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svg" ContentType="image/svg+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65" r:id="rId2"/>
    <p:sldId id="257" r:id="rId3"/>
    <p:sldId id="258" r:id="rId4"/>
    <p:sldId id="259" r:id="rId5"/>
    <p:sldId id="459" r:id="rId6"/>
    <p:sldId id="468" r:id="rId7"/>
    <p:sldId id="462" r:id="rId8"/>
    <p:sldId id="469" r:id="rId9"/>
    <p:sldId id="466" r:id="rId10"/>
    <p:sldId id="470" r:id="rId11"/>
    <p:sldId id="471" r:id="rId12"/>
    <p:sldId id="472" r:id="rId13"/>
    <p:sldId id="473" r:id="rId14"/>
    <p:sldId id="474" r:id="rId15"/>
    <p:sldId id="463" r:id="rId16"/>
    <p:sldId id="465" r:id="rId17"/>
    <p:sldId id="464"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uinguyen2021@outlook.com" initials="v" lastIdx="1" clrIdx="0">
    <p:extLst>
      <p:ext uri="{19B8F6BF-5375-455C-9EA6-DF929625EA0E}">
        <p15:presenceInfo xmlns:p15="http://schemas.microsoft.com/office/powerpoint/2012/main" xmlns="" userId="fe3445bfea08bfa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50DAB"/>
    <a:srgbClr val="1905AB"/>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20428" autoAdjust="0"/>
    <p:restoredTop sz="94660"/>
  </p:normalViewPr>
  <p:slideViewPr>
    <p:cSldViewPr snapToGrid="0">
      <p:cViewPr>
        <p:scale>
          <a:sx n="57" d="100"/>
          <a:sy n="57" d="100"/>
        </p:scale>
        <p:origin x="-1002" y="-438"/>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86D4AA-4F17-4E98-AF27-9E4216417977}" type="datetimeFigureOut">
              <a:rPr lang="en-US" smtClean="0"/>
              <a:pPr/>
              <a:t>10/4/2021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70E9FB-D7ED-4BD7-9A7C-3C9203548060}" type="slidenum">
              <a:rPr lang="en-US" smtClean="0"/>
              <a:pPr/>
              <a:t>‹#›</a:t>
            </a:fld>
            <a:endParaRPr lang="en-US"/>
          </a:p>
        </p:txBody>
      </p:sp>
    </p:spTree>
    <p:extLst>
      <p:ext uri="{BB962C8B-B14F-4D97-AF65-F5344CB8AC3E}">
        <p14:creationId xmlns:p14="http://schemas.microsoft.com/office/powerpoint/2010/main" xmlns="" val="20347337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74C2355-11C1-4DA0-9ABB-41A7E433D2C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F25846BA-AD8A-4206-8342-08585844D34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D210F075-06DA-4FA2-BFD4-2B4C056827CF}"/>
              </a:ext>
            </a:extLst>
          </p:cNvPr>
          <p:cNvSpPr>
            <a:spLocks noGrp="1"/>
          </p:cNvSpPr>
          <p:nvPr>
            <p:ph type="dt" sz="half" idx="10"/>
          </p:nvPr>
        </p:nvSpPr>
        <p:spPr/>
        <p:txBody>
          <a:bodyPr/>
          <a:lstStyle/>
          <a:p>
            <a:fld id="{68865297-61F5-4427-9F56-FF6CB71C9FA4}" type="datetimeFigureOut">
              <a:rPr lang="en-US" smtClean="0"/>
              <a:pPr/>
              <a:t>10/4/2021</a:t>
            </a:fld>
            <a:endParaRPr lang="en-US"/>
          </a:p>
        </p:txBody>
      </p:sp>
      <p:sp>
        <p:nvSpPr>
          <p:cNvPr id="5" name="Footer Placeholder 4">
            <a:extLst>
              <a:ext uri="{FF2B5EF4-FFF2-40B4-BE49-F238E27FC236}">
                <a16:creationId xmlns:a16="http://schemas.microsoft.com/office/drawing/2014/main" xmlns="" id="{8B452333-F636-4FBA-81ED-80D56F9EC8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3F4275A5-E08B-4757-9928-0F7117CF77E5}"/>
              </a:ext>
            </a:extLst>
          </p:cNvPr>
          <p:cNvSpPr>
            <a:spLocks noGrp="1"/>
          </p:cNvSpPr>
          <p:nvPr>
            <p:ph type="sldNum" sz="quarter" idx="12"/>
          </p:nvPr>
        </p:nvSpPr>
        <p:spPr/>
        <p:txBody>
          <a:bodyPr/>
          <a:lstStyle/>
          <a:p>
            <a:fld id="{E000C5CA-E1AE-4D37-9D21-6E6C7A4C8178}" type="slidenum">
              <a:rPr lang="en-US" smtClean="0"/>
              <a:pPr/>
              <a:t>‹#›</a:t>
            </a:fld>
            <a:endParaRPr lang="en-US"/>
          </a:p>
        </p:txBody>
      </p:sp>
    </p:spTree>
    <p:extLst>
      <p:ext uri="{BB962C8B-B14F-4D97-AF65-F5344CB8AC3E}">
        <p14:creationId xmlns:p14="http://schemas.microsoft.com/office/powerpoint/2010/main" xmlns="" val="3134521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39A8AC1-4E13-4D95-8DB8-C47CDD6D24D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9590E499-E582-4B3E-A16B-02D7B71101F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C6623489-C185-4550-8C15-0622FAD69A1C}"/>
              </a:ext>
            </a:extLst>
          </p:cNvPr>
          <p:cNvSpPr>
            <a:spLocks noGrp="1"/>
          </p:cNvSpPr>
          <p:nvPr>
            <p:ph type="dt" sz="half" idx="10"/>
          </p:nvPr>
        </p:nvSpPr>
        <p:spPr/>
        <p:txBody>
          <a:bodyPr/>
          <a:lstStyle/>
          <a:p>
            <a:fld id="{68865297-61F5-4427-9F56-FF6CB71C9FA4}" type="datetimeFigureOut">
              <a:rPr lang="en-US" smtClean="0"/>
              <a:pPr/>
              <a:t>10/4/2021</a:t>
            </a:fld>
            <a:endParaRPr lang="en-US"/>
          </a:p>
        </p:txBody>
      </p:sp>
      <p:sp>
        <p:nvSpPr>
          <p:cNvPr id="5" name="Footer Placeholder 4">
            <a:extLst>
              <a:ext uri="{FF2B5EF4-FFF2-40B4-BE49-F238E27FC236}">
                <a16:creationId xmlns:a16="http://schemas.microsoft.com/office/drawing/2014/main" xmlns="" id="{DA56667B-B414-4EA1-A13E-FB5F72FD37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E57E5372-E2F6-4DDA-9120-6BC5675795D6}"/>
              </a:ext>
            </a:extLst>
          </p:cNvPr>
          <p:cNvSpPr>
            <a:spLocks noGrp="1"/>
          </p:cNvSpPr>
          <p:nvPr>
            <p:ph type="sldNum" sz="quarter" idx="12"/>
          </p:nvPr>
        </p:nvSpPr>
        <p:spPr/>
        <p:txBody>
          <a:bodyPr/>
          <a:lstStyle/>
          <a:p>
            <a:fld id="{E000C5CA-E1AE-4D37-9D21-6E6C7A4C8178}" type="slidenum">
              <a:rPr lang="en-US" smtClean="0"/>
              <a:pPr/>
              <a:t>‹#›</a:t>
            </a:fld>
            <a:endParaRPr lang="en-US"/>
          </a:p>
        </p:txBody>
      </p:sp>
    </p:spTree>
    <p:extLst>
      <p:ext uri="{BB962C8B-B14F-4D97-AF65-F5344CB8AC3E}">
        <p14:creationId xmlns:p14="http://schemas.microsoft.com/office/powerpoint/2010/main" xmlns="" val="22494733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6F2795EE-6F01-498D-A2B7-84E6055AC13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F5707B1F-B245-4658-861C-AA95B556C3B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9188EA68-2875-4F58-8B5F-E9E5679EE790}"/>
              </a:ext>
            </a:extLst>
          </p:cNvPr>
          <p:cNvSpPr>
            <a:spLocks noGrp="1"/>
          </p:cNvSpPr>
          <p:nvPr>
            <p:ph type="dt" sz="half" idx="10"/>
          </p:nvPr>
        </p:nvSpPr>
        <p:spPr/>
        <p:txBody>
          <a:bodyPr/>
          <a:lstStyle/>
          <a:p>
            <a:fld id="{68865297-61F5-4427-9F56-FF6CB71C9FA4}" type="datetimeFigureOut">
              <a:rPr lang="en-US" smtClean="0"/>
              <a:pPr/>
              <a:t>10/4/2021</a:t>
            </a:fld>
            <a:endParaRPr lang="en-US"/>
          </a:p>
        </p:txBody>
      </p:sp>
      <p:sp>
        <p:nvSpPr>
          <p:cNvPr id="5" name="Footer Placeholder 4">
            <a:extLst>
              <a:ext uri="{FF2B5EF4-FFF2-40B4-BE49-F238E27FC236}">
                <a16:creationId xmlns:a16="http://schemas.microsoft.com/office/drawing/2014/main" xmlns="" id="{381805A7-A522-411C-9FB2-9BCD56423D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F9C6D64-1398-4C48-A564-0C63106B9627}"/>
              </a:ext>
            </a:extLst>
          </p:cNvPr>
          <p:cNvSpPr>
            <a:spLocks noGrp="1"/>
          </p:cNvSpPr>
          <p:nvPr>
            <p:ph type="sldNum" sz="quarter" idx="12"/>
          </p:nvPr>
        </p:nvSpPr>
        <p:spPr/>
        <p:txBody>
          <a:bodyPr/>
          <a:lstStyle/>
          <a:p>
            <a:fld id="{E000C5CA-E1AE-4D37-9D21-6E6C7A4C8178}" type="slidenum">
              <a:rPr lang="en-US" smtClean="0"/>
              <a:pPr/>
              <a:t>‹#›</a:t>
            </a:fld>
            <a:endParaRPr lang="en-US"/>
          </a:p>
        </p:txBody>
      </p:sp>
    </p:spTree>
    <p:extLst>
      <p:ext uri="{BB962C8B-B14F-4D97-AF65-F5344CB8AC3E}">
        <p14:creationId xmlns:p14="http://schemas.microsoft.com/office/powerpoint/2010/main" xmlns="" val="17025997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6096002" y="2474766"/>
            <a:ext cx="1730327" cy="2180492"/>
          </a:xfrm>
          <a:custGeom>
            <a:avLst/>
            <a:gdLst>
              <a:gd name="connsiteX0" fmla="*/ 492370 w 1730327"/>
              <a:gd name="connsiteY0" fmla="*/ 0 h 2180492"/>
              <a:gd name="connsiteX1" fmla="*/ 562708 w 1730327"/>
              <a:gd name="connsiteY1" fmla="*/ 28135 h 2180492"/>
              <a:gd name="connsiteX2" fmla="*/ 618979 w 1730327"/>
              <a:gd name="connsiteY2" fmla="*/ 56271 h 2180492"/>
              <a:gd name="connsiteX3" fmla="*/ 717453 w 1730327"/>
              <a:gd name="connsiteY3" fmla="*/ 84406 h 2180492"/>
              <a:gd name="connsiteX4" fmla="*/ 829994 w 1730327"/>
              <a:gd name="connsiteY4" fmla="*/ 140677 h 2180492"/>
              <a:gd name="connsiteX5" fmla="*/ 984739 w 1730327"/>
              <a:gd name="connsiteY5" fmla="*/ 211015 h 2180492"/>
              <a:gd name="connsiteX6" fmla="*/ 1069145 w 1730327"/>
              <a:gd name="connsiteY6" fmla="*/ 295421 h 2180492"/>
              <a:gd name="connsiteX7" fmla="*/ 1167619 w 1730327"/>
              <a:gd name="connsiteY7" fmla="*/ 351692 h 2180492"/>
              <a:gd name="connsiteX8" fmla="*/ 1420837 w 1730327"/>
              <a:gd name="connsiteY8" fmla="*/ 492369 h 2180492"/>
              <a:gd name="connsiteX9" fmla="*/ 1491176 w 1730327"/>
              <a:gd name="connsiteY9" fmla="*/ 520505 h 2180492"/>
              <a:gd name="connsiteX10" fmla="*/ 1575582 w 1730327"/>
              <a:gd name="connsiteY10" fmla="*/ 576775 h 2180492"/>
              <a:gd name="connsiteX11" fmla="*/ 1674056 w 1730327"/>
              <a:gd name="connsiteY11" fmla="*/ 618978 h 2180492"/>
              <a:gd name="connsiteX12" fmla="*/ 1702191 w 1730327"/>
              <a:gd name="connsiteY12" fmla="*/ 647114 h 2180492"/>
              <a:gd name="connsiteX13" fmla="*/ 1730327 w 1730327"/>
              <a:gd name="connsiteY13" fmla="*/ 731520 h 2180492"/>
              <a:gd name="connsiteX14" fmla="*/ 1716259 w 1730327"/>
              <a:gd name="connsiteY14" fmla="*/ 1125415 h 2180492"/>
              <a:gd name="connsiteX15" fmla="*/ 1702191 w 1730327"/>
              <a:gd name="connsiteY15" fmla="*/ 1167618 h 2180492"/>
              <a:gd name="connsiteX16" fmla="*/ 1688123 w 1730327"/>
              <a:gd name="connsiteY16" fmla="*/ 1294228 h 2180492"/>
              <a:gd name="connsiteX17" fmla="*/ 1674056 w 1730327"/>
              <a:gd name="connsiteY17" fmla="*/ 1364566 h 2180492"/>
              <a:gd name="connsiteX18" fmla="*/ 1589650 w 1730327"/>
              <a:gd name="connsiteY18" fmla="*/ 1477108 h 2180492"/>
              <a:gd name="connsiteX19" fmla="*/ 1519311 w 1730327"/>
              <a:gd name="connsiteY19" fmla="*/ 1589649 h 2180492"/>
              <a:gd name="connsiteX20" fmla="*/ 1463040 w 1730327"/>
              <a:gd name="connsiteY20" fmla="*/ 1645920 h 2180492"/>
              <a:gd name="connsiteX21" fmla="*/ 1420837 w 1730327"/>
              <a:gd name="connsiteY21" fmla="*/ 1688123 h 2180492"/>
              <a:gd name="connsiteX22" fmla="*/ 1336431 w 1730327"/>
              <a:gd name="connsiteY22" fmla="*/ 1800665 h 2180492"/>
              <a:gd name="connsiteX23" fmla="*/ 1294228 w 1730327"/>
              <a:gd name="connsiteY23" fmla="*/ 1856935 h 2180492"/>
              <a:gd name="connsiteX24" fmla="*/ 1223890 w 1730327"/>
              <a:gd name="connsiteY24" fmla="*/ 1927274 h 2180492"/>
              <a:gd name="connsiteX25" fmla="*/ 1195754 w 1730327"/>
              <a:gd name="connsiteY25" fmla="*/ 1955409 h 2180492"/>
              <a:gd name="connsiteX26" fmla="*/ 1139483 w 1730327"/>
              <a:gd name="connsiteY26" fmla="*/ 1983545 h 2180492"/>
              <a:gd name="connsiteX27" fmla="*/ 1083213 w 1730327"/>
              <a:gd name="connsiteY27" fmla="*/ 2025748 h 2180492"/>
              <a:gd name="connsiteX28" fmla="*/ 1055077 w 1730327"/>
              <a:gd name="connsiteY28" fmla="*/ 2053883 h 2180492"/>
              <a:gd name="connsiteX29" fmla="*/ 1012874 w 1730327"/>
              <a:gd name="connsiteY29" fmla="*/ 2067951 h 2180492"/>
              <a:gd name="connsiteX30" fmla="*/ 970671 w 1730327"/>
              <a:gd name="connsiteY30" fmla="*/ 2110154 h 2180492"/>
              <a:gd name="connsiteX31" fmla="*/ 886265 w 1730327"/>
              <a:gd name="connsiteY31" fmla="*/ 2138289 h 2180492"/>
              <a:gd name="connsiteX32" fmla="*/ 844062 w 1730327"/>
              <a:gd name="connsiteY32" fmla="*/ 2152357 h 2180492"/>
              <a:gd name="connsiteX33" fmla="*/ 618979 w 1730327"/>
              <a:gd name="connsiteY33" fmla="*/ 2180492 h 2180492"/>
              <a:gd name="connsiteX34" fmla="*/ 56271 w 1730327"/>
              <a:gd name="connsiteY34" fmla="*/ 2166425 h 2180492"/>
              <a:gd name="connsiteX35" fmla="*/ 28136 w 1730327"/>
              <a:gd name="connsiteY35" fmla="*/ 2124221 h 2180492"/>
              <a:gd name="connsiteX36" fmla="*/ 0 w 1730327"/>
              <a:gd name="connsiteY36" fmla="*/ 2039815 h 2180492"/>
              <a:gd name="connsiteX37" fmla="*/ 14068 w 1730327"/>
              <a:gd name="connsiteY37" fmla="*/ 745588 h 2180492"/>
              <a:gd name="connsiteX38" fmla="*/ 42203 w 1730327"/>
              <a:gd name="connsiteY38" fmla="*/ 661181 h 2180492"/>
              <a:gd name="connsiteX39" fmla="*/ 70339 w 1730327"/>
              <a:gd name="connsiteY39" fmla="*/ 604911 h 2180492"/>
              <a:gd name="connsiteX40" fmla="*/ 98474 w 1730327"/>
              <a:gd name="connsiteY40" fmla="*/ 492369 h 2180492"/>
              <a:gd name="connsiteX41" fmla="*/ 196948 w 1730327"/>
              <a:gd name="connsiteY41" fmla="*/ 365760 h 2180492"/>
              <a:gd name="connsiteX42" fmla="*/ 225083 w 1730327"/>
              <a:gd name="connsiteY42" fmla="*/ 323557 h 2180492"/>
              <a:gd name="connsiteX43" fmla="*/ 239151 w 1730327"/>
              <a:gd name="connsiteY43" fmla="*/ 281354 h 2180492"/>
              <a:gd name="connsiteX44" fmla="*/ 267287 w 1730327"/>
              <a:gd name="connsiteY44" fmla="*/ 253218 h 2180492"/>
              <a:gd name="connsiteX45" fmla="*/ 323557 w 1730327"/>
              <a:gd name="connsiteY45" fmla="*/ 126609 h 2180492"/>
              <a:gd name="connsiteX46" fmla="*/ 365760 w 1730327"/>
              <a:gd name="connsiteY46" fmla="*/ 84406 h 2180492"/>
              <a:gd name="connsiteX47" fmla="*/ 450167 w 1730327"/>
              <a:gd name="connsiteY47" fmla="*/ 28135 h 2180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730327" h="2180492">
                <a:moveTo>
                  <a:pt x="492370" y="0"/>
                </a:moveTo>
                <a:cubicBezTo>
                  <a:pt x="515816" y="9378"/>
                  <a:pt x="539632" y="17879"/>
                  <a:pt x="562708" y="28135"/>
                </a:cubicBezTo>
                <a:cubicBezTo>
                  <a:pt x="581872" y="36652"/>
                  <a:pt x="599271" y="49104"/>
                  <a:pt x="618979" y="56271"/>
                </a:cubicBezTo>
                <a:cubicBezTo>
                  <a:pt x="651062" y="67937"/>
                  <a:pt x="685757" y="71727"/>
                  <a:pt x="717453" y="84406"/>
                </a:cubicBezTo>
                <a:cubicBezTo>
                  <a:pt x="756395" y="99983"/>
                  <a:pt x="792480" y="121920"/>
                  <a:pt x="829994" y="140677"/>
                </a:cubicBezTo>
                <a:cubicBezTo>
                  <a:pt x="936984" y="194172"/>
                  <a:pt x="885196" y="171199"/>
                  <a:pt x="984739" y="211015"/>
                </a:cubicBezTo>
                <a:cubicBezTo>
                  <a:pt x="1012874" y="239150"/>
                  <a:pt x="1037607" y="271161"/>
                  <a:pt x="1069145" y="295421"/>
                </a:cubicBezTo>
                <a:cubicBezTo>
                  <a:pt x="1099111" y="318472"/>
                  <a:pt x="1135421" y="331878"/>
                  <a:pt x="1167619" y="351692"/>
                </a:cubicBezTo>
                <a:cubicBezTo>
                  <a:pt x="1287261" y="425318"/>
                  <a:pt x="1253614" y="425479"/>
                  <a:pt x="1420837" y="492369"/>
                </a:cubicBezTo>
                <a:cubicBezTo>
                  <a:pt x="1444283" y="501748"/>
                  <a:pt x="1469007" y="508413"/>
                  <a:pt x="1491176" y="520505"/>
                </a:cubicBezTo>
                <a:cubicBezTo>
                  <a:pt x="1520861" y="536697"/>
                  <a:pt x="1543503" y="566082"/>
                  <a:pt x="1575582" y="576775"/>
                </a:cubicBezTo>
                <a:cubicBezTo>
                  <a:pt x="1637680" y="597475"/>
                  <a:pt x="1604522" y="584212"/>
                  <a:pt x="1674056" y="618978"/>
                </a:cubicBezTo>
                <a:cubicBezTo>
                  <a:pt x="1683434" y="628357"/>
                  <a:pt x="1696260" y="635251"/>
                  <a:pt x="1702191" y="647114"/>
                </a:cubicBezTo>
                <a:cubicBezTo>
                  <a:pt x="1715454" y="673640"/>
                  <a:pt x="1730327" y="731520"/>
                  <a:pt x="1730327" y="731520"/>
                </a:cubicBezTo>
                <a:cubicBezTo>
                  <a:pt x="1725638" y="862818"/>
                  <a:pt x="1724718" y="994306"/>
                  <a:pt x="1716259" y="1125415"/>
                </a:cubicBezTo>
                <a:cubicBezTo>
                  <a:pt x="1715304" y="1140213"/>
                  <a:pt x="1704629" y="1152991"/>
                  <a:pt x="1702191" y="1167618"/>
                </a:cubicBezTo>
                <a:cubicBezTo>
                  <a:pt x="1695210" y="1209503"/>
                  <a:pt x="1694128" y="1252192"/>
                  <a:pt x="1688123" y="1294228"/>
                </a:cubicBezTo>
                <a:cubicBezTo>
                  <a:pt x="1684742" y="1317898"/>
                  <a:pt x="1683950" y="1342799"/>
                  <a:pt x="1674056" y="1364566"/>
                </a:cubicBezTo>
                <a:cubicBezTo>
                  <a:pt x="1579289" y="1573055"/>
                  <a:pt x="1653909" y="1380720"/>
                  <a:pt x="1589650" y="1477108"/>
                </a:cubicBezTo>
                <a:cubicBezTo>
                  <a:pt x="1523098" y="1576935"/>
                  <a:pt x="1605323" y="1491349"/>
                  <a:pt x="1519311" y="1589649"/>
                </a:cubicBezTo>
                <a:cubicBezTo>
                  <a:pt x="1501843" y="1609612"/>
                  <a:pt x="1481797" y="1627163"/>
                  <a:pt x="1463040" y="1645920"/>
                </a:cubicBezTo>
                <a:cubicBezTo>
                  <a:pt x="1448972" y="1659988"/>
                  <a:pt x="1432774" y="1672207"/>
                  <a:pt x="1420837" y="1688123"/>
                </a:cubicBezTo>
                <a:lnTo>
                  <a:pt x="1336431" y="1800665"/>
                </a:lnTo>
                <a:cubicBezTo>
                  <a:pt x="1322363" y="1819422"/>
                  <a:pt x="1310807" y="1840356"/>
                  <a:pt x="1294228" y="1856935"/>
                </a:cubicBezTo>
                <a:lnTo>
                  <a:pt x="1223890" y="1927274"/>
                </a:lnTo>
                <a:cubicBezTo>
                  <a:pt x="1214511" y="1936653"/>
                  <a:pt x="1207617" y="1949477"/>
                  <a:pt x="1195754" y="1955409"/>
                </a:cubicBezTo>
                <a:cubicBezTo>
                  <a:pt x="1176997" y="1964788"/>
                  <a:pt x="1157266" y="1972430"/>
                  <a:pt x="1139483" y="1983545"/>
                </a:cubicBezTo>
                <a:cubicBezTo>
                  <a:pt x="1119601" y="1995971"/>
                  <a:pt x="1101225" y="2010738"/>
                  <a:pt x="1083213" y="2025748"/>
                </a:cubicBezTo>
                <a:cubicBezTo>
                  <a:pt x="1073024" y="2034239"/>
                  <a:pt x="1066450" y="2047059"/>
                  <a:pt x="1055077" y="2053883"/>
                </a:cubicBezTo>
                <a:cubicBezTo>
                  <a:pt x="1042361" y="2061512"/>
                  <a:pt x="1026942" y="2063262"/>
                  <a:pt x="1012874" y="2067951"/>
                </a:cubicBezTo>
                <a:cubicBezTo>
                  <a:pt x="998806" y="2082019"/>
                  <a:pt x="988062" y="2100492"/>
                  <a:pt x="970671" y="2110154"/>
                </a:cubicBezTo>
                <a:cubicBezTo>
                  <a:pt x="944746" y="2124557"/>
                  <a:pt x="914400" y="2128911"/>
                  <a:pt x="886265" y="2138289"/>
                </a:cubicBezTo>
                <a:lnTo>
                  <a:pt x="844062" y="2152357"/>
                </a:lnTo>
                <a:cubicBezTo>
                  <a:pt x="743857" y="2185760"/>
                  <a:pt x="816644" y="2165288"/>
                  <a:pt x="618979" y="2180492"/>
                </a:cubicBezTo>
                <a:cubicBezTo>
                  <a:pt x="431410" y="2175803"/>
                  <a:pt x="243054" y="2184214"/>
                  <a:pt x="56271" y="2166425"/>
                </a:cubicBezTo>
                <a:cubicBezTo>
                  <a:pt x="39440" y="2164822"/>
                  <a:pt x="35003" y="2139671"/>
                  <a:pt x="28136" y="2124221"/>
                </a:cubicBezTo>
                <a:cubicBezTo>
                  <a:pt x="16091" y="2097120"/>
                  <a:pt x="0" y="2039815"/>
                  <a:pt x="0" y="2039815"/>
                </a:cubicBezTo>
                <a:cubicBezTo>
                  <a:pt x="4689" y="1608406"/>
                  <a:pt x="867" y="1176820"/>
                  <a:pt x="14068" y="745588"/>
                </a:cubicBezTo>
                <a:cubicBezTo>
                  <a:pt x="14975" y="715944"/>
                  <a:pt x="28939" y="687707"/>
                  <a:pt x="42203" y="661181"/>
                </a:cubicBezTo>
                <a:lnTo>
                  <a:pt x="70339" y="604911"/>
                </a:lnTo>
                <a:cubicBezTo>
                  <a:pt x="79717" y="567397"/>
                  <a:pt x="71131" y="519712"/>
                  <a:pt x="98474" y="492369"/>
                </a:cubicBezTo>
                <a:cubicBezTo>
                  <a:pt x="164587" y="426256"/>
                  <a:pt x="129643" y="466718"/>
                  <a:pt x="196948" y="365760"/>
                </a:cubicBezTo>
                <a:cubicBezTo>
                  <a:pt x="206326" y="351692"/>
                  <a:pt x="219736" y="339597"/>
                  <a:pt x="225083" y="323557"/>
                </a:cubicBezTo>
                <a:cubicBezTo>
                  <a:pt x="229772" y="309489"/>
                  <a:pt x="231522" y="294069"/>
                  <a:pt x="239151" y="281354"/>
                </a:cubicBezTo>
                <a:cubicBezTo>
                  <a:pt x="245975" y="269981"/>
                  <a:pt x="257908" y="262597"/>
                  <a:pt x="267287" y="253218"/>
                </a:cubicBezTo>
                <a:cubicBezTo>
                  <a:pt x="287733" y="191878"/>
                  <a:pt x="286402" y="171195"/>
                  <a:pt x="323557" y="126609"/>
                </a:cubicBezTo>
                <a:cubicBezTo>
                  <a:pt x="336293" y="111325"/>
                  <a:pt x="350056" y="96620"/>
                  <a:pt x="365760" y="84406"/>
                </a:cubicBezTo>
                <a:cubicBezTo>
                  <a:pt x="392452" y="63646"/>
                  <a:pt x="422031" y="46892"/>
                  <a:pt x="450167" y="28135"/>
                </a:cubicBezTo>
                <a:close/>
              </a:path>
            </a:pathLst>
          </a:custGeom>
        </p:spPr>
        <p:txBody>
          <a:bodyPr>
            <a:noAutofit/>
          </a:bodyPr>
          <a:lstStyle/>
          <a:p>
            <a:pPr lvl="0"/>
            <a:endParaRPr lang="vi-VN" noProof="0"/>
          </a:p>
        </p:txBody>
      </p:sp>
      <p:sp>
        <p:nvSpPr>
          <p:cNvPr id="2" name="Title 1"/>
          <p:cNvSpPr>
            <a:spLocks noGrp="1"/>
          </p:cNvSpPr>
          <p:nvPr>
            <p:ph type="title"/>
          </p:nvPr>
        </p:nvSpPr>
        <p:spPr/>
        <p:txBody>
          <a:bodyPr/>
          <a:lstStyle/>
          <a:p>
            <a:r>
              <a:rPr lang="en-US" smtClean="0"/>
              <a:t>Click to edit Master title style</a:t>
            </a:r>
            <a:endParaRPr lang="vi-VN"/>
          </a:p>
        </p:txBody>
      </p:sp>
      <p:sp>
        <p:nvSpPr>
          <p:cNvPr id="4" name="Date Placeholder 2"/>
          <p:cNvSpPr>
            <a:spLocks noGrp="1"/>
          </p:cNvSpPr>
          <p:nvPr>
            <p:ph type="dt" sz="half" idx="14"/>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a:defRPr/>
            </a:lvl1pPr>
          </a:lstStyle>
          <a:p>
            <a:pPr>
              <a:defRPr/>
            </a:pPr>
            <a:fld id="{5A8E9B29-F1A1-4B7A-9930-6D6428C73DC2}" type="datetimeFigureOut">
              <a:rPr lang="vi-VN"/>
              <a:pPr>
                <a:defRPr/>
              </a:pPr>
              <a:t>04/10/2021</a:t>
            </a:fld>
            <a:endParaRPr lang="vi-VN"/>
          </a:p>
        </p:txBody>
      </p:sp>
      <p:sp>
        <p:nvSpPr>
          <p:cNvPr id="5" name="Footer Placeholder 3"/>
          <p:cNvSpPr>
            <a:spLocks noGrp="1"/>
          </p:cNvSpPr>
          <p:nvPr>
            <p:ph type="ftr" sz="quarter" idx="1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a:defRPr/>
            </a:lvl1pPr>
          </a:lstStyle>
          <a:p>
            <a:pPr>
              <a:defRPr/>
            </a:pPr>
            <a:endParaRPr lang="vi-VN"/>
          </a:p>
        </p:txBody>
      </p:sp>
      <p:sp>
        <p:nvSpPr>
          <p:cNvPr id="6" name="Slide Number Placeholder 4"/>
          <p:cNvSpPr>
            <a:spLocks noGrp="1"/>
          </p:cNvSpPr>
          <p:nvPr>
            <p:ph type="sldNum" sz="quarter" idx="16"/>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a:defRPr/>
            </a:lvl1pPr>
          </a:lstStyle>
          <a:p>
            <a:fld id="{19175CEE-6DCA-4504-A3EC-FBF5E54FC3FA}" type="slidenum">
              <a:rPr lang="vi-VN"/>
              <a:pPr/>
              <a:t>‹#›</a:t>
            </a:fld>
            <a:endParaRPr lang="vi-V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0ECC280-7DC1-45A8-90DE-122A4291049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E5F41811-C0EF-45A8-B512-617E4ABD4AE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9BDDDFA1-7DAB-464F-9B42-345F87730C6D}"/>
              </a:ext>
            </a:extLst>
          </p:cNvPr>
          <p:cNvSpPr>
            <a:spLocks noGrp="1"/>
          </p:cNvSpPr>
          <p:nvPr>
            <p:ph type="dt" sz="half" idx="10"/>
          </p:nvPr>
        </p:nvSpPr>
        <p:spPr/>
        <p:txBody>
          <a:bodyPr/>
          <a:lstStyle/>
          <a:p>
            <a:fld id="{68865297-61F5-4427-9F56-FF6CB71C9FA4}" type="datetimeFigureOut">
              <a:rPr lang="en-US" smtClean="0"/>
              <a:pPr/>
              <a:t>10/4/2021</a:t>
            </a:fld>
            <a:endParaRPr lang="en-US"/>
          </a:p>
        </p:txBody>
      </p:sp>
      <p:sp>
        <p:nvSpPr>
          <p:cNvPr id="5" name="Footer Placeholder 4">
            <a:extLst>
              <a:ext uri="{FF2B5EF4-FFF2-40B4-BE49-F238E27FC236}">
                <a16:creationId xmlns:a16="http://schemas.microsoft.com/office/drawing/2014/main" xmlns="" id="{F2F38F33-3295-4642-9A91-D88C0E35CF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BF4E873B-7EAF-4B75-9D78-28EA1BAAE4FE}"/>
              </a:ext>
            </a:extLst>
          </p:cNvPr>
          <p:cNvSpPr>
            <a:spLocks noGrp="1"/>
          </p:cNvSpPr>
          <p:nvPr>
            <p:ph type="sldNum" sz="quarter" idx="12"/>
          </p:nvPr>
        </p:nvSpPr>
        <p:spPr/>
        <p:txBody>
          <a:bodyPr/>
          <a:lstStyle/>
          <a:p>
            <a:fld id="{E000C5CA-E1AE-4D37-9D21-6E6C7A4C8178}" type="slidenum">
              <a:rPr lang="en-US" smtClean="0"/>
              <a:pPr/>
              <a:t>‹#›</a:t>
            </a:fld>
            <a:endParaRPr lang="en-US"/>
          </a:p>
        </p:txBody>
      </p:sp>
    </p:spTree>
    <p:extLst>
      <p:ext uri="{BB962C8B-B14F-4D97-AF65-F5344CB8AC3E}">
        <p14:creationId xmlns:p14="http://schemas.microsoft.com/office/powerpoint/2010/main" xmlns="" val="28375730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4F6D83A-D088-4A3A-91C2-49543C0F3DF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AC9126BA-FD87-4916-86E1-29646B24662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557642E2-8366-46A9-A717-3BA611338E03}"/>
              </a:ext>
            </a:extLst>
          </p:cNvPr>
          <p:cNvSpPr>
            <a:spLocks noGrp="1"/>
          </p:cNvSpPr>
          <p:nvPr>
            <p:ph type="dt" sz="half" idx="10"/>
          </p:nvPr>
        </p:nvSpPr>
        <p:spPr/>
        <p:txBody>
          <a:bodyPr/>
          <a:lstStyle/>
          <a:p>
            <a:fld id="{68865297-61F5-4427-9F56-FF6CB71C9FA4}" type="datetimeFigureOut">
              <a:rPr lang="en-US" smtClean="0"/>
              <a:pPr/>
              <a:t>10/4/2021</a:t>
            </a:fld>
            <a:endParaRPr lang="en-US"/>
          </a:p>
        </p:txBody>
      </p:sp>
      <p:sp>
        <p:nvSpPr>
          <p:cNvPr id="5" name="Footer Placeholder 4">
            <a:extLst>
              <a:ext uri="{FF2B5EF4-FFF2-40B4-BE49-F238E27FC236}">
                <a16:creationId xmlns:a16="http://schemas.microsoft.com/office/drawing/2014/main" xmlns="" id="{272B5BC0-407D-43DB-833D-93D45B09D9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91DD80E5-13E9-4538-BA27-94AC879EFAD6}"/>
              </a:ext>
            </a:extLst>
          </p:cNvPr>
          <p:cNvSpPr>
            <a:spLocks noGrp="1"/>
          </p:cNvSpPr>
          <p:nvPr>
            <p:ph type="sldNum" sz="quarter" idx="12"/>
          </p:nvPr>
        </p:nvSpPr>
        <p:spPr/>
        <p:txBody>
          <a:bodyPr/>
          <a:lstStyle/>
          <a:p>
            <a:fld id="{E000C5CA-E1AE-4D37-9D21-6E6C7A4C8178}" type="slidenum">
              <a:rPr lang="en-US" smtClean="0"/>
              <a:pPr/>
              <a:t>‹#›</a:t>
            </a:fld>
            <a:endParaRPr lang="en-US"/>
          </a:p>
        </p:txBody>
      </p:sp>
    </p:spTree>
    <p:extLst>
      <p:ext uri="{BB962C8B-B14F-4D97-AF65-F5344CB8AC3E}">
        <p14:creationId xmlns:p14="http://schemas.microsoft.com/office/powerpoint/2010/main" xmlns="" val="10596316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6294BFE-E64F-473C-8411-0A8F3D76608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C9A4D05C-9E5F-4A54-8467-0DC744EBC2A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AF814014-36B3-4EEF-B15E-C9CD0745D4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1EB434DE-CA98-4DFB-9970-904784FA026B}"/>
              </a:ext>
            </a:extLst>
          </p:cNvPr>
          <p:cNvSpPr>
            <a:spLocks noGrp="1"/>
          </p:cNvSpPr>
          <p:nvPr>
            <p:ph type="dt" sz="half" idx="10"/>
          </p:nvPr>
        </p:nvSpPr>
        <p:spPr/>
        <p:txBody>
          <a:bodyPr/>
          <a:lstStyle/>
          <a:p>
            <a:fld id="{68865297-61F5-4427-9F56-FF6CB71C9FA4}" type="datetimeFigureOut">
              <a:rPr lang="en-US" smtClean="0"/>
              <a:pPr/>
              <a:t>10/4/2021</a:t>
            </a:fld>
            <a:endParaRPr lang="en-US"/>
          </a:p>
        </p:txBody>
      </p:sp>
      <p:sp>
        <p:nvSpPr>
          <p:cNvPr id="6" name="Footer Placeholder 5">
            <a:extLst>
              <a:ext uri="{FF2B5EF4-FFF2-40B4-BE49-F238E27FC236}">
                <a16:creationId xmlns:a16="http://schemas.microsoft.com/office/drawing/2014/main" xmlns="" id="{B50B967F-2080-4D98-AE88-28517FE972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BD51F702-06C4-4929-890F-056A901E9E7A}"/>
              </a:ext>
            </a:extLst>
          </p:cNvPr>
          <p:cNvSpPr>
            <a:spLocks noGrp="1"/>
          </p:cNvSpPr>
          <p:nvPr>
            <p:ph type="sldNum" sz="quarter" idx="12"/>
          </p:nvPr>
        </p:nvSpPr>
        <p:spPr/>
        <p:txBody>
          <a:bodyPr/>
          <a:lstStyle/>
          <a:p>
            <a:fld id="{E000C5CA-E1AE-4D37-9D21-6E6C7A4C8178}" type="slidenum">
              <a:rPr lang="en-US" smtClean="0"/>
              <a:pPr/>
              <a:t>‹#›</a:t>
            </a:fld>
            <a:endParaRPr lang="en-US"/>
          </a:p>
        </p:txBody>
      </p:sp>
    </p:spTree>
    <p:extLst>
      <p:ext uri="{BB962C8B-B14F-4D97-AF65-F5344CB8AC3E}">
        <p14:creationId xmlns:p14="http://schemas.microsoft.com/office/powerpoint/2010/main" xmlns="" val="23480882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37EEBD5-F0F9-4CC7-ADD6-5959D1777E7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F3EFB81F-FDA0-4C83-98CD-EBB79C9DDF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6F5394A6-F37E-411B-91A8-8A049D1C39D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4C8AC756-0E90-41FC-9405-E4C6280D2CE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252D644B-5AEB-4F8B-86E6-B2549AA3E04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86EE4FCE-6B1A-4C7A-9F24-A075B6651511}"/>
              </a:ext>
            </a:extLst>
          </p:cNvPr>
          <p:cNvSpPr>
            <a:spLocks noGrp="1"/>
          </p:cNvSpPr>
          <p:nvPr>
            <p:ph type="dt" sz="half" idx="10"/>
          </p:nvPr>
        </p:nvSpPr>
        <p:spPr/>
        <p:txBody>
          <a:bodyPr/>
          <a:lstStyle/>
          <a:p>
            <a:fld id="{68865297-61F5-4427-9F56-FF6CB71C9FA4}" type="datetimeFigureOut">
              <a:rPr lang="en-US" smtClean="0"/>
              <a:pPr/>
              <a:t>10/4/2021</a:t>
            </a:fld>
            <a:endParaRPr lang="en-US"/>
          </a:p>
        </p:txBody>
      </p:sp>
      <p:sp>
        <p:nvSpPr>
          <p:cNvPr id="8" name="Footer Placeholder 7">
            <a:extLst>
              <a:ext uri="{FF2B5EF4-FFF2-40B4-BE49-F238E27FC236}">
                <a16:creationId xmlns:a16="http://schemas.microsoft.com/office/drawing/2014/main" xmlns="" id="{D81F9D66-DBD7-4FAF-834A-62FB8C0BFEB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6B3D34C7-0C80-4AF5-BF21-D38F089DDA6A}"/>
              </a:ext>
            </a:extLst>
          </p:cNvPr>
          <p:cNvSpPr>
            <a:spLocks noGrp="1"/>
          </p:cNvSpPr>
          <p:nvPr>
            <p:ph type="sldNum" sz="quarter" idx="12"/>
          </p:nvPr>
        </p:nvSpPr>
        <p:spPr/>
        <p:txBody>
          <a:bodyPr/>
          <a:lstStyle/>
          <a:p>
            <a:fld id="{E000C5CA-E1AE-4D37-9D21-6E6C7A4C8178}" type="slidenum">
              <a:rPr lang="en-US" smtClean="0"/>
              <a:pPr/>
              <a:t>‹#›</a:t>
            </a:fld>
            <a:endParaRPr lang="en-US"/>
          </a:p>
        </p:txBody>
      </p:sp>
    </p:spTree>
    <p:extLst>
      <p:ext uri="{BB962C8B-B14F-4D97-AF65-F5344CB8AC3E}">
        <p14:creationId xmlns:p14="http://schemas.microsoft.com/office/powerpoint/2010/main" xmlns="" val="13849976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99F12DE-586F-48B6-BB1E-F1AF50BF7A6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8D784995-0131-48B1-82D3-2D3007CFF7FB}"/>
              </a:ext>
            </a:extLst>
          </p:cNvPr>
          <p:cNvSpPr>
            <a:spLocks noGrp="1"/>
          </p:cNvSpPr>
          <p:nvPr>
            <p:ph type="dt" sz="half" idx="10"/>
          </p:nvPr>
        </p:nvSpPr>
        <p:spPr/>
        <p:txBody>
          <a:bodyPr/>
          <a:lstStyle/>
          <a:p>
            <a:fld id="{68865297-61F5-4427-9F56-FF6CB71C9FA4}" type="datetimeFigureOut">
              <a:rPr lang="en-US" smtClean="0"/>
              <a:pPr/>
              <a:t>10/4/2021</a:t>
            </a:fld>
            <a:endParaRPr lang="en-US"/>
          </a:p>
        </p:txBody>
      </p:sp>
      <p:sp>
        <p:nvSpPr>
          <p:cNvPr id="4" name="Footer Placeholder 3">
            <a:extLst>
              <a:ext uri="{FF2B5EF4-FFF2-40B4-BE49-F238E27FC236}">
                <a16:creationId xmlns:a16="http://schemas.microsoft.com/office/drawing/2014/main" xmlns="" id="{EE125020-6D4A-4A99-B08E-B370C6635AC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6E068732-DB63-46EB-8AF2-781D4CE3523A}"/>
              </a:ext>
            </a:extLst>
          </p:cNvPr>
          <p:cNvSpPr>
            <a:spLocks noGrp="1"/>
          </p:cNvSpPr>
          <p:nvPr>
            <p:ph type="sldNum" sz="quarter" idx="12"/>
          </p:nvPr>
        </p:nvSpPr>
        <p:spPr/>
        <p:txBody>
          <a:bodyPr/>
          <a:lstStyle/>
          <a:p>
            <a:fld id="{E000C5CA-E1AE-4D37-9D21-6E6C7A4C8178}" type="slidenum">
              <a:rPr lang="en-US" smtClean="0"/>
              <a:pPr/>
              <a:t>‹#›</a:t>
            </a:fld>
            <a:endParaRPr lang="en-US"/>
          </a:p>
        </p:txBody>
      </p:sp>
    </p:spTree>
    <p:extLst>
      <p:ext uri="{BB962C8B-B14F-4D97-AF65-F5344CB8AC3E}">
        <p14:creationId xmlns:p14="http://schemas.microsoft.com/office/powerpoint/2010/main" xmlns="" val="18550710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BF6FCE70-683A-459E-A719-5DB4A3514ECE}"/>
              </a:ext>
            </a:extLst>
          </p:cNvPr>
          <p:cNvSpPr>
            <a:spLocks noGrp="1"/>
          </p:cNvSpPr>
          <p:nvPr>
            <p:ph type="dt" sz="half" idx="10"/>
          </p:nvPr>
        </p:nvSpPr>
        <p:spPr/>
        <p:txBody>
          <a:bodyPr/>
          <a:lstStyle/>
          <a:p>
            <a:fld id="{68865297-61F5-4427-9F56-FF6CB71C9FA4}" type="datetimeFigureOut">
              <a:rPr lang="en-US" smtClean="0"/>
              <a:pPr/>
              <a:t>10/4/2021</a:t>
            </a:fld>
            <a:endParaRPr lang="en-US"/>
          </a:p>
        </p:txBody>
      </p:sp>
      <p:sp>
        <p:nvSpPr>
          <p:cNvPr id="3" name="Footer Placeholder 2">
            <a:extLst>
              <a:ext uri="{FF2B5EF4-FFF2-40B4-BE49-F238E27FC236}">
                <a16:creationId xmlns:a16="http://schemas.microsoft.com/office/drawing/2014/main" xmlns="" id="{BA3441CB-39B4-4480-B3B1-08655BC0B2D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96FC693B-C8EB-4FC8-BF3A-6256B4F626AD}"/>
              </a:ext>
            </a:extLst>
          </p:cNvPr>
          <p:cNvSpPr>
            <a:spLocks noGrp="1"/>
          </p:cNvSpPr>
          <p:nvPr>
            <p:ph type="sldNum" sz="quarter" idx="12"/>
          </p:nvPr>
        </p:nvSpPr>
        <p:spPr/>
        <p:txBody>
          <a:bodyPr/>
          <a:lstStyle/>
          <a:p>
            <a:fld id="{E000C5CA-E1AE-4D37-9D21-6E6C7A4C8178}" type="slidenum">
              <a:rPr lang="en-US" smtClean="0"/>
              <a:pPr/>
              <a:t>‹#›</a:t>
            </a:fld>
            <a:endParaRPr lang="en-US"/>
          </a:p>
        </p:txBody>
      </p:sp>
    </p:spTree>
    <p:extLst>
      <p:ext uri="{BB962C8B-B14F-4D97-AF65-F5344CB8AC3E}">
        <p14:creationId xmlns:p14="http://schemas.microsoft.com/office/powerpoint/2010/main" xmlns="" val="226051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B82D618-B3FF-4C85-AAE0-C4261100F97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51B017F8-D12D-497B-9C8A-A70274AAF37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8E3DE984-B655-48EF-9D30-1053F49126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AE2FB00C-A980-498E-A01B-9AD925BF9FE1}"/>
              </a:ext>
            </a:extLst>
          </p:cNvPr>
          <p:cNvSpPr>
            <a:spLocks noGrp="1"/>
          </p:cNvSpPr>
          <p:nvPr>
            <p:ph type="dt" sz="half" idx="10"/>
          </p:nvPr>
        </p:nvSpPr>
        <p:spPr/>
        <p:txBody>
          <a:bodyPr/>
          <a:lstStyle/>
          <a:p>
            <a:fld id="{68865297-61F5-4427-9F56-FF6CB71C9FA4}" type="datetimeFigureOut">
              <a:rPr lang="en-US" smtClean="0"/>
              <a:pPr/>
              <a:t>10/4/2021</a:t>
            </a:fld>
            <a:endParaRPr lang="en-US"/>
          </a:p>
        </p:txBody>
      </p:sp>
      <p:sp>
        <p:nvSpPr>
          <p:cNvPr id="6" name="Footer Placeholder 5">
            <a:extLst>
              <a:ext uri="{FF2B5EF4-FFF2-40B4-BE49-F238E27FC236}">
                <a16:creationId xmlns:a16="http://schemas.microsoft.com/office/drawing/2014/main" xmlns="" id="{D220B4C3-E227-4B5C-951D-BADAE8D296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6B064D81-AA52-43C9-9F68-71CAAE028E9A}"/>
              </a:ext>
            </a:extLst>
          </p:cNvPr>
          <p:cNvSpPr>
            <a:spLocks noGrp="1"/>
          </p:cNvSpPr>
          <p:nvPr>
            <p:ph type="sldNum" sz="quarter" idx="12"/>
          </p:nvPr>
        </p:nvSpPr>
        <p:spPr/>
        <p:txBody>
          <a:bodyPr/>
          <a:lstStyle/>
          <a:p>
            <a:fld id="{E000C5CA-E1AE-4D37-9D21-6E6C7A4C8178}" type="slidenum">
              <a:rPr lang="en-US" smtClean="0"/>
              <a:pPr/>
              <a:t>‹#›</a:t>
            </a:fld>
            <a:endParaRPr lang="en-US"/>
          </a:p>
        </p:txBody>
      </p:sp>
    </p:spTree>
    <p:extLst>
      <p:ext uri="{BB962C8B-B14F-4D97-AF65-F5344CB8AC3E}">
        <p14:creationId xmlns:p14="http://schemas.microsoft.com/office/powerpoint/2010/main" xmlns="" val="23940651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1976296-3EFB-469A-AD33-AFFB392A22C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7268D9B7-F458-482F-A144-460C3899E01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C77A01EE-684B-4CAF-957D-7652CDB9A9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4041EFA2-55F6-4A62-8ED5-B8F58C2FCDEA}"/>
              </a:ext>
            </a:extLst>
          </p:cNvPr>
          <p:cNvSpPr>
            <a:spLocks noGrp="1"/>
          </p:cNvSpPr>
          <p:nvPr>
            <p:ph type="dt" sz="half" idx="10"/>
          </p:nvPr>
        </p:nvSpPr>
        <p:spPr/>
        <p:txBody>
          <a:bodyPr/>
          <a:lstStyle/>
          <a:p>
            <a:fld id="{68865297-61F5-4427-9F56-FF6CB71C9FA4}" type="datetimeFigureOut">
              <a:rPr lang="en-US" smtClean="0"/>
              <a:pPr/>
              <a:t>10/4/2021</a:t>
            </a:fld>
            <a:endParaRPr lang="en-US"/>
          </a:p>
        </p:txBody>
      </p:sp>
      <p:sp>
        <p:nvSpPr>
          <p:cNvPr id="6" name="Footer Placeholder 5">
            <a:extLst>
              <a:ext uri="{FF2B5EF4-FFF2-40B4-BE49-F238E27FC236}">
                <a16:creationId xmlns:a16="http://schemas.microsoft.com/office/drawing/2014/main" xmlns="" id="{61DD8CE1-A354-46BB-9A4E-FEF148DA2A0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63EC78F8-14A6-4448-A19F-86F7A026215F}"/>
              </a:ext>
            </a:extLst>
          </p:cNvPr>
          <p:cNvSpPr>
            <a:spLocks noGrp="1"/>
          </p:cNvSpPr>
          <p:nvPr>
            <p:ph type="sldNum" sz="quarter" idx="12"/>
          </p:nvPr>
        </p:nvSpPr>
        <p:spPr/>
        <p:txBody>
          <a:bodyPr/>
          <a:lstStyle/>
          <a:p>
            <a:fld id="{E000C5CA-E1AE-4D37-9D21-6E6C7A4C8178}" type="slidenum">
              <a:rPr lang="en-US" smtClean="0"/>
              <a:pPr/>
              <a:t>‹#›</a:t>
            </a:fld>
            <a:endParaRPr lang="en-US"/>
          </a:p>
        </p:txBody>
      </p:sp>
    </p:spTree>
    <p:extLst>
      <p:ext uri="{BB962C8B-B14F-4D97-AF65-F5344CB8AC3E}">
        <p14:creationId xmlns:p14="http://schemas.microsoft.com/office/powerpoint/2010/main" xmlns="" val="2096875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673EDDF1-544A-42DF-8AF6-59BFE919F6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5503A243-4DD4-4082-A69C-44BFE0480C3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901C2C8-FB6D-4B56-838F-89828F4FD75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865297-61F5-4427-9F56-FF6CB71C9FA4}" type="datetimeFigureOut">
              <a:rPr lang="en-US" smtClean="0"/>
              <a:pPr/>
              <a:t>10/4/2021</a:t>
            </a:fld>
            <a:endParaRPr lang="en-US"/>
          </a:p>
        </p:txBody>
      </p:sp>
      <p:sp>
        <p:nvSpPr>
          <p:cNvPr id="5" name="Footer Placeholder 4">
            <a:extLst>
              <a:ext uri="{FF2B5EF4-FFF2-40B4-BE49-F238E27FC236}">
                <a16:creationId xmlns:a16="http://schemas.microsoft.com/office/drawing/2014/main" xmlns="" id="{E8DC6F3C-64B7-4EE0-B4BE-947E9B5730B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257988BB-501E-4E86-8916-0CD3ECCD12B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00C5CA-E1AE-4D37-9D21-6E6C7A4C8178}" type="slidenum">
              <a:rPr lang="en-US" smtClean="0"/>
              <a:pPr/>
              <a:t>‹#›</a:t>
            </a:fld>
            <a:endParaRPr lang="en-US"/>
          </a:p>
        </p:txBody>
      </p:sp>
    </p:spTree>
    <p:extLst>
      <p:ext uri="{BB962C8B-B14F-4D97-AF65-F5344CB8AC3E}">
        <p14:creationId xmlns:p14="http://schemas.microsoft.com/office/powerpoint/2010/main" xmlns="" val="38925951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3.gif"/><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3.gif"/><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12.xml"/><Relationship Id="rId6" Type="http://schemas.openxmlformats.org/officeDocument/2006/relationships/image" Target="../media/image14.png"/><Relationship Id="rId5" Type="http://schemas.openxmlformats.org/officeDocument/2006/relationships/image" Target="../media/image23.pn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18.svg"/><Relationship Id="rId5" Type="http://schemas.openxmlformats.org/officeDocument/2006/relationships/image" Target="../media/image4.png"/><Relationship Id="rId4" Type="http://schemas.openxmlformats.org/officeDocument/2006/relationships/image" Target="../media/image16.sv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26.svg"/><Relationship Id="rId4" Type="http://schemas.openxmlformats.org/officeDocument/2006/relationships/image" Target="../media/image6.png"/><Relationship Id="rId9"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18.svg"/><Relationship Id="rId5" Type="http://schemas.openxmlformats.org/officeDocument/2006/relationships/image" Target="../media/image4.png"/><Relationship Id="rId4" Type="http://schemas.openxmlformats.org/officeDocument/2006/relationships/image" Target="../media/image28.sv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gi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gif"/><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3.gi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3.gif"/><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3.gi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B2C3AE97-0034-470D-8AB8-1CBD25FC11A0}"/>
              </a:ext>
            </a:extLst>
          </p:cNvPr>
          <p:cNvSpPr txBox="1"/>
          <p:nvPr/>
        </p:nvSpPr>
        <p:spPr>
          <a:xfrm>
            <a:off x="590774" y="1358153"/>
            <a:ext cx="11409680" cy="2923877"/>
          </a:xfrm>
          <a:prstGeom prst="rect">
            <a:avLst/>
          </a:prstGeom>
          <a:noFill/>
        </p:spPr>
        <p:txBody>
          <a:bodyPr wrap="square" rtlCol="0">
            <a:spAutoFit/>
          </a:bodyPr>
          <a:lstStyle/>
          <a:p>
            <a:pPr algn="ctr"/>
            <a:r>
              <a:rPr lang="en-US" sz="8000" dirty="0">
                <a:solidFill>
                  <a:srgbClr val="92D050"/>
                </a:solidFill>
                <a:latin typeface="Times New Roman" panose="02020603050405020304" pitchFamily="18" charset="0"/>
                <a:cs typeface="Times New Roman" panose="02020603050405020304" pitchFamily="18" charset="0"/>
              </a:rPr>
              <a:t>   </a:t>
            </a:r>
            <a:r>
              <a:rPr lang="en-US" sz="4000" dirty="0">
                <a:solidFill>
                  <a:srgbClr val="92D050"/>
                </a:solidFill>
                <a:latin typeface="Times New Roman" panose="02020603050405020304" pitchFamily="18" charset="0"/>
                <a:cs typeface="Times New Roman" panose="02020603050405020304" pitchFamily="18" charset="0"/>
              </a:rPr>
              <a:t>NHIỆT LIỆT CHÀO MỪNG </a:t>
            </a:r>
            <a:r>
              <a:rPr lang="en-US" sz="4000" dirty="0" smtClean="0">
                <a:solidFill>
                  <a:srgbClr val="92D050"/>
                </a:solidFill>
                <a:latin typeface="Times New Roman" panose="02020603050405020304" pitchFamily="18" charset="0"/>
                <a:cs typeface="Times New Roman" panose="02020603050405020304" pitchFamily="18" charset="0"/>
              </a:rPr>
              <a:t>CÁC EM                      VÀO  </a:t>
            </a:r>
            <a:r>
              <a:rPr lang="en-US" sz="4000" dirty="0">
                <a:solidFill>
                  <a:srgbClr val="92D050"/>
                </a:solidFill>
                <a:latin typeface="Times New Roman" panose="02020603050405020304" pitchFamily="18" charset="0"/>
                <a:cs typeface="Times New Roman" panose="02020603050405020304" pitchFamily="18" charset="0"/>
              </a:rPr>
              <a:t>HỌC </a:t>
            </a:r>
          </a:p>
          <a:p>
            <a:pPr algn="ctr"/>
            <a:r>
              <a:rPr lang="en-US" sz="4000" dirty="0">
                <a:solidFill>
                  <a:srgbClr val="92D050"/>
                </a:solidFill>
                <a:latin typeface="Times New Roman" panose="02020603050405020304" pitchFamily="18" charset="0"/>
                <a:cs typeface="Times New Roman" panose="02020603050405020304" pitchFamily="18" charset="0"/>
              </a:rPr>
              <a:t>   MÔN CÔNG NGHỆ  </a:t>
            </a:r>
            <a:r>
              <a:rPr lang="en-US" sz="4000" dirty="0" smtClean="0">
                <a:solidFill>
                  <a:srgbClr val="92D050"/>
                </a:solidFill>
                <a:latin typeface="Times New Roman" panose="02020603050405020304" pitchFamily="18" charset="0"/>
                <a:cs typeface="Times New Roman" panose="02020603050405020304" pitchFamily="18" charset="0"/>
              </a:rPr>
              <a:t>LỚP 6</a:t>
            </a:r>
            <a:endParaRPr lang="en-US" sz="4000" dirty="0">
              <a:solidFill>
                <a:srgbClr val="92D050"/>
              </a:solidFill>
              <a:latin typeface="Times New Roman" panose="02020603050405020304" pitchFamily="18" charset="0"/>
              <a:cs typeface="Times New Roman" panose="02020603050405020304" pitchFamily="18" charset="0"/>
            </a:endParaRPr>
          </a:p>
          <a:p>
            <a:pPr algn="ctr"/>
            <a:r>
              <a:rPr lang="en-US" sz="2400" dirty="0">
                <a:solidFill>
                  <a:srgbClr val="92D050"/>
                </a:solidFill>
                <a:latin typeface="Times New Roman" panose="02020603050405020304" pitchFamily="18" charset="0"/>
                <a:cs typeface="Times New Roman" panose="02020603050405020304" pitchFamily="18" charset="0"/>
              </a:rPr>
              <a:t>                                                                                            GV: </a:t>
            </a:r>
            <a:r>
              <a:rPr lang="en-US" sz="2400" dirty="0" err="1" smtClean="0">
                <a:solidFill>
                  <a:srgbClr val="92D050"/>
                </a:solidFill>
                <a:latin typeface="Times New Roman" panose="02020603050405020304" pitchFamily="18" charset="0"/>
                <a:cs typeface="Times New Roman" panose="02020603050405020304" pitchFamily="18" charset="0"/>
              </a:rPr>
              <a:t>Đặng</a:t>
            </a:r>
            <a:r>
              <a:rPr lang="en-US" sz="2400" dirty="0" smtClean="0">
                <a:solidFill>
                  <a:srgbClr val="92D050"/>
                </a:solidFill>
                <a:latin typeface="Times New Roman" panose="02020603050405020304" pitchFamily="18" charset="0"/>
                <a:cs typeface="Times New Roman" panose="02020603050405020304" pitchFamily="18" charset="0"/>
              </a:rPr>
              <a:t> </a:t>
            </a:r>
            <a:r>
              <a:rPr lang="en-US" sz="2400" dirty="0" err="1" smtClean="0">
                <a:solidFill>
                  <a:srgbClr val="92D050"/>
                </a:solidFill>
                <a:latin typeface="Times New Roman" panose="02020603050405020304" pitchFamily="18" charset="0"/>
                <a:cs typeface="Times New Roman" panose="02020603050405020304" pitchFamily="18" charset="0"/>
              </a:rPr>
              <a:t>Thị</a:t>
            </a:r>
            <a:r>
              <a:rPr lang="en-US" sz="2400" dirty="0" smtClean="0">
                <a:solidFill>
                  <a:srgbClr val="92D050"/>
                </a:solidFill>
                <a:latin typeface="Times New Roman" panose="02020603050405020304" pitchFamily="18" charset="0"/>
                <a:cs typeface="Times New Roman" panose="02020603050405020304" pitchFamily="18" charset="0"/>
              </a:rPr>
              <a:t> Kim </a:t>
            </a:r>
            <a:r>
              <a:rPr lang="en-US" sz="2400" dirty="0" err="1" smtClean="0">
                <a:solidFill>
                  <a:srgbClr val="92D050"/>
                </a:solidFill>
                <a:latin typeface="Times New Roman" panose="02020603050405020304" pitchFamily="18" charset="0"/>
                <a:cs typeface="Times New Roman" panose="02020603050405020304" pitchFamily="18" charset="0"/>
              </a:rPr>
              <a:t>Thuý</a:t>
            </a:r>
            <a:r>
              <a:rPr lang="en-US" sz="2400" dirty="0" smtClean="0">
                <a:solidFill>
                  <a:srgbClr val="92D050"/>
                </a:solidFill>
                <a:latin typeface="Times New Roman" panose="02020603050405020304" pitchFamily="18" charset="0"/>
                <a:cs typeface="Times New Roman" panose="02020603050405020304" pitchFamily="18" charset="0"/>
              </a:rPr>
              <a:t>.</a:t>
            </a:r>
            <a:endParaRPr lang="en-US" sz="2400" dirty="0">
              <a:solidFill>
                <a:srgbClr val="92D05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1343062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7" descr="bball"/>
          <p:cNvPicPr>
            <a:picLocks noChangeAspect="1" noChangeArrowheads="1"/>
          </p:cNvPicPr>
          <p:nvPr/>
        </p:nvPicPr>
        <p:blipFill>
          <a:blip r:embed="rId2"/>
          <a:srcRect/>
          <a:stretch>
            <a:fillRect/>
          </a:stretch>
        </p:blipFill>
        <p:spPr bwMode="auto">
          <a:xfrm>
            <a:off x="10464800" y="0"/>
            <a:ext cx="1727200" cy="1295400"/>
          </a:xfrm>
          <a:prstGeom prst="rect">
            <a:avLst/>
          </a:prstGeom>
          <a:noFill/>
          <a:ln w="9525">
            <a:noFill/>
            <a:miter lim="800000"/>
            <a:headEnd/>
            <a:tailEnd/>
          </a:ln>
        </p:spPr>
      </p:pic>
      <p:sp>
        <p:nvSpPr>
          <p:cNvPr id="8" name="Rectangle: Top Corners Rounded 15">
            <a:extLst>
              <a:ext uri="{FF2B5EF4-FFF2-40B4-BE49-F238E27FC236}">
                <a16:creationId xmlns="" xmlns:a16="http://schemas.microsoft.com/office/drawing/2014/main" id="{64D87223-09CE-4DE3-AD12-5D12CBE4C9BA}"/>
              </a:ext>
            </a:extLst>
          </p:cNvPr>
          <p:cNvSpPr/>
          <p:nvPr/>
        </p:nvSpPr>
        <p:spPr>
          <a:xfrm rot="5400000">
            <a:off x="-1571095" y="3201459"/>
            <a:ext cx="3597275" cy="455084"/>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18436" name="Freeform 19"/>
          <p:cNvSpPr>
            <a:spLocks/>
          </p:cNvSpPr>
          <p:nvPr/>
        </p:nvSpPr>
        <p:spPr bwMode="auto">
          <a:xfrm rot="5400000">
            <a:off x="3020290" y="-3020288"/>
            <a:ext cx="6151420" cy="12191999"/>
          </a:xfrm>
          <a:custGeom>
            <a:avLst/>
            <a:gdLst>
              <a:gd name="T0" fmla="*/ 0 w 1943049"/>
              <a:gd name="T1" fmla="*/ 0 h 1943049"/>
              <a:gd name="T2" fmla="*/ 1224643056 w 1943049"/>
              <a:gd name="T3" fmla="*/ 2147483646 h 1943049"/>
              <a:gd name="T4" fmla="*/ 0 w 1943049"/>
              <a:gd name="T5" fmla="*/ 2147483646 h 1943049"/>
              <a:gd name="T6" fmla="*/ 0 60000 65536"/>
              <a:gd name="T7" fmla="*/ 0 60000 65536"/>
              <a:gd name="T8" fmla="*/ 0 60000 65536"/>
            </a:gdLst>
            <a:ahLst/>
            <a:cxnLst>
              <a:cxn ang="T6">
                <a:pos x="T0" y="T1"/>
              </a:cxn>
              <a:cxn ang="T7">
                <a:pos x="T2" y="T3"/>
              </a:cxn>
              <a:cxn ang="T8">
                <a:pos x="T4" y="T5"/>
              </a:cxn>
            </a:cxnLst>
            <a:rect l="0" t="0" r="r" b="b"/>
            <a:pathLst>
              <a:path w="1943049" h="1943049">
                <a:moveTo>
                  <a:pt x="0" y="0"/>
                </a:moveTo>
                <a:cubicBezTo>
                  <a:pt x="1073116" y="0"/>
                  <a:pt x="1943049" y="869933"/>
                  <a:pt x="1943049" y="1943049"/>
                </a:cubicBezTo>
                <a:lnTo>
                  <a:pt x="0" y="1943049"/>
                </a:lnTo>
                <a:lnTo>
                  <a:pt x="0" y="0"/>
                </a:lnTo>
                <a:close/>
              </a:path>
            </a:pathLst>
          </a:custGeom>
          <a:solidFill>
            <a:srgbClr val="00B0F0">
              <a:alpha val="5882"/>
            </a:srgbClr>
          </a:solidFill>
          <a:ln w="9525" cap="flat" cmpd="sng" algn="ctr">
            <a:noFill/>
            <a:prstDash val="solid"/>
            <a:round/>
            <a:headEnd type="none" w="med" len="med"/>
            <a:tailEnd type="none" w="med" len="med"/>
          </a:ln>
        </p:spPr>
        <p:txBody>
          <a:bodyPr/>
          <a:lstStyle/>
          <a:p>
            <a:endParaRPr lang="en-US"/>
          </a:p>
        </p:txBody>
      </p:sp>
      <p:sp>
        <p:nvSpPr>
          <p:cNvPr id="18437" name="Title 13"/>
          <p:cNvSpPr txBox="1">
            <a:spLocks/>
          </p:cNvSpPr>
          <p:nvPr/>
        </p:nvSpPr>
        <p:spPr bwMode="auto">
          <a:xfrm>
            <a:off x="2418619" y="779549"/>
            <a:ext cx="8637308" cy="523220"/>
          </a:xfrm>
          <a:prstGeom prst="rect">
            <a:avLst/>
          </a:prstGeom>
          <a:noFill/>
          <a:ln w="9525">
            <a:noFill/>
            <a:miter lim="800000"/>
            <a:headEnd/>
            <a:tailEnd/>
          </a:ln>
        </p:spPr>
        <p:txBody>
          <a:bodyPr wrap="square" anchor="ctr">
            <a:spAutoFit/>
          </a:bodyPr>
          <a:lstStyle/>
          <a:p>
            <a:pPr algn="ctr" eaLnBrk="1" hangingPunct="1"/>
            <a:r>
              <a:rPr lang="en-US" altLang="en-US" sz="2800" b="1" dirty="0" err="1" smtClean="0">
                <a:solidFill>
                  <a:srgbClr val="C00000"/>
                </a:solidFill>
                <a:latin typeface="Times New Roman" pitchFamily="18" charset="0"/>
                <a:cs typeface="Times New Roman" pitchFamily="18" charset="0"/>
              </a:rPr>
              <a:t>Câu</a:t>
            </a:r>
            <a:r>
              <a:rPr lang="en-US" altLang="en-US" sz="2800" b="1" dirty="0" smtClean="0">
                <a:solidFill>
                  <a:srgbClr val="C00000"/>
                </a:solidFill>
                <a:latin typeface="Times New Roman" pitchFamily="18" charset="0"/>
                <a:cs typeface="Times New Roman" pitchFamily="18" charset="0"/>
              </a:rPr>
              <a:t> 4:  </a:t>
            </a:r>
            <a:r>
              <a:rPr lang="en-US" altLang="en-US" sz="2800" b="1" dirty="0" err="1" smtClean="0">
                <a:solidFill>
                  <a:srgbClr val="C00000"/>
                </a:solidFill>
                <a:latin typeface="Times New Roman" pitchFamily="18" charset="0"/>
                <a:cs typeface="Times New Roman" pitchFamily="18" charset="0"/>
              </a:rPr>
              <a:t>Nêu</a:t>
            </a:r>
            <a:r>
              <a:rPr lang="en-US" altLang="en-US" sz="2800" b="1" dirty="0" smtClean="0">
                <a:solidFill>
                  <a:srgbClr val="C00000"/>
                </a:solidFill>
                <a:latin typeface="Times New Roman" pitchFamily="18" charset="0"/>
                <a:cs typeface="Times New Roman" pitchFamily="18" charset="0"/>
              </a:rPr>
              <a:t> </a:t>
            </a:r>
            <a:r>
              <a:rPr lang="en-US" altLang="en-US" sz="2800" b="1" dirty="0" err="1" smtClean="0">
                <a:solidFill>
                  <a:srgbClr val="C00000"/>
                </a:solidFill>
                <a:latin typeface="Times New Roman" pitchFamily="18" charset="0"/>
                <a:cs typeface="Times New Roman" pitchFamily="18" charset="0"/>
              </a:rPr>
              <a:t>những</a:t>
            </a:r>
            <a:r>
              <a:rPr lang="en-US" altLang="en-US" sz="2800" b="1" dirty="0" smtClean="0">
                <a:solidFill>
                  <a:srgbClr val="C00000"/>
                </a:solidFill>
                <a:latin typeface="Times New Roman" pitchFamily="18" charset="0"/>
                <a:cs typeface="Times New Roman" pitchFamily="18" charset="0"/>
              </a:rPr>
              <a:t> </a:t>
            </a:r>
            <a:r>
              <a:rPr lang="en-US" altLang="en-US" sz="2800" b="1" dirty="0" err="1" smtClean="0">
                <a:solidFill>
                  <a:srgbClr val="C00000"/>
                </a:solidFill>
                <a:latin typeface="Times New Roman" pitchFamily="18" charset="0"/>
                <a:cs typeface="Times New Roman" pitchFamily="18" charset="0"/>
              </a:rPr>
              <a:t>đặc</a:t>
            </a:r>
            <a:r>
              <a:rPr lang="en-US" altLang="en-US" sz="2800" b="1" dirty="0" smtClean="0">
                <a:solidFill>
                  <a:srgbClr val="C00000"/>
                </a:solidFill>
                <a:latin typeface="Times New Roman" pitchFamily="18" charset="0"/>
                <a:cs typeface="Times New Roman" pitchFamily="18" charset="0"/>
              </a:rPr>
              <a:t> </a:t>
            </a:r>
            <a:r>
              <a:rPr lang="en-US" altLang="en-US" sz="2800" b="1" dirty="0" err="1" smtClean="0">
                <a:solidFill>
                  <a:srgbClr val="C00000"/>
                </a:solidFill>
                <a:latin typeface="Times New Roman" pitchFamily="18" charset="0"/>
                <a:cs typeface="Times New Roman" pitchFamily="18" charset="0"/>
              </a:rPr>
              <a:t>điểm</a:t>
            </a:r>
            <a:r>
              <a:rPr lang="en-US" altLang="en-US" sz="2800" b="1" dirty="0" smtClean="0">
                <a:solidFill>
                  <a:srgbClr val="C00000"/>
                </a:solidFill>
                <a:latin typeface="Times New Roman" pitchFamily="18" charset="0"/>
                <a:cs typeface="Times New Roman" pitchFamily="18" charset="0"/>
              </a:rPr>
              <a:t> </a:t>
            </a:r>
            <a:r>
              <a:rPr lang="en-US" altLang="en-US" sz="2800" b="1" dirty="0" err="1" smtClean="0">
                <a:solidFill>
                  <a:srgbClr val="C00000"/>
                </a:solidFill>
                <a:latin typeface="Times New Roman" pitchFamily="18" charset="0"/>
                <a:cs typeface="Times New Roman" pitchFamily="18" charset="0"/>
              </a:rPr>
              <a:t>của</a:t>
            </a:r>
            <a:r>
              <a:rPr lang="en-US" altLang="en-US" sz="2800" b="1" dirty="0" smtClean="0">
                <a:solidFill>
                  <a:srgbClr val="C00000"/>
                </a:solidFill>
                <a:latin typeface="Times New Roman" pitchFamily="18" charset="0"/>
                <a:cs typeface="Times New Roman" pitchFamily="18" charset="0"/>
              </a:rPr>
              <a:t> </a:t>
            </a:r>
            <a:r>
              <a:rPr lang="en-US" altLang="en-US" sz="2800" b="1" dirty="0" err="1" smtClean="0">
                <a:solidFill>
                  <a:srgbClr val="C00000"/>
                </a:solidFill>
                <a:latin typeface="Times New Roman" pitchFamily="18" charset="0"/>
                <a:cs typeface="Times New Roman" pitchFamily="18" charset="0"/>
              </a:rPr>
              <a:t>ngôi</a:t>
            </a:r>
            <a:r>
              <a:rPr lang="en-US" altLang="en-US" sz="2800" b="1" dirty="0" smtClean="0">
                <a:solidFill>
                  <a:srgbClr val="C00000"/>
                </a:solidFill>
                <a:latin typeface="Times New Roman" pitchFamily="18" charset="0"/>
                <a:cs typeface="Times New Roman" pitchFamily="18" charset="0"/>
              </a:rPr>
              <a:t> </a:t>
            </a:r>
            <a:r>
              <a:rPr lang="en-US" altLang="en-US" sz="2800" b="1" dirty="0" err="1" smtClean="0">
                <a:solidFill>
                  <a:srgbClr val="C00000"/>
                </a:solidFill>
                <a:latin typeface="Times New Roman" pitchFamily="18" charset="0"/>
                <a:cs typeface="Times New Roman" pitchFamily="18" charset="0"/>
              </a:rPr>
              <a:t>nhà</a:t>
            </a:r>
            <a:r>
              <a:rPr lang="en-US" altLang="en-US" sz="2800" b="1" dirty="0" smtClean="0">
                <a:solidFill>
                  <a:srgbClr val="C00000"/>
                </a:solidFill>
                <a:latin typeface="Times New Roman" pitchFamily="18" charset="0"/>
                <a:cs typeface="Times New Roman" pitchFamily="18" charset="0"/>
              </a:rPr>
              <a:t> </a:t>
            </a:r>
            <a:r>
              <a:rPr lang="en-US" altLang="en-US" sz="2800" b="1" dirty="0" err="1" smtClean="0">
                <a:solidFill>
                  <a:srgbClr val="C00000"/>
                </a:solidFill>
                <a:latin typeface="Times New Roman" pitchFamily="18" charset="0"/>
                <a:cs typeface="Times New Roman" pitchFamily="18" charset="0"/>
              </a:rPr>
              <a:t>thông</a:t>
            </a:r>
            <a:r>
              <a:rPr lang="en-US" altLang="en-US" sz="2800" b="1" dirty="0" smtClean="0">
                <a:solidFill>
                  <a:srgbClr val="C00000"/>
                </a:solidFill>
                <a:latin typeface="Times New Roman" pitchFamily="18" charset="0"/>
                <a:cs typeface="Times New Roman" pitchFamily="18" charset="0"/>
              </a:rPr>
              <a:t> minh?</a:t>
            </a:r>
            <a:endParaRPr lang="en-US" altLang="en-US" sz="2800" b="1" dirty="0">
              <a:solidFill>
                <a:srgbClr val="C00000"/>
              </a:solidFill>
              <a:latin typeface="#9Slide05 Garris" pitchFamily="2" charset="-93"/>
            </a:endParaRPr>
          </a:p>
        </p:txBody>
      </p:sp>
      <p:pic>
        <p:nvPicPr>
          <p:cNvPr id="18438" name="Picture 3"/>
          <p:cNvPicPr>
            <a:picLocks noChangeAspect="1"/>
          </p:cNvPicPr>
          <p:nvPr/>
        </p:nvPicPr>
        <p:blipFill>
          <a:blip r:embed="rId3"/>
          <a:srcRect/>
          <a:stretch>
            <a:fillRect/>
          </a:stretch>
        </p:blipFill>
        <p:spPr bwMode="auto">
          <a:xfrm>
            <a:off x="1219201" y="609601"/>
            <a:ext cx="1130300" cy="708025"/>
          </a:xfrm>
          <a:prstGeom prst="rect">
            <a:avLst/>
          </a:prstGeom>
          <a:noFill/>
          <a:ln w="9525">
            <a:noFill/>
            <a:miter lim="800000"/>
            <a:headEnd/>
            <a:tailEnd/>
          </a:ln>
        </p:spPr>
      </p:pic>
      <p:sp>
        <p:nvSpPr>
          <p:cNvPr id="18439" name="Rectangle 4"/>
          <p:cNvSpPr>
            <a:spLocks noChangeArrowheads="1"/>
          </p:cNvSpPr>
          <p:nvPr/>
        </p:nvSpPr>
        <p:spPr bwMode="auto">
          <a:xfrm>
            <a:off x="1223433" y="2085975"/>
            <a:ext cx="10430933" cy="1815882"/>
          </a:xfrm>
          <a:prstGeom prst="rect">
            <a:avLst/>
          </a:prstGeom>
          <a:noFill/>
          <a:ln w="9525">
            <a:noFill/>
            <a:miter lim="800000"/>
            <a:headEnd/>
            <a:tailEnd/>
          </a:ln>
        </p:spPr>
        <p:txBody>
          <a:bodyPr>
            <a:spAutoFit/>
          </a:bodyPr>
          <a:lstStyle/>
          <a:p>
            <a:pPr eaLnBrk="1" hangingPunct="1">
              <a:spcBef>
                <a:spcPct val="50000"/>
              </a:spcBef>
              <a:buFontTx/>
              <a:buChar char="-"/>
            </a:pPr>
            <a:r>
              <a:rPr lang="en-US" altLang="en-US" sz="2800" b="1" dirty="0" err="1" smtClean="0">
                <a:solidFill>
                  <a:srgbClr val="050DAB"/>
                </a:solidFill>
                <a:latin typeface="Times New Roman" pitchFamily="18" charset="0"/>
                <a:cs typeface="Times New Roman" pitchFamily="18" charset="0"/>
              </a:rPr>
              <a:t>Tiện</a:t>
            </a:r>
            <a:r>
              <a:rPr lang="en-US" altLang="en-US" sz="2800" b="1" dirty="0" smtClean="0">
                <a:solidFill>
                  <a:srgbClr val="050DAB"/>
                </a:solidFill>
                <a:latin typeface="Times New Roman" pitchFamily="18" charset="0"/>
                <a:cs typeface="Times New Roman" pitchFamily="18" charset="0"/>
              </a:rPr>
              <a:t> </a:t>
            </a:r>
            <a:r>
              <a:rPr lang="en-US" altLang="en-US" sz="2800" b="1" dirty="0" err="1" smtClean="0">
                <a:solidFill>
                  <a:srgbClr val="050DAB"/>
                </a:solidFill>
                <a:latin typeface="Times New Roman" pitchFamily="18" charset="0"/>
                <a:cs typeface="Times New Roman" pitchFamily="18" charset="0"/>
              </a:rPr>
              <a:t>ích</a:t>
            </a:r>
            <a:r>
              <a:rPr lang="en-US" altLang="en-US" sz="2800" b="1" dirty="0" smtClean="0">
                <a:solidFill>
                  <a:srgbClr val="050DAB"/>
                </a:solidFill>
                <a:latin typeface="Times New Roman" pitchFamily="18" charset="0"/>
                <a:cs typeface="Times New Roman" pitchFamily="18" charset="0"/>
              </a:rPr>
              <a:t>.</a:t>
            </a:r>
          </a:p>
          <a:p>
            <a:pPr eaLnBrk="1" hangingPunct="1">
              <a:spcBef>
                <a:spcPct val="50000"/>
              </a:spcBef>
              <a:buFontTx/>
              <a:buChar char="-"/>
            </a:pPr>
            <a:r>
              <a:rPr lang="en-US" altLang="en-US" sz="2800" b="1" dirty="0" smtClean="0">
                <a:solidFill>
                  <a:srgbClr val="050DAB"/>
                </a:solidFill>
                <a:latin typeface="Times New Roman" pitchFamily="18" charset="0"/>
                <a:cs typeface="Times New Roman" pitchFamily="18" charset="0"/>
              </a:rPr>
              <a:t> </a:t>
            </a:r>
            <a:r>
              <a:rPr lang="en-US" altLang="en-US" sz="2800" b="1" dirty="0" smtClean="0">
                <a:solidFill>
                  <a:srgbClr val="050DAB"/>
                </a:solidFill>
                <a:latin typeface="Times New Roman" pitchFamily="18" charset="0"/>
                <a:cs typeface="Times New Roman" pitchFamily="18" charset="0"/>
              </a:rPr>
              <a:t>An </a:t>
            </a:r>
            <a:r>
              <a:rPr lang="en-US" altLang="en-US" sz="2800" b="1" dirty="0" err="1" smtClean="0">
                <a:solidFill>
                  <a:srgbClr val="050DAB"/>
                </a:solidFill>
                <a:latin typeface="Times New Roman" pitchFamily="18" charset="0"/>
                <a:cs typeface="Times New Roman" pitchFamily="18" charset="0"/>
              </a:rPr>
              <a:t>ninh</a:t>
            </a:r>
            <a:r>
              <a:rPr lang="en-US" altLang="en-US" sz="2800" b="1" dirty="0" smtClean="0">
                <a:solidFill>
                  <a:srgbClr val="050DAB"/>
                </a:solidFill>
                <a:latin typeface="Times New Roman" pitchFamily="18" charset="0"/>
                <a:cs typeface="Times New Roman" pitchFamily="18" charset="0"/>
              </a:rPr>
              <a:t>, an </a:t>
            </a:r>
            <a:r>
              <a:rPr lang="en-US" altLang="en-US" sz="2800" b="1" dirty="0" err="1" smtClean="0">
                <a:solidFill>
                  <a:srgbClr val="050DAB"/>
                </a:solidFill>
                <a:latin typeface="Times New Roman" pitchFamily="18" charset="0"/>
                <a:cs typeface="Times New Roman" pitchFamily="18" charset="0"/>
              </a:rPr>
              <a:t>toàn</a:t>
            </a:r>
            <a:r>
              <a:rPr lang="en-US" altLang="en-US" sz="2800" b="1" dirty="0" smtClean="0">
                <a:solidFill>
                  <a:srgbClr val="050DAB"/>
                </a:solidFill>
                <a:latin typeface="Times New Roman" pitchFamily="18" charset="0"/>
                <a:cs typeface="Times New Roman" pitchFamily="18" charset="0"/>
              </a:rPr>
              <a:t>.</a:t>
            </a:r>
          </a:p>
          <a:p>
            <a:pPr eaLnBrk="1" hangingPunct="1">
              <a:spcBef>
                <a:spcPct val="50000"/>
              </a:spcBef>
              <a:buFontTx/>
              <a:buChar char="-"/>
            </a:pPr>
            <a:r>
              <a:rPr lang="en-US" altLang="en-US" sz="2800" b="1" dirty="0" smtClean="0">
                <a:solidFill>
                  <a:srgbClr val="050DAB"/>
                </a:solidFill>
                <a:latin typeface="Times New Roman" pitchFamily="18" charset="0"/>
                <a:cs typeface="Times New Roman" pitchFamily="18" charset="0"/>
              </a:rPr>
              <a:t> </a:t>
            </a:r>
            <a:r>
              <a:rPr lang="en-US" altLang="en-US" sz="2800" b="1" dirty="0" err="1" smtClean="0">
                <a:solidFill>
                  <a:srgbClr val="050DAB"/>
                </a:solidFill>
                <a:latin typeface="Times New Roman" pitchFamily="18" charset="0"/>
                <a:cs typeface="Times New Roman" pitchFamily="18" charset="0"/>
              </a:rPr>
              <a:t>Tiết</a:t>
            </a:r>
            <a:r>
              <a:rPr lang="en-US" altLang="en-US" sz="2800" b="1" dirty="0" smtClean="0">
                <a:solidFill>
                  <a:srgbClr val="050DAB"/>
                </a:solidFill>
                <a:latin typeface="Times New Roman" pitchFamily="18" charset="0"/>
                <a:cs typeface="Times New Roman" pitchFamily="18" charset="0"/>
              </a:rPr>
              <a:t> </a:t>
            </a:r>
            <a:r>
              <a:rPr lang="en-US" altLang="en-US" sz="2800" b="1" dirty="0" err="1" smtClean="0">
                <a:solidFill>
                  <a:srgbClr val="050DAB"/>
                </a:solidFill>
                <a:latin typeface="Times New Roman" pitchFamily="18" charset="0"/>
                <a:cs typeface="Times New Roman" pitchFamily="18" charset="0"/>
              </a:rPr>
              <a:t>kiệm</a:t>
            </a:r>
            <a:r>
              <a:rPr lang="en-US" altLang="en-US" sz="2800" b="1" dirty="0" smtClean="0">
                <a:solidFill>
                  <a:srgbClr val="050DAB"/>
                </a:solidFill>
                <a:latin typeface="Times New Roman" pitchFamily="18" charset="0"/>
                <a:cs typeface="Times New Roman" pitchFamily="18" charset="0"/>
              </a:rPr>
              <a:t> </a:t>
            </a:r>
            <a:r>
              <a:rPr lang="en-US" altLang="en-US" sz="2800" b="1" dirty="0" err="1" smtClean="0">
                <a:solidFill>
                  <a:srgbClr val="050DAB"/>
                </a:solidFill>
                <a:latin typeface="Times New Roman" pitchFamily="18" charset="0"/>
                <a:cs typeface="Times New Roman" pitchFamily="18" charset="0"/>
              </a:rPr>
              <a:t>năng</a:t>
            </a:r>
            <a:r>
              <a:rPr lang="en-US" altLang="en-US" sz="2800" b="1" dirty="0" smtClean="0">
                <a:solidFill>
                  <a:srgbClr val="050DAB"/>
                </a:solidFill>
                <a:latin typeface="Times New Roman" pitchFamily="18" charset="0"/>
                <a:cs typeface="Times New Roman" pitchFamily="18" charset="0"/>
              </a:rPr>
              <a:t> </a:t>
            </a:r>
            <a:r>
              <a:rPr lang="en-US" altLang="en-US" sz="2800" b="1" dirty="0" err="1" smtClean="0">
                <a:solidFill>
                  <a:srgbClr val="050DAB"/>
                </a:solidFill>
                <a:latin typeface="Times New Roman" pitchFamily="18" charset="0"/>
                <a:cs typeface="Times New Roman" pitchFamily="18" charset="0"/>
              </a:rPr>
              <a:t>lượng</a:t>
            </a:r>
            <a:r>
              <a:rPr lang="en-US" altLang="en-US" sz="2800" b="1" dirty="0" smtClean="0">
                <a:solidFill>
                  <a:srgbClr val="050DAB"/>
                </a:solidFill>
                <a:latin typeface="Times New Roman" pitchFamily="18" charset="0"/>
                <a:cs typeface="Times New Roman" pitchFamily="18" charset="0"/>
              </a:rPr>
              <a:t>.</a:t>
            </a:r>
            <a:r>
              <a:rPr lang="vi-VN" altLang="en-US" sz="2800" b="1" dirty="0" smtClean="0">
                <a:solidFill>
                  <a:srgbClr val="C00000"/>
                </a:solidFill>
                <a:latin typeface="Times New Roman" pitchFamily="18" charset="0"/>
                <a:cs typeface="Times New Roman" pitchFamily="18" charset="0"/>
              </a:rPr>
              <a:t> </a:t>
            </a:r>
            <a:endParaRPr lang="en-US" altLang="en-US" sz="2800" b="1" dirty="0">
              <a:solidFill>
                <a:srgbClr val="C00000"/>
              </a:solidFill>
              <a:latin typeface="Times New Roman" pitchFamily="18" charset="0"/>
              <a:cs typeface="Times New Roman" pitchFamily="18" charset="0"/>
            </a:endParaRPr>
          </a:p>
        </p:txBody>
      </p:sp>
      <p:pic>
        <p:nvPicPr>
          <p:cNvPr id="9" name="Graphic 5" descr="Pencil">
            <a:extLst>
              <a:ext uri="{FF2B5EF4-FFF2-40B4-BE49-F238E27FC236}">
                <a16:creationId xmlns:a16="http://schemas.microsoft.com/office/drawing/2014/main" xmlns="" id="{CCF0649C-4A21-4A8E-867E-AA8DCCC34425}"/>
              </a:ext>
            </a:extLst>
          </p:cNvPr>
          <p:cNvPicPr>
            <a:picLocks noChangeAspect="1"/>
          </p:cNvPicPr>
          <p:nvPr/>
        </p:nvPicPr>
        <p:blipFill>
          <a:blip r:embed="rId4" cstate="print">
            <a:extLst>
              <a:ext uri="{28A0092B-C50C-407E-A947-70E740481C1C}">
                <a14:useLocalDpi xmlns:a14="http://schemas.microsoft.com/office/drawing/2010/main" xmlns="" val="0"/>
              </a:ext>
              <a:ext uri="{96DAC541-7B7A-43D3-8B79-37D633B846F1}">
                <asvg:svgBlip xmlns:asvg="http://schemas.microsoft.com/office/drawing/2016/SVG/main" xmlns="" r:embed=""/>
              </a:ext>
            </a:extLst>
          </a:blip>
          <a:stretch>
            <a:fillRect/>
          </a:stretch>
        </p:blipFill>
        <p:spPr>
          <a:xfrm>
            <a:off x="3747596" y="1549461"/>
            <a:ext cx="533802" cy="533802"/>
          </a:xfrm>
          <a:prstGeom prst="rect">
            <a:avLst/>
          </a:prstGeom>
        </p:spPr>
      </p:pic>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Snip Diagonal Corner Rectangle 39"/>
          <p:cNvSpPr/>
          <p:nvPr/>
        </p:nvSpPr>
        <p:spPr>
          <a:xfrm>
            <a:off x="511945" y="127768"/>
            <a:ext cx="10910194" cy="4408721"/>
          </a:xfrm>
          <a:prstGeom prst="snip2DiagRect">
            <a:avLst/>
          </a:prstGeom>
          <a:solidFill>
            <a:srgbClr val="00B05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n-US" sz="2000" dirty="0" smtClean="0">
                <a:solidFill>
                  <a:srgbClr val="FF0000"/>
                </a:solidFill>
                <a:latin typeface="Times New Roman" panose="02020603050405020304" pitchFamily="18" charset="0"/>
                <a:ea typeface="Times New Roman" panose="02020603050405020304" pitchFamily="18" charset="0"/>
              </a:rPr>
              <a:t>[?] </a:t>
            </a:r>
            <a:r>
              <a:rPr lang="en-US" sz="2000" dirty="0" err="1" smtClean="0">
                <a:solidFill>
                  <a:srgbClr val="FF0000"/>
                </a:solidFill>
                <a:latin typeface="Times New Roman" panose="02020603050405020304" pitchFamily="18" charset="0"/>
                <a:ea typeface="Times New Roman" panose="02020603050405020304" pitchFamily="18" charset="0"/>
              </a:rPr>
              <a:t>Em</a:t>
            </a:r>
            <a:r>
              <a:rPr lang="en-US" sz="2000" dirty="0" smtClean="0">
                <a:solidFill>
                  <a:srgbClr val="FF0000"/>
                </a:solidFill>
                <a:latin typeface="Times New Roman" panose="02020603050405020304" pitchFamily="18" charset="0"/>
                <a:ea typeface="Times New Roman" panose="02020603050405020304" pitchFamily="18" charset="0"/>
              </a:rPr>
              <a:t> </a:t>
            </a:r>
            <a:r>
              <a:rPr lang="en-US" sz="2000" dirty="0" err="1">
                <a:solidFill>
                  <a:srgbClr val="FF0000"/>
                </a:solidFill>
                <a:latin typeface="Times New Roman" panose="02020603050405020304" pitchFamily="18" charset="0"/>
                <a:ea typeface="Times New Roman" panose="02020603050405020304" pitchFamily="18" charset="0"/>
              </a:rPr>
              <a:t>hãy</a:t>
            </a:r>
            <a:r>
              <a:rPr lang="en-US" sz="2000" dirty="0">
                <a:solidFill>
                  <a:srgbClr val="FF0000"/>
                </a:solidFill>
                <a:latin typeface="Times New Roman" panose="02020603050405020304" pitchFamily="18" charset="0"/>
                <a:ea typeface="Times New Roman" panose="02020603050405020304" pitchFamily="18" charset="0"/>
              </a:rPr>
              <a:t> </a:t>
            </a:r>
            <a:r>
              <a:rPr lang="en-US" sz="2000" dirty="0" err="1">
                <a:solidFill>
                  <a:srgbClr val="FF0000"/>
                </a:solidFill>
                <a:latin typeface="Times New Roman" panose="02020603050405020304" pitchFamily="18" charset="0"/>
                <a:ea typeface="Times New Roman" panose="02020603050405020304" pitchFamily="18" charset="0"/>
              </a:rPr>
              <a:t>chọn</a:t>
            </a:r>
            <a:r>
              <a:rPr lang="en-US" sz="2000" dirty="0">
                <a:solidFill>
                  <a:srgbClr val="FF0000"/>
                </a:solidFill>
                <a:latin typeface="Times New Roman" panose="02020603050405020304" pitchFamily="18" charset="0"/>
                <a:ea typeface="Times New Roman" panose="02020603050405020304" pitchFamily="18" charset="0"/>
              </a:rPr>
              <a:t> </a:t>
            </a:r>
            <a:r>
              <a:rPr lang="en-US" sz="2000" dirty="0" err="1">
                <a:solidFill>
                  <a:srgbClr val="FF0000"/>
                </a:solidFill>
                <a:latin typeface="Times New Roman" panose="02020603050405020304" pitchFamily="18" charset="0"/>
                <a:ea typeface="Times New Roman" panose="02020603050405020304" pitchFamily="18" charset="0"/>
              </a:rPr>
              <a:t>câu</a:t>
            </a:r>
            <a:r>
              <a:rPr lang="en-US" sz="2000" dirty="0">
                <a:solidFill>
                  <a:srgbClr val="FF0000"/>
                </a:solidFill>
                <a:latin typeface="Times New Roman" panose="02020603050405020304" pitchFamily="18" charset="0"/>
                <a:ea typeface="Times New Roman" panose="02020603050405020304" pitchFamily="18" charset="0"/>
              </a:rPr>
              <a:t> </a:t>
            </a:r>
            <a:r>
              <a:rPr lang="en-US" sz="2000" dirty="0" err="1">
                <a:solidFill>
                  <a:srgbClr val="FF0000"/>
                </a:solidFill>
                <a:latin typeface="Times New Roman" panose="02020603050405020304" pitchFamily="18" charset="0"/>
                <a:ea typeface="Times New Roman" panose="02020603050405020304" pitchFamily="18" charset="0"/>
              </a:rPr>
              <a:t>trả</a:t>
            </a:r>
            <a:r>
              <a:rPr lang="en-US" sz="2000" dirty="0">
                <a:solidFill>
                  <a:srgbClr val="FF0000"/>
                </a:solidFill>
                <a:latin typeface="Times New Roman" panose="02020603050405020304" pitchFamily="18" charset="0"/>
                <a:ea typeface="Times New Roman" panose="02020603050405020304" pitchFamily="18" charset="0"/>
              </a:rPr>
              <a:t> </a:t>
            </a:r>
            <a:r>
              <a:rPr lang="en-US" sz="2000" dirty="0" err="1">
                <a:solidFill>
                  <a:srgbClr val="FF0000"/>
                </a:solidFill>
                <a:latin typeface="Times New Roman" panose="02020603050405020304" pitchFamily="18" charset="0"/>
                <a:ea typeface="Times New Roman" panose="02020603050405020304" pitchFamily="18" charset="0"/>
              </a:rPr>
              <a:t>lời</a:t>
            </a:r>
            <a:r>
              <a:rPr lang="en-US" sz="2000" dirty="0">
                <a:solidFill>
                  <a:srgbClr val="FF0000"/>
                </a:solidFill>
                <a:latin typeface="Times New Roman" panose="02020603050405020304" pitchFamily="18" charset="0"/>
                <a:ea typeface="Times New Roman" panose="02020603050405020304" pitchFamily="18" charset="0"/>
              </a:rPr>
              <a:t> </a:t>
            </a:r>
            <a:r>
              <a:rPr lang="en-US" sz="2000" dirty="0" err="1">
                <a:solidFill>
                  <a:srgbClr val="FF0000"/>
                </a:solidFill>
                <a:latin typeface="Times New Roman" panose="02020603050405020304" pitchFamily="18" charset="0"/>
                <a:ea typeface="Times New Roman" panose="02020603050405020304" pitchFamily="18" charset="0"/>
              </a:rPr>
              <a:t>đúng</a:t>
            </a:r>
            <a:r>
              <a:rPr lang="en-US" sz="2000" dirty="0">
                <a:solidFill>
                  <a:srgbClr val="FF0000"/>
                </a:solidFill>
                <a:latin typeface="Times New Roman" panose="02020603050405020304" pitchFamily="18" charset="0"/>
                <a:ea typeface="Times New Roman" panose="02020603050405020304" pitchFamily="18" charset="0"/>
              </a:rPr>
              <a:t> </a:t>
            </a:r>
            <a:r>
              <a:rPr lang="en-US" sz="2000" dirty="0" err="1" smtClean="0">
                <a:solidFill>
                  <a:srgbClr val="FF0000"/>
                </a:solidFill>
                <a:latin typeface="Times New Roman" panose="02020603050405020304" pitchFamily="18" charset="0"/>
                <a:ea typeface="Times New Roman" panose="02020603050405020304" pitchFamily="18" charset="0"/>
              </a:rPr>
              <a:t>nhất</a:t>
            </a:r>
            <a:r>
              <a:rPr lang="en-US" sz="2000" dirty="0" smtClean="0">
                <a:solidFill>
                  <a:srgbClr val="FF0000"/>
                </a:solidFill>
                <a:latin typeface="Times New Roman" panose="02020603050405020304" pitchFamily="18" charset="0"/>
                <a:ea typeface="Times New Roman" panose="02020603050405020304" pitchFamily="18" charset="0"/>
              </a:rPr>
              <a:t>?</a:t>
            </a:r>
            <a:endParaRPr lang="en-US" sz="2000" dirty="0">
              <a:solidFill>
                <a:srgbClr val="FF0000"/>
              </a:solidFill>
              <a:latin typeface="Times New Roman" panose="02020603050405020304" pitchFamily="18" charset="0"/>
              <a:ea typeface="Times New Roman" panose="02020603050405020304" pitchFamily="18" charset="0"/>
            </a:endParaRPr>
          </a:p>
          <a:p>
            <a:pPr>
              <a:lnSpc>
                <a:spcPct val="150000"/>
              </a:lnSpc>
            </a:pPr>
            <a:r>
              <a:rPr lang="en-US" sz="2000" b="1" dirty="0" err="1">
                <a:latin typeface="Times New Roman" panose="02020603050405020304" pitchFamily="18" charset="0"/>
                <a:ea typeface="Times New Roman" panose="02020603050405020304" pitchFamily="18" charset="0"/>
              </a:rPr>
              <a:t>Câu</a:t>
            </a:r>
            <a:r>
              <a:rPr lang="en-US" sz="2000" b="1" dirty="0">
                <a:latin typeface="Times New Roman" panose="02020603050405020304" pitchFamily="18" charset="0"/>
                <a:ea typeface="Times New Roman" panose="02020603050405020304" pitchFamily="18" charset="0"/>
              </a:rPr>
              <a:t> </a:t>
            </a:r>
            <a:r>
              <a:rPr lang="en-US" sz="2000" b="1" dirty="0" err="1">
                <a:latin typeface="Times New Roman" panose="02020603050405020304" pitchFamily="18" charset="0"/>
                <a:ea typeface="Times New Roman" panose="02020603050405020304" pitchFamily="18" charset="0"/>
              </a:rPr>
              <a:t>hỏi</a:t>
            </a:r>
            <a:r>
              <a:rPr lang="en-US" sz="2000" b="1" dirty="0">
                <a:latin typeface="Times New Roman" panose="02020603050405020304" pitchFamily="18" charset="0"/>
                <a:ea typeface="Times New Roman" panose="02020603050405020304" pitchFamily="18" charset="0"/>
              </a:rPr>
              <a:t>  1</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Vai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trò</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của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nhà</a:t>
            </a:r>
            <a:r>
              <a:rPr lang="en-US" sz="2000" dirty="0">
                <a:latin typeface="Times New Roman" panose="02020603050405020304" pitchFamily="18" charset="0"/>
                <a:ea typeface="Times New Roman" panose="02020603050405020304" pitchFamily="18" charset="0"/>
              </a:rPr>
              <a:t> ở </a:t>
            </a:r>
            <a:r>
              <a:rPr lang="en-US" sz="2000" dirty="0" err="1">
                <a:latin typeface="Times New Roman" panose="02020603050405020304" pitchFamily="18" charset="0"/>
                <a:ea typeface="Times New Roman" panose="02020603050405020304" pitchFamily="18" charset="0"/>
              </a:rPr>
              <a:t>đối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với</a:t>
            </a:r>
            <a:r>
              <a:rPr lang="en-US" sz="2000" dirty="0">
                <a:latin typeface="Times New Roman" panose="02020603050405020304" pitchFamily="18" charset="0"/>
                <a:ea typeface="Times New Roman" panose="02020603050405020304" pitchFamily="18" charset="0"/>
              </a:rPr>
              <a:t> con </a:t>
            </a:r>
            <a:r>
              <a:rPr lang="en-US" sz="2000" dirty="0" err="1">
                <a:latin typeface="Times New Roman" panose="02020603050405020304" pitchFamily="18" charset="0"/>
                <a:ea typeface="Times New Roman" panose="02020603050405020304" pitchFamily="18" charset="0"/>
              </a:rPr>
              <a:t>người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là</a:t>
            </a:r>
            <a:endParaRPr lang="en-US" sz="2000" dirty="0">
              <a:latin typeface="Times New Roman" panose="02020603050405020304" pitchFamily="18" charset="0"/>
              <a:ea typeface="Times New Roman" panose="02020603050405020304" pitchFamily="18" charset="0"/>
            </a:endParaRPr>
          </a:p>
          <a:p>
            <a:pPr>
              <a:lnSpc>
                <a:spcPct val="150000"/>
              </a:lnSpc>
            </a:pPr>
            <a:r>
              <a:rPr lang="pt-BR" sz="2000" dirty="0">
                <a:latin typeface=".VnTime" panose="020B7200000000000000" pitchFamily="34" charset="0"/>
                <a:ea typeface="Times New Roman" panose="02020603050405020304" pitchFamily="18" charset="0"/>
              </a:rPr>
              <a:t>A. </a:t>
            </a:r>
            <a:r>
              <a:rPr lang="pt-BR" sz="2000" dirty="0">
                <a:latin typeface="Times New Roman" panose="02020603050405020304" pitchFamily="18" charset="0"/>
                <a:ea typeface="Times New Roman" panose="02020603050405020304" pitchFamily="18" charset="0"/>
              </a:rPr>
              <a:t>Là công trình được xây dựng với mục đích để ở, bảo vệ con người trước những tác động xấu của thiên nhiên và xã hội, phục vụ các nhu cầu sinh hoạt của cá nhân hoặc hộ gia đình.</a:t>
            </a:r>
            <a:endParaRPr lang="en-US" sz="2000" dirty="0">
              <a:latin typeface="Times New Roman" panose="02020603050405020304" pitchFamily="18" charset="0"/>
              <a:ea typeface="Times New Roman" panose="02020603050405020304" pitchFamily="18" charset="0"/>
            </a:endParaRPr>
          </a:p>
          <a:p>
            <a:pPr>
              <a:lnSpc>
                <a:spcPct val="150000"/>
              </a:lnSpc>
            </a:pPr>
            <a:r>
              <a:rPr lang="pt-BR" sz="2000" dirty="0">
                <a:latin typeface=".VnTime" panose="020B7200000000000000" pitchFamily="34" charset="0"/>
                <a:ea typeface="Times New Roman" panose="02020603050405020304" pitchFamily="18" charset="0"/>
              </a:rPr>
              <a:t>B. </a:t>
            </a:r>
            <a:r>
              <a:rPr lang="pt-BR" sz="2000" dirty="0">
                <a:latin typeface="Times New Roman" panose="02020603050405020304" pitchFamily="18" charset="0"/>
                <a:ea typeface="Times New Roman" panose="02020603050405020304" pitchFamily="18" charset="0"/>
              </a:rPr>
              <a:t>Là công trình được xây dựng với mục đích không để ở, bảo vệ con người trước những tác động xấu của thiên nhiên và xã hội, phục vụ các nhu cầu sinh hoạt của cá nhân hoặc hộ gia đình.</a:t>
            </a:r>
            <a:endParaRPr lang="en-US" sz="2000" dirty="0">
              <a:latin typeface="Times New Roman" panose="02020603050405020304" pitchFamily="18" charset="0"/>
              <a:ea typeface="Times New Roman" panose="02020603050405020304" pitchFamily="18" charset="0"/>
            </a:endParaRPr>
          </a:p>
          <a:p>
            <a:pPr>
              <a:lnSpc>
                <a:spcPct val="150000"/>
              </a:lnSpc>
            </a:pPr>
            <a:r>
              <a:rPr lang="pt-BR" sz="2000" dirty="0">
                <a:latin typeface=".VnTime" panose="020B7200000000000000" pitchFamily="34" charset="0"/>
                <a:ea typeface="Times New Roman" panose="02020603050405020304" pitchFamily="18" charset="0"/>
              </a:rPr>
              <a:t>C. </a:t>
            </a:r>
            <a:r>
              <a:rPr lang="pt-BR" sz="2000" dirty="0">
                <a:latin typeface="Times New Roman" panose="02020603050405020304" pitchFamily="18" charset="0"/>
                <a:ea typeface="Times New Roman" panose="02020603050405020304" pitchFamily="18" charset="0"/>
              </a:rPr>
              <a:t>Là công trình được xây dựng với mục đích để ở, bảo vệ con người trước những tác động xấu của thiên nhiên và xã hội, không phục vụ các nhu cầu sinh hoạt của cá nhân hoặc hộ gia đình.</a:t>
            </a:r>
            <a:endParaRPr lang="en-US" sz="2000" dirty="0">
              <a:latin typeface="Times New Roman" panose="02020603050405020304" pitchFamily="18" charset="0"/>
              <a:ea typeface="Times New Roman" panose="02020603050405020304" pitchFamily="18" charset="0"/>
            </a:endParaRPr>
          </a:p>
        </p:txBody>
      </p:sp>
      <p:sp>
        <p:nvSpPr>
          <p:cNvPr id="50" name="Snip Diagonal Corner Rectangle 49"/>
          <p:cNvSpPr/>
          <p:nvPr/>
        </p:nvSpPr>
        <p:spPr>
          <a:xfrm>
            <a:off x="3393159" y="5047019"/>
            <a:ext cx="5541291" cy="1429242"/>
          </a:xfrm>
          <a:prstGeom prst="snip2DiagRect">
            <a:avLst/>
          </a:prstGeom>
          <a:solidFill>
            <a:srgbClr val="7030A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en-US" sz="3200" dirty="0" err="1">
                <a:latin typeface="Times New Roman" panose="02020603050405020304" pitchFamily="18" charset="0"/>
                <a:ea typeface="Calibri" panose="020F0502020204030204" pitchFamily="34" charset="0"/>
                <a:cs typeface="Times New Roman" panose="02020603050405020304" pitchFamily="18" charset="0"/>
              </a:rPr>
              <a:t>Đáp</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án</a:t>
            </a:r>
            <a:r>
              <a:rPr lang="en-US" sz="3200">
                <a:latin typeface="Times New Roman" panose="02020603050405020304" pitchFamily="18" charset="0"/>
                <a:ea typeface="Calibri" panose="020F0502020204030204" pitchFamily="34" charset="0"/>
                <a:cs typeface="Times New Roman" panose="02020603050405020304" pitchFamily="18" charset="0"/>
              </a:rPr>
              <a:t>:  A</a:t>
            </a:r>
            <a:endParaRPr lang="en-US" sz="24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55">
            <a:extLst>
              <a:ext uri="{FF2B5EF4-FFF2-40B4-BE49-F238E27FC236}">
                <a16:creationId xmlns="" xmlns:a16="http://schemas.microsoft.com/office/drawing/2014/main" id="{9A8047B9-CC8D-4500-82BB-DD5BAA1A4922}"/>
              </a:ext>
            </a:extLst>
          </p:cNvPr>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828800" y="5669870"/>
            <a:ext cx="485775" cy="904875"/>
          </a:xfrm>
          <a:prstGeom prst="rect">
            <a:avLst/>
          </a:prstGeom>
        </p:spPr>
      </p:pic>
      <p:pic>
        <p:nvPicPr>
          <p:cNvPr id="6" name="Picture 55">
            <a:extLst>
              <a:ext uri="{FF2B5EF4-FFF2-40B4-BE49-F238E27FC236}">
                <a16:creationId xmlns="" xmlns:a16="http://schemas.microsoft.com/office/drawing/2014/main" id="{8641EBA7-EFF7-4F0A-B70B-5C87FBB5ADF7}"/>
              </a:ext>
            </a:extLst>
          </p:cNvPr>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343025" y="5669870"/>
            <a:ext cx="485775" cy="904875"/>
          </a:xfrm>
          <a:prstGeom prst="rect">
            <a:avLst/>
          </a:prstGeom>
        </p:spPr>
      </p:pic>
      <p:pic>
        <p:nvPicPr>
          <p:cNvPr id="7" name="Picture 55">
            <a:extLst>
              <a:ext uri="{FF2B5EF4-FFF2-40B4-BE49-F238E27FC236}">
                <a16:creationId xmlns="" xmlns:a16="http://schemas.microsoft.com/office/drawing/2014/main" id="{518E590C-678A-42C5-923B-FBAE91C7DDBF}"/>
              </a:ext>
            </a:extLst>
          </p:cNvPr>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857250" y="5669869"/>
            <a:ext cx="485775" cy="904875"/>
          </a:xfrm>
          <a:prstGeom prst="rect">
            <a:avLst/>
          </a:prstGeom>
        </p:spPr>
      </p:pic>
      <p:pic>
        <p:nvPicPr>
          <p:cNvPr id="8" name="Graphic 7" descr="Classroom">
            <a:extLst>
              <a:ext uri="{FF2B5EF4-FFF2-40B4-BE49-F238E27FC236}">
                <a16:creationId xmlns="" xmlns:a16="http://schemas.microsoft.com/office/drawing/2014/main" id="{7BE2963D-E71A-4D88-AF54-058B4BBBD071}"/>
              </a:ext>
            </a:extLst>
          </p:cNvPr>
          <p:cNvPicPr>
            <a:picLocks noChangeAspect="1"/>
          </p:cNvPicPr>
          <p:nvPr/>
        </p:nvPicPr>
        <p:blipFill>
          <a:blip r:embed="rId4">
            <a:extLst>
              <a:ext uri="{28A0092B-C50C-407E-A947-70E740481C1C}">
                <a14:useLocalDpi xmlns="" xmlns:a14="http://schemas.microsoft.com/office/drawing/2010/main" val="0"/>
              </a:ext>
              <a:ext uri="{96DAC541-7B7A-43D3-8B79-37D633B846F1}">
                <asvg:svgBlip xmlns="" xmlns:asvg="http://schemas.microsoft.com/office/drawing/2016/SVG/main" r:embed=""/>
              </a:ext>
            </a:extLst>
          </a:blip>
          <a:stretch>
            <a:fillRect/>
          </a:stretch>
        </p:blipFill>
        <p:spPr>
          <a:xfrm>
            <a:off x="11277600" y="-49257"/>
            <a:ext cx="914400" cy="914400"/>
          </a:xfrm>
          <a:prstGeom prst="rect">
            <a:avLst/>
          </a:prstGeom>
        </p:spPr>
      </p:pic>
    </p:spTree>
    <p:extLst>
      <p:ext uri="{BB962C8B-B14F-4D97-AF65-F5344CB8AC3E}">
        <p14:creationId xmlns="" xmlns:p14="http://schemas.microsoft.com/office/powerpoint/2010/main" val="2919711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1000"/>
                                        <p:tgtEl>
                                          <p:spTgt spid="50"/>
                                        </p:tgtEl>
                                      </p:cBhvr>
                                    </p:animEffect>
                                    <p:anim calcmode="lin" valueType="num">
                                      <p:cBhvr>
                                        <p:cTn id="16" dur="1000" fill="hold"/>
                                        <p:tgtEl>
                                          <p:spTgt spid="50"/>
                                        </p:tgtEl>
                                        <p:attrNameLst>
                                          <p:attrName>ppt_x</p:attrName>
                                        </p:attrNameLst>
                                      </p:cBhvr>
                                      <p:tavLst>
                                        <p:tav tm="0">
                                          <p:val>
                                            <p:strVal val="#ppt_x"/>
                                          </p:val>
                                        </p:tav>
                                        <p:tav tm="100000">
                                          <p:val>
                                            <p:strVal val="#ppt_x"/>
                                          </p:val>
                                        </p:tav>
                                      </p:tavLst>
                                    </p:anim>
                                    <p:anim calcmode="lin" valueType="num">
                                      <p:cBhvr>
                                        <p:cTn id="17" dur="900" decel="100000" fill="hold"/>
                                        <p:tgtEl>
                                          <p:spTgt spid="5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5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Snip Diagonal Corner Rectangle 39"/>
          <p:cNvSpPr/>
          <p:nvPr/>
        </p:nvSpPr>
        <p:spPr>
          <a:xfrm>
            <a:off x="282077" y="121769"/>
            <a:ext cx="11230252" cy="4446213"/>
          </a:xfrm>
          <a:prstGeom prst="snip2DiagRect">
            <a:avLst/>
          </a:prstGeom>
          <a:solidFill>
            <a:srgbClr val="00B05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200000"/>
              </a:lnSpc>
            </a:pPr>
            <a:r>
              <a:rPr lang="pt-BR" sz="2400" b="1" dirty="0">
                <a:latin typeface="Times New Roman" panose="02020603050405020304" pitchFamily="18" charset="0"/>
                <a:ea typeface="Times New Roman" panose="02020603050405020304" pitchFamily="18" charset="0"/>
              </a:rPr>
              <a:t>		</a:t>
            </a:r>
            <a:r>
              <a:rPr lang="pt-BR" sz="2400" b="1" dirty="0" smtClean="0">
                <a:latin typeface="Times New Roman" panose="02020603050405020304" pitchFamily="18" charset="0"/>
                <a:ea typeface="Times New Roman" panose="02020603050405020304" pitchFamily="18" charset="0"/>
              </a:rPr>
              <a:t>[?] </a:t>
            </a:r>
            <a:r>
              <a:rPr lang="pt-BR" sz="2400" dirty="0" smtClean="0">
                <a:latin typeface="Times New Roman" panose="02020603050405020304" pitchFamily="18" charset="0"/>
                <a:ea typeface="Times New Roman" panose="02020603050405020304" pitchFamily="18" charset="0"/>
              </a:rPr>
              <a:t>Nhà </a:t>
            </a:r>
            <a:r>
              <a:rPr lang="pt-BR" sz="2400" dirty="0">
                <a:latin typeface="Times New Roman" panose="02020603050405020304" pitchFamily="18" charset="0"/>
                <a:ea typeface="Times New Roman" panose="02020603050405020304" pitchFamily="18" charset="0"/>
              </a:rPr>
              <a:t>ở bao gồm các phần chính </a:t>
            </a:r>
            <a:r>
              <a:rPr lang="pt-BR" sz="2400" dirty="0" smtClean="0">
                <a:latin typeface="Times New Roman" panose="02020603050405020304" pitchFamily="18" charset="0"/>
                <a:ea typeface="Times New Roman" panose="02020603050405020304" pitchFamily="18" charset="0"/>
              </a:rPr>
              <a:t>sau:</a:t>
            </a:r>
            <a:endParaRPr lang="en-US" sz="2000" dirty="0">
              <a:latin typeface="Times New Roman" panose="02020603050405020304" pitchFamily="18" charset="0"/>
              <a:ea typeface="Times New Roman" panose="02020603050405020304" pitchFamily="18" charset="0"/>
            </a:endParaRPr>
          </a:p>
          <a:p>
            <a:pPr>
              <a:lnSpc>
                <a:spcPct val="200000"/>
              </a:lnSpc>
            </a:pPr>
            <a:r>
              <a:rPr lang="pt-BR" sz="2400" dirty="0">
                <a:solidFill>
                  <a:srgbClr val="000000"/>
                </a:solidFill>
                <a:latin typeface="Times New Roman" panose="02020603050405020304" pitchFamily="18" charset="0"/>
                <a:ea typeface="Times New Roman" panose="02020603050405020304" pitchFamily="18" charset="0"/>
              </a:rPr>
              <a:t>		A.</a:t>
            </a:r>
            <a:r>
              <a:rPr lang="vi-VN" sz="2400" dirty="0">
                <a:solidFill>
                  <a:srgbClr val="000000"/>
                </a:solidFill>
                <a:latin typeface="Times New Roman" panose="02020603050405020304" pitchFamily="18" charset="0"/>
                <a:ea typeface="Times New Roman" panose="02020603050405020304" pitchFamily="18" charset="0"/>
              </a:rPr>
              <a:t>móng nhà, sàn nhà, khung nhà, tường, mái nhà, cửa ra vào, cửa sổ</a:t>
            </a:r>
            <a:r>
              <a:rPr lang="pt-BR" sz="2400" dirty="0">
                <a:solidFill>
                  <a:srgbClr val="000000"/>
                </a:solidFill>
                <a:latin typeface="Times New Roman" panose="02020603050405020304" pitchFamily="18" charset="0"/>
                <a:ea typeface="Times New Roman" panose="02020603050405020304" pitchFamily="18" charset="0"/>
              </a:rPr>
              <a:t>.</a:t>
            </a:r>
            <a:endParaRPr lang="en-US" sz="2000" dirty="0">
              <a:latin typeface="Times New Roman" panose="02020603050405020304" pitchFamily="18" charset="0"/>
              <a:ea typeface="Times New Roman" panose="02020603050405020304" pitchFamily="18" charset="0"/>
            </a:endParaRPr>
          </a:p>
          <a:p>
            <a:pPr>
              <a:lnSpc>
                <a:spcPct val="200000"/>
              </a:lnSpc>
            </a:pPr>
            <a:r>
              <a:rPr lang="pt-BR" sz="2400" dirty="0">
                <a:solidFill>
                  <a:srgbClr val="000000"/>
                </a:solidFill>
                <a:latin typeface="Times New Roman" panose="02020603050405020304" pitchFamily="18" charset="0"/>
                <a:ea typeface="Times New Roman" panose="02020603050405020304" pitchFamily="18" charset="0"/>
              </a:rPr>
              <a:t>		B. </a:t>
            </a:r>
            <a:r>
              <a:rPr lang="vi-VN" sz="2400" dirty="0">
                <a:solidFill>
                  <a:srgbClr val="000000"/>
                </a:solidFill>
                <a:latin typeface="Times New Roman" panose="02020603050405020304" pitchFamily="18" charset="0"/>
                <a:ea typeface="Times New Roman" panose="02020603050405020304" pitchFamily="18" charset="0"/>
              </a:rPr>
              <a:t>sàn nhà, khung nhà, tường, mái nhà, cửa ra vào, cửa sổ</a:t>
            </a:r>
            <a:endParaRPr lang="en-US" sz="2000" dirty="0">
              <a:latin typeface="Times New Roman" panose="02020603050405020304" pitchFamily="18" charset="0"/>
              <a:ea typeface="Times New Roman" panose="02020603050405020304" pitchFamily="18" charset="0"/>
            </a:endParaRPr>
          </a:p>
          <a:p>
            <a:pPr>
              <a:lnSpc>
                <a:spcPct val="200000"/>
              </a:lnSpc>
            </a:pPr>
            <a:r>
              <a:rPr lang="pt-BR" sz="2400" dirty="0">
                <a:solidFill>
                  <a:srgbClr val="000000"/>
                </a:solidFill>
                <a:latin typeface="Times New Roman" panose="02020603050405020304" pitchFamily="18" charset="0"/>
                <a:ea typeface="Times New Roman" panose="02020603050405020304" pitchFamily="18" charset="0"/>
              </a:rPr>
              <a:t>		C.</a:t>
            </a:r>
            <a:r>
              <a:rPr lang="vi-VN" sz="2400" dirty="0">
                <a:solidFill>
                  <a:srgbClr val="000000"/>
                </a:solidFill>
                <a:latin typeface="Times New Roman" panose="02020603050405020304" pitchFamily="18" charset="0"/>
                <a:ea typeface="Times New Roman" panose="02020603050405020304" pitchFamily="18" charset="0"/>
              </a:rPr>
              <a:t>móng nhà, khung nhà, tường, mái nhà, cửa ra vào, cửa sổ</a:t>
            </a:r>
            <a:endParaRPr lang="en-US" sz="2000" dirty="0">
              <a:latin typeface="Times New Roman" panose="02020603050405020304" pitchFamily="18" charset="0"/>
              <a:ea typeface="Times New Roman" panose="02020603050405020304" pitchFamily="18" charset="0"/>
            </a:endParaRPr>
          </a:p>
          <a:p>
            <a:pPr>
              <a:lnSpc>
                <a:spcPct val="200000"/>
              </a:lnSpc>
            </a:pPr>
            <a:r>
              <a:rPr lang="pt-BR" sz="2400" dirty="0">
                <a:latin typeface="Times New Roman" panose="02020603050405020304" pitchFamily="18" charset="0"/>
                <a:ea typeface="Times New Roman" panose="02020603050405020304" pitchFamily="18" charset="0"/>
              </a:rPr>
              <a:t>		</a:t>
            </a:r>
            <a:r>
              <a:rPr lang="pt-BR" sz="2400" dirty="0">
                <a:solidFill>
                  <a:schemeClr val="tx1"/>
                </a:solidFill>
                <a:latin typeface="Times New Roman" panose="02020603050405020304" pitchFamily="18" charset="0"/>
                <a:ea typeface="Times New Roman" panose="02020603050405020304" pitchFamily="18" charset="0"/>
              </a:rPr>
              <a:t>D.</a:t>
            </a:r>
            <a:r>
              <a:rPr lang="vi-VN" sz="2400" dirty="0">
                <a:solidFill>
                  <a:srgbClr val="000000"/>
                </a:solidFill>
                <a:latin typeface="Times New Roman" panose="02020603050405020304" pitchFamily="18" charset="0"/>
                <a:ea typeface="Times New Roman" panose="02020603050405020304" pitchFamily="18" charset="0"/>
              </a:rPr>
              <a:t>móng nhà, sàn nhà, tường, mái nhà, cửa ra vào, cửa sổ</a:t>
            </a:r>
            <a:endParaRPr lang="en-US" sz="2000" dirty="0">
              <a:latin typeface="Times New Roman" panose="02020603050405020304" pitchFamily="18" charset="0"/>
              <a:ea typeface="Times New Roman" panose="02020603050405020304" pitchFamily="18" charset="0"/>
            </a:endParaRPr>
          </a:p>
        </p:txBody>
      </p:sp>
      <p:sp>
        <p:nvSpPr>
          <p:cNvPr id="50" name="Snip Diagonal Corner Rectangle 49"/>
          <p:cNvSpPr/>
          <p:nvPr/>
        </p:nvSpPr>
        <p:spPr>
          <a:xfrm>
            <a:off x="3346882" y="4896909"/>
            <a:ext cx="4736621" cy="1225396"/>
          </a:xfrm>
          <a:prstGeom prst="snip2DiagRect">
            <a:avLst>
              <a:gd name="adj1" fmla="val 12723"/>
              <a:gd name="adj2" fmla="val 16667"/>
            </a:avLst>
          </a:prstGeom>
          <a:solidFill>
            <a:srgbClr val="7030A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200" b="1" dirty="0" err="1">
                <a:solidFill>
                  <a:prstClr val="white"/>
                </a:solidFill>
                <a:latin typeface="Times New Roman" pitchFamily="18" charset="0"/>
                <a:cs typeface="Times New Roman" pitchFamily="18" charset="0"/>
              </a:rPr>
              <a:t>Đáp</a:t>
            </a:r>
            <a:r>
              <a:rPr lang="en-US" sz="3200" b="1" dirty="0">
                <a:solidFill>
                  <a:prstClr val="white"/>
                </a:solidFill>
                <a:latin typeface="Times New Roman" pitchFamily="18" charset="0"/>
                <a:cs typeface="Times New Roman" pitchFamily="18" charset="0"/>
              </a:rPr>
              <a:t> </a:t>
            </a:r>
            <a:r>
              <a:rPr lang="en-US" sz="3200" b="1" dirty="0" err="1">
                <a:solidFill>
                  <a:prstClr val="white"/>
                </a:solidFill>
                <a:latin typeface="Times New Roman" pitchFamily="18" charset="0"/>
                <a:cs typeface="Times New Roman" pitchFamily="18" charset="0"/>
              </a:rPr>
              <a:t>án</a:t>
            </a:r>
            <a:r>
              <a:rPr lang="en-US" sz="3200" b="1">
                <a:solidFill>
                  <a:prstClr val="white"/>
                </a:solidFill>
                <a:latin typeface="Times New Roman" pitchFamily="18" charset="0"/>
                <a:cs typeface="Times New Roman" pitchFamily="18" charset="0"/>
              </a:rPr>
              <a:t>:  A</a:t>
            </a:r>
            <a:endParaRPr lang="en-US" sz="3200" b="1" dirty="0">
              <a:solidFill>
                <a:prstClr val="white"/>
              </a:solidFill>
              <a:latin typeface="Times New Roman" pitchFamily="18" charset="0"/>
              <a:cs typeface="Times New Roman" pitchFamily="18" charset="0"/>
            </a:endParaRPr>
          </a:p>
        </p:txBody>
      </p:sp>
      <p:pic>
        <p:nvPicPr>
          <p:cNvPr id="5" name="Picture 55">
            <a:extLst>
              <a:ext uri="{FF2B5EF4-FFF2-40B4-BE49-F238E27FC236}">
                <a16:creationId xmlns="" xmlns:a16="http://schemas.microsoft.com/office/drawing/2014/main" id="{FF5FCF2A-51F3-4112-AC1A-89260EA1E5DA}"/>
              </a:ext>
            </a:extLst>
          </p:cNvPr>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713822" y="5669868"/>
            <a:ext cx="485775" cy="904875"/>
          </a:xfrm>
          <a:prstGeom prst="rect">
            <a:avLst/>
          </a:prstGeom>
        </p:spPr>
      </p:pic>
      <p:pic>
        <p:nvPicPr>
          <p:cNvPr id="6" name="Picture 55">
            <a:extLst>
              <a:ext uri="{FF2B5EF4-FFF2-40B4-BE49-F238E27FC236}">
                <a16:creationId xmlns="" xmlns:a16="http://schemas.microsoft.com/office/drawing/2014/main" id="{037DECBB-0AFC-4A3A-8A41-3668FDD4B88A}"/>
              </a:ext>
            </a:extLst>
          </p:cNvPr>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167787" y="5669869"/>
            <a:ext cx="485775" cy="904875"/>
          </a:xfrm>
          <a:prstGeom prst="rect">
            <a:avLst/>
          </a:prstGeom>
        </p:spPr>
      </p:pic>
      <p:pic>
        <p:nvPicPr>
          <p:cNvPr id="7" name="Picture 55">
            <a:extLst>
              <a:ext uri="{FF2B5EF4-FFF2-40B4-BE49-F238E27FC236}">
                <a16:creationId xmlns="" xmlns:a16="http://schemas.microsoft.com/office/drawing/2014/main" id="{D42A251E-6C32-4BA6-9F19-AFE3C3ABFE58}"/>
              </a:ext>
            </a:extLst>
          </p:cNvPr>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685800" y="5669870"/>
            <a:ext cx="485775" cy="904875"/>
          </a:xfrm>
          <a:prstGeom prst="rect">
            <a:avLst/>
          </a:prstGeom>
        </p:spPr>
      </p:pic>
      <p:pic>
        <p:nvPicPr>
          <p:cNvPr id="8" name="Graphic 7" descr="Classroom">
            <a:extLst>
              <a:ext uri="{FF2B5EF4-FFF2-40B4-BE49-F238E27FC236}">
                <a16:creationId xmlns="" xmlns:a16="http://schemas.microsoft.com/office/drawing/2014/main" id="{3085023D-61E9-4C02-B7F2-72B38EE61618}"/>
              </a:ext>
            </a:extLst>
          </p:cNvPr>
          <p:cNvPicPr>
            <a:picLocks noChangeAspect="1"/>
          </p:cNvPicPr>
          <p:nvPr/>
        </p:nvPicPr>
        <p:blipFill>
          <a:blip r:embed="rId4">
            <a:extLst>
              <a:ext uri="{28A0092B-C50C-407E-A947-70E740481C1C}">
                <a14:useLocalDpi xmlns="" xmlns:a14="http://schemas.microsoft.com/office/drawing/2010/main" val="0"/>
              </a:ext>
              <a:ext uri="{96DAC541-7B7A-43D3-8B79-37D633B846F1}">
                <asvg:svgBlip xmlns="" xmlns:asvg="http://schemas.microsoft.com/office/drawing/2016/SVG/main" r:embed=""/>
              </a:ext>
            </a:extLst>
          </a:blip>
          <a:stretch>
            <a:fillRect/>
          </a:stretch>
        </p:blipFill>
        <p:spPr>
          <a:xfrm>
            <a:off x="11299372" y="-3169"/>
            <a:ext cx="914400" cy="914400"/>
          </a:xfrm>
          <a:prstGeom prst="rect">
            <a:avLst/>
          </a:prstGeom>
        </p:spPr>
      </p:pic>
    </p:spTree>
    <p:extLst>
      <p:ext uri="{BB962C8B-B14F-4D97-AF65-F5344CB8AC3E}">
        <p14:creationId xmlns="" xmlns:p14="http://schemas.microsoft.com/office/powerpoint/2010/main" val="3139500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1000"/>
                                        <p:tgtEl>
                                          <p:spTgt spid="50"/>
                                        </p:tgtEl>
                                      </p:cBhvr>
                                    </p:animEffect>
                                    <p:anim calcmode="lin" valueType="num">
                                      <p:cBhvr>
                                        <p:cTn id="16" dur="1000" fill="hold"/>
                                        <p:tgtEl>
                                          <p:spTgt spid="50"/>
                                        </p:tgtEl>
                                        <p:attrNameLst>
                                          <p:attrName>ppt_x</p:attrName>
                                        </p:attrNameLst>
                                      </p:cBhvr>
                                      <p:tavLst>
                                        <p:tav tm="0">
                                          <p:val>
                                            <p:strVal val="#ppt_x"/>
                                          </p:val>
                                        </p:tav>
                                        <p:tav tm="100000">
                                          <p:val>
                                            <p:strVal val="#ppt_x"/>
                                          </p:val>
                                        </p:tav>
                                      </p:tavLst>
                                    </p:anim>
                                    <p:anim calcmode="lin" valueType="num">
                                      <p:cBhvr>
                                        <p:cTn id="17" dur="900" decel="100000" fill="hold"/>
                                        <p:tgtEl>
                                          <p:spTgt spid="5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5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Snip Diagonal Corner Rectangle 39"/>
          <p:cNvSpPr/>
          <p:nvPr/>
        </p:nvSpPr>
        <p:spPr>
          <a:xfrm>
            <a:off x="715061" y="238696"/>
            <a:ext cx="9909158" cy="4163272"/>
          </a:xfrm>
          <a:prstGeom prst="snip2DiagRect">
            <a:avLst/>
          </a:prstGeom>
          <a:ln/>
        </p:spPr>
        <p:style>
          <a:lnRef idx="1">
            <a:schemeClr val="accent1"/>
          </a:lnRef>
          <a:fillRef idx="2">
            <a:schemeClr val="accent1"/>
          </a:fillRef>
          <a:effectRef idx="1">
            <a:schemeClr val="accent1"/>
          </a:effectRef>
          <a:fontRef idx="minor">
            <a:schemeClr val="dk1"/>
          </a:fontRef>
        </p:style>
        <p:txBody>
          <a:bodyPr rtlCol="0" anchor="t"/>
          <a:lstStyle/>
          <a:p>
            <a:pPr>
              <a:lnSpc>
                <a:spcPct val="200000"/>
              </a:lnSpc>
            </a:pPr>
            <a:r>
              <a:rPr lang="pt-BR" b="1" dirty="0" smtClean="0">
                <a:solidFill>
                  <a:srgbClr val="FF0000"/>
                </a:solidFill>
                <a:latin typeface="Times New Roman" panose="02020603050405020304" pitchFamily="18" charset="0"/>
                <a:ea typeface="Times New Roman" panose="02020603050405020304" pitchFamily="18" charset="0"/>
              </a:rPr>
              <a:t>[?] </a:t>
            </a:r>
            <a:r>
              <a:rPr lang="pt-BR" dirty="0" smtClean="0">
                <a:solidFill>
                  <a:srgbClr val="FF0000"/>
                </a:solidFill>
                <a:latin typeface="Times New Roman" panose="02020603050405020304" pitchFamily="18" charset="0"/>
                <a:ea typeface="Times New Roman" panose="02020603050405020304" pitchFamily="18" charset="0"/>
              </a:rPr>
              <a:t>Nhà </a:t>
            </a:r>
            <a:r>
              <a:rPr lang="pt-BR" dirty="0">
                <a:solidFill>
                  <a:srgbClr val="FF0000"/>
                </a:solidFill>
                <a:latin typeface="Times New Roman" panose="02020603050405020304" pitchFamily="18" charset="0"/>
                <a:ea typeface="Times New Roman" panose="02020603050405020304" pitchFamily="18" charset="0"/>
              </a:rPr>
              <a:t>ở được phân chia thành các khu vực chức năng sinh hoạt như:</a:t>
            </a:r>
            <a:endParaRPr lang="en-US" sz="1600" dirty="0">
              <a:solidFill>
                <a:srgbClr val="FF0000"/>
              </a:solidFill>
              <a:latin typeface="Times New Roman" panose="02020603050405020304" pitchFamily="18" charset="0"/>
              <a:ea typeface="Times New Roman" panose="02020603050405020304" pitchFamily="18" charset="0"/>
            </a:endParaRPr>
          </a:p>
          <a:p>
            <a:pPr>
              <a:lnSpc>
                <a:spcPct val="200000"/>
              </a:lnSpc>
            </a:pPr>
            <a:r>
              <a:rPr lang="pt-BR" dirty="0">
                <a:solidFill>
                  <a:srgbClr val="000000"/>
                </a:solidFill>
                <a:latin typeface="Times New Roman" panose="02020603050405020304" pitchFamily="18" charset="0"/>
                <a:ea typeface="Times New Roman" panose="02020603050405020304" pitchFamily="18" charset="0"/>
              </a:rPr>
              <a:t>A.</a:t>
            </a:r>
            <a:r>
              <a:rPr lang="vi-VN" dirty="0">
                <a:solidFill>
                  <a:srgbClr val="000000"/>
                </a:solidFill>
                <a:latin typeface="Times New Roman" panose="02020603050405020304" pitchFamily="18" charset="0"/>
                <a:ea typeface="Times New Roman" panose="02020603050405020304" pitchFamily="18" charset="0"/>
              </a:rPr>
              <a:t> khu vực sinh hoạt chung, khu vực nghỉ ngơi, khu vực nấu ăn, khu vực vệ sinh</a:t>
            </a:r>
            <a:endParaRPr lang="en-US" sz="1600" dirty="0">
              <a:latin typeface="Times New Roman" panose="02020603050405020304" pitchFamily="18" charset="0"/>
              <a:ea typeface="Times New Roman" panose="02020603050405020304" pitchFamily="18" charset="0"/>
            </a:endParaRPr>
          </a:p>
          <a:p>
            <a:pPr>
              <a:lnSpc>
                <a:spcPct val="200000"/>
              </a:lnSpc>
            </a:pPr>
            <a:r>
              <a:rPr lang="pt-BR" dirty="0">
                <a:latin typeface="Times New Roman" panose="02020603050405020304" pitchFamily="18" charset="0"/>
                <a:ea typeface="Times New Roman" panose="02020603050405020304" pitchFamily="18" charset="0"/>
              </a:rPr>
              <a:t>B. </a:t>
            </a:r>
            <a:r>
              <a:rPr lang="vi-VN" dirty="0">
                <a:latin typeface="Times New Roman" panose="02020603050405020304" pitchFamily="18" charset="0"/>
                <a:ea typeface="Times New Roman" panose="02020603050405020304" pitchFamily="18" charset="0"/>
              </a:rPr>
              <a:t>khu vực sinh hoạt chung, khu vực nghỉ ngơi, khu vực thờ cúng, khu vực nấu ăn, khu vực vệ sinh</a:t>
            </a:r>
            <a:endParaRPr lang="en-US" sz="1600" dirty="0">
              <a:latin typeface="Times New Roman" panose="02020603050405020304" pitchFamily="18" charset="0"/>
              <a:ea typeface="Times New Roman" panose="02020603050405020304" pitchFamily="18" charset="0"/>
            </a:endParaRPr>
          </a:p>
          <a:p>
            <a:pPr>
              <a:lnSpc>
                <a:spcPct val="200000"/>
              </a:lnSpc>
            </a:pPr>
            <a:r>
              <a:rPr lang="pt-BR" dirty="0">
                <a:solidFill>
                  <a:srgbClr val="000000"/>
                </a:solidFill>
                <a:latin typeface="Times New Roman" panose="02020603050405020304" pitchFamily="18" charset="0"/>
                <a:ea typeface="Times New Roman" panose="02020603050405020304" pitchFamily="18" charset="0"/>
              </a:rPr>
              <a:t>C.</a:t>
            </a:r>
            <a:r>
              <a:rPr lang="vi-VN" dirty="0">
                <a:solidFill>
                  <a:srgbClr val="000000"/>
                </a:solidFill>
                <a:latin typeface="Times New Roman" panose="02020603050405020304" pitchFamily="18" charset="0"/>
                <a:ea typeface="Times New Roman" panose="02020603050405020304" pitchFamily="18" charset="0"/>
              </a:rPr>
              <a:t> khu vực sinh hoạt chung,  khu vực thờ cúng, khu vực nấu ăn, khu vực vệ sinh</a:t>
            </a:r>
            <a:endParaRPr lang="en-US" sz="1600" dirty="0">
              <a:latin typeface="Times New Roman" panose="02020603050405020304" pitchFamily="18" charset="0"/>
              <a:ea typeface="Times New Roman" panose="02020603050405020304" pitchFamily="18" charset="0"/>
            </a:endParaRPr>
          </a:p>
          <a:p>
            <a:pPr>
              <a:lnSpc>
                <a:spcPct val="200000"/>
              </a:lnSpc>
            </a:pPr>
            <a:r>
              <a:rPr lang="pt-BR" dirty="0">
                <a:latin typeface="Times New Roman" panose="02020603050405020304" pitchFamily="18" charset="0"/>
                <a:ea typeface="Times New Roman" panose="02020603050405020304" pitchFamily="18" charset="0"/>
              </a:rPr>
              <a:t>D.</a:t>
            </a:r>
            <a:r>
              <a:rPr lang="vi-VN" dirty="0">
                <a:solidFill>
                  <a:srgbClr val="000000"/>
                </a:solidFill>
                <a:latin typeface="Times New Roman" panose="02020603050405020304" pitchFamily="18" charset="0"/>
                <a:ea typeface="Times New Roman" panose="02020603050405020304" pitchFamily="18" charset="0"/>
              </a:rPr>
              <a:t> khu vực nghỉ ngơi, khu vực thờ cúng, khu vực nấu ăn, khu vực vệ sinh</a:t>
            </a:r>
            <a:endParaRPr lang="en-US" sz="1600" dirty="0">
              <a:latin typeface="Times New Roman" panose="02020603050405020304" pitchFamily="18" charset="0"/>
              <a:ea typeface="Times New Roman" panose="02020603050405020304" pitchFamily="18" charset="0"/>
            </a:endParaRPr>
          </a:p>
          <a:p>
            <a:pPr lvl="0" algn="just" eaLnBrk="0" fontAlgn="base" hangingPunct="0">
              <a:spcBef>
                <a:spcPct val="0"/>
              </a:spcBef>
              <a:spcAft>
                <a:spcPct val="0"/>
              </a:spcAft>
            </a:pPr>
            <a:endParaRPr lang="en-US" b="1" dirty="0">
              <a:solidFill>
                <a:prstClr val="white"/>
              </a:solidFill>
              <a:latin typeface="Times New Roman" pitchFamily="18" charset="0"/>
              <a:cs typeface="Times New Roman" pitchFamily="18" charset="0"/>
            </a:endParaRPr>
          </a:p>
        </p:txBody>
      </p:sp>
      <p:sp>
        <p:nvSpPr>
          <p:cNvPr id="50" name="Snip Diagonal Corner Rectangle 49"/>
          <p:cNvSpPr/>
          <p:nvPr/>
        </p:nvSpPr>
        <p:spPr>
          <a:xfrm>
            <a:off x="3179574" y="4587771"/>
            <a:ext cx="4980133" cy="1893860"/>
          </a:xfrm>
          <a:prstGeom prst="snip2DiagRect">
            <a:avLst/>
          </a:prstGeom>
          <a:solidFill>
            <a:srgbClr val="7030A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defRPr/>
            </a:pPr>
            <a:r>
              <a:rPr lang="en-US" sz="3200" b="1">
                <a:solidFill>
                  <a:prstClr val="white"/>
                </a:solidFill>
                <a:latin typeface="Times New Roman" pitchFamily="18" charset="0"/>
                <a:cs typeface="Times New Roman" pitchFamily="18" charset="0"/>
              </a:rPr>
              <a:t>	     Đáp </a:t>
            </a:r>
            <a:r>
              <a:rPr lang="en-US" sz="3200" b="1" dirty="0" err="1">
                <a:solidFill>
                  <a:prstClr val="white"/>
                </a:solidFill>
                <a:latin typeface="Times New Roman" pitchFamily="18" charset="0"/>
                <a:cs typeface="Times New Roman" pitchFamily="18" charset="0"/>
              </a:rPr>
              <a:t>án</a:t>
            </a:r>
            <a:r>
              <a:rPr lang="en-US" sz="3200" b="1">
                <a:solidFill>
                  <a:prstClr val="white"/>
                </a:solidFill>
                <a:latin typeface="Times New Roman" pitchFamily="18" charset="0"/>
                <a:cs typeface="Times New Roman" pitchFamily="18" charset="0"/>
              </a:rPr>
              <a:t>: B</a:t>
            </a:r>
            <a:endParaRPr lang="en-US" sz="3200" b="1" dirty="0">
              <a:solidFill>
                <a:prstClr val="white"/>
              </a:solidFill>
              <a:latin typeface="Times New Roman" pitchFamily="18" charset="0"/>
              <a:cs typeface="Times New Roman" pitchFamily="18" charset="0"/>
            </a:endParaRPr>
          </a:p>
        </p:txBody>
      </p:sp>
      <p:sp>
        <p:nvSpPr>
          <p:cNvPr id="14" name="Rectangle 13"/>
          <p:cNvSpPr>
            <a:spLocks noChangeArrowheads="1"/>
          </p:cNvSpPr>
          <p:nvPr/>
        </p:nvSpPr>
        <p:spPr bwMode="auto">
          <a:xfrm>
            <a:off x="1524001" y="43934"/>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 name="Rectangle 14"/>
          <p:cNvSpPr>
            <a:spLocks noChangeArrowheads="1"/>
          </p:cNvSpPr>
          <p:nvPr/>
        </p:nvSpPr>
        <p:spPr bwMode="auto">
          <a:xfrm>
            <a:off x="1524000" y="703363"/>
            <a:ext cx="364202" cy="30777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r>
              <a:rPr lang="en-US" sz="1400" dirty="0">
                <a:latin typeface="Times New Roman" panose="02020603050405020304" pitchFamily="18" charset="0"/>
                <a:ea typeface="Calibri" panose="020F0502020204030204" pitchFamily="34" charset="0"/>
                <a:cs typeface="Times New Roman" panose="02020603050405020304" pitchFamily="18" charset="0"/>
              </a:rPr>
              <a:t>    </a:t>
            </a:r>
            <a:endParaRPr lang="en-US" dirty="0"/>
          </a:p>
        </p:txBody>
      </p:sp>
      <p:sp>
        <p:nvSpPr>
          <p:cNvPr id="16" name="Rectangle 15"/>
          <p:cNvSpPr>
            <a:spLocks noChangeArrowheads="1"/>
          </p:cNvSpPr>
          <p:nvPr/>
        </p:nvSpPr>
        <p:spPr bwMode="auto">
          <a:xfrm>
            <a:off x="1524000" y="1103413"/>
            <a:ext cx="274434" cy="30777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r>
              <a:rPr lang="en-US" sz="1400">
                <a:latin typeface="Times New Roman" panose="02020603050405020304" pitchFamily="18" charset="0"/>
                <a:ea typeface="Calibri" panose="020F0502020204030204" pitchFamily="34" charset="0"/>
                <a:cs typeface="Times New Roman" panose="02020603050405020304" pitchFamily="18" charset="0"/>
              </a:rPr>
              <a:t>  </a:t>
            </a:r>
            <a:endParaRPr lang="en-US"/>
          </a:p>
        </p:txBody>
      </p:sp>
      <p:sp>
        <p:nvSpPr>
          <p:cNvPr id="17" name="Rectangle 16"/>
          <p:cNvSpPr>
            <a:spLocks noChangeArrowheads="1"/>
          </p:cNvSpPr>
          <p:nvPr/>
        </p:nvSpPr>
        <p:spPr bwMode="auto">
          <a:xfrm>
            <a:off x="1524000" y="1503463"/>
            <a:ext cx="274434" cy="30777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r>
              <a:rPr lang="en-US" sz="1400">
                <a:latin typeface="Times New Roman" panose="02020603050405020304" pitchFamily="18" charset="0"/>
                <a:ea typeface="Calibri" panose="020F0502020204030204" pitchFamily="34" charset="0"/>
                <a:cs typeface="Times New Roman" panose="02020603050405020304" pitchFamily="18" charset="0"/>
              </a:rPr>
              <a:t>  </a:t>
            </a:r>
            <a:endParaRPr lang="en-US"/>
          </a:p>
        </p:txBody>
      </p:sp>
      <p:sp>
        <p:nvSpPr>
          <p:cNvPr id="18" name="Rectangle 22"/>
          <p:cNvSpPr>
            <a:spLocks noChangeArrowheads="1"/>
          </p:cNvSpPr>
          <p:nvPr/>
        </p:nvSpPr>
        <p:spPr bwMode="auto">
          <a:xfrm>
            <a:off x="-1642140" y="55877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0" name="Rectangle 24"/>
          <p:cNvSpPr>
            <a:spLocks noChangeArrowheads="1"/>
          </p:cNvSpPr>
          <p:nvPr/>
        </p:nvSpPr>
        <p:spPr bwMode="auto">
          <a:xfrm>
            <a:off x="-2333175" y="-184666"/>
            <a:ext cx="16649483"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1" name="Picture 55">
            <a:extLst>
              <a:ext uri="{FF2B5EF4-FFF2-40B4-BE49-F238E27FC236}">
                <a16:creationId xmlns="" xmlns:a16="http://schemas.microsoft.com/office/drawing/2014/main" id="{9640DAA0-5A2C-42ED-A55D-6B27AA48E159}"/>
              </a:ext>
            </a:extLst>
          </p:cNvPr>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832797" y="5671459"/>
            <a:ext cx="485775" cy="904875"/>
          </a:xfrm>
          <a:prstGeom prst="rect">
            <a:avLst/>
          </a:prstGeom>
        </p:spPr>
      </p:pic>
      <p:pic>
        <p:nvPicPr>
          <p:cNvPr id="12" name="Picture 55">
            <a:extLst>
              <a:ext uri="{FF2B5EF4-FFF2-40B4-BE49-F238E27FC236}">
                <a16:creationId xmlns="" xmlns:a16="http://schemas.microsoft.com/office/drawing/2014/main" id="{A0083CE0-003E-466C-91D5-62D8183AB9A1}"/>
              </a:ext>
            </a:extLst>
          </p:cNvPr>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328506" y="5671460"/>
            <a:ext cx="485775" cy="904875"/>
          </a:xfrm>
          <a:prstGeom prst="rect">
            <a:avLst/>
          </a:prstGeom>
        </p:spPr>
      </p:pic>
      <p:pic>
        <p:nvPicPr>
          <p:cNvPr id="13" name="Picture 55">
            <a:extLst>
              <a:ext uri="{FF2B5EF4-FFF2-40B4-BE49-F238E27FC236}">
                <a16:creationId xmlns="" xmlns:a16="http://schemas.microsoft.com/office/drawing/2014/main" id="{9360F660-9500-4CC3-BCE6-1F3CD82893C7}"/>
              </a:ext>
            </a:extLst>
          </p:cNvPr>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788179" y="5671461"/>
            <a:ext cx="485775" cy="904875"/>
          </a:xfrm>
          <a:prstGeom prst="rect">
            <a:avLst/>
          </a:prstGeom>
        </p:spPr>
      </p:pic>
      <p:pic>
        <p:nvPicPr>
          <p:cNvPr id="19" name="Graphic 18" descr="Classroom">
            <a:extLst>
              <a:ext uri="{FF2B5EF4-FFF2-40B4-BE49-F238E27FC236}">
                <a16:creationId xmlns="" xmlns:a16="http://schemas.microsoft.com/office/drawing/2014/main" id="{9DD5B484-2EE2-43AE-978A-D4FA2ED98AD8}"/>
              </a:ext>
            </a:extLst>
          </p:cNvPr>
          <p:cNvPicPr>
            <a:picLocks noChangeAspect="1"/>
          </p:cNvPicPr>
          <p:nvPr/>
        </p:nvPicPr>
        <p:blipFill>
          <a:blip r:embed="rId4">
            <a:extLst>
              <a:ext uri="{28A0092B-C50C-407E-A947-70E740481C1C}">
                <a14:useLocalDpi xmlns="" xmlns:a14="http://schemas.microsoft.com/office/drawing/2010/main" val="0"/>
              </a:ext>
              <a:ext uri="{96DAC541-7B7A-43D3-8B79-37D633B846F1}">
                <asvg:svgBlip xmlns="" xmlns:asvg="http://schemas.microsoft.com/office/drawing/2016/SVG/main" r:embed=""/>
              </a:ext>
            </a:extLst>
          </a:blip>
          <a:stretch>
            <a:fillRect/>
          </a:stretch>
        </p:blipFill>
        <p:spPr>
          <a:xfrm>
            <a:off x="11175407" y="52750"/>
            <a:ext cx="914400" cy="914400"/>
          </a:xfrm>
          <a:prstGeom prst="rect">
            <a:avLst/>
          </a:prstGeom>
        </p:spPr>
      </p:pic>
    </p:spTree>
    <p:extLst>
      <p:ext uri="{BB962C8B-B14F-4D97-AF65-F5344CB8AC3E}">
        <p14:creationId xmlns="" xmlns:p14="http://schemas.microsoft.com/office/powerpoint/2010/main" val="189832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7" presetClass="entr" presetSubtype="0" fill="hold" grpId="0" nodeType="clickEffect">
                                  <p:stCondLst>
                                    <p:cond delay="0"/>
                                  </p:stCondLst>
                                  <p:childTnLst>
                                    <p:set>
                                      <p:cBhvr>
                                        <p:cTn id="10" dur="1" fill="hold">
                                          <p:stCondLst>
                                            <p:cond delay="0"/>
                                          </p:stCondLst>
                                        </p:cTn>
                                        <p:tgtEl>
                                          <p:spTgt spid="50"/>
                                        </p:tgtEl>
                                        <p:attrNameLst>
                                          <p:attrName>style.visibility</p:attrName>
                                        </p:attrNameLst>
                                      </p:cBhvr>
                                      <p:to>
                                        <p:strVal val="visible"/>
                                      </p:to>
                                    </p:set>
                                    <p:animEffect transition="in" filter="fade">
                                      <p:cBhvr>
                                        <p:cTn id="11" dur="1000"/>
                                        <p:tgtEl>
                                          <p:spTgt spid="50"/>
                                        </p:tgtEl>
                                      </p:cBhvr>
                                    </p:animEffect>
                                    <p:anim calcmode="lin" valueType="num">
                                      <p:cBhvr>
                                        <p:cTn id="12" dur="1000" fill="hold"/>
                                        <p:tgtEl>
                                          <p:spTgt spid="50"/>
                                        </p:tgtEl>
                                        <p:attrNameLst>
                                          <p:attrName>ppt_x</p:attrName>
                                        </p:attrNameLst>
                                      </p:cBhvr>
                                      <p:tavLst>
                                        <p:tav tm="0">
                                          <p:val>
                                            <p:strVal val="#ppt_x"/>
                                          </p:val>
                                        </p:tav>
                                        <p:tav tm="100000">
                                          <p:val>
                                            <p:strVal val="#ppt_x"/>
                                          </p:val>
                                        </p:tav>
                                      </p:tavLst>
                                    </p:anim>
                                    <p:anim calcmode="lin" valueType="num">
                                      <p:cBhvr>
                                        <p:cTn id="13" dur="900" decel="100000" fill="hold"/>
                                        <p:tgtEl>
                                          <p:spTgt spid="50"/>
                                        </p:tgtEl>
                                        <p:attrNameLst>
                                          <p:attrName>ppt_y</p:attrName>
                                        </p:attrNameLst>
                                      </p:cBhvr>
                                      <p:tavLst>
                                        <p:tav tm="0">
                                          <p:val>
                                            <p:strVal val="#ppt_y+1"/>
                                          </p:val>
                                        </p:tav>
                                        <p:tav tm="100000">
                                          <p:val>
                                            <p:strVal val="#ppt_y-.03"/>
                                          </p:val>
                                        </p:tav>
                                      </p:tavLst>
                                    </p:anim>
                                    <p:anim calcmode="lin" valueType="num">
                                      <p:cBhvr>
                                        <p:cTn id="14"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5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Snip Diagonal Corner Rectangle 39"/>
          <p:cNvSpPr/>
          <p:nvPr/>
        </p:nvSpPr>
        <p:spPr>
          <a:xfrm>
            <a:off x="467557" y="245225"/>
            <a:ext cx="10410825" cy="3666262"/>
          </a:xfrm>
          <a:prstGeom prst="snip2DiagRect">
            <a:avLst/>
          </a:prstGeom>
          <a:solidFill>
            <a:srgbClr val="00B050"/>
          </a:solidFill>
          <a:ln/>
        </p:spPr>
        <p:style>
          <a:lnRef idx="2">
            <a:schemeClr val="accent2">
              <a:shade val="50000"/>
            </a:schemeClr>
          </a:lnRef>
          <a:fillRef idx="1">
            <a:schemeClr val="accent2"/>
          </a:fillRef>
          <a:effectRef idx="0">
            <a:schemeClr val="accent2"/>
          </a:effectRef>
          <a:fontRef idx="minor">
            <a:schemeClr val="lt1"/>
          </a:fontRef>
        </p:style>
        <p:txBody>
          <a:bodyPr rtlCol="0" anchor="t"/>
          <a:lstStyle/>
          <a:p>
            <a:pPr lvl="0">
              <a:lnSpc>
                <a:spcPct val="200000"/>
              </a:lnSpc>
              <a:defRPr/>
            </a:pPr>
            <a:r>
              <a:rPr lang="en-US" sz="2000" b="1" dirty="0">
                <a:solidFill>
                  <a:schemeClr val="bg1">
                    <a:lumMod val="95000"/>
                  </a:schemeClr>
                </a:solidFill>
                <a:latin typeface="Times New Roman" panose="02020603050405020304" pitchFamily="18" charset="0"/>
                <a:cs typeface="Times New Roman" panose="02020603050405020304" pitchFamily="18" charset="0"/>
              </a:rPr>
              <a:t>			</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Nha</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a:solidFill>
                  <a:srgbClr val="FF0000"/>
                </a:solidFill>
                <a:latin typeface="Times New Roman" panose="02020603050405020304" pitchFamily="18" charset="0"/>
                <a:cs typeface="Times New Roman" panose="02020603050405020304" pitchFamily="18" charset="0"/>
              </a:rPr>
              <a:t>ở có </a:t>
            </a:r>
            <a:r>
              <a:rPr lang="en-US" sz="2000" b="1" dirty="0" err="1">
                <a:solidFill>
                  <a:srgbClr val="FF0000"/>
                </a:solidFill>
                <a:latin typeface="Times New Roman" panose="02020603050405020304" pitchFamily="18" charset="0"/>
                <a:cs typeface="Times New Roman" panose="02020603050405020304" pitchFamily="18" charset="0"/>
              </a:rPr>
              <a:t>đặc</a:t>
            </a: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err="1">
                <a:solidFill>
                  <a:srgbClr val="FF0000"/>
                </a:solidFill>
                <a:latin typeface="Times New Roman" panose="02020603050405020304" pitchFamily="18" charset="0"/>
                <a:cs typeface="Times New Roman" panose="02020603050405020304" pitchFamily="18" charset="0"/>
              </a:rPr>
              <a:t>trưngvê</a:t>
            </a:r>
            <a:r>
              <a:rPr lang="en-US" sz="2000" b="1" dirty="0">
                <a:solidFill>
                  <a:srgbClr val="FF0000"/>
                </a:solidFill>
                <a:latin typeface="Times New Roman" panose="02020603050405020304" pitchFamily="18" charset="0"/>
                <a:cs typeface="Times New Roman" panose="02020603050405020304" pitchFamily="18" charset="0"/>
              </a:rPr>
              <a:t>̀:</a:t>
            </a:r>
          </a:p>
          <a:p>
            <a:pPr lvl="0">
              <a:lnSpc>
                <a:spcPct val="200000"/>
              </a:lnSpc>
              <a:defRPr/>
            </a:pPr>
            <a:r>
              <a:rPr lang="en-US" sz="2000" b="1" dirty="0">
                <a:solidFill>
                  <a:schemeClr val="bg1">
                    <a:lumMod val="95000"/>
                  </a:schemeClr>
                </a:solidFill>
                <a:latin typeface="Times New Roman" panose="02020603050405020304" pitchFamily="18" charset="0"/>
                <a:cs typeface="Times New Roman" panose="02020603050405020304" pitchFamily="18" charset="0"/>
              </a:rPr>
              <a:t>			</a:t>
            </a:r>
            <a:r>
              <a:rPr lang="en-US" sz="2000" b="1" dirty="0" err="1">
                <a:solidFill>
                  <a:schemeClr val="bg1">
                    <a:lumMod val="95000"/>
                  </a:schemeClr>
                </a:solidFill>
                <a:latin typeface="Times New Roman" panose="02020603050405020304" pitchFamily="18" charset="0"/>
                <a:cs typeface="Times New Roman" panose="02020603050405020304" pitchFamily="18" charset="0"/>
              </a:rPr>
              <a:t>A.Kiến</a:t>
            </a:r>
            <a:r>
              <a:rPr lang="en-US" sz="2000" b="1" dirty="0">
                <a:solidFill>
                  <a:schemeClr val="bg1">
                    <a:lumMod val="95000"/>
                  </a:schemeClr>
                </a:solidFill>
                <a:latin typeface="Times New Roman" panose="02020603050405020304" pitchFamily="18" charset="0"/>
                <a:cs typeface="Times New Roman" panose="02020603050405020304" pitchFamily="18" charset="0"/>
              </a:rPr>
              <a:t> </a:t>
            </a:r>
            <a:r>
              <a:rPr lang="en-US" sz="2000" b="1" dirty="0" err="1">
                <a:solidFill>
                  <a:schemeClr val="bg1">
                    <a:lumMod val="95000"/>
                  </a:schemeClr>
                </a:solidFill>
                <a:latin typeface="Times New Roman" panose="02020603050405020304" pitchFamily="18" charset="0"/>
                <a:cs typeface="Times New Roman" panose="02020603050405020304" pitchFamily="18" charset="0"/>
              </a:rPr>
              <a:t>trúc</a:t>
            </a:r>
            <a:r>
              <a:rPr lang="en-US" sz="2000" b="1" dirty="0">
                <a:solidFill>
                  <a:schemeClr val="bg1">
                    <a:lumMod val="95000"/>
                  </a:schemeClr>
                </a:solidFill>
                <a:latin typeface="Times New Roman" panose="02020603050405020304" pitchFamily="18" charset="0"/>
                <a:cs typeface="Times New Roman" panose="02020603050405020304" pitchFamily="18" charset="0"/>
              </a:rPr>
              <a:t> </a:t>
            </a:r>
            <a:r>
              <a:rPr lang="en-US" sz="2000" b="1" dirty="0" err="1">
                <a:solidFill>
                  <a:schemeClr val="bg1">
                    <a:lumMod val="95000"/>
                  </a:schemeClr>
                </a:solidFill>
                <a:latin typeface="Times New Roman" panose="02020603050405020304" pitchFamily="18" charset="0"/>
                <a:cs typeface="Times New Roman" panose="02020603050405020304" pitchFamily="18" charset="0"/>
              </a:rPr>
              <a:t>va</a:t>
            </a:r>
            <a:r>
              <a:rPr lang="en-US" sz="2000" b="1" dirty="0">
                <a:solidFill>
                  <a:schemeClr val="bg1">
                    <a:lumMod val="95000"/>
                  </a:schemeClr>
                </a:solidFill>
                <a:latin typeface="Times New Roman" panose="02020603050405020304" pitchFamily="18" charset="0"/>
                <a:cs typeface="Times New Roman" panose="02020603050405020304" pitchFamily="18" charset="0"/>
              </a:rPr>
              <a:t>̀ </a:t>
            </a:r>
            <a:r>
              <a:rPr lang="en-US" sz="2000" b="1" dirty="0" err="1">
                <a:solidFill>
                  <a:schemeClr val="bg1">
                    <a:lumMod val="95000"/>
                  </a:schemeClr>
                </a:solidFill>
                <a:latin typeface="Times New Roman" panose="02020603050405020304" pitchFamily="18" charset="0"/>
                <a:cs typeface="Times New Roman" panose="02020603050405020304" pitchFamily="18" charset="0"/>
              </a:rPr>
              <a:t>màu</a:t>
            </a:r>
            <a:r>
              <a:rPr lang="en-US" sz="2000" b="1" dirty="0">
                <a:solidFill>
                  <a:schemeClr val="bg1">
                    <a:lumMod val="95000"/>
                  </a:schemeClr>
                </a:solidFill>
                <a:latin typeface="Times New Roman" panose="02020603050405020304" pitchFamily="18" charset="0"/>
                <a:cs typeface="Times New Roman" panose="02020603050405020304" pitchFamily="18" charset="0"/>
              </a:rPr>
              <a:t> </a:t>
            </a:r>
            <a:r>
              <a:rPr lang="en-US" sz="2000" b="1" dirty="0" err="1">
                <a:solidFill>
                  <a:schemeClr val="bg1">
                    <a:lumMod val="95000"/>
                  </a:schemeClr>
                </a:solidFill>
                <a:latin typeface="Times New Roman" panose="02020603050405020304" pitchFamily="18" charset="0"/>
                <a:cs typeface="Times New Roman" panose="02020603050405020304" pitchFamily="18" charset="0"/>
              </a:rPr>
              <a:t>sắc</a:t>
            </a:r>
            <a:endParaRPr lang="en-US" sz="2000" b="1" dirty="0">
              <a:solidFill>
                <a:schemeClr val="bg1">
                  <a:lumMod val="95000"/>
                </a:schemeClr>
              </a:solidFill>
              <a:latin typeface="Times New Roman" panose="02020603050405020304" pitchFamily="18" charset="0"/>
              <a:cs typeface="Times New Roman" panose="02020603050405020304" pitchFamily="18" charset="0"/>
            </a:endParaRPr>
          </a:p>
          <a:p>
            <a:pPr lvl="0">
              <a:lnSpc>
                <a:spcPct val="200000"/>
              </a:lnSpc>
              <a:defRPr/>
            </a:pPr>
            <a:r>
              <a:rPr lang="en-US" sz="2000" b="1" dirty="0">
                <a:solidFill>
                  <a:schemeClr val="bg1">
                    <a:lumMod val="95000"/>
                  </a:schemeClr>
                </a:solidFill>
                <a:latin typeface="Times New Roman" panose="02020603050405020304" pitchFamily="18" charset="0"/>
                <a:cs typeface="Times New Roman" panose="02020603050405020304" pitchFamily="18" charset="0"/>
              </a:rPr>
              <a:t>			</a:t>
            </a:r>
            <a:r>
              <a:rPr lang="en-US" sz="2000" b="1" dirty="0" err="1">
                <a:solidFill>
                  <a:schemeClr val="bg1">
                    <a:lumMod val="95000"/>
                  </a:schemeClr>
                </a:solidFill>
                <a:latin typeface="Times New Roman" panose="02020603050405020304" pitchFamily="18" charset="0"/>
                <a:cs typeface="Times New Roman" panose="02020603050405020304" pitchFamily="18" charset="0"/>
              </a:rPr>
              <a:t>B.Cấu</a:t>
            </a:r>
            <a:r>
              <a:rPr lang="en-US" sz="2000" b="1" dirty="0">
                <a:solidFill>
                  <a:schemeClr val="bg1">
                    <a:lumMod val="95000"/>
                  </a:schemeClr>
                </a:solidFill>
                <a:latin typeface="Times New Roman" panose="02020603050405020304" pitchFamily="18" charset="0"/>
                <a:cs typeface="Times New Roman" panose="02020603050405020304" pitchFamily="18" charset="0"/>
              </a:rPr>
              <a:t> </a:t>
            </a:r>
            <a:r>
              <a:rPr lang="en-US" sz="2000" b="1" dirty="0" err="1">
                <a:solidFill>
                  <a:schemeClr val="bg1">
                    <a:lumMod val="95000"/>
                  </a:schemeClr>
                </a:solidFill>
                <a:latin typeface="Times New Roman" panose="02020603050405020304" pitchFamily="18" charset="0"/>
                <a:cs typeface="Times New Roman" panose="02020603050405020304" pitchFamily="18" charset="0"/>
              </a:rPr>
              <a:t>tạo</a:t>
            </a:r>
            <a:r>
              <a:rPr lang="en-US" sz="2000" b="1" dirty="0">
                <a:solidFill>
                  <a:schemeClr val="bg1">
                    <a:lumMod val="95000"/>
                  </a:schemeClr>
                </a:solidFill>
                <a:latin typeface="Times New Roman" panose="02020603050405020304" pitchFamily="18" charset="0"/>
                <a:cs typeface="Times New Roman" panose="02020603050405020304" pitchFamily="18" charset="0"/>
              </a:rPr>
              <a:t> </a:t>
            </a:r>
            <a:r>
              <a:rPr lang="en-US" sz="2000" b="1" dirty="0" err="1">
                <a:solidFill>
                  <a:schemeClr val="bg1">
                    <a:lumMod val="95000"/>
                  </a:schemeClr>
                </a:solidFill>
                <a:latin typeface="Times New Roman" panose="02020603050405020304" pitchFamily="18" charset="0"/>
                <a:cs typeface="Times New Roman" panose="02020603050405020304" pitchFamily="18" charset="0"/>
              </a:rPr>
              <a:t>va</a:t>
            </a:r>
            <a:r>
              <a:rPr lang="en-US" sz="2000" b="1" dirty="0">
                <a:solidFill>
                  <a:schemeClr val="bg1">
                    <a:lumMod val="95000"/>
                  </a:schemeClr>
                </a:solidFill>
                <a:latin typeface="Times New Roman" panose="02020603050405020304" pitchFamily="18" charset="0"/>
                <a:cs typeface="Times New Roman" panose="02020603050405020304" pitchFamily="18" charset="0"/>
              </a:rPr>
              <a:t>̀ </a:t>
            </a:r>
            <a:r>
              <a:rPr lang="en-US" sz="2000" b="1" dirty="0" err="1">
                <a:solidFill>
                  <a:schemeClr val="bg1">
                    <a:lumMod val="95000"/>
                  </a:schemeClr>
                </a:solidFill>
                <a:latin typeface="Times New Roman" panose="02020603050405020304" pitchFamily="18" charset="0"/>
                <a:cs typeface="Times New Roman" panose="02020603050405020304" pitchFamily="18" charset="0"/>
              </a:rPr>
              <a:t>phân</a:t>
            </a:r>
            <a:r>
              <a:rPr lang="en-US" sz="2000" b="1" dirty="0">
                <a:solidFill>
                  <a:schemeClr val="bg1">
                    <a:lumMod val="95000"/>
                  </a:schemeClr>
                </a:solidFill>
                <a:latin typeface="Times New Roman" panose="02020603050405020304" pitchFamily="18" charset="0"/>
                <a:cs typeface="Times New Roman" panose="02020603050405020304" pitchFamily="18" charset="0"/>
              </a:rPr>
              <a:t> </a:t>
            </a:r>
            <a:r>
              <a:rPr lang="en-US" sz="2000" b="1" dirty="0" err="1">
                <a:solidFill>
                  <a:schemeClr val="bg1">
                    <a:lumMod val="95000"/>
                  </a:schemeClr>
                </a:solidFill>
                <a:latin typeface="Times New Roman" panose="02020603050405020304" pitchFamily="18" charset="0"/>
                <a:cs typeface="Times New Roman" panose="02020603050405020304" pitchFamily="18" charset="0"/>
              </a:rPr>
              <a:t>chia</a:t>
            </a:r>
            <a:r>
              <a:rPr lang="en-US" sz="2000" b="1" dirty="0">
                <a:solidFill>
                  <a:schemeClr val="bg1">
                    <a:lumMod val="95000"/>
                  </a:schemeClr>
                </a:solidFill>
                <a:latin typeface="Times New Roman" panose="02020603050405020304" pitchFamily="18" charset="0"/>
                <a:cs typeface="Times New Roman" panose="02020603050405020304" pitchFamily="18" charset="0"/>
              </a:rPr>
              <a:t> </a:t>
            </a:r>
            <a:r>
              <a:rPr lang="en-US" sz="2000" b="1" dirty="0" err="1">
                <a:solidFill>
                  <a:schemeClr val="bg1">
                    <a:lumMod val="95000"/>
                  </a:schemeClr>
                </a:solidFill>
                <a:latin typeface="Times New Roman" panose="02020603050405020304" pitchFamily="18" charset="0"/>
                <a:cs typeface="Times New Roman" panose="02020603050405020304" pitchFamily="18" charset="0"/>
              </a:rPr>
              <a:t>các</a:t>
            </a:r>
            <a:r>
              <a:rPr lang="en-US" sz="2000" b="1" dirty="0">
                <a:solidFill>
                  <a:schemeClr val="bg1">
                    <a:lumMod val="95000"/>
                  </a:schemeClr>
                </a:solidFill>
                <a:latin typeface="Times New Roman" panose="02020603050405020304" pitchFamily="18" charset="0"/>
                <a:cs typeface="Times New Roman" panose="02020603050405020304" pitchFamily="18" charset="0"/>
              </a:rPr>
              <a:t> </a:t>
            </a:r>
            <a:r>
              <a:rPr lang="en-US" sz="2000" b="1" dirty="0" err="1">
                <a:solidFill>
                  <a:schemeClr val="bg1">
                    <a:lumMod val="95000"/>
                  </a:schemeClr>
                </a:solidFill>
                <a:latin typeface="Times New Roman" panose="02020603050405020304" pitchFamily="18" charset="0"/>
                <a:cs typeface="Times New Roman" panose="02020603050405020304" pitchFamily="18" charset="0"/>
              </a:rPr>
              <a:t>khu</a:t>
            </a:r>
            <a:r>
              <a:rPr lang="en-US" sz="2000" b="1" dirty="0">
                <a:solidFill>
                  <a:schemeClr val="bg1">
                    <a:lumMod val="95000"/>
                  </a:schemeClr>
                </a:solidFill>
                <a:latin typeface="Times New Roman" panose="02020603050405020304" pitchFamily="18" charset="0"/>
                <a:cs typeface="Times New Roman" panose="02020603050405020304" pitchFamily="18" charset="0"/>
              </a:rPr>
              <a:t> </a:t>
            </a:r>
            <a:r>
              <a:rPr lang="en-US" sz="2000" b="1" dirty="0" err="1">
                <a:solidFill>
                  <a:schemeClr val="bg1">
                    <a:lumMod val="95000"/>
                  </a:schemeClr>
                </a:solidFill>
                <a:latin typeface="Times New Roman" panose="02020603050405020304" pitchFamily="18" charset="0"/>
                <a:cs typeface="Times New Roman" panose="02020603050405020304" pitchFamily="18" charset="0"/>
              </a:rPr>
              <a:t>vực</a:t>
            </a:r>
            <a:r>
              <a:rPr lang="en-US" sz="2000" b="1" dirty="0">
                <a:solidFill>
                  <a:schemeClr val="bg1">
                    <a:lumMod val="95000"/>
                  </a:schemeClr>
                </a:solidFill>
                <a:latin typeface="Times New Roman" panose="02020603050405020304" pitchFamily="18" charset="0"/>
                <a:cs typeface="Times New Roman" panose="02020603050405020304" pitchFamily="18" charset="0"/>
              </a:rPr>
              <a:t> </a:t>
            </a:r>
            <a:r>
              <a:rPr lang="en-US" sz="2000" b="1" dirty="0" err="1">
                <a:solidFill>
                  <a:schemeClr val="bg1">
                    <a:lumMod val="95000"/>
                  </a:schemeClr>
                </a:solidFill>
                <a:latin typeface="Times New Roman" panose="02020603050405020304" pitchFamily="18" charset="0"/>
                <a:cs typeface="Times New Roman" panose="02020603050405020304" pitchFamily="18" charset="0"/>
              </a:rPr>
              <a:t>chức</a:t>
            </a:r>
            <a:r>
              <a:rPr lang="en-US" sz="2000" b="1" dirty="0">
                <a:solidFill>
                  <a:schemeClr val="bg1">
                    <a:lumMod val="95000"/>
                  </a:schemeClr>
                </a:solidFill>
                <a:latin typeface="Times New Roman" panose="02020603050405020304" pitchFamily="18" charset="0"/>
                <a:cs typeface="Times New Roman" panose="02020603050405020304" pitchFamily="18" charset="0"/>
              </a:rPr>
              <a:t> </a:t>
            </a:r>
            <a:r>
              <a:rPr lang="en-US" sz="2000" b="1" dirty="0" err="1">
                <a:solidFill>
                  <a:schemeClr val="bg1">
                    <a:lumMod val="95000"/>
                  </a:schemeClr>
                </a:solidFill>
                <a:latin typeface="Times New Roman" panose="02020603050405020304" pitchFamily="18" charset="0"/>
                <a:cs typeface="Times New Roman" panose="02020603050405020304" pitchFamily="18" charset="0"/>
              </a:rPr>
              <a:t>năng</a:t>
            </a:r>
            <a:endParaRPr lang="en-US" sz="2000" b="1" dirty="0">
              <a:solidFill>
                <a:schemeClr val="bg1">
                  <a:lumMod val="95000"/>
                </a:schemeClr>
              </a:solidFill>
              <a:latin typeface="Times New Roman" panose="02020603050405020304" pitchFamily="18" charset="0"/>
              <a:cs typeface="Times New Roman" panose="02020603050405020304" pitchFamily="18" charset="0"/>
            </a:endParaRPr>
          </a:p>
          <a:p>
            <a:pPr lvl="0">
              <a:lnSpc>
                <a:spcPct val="200000"/>
              </a:lnSpc>
              <a:defRPr/>
            </a:pPr>
            <a:r>
              <a:rPr lang="en-US" sz="2000" b="1" dirty="0">
                <a:solidFill>
                  <a:schemeClr val="bg1">
                    <a:lumMod val="95000"/>
                  </a:schemeClr>
                </a:solidFill>
                <a:latin typeface="Times New Roman" panose="02020603050405020304" pitchFamily="18" charset="0"/>
                <a:cs typeface="Times New Roman" panose="02020603050405020304" pitchFamily="18" charset="0"/>
              </a:rPr>
              <a:t>			C. </a:t>
            </a:r>
            <a:r>
              <a:rPr lang="en-US" sz="2000" b="1" dirty="0" err="1">
                <a:solidFill>
                  <a:schemeClr val="bg1">
                    <a:lumMod val="95000"/>
                  </a:schemeClr>
                </a:solidFill>
                <a:latin typeface="Times New Roman" panose="02020603050405020304" pitchFamily="18" charset="0"/>
                <a:cs typeface="Times New Roman" panose="02020603050405020304" pitchFamily="18" charset="0"/>
              </a:rPr>
              <a:t>Vật</a:t>
            </a:r>
            <a:r>
              <a:rPr lang="en-US" sz="2000" b="1" dirty="0">
                <a:solidFill>
                  <a:schemeClr val="bg1">
                    <a:lumMod val="95000"/>
                  </a:schemeClr>
                </a:solidFill>
                <a:latin typeface="Times New Roman" panose="02020603050405020304" pitchFamily="18" charset="0"/>
                <a:cs typeface="Times New Roman" panose="02020603050405020304" pitchFamily="18" charset="0"/>
              </a:rPr>
              <a:t> </a:t>
            </a:r>
            <a:r>
              <a:rPr lang="en-US" sz="2000" b="1" dirty="0" err="1">
                <a:solidFill>
                  <a:schemeClr val="bg1">
                    <a:lumMod val="95000"/>
                  </a:schemeClr>
                </a:solidFill>
                <a:latin typeface="Times New Roman" panose="02020603050405020304" pitchFamily="18" charset="0"/>
                <a:cs typeface="Times New Roman" panose="02020603050405020304" pitchFamily="18" charset="0"/>
              </a:rPr>
              <a:t>liệu</a:t>
            </a:r>
            <a:r>
              <a:rPr lang="en-US" sz="2000" b="1" dirty="0">
                <a:solidFill>
                  <a:schemeClr val="bg1">
                    <a:lumMod val="95000"/>
                  </a:schemeClr>
                </a:solidFill>
                <a:latin typeface="Times New Roman" panose="02020603050405020304" pitchFamily="18" charset="0"/>
                <a:cs typeface="Times New Roman" panose="02020603050405020304" pitchFamily="18" charset="0"/>
              </a:rPr>
              <a:t> </a:t>
            </a:r>
            <a:r>
              <a:rPr lang="en-US" sz="2000" b="1" dirty="0" err="1">
                <a:solidFill>
                  <a:schemeClr val="bg1">
                    <a:lumMod val="95000"/>
                  </a:schemeClr>
                </a:solidFill>
                <a:latin typeface="Times New Roman" panose="02020603050405020304" pitchFamily="18" charset="0"/>
                <a:cs typeface="Times New Roman" panose="02020603050405020304" pitchFamily="18" charset="0"/>
              </a:rPr>
              <a:t>xây</a:t>
            </a:r>
            <a:r>
              <a:rPr lang="en-US" sz="2000" b="1" dirty="0">
                <a:solidFill>
                  <a:schemeClr val="bg1">
                    <a:lumMod val="95000"/>
                  </a:schemeClr>
                </a:solidFill>
                <a:latin typeface="Times New Roman" panose="02020603050405020304" pitchFamily="18" charset="0"/>
                <a:cs typeface="Times New Roman" panose="02020603050405020304" pitchFamily="18" charset="0"/>
              </a:rPr>
              <a:t> </a:t>
            </a:r>
            <a:r>
              <a:rPr lang="en-US" sz="2000" b="1" dirty="0" err="1">
                <a:solidFill>
                  <a:schemeClr val="bg1">
                    <a:lumMod val="95000"/>
                  </a:schemeClr>
                </a:solidFill>
                <a:latin typeface="Times New Roman" panose="02020603050405020304" pitchFamily="18" charset="0"/>
                <a:cs typeface="Times New Roman" panose="02020603050405020304" pitchFamily="18" charset="0"/>
              </a:rPr>
              <a:t>dựng</a:t>
            </a:r>
            <a:r>
              <a:rPr lang="en-US" sz="2000" b="1" dirty="0">
                <a:solidFill>
                  <a:schemeClr val="bg1">
                    <a:lumMod val="95000"/>
                  </a:schemeClr>
                </a:solidFill>
                <a:latin typeface="Times New Roman" panose="02020603050405020304" pitchFamily="18" charset="0"/>
                <a:cs typeface="Times New Roman" panose="02020603050405020304" pitchFamily="18" charset="0"/>
              </a:rPr>
              <a:t> </a:t>
            </a:r>
            <a:r>
              <a:rPr lang="en-US" sz="2000" b="1" dirty="0" err="1">
                <a:solidFill>
                  <a:schemeClr val="bg1">
                    <a:lumMod val="95000"/>
                  </a:schemeClr>
                </a:solidFill>
                <a:latin typeface="Times New Roman" panose="02020603050405020304" pitchFamily="18" charset="0"/>
                <a:cs typeface="Times New Roman" panose="02020603050405020304" pitchFamily="18" charset="0"/>
              </a:rPr>
              <a:t>va</a:t>
            </a:r>
            <a:r>
              <a:rPr lang="en-US" sz="2000" b="1" dirty="0">
                <a:solidFill>
                  <a:schemeClr val="bg1">
                    <a:lumMod val="95000"/>
                  </a:schemeClr>
                </a:solidFill>
                <a:latin typeface="Times New Roman" panose="02020603050405020304" pitchFamily="18" charset="0"/>
                <a:cs typeface="Times New Roman" panose="02020603050405020304" pitchFamily="18" charset="0"/>
              </a:rPr>
              <a:t>̀ </a:t>
            </a:r>
            <a:r>
              <a:rPr lang="en-US" sz="2000" b="1" dirty="0" err="1">
                <a:solidFill>
                  <a:schemeClr val="bg1">
                    <a:lumMod val="95000"/>
                  </a:schemeClr>
                </a:solidFill>
                <a:latin typeface="Times New Roman" panose="02020603050405020304" pitchFamily="18" charset="0"/>
                <a:cs typeface="Times New Roman" panose="02020603050405020304" pitchFamily="18" charset="0"/>
              </a:rPr>
              <a:t>cấu</a:t>
            </a:r>
            <a:r>
              <a:rPr lang="en-US" sz="2000" b="1" dirty="0">
                <a:solidFill>
                  <a:schemeClr val="bg1">
                    <a:lumMod val="95000"/>
                  </a:schemeClr>
                </a:solidFill>
                <a:latin typeface="Times New Roman" panose="02020603050405020304" pitchFamily="18" charset="0"/>
                <a:cs typeface="Times New Roman" panose="02020603050405020304" pitchFamily="18" charset="0"/>
              </a:rPr>
              <a:t> </a:t>
            </a:r>
            <a:r>
              <a:rPr lang="en-US" sz="2000" b="1" dirty="0" err="1">
                <a:solidFill>
                  <a:schemeClr val="bg1">
                    <a:lumMod val="95000"/>
                  </a:schemeClr>
                </a:solidFill>
                <a:latin typeface="Times New Roman" panose="02020603050405020304" pitchFamily="18" charset="0"/>
                <a:cs typeface="Times New Roman" panose="02020603050405020304" pitchFamily="18" charset="0"/>
              </a:rPr>
              <a:t>tạo</a:t>
            </a:r>
            <a:endParaRPr lang="en-US" sz="2000" b="1" dirty="0">
              <a:solidFill>
                <a:schemeClr val="bg1">
                  <a:lumMod val="95000"/>
                </a:schemeClr>
              </a:solidFill>
              <a:latin typeface="Times New Roman" panose="02020603050405020304" pitchFamily="18" charset="0"/>
              <a:cs typeface="Times New Roman" panose="02020603050405020304" pitchFamily="18" charset="0"/>
            </a:endParaRPr>
          </a:p>
          <a:p>
            <a:pPr lvl="0">
              <a:lnSpc>
                <a:spcPct val="200000"/>
              </a:lnSpc>
              <a:defRPr/>
            </a:pPr>
            <a:r>
              <a:rPr lang="en-US" sz="2000" b="1" dirty="0">
                <a:solidFill>
                  <a:schemeClr val="bg1">
                    <a:lumMod val="95000"/>
                  </a:schemeClr>
                </a:solidFill>
                <a:latin typeface="Times New Roman" panose="02020603050405020304" pitchFamily="18" charset="0"/>
                <a:cs typeface="Times New Roman" panose="02020603050405020304" pitchFamily="18" charset="0"/>
              </a:rPr>
              <a:t>			</a:t>
            </a:r>
            <a:r>
              <a:rPr lang="en-US" sz="2000" b="1" dirty="0" err="1">
                <a:solidFill>
                  <a:schemeClr val="bg1">
                    <a:lumMod val="95000"/>
                  </a:schemeClr>
                </a:solidFill>
                <a:latin typeface="Times New Roman" panose="02020603050405020304" pitchFamily="18" charset="0"/>
                <a:cs typeface="Times New Roman" panose="02020603050405020304" pitchFamily="18" charset="0"/>
              </a:rPr>
              <a:t>D.Kiến</a:t>
            </a:r>
            <a:r>
              <a:rPr lang="en-US" sz="2000" b="1" dirty="0">
                <a:solidFill>
                  <a:schemeClr val="bg1">
                    <a:lumMod val="95000"/>
                  </a:schemeClr>
                </a:solidFill>
                <a:latin typeface="Times New Roman" panose="02020603050405020304" pitchFamily="18" charset="0"/>
                <a:cs typeface="Times New Roman" panose="02020603050405020304" pitchFamily="18" charset="0"/>
              </a:rPr>
              <a:t> </a:t>
            </a:r>
            <a:r>
              <a:rPr lang="en-US" sz="2000" b="1" dirty="0" err="1">
                <a:solidFill>
                  <a:schemeClr val="bg1">
                    <a:lumMod val="95000"/>
                  </a:schemeClr>
                </a:solidFill>
                <a:latin typeface="Times New Roman" panose="02020603050405020304" pitchFamily="18" charset="0"/>
                <a:cs typeface="Times New Roman" panose="02020603050405020304" pitchFamily="18" charset="0"/>
              </a:rPr>
              <a:t>truc</a:t>
            </a:r>
            <a:r>
              <a:rPr lang="en-US" sz="2000" b="1" dirty="0">
                <a:solidFill>
                  <a:schemeClr val="bg1">
                    <a:lumMod val="95000"/>
                  </a:schemeClr>
                </a:solidFill>
                <a:latin typeface="Times New Roman" panose="02020603050405020304" pitchFamily="18" charset="0"/>
                <a:cs typeface="Times New Roman" panose="02020603050405020304" pitchFamily="18" charset="0"/>
              </a:rPr>
              <a:t> </a:t>
            </a:r>
            <a:r>
              <a:rPr lang="en-US" sz="2000" b="1" dirty="0" err="1">
                <a:solidFill>
                  <a:schemeClr val="bg1">
                    <a:lumMod val="95000"/>
                  </a:schemeClr>
                </a:solidFill>
                <a:latin typeface="Times New Roman" panose="02020603050405020304" pitchFamily="18" charset="0"/>
                <a:cs typeface="Times New Roman" panose="02020603050405020304" pitchFamily="18" charset="0"/>
              </a:rPr>
              <a:t>va</a:t>
            </a:r>
            <a:r>
              <a:rPr lang="en-US" sz="2000" b="1" dirty="0">
                <a:solidFill>
                  <a:schemeClr val="bg1">
                    <a:lumMod val="95000"/>
                  </a:schemeClr>
                </a:solidFill>
                <a:latin typeface="Times New Roman" panose="02020603050405020304" pitchFamily="18" charset="0"/>
                <a:cs typeface="Times New Roman" panose="02020603050405020304" pitchFamily="18" charset="0"/>
              </a:rPr>
              <a:t>̀ </a:t>
            </a:r>
            <a:r>
              <a:rPr lang="en-US" sz="2000" b="1" dirty="0" err="1">
                <a:solidFill>
                  <a:schemeClr val="bg1">
                    <a:lumMod val="95000"/>
                  </a:schemeClr>
                </a:solidFill>
                <a:latin typeface="Times New Roman" panose="02020603050405020304" pitchFamily="18" charset="0"/>
                <a:cs typeface="Times New Roman" panose="02020603050405020304" pitchFamily="18" charset="0"/>
              </a:rPr>
              <a:t>phân</a:t>
            </a:r>
            <a:r>
              <a:rPr lang="en-US" sz="2000" b="1" dirty="0">
                <a:solidFill>
                  <a:schemeClr val="bg1">
                    <a:lumMod val="95000"/>
                  </a:schemeClr>
                </a:solidFill>
                <a:latin typeface="Times New Roman" panose="02020603050405020304" pitchFamily="18" charset="0"/>
                <a:cs typeface="Times New Roman" panose="02020603050405020304" pitchFamily="18" charset="0"/>
              </a:rPr>
              <a:t> </a:t>
            </a:r>
            <a:r>
              <a:rPr lang="en-US" sz="2000" b="1" dirty="0" err="1">
                <a:solidFill>
                  <a:schemeClr val="bg1">
                    <a:lumMod val="95000"/>
                  </a:schemeClr>
                </a:solidFill>
                <a:latin typeface="Times New Roman" panose="02020603050405020304" pitchFamily="18" charset="0"/>
                <a:cs typeface="Times New Roman" panose="02020603050405020304" pitchFamily="18" charset="0"/>
              </a:rPr>
              <a:t>chia</a:t>
            </a:r>
            <a:r>
              <a:rPr lang="en-US" sz="2000" b="1" dirty="0">
                <a:solidFill>
                  <a:schemeClr val="bg1">
                    <a:lumMod val="95000"/>
                  </a:schemeClr>
                </a:solidFill>
                <a:latin typeface="Times New Roman" panose="02020603050405020304" pitchFamily="18" charset="0"/>
                <a:cs typeface="Times New Roman" panose="02020603050405020304" pitchFamily="18" charset="0"/>
              </a:rPr>
              <a:t> </a:t>
            </a:r>
            <a:r>
              <a:rPr lang="en-US" sz="2000" b="1" dirty="0" err="1">
                <a:solidFill>
                  <a:schemeClr val="bg1">
                    <a:lumMod val="95000"/>
                  </a:schemeClr>
                </a:solidFill>
                <a:latin typeface="Times New Roman" panose="02020603050405020304" pitchFamily="18" charset="0"/>
                <a:cs typeface="Times New Roman" panose="02020603050405020304" pitchFamily="18" charset="0"/>
              </a:rPr>
              <a:t>các</a:t>
            </a:r>
            <a:r>
              <a:rPr lang="en-US" sz="2000" b="1" dirty="0">
                <a:solidFill>
                  <a:schemeClr val="bg1">
                    <a:lumMod val="95000"/>
                  </a:schemeClr>
                </a:solidFill>
                <a:latin typeface="Times New Roman" panose="02020603050405020304" pitchFamily="18" charset="0"/>
                <a:cs typeface="Times New Roman" panose="02020603050405020304" pitchFamily="18" charset="0"/>
              </a:rPr>
              <a:t> </a:t>
            </a:r>
            <a:r>
              <a:rPr lang="en-US" sz="2000" b="1" dirty="0" err="1">
                <a:solidFill>
                  <a:schemeClr val="bg1">
                    <a:lumMod val="95000"/>
                  </a:schemeClr>
                </a:solidFill>
                <a:latin typeface="Times New Roman" panose="02020603050405020304" pitchFamily="18" charset="0"/>
                <a:cs typeface="Times New Roman" panose="02020603050405020304" pitchFamily="18" charset="0"/>
              </a:rPr>
              <a:t>khu</a:t>
            </a:r>
            <a:r>
              <a:rPr lang="en-US" sz="2000" b="1" dirty="0">
                <a:solidFill>
                  <a:schemeClr val="bg1">
                    <a:lumMod val="95000"/>
                  </a:schemeClr>
                </a:solidFill>
                <a:latin typeface="Times New Roman" panose="02020603050405020304" pitchFamily="18" charset="0"/>
                <a:cs typeface="Times New Roman" panose="02020603050405020304" pitchFamily="18" charset="0"/>
              </a:rPr>
              <a:t> </a:t>
            </a:r>
            <a:r>
              <a:rPr lang="en-US" sz="2000" b="1" dirty="0" err="1">
                <a:solidFill>
                  <a:schemeClr val="bg1">
                    <a:lumMod val="95000"/>
                  </a:schemeClr>
                </a:solidFill>
                <a:latin typeface="Times New Roman" panose="02020603050405020304" pitchFamily="18" charset="0"/>
                <a:cs typeface="Times New Roman" panose="02020603050405020304" pitchFamily="18" charset="0"/>
              </a:rPr>
              <a:t>vực</a:t>
            </a:r>
            <a:r>
              <a:rPr lang="en-US" sz="2000" b="1" dirty="0">
                <a:solidFill>
                  <a:schemeClr val="bg1">
                    <a:lumMod val="95000"/>
                  </a:schemeClr>
                </a:solidFill>
                <a:latin typeface="Times New Roman" panose="02020603050405020304" pitchFamily="18" charset="0"/>
                <a:cs typeface="Times New Roman" panose="02020603050405020304" pitchFamily="18" charset="0"/>
              </a:rPr>
              <a:t> </a:t>
            </a:r>
            <a:r>
              <a:rPr lang="en-US" sz="2000" b="1" dirty="0" err="1">
                <a:solidFill>
                  <a:schemeClr val="bg1">
                    <a:lumMod val="95000"/>
                  </a:schemeClr>
                </a:solidFill>
                <a:latin typeface="Times New Roman" panose="02020603050405020304" pitchFamily="18" charset="0"/>
                <a:cs typeface="Times New Roman" panose="02020603050405020304" pitchFamily="18" charset="0"/>
              </a:rPr>
              <a:t>chức</a:t>
            </a:r>
            <a:r>
              <a:rPr lang="en-US" sz="2000" b="1" dirty="0">
                <a:solidFill>
                  <a:schemeClr val="bg1">
                    <a:lumMod val="95000"/>
                  </a:schemeClr>
                </a:solidFill>
                <a:latin typeface="Times New Roman" panose="02020603050405020304" pitchFamily="18" charset="0"/>
                <a:cs typeface="Times New Roman" panose="02020603050405020304" pitchFamily="18" charset="0"/>
              </a:rPr>
              <a:t> </a:t>
            </a:r>
            <a:r>
              <a:rPr lang="en-US" sz="2000" b="1" dirty="0" err="1">
                <a:solidFill>
                  <a:schemeClr val="bg1">
                    <a:lumMod val="95000"/>
                  </a:schemeClr>
                </a:solidFill>
                <a:latin typeface="Times New Roman" panose="02020603050405020304" pitchFamily="18" charset="0"/>
                <a:cs typeface="Times New Roman" panose="02020603050405020304" pitchFamily="18" charset="0"/>
              </a:rPr>
              <a:t>năng</a:t>
            </a:r>
            <a:endParaRPr lang="en-US" sz="2000" b="1" dirty="0">
              <a:solidFill>
                <a:schemeClr val="bg1">
                  <a:lumMod val="95000"/>
                </a:schemeClr>
              </a:solidFill>
              <a:latin typeface="Times New Roman" pitchFamily="18" charset="0"/>
              <a:cs typeface="Times New Roman" pitchFamily="18" charset="0"/>
            </a:endParaRPr>
          </a:p>
        </p:txBody>
      </p:sp>
      <p:sp>
        <p:nvSpPr>
          <p:cNvPr id="50" name="Snip Diagonal Corner Rectangle 49"/>
          <p:cNvSpPr/>
          <p:nvPr/>
        </p:nvSpPr>
        <p:spPr>
          <a:xfrm>
            <a:off x="3352800" y="4671134"/>
            <a:ext cx="5365072" cy="1371178"/>
          </a:xfrm>
          <a:prstGeom prst="snip2DiagRect">
            <a:avLst/>
          </a:prstGeom>
          <a:solidFill>
            <a:srgbClr val="7030A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defRPr/>
            </a:pPr>
            <a:r>
              <a:rPr lang="en-US" sz="3200" b="1" dirty="0" err="1">
                <a:solidFill>
                  <a:prstClr val="white"/>
                </a:solidFill>
                <a:latin typeface="Times New Roman" pitchFamily="18" charset="0"/>
                <a:cs typeface="Times New Roman" pitchFamily="18" charset="0"/>
              </a:rPr>
              <a:t>Đáp</a:t>
            </a:r>
            <a:r>
              <a:rPr lang="en-US" sz="3200" b="1" dirty="0">
                <a:solidFill>
                  <a:prstClr val="white"/>
                </a:solidFill>
                <a:latin typeface="Times New Roman" pitchFamily="18" charset="0"/>
                <a:cs typeface="Times New Roman" pitchFamily="18" charset="0"/>
              </a:rPr>
              <a:t> </a:t>
            </a:r>
            <a:r>
              <a:rPr lang="en-US" sz="3200" b="1" dirty="0" err="1">
                <a:solidFill>
                  <a:prstClr val="white"/>
                </a:solidFill>
                <a:latin typeface="Times New Roman" pitchFamily="18" charset="0"/>
                <a:cs typeface="Times New Roman" pitchFamily="18" charset="0"/>
              </a:rPr>
              <a:t>án</a:t>
            </a:r>
            <a:r>
              <a:rPr lang="en-US" sz="3200" b="1">
                <a:solidFill>
                  <a:prstClr val="white"/>
                </a:solidFill>
                <a:latin typeface="Times New Roman" pitchFamily="18" charset="0"/>
                <a:cs typeface="Times New Roman" pitchFamily="18" charset="0"/>
              </a:rPr>
              <a:t>: B</a:t>
            </a:r>
            <a:endParaRPr lang="en-US" sz="3200" b="1" dirty="0">
              <a:solidFill>
                <a:prstClr val="white"/>
              </a:solidFill>
              <a:latin typeface="Times New Roman" pitchFamily="18" charset="0"/>
              <a:cs typeface="Times New Roman" pitchFamily="18" charset="0"/>
            </a:endParaRPr>
          </a:p>
        </p:txBody>
      </p:sp>
      <p:sp>
        <p:nvSpPr>
          <p:cNvPr id="5" name="Rectangle 5"/>
          <p:cNvSpPr>
            <a:spLocks noChangeArrowheads="1"/>
          </p:cNvSpPr>
          <p:nvPr/>
        </p:nvSpPr>
        <p:spPr bwMode="auto">
          <a:xfrm>
            <a:off x="1524001" y="-184666"/>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3"/>
          <p:cNvSpPr>
            <a:spLocks noChangeArrowheads="1"/>
          </p:cNvSpPr>
          <p:nvPr/>
        </p:nvSpPr>
        <p:spPr bwMode="auto">
          <a:xfrm>
            <a:off x="1524000" y="74712"/>
            <a:ext cx="274434" cy="30777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r>
              <a:rPr lang="en-US" sz="1400">
                <a:latin typeface="Times New Roman" panose="02020603050405020304" pitchFamily="18" charset="0"/>
                <a:ea typeface="Calibri" panose="020F0502020204030204" pitchFamily="34" charset="0"/>
                <a:cs typeface="Times New Roman" panose="02020603050405020304" pitchFamily="18" charset="0"/>
              </a:rPr>
              <a:t>  </a:t>
            </a:r>
            <a:endParaRPr lang="en-US"/>
          </a:p>
        </p:txBody>
      </p:sp>
      <p:pic>
        <p:nvPicPr>
          <p:cNvPr id="7" name="Picture 55">
            <a:extLst>
              <a:ext uri="{FF2B5EF4-FFF2-40B4-BE49-F238E27FC236}">
                <a16:creationId xmlns="" xmlns:a16="http://schemas.microsoft.com/office/drawing/2014/main" id="{568EC957-0516-4E5B-9400-2D669FF89839}"/>
              </a:ext>
            </a:extLst>
          </p:cNvPr>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845633" y="5669869"/>
            <a:ext cx="485775" cy="904875"/>
          </a:xfrm>
          <a:prstGeom prst="rect">
            <a:avLst/>
          </a:prstGeom>
        </p:spPr>
      </p:pic>
      <p:pic>
        <p:nvPicPr>
          <p:cNvPr id="8" name="Picture 55">
            <a:extLst>
              <a:ext uri="{FF2B5EF4-FFF2-40B4-BE49-F238E27FC236}">
                <a16:creationId xmlns="" xmlns:a16="http://schemas.microsoft.com/office/drawing/2014/main" id="{0E77BED3-2889-420B-BEFB-8E051132F402}"/>
              </a:ext>
            </a:extLst>
          </p:cNvPr>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309686" y="5669869"/>
            <a:ext cx="485775" cy="904875"/>
          </a:xfrm>
          <a:prstGeom prst="rect">
            <a:avLst/>
          </a:prstGeom>
        </p:spPr>
      </p:pic>
      <p:pic>
        <p:nvPicPr>
          <p:cNvPr id="9" name="Picture 55">
            <a:extLst>
              <a:ext uri="{FF2B5EF4-FFF2-40B4-BE49-F238E27FC236}">
                <a16:creationId xmlns="" xmlns:a16="http://schemas.microsoft.com/office/drawing/2014/main" id="{1C8F0B2C-4770-435E-9D38-31CF2E7E5520}"/>
              </a:ext>
            </a:extLst>
          </p:cNvPr>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779590" y="5669870"/>
            <a:ext cx="485775" cy="904875"/>
          </a:xfrm>
          <a:prstGeom prst="rect">
            <a:avLst/>
          </a:prstGeom>
        </p:spPr>
      </p:pic>
      <p:pic>
        <p:nvPicPr>
          <p:cNvPr id="10" name="Graphic 9" descr="Classroom">
            <a:extLst>
              <a:ext uri="{FF2B5EF4-FFF2-40B4-BE49-F238E27FC236}">
                <a16:creationId xmlns="" xmlns:a16="http://schemas.microsoft.com/office/drawing/2014/main" id="{78DF3488-D867-4651-B8B8-74D145777BA0}"/>
              </a:ext>
            </a:extLst>
          </p:cNvPr>
          <p:cNvPicPr>
            <a:picLocks noChangeAspect="1"/>
          </p:cNvPicPr>
          <p:nvPr/>
        </p:nvPicPr>
        <p:blipFill>
          <a:blip r:embed="rId4">
            <a:extLst>
              <a:ext uri="{28A0092B-C50C-407E-A947-70E740481C1C}">
                <a14:useLocalDpi xmlns="" xmlns:a14="http://schemas.microsoft.com/office/drawing/2010/main" val="0"/>
              </a:ext>
              <a:ext uri="{96DAC541-7B7A-43D3-8B79-37D633B846F1}">
                <asvg:svgBlip xmlns="" xmlns:asvg="http://schemas.microsoft.com/office/drawing/2016/SVG/main" r:embed=""/>
              </a:ext>
            </a:extLst>
          </a:blip>
          <a:stretch>
            <a:fillRect/>
          </a:stretch>
        </p:blipFill>
        <p:spPr>
          <a:xfrm>
            <a:off x="11267243" y="0"/>
            <a:ext cx="914400" cy="914400"/>
          </a:xfrm>
          <a:prstGeom prst="rect">
            <a:avLst/>
          </a:prstGeom>
        </p:spPr>
      </p:pic>
    </p:spTree>
    <p:extLst>
      <p:ext uri="{BB962C8B-B14F-4D97-AF65-F5344CB8AC3E}">
        <p14:creationId xmlns="" xmlns:p14="http://schemas.microsoft.com/office/powerpoint/2010/main" val="2340002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1000"/>
                                        <p:tgtEl>
                                          <p:spTgt spid="50"/>
                                        </p:tgtEl>
                                      </p:cBhvr>
                                    </p:animEffect>
                                    <p:anim calcmode="lin" valueType="num">
                                      <p:cBhvr>
                                        <p:cTn id="16" dur="1000" fill="hold"/>
                                        <p:tgtEl>
                                          <p:spTgt spid="50"/>
                                        </p:tgtEl>
                                        <p:attrNameLst>
                                          <p:attrName>ppt_x</p:attrName>
                                        </p:attrNameLst>
                                      </p:cBhvr>
                                      <p:tavLst>
                                        <p:tav tm="0">
                                          <p:val>
                                            <p:strVal val="#ppt_x"/>
                                          </p:val>
                                        </p:tav>
                                        <p:tav tm="100000">
                                          <p:val>
                                            <p:strVal val="#ppt_x"/>
                                          </p:val>
                                        </p:tav>
                                      </p:tavLst>
                                    </p:anim>
                                    <p:anim calcmode="lin" valueType="num">
                                      <p:cBhvr>
                                        <p:cTn id="17" dur="900" decel="100000" fill="hold"/>
                                        <p:tgtEl>
                                          <p:spTgt spid="5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5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7" descr="bball"/>
          <p:cNvPicPr>
            <a:picLocks noChangeAspect="1" noChangeArrowheads="1"/>
          </p:cNvPicPr>
          <p:nvPr/>
        </p:nvPicPr>
        <p:blipFill>
          <a:blip r:embed="rId2"/>
          <a:srcRect/>
          <a:stretch>
            <a:fillRect/>
          </a:stretch>
        </p:blipFill>
        <p:spPr bwMode="auto">
          <a:xfrm>
            <a:off x="10464800" y="0"/>
            <a:ext cx="1727200" cy="1295400"/>
          </a:xfrm>
          <a:prstGeom prst="rect">
            <a:avLst/>
          </a:prstGeom>
          <a:noFill/>
          <a:ln w="9525">
            <a:noFill/>
            <a:miter lim="800000"/>
            <a:headEnd/>
            <a:tailEnd/>
          </a:ln>
        </p:spPr>
      </p:pic>
      <p:sp>
        <p:nvSpPr>
          <p:cNvPr id="8" name="Rectangle: Top Corners Rounded 15">
            <a:extLst>
              <a:ext uri="{FF2B5EF4-FFF2-40B4-BE49-F238E27FC236}">
                <a16:creationId xmlns="" xmlns:a16="http://schemas.microsoft.com/office/drawing/2014/main" id="{64D87223-09CE-4DE3-AD12-5D12CBE4C9BA}"/>
              </a:ext>
            </a:extLst>
          </p:cNvPr>
          <p:cNvSpPr/>
          <p:nvPr/>
        </p:nvSpPr>
        <p:spPr>
          <a:xfrm rot="5400000">
            <a:off x="-1571095" y="3201459"/>
            <a:ext cx="3597275" cy="455084"/>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20484" name="Freeform 19"/>
          <p:cNvSpPr>
            <a:spLocks/>
          </p:cNvSpPr>
          <p:nvPr/>
        </p:nvSpPr>
        <p:spPr bwMode="auto">
          <a:xfrm rot="5400000">
            <a:off x="2626824" y="-2626822"/>
            <a:ext cx="6550428" cy="11804075"/>
          </a:xfrm>
          <a:custGeom>
            <a:avLst/>
            <a:gdLst>
              <a:gd name="T0" fmla="*/ 0 w 1943049"/>
              <a:gd name="T1" fmla="*/ 0 h 1943049"/>
              <a:gd name="T2" fmla="*/ 1224643056 w 1943049"/>
              <a:gd name="T3" fmla="*/ 2147483646 h 1943049"/>
              <a:gd name="T4" fmla="*/ 0 w 1943049"/>
              <a:gd name="T5" fmla="*/ 2147483646 h 1943049"/>
              <a:gd name="T6" fmla="*/ 0 60000 65536"/>
              <a:gd name="T7" fmla="*/ 0 60000 65536"/>
              <a:gd name="T8" fmla="*/ 0 60000 65536"/>
            </a:gdLst>
            <a:ahLst/>
            <a:cxnLst>
              <a:cxn ang="T6">
                <a:pos x="T0" y="T1"/>
              </a:cxn>
              <a:cxn ang="T7">
                <a:pos x="T2" y="T3"/>
              </a:cxn>
              <a:cxn ang="T8">
                <a:pos x="T4" y="T5"/>
              </a:cxn>
            </a:cxnLst>
            <a:rect l="0" t="0" r="r" b="b"/>
            <a:pathLst>
              <a:path w="1943049" h="1943049">
                <a:moveTo>
                  <a:pt x="0" y="0"/>
                </a:moveTo>
                <a:cubicBezTo>
                  <a:pt x="1073116" y="0"/>
                  <a:pt x="1943049" y="869933"/>
                  <a:pt x="1943049" y="1943049"/>
                </a:cubicBezTo>
                <a:lnTo>
                  <a:pt x="0" y="1943049"/>
                </a:lnTo>
                <a:lnTo>
                  <a:pt x="0" y="0"/>
                </a:lnTo>
                <a:close/>
              </a:path>
            </a:pathLst>
          </a:custGeom>
          <a:solidFill>
            <a:srgbClr val="00B0F0">
              <a:alpha val="5882"/>
            </a:srgbClr>
          </a:solidFill>
          <a:ln w="9525" cap="flat" cmpd="sng" algn="ctr">
            <a:noFill/>
            <a:prstDash val="solid"/>
            <a:round/>
            <a:headEnd type="none" w="med" len="med"/>
            <a:tailEnd type="none" w="med" len="med"/>
          </a:ln>
        </p:spPr>
        <p:txBody>
          <a:bodyPr/>
          <a:lstStyle/>
          <a:p>
            <a:endParaRPr lang="en-US"/>
          </a:p>
        </p:txBody>
      </p:sp>
      <p:sp>
        <p:nvSpPr>
          <p:cNvPr id="20485" name="Rectangle 1"/>
          <p:cNvSpPr>
            <a:spLocks noChangeArrowheads="1"/>
          </p:cNvSpPr>
          <p:nvPr/>
        </p:nvSpPr>
        <p:spPr bwMode="auto">
          <a:xfrm>
            <a:off x="1320800" y="1617664"/>
            <a:ext cx="10439400" cy="954107"/>
          </a:xfrm>
          <a:prstGeom prst="rect">
            <a:avLst/>
          </a:prstGeom>
          <a:noFill/>
          <a:ln w="9525">
            <a:noFill/>
            <a:miter lim="800000"/>
            <a:headEnd/>
            <a:tailEnd/>
          </a:ln>
        </p:spPr>
        <p:txBody>
          <a:bodyPr>
            <a:spAutoFit/>
          </a:bodyPr>
          <a:lstStyle/>
          <a:p>
            <a:pPr eaLnBrk="1" hangingPunct="1">
              <a:spcBef>
                <a:spcPct val="50000"/>
              </a:spcBef>
            </a:pPr>
            <a:r>
              <a:rPr lang="en-US" altLang="en-US" sz="2800" b="1" dirty="0" err="1" smtClean="0">
                <a:solidFill>
                  <a:srgbClr val="7030A0"/>
                </a:solidFill>
                <a:latin typeface="Times New Roman" pitchFamily="18" charset="0"/>
                <a:cs typeface="Times New Roman" pitchFamily="18" charset="0"/>
              </a:rPr>
              <a:t>Bài</a:t>
            </a:r>
            <a:r>
              <a:rPr lang="en-US" altLang="en-US" sz="2800" b="1" dirty="0" smtClean="0">
                <a:solidFill>
                  <a:srgbClr val="7030A0"/>
                </a:solidFill>
                <a:latin typeface="Times New Roman" pitchFamily="18" charset="0"/>
                <a:cs typeface="Times New Roman" pitchFamily="18" charset="0"/>
              </a:rPr>
              <a:t> </a:t>
            </a:r>
            <a:r>
              <a:rPr lang="en-US" altLang="en-US" sz="2800" b="1" dirty="0" err="1" smtClean="0">
                <a:solidFill>
                  <a:srgbClr val="7030A0"/>
                </a:solidFill>
                <a:latin typeface="Times New Roman" pitchFamily="18" charset="0"/>
                <a:cs typeface="Times New Roman" pitchFamily="18" charset="0"/>
              </a:rPr>
              <a:t>tập</a:t>
            </a:r>
            <a:r>
              <a:rPr lang="en-US" altLang="en-US" sz="2800" b="1" dirty="0" smtClean="0">
                <a:solidFill>
                  <a:srgbClr val="7030A0"/>
                </a:solidFill>
                <a:latin typeface="Times New Roman" pitchFamily="18" charset="0"/>
                <a:cs typeface="Times New Roman" pitchFamily="18" charset="0"/>
              </a:rPr>
              <a:t> 1: </a:t>
            </a:r>
            <a:r>
              <a:rPr lang="en-US" altLang="en-US" sz="2800" b="1" dirty="0" err="1" smtClean="0">
                <a:solidFill>
                  <a:srgbClr val="7030A0"/>
                </a:solidFill>
                <a:latin typeface="Times New Roman" pitchFamily="18" charset="0"/>
                <a:cs typeface="Times New Roman" pitchFamily="18" charset="0"/>
              </a:rPr>
              <a:t>Nêu</a:t>
            </a:r>
            <a:r>
              <a:rPr lang="en-US" altLang="en-US" sz="2800" b="1" dirty="0" smtClean="0">
                <a:solidFill>
                  <a:srgbClr val="7030A0"/>
                </a:solidFill>
                <a:latin typeface="Times New Roman" pitchFamily="18" charset="0"/>
                <a:cs typeface="Times New Roman" pitchFamily="18" charset="0"/>
              </a:rPr>
              <a:t> ý </a:t>
            </a:r>
            <a:r>
              <a:rPr lang="en-US" altLang="en-US" sz="2800" b="1" dirty="0" err="1" smtClean="0">
                <a:solidFill>
                  <a:srgbClr val="7030A0"/>
                </a:solidFill>
                <a:latin typeface="Times New Roman" pitchFamily="18" charset="0"/>
                <a:cs typeface="Times New Roman" pitchFamily="18" charset="0"/>
              </a:rPr>
              <a:t>tưởng</a:t>
            </a:r>
            <a:r>
              <a:rPr lang="en-US" altLang="en-US" sz="2800" b="1" dirty="0" smtClean="0">
                <a:solidFill>
                  <a:srgbClr val="7030A0"/>
                </a:solidFill>
                <a:latin typeface="Times New Roman" pitchFamily="18" charset="0"/>
                <a:cs typeface="Times New Roman" pitchFamily="18" charset="0"/>
              </a:rPr>
              <a:t> </a:t>
            </a:r>
            <a:r>
              <a:rPr lang="en-US" altLang="en-US" sz="2800" b="1" dirty="0" err="1" smtClean="0">
                <a:solidFill>
                  <a:srgbClr val="7030A0"/>
                </a:solidFill>
                <a:latin typeface="Times New Roman" pitchFamily="18" charset="0"/>
                <a:cs typeface="Times New Roman" pitchFamily="18" charset="0"/>
              </a:rPr>
              <a:t>thiết</a:t>
            </a:r>
            <a:r>
              <a:rPr lang="en-US" altLang="en-US" sz="2800" b="1" dirty="0" smtClean="0">
                <a:solidFill>
                  <a:srgbClr val="7030A0"/>
                </a:solidFill>
                <a:latin typeface="Times New Roman" pitchFamily="18" charset="0"/>
                <a:cs typeface="Times New Roman" pitchFamily="18" charset="0"/>
              </a:rPr>
              <a:t> </a:t>
            </a:r>
            <a:r>
              <a:rPr lang="en-US" altLang="en-US" sz="2800" b="1" dirty="0" err="1" smtClean="0">
                <a:solidFill>
                  <a:srgbClr val="7030A0"/>
                </a:solidFill>
                <a:latin typeface="Times New Roman" pitchFamily="18" charset="0"/>
                <a:cs typeface="Times New Roman" pitchFamily="18" charset="0"/>
              </a:rPr>
              <a:t>kế</a:t>
            </a:r>
            <a:r>
              <a:rPr lang="en-US" altLang="en-US" sz="2800" b="1" dirty="0" smtClean="0">
                <a:solidFill>
                  <a:srgbClr val="7030A0"/>
                </a:solidFill>
                <a:latin typeface="Times New Roman" pitchFamily="18" charset="0"/>
                <a:cs typeface="Times New Roman" pitchFamily="18" charset="0"/>
              </a:rPr>
              <a:t> </a:t>
            </a:r>
            <a:r>
              <a:rPr lang="en-US" altLang="en-US" sz="2800" b="1" dirty="0" err="1" smtClean="0">
                <a:solidFill>
                  <a:srgbClr val="7030A0"/>
                </a:solidFill>
                <a:latin typeface="Times New Roman" pitchFamily="18" charset="0"/>
                <a:cs typeface="Times New Roman" pitchFamily="18" charset="0"/>
              </a:rPr>
              <a:t>ngôi</a:t>
            </a:r>
            <a:r>
              <a:rPr lang="en-US" altLang="en-US" sz="2800" b="1" dirty="0" smtClean="0">
                <a:solidFill>
                  <a:srgbClr val="7030A0"/>
                </a:solidFill>
                <a:latin typeface="Times New Roman" pitchFamily="18" charset="0"/>
                <a:cs typeface="Times New Roman" pitchFamily="18" charset="0"/>
              </a:rPr>
              <a:t> </a:t>
            </a:r>
            <a:r>
              <a:rPr lang="en-US" altLang="en-US" sz="2800" b="1" dirty="0" err="1" smtClean="0">
                <a:solidFill>
                  <a:srgbClr val="7030A0"/>
                </a:solidFill>
                <a:latin typeface="Times New Roman" pitchFamily="18" charset="0"/>
                <a:cs typeface="Times New Roman" pitchFamily="18" charset="0"/>
              </a:rPr>
              <a:t>nhà</a:t>
            </a:r>
            <a:r>
              <a:rPr lang="en-US" altLang="en-US" sz="2800" b="1" dirty="0" smtClean="0">
                <a:solidFill>
                  <a:srgbClr val="7030A0"/>
                </a:solidFill>
                <a:latin typeface="Times New Roman" pitchFamily="18" charset="0"/>
                <a:cs typeface="Times New Roman" pitchFamily="18" charset="0"/>
              </a:rPr>
              <a:t> </a:t>
            </a:r>
            <a:r>
              <a:rPr lang="en-US" altLang="en-US" sz="2800" b="1" dirty="0" err="1" smtClean="0">
                <a:solidFill>
                  <a:srgbClr val="7030A0"/>
                </a:solidFill>
                <a:latin typeface="Times New Roman" pitchFamily="18" charset="0"/>
                <a:cs typeface="Times New Roman" pitchFamily="18" charset="0"/>
              </a:rPr>
              <a:t>có</a:t>
            </a:r>
            <a:r>
              <a:rPr lang="en-US" altLang="en-US" sz="2800" b="1" dirty="0" smtClean="0">
                <a:solidFill>
                  <a:srgbClr val="7030A0"/>
                </a:solidFill>
                <a:latin typeface="Times New Roman" pitchFamily="18" charset="0"/>
                <a:cs typeface="Times New Roman" pitchFamily="18" charset="0"/>
              </a:rPr>
              <a:t> </a:t>
            </a:r>
            <a:r>
              <a:rPr lang="en-US" altLang="en-US" sz="2800" b="1" dirty="0" err="1" smtClean="0">
                <a:solidFill>
                  <a:srgbClr val="7030A0"/>
                </a:solidFill>
                <a:latin typeface="Times New Roman" pitchFamily="18" charset="0"/>
                <a:cs typeface="Times New Roman" pitchFamily="18" charset="0"/>
              </a:rPr>
              <a:t>các</a:t>
            </a:r>
            <a:r>
              <a:rPr lang="en-US" altLang="en-US" sz="2800" b="1" dirty="0" smtClean="0">
                <a:solidFill>
                  <a:srgbClr val="7030A0"/>
                </a:solidFill>
                <a:latin typeface="Times New Roman" pitchFamily="18" charset="0"/>
                <a:cs typeface="Times New Roman" pitchFamily="18" charset="0"/>
              </a:rPr>
              <a:t> </a:t>
            </a:r>
            <a:r>
              <a:rPr lang="en-US" altLang="en-US" sz="2800" b="1" dirty="0" err="1" smtClean="0">
                <a:solidFill>
                  <a:srgbClr val="7030A0"/>
                </a:solidFill>
                <a:latin typeface="Times New Roman" pitchFamily="18" charset="0"/>
                <a:cs typeface="Times New Roman" pitchFamily="18" charset="0"/>
              </a:rPr>
              <a:t>phòng</a:t>
            </a:r>
            <a:r>
              <a:rPr lang="en-US" altLang="en-US" sz="2800" b="1" dirty="0" smtClean="0">
                <a:solidFill>
                  <a:srgbClr val="7030A0"/>
                </a:solidFill>
                <a:latin typeface="Times New Roman" pitchFamily="18" charset="0"/>
                <a:cs typeface="Times New Roman" pitchFamily="18" charset="0"/>
              </a:rPr>
              <a:t> </a:t>
            </a:r>
            <a:r>
              <a:rPr lang="en-US" altLang="en-US" sz="2800" b="1" dirty="0" err="1" smtClean="0">
                <a:solidFill>
                  <a:srgbClr val="7030A0"/>
                </a:solidFill>
                <a:latin typeface="Times New Roman" pitchFamily="18" charset="0"/>
                <a:cs typeface="Times New Roman" pitchFamily="18" charset="0"/>
              </a:rPr>
              <a:t>chức</a:t>
            </a:r>
            <a:r>
              <a:rPr lang="en-US" altLang="en-US" sz="2800" b="1" dirty="0" smtClean="0">
                <a:solidFill>
                  <a:srgbClr val="7030A0"/>
                </a:solidFill>
                <a:latin typeface="Times New Roman" pitchFamily="18" charset="0"/>
                <a:cs typeface="Times New Roman" pitchFamily="18" charset="0"/>
              </a:rPr>
              <a:t> </a:t>
            </a:r>
            <a:r>
              <a:rPr lang="en-US" altLang="en-US" sz="2800" b="1" dirty="0" err="1" smtClean="0">
                <a:solidFill>
                  <a:srgbClr val="7030A0"/>
                </a:solidFill>
                <a:latin typeface="Times New Roman" pitchFamily="18" charset="0"/>
                <a:cs typeface="Times New Roman" pitchFamily="18" charset="0"/>
              </a:rPr>
              <a:t>năng</a:t>
            </a:r>
            <a:r>
              <a:rPr lang="en-US" altLang="en-US" sz="2800" b="1" dirty="0" smtClean="0">
                <a:solidFill>
                  <a:srgbClr val="7030A0"/>
                </a:solidFill>
                <a:latin typeface="Times New Roman" pitchFamily="18" charset="0"/>
                <a:cs typeface="Times New Roman" pitchFamily="18" charset="0"/>
              </a:rPr>
              <a:t> </a:t>
            </a:r>
            <a:r>
              <a:rPr lang="en-US" altLang="en-US" sz="2800" b="1" dirty="0" err="1" smtClean="0">
                <a:solidFill>
                  <a:srgbClr val="7030A0"/>
                </a:solidFill>
                <a:latin typeface="Times New Roman" pitchFamily="18" charset="0"/>
                <a:cs typeface="Times New Roman" pitchFamily="18" charset="0"/>
              </a:rPr>
              <a:t>phù</a:t>
            </a:r>
            <a:r>
              <a:rPr lang="en-US" altLang="en-US" sz="2800" b="1" dirty="0" smtClean="0">
                <a:solidFill>
                  <a:srgbClr val="7030A0"/>
                </a:solidFill>
                <a:latin typeface="Times New Roman" pitchFamily="18" charset="0"/>
                <a:cs typeface="Times New Roman" pitchFamily="18" charset="0"/>
              </a:rPr>
              <a:t> </a:t>
            </a:r>
            <a:r>
              <a:rPr lang="en-US" altLang="en-US" sz="2800" b="1" dirty="0" err="1" smtClean="0">
                <a:solidFill>
                  <a:srgbClr val="7030A0"/>
                </a:solidFill>
                <a:latin typeface="Times New Roman" pitchFamily="18" charset="0"/>
                <a:cs typeface="Times New Roman" pitchFamily="18" charset="0"/>
              </a:rPr>
              <a:t>hợp</a:t>
            </a:r>
            <a:r>
              <a:rPr lang="en-US" altLang="en-US" sz="2800" b="1" dirty="0" smtClean="0">
                <a:solidFill>
                  <a:srgbClr val="7030A0"/>
                </a:solidFill>
                <a:latin typeface="Times New Roman" pitchFamily="18" charset="0"/>
                <a:cs typeface="Times New Roman" pitchFamily="18" charset="0"/>
              </a:rPr>
              <a:t> </a:t>
            </a:r>
            <a:r>
              <a:rPr lang="en-US" altLang="en-US" sz="2800" b="1" dirty="0" err="1" smtClean="0">
                <a:solidFill>
                  <a:srgbClr val="7030A0"/>
                </a:solidFill>
                <a:latin typeface="Times New Roman" pitchFamily="18" charset="0"/>
                <a:cs typeface="Times New Roman" pitchFamily="18" charset="0"/>
              </a:rPr>
              <a:t>với</a:t>
            </a:r>
            <a:r>
              <a:rPr lang="en-US" altLang="en-US" sz="2800" b="1" dirty="0" smtClean="0">
                <a:solidFill>
                  <a:srgbClr val="7030A0"/>
                </a:solidFill>
                <a:latin typeface="Times New Roman" pitchFamily="18" charset="0"/>
                <a:cs typeface="Times New Roman" pitchFamily="18" charset="0"/>
              </a:rPr>
              <a:t> </a:t>
            </a:r>
            <a:r>
              <a:rPr lang="en-US" altLang="en-US" sz="2800" b="1" dirty="0" err="1" smtClean="0">
                <a:solidFill>
                  <a:srgbClr val="7030A0"/>
                </a:solidFill>
                <a:latin typeface="Times New Roman" pitchFamily="18" charset="0"/>
                <a:cs typeface="Times New Roman" pitchFamily="18" charset="0"/>
              </a:rPr>
              <a:t>gia</a:t>
            </a:r>
            <a:r>
              <a:rPr lang="en-US" altLang="en-US" sz="2800" b="1" dirty="0" smtClean="0">
                <a:solidFill>
                  <a:srgbClr val="7030A0"/>
                </a:solidFill>
                <a:latin typeface="Times New Roman" pitchFamily="18" charset="0"/>
                <a:cs typeface="Times New Roman" pitchFamily="18" charset="0"/>
              </a:rPr>
              <a:t> </a:t>
            </a:r>
            <a:r>
              <a:rPr lang="en-US" altLang="en-US" sz="2800" b="1" dirty="0" err="1" smtClean="0">
                <a:solidFill>
                  <a:srgbClr val="7030A0"/>
                </a:solidFill>
                <a:latin typeface="Times New Roman" pitchFamily="18" charset="0"/>
                <a:cs typeface="Times New Roman" pitchFamily="18" charset="0"/>
              </a:rPr>
              <a:t>đình</a:t>
            </a:r>
            <a:r>
              <a:rPr lang="en-US" altLang="en-US" sz="2800" b="1" dirty="0" smtClean="0">
                <a:solidFill>
                  <a:srgbClr val="7030A0"/>
                </a:solidFill>
                <a:latin typeface="Times New Roman" pitchFamily="18" charset="0"/>
                <a:cs typeface="Times New Roman" pitchFamily="18" charset="0"/>
              </a:rPr>
              <a:t> </a:t>
            </a:r>
            <a:r>
              <a:rPr lang="en-US" altLang="en-US" sz="2800" b="1" dirty="0" err="1" smtClean="0">
                <a:solidFill>
                  <a:srgbClr val="7030A0"/>
                </a:solidFill>
                <a:latin typeface="Times New Roman" pitchFamily="18" charset="0"/>
                <a:cs typeface="Times New Roman" pitchFamily="18" charset="0"/>
              </a:rPr>
              <a:t>gồm</a:t>
            </a:r>
            <a:r>
              <a:rPr lang="en-US" altLang="en-US" sz="2800" b="1" dirty="0" smtClean="0">
                <a:solidFill>
                  <a:srgbClr val="7030A0"/>
                </a:solidFill>
                <a:latin typeface="Times New Roman" pitchFamily="18" charset="0"/>
                <a:cs typeface="Times New Roman" pitchFamily="18" charset="0"/>
              </a:rPr>
              <a:t> </a:t>
            </a:r>
            <a:r>
              <a:rPr lang="en-US" altLang="en-US" sz="2800" b="1" dirty="0" err="1" smtClean="0">
                <a:solidFill>
                  <a:srgbClr val="7030A0"/>
                </a:solidFill>
                <a:latin typeface="Times New Roman" pitchFamily="18" charset="0"/>
                <a:cs typeface="Times New Roman" pitchFamily="18" charset="0"/>
              </a:rPr>
              <a:t>có</a:t>
            </a:r>
            <a:r>
              <a:rPr lang="en-US" altLang="en-US" sz="2800" b="1" dirty="0" smtClean="0">
                <a:solidFill>
                  <a:srgbClr val="7030A0"/>
                </a:solidFill>
                <a:latin typeface="Times New Roman" pitchFamily="18" charset="0"/>
                <a:cs typeface="Times New Roman" pitchFamily="18" charset="0"/>
              </a:rPr>
              <a:t> 4 </a:t>
            </a:r>
            <a:r>
              <a:rPr lang="en-US" altLang="en-US" sz="2800" b="1" dirty="0" err="1" smtClean="0">
                <a:solidFill>
                  <a:srgbClr val="7030A0"/>
                </a:solidFill>
                <a:latin typeface="Times New Roman" pitchFamily="18" charset="0"/>
                <a:cs typeface="Times New Roman" pitchFamily="18" charset="0"/>
              </a:rPr>
              <a:t>người</a:t>
            </a:r>
            <a:r>
              <a:rPr lang="en-US" altLang="en-US" sz="2800" b="1" dirty="0" smtClean="0">
                <a:solidFill>
                  <a:srgbClr val="7030A0"/>
                </a:solidFill>
                <a:latin typeface="Times New Roman" pitchFamily="18" charset="0"/>
                <a:cs typeface="Times New Roman" pitchFamily="18" charset="0"/>
              </a:rPr>
              <a:t>: </a:t>
            </a:r>
            <a:r>
              <a:rPr lang="en-US" altLang="en-US" sz="2800" b="1" dirty="0" err="1" smtClean="0">
                <a:solidFill>
                  <a:srgbClr val="7030A0"/>
                </a:solidFill>
                <a:latin typeface="Times New Roman" pitchFamily="18" charset="0"/>
                <a:cs typeface="Times New Roman" pitchFamily="18" charset="0"/>
              </a:rPr>
              <a:t>bố</a:t>
            </a:r>
            <a:r>
              <a:rPr lang="en-US" altLang="en-US" sz="2800" b="1" dirty="0" smtClean="0">
                <a:solidFill>
                  <a:srgbClr val="7030A0"/>
                </a:solidFill>
                <a:latin typeface="Times New Roman" pitchFamily="18" charset="0"/>
                <a:cs typeface="Times New Roman" pitchFamily="18" charset="0"/>
              </a:rPr>
              <a:t>, </a:t>
            </a:r>
            <a:r>
              <a:rPr lang="en-US" altLang="en-US" sz="2800" b="1" dirty="0" err="1" smtClean="0">
                <a:solidFill>
                  <a:srgbClr val="7030A0"/>
                </a:solidFill>
                <a:latin typeface="Times New Roman" pitchFamily="18" charset="0"/>
                <a:cs typeface="Times New Roman" pitchFamily="18" charset="0"/>
              </a:rPr>
              <a:t>mẹ</a:t>
            </a:r>
            <a:r>
              <a:rPr lang="en-US" altLang="en-US" sz="2800" b="1" dirty="0" smtClean="0">
                <a:solidFill>
                  <a:srgbClr val="7030A0"/>
                </a:solidFill>
                <a:latin typeface="Times New Roman" pitchFamily="18" charset="0"/>
                <a:cs typeface="Times New Roman" pitchFamily="18" charset="0"/>
              </a:rPr>
              <a:t> </a:t>
            </a:r>
            <a:r>
              <a:rPr lang="en-US" altLang="en-US" sz="2800" b="1" dirty="0" err="1" smtClean="0">
                <a:solidFill>
                  <a:srgbClr val="7030A0"/>
                </a:solidFill>
                <a:latin typeface="Times New Roman" pitchFamily="18" charset="0"/>
                <a:cs typeface="Times New Roman" pitchFamily="18" charset="0"/>
              </a:rPr>
              <a:t>và</a:t>
            </a:r>
            <a:r>
              <a:rPr lang="en-US" altLang="en-US" sz="2800" b="1" dirty="0" smtClean="0">
                <a:solidFill>
                  <a:srgbClr val="7030A0"/>
                </a:solidFill>
                <a:latin typeface="Times New Roman" pitchFamily="18" charset="0"/>
                <a:cs typeface="Times New Roman" pitchFamily="18" charset="0"/>
              </a:rPr>
              <a:t> </a:t>
            </a:r>
            <a:r>
              <a:rPr lang="en-US" altLang="en-US" sz="2800" b="1" dirty="0" err="1" smtClean="0">
                <a:solidFill>
                  <a:srgbClr val="7030A0"/>
                </a:solidFill>
                <a:latin typeface="Times New Roman" pitchFamily="18" charset="0"/>
                <a:cs typeface="Times New Roman" pitchFamily="18" charset="0"/>
              </a:rPr>
              <a:t>hai</a:t>
            </a:r>
            <a:r>
              <a:rPr lang="en-US" altLang="en-US" sz="2800" b="1" dirty="0" smtClean="0">
                <a:solidFill>
                  <a:srgbClr val="7030A0"/>
                </a:solidFill>
                <a:latin typeface="Times New Roman" pitchFamily="18" charset="0"/>
                <a:cs typeface="Times New Roman" pitchFamily="18" charset="0"/>
              </a:rPr>
              <a:t> con</a:t>
            </a:r>
            <a:r>
              <a:rPr lang="en-US" altLang="en-US" sz="2800" b="1" dirty="0" smtClean="0">
                <a:solidFill>
                  <a:srgbClr val="7030A0"/>
                </a:solidFill>
                <a:latin typeface="Times New Roman" pitchFamily="18" charset="0"/>
                <a:cs typeface="Times New Roman" pitchFamily="18" charset="0"/>
              </a:rPr>
              <a:t>?</a:t>
            </a:r>
            <a:r>
              <a:rPr lang="vi-VN" altLang="en-US" sz="2800" b="1" dirty="0" smtClean="0">
                <a:solidFill>
                  <a:srgbClr val="7030A0"/>
                </a:solidFill>
                <a:latin typeface="Times New Roman" pitchFamily="18" charset="0"/>
                <a:cs typeface="Times New Roman" pitchFamily="18" charset="0"/>
              </a:rPr>
              <a:t> </a:t>
            </a:r>
            <a:endParaRPr lang="en-US" altLang="en-US" sz="2800" b="1" dirty="0">
              <a:solidFill>
                <a:srgbClr val="7030A0"/>
              </a:solidFill>
              <a:latin typeface="Times New Roman" pitchFamily="18" charset="0"/>
              <a:cs typeface="Times New Roman" pitchFamily="18" charset="0"/>
            </a:endParaRPr>
          </a:p>
        </p:txBody>
      </p:sp>
      <p:pic>
        <p:nvPicPr>
          <p:cNvPr id="20486" name="Picture 12" descr="Screen Clipping"/>
          <p:cNvPicPr>
            <a:picLocks noChangeAspect="1"/>
          </p:cNvPicPr>
          <p:nvPr/>
        </p:nvPicPr>
        <p:blipFill>
          <a:blip r:embed="rId3"/>
          <a:srcRect/>
          <a:stretch>
            <a:fillRect/>
          </a:stretch>
        </p:blipFill>
        <p:spPr bwMode="auto">
          <a:xfrm>
            <a:off x="1303867" y="381000"/>
            <a:ext cx="1092200" cy="660400"/>
          </a:xfrm>
          <a:prstGeom prst="rect">
            <a:avLst/>
          </a:prstGeom>
          <a:noFill/>
          <a:ln w="9525">
            <a:noFill/>
            <a:miter lim="800000"/>
            <a:headEnd/>
            <a:tailEnd/>
          </a:ln>
        </p:spPr>
      </p:pic>
      <p:sp>
        <p:nvSpPr>
          <p:cNvPr id="20487" name="Rectangle 13"/>
          <p:cNvSpPr>
            <a:spLocks noChangeArrowheads="1"/>
          </p:cNvSpPr>
          <p:nvPr/>
        </p:nvSpPr>
        <p:spPr bwMode="auto">
          <a:xfrm>
            <a:off x="2743201" y="533400"/>
            <a:ext cx="1919817" cy="522288"/>
          </a:xfrm>
          <a:prstGeom prst="rect">
            <a:avLst/>
          </a:prstGeom>
          <a:noFill/>
          <a:ln w="9525">
            <a:noFill/>
            <a:miter lim="800000"/>
            <a:headEnd/>
            <a:tailEnd/>
          </a:ln>
        </p:spPr>
        <p:txBody>
          <a:bodyPr>
            <a:spAutoFit/>
          </a:bodyPr>
          <a:lstStyle/>
          <a:p>
            <a:r>
              <a:rPr lang="en-US" altLang="en-US" sz="2800" b="1" dirty="0" err="1">
                <a:solidFill>
                  <a:srgbClr val="FF0000"/>
                </a:solidFill>
                <a:latin typeface="Times New Roman" pitchFamily="18" charset="0"/>
                <a:cs typeface="Times New Roman" pitchFamily="18" charset="0"/>
              </a:rPr>
              <a:t>Vận</a:t>
            </a:r>
            <a:r>
              <a:rPr lang="en-US" altLang="en-US" sz="2800" b="1" dirty="0">
                <a:solidFill>
                  <a:srgbClr val="FF0000"/>
                </a:solidFill>
                <a:latin typeface="Times New Roman" pitchFamily="18" charset="0"/>
                <a:cs typeface="Times New Roman" pitchFamily="18" charset="0"/>
              </a:rPr>
              <a:t> </a:t>
            </a:r>
            <a:r>
              <a:rPr lang="en-US" altLang="en-US" sz="2800" b="1" dirty="0" err="1">
                <a:solidFill>
                  <a:srgbClr val="FF0000"/>
                </a:solidFill>
                <a:latin typeface="Times New Roman" pitchFamily="18" charset="0"/>
                <a:cs typeface="Times New Roman" pitchFamily="18" charset="0"/>
              </a:rPr>
              <a:t>dụng</a:t>
            </a:r>
            <a:endParaRPr lang="en-US" altLang="en-US" sz="2800" b="1" dirty="0">
              <a:solidFill>
                <a:srgbClr val="FF0000"/>
              </a:solidFill>
              <a:latin typeface="Times New Roman" pitchFamily="18" charset="0"/>
              <a:cs typeface="Times New Roman" pitchFamily="18" charset="0"/>
            </a:endParaRPr>
          </a:p>
        </p:txBody>
      </p:sp>
      <p:sp>
        <p:nvSpPr>
          <p:cNvPr id="20488" name="Rectangle 15"/>
          <p:cNvSpPr>
            <a:spLocks noChangeArrowheads="1"/>
          </p:cNvSpPr>
          <p:nvPr/>
        </p:nvSpPr>
        <p:spPr bwMode="auto">
          <a:xfrm>
            <a:off x="1303867" y="3127375"/>
            <a:ext cx="10439400" cy="954107"/>
          </a:xfrm>
          <a:prstGeom prst="rect">
            <a:avLst/>
          </a:prstGeom>
          <a:noFill/>
          <a:ln w="9525">
            <a:noFill/>
            <a:miter lim="800000"/>
            <a:headEnd/>
            <a:tailEnd/>
          </a:ln>
        </p:spPr>
        <p:txBody>
          <a:bodyPr>
            <a:spAutoFit/>
          </a:bodyPr>
          <a:lstStyle/>
          <a:p>
            <a:pPr eaLnBrk="1" hangingPunct="1">
              <a:spcBef>
                <a:spcPct val="50000"/>
              </a:spcBef>
            </a:pPr>
            <a:r>
              <a:rPr lang="en-US" altLang="en-US" sz="2800" b="1" dirty="0" err="1" smtClean="0">
                <a:solidFill>
                  <a:srgbClr val="7030A0"/>
                </a:solidFill>
                <a:latin typeface="Times New Roman" pitchFamily="18" charset="0"/>
                <a:cs typeface="Times New Roman" pitchFamily="18" charset="0"/>
              </a:rPr>
              <a:t>Bài</a:t>
            </a:r>
            <a:r>
              <a:rPr lang="en-US" altLang="en-US" sz="2800" b="1" dirty="0" smtClean="0">
                <a:solidFill>
                  <a:srgbClr val="7030A0"/>
                </a:solidFill>
                <a:latin typeface="Times New Roman" pitchFamily="18" charset="0"/>
                <a:cs typeface="Times New Roman" pitchFamily="18" charset="0"/>
              </a:rPr>
              <a:t> </a:t>
            </a:r>
            <a:r>
              <a:rPr lang="en-US" altLang="en-US" sz="2800" b="1" dirty="0" err="1" smtClean="0">
                <a:solidFill>
                  <a:srgbClr val="7030A0"/>
                </a:solidFill>
                <a:latin typeface="Times New Roman" pitchFamily="18" charset="0"/>
                <a:cs typeface="Times New Roman" pitchFamily="18" charset="0"/>
              </a:rPr>
              <a:t>tập</a:t>
            </a:r>
            <a:r>
              <a:rPr lang="en-US" altLang="en-US" sz="2800" b="1" dirty="0" smtClean="0">
                <a:solidFill>
                  <a:srgbClr val="7030A0"/>
                </a:solidFill>
                <a:latin typeface="Times New Roman" pitchFamily="18" charset="0"/>
                <a:cs typeface="Times New Roman" pitchFamily="18" charset="0"/>
              </a:rPr>
              <a:t> 2: </a:t>
            </a:r>
            <a:r>
              <a:rPr lang="en-US" altLang="en-US" sz="2800" b="1" dirty="0" err="1" smtClean="0">
                <a:solidFill>
                  <a:srgbClr val="7030A0"/>
                </a:solidFill>
                <a:latin typeface="Times New Roman" pitchFamily="18" charset="0"/>
                <a:cs typeface="Times New Roman" pitchFamily="18" charset="0"/>
              </a:rPr>
              <a:t>Tưởng</a:t>
            </a:r>
            <a:r>
              <a:rPr lang="en-US" altLang="en-US" sz="2800" b="1" dirty="0" smtClean="0">
                <a:solidFill>
                  <a:srgbClr val="7030A0"/>
                </a:solidFill>
                <a:latin typeface="Times New Roman" pitchFamily="18" charset="0"/>
                <a:cs typeface="Times New Roman" pitchFamily="18" charset="0"/>
              </a:rPr>
              <a:t> </a:t>
            </a:r>
            <a:r>
              <a:rPr lang="en-US" altLang="en-US" sz="2800" b="1" dirty="0" err="1" smtClean="0">
                <a:solidFill>
                  <a:srgbClr val="7030A0"/>
                </a:solidFill>
                <a:latin typeface="Times New Roman" pitchFamily="18" charset="0"/>
                <a:cs typeface="Times New Roman" pitchFamily="18" charset="0"/>
              </a:rPr>
              <a:t>tượng</a:t>
            </a:r>
            <a:r>
              <a:rPr lang="en-US" altLang="en-US" sz="2800" b="1" dirty="0" smtClean="0">
                <a:solidFill>
                  <a:srgbClr val="7030A0"/>
                </a:solidFill>
                <a:latin typeface="Times New Roman" pitchFamily="18" charset="0"/>
                <a:cs typeface="Times New Roman" pitchFamily="18" charset="0"/>
              </a:rPr>
              <a:t> </a:t>
            </a:r>
            <a:r>
              <a:rPr lang="en-US" altLang="en-US" sz="2800" b="1" dirty="0" err="1" smtClean="0">
                <a:solidFill>
                  <a:srgbClr val="7030A0"/>
                </a:solidFill>
                <a:latin typeface="Times New Roman" pitchFamily="18" charset="0"/>
                <a:cs typeface="Times New Roman" pitchFamily="18" charset="0"/>
              </a:rPr>
              <a:t>và</a:t>
            </a:r>
            <a:r>
              <a:rPr lang="en-US" altLang="en-US" sz="2800" b="1" dirty="0" smtClean="0">
                <a:solidFill>
                  <a:srgbClr val="7030A0"/>
                </a:solidFill>
                <a:latin typeface="Times New Roman" pitchFamily="18" charset="0"/>
                <a:cs typeface="Times New Roman" pitchFamily="18" charset="0"/>
              </a:rPr>
              <a:t> </a:t>
            </a:r>
            <a:r>
              <a:rPr lang="en-US" altLang="en-US" sz="2800" b="1" dirty="0" err="1" smtClean="0">
                <a:solidFill>
                  <a:srgbClr val="7030A0"/>
                </a:solidFill>
                <a:latin typeface="Times New Roman" pitchFamily="18" charset="0"/>
                <a:cs typeface="Times New Roman" pitchFamily="18" charset="0"/>
              </a:rPr>
              <a:t>cho</a:t>
            </a:r>
            <a:r>
              <a:rPr lang="en-US" altLang="en-US" sz="2800" b="1" dirty="0" smtClean="0">
                <a:solidFill>
                  <a:srgbClr val="7030A0"/>
                </a:solidFill>
                <a:latin typeface="Times New Roman" pitchFamily="18" charset="0"/>
                <a:cs typeface="Times New Roman" pitchFamily="18" charset="0"/>
              </a:rPr>
              <a:t> </a:t>
            </a:r>
            <a:r>
              <a:rPr lang="en-US" altLang="en-US" sz="2800" b="1" dirty="0" err="1" smtClean="0">
                <a:solidFill>
                  <a:srgbClr val="7030A0"/>
                </a:solidFill>
                <a:latin typeface="Times New Roman" pitchFamily="18" charset="0"/>
                <a:cs typeface="Times New Roman" pitchFamily="18" charset="0"/>
              </a:rPr>
              <a:t>biết</a:t>
            </a:r>
            <a:r>
              <a:rPr lang="en-US" altLang="en-US" sz="2800" b="1" dirty="0" smtClean="0">
                <a:solidFill>
                  <a:srgbClr val="7030A0"/>
                </a:solidFill>
                <a:latin typeface="Times New Roman" pitchFamily="18" charset="0"/>
                <a:cs typeface="Times New Roman" pitchFamily="18" charset="0"/>
              </a:rPr>
              <a:t> </a:t>
            </a:r>
            <a:r>
              <a:rPr lang="en-US" altLang="en-US" sz="2800" b="1" dirty="0" err="1" smtClean="0">
                <a:solidFill>
                  <a:srgbClr val="7030A0"/>
                </a:solidFill>
                <a:latin typeface="Times New Roman" pitchFamily="18" charset="0"/>
                <a:cs typeface="Times New Roman" pitchFamily="18" charset="0"/>
              </a:rPr>
              <a:t>ngôi</a:t>
            </a:r>
            <a:r>
              <a:rPr lang="en-US" altLang="en-US" sz="2800" b="1" dirty="0" smtClean="0">
                <a:solidFill>
                  <a:srgbClr val="7030A0"/>
                </a:solidFill>
                <a:latin typeface="Times New Roman" pitchFamily="18" charset="0"/>
                <a:cs typeface="Times New Roman" pitchFamily="18" charset="0"/>
              </a:rPr>
              <a:t> </a:t>
            </a:r>
            <a:r>
              <a:rPr lang="en-US" altLang="en-US" sz="2800" b="1" dirty="0" err="1" smtClean="0">
                <a:solidFill>
                  <a:srgbClr val="7030A0"/>
                </a:solidFill>
                <a:latin typeface="Times New Roman" pitchFamily="18" charset="0"/>
                <a:cs typeface="Times New Roman" pitchFamily="18" charset="0"/>
              </a:rPr>
              <a:t>nhà</a:t>
            </a:r>
            <a:r>
              <a:rPr lang="en-US" altLang="en-US" sz="2800" b="1" dirty="0" smtClean="0">
                <a:solidFill>
                  <a:srgbClr val="7030A0"/>
                </a:solidFill>
                <a:latin typeface="Times New Roman" pitchFamily="18" charset="0"/>
                <a:cs typeface="Times New Roman" pitchFamily="18" charset="0"/>
              </a:rPr>
              <a:t> </a:t>
            </a:r>
            <a:r>
              <a:rPr lang="en-US" altLang="en-US" sz="2800" b="1" dirty="0" err="1" smtClean="0">
                <a:solidFill>
                  <a:srgbClr val="7030A0"/>
                </a:solidFill>
                <a:latin typeface="Times New Roman" pitchFamily="18" charset="0"/>
                <a:cs typeface="Times New Roman" pitchFamily="18" charset="0"/>
              </a:rPr>
              <a:t>thông</a:t>
            </a:r>
            <a:r>
              <a:rPr lang="en-US" altLang="en-US" sz="2800" b="1" dirty="0" smtClean="0">
                <a:solidFill>
                  <a:srgbClr val="7030A0"/>
                </a:solidFill>
                <a:latin typeface="Times New Roman" pitchFamily="18" charset="0"/>
                <a:cs typeface="Times New Roman" pitchFamily="18" charset="0"/>
              </a:rPr>
              <a:t> minh </a:t>
            </a:r>
            <a:r>
              <a:rPr lang="en-US" altLang="en-US" sz="2800" b="1" dirty="0" err="1" smtClean="0">
                <a:solidFill>
                  <a:srgbClr val="7030A0"/>
                </a:solidFill>
                <a:latin typeface="Times New Roman" pitchFamily="18" charset="0"/>
                <a:cs typeface="Times New Roman" pitchFamily="18" charset="0"/>
              </a:rPr>
              <a:t>trong</a:t>
            </a:r>
            <a:r>
              <a:rPr lang="en-US" altLang="en-US" sz="2800" b="1" dirty="0" smtClean="0">
                <a:solidFill>
                  <a:srgbClr val="7030A0"/>
                </a:solidFill>
                <a:latin typeface="Times New Roman" pitchFamily="18" charset="0"/>
                <a:cs typeface="Times New Roman" pitchFamily="18" charset="0"/>
              </a:rPr>
              <a:t> </a:t>
            </a:r>
            <a:r>
              <a:rPr lang="en-US" altLang="en-US" sz="2800" b="1" dirty="0" err="1" smtClean="0">
                <a:solidFill>
                  <a:srgbClr val="7030A0"/>
                </a:solidFill>
                <a:latin typeface="Times New Roman" pitchFamily="18" charset="0"/>
                <a:cs typeface="Times New Roman" pitchFamily="18" charset="0"/>
              </a:rPr>
              <a:t>tương</a:t>
            </a:r>
            <a:r>
              <a:rPr lang="en-US" altLang="en-US" sz="2800" b="1" dirty="0" smtClean="0">
                <a:solidFill>
                  <a:srgbClr val="7030A0"/>
                </a:solidFill>
                <a:latin typeface="Times New Roman" pitchFamily="18" charset="0"/>
                <a:cs typeface="Times New Roman" pitchFamily="18" charset="0"/>
              </a:rPr>
              <a:t> </a:t>
            </a:r>
            <a:r>
              <a:rPr lang="en-US" altLang="en-US" sz="2800" b="1" dirty="0" err="1" smtClean="0">
                <a:solidFill>
                  <a:srgbClr val="7030A0"/>
                </a:solidFill>
                <a:latin typeface="Times New Roman" pitchFamily="18" charset="0"/>
                <a:cs typeface="Times New Roman" pitchFamily="18" charset="0"/>
              </a:rPr>
              <a:t>lai</a:t>
            </a:r>
            <a:r>
              <a:rPr lang="en-US" altLang="en-US" sz="2800" b="1" dirty="0" smtClean="0">
                <a:solidFill>
                  <a:srgbClr val="7030A0"/>
                </a:solidFill>
                <a:latin typeface="Times New Roman" pitchFamily="18" charset="0"/>
                <a:cs typeface="Times New Roman" pitchFamily="18" charset="0"/>
              </a:rPr>
              <a:t> </a:t>
            </a:r>
            <a:r>
              <a:rPr lang="en-US" altLang="en-US" sz="2800" b="1" dirty="0" err="1" smtClean="0">
                <a:solidFill>
                  <a:srgbClr val="7030A0"/>
                </a:solidFill>
                <a:latin typeface="Times New Roman" pitchFamily="18" charset="0"/>
                <a:cs typeface="Times New Roman" pitchFamily="18" charset="0"/>
              </a:rPr>
              <a:t>của</a:t>
            </a:r>
            <a:r>
              <a:rPr lang="en-US" altLang="en-US" sz="2800" b="1" dirty="0" smtClean="0">
                <a:solidFill>
                  <a:srgbClr val="7030A0"/>
                </a:solidFill>
                <a:latin typeface="Times New Roman" pitchFamily="18" charset="0"/>
                <a:cs typeface="Times New Roman" pitchFamily="18" charset="0"/>
              </a:rPr>
              <a:t> </a:t>
            </a:r>
            <a:r>
              <a:rPr lang="en-US" altLang="en-US" sz="2800" b="1" dirty="0" err="1" smtClean="0">
                <a:solidFill>
                  <a:srgbClr val="7030A0"/>
                </a:solidFill>
                <a:latin typeface="Times New Roman" pitchFamily="18" charset="0"/>
                <a:cs typeface="Times New Roman" pitchFamily="18" charset="0"/>
              </a:rPr>
              <a:t>em</a:t>
            </a:r>
            <a:r>
              <a:rPr lang="en-US" altLang="en-US" sz="2800" b="1" dirty="0" smtClean="0">
                <a:solidFill>
                  <a:srgbClr val="7030A0"/>
                </a:solidFill>
                <a:latin typeface="Times New Roman" pitchFamily="18" charset="0"/>
                <a:cs typeface="Times New Roman" pitchFamily="18" charset="0"/>
              </a:rPr>
              <a:t>?</a:t>
            </a:r>
            <a:endParaRPr lang="en-US" altLang="en-US" sz="2800" b="1" dirty="0">
              <a:solidFill>
                <a:srgbClr val="7030A0"/>
              </a:solidFill>
              <a:latin typeface="Times New Roman" pitchFamily="18" charset="0"/>
              <a:cs typeface="Times New Roman" pitchFamily="18" charset="0"/>
            </a:endParaRPr>
          </a:p>
        </p:txBody>
      </p:sp>
      <p:pic>
        <p:nvPicPr>
          <p:cNvPr id="20489" name="Picture 1"/>
          <p:cNvPicPr>
            <a:picLocks noChangeAspect="1"/>
          </p:cNvPicPr>
          <p:nvPr/>
        </p:nvPicPr>
        <p:blipFill>
          <a:blip r:embed="rId4"/>
          <a:srcRect/>
          <a:stretch>
            <a:fillRect/>
          </a:stretch>
        </p:blipFill>
        <p:spPr bwMode="auto">
          <a:xfrm>
            <a:off x="6953251" y="711200"/>
            <a:ext cx="609600" cy="457200"/>
          </a:xfrm>
          <a:prstGeom prst="rect">
            <a:avLst/>
          </a:prstGeom>
          <a:noFill/>
          <a:ln w="9525">
            <a:noFill/>
            <a:miter lim="800000"/>
            <a:headEnd/>
            <a:tailEnd/>
          </a:ln>
        </p:spPr>
      </p:pic>
      <p:pic>
        <p:nvPicPr>
          <p:cNvPr id="20490" name="Picture 9"/>
          <p:cNvPicPr>
            <a:picLocks noChangeAspect="1"/>
          </p:cNvPicPr>
          <p:nvPr/>
        </p:nvPicPr>
        <p:blipFill>
          <a:blip r:embed="rId4"/>
          <a:srcRect/>
          <a:stretch>
            <a:fillRect/>
          </a:stretch>
        </p:blipFill>
        <p:spPr bwMode="auto">
          <a:xfrm>
            <a:off x="9004300" y="598488"/>
            <a:ext cx="609600" cy="457200"/>
          </a:xfrm>
          <a:prstGeom prst="rect">
            <a:avLst/>
          </a:prstGeom>
          <a:noFill/>
          <a:ln w="9525">
            <a:noFill/>
            <a:miter lim="800000"/>
            <a:headEnd/>
            <a:tailEnd/>
          </a:ln>
        </p:spPr>
      </p:pic>
    </p:spTree>
  </p:cSld>
  <p:clrMapOvr>
    <a:masterClrMapping/>
  </p:clrMapOvr>
  <p:transition>
    <p:checke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760D24FF-C74A-4A0A-AD95-8DBC4F459350}"/>
              </a:ext>
            </a:extLst>
          </p:cNvPr>
          <p:cNvSpPr txBox="1"/>
          <p:nvPr/>
        </p:nvSpPr>
        <p:spPr>
          <a:xfrm>
            <a:off x="3289275" y="183303"/>
            <a:ext cx="6096000" cy="986360"/>
          </a:xfrm>
          <a:prstGeom prst="rect">
            <a:avLst/>
          </a:prstGeom>
          <a:noFill/>
        </p:spPr>
        <p:txBody>
          <a:bodyPr wrap="square">
            <a:spAutoFit/>
          </a:bodyPr>
          <a:lstStyle/>
          <a:p>
            <a:pPr>
              <a:lnSpc>
                <a:spcPct val="150000"/>
              </a:lnSpc>
            </a:pPr>
            <a:r>
              <a:rPr lang="en-US" sz="4400" dirty="0">
                <a:solidFill>
                  <a:srgbClr val="1905AB"/>
                </a:solidFill>
                <a:latin typeface="Times New Roman" panose="02020603050405020304" pitchFamily="18" charset="0"/>
                <a:cs typeface="Times New Roman" panose="02020603050405020304" pitchFamily="18" charset="0"/>
              </a:rPr>
              <a:t>HƯỚNG DẪN VỀ NHÀ</a:t>
            </a:r>
          </a:p>
        </p:txBody>
      </p:sp>
      <p:sp>
        <p:nvSpPr>
          <p:cNvPr id="5" name="TextBox 4">
            <a:extLst>
              <a:ext uri="{FF2B5EF4-FFF2-40B4-BE49-F238E27FC236}">
                <a16:creationId xmlns:a16="http://schemas.microsoft.com/office/drawing/2014/main" xmlns="" id="{E225309F-219D-472F-9197-F731EEEAD141}"/>
              </a:ext>
            </a:extLst>
          </p:cNvPr>
          <p:cNvSpPr txBox="1"/>
          <p:nvPr/>
        </p:nvSpPr>
        <p:spPr>
          <a:xfrm>
            <a:off x="1855433" y="1384787"/>
            <a:ext cx="7918882" cy="2576154"/>
          </a:xfrm>
          <a:prstGeom prst="rect">
            <a:avLst/>
          </a:prstGeom>
          <a:noFill/>
        </p:spPr>
        <p:txBody>
          <a:bodyPr wrap="square" rtlCol="0">
            <a:spAutoFit/>
          </a:bodyPr>
          <a:lstStyle/>
          <a:p>
            <a:pPr marL="457200" indent="-457200">
              <a:lnSpc>
                <a:spcPct val="250000"/>
              </a:lnSpc>
              <a:defRPr/>
            </a:pPr>
            <a:r>
              <a:rPr lang="en-US" sz="2400" b="1" dirty="0" smtClean="0">
                <a:solidFill>
                  <a:srgbClr val="C00000"/>
                </a:solidFill>
                <a:latin typeface="Times New Roman" pitchFamily="18" charset="0"/>
                <a:cs typeface="Times New Roman" pitchFamily="18" charset="0"/>
              </a:rPr>
              <a:t>1. </a:t>
            </a:r>
            <a:r>
              <a:rPr lang="en-US" sz="2400" b="1" dirty="0" err="1" smtClean="0">
                <a:solidFill>
                  <a:srgbClr val="C00000"/>
                </a:solidFill>
                <a:latin typeface="Times New Roman" pitchFamily="18" charset="0"/>
                <a:cs typeface="Times New Roman" pitchFamily="18" charset="0"/>
              </a:rPr>
              <a:t>Học</a:t>
            </a:r>
            <a:r>
              <a:rPr lang="en-US" sz="2400" b="1" dirty="0" smtClean="0">
                <a:solidFill>
                  <a:srgbClr val="C00000"/>
                </a:solidFill>
                <a:latin typeface="Times New Roman" pitchFamily="18" charset="0"/>
                <a:cs typeface="Times New Roman" pitchFamily="18" charset="0"/>
              </a:rPr>
              <a:t> </a:t>
            </a:r>
            <a:r>
              <a:rPr lang="en-US" sz="2400" b="1" dirty="0" err="1">
                <a:solidFill>
                  <a:srgbClr val="C00000"/>
                </a:solidFill>
                <a:latin typeface="Times New Roman" pitchFamily="18" charset="0"/>
                <a:cs typeface="Times New Roman" pitchFamily="18" charset="0"/>
              </a:rPr>
              <a:t>lý</a:t>
            </a:r>
            <a:r>
              <a:rPr lang="en-US" sz="2400" b="1" dirty="0">
                <a:solidFill>
                  <a:srgbClr val="C00000"/>
                </a:solidFill>
                <a:latin typeface="Times New Roman" pitchFamily="18" charset="0"/>
                <a:cs typeface="Times New Roman" pitchFamily="18" charset="0"/>
              </a:rPr>
              <a:t> </a:t>
            </a:r>
            <a:r>
              <a:rPr lang="en-US" sz="2400" b="1" dirty="0" err="1" smtClean="0">
                <a:solidFill>
                  <a:srgbClr val="C00000"/>
                </a:solidFill>
                <a:latin typeface="Times New Roman" pitchFamily="18" charset="0"/>
                <a:cs typeface="Times New Roman" pitchFamily="18" charset="0"/>
              </a:rPr>
              <a:t>thuyết</a:t>
            </a:r>
            <a:r>
              <a:rPr lang="en-US" sz="2400" b="1" dirty="0" smtClean="0">
                <a:solidFill>
                  <a:srgbClr val="C00000"/>
                </a:solidFill>
                <a:latin typeface="Times New Roman" pitchFamily="18" charset="0"/>
                <a:cs typeface="Times New Roman" pitchFamily="18" charset="0"/>
              </a:rPr>
              <a:t>: </a:t>
            </a:r>
            <a:r>
              <a:rPr lang="en-US" sz="2400" b="1" dirty="0" err="1" smtClean="0">
                <a:solidFill>
                  <a:srgbClr val="C00000"/>
                </a:solidFill>
                <a:latin typeface="Times New Roman" pitchFamily="18" charset="0"/>
                <a:cs typeface="Times New Roman" pitchFamily="18" charset="0"/>
              </a:rPr>
              <a:t>Ôn</a:t>
            </a:r>
            <a:r>
              <a:rPr lang="en-US" sz="2400" b="1" dirty="0" smtClean="0">
                <a:solidFill>
                  <a:srgbClr val="C00000"/>
                </a:solidFill>
                <a:latin typeface="Times New Roman" pitchFamily="18" charset="0"/>
                <a:cs typeface="Times New Roman" pitchFamily="18" charset="0"/>
              </a:rPr>
              <a:t> </a:t>
            </a:r>
            <a:r>
              <a:rPr lang="en-US" sz="2400" b="1" dirty="0" err="1" smtClean="0">
                <a:solidFill>
                  <a:srgbClr val="C00000"/>
                </a:solidFill>
                <a:latin typeface="Times New Roman" pitchFamily="18" charset="0"/>
                <a:cs typeface="Times New Roman" pitchFamily="18" charset="0"/>
              </a:rPr>
              <a:t>lại</a:t>
            </a:r>
            <a:r>
              <a:rPr lang="en-US" sz="2400" b="1" dirty="0" smtClean="0">
                <a:solidFill>
                  <a:srgbClr val="C00000"/>
                </a:solidFill>
                <a:latin typeface="Times New Roman" pitchFamily="18" charset="0"/>
                <a:cs typeface="Times New Roman" pitchFamily="18" charset="0"/>
              </a:rPr>
              <a:t> </a:t>
            </a:r>
            <a:r>
              <a:rPr lang="en-US" sz="2400" b="1" dirty="0" err="1" smtClean="0">
                <a:solidFill>
                  <a:srgbClr val="C00000"/>
                </a:solidFill>
                <a:latin typeface="Times New Roman" pitchFamily="18" charset="0"/>
                <a:cs typeface="Times New Roman" pitchFamily="18" charset="0"/>
              </a:rPr>
              <a:t>toàn</a:t>
            </a:r>
            <a:r>
              <a:rPr lang="en-US" sz="2400" b="1" dirty="0" smtClean="0">
                <a:solidFill>
                  <a:srgbClr val="C00000"/>
                </a:solidFill>
                <a:latin typeface="Times New Roman" pitchFamily="18" charset="0"/>
                <a:cs typeface="Times New Roman" pitchFamily="18" charset="0"/>
              </a:rPr>
              <a:t> </a:t>
            </a:r>
            <a:r>
              <a:rPr lang="en-US" sz="2400" b="1" dirty="0" err="1" smtClean="0">
                <a:solidFill>
                  <a:srgbClr val="C00000"/>
                </a:solidFill>
                <a:latin typeface="Times New Roman" pitchFamily="18" charset="0"/>
                <a:cs typeface="Times New Roman" pitchFamily="18" charset="0"/>
              </a:rPr>
              <a:t>bộ</a:t>
            </a:r>
            <a:r>
              <a:rPr lang="en-US" sz="2400" b="1" dirty="0" smtClean="0">
                <a:solidFill>
                  <a:srgbClr val="C00000"/>
                </a:solidFill>
                <a:latin typeface="Times New Roman" pitchFamily="18" charset="0"/>
                <a:cs typeface="Times New Roman" pitchFamily="18" charset="0"/>
              </a:rPr>
              <a:t> </a:t>
            </a:r>
            <a:r>
              <a:rPr lang="en-US" sz="2400" b="1" dirty="0" err="1" smtClean="0">
                <a:solidFill>
                  <a:srgbClr val="C00000"/>
                </a:solidFill>
                <a:latin typeface="Times New Roman" pitchFamily="18" charset="0"/>
                <a:cs typeface="Times New Roman" pitchFamily="18" charset="0"/>
              </a:rPr>
              <a:t>kiến</a:t>
            </a:r>
            <a:r>
              <a:rPr lang="en-US" sz="2400" b="1" dirty="0" smtClean="0">
                <a:solidFill>
                  <a:srgbClr val="C00000"/>
                </a:solidFill>
                <a:latin typeface="Times New Roman" pitchFamily="18" charset="0"/>
                <a:cs typeface="Times New Roman" pitchFamily="18" charset="0"/>
              </a:rPr>
              <a:t> </a:t>
            </a:r>
            <a:r>
              <a:rPr lang="en-US" sz="2400" b="1" dirty="0" err="1" smtClean="0">
                <a:solidFill>
                  <a:srgbClr val="C00000"/>
                </a:solidFill>
                <a:latin typeface="Times New Roman" pitchFamily="18" charset="0"/>
                <a:cs typeface="Times New Roman" pitchFamily="18" charset="0"/>
              </a:rPr>
              <a:t>thức</a:t>
            </a:r>
            <a:r>
              <a:rPr lang="en-US" sz="2400" b="1" dirty="0" smtClean="0">
                <a:solidFill>
                  <a:srgbClr val="C00000"/>
                </a:solidFill>
                <a:latin typeface="Times New Roman" pitchFamily="18" charset="0"/>
                <a:cs typeface="Times New Roman" pitchFamily="18" charset="0"/>
              </a:rPr>
              <a:t> </a:t>
            </a:r>
            <a:r>
              <a:rPr lang="en-US" sz="2400" b="1" dirty="0" err="1" smtClean="0">
                <a:solidFill>
                  <a:srgbClr val="C00000"/>
                </a:solidFill>
                <a:latin typeface="Times New Roman" pitchFamily="18" charset="0"/>
                <a:cs typeface="Times New Roman" pitchFamily="18" charset="0"/>
              </a:rPr>
              <a:t>về</a:t>
            </a:r>
            <a:r>
              <a:rPr lang="en-US" sz="2400" b="1" dirty="0" smtClean="0">
                <a:solidFill>
                  <a:srgbClr val="C00000"/>
                </a:solidFill>
                <a:latin typeface="Times New Roman" pitchFamily="18" charset="0"/>
                <a:cs typeface="Times New Roman" pitchFamily="18" charset="0"/>
              </a:rPr>
              <a:t> </a:t>
            </a:r>
            <a:r>
              <a:rPr lang="en-US" sz="2400" b="1" dirty="0" err="1" smtClean="0">
                <a:solidFill>
                  <a:srgbClr val="C00000"/>
                </a:solidFill>
                <a:latin typeface="Times New Roman" pitchFamily="18" charset="0"/>
                <a:cs typeface="Times New Roman" pitchFamily="18" charset="0"/>
              </a:rPr>
              <a:t>chương</a:t>
            </a:r>
            <a:r>
              <a:rPr lang="en-US" sz="2400" b="1" dirty="0" smtClean="0">
                <a:solidFill>
                  <a:srgbClr val="C00000"/>
                </a:solidFill>
                <a:latin typeface="Times New Roman" pitchFamily="18" charset="0"/>
                <a:cs typeface="Times New Roman" pitchFamily="18" charset="0"/>
              </a:rPr>
              <a:t> I</a:t>
            </a:r>
            <a:endParaRPr lang="en-US" sz="2400" b="1" dirty="0">
              <a:solidFill>
                <a:srgbClr val="C00000"/>
              </a:solidFill>
              <a:latin typeface="Times New Roman" pitchFamily="18" charset="0"/>
              <a:cs typeface="Times New Roman" pitchFamily="18" charset="0"/>
            </a:endParaRPr>
          </a:p>
          <a:p>
            <a:pPr>
              <a:lnSpc>
                <a:spcPct val="250000"/>
              </a:lnSpc>
              <a:defRPr/>
            </a:pPr>
            <a:r>
              <a:rPr lang="en-US" sz="2400" b="1" dirty="0" smtClean="0">
                <a:solidFill>
                  <a:srgbClr val="C00000"/>
                </a:solidFill>
                <a:latin typeface="Times New Roman" pitchFamily="18" charset="0"/>
                <a:cs typeface="Times New Roman" pitchFamily="18" charset="0"/>
              </a:rPr>
              <a:t>2. </a:t>
            </a:r>
            <a:r>
              <a:rPr lang="en-US" sz="2400" b="1" dirty="0" err="1" smtClean="0">
                <a:solidFill>
                  <a:srgbClr val="C00000"/>
                </a:solidFill>
                <a:latin typeface="Times New Roman" pitchFamily="18" charset="0"/>
                <a:cs typeface="Times New Roman" pitchFamily="18" charset="0"/>
              </a:rPr>
              <a:t>Xem</a:t>
            </a:r>
            <a:r>
              <a:rPr lang="en-US" sz="2400" b="1" dirty="0" smtClean="0">
                <a:solidFill>
                  <a:srgbClr val="C00000"/>
                </a:solidFill>
                <a:latin typeface="Times New Roman" pitchFamily="18" charset="0"/>
                <a:cs typeface="Times New Roman" pitchFamily="18" charset="0"/>
              </a:rPr>
              <a:t> </a:t>
            </a:r>
            <a:r>
              <a:rPr lang="en-US" sz="2400" b="1" dirty="0" err="1" smtClean="0">
                <a:solidFill>
                  <a:srgbClr val="C00000"/>
                </a:solidFill>
                <a:latin typeface="Times New Roman" pitchFamily="18" charset="0"/>
                <a:cs typeface="Times New Roman" pitchFamily="18" charset="0"/>
              </a:rPr>
              <a:t>trước</a:t>
            </a:r>
            <a:r>
              <a:rPr lang="en-US" sz="2400" b="1" dirty="0" smtClean="0">
                <a:solidFill>
                  <a:srgbClr val="C00000"/>
                </a:solidFill>
                <a:latin typeface="Times New Roman" pitchFamily="18" charset="0"/>
                <a:cs typeface="Times New Roman" pitchFamily="18" charset="0"/>
              </a:rPr>
              <a:t> </a:t>
            </a:r>
            <a:r>
              <a:rPr lang="en-US" sz="2400" b="1" dirty="0" err="1" smtClean="0">
                <a:solidFill>
                  <a:srgbClr val="C00000"/>
                </a:solidFill>
                <a:latin typeface="Times New Roman" pitchFamily="18" charset="0"/>
                <a:cs typeface="Times New Roman" pitchFamily="18" charset="0"/>
              </a:rPr>
              <a:t>Bài</a:t>
            </a:r>
            <a:r>
              <a:rPr lang="en-US" sz="2400" b="1" dirty="0" smtClean="0">
                <a:solidFill>
                  <a:srgbClr val="C00000"/>
                </a:solidFill>
                <a:latin typeface="Times New Roman" pitchFamily="18" charset="0"/>
                <a:cs typeface="Times New Roman" pitchFamily="18" charset="0"/>
              </a:rPr>
              <a:t> </a:t>
            </a:r>
            <a:r>
              <a:rPr lang="en-US" sz="2400" b="1" dirty="0" smtClean="0">
                <a:solidFill>
                  <a:srgbClr val="C00000"/>
                </a:solidFill>
                <a:latin typeface="Times New Roman" pitchFamily="18" charset="0"/>
                <a:cs typeface="Times New Roman" pitchFamily="18" charset="0"/>
              </a:rPr>
              <a:t>4</a:t>
            </a:r>
            <a:endParaRPr lang="en-US" sz="2400" b="1" dirty="0">
              <a:solidFill>
                <a:srgbClr val="C00000"/>
              </a:solidFill>
              <a:latin typeface="Times New Roman" pitchFamily="18" charset="0"/>
              <a:cs typeface="Times New Roman" pitchFamily="18" charset="0"/>
            </a:endParaRPr>
          </a:p>
          <a:p>
            <a:pPr>
              <a:lnSpc>
                <a:spcPct val="250000"/>
              </a:lnSpc>
              <a:defRPr/>
            </a:pPr>
            <a:r>
              <a:rPr lang="en-US" sz="2000" b="1" dirty="0">
                <a:solidFill>
                  <a:srgbClr val="C00000"/>
                </a:solidFill>
                <a:latin typeface="Times New Roman" pitchFamily="18" charset="0"/>
                <a:cs typeface="Times New Roman" pitchFamily="18" charset="0"/>
              </a:rPr>
              <a:t> </a:t>
            </a:r>
          </a:p>
        </p:txBody>
      </p:sp>
      <p:pic>
        <p:nvPicPr>
          <p:cNvPr id="6" name="Graphic 5" descr="Pencil">
            <a:extLst>
              <a:ext uri="{FF2B5EF4-FFF2-40B4-BE49-F238E27FC236}">
                <a16:creationId xmlns:a16="http://schemas.microsoft.com/office/drawing/2014/main" xmlns="" id="{CCF0649C-4A21-4A8E-867E-AA8DCCC34425}"/>
              </a:ext>
            </a:extLst>
          </p:cNvPr>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asvg="http://schemas.microsoft.com/office/drawing/2016/SVG/main" xmlns="" r:embed=""/>
              </a:ext>
            </a:extLst>
          </a:blip>
          <a:stretch>
            <a:fillRect/>
          </a:stretch>
        </p:blipFill>
        <p:spPr>
          <a:xfrm>
            <a:off x="9416876" y="485432"/>
            <a:ext cx="533802" cy="533802"/>
          </a:xfrm>
          <a:prstGeom prst="rect">
            <a:avLst/>
          </a:prstGeom>
        </p:spPr>
      </p:pic>
    </p:spTree>
    <p:extLst>
      <p:ext uri="{BB962C8B-B14F-4D97-AF65-F5344CB8AC3E}">
        <p14:creationId xmlns:p14="http://schemas.microsoft.com/office/powerpoint/2010/main" xmlns="" val="3049865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2"/>
          <p:cNvSpPr>
            <a:spLocks noGrp="1"/>
          </p:cNvSpPr>
          <p:nvPr>
            <p:ph type="title"/>
          </p:nvPr>
        </p:nvSpPr>
        <p:spPr/>
        <p:txBody>
          <a:bodyPr/>
          <a:lstStyle/>
          <a:p>
            <a:endParaRPr lang="vi-VN" altLang="en-US" smtClean="0"/>
          </a:p>
        </p:txBody>
      </p:sp>
      <p:pic>
        <p:nvPicPr>
          <p:cNvPr id="21507" name="Picture 3"/>
          <p:cNvPicPr>
            <a:picLocks noChangeAspect="1"/>
          </p:cNvPicPr>
          <p:nvPr/>
        </p:nvPicPr>
        <p:blipFill>
          <a:blip r:embed="rId2"/>
          <a:srcRect/>
          <a:stretch>
            <a:fillRect/>
          </a:stretch>
        </p:blipFill>
        <p:spPr bwMode="auto">
          <a:xfrm>
            <a:off x="0" y="-138113"/>
            <a:ext cx="12192000" cy="6996113"/>
          </a:xfrm>
          <a:prstGeom prst="rect">
            <a:avLst/>
          </a:prstGeom>
          <a:noFill/>
          <a:ln w="9525">
            <a:noFill/>
            <a:miter lim="800000"/>
            <a:headEnd/>
            <a:tailEnd/>
          </a:ln>
        </p:spPr>
      </p:pic>
      <p:pic>
        <p:nvPicPr>
          <p:cNvPr id="5" name="Picture 4"/>
          <p:cNvPicPr>
            <a:picLocks noChangeAspect="1"/>
          </p:cNvPicPr>
          <p:nvPr/>
        </p:nvPicPr>
        <p:blipFill>
          <a:blip r:embed="rId3"/>
          <a:srcRect/>
          <a:stretch>
            <a:fillRect/>
          </a:stretch>
        </p:blipFill>
        <p:spPr bwMode="auto">
          <a:xfrm>
            <a:off x="3714751" y="1131889"/>
            <a:ext cx="4762500" cy="3571875"/>
          </a:xfrm>
          <a:prstGeom prst="rect">
            <a:avLst/>
          </a:prstGeom>
          <a:noFill/>
          <a:ln w="9525">
            <a:noFill/>
            <a:miter lim="800000"/>
            <a:headEnd/>
            <a:tailEnd/>
          </a:ln>
        </p:spPr>
      </p:pic>
      <p:grpSp>
        <p:nvGrpSpPr>
          <p:cNvPr id="2" name="Group 5">
            <a:extLst>
              <a:ext uri="{FF2B5EF4-FFF2-40B4-BE49-F238E27FC236}">
                <a16:creationId xmlns="" xmlns:a16="http://schemas.microsoft.com/office/drawing/2014/main" id="{6FD4044E-EBE5-4638-BB11-74D67A406C6F}"/>
              </a:ext>
            </a:extLst>
          </p:cNvPr>
          <p:cNvGrpSpPr/>
          <p:nvPr/>
        </p:nvGrpSpPr>
        <p:grpSpPr>
          <a:xfrm>
            <a:off x="-711022" y="-137769"/>
            <a:ext cx="6049219" cy="3110813"/>
            <a:chOff x="1784530" y="3274684"/>
            <a:chExt cx="4257715" cy="2497266"/>
          </a:xfrm>
          <a:effectLst>
            <a:reflection blurRad="6350" stA="39000" endPos="7000" dir="5400000" sy="-100000" algn="bl" rotWithShape="0"/>
          </a:effectLst>
        </p:grpSpPr>
        <p:pic>
          <p:nvPicPr>
            <p:cNvPr id="7" name="Picture 6">
              <a:extLst>
                <a:ext uri="{FF2B5EF4-FFF2-40B4-BE49-F238E27FC236}">
                  <a16:creationId xmlns="" xmlns:a16="http://schemas.microsoft.com/office/drawing/2014/main" id="{778E4EA7-742E-46D4-9543-A84C17BFF770}"/>
                </a:ext>
              </a:extLst>
            </p:cNvPr>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1784530" y="3274684"/>
              <a:ext cx="4257715" cy="2497266"/>
            </a:xfrm>
            <a:prstGeom prst="rect">
              <a:avLst/>
            </a:prstGeom>
          </p:spPr>
        </p:pic>
        <p:sp>
          <p:nvSpPr>
            <p:cNvPr id="8" name="Rectangle 7">
              <a:extLst>
                <a:ext uri="{FF2B5EF4-FFF2-40B4-BE49-F238E27FC236}">
                  <a16:creationId xmlns="" xmlns:a16="http://schemas.microsoft.com/office/drawing/2014/main" id="{F7920BD6-D8E4-4EEC-8962-9931D15FE418}"/>
                </a:ext>
              </a:extLst>
            </p:cNvPr>
            <p:cNvSpPr/>
            <p:nvPr/>
          </p:nvSpPr>
          <p:spPr>
            <a:xfrm>
              <a:off x="2313298" y="3455279"/>
              <a:ext cx="3210744" cy="200756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9" name="Picture 8">
              <a:extLst>
                <a:ext uri="{FF2B5EF4-FFF2-40B4-BE49-F238E27FC236}">
                  <a16:creationId xmlns="" xmlns:a16="http://schemas.microsoft.com/office/drawing/2014/main" id="{6BEDAE75-237E-447F-B7D8-7774B79FA64E}"/>
                </a:ext>
              </a:extLst>
            </p:cNvPr>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4301794" y="3274684"/>
              <a:ext cx="1339697" cy="2404456"/>
            </a:xfrm>
            <a:prstGeom prst="rect">
              <a:avLst/>
            </a:prstGeom>
          </p:spPr>
        </p:pic>
      </p:grpSp>
      <p:sp>
        <p:nvSpPr>
          <p:cNvPr id="21510" name="Rectangle 1"/>
          <p:cNvSpPr>
            <a:spLocks noChangeArrowheads="1"/>
          </p:cNvSpPr>
          <p:nvPr/>
        </p:nvSpPr>
        <p:spPr bwMode="auto">
          <a:xfrm>
            <a:off x="203200" y="90488"/>
            <a:ext cx="4470400" cy="2652712"/>
          </a:xfrm>
          <a:prstGeom prst="rect">
            <a:avLst/>
          </a:prstGeom>
          <a:solidFill>
            <a:schemeClr val="bg1"/>
          </a:solidFill>
          <a:ln w="9525" algn="ctr">
            <a:noFill/>
            <a:round/>
            <a:headEnd/>
            <a:tailEnd/>
          </a:ln>
        </p:spPr>
        <p:txBody>
          <a:bodyPr/>
          <a:lstStyle/>
          <a:p>
            <a:r>
              <a:rPr lang="en-US" altLang="en-US" sz="4800">
                <a:solidFill>
                  <a:srgbClr val="68E1FD"/>
                </a:solidFill>
              </a:rPr>
              <a:t>BÀI HỌC KẾT THÚC </a:t>
            </a:r>
          </a:p>
        </p:txBody>
      </p:sp>
      <p:pic>
        <p:nvPicPr>
          <p:cNvPr id="21511" name="Picture 1"/>
          <p:cNvPicPr>
            <a:picLocks noChangeAspect="1"/>
          </p:cNvPicPr>
          <p:nvPr/>
        </p:nvPicPr>
        <p:blipFill>
          <a:blip r:embed="rId6"/>
          <a:srcRect/>
          <a:stretch>
            <a:fillRect/>
          </a:stretch>
        </p:blipFill>
        <p:spPr bwMode="auto">
          <a:xfrm>
            <a:off x="2089151" y="2587625"/>
            <a:ext cx="609600" cy="457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nodeType="afterGroup">
                            <p:stCondLst>
                              <p:cond delay="500"/>
                            </p:stCondLst>
                            <p:childTnLst>
                              <p:par>
                                <p:cTn id="9" presetID="59" presetClass="path" presetSubtype="0" accel="50000" decel="50000" fill="hold" nodeType="afterEffect">
                                  <p:stCondLst>
                                    <p:cond delay="0"/>
                                  </p:stCondLst>
                                  <p:childTnLst>
                                    <p:animMotion origin="layout" path="M -0.61667 -2.96296E-6 C -0.61667 -0.03495 -0.50313 -0.06203 -0.36476 -0.06203 C -0.22222 -0.06203 -0.10833 -0.03495 -0.10833 -2.96296E-6 C -0.10833 0.03496 0.00503 0.06204 0.14757 0.06204 C 0.28611 0.06204 0.4 0.03496 0.4 -2.96296E-6 " pathEditMode="relative" rAng="0" ptsTypes="AAAAA">
                                      <p:cBhvr>
                                        <p:cTn id="10" dur="3250" fill="hold"/>
                                        <p:tgtEl>
                                          <p:spTgt spid="5"/>
                                        </p:tgtEl>
                                        <p:attrNameLst>
                                          <p:attrName>ppt_x</p:attrName>
                                          <p:attrName>ppt_y</p:attrName>
                                        </p:attrNameLst>
                                      </p:cBhvr>
                                      <p:rCtr x="508"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pic>
        <p:nvPicPr>
          <p:cNvPr id="10" name="Graphic 9" descr="Professor">
            <a:extLst>
              <a:ext uri="{FF2B5EF4-FFF2-40B4-BE49-F238E27FC236}">
                <a16:creationId xmlns:a16="http://schemas.microsoft.com/office/drawing/2014/main" xmlns="" id="{6D50A151-3E3B-4694-BCA5-B861AA14D556}"/>
              </a:ext>
            </a:extLst>
          </p:cNvPr>
          <p:cNvPicPr>
            <a:picLocks noChangeAspect="1"/>
          </p:cNvPicPr>
          <p:nvPr/>
        </p:nvPicPr>
        <p:blipFill>
          <a:blip r:embed="rId3">
            <a:extLst>
              <a:ext uri="{28A0092B-C50C-407E-A947-70E740481C1C}">
                <a14:useLocalDpi xmlns:a14="http://schemas.microsoft.com/office/drawing/2010/main" xmlns="" val="0"/>
              </a:ext>
              <a:ext uri="{96DAC541-7B7A-43D3-8B79-37D633B846F1}">
                <asvg:svgBlip xmlns:asvg="http://schemas.microsoft.com/office/drawing/2016/SVG/main" xmlns="" r:embed="rId4"/>
              </a:ext>
            </a:extLst>
          </a:blip>
          <a:stretch>
            <a:fillRect/>
          </a:stretch>
        </p:blipFill>
        <p:spPr>
          <a:xfrm>
            <a:off x="2942438" y="4167365"/>
            <a:ext cx="2822626" cy="2822626"/>
          </a:xfrm>
          <a:prstGeom prst="rect">
            <a:avLst/>
          </a:prstGeom>
        </p:spPr>
      </p:pic>
      <p:sp>
        <p:nvSpPr>
          <p:cNvPr id="6" name="TextBox 5">
            <a:extLst>
              <a:ext uri="{FF2B5EF4-FFF2-40B4-BE49-F238E27FC236}">
                <a16:creationId xmlns:a16="http://schemas.microsoft.com/office/drawing/2014/main" xmlns="" id="{1F2824FE-692F-4795-9D75-C477101FA6B3}"/>
              </a:ext>
            </a:extLst>
          </p:cNvPr>
          <p:cNvSpPr txBox="1"/>
          <p:nvPr/>
        </p:nvSpPr>
        <p:spPr>
          <a:xfrm>
            <a:off x="484019" y="2213909"/>
            <a:ext cx="11359571" cy="923330"/>
          </a:xfrm>
          <a:prstGeom prst="rect">
            <a:avLst/>
          </a:prstGeom>
          <a:noFill/>
        </p:spPr>
        <p:txBody>
          <a:bodyPr wrap="square" rtlCol="0">
            <a:spAutoFit/>
          </a:bodyPr>
          <a:lstStyle/>
          <a:p>
            <a:pPr algn="ctr"/>
            <a:r>
              <a:rPr lang="en-US" sz="5400" b="1" dirty="0">
                <a:solidFill>
                  <a:srgbClr val="050DAB"/>
                </a:solidFill>
                <a:latin typeface="Times New Roman" panose="02020603050405020304" pitchFamily="18" charset="0"/>
                <a:cs typeface="Times New Roman" panose="02020603050405020304" pitchFamily="18" charset="0"/>
              </a:rPr>
              <a:t>TIẾT </a:t>
            </a:r>
            <a:r>
              <a:rPr lang="en-US" sz="5400" b="1" dirty="0" smtClean="0">
                <a:solidFill>
                  <a:srgbClr val="050DAB"/>
                </a:solidFill>
                <a:latin typeface="Times New Roman" panose="02020603050405020304" pitchFamily="18" charset="0"/>
                <a:cs typeface="Times New Roman" panose="02020603050405020304" pitchFamily="18" charset="0"/>
              </a:rPr>
              <a:t>5</a:t>
            </a:r>
            <a:r>
              <a:rPr lang="en-US" sz="5400" b="1" dirty="0" smtClean="0">
                <a:solidFill>
                  <a:srgbClr val="050DAB"/>
                </a:solidFill>
                <a:latin typeface="Times New Roman" panose="02020603050405020304" pitchFamily="18" charset="0"/>
                <a:cs typeface="Times New Roman" panose="02020603050405020304" pitchFamily="18" charset="0"/>
              </a:rPr>
              <a:t>: ÔN TẬP CHƯƠNG I.</a:t>
            </a:r>
            <a:endParaRPr lang="en-US" sz="5400" b="1" dirty="0">
              <a:solidFill>
                <a:srgbClr val="050DAB"/>
              </a:solidFill>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xmlns="" id="{2410B09F-9F9E-4397-B020-608410DAD264}"/>
              </a:ext>
            </a:extLst>
          </p:cNvPr>
          <p:cNvSpPr txBox="1"/>
          <p:nvPr/>
        </p:nvSpPr>
        <p:spPr>
          <a:xfrm>
            <a:off x="4419791" y="2136637"/>
            <a:ext cx="4860922" cy="1107996"/>
          </a:xfrm>
          <a:prstGeom prst="rect">
            <a:avLst/>
          </a:prstGeom>
          <a:noFill/>
        </p:spPr>
        <p:txBody>
          <a:bodyPr wrap="square" rtlCol="0">
            <a:spAutoFit/>
          </a:bodyPr>
          <a:lstStyle/>
          <a:p>
            <a:endParaRPr lang="en-US" sz="6600">
              <a:solidFill>
                <a:srgbClr val="FFC000"/>
              </a:solidFill>
              <a:latin typeface="Times New Roman" panose="02020603050405020304" pitchFamily="18" charset="0"/>
              <a:cs typeface="Times New Roman" panose="02020603050405020304" pitchFamily="18" charset="0"/>
            </a:endParaRPr>
          </a:p>
        </p:txBody>
      </p:sp>
      <p:pic>
        <p:nvPicPr>
          <p:cNvPr id="3" name="Graphic 2" descr="Suburban scene">
            <a:extLst>
              <a:ext uri="{FF2B5EF4-FFF2-40B4-BE49-F238E27FC236}">
                <a16:creationId xmlns:a16="http://schemas.microsoft.com/office/drawing/2014/main" xmlns="" id="{8E1D2347-BF5B-48B0-899B-7F6EEF608D99}"/>
              </a:ext>
            </a:extLst>
          </p:cNvPr>
          <p:cNvPicPr>
            <a:picLocks noChangeAspect="1"/>
          </p:cNvPicPr>
          <p:nvPr/>
        </p:nvPicPr>
        <p:blipFill>
          <a:blip r:embed="rId5">
            <a:extLst>
              <a:ext uri="{28A0092B-C50C-407E-A947-70E740481C1C}">
                <a14:useLocalDpi xmlns:a14="http://schemas.microsoft.com/office/drawing/2010/main" xmlns="" val="0"/>
              </a:ext>
              <a:ext uri="{96DAC541-7B7A-43D3-8B79-37D633B846F1}">
                <asvg:svgBlip xmlns:asvg="http://schemas.microsoft.com/office/drawing/2016/SVG/main" xmlns="" r:embed="rId6"/>
              </a:ext>
            </a:extLst>
          </a:blip>
          <a:stretch>
            <a:fillRect/>
          </a:stretch>
        </p:blipFill>
        <p:spPr>
          <a:xfrm>
            <a:off x="10134600" y="5175147"/>
            <a:ext cx="1920841" cy="1920841"/>
          </a:xfrm>
          <a:prstGeom prst="rect">
            <a:avLst/>
          </a:prstGeom>
        </p:spPr>
      </p:pic>
    </p:spTree>
    <p:extLst>
      <p:ext uri="{BB962C8B-B14F-4D97-AF65-F5344CB8AC3E}">
        <p14:creationId xmlns:p14="http://schemas.microsoft.com/office/powerpoint/2010/main" xmlns="" val="417552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xit" presetSubtype="0" fill="hold" nodeType="clickEffect">
                                  <p:stCondLst>
                                    <p:cond delay="0"/>
                                  </p:stCondLst>
                                  <p:childTnLst>
                                    <p:animEffect transition="out" filter="fade">
                                      <p:cBhvr>
                                        <p:cTn id="11" dur="1000"/>
                                        <p:tgtEl>
                                          <p:spTgt spid="10"/>
                                        </p:tgtEl>
                                      </p:cBhvr>
                                    </p:animEffect>
                                    <p:anim calcmode="lin" valueType="num">
                                      <p:cBhvr>
                                        <p:cTn id="12" dur="1000"/>
                                        <p:tgtEl>
                                          <p:spTgt spid="10"/>
                                        </p:tgtEl>
                                        <p:attrNameLst>
                                          <p:attrName>ppt_x</p:attrName>
                                        </p:attrNameLst>
                                      </p:cBhvr>
                                      <p:tavLst>
                                        <p:tav tm="0">
                                          <p:val>
                                            <p:strVal val="ppt_x"/>
                                          </p:val>
                                        </p:tav>
                                        <p:tav tm="100000">
                                          <p:val>
                                            <p:strVal val="ppt_x"/>
                                          </p:val>
                                        </p:tav>
                                      </p:tavLst>
                                    </p:anim>
                                    <p:anim calcmode="lin" valueType="num">
                                      <p:cBhvr>
                                        <p:cTn id="13" dur="1000"/>
                                        <p:tgtEl>
                                          <p:spTgt spid="10"/>
                                        </p:tgtEl>
                                        <p:attrNameLst>
                                          <p:attrName>ppt_y</p:attrName>
                                        </p:attrNameLst>
                                      </p:cBhvr>
                                      <p:tavLst>
                                        <p:tav tm="0">
                                          <p:val>
                                            <p:strVal val="ppt_y"/>
                                          </p:val>
                                        </p:tav>
                                        <p:tav tm="100000">
                                          <p:val>
                                            <p:strVal val="ppt_y+.1"/>
                                          </p:val>
                                        </p:tav>
                                      </p:tavLst>
                                    </p:anim>
                                    <p:set>
                                      <p:cBhvr>
                                        <p:cTn id="14" dur="1" fill="hold">
                                          <p:stCondLst>
                                            <p:cond delay="999"/>
                                          </p:stCondLst>
                                        </p:cTn>
                                        <p:tgtEl>
                                          <p:spTgt spid="10"/>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circle(in)">
                                      <p:cBhvr>
                                        <p:cTn id="19"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246CA9C6-3CC7-465A-AA7D-15A8951D87B3}"/>
              </a:ext>
            </a:extLst>
          </p:cNvPr>
          <p:cNvPicPr>
            <a:picLocks noChangeAspect="1"/>
          </p:cNvPicPr>
          <p:nvPr/>
        </p:nvPicPr>
        <p:blipFill>
          <a:blip r:embed="rId3"/>
          <a:stretch>
            <a:fillRect/>
          </a:stretch>
        </p:blipFill>
        <p:spPr>
          <a:xfrm>
            <a:off x="199013" y="142122"/>
            <a:ext cx="2716908" cy="4112653"/>
          </a:xfrm>
          <a:prstGeom prst="rect">
            <a:avLst/>
          </a:prstGeom>
        </p:spPr>
      </p:pic>
      <p:pic>
        <p:nvPicPr>
          <p:cNvPr id="5" name="Picture 4">
            <a:extLst>
              <a:ext uri="{FF2B5EF4-FFF2-40B4-BE49-F238E27FC236}">
                <a16:creationId xmlns:a16="http://schemas.microsoft.com/office/drawing/2014/main" xmlns="" id="{800B1B8C-78CB-41FF-84A1-CFA149B8CDD4}"/>
              </a:ext>
            </a:extLst>
          </p:cNvPr>
          <p:cNvPicPr>
            <a:picLocks noChangeAspect="1"/>
          </p:cNvPicPr>
          <p:nvPr/>
        </p:nvPicPr>
        <p:blipFill>
          <a:blip r:embed="rId4"/>
          <a:stretch>
            <a:fillRect/>
          </a:stretch>
        </p:blipFill>
        <p:spPr>
          <a:xfrm>
            <a:off x="2915921" y="4265473"/>
            <a:ext cx="4516188" cy="2196732"/>
          </a:xfrm>
          <a:prstGeom prst="rect">
            <a:avLst/>
          </a:prstGeom>
        </p:spPr>
      </p:pic>
      <p:pic>
        <p:nvPicPr>
          <p:cNvPr id="6" name="Picture 5">
            <a:extLst>
              <a:ext uri="{FF2B5EF4-FFF2-40B4-BE49-F238E27FC236}">
                <a16:creationId xmlns:a16="http://schemas.microsoft.com/office/drawing/2014/main" xmlns="" id="{42D2A6A1-D0F5-4A07-AE00-18C80FB217DF}"/>
              </a:ext>
            </a:extLst>
          </p:cNvPr>
          <p:cNvPicPr>
            <a:picLocks noChangeAspect="1"/>
          </p:cNvPicPr>
          <p:nvPr/>
        </p:nvPicPr>
        <p:blipFill>
          <a:blip r:embed="rId5"/>
          <a:stretch>
            <a:fillRect/>
          </a:stretch>
        </p:blipFill>
        <p:spPr>
          <a:xfrm>
            <a:off x="2970839" y="444320"/>
            <a:ext cx="4635740" cy="3149718"/>
          </a:xfrm>
          <a:prstGeom prst="rect">
            <a:avLst/>
          </a:prstGeom>
        </p:spPr>
      </p:pic>
      <p:pic>
        <p:nvPicPr>
          <p:cNvPr id="7" name="Picture 6">
            <a:extLst>
              <a:ext uri="{FF2B5EF4-FFF2-40B4-BE49-F238E27FC236}">
                <a16:creationId xmlns:a16="http://schemas.microsoft.com/office/drawing/2014/main" xmlns="" id="{C261D60A-7526-46B1-AE09-3362BD6D0B3F}"/>
              </a:ext>
            </a:extLst>
          </p:cNvPr>
          <p:cNvPicPr>
            <a:picLocks noChangeAspect="1"/>
          </p:cNvPicPr>
          <p:nvPr/>
        </p:nvPicPr>
        <p:blipFill>
          <a:blip r:embed="rId6"/>
          <a:stretch>
            <a:fillRect/>
          </a:stretch>
        </p:blipFill>
        <p:spPr>
          <a:xfrm>
            <a:off x="7668009" y="454480"/>
            <a:ext cx="4457798" cy="3149718"/>
          </a:xfrm>
          <a:prstGeom prst="rect">
            <a:avLst/>
          </a:prstGeom>
        </p:spPr>
      </p:pic>
      <p:pic>
        <p:nvPicPr>
          <p:cNvPr id="8" name="Picture 7">
            <a:extLst>
              <a:ext uri="{FF2B5EF4-FFF2-40B4-BE49-F238E27FC236}">
                <a16:creationId xmlns:a16="http://schemas.microsoft.com/office/drawing/2014/main" xmlns="" id="{0C8EBF82-871E-4D0C-B0CF-BFFE247BA087}"/>
              </a:ext>
            </a:extLst>
          </p:cNvPr>
          <p:cNvPicPr>
            <a:picLocks noChangeAspect="1"/>
          </p:cNvPicPr>
          <p:nvPr/>
        </p:nvPicPr>
        <p:blipFill>
          <a:blip r:embed="rId7"/>
          <a:stretch>
            <a:fillRect/>
          </a:stretch>
        </p:blipFill>
        <p:spPr>
          <a:xfrm>
            <a:off x="93295" y="4254775"/>
            <a:ext cx="2822626" cy="2186034"/>
          </a:xfrm>
          <a:prstGeom prst="rect">
            <a:avLst/>
          </a:prstGeom>
        </p:spPr>
      </p:pic>
      <p:pic>
        <p:nvPicPr>
          <p:cNvPr id="9" name="Picture 8">
            <a:extLst>
              <a:ext uri="{FF2B5EF4-FFF2-40B4-BE49-F238E27FC236}">
                <a16:creationId xmlns:a16="http://schemas.microsoft.com/office/drawing/2014/main" xmlns="" id="{1D46A876-8005-44DC-B37B-13C9532337FB}"/>
              </a:ext>
            </a:extLst>
          </p:cNvPr>
          <p:cNvPicPr>
            <a:picLocks noChangeAspect="1"/>
          </p:cNvPicPr>
          <p:nvPr/>
        </p:nvPicPr>
        <p:blipFill>
          <a:blip r:embed="rId8"/>
          <a:stretch>
            <a:fillRect/>
          </a:stretch>
        </p:blipFill>
        <p:spPr>
          <a:xfrm>
            <a:off x="7432109" y="4275633"/>
            <a:ext cx="4714018" cy="2186034"/>
          </a:xfrm>
          <a:prstGeom prst="rect">
            <a:avLst/>
          </a:prstGeom>
        </p:spPr>
      </p:pic>
      <p:sp>
        <p:nvSpPr>
          <p:cNvPr id="10" name="Thought Bubble: Cloud 9">
            <a:extLst>
              <a:ext uri="{FF2B5EF4-FFF2-40B4-BE49-F238E27FC236}">
                <a16:creationId xmlns:a16="http://schemas.microsoft.com/office/drawing/2014/main" xmlns="" id="{EB6814CC-C36D-4863-A3C9-E7BBCB8CFA20}"/>
              </a:ext>
            </a:extLst>
          </p:cNvPr>
          <p:cNvSpPr/>
          <p:nvPr/>
        </p:nvSpPr>
        <p:spPr>
          <a:xfrm>
            <a:off x="4870200" y="807132"/>
            <a:ext cx="5679440" cy="3027680"/>
          </a:xfrm>
          <a:prstGeom prst="cloudCallout">
            <a:avLst/>
          </a:prstGeom>
          <a:solidFill>
            <a:schemeClr val="accent6"/>
          </a:solidFill>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11" name="TextBox 10">
            <a:extLst>
              <a:ext uri="{FF2B5EF4-FFF2-40B4-BE49-F238E27FC236}">
                <a16:creationId xmlns:a16="http://schemas.microsoft.com/office/drawing/2014/main" xmlns="" id="{B7529661-EC89-40C4-A972-ADF4D59EE45C}"/>
              </a:ext>
            </a:extLst>
          </p:cNvPr>
          <p:cNvSpPr txBox="1"/>
          <p:nvPr/>
        </p:nvSpPr>
        <p:spPr>
          <a:xfrm>
            <a:off x="3674225" y="1480591"/>
            <a:ext cx="6475614" cy="584775"/>
          </a:xfrm>
          <a:prstGeom prst="rect">
            <a:avLst/>
          </a:prstGeom>
          <a:noFill/>
        </p:spPr>
        <p:txBody>
          <a:bodyPr wrap="square" rtlCol="0">
            <a:spAutoFit/>
          </a:bodyPr>
          <a:lstStyle/>
          <a:p>
            <a:r>
              <a:rPr lang="en-US" sz="3200" dirty="0" err="1" smtClean="0">
                <a:solidFill>
                  <a:srgbClr val="C00000"/>
                </a:solidFill>
                <a:latin typeface="Times New Roman" panose="02020603050405020304" pitchFamily="18" charset="0"/>
                <a:cs typeface="Times New Roman" panose="02020603050405020304" pitchFamily="18" charset="0"/>
              </a:rPr>
              <a:t>Câu</a:t>
            </a:r>
            <a:r>
              <a:rPr lang="en-US" sz="3200" dirty="0" smtClean="0">
                <a:solidFill>
                  <a:srgbClr val="C00000"/>
                </a:solidFill>
                <a:latin typeface="Times New Roman" panose="02020603050405020304" pitchFamily="18" charset="0"/>
                <a:cs typeface="Times New Roman" panose="02020603050405020304" pitchFamily="18" charset="0"/>
              </a:rPr>
              <a:t> 1: </a:t>
            </a:r>
            <a:r>
              <a:rPr lang="en-US" sz="3200" dirty="0" err="1" smtClean="0">
                <a:solidFill>
                  <a:srgbClr val="C00000"/>
                </a:solidFill>
                <a:latin typeface="Times New Roman" panose="02020603050405020304" pitchFamily="18" charset="0"/>
                <a:cs typeface="Times New Roman" panose="02020603050405020304" pitchFamily="18" charset="0"/>
              </a:rPr>
              <a:t>Trình</a:t>
            </a:r>
            <a:r>
              <a:rPr lang="en-US" sz="3200" dirty="0" smtClean="0">
                <a:solidFill>
                  <a:srgbClr val="C00000"/>
                </a:solidFill>
                <a:latin typeface="Times New Roman" panose="02020603050405020304" pitchFamily="18" charset="0"/>
                <a:cs typeface="Times New Roman" panose="02020603050405020304" pitchFamily="18" charset="0"/>
              </a:rPr>
              <a:t> </a:t>
            </a:r>
            <a:r>
              <a:rPr lang="en-US" sz="3200" dirty="0" err="1" smtClean="0">
                <a:solidFill>
                  <a:srgbClr val="C00000"/>
                </a:solidFill>
                <a:latin typeface="Times New Roman" panose="02020603050405020304" pitchFamily="18" charset="0"/>
                <a:cs typeface="Times New Roman" panose="02020603050405020304" pitchFamily="18" charset="0"/>
              </a:rPr>
              <a:t>bày</a:t>
            </a:r>
            <a:r>
              <a:rPr lang="en-US" sz="3200" dirty="0" smtClean="0">
                <a:solidFill>
                  <a:srgbClr val="C00000"/>
                </a:solidFill>
                <a:latin typeface="Times New Roman" panose="02020603050405020304" pitchFamily="18" charset="0"/>
                <a:cs typeface="Times New Roman" panose="02020603050405020304" pitchFamily="18" charset="0"/>
              </a:rPr>
              <a:t> </a:t>
            </a:r>
            <a:r>
              <a:rPr lang="en-US" sz="3200" dirty="0" err="1" smtClean="0">
                <a:solidFill>
                  <a:srgbClr val="C00000"/>
                </a:solidFill>
                <a:latin typeface="Times New Roman" panose="02020603050405020304" pitchFamily="18" charset="0"/>
                <a:cs typeface="Times New Roman" panose="02020603050405020304" pitchFamily="18" charset="0"/>
              </a:rPr>
              <a:t>vai</a:t>
            </a:r>
            <a:r>
              <a:rPr lang="en-US" sz="3200" dirty="0" smtClean="0">
                <a:solidFill>
                  <a:srgbClr val="C00000"/>
                </a:solidFill>
                <a:latin typeface="Times New Roman" panose="02020603050405020304" pitchFamily="18" charset="0"/>
                <a:cs typeface="Times New Roman" panose="02020603050405020304" pitchFamily="18" charset="0"/>
              </a:rPr>
              <a:t> </a:t>
            </a:r>
            <a:r>
              <a:rPr lang="en-US" sz="3200" dirty="0" err="1" smtClean="0">
                <a:solidFill>
                  <a:srgbClr val="C00000"/>
                </a:solidFill>
                <a:latin typeface="Times New Roman" panose="02020603050405020304" pitchFamily="18" charset="0"/>
                <a:cs typeface="Times New Roman" panose="02020603050405020304" pitchFamily="18" charset="0"/>
              </a:rPr>
              <a:t>trò</a:t>
            </a:r>
            <a:r>
              <a:rPr lang="en-US" sz="3200" dirty="0" smtClean="0">
                <a:solidFill>
                  <a:srgbClr val="C00000"/>
                </a:solidFill>
                <a:latin typeface="Times New Roman" panose="02020603050405020304" pitchFamily="18" charset="0"/>
                <a:cs typeface="Times New Roman" panose="02020603050405020304" pitchFamily="18" charset="0"/>
              </a:rPr>
              <a:t> </a:t>
            </a:r>
            <a:r>
              <a:rPr lang="en-US" sz="3200" dirty="0" err="1" smtClean="0">
                <a:solidFill>
                  <a:srgbClr val="C00000"/>
                </a:solidFill>
                <a:latin typeface="Times New Roman" panose="02020603050405020304" pitchFamily="18" charset="0"/>
                <a:cs typeface="Times New Roman" panose="02020603050405020304" pitchFamily="18" charset="0"/>
              </a:rPr>
              <a:t>của</a:t>
            </a:r>
            <a:r>
              <a:rPr lang="en-US" sz="3200" dirty="0" smtClean="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nha</a:t>
            </a:r>
            <a:r>
              <a:rPr lang="en-US" sz="3200" dirty="0">
                <a:solidFill>
                  <a:srgbClr val="C00000"/>
                </a:solidFill>
                <a:latin typeface="Times New Roman" panose="02020603050405020304" pitchFamily="18" charset="0"/>
                <a:cs typeface="Times New Roman" panose="02020603050405020304" pitchFamily="18" charset="0"/>
              </a:rPr>
              <a:t>̀ ở ?</a:t>
            </a:r>
          </a:p>
        </p:txBody>
      </p:sp>
      <p:pic>
        <p:nvPicPr>
          <p:cNvPr id="13" name="Graphic 12" descr="Professor">
            <a:extLst>
              <a:ext uri="{FF2B5EF4-FFF2-40B4-BE49-F238E27FC236}">
                <a16:creationId xmlns:a16="http://schemas.microsoft.com/office/drawing/2014/main" xmlns="" id="{A3616663-8949-4F64-8704-A58518ADB004}"/>
              </a:ext>
            </a:extLst>
          </p:cNvPr>
          <p:cNvPicPr>
            <a:picLocks noChangeAspect="1"/>
          </p:cNvPicPr>
          <p:nvPr/>
        </p:nvPicPr>
        <p:blipFill>
          <a:blip r:embed="rId9">
            <a:extLst>
              <a:ext uri="{28A0092B-C50C-407E-A947-70E740481C1C}">
                <a14:useLocalDpi xmlns:a14="http://schemas.microsoft.com/office/drawing/2010/main" xmlns="" val="0"/>
              </a:ext>
              <a:ext uri="{96DAC541-7B7A-43D3-8B79-37D633B846F1}">
                <asvg:svgBlip xmlns:asvg="http://schemas.microsoft.com/office/drawing/2016/SVG/main" xmlns="" r:embed="rId10"/>
              </a:ext>
            </a:extLst>
          </a:blip>
          <a:stretch>
            <a:fillRect/>
          </a:stretch>
        </p:blipFill>
        <p:spPr>
          <a:xfrm>
            <a:off x="4302417" y="3337560"/>
            <a:ext cx="2822626" cy="2822626"/>
          </a:xfrm>
          <a:prstGeom prst="rect">
            <a:avLst/>
          </a:prstGeom>
        </p:spPr>
      </p:pic>
    </p:spTree>
    <p:extLst>
      <p:ext uri="{BB962C8B-B14F-4D97-AF65-F5344CB8AC3E}">
        <p14:creationId xmlns:p14="http://schemas.microsoft.com/office/powerpoint/2010/main" xmlns="" val="3170637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heel(1)">
                                      <p:cBhvr>
                                        <p:cTn id="19" dur="20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additive="base">
                                        <p:cTn id="28" dur="500" fill="hold"/>
                                        <p:tgtEl>
                                          <p:spTgt spid="5"/>
                                        </p:tgtEl>
                                        <p:attrNameLst>
                                          <p:attrName>ppt_x</p:attrName>
                                        </p:attrNameLst>
                                      </p:cBhvr>
                                      <p:tavLst>
                                        <p:tav tm="0">
                                          <p:val>
                                            <p:strVal val="#ppt_x"/>
                                          </p:val>
                                        </p:tav>
                                        <p:tav tm="100000">
                                          <p:val>
                                            <p:strVal val="#ppt_x"/>
                                          </p:val>
                                        </p:tav>
                                      </p:tavLst>
                                    </p:anim>
                                    <p:anim calcmode="lin" valueType="num">
                                      <p:cBhvr additive="base">
                                        <p:cTn id="2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1000"/>
                                        <p:tgtEl>
                                          <p:spTgt spid="9"/>
                                        </p:tgtEl>
                                      </p:cBhvr>
                                    </p:animEffect>
                                    <p:anim calcmode="lin" valueType="num">
                                      <p:cBhvr>
                                        <p:cTn id="35" dur="1000" fill="hold"/>
                                        <p:tgtEl>
                                          <p:spTgt spid="9"/>
                                        </p:tgtEl>
                                        <p:attrNameLst>
                                          <p:attrName>ppt_x</p:attrName>
                                        </p:attrNameLst>
                                      </p:cBhvr>
                                      <p:tavLst>
                                        <p:tav tm="0">
                                          <p:val>
                                            <p:strVal val="#ppt_x"/>
                                          </p:val>
                                        </p:tav>
                                        <p:tav tm="100000">
                                          <p:val>
                                            <p:strVal val="#ppt_x"/>
                                          </p:val>
                                        </p:tav>
                                      </p:tavLst>
                                    </p:anim>
                                    <p:anim calcmode="lin" valueType="num">
                                      <p:cBhvr>
                                        <p:cTn id="3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6" presetClass="entr" presetSubtype="16" fill="hold" grpId="0" nodeType="click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circle(in)">
                                      <p:cBhvr>
                                        <p:cTn id="41" dur="2000"/>
                                        <p:tgtEl>
                                          <p:spTgt spid="10"/>
                                        </p:tgtEl>
                                      </p:cBhvr>
                                    </p:animEffect>
                                  </p:childTnLst>
                                </p:cTn>
                              </p:par>
                              <p:par>
                                <p:cTn id="42" presetID="6" presetClass="entr" presetSubtype="16" fill="hold" grpId="0" nodeType="with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circle(in)">
                                      <p:cBhvr>
                                        <p:cTn id="44" dur="2000"/>
                                        <p:tgtEl>
                                          <p:spTgt spid="11"/>
                                        </p:tgtEl>
                                      </p:cBhvr>
                                    </p:animEffect>
                                  </p:childTnLst>
                                </p:cTn>
                              </p:par>
                              <p:par>
                                <p:cTn id="45" presetID="6" presetClass="entr" presetSubtype="16" fill="hold" nodeType="with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circle(in)">
                                      <p:cBhvr>
                                        <p:cTn id="47"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xmlns="" id="{C54E69CC-49A4-4D97-89CD-FE09CDADC394}"/>
              </a:ext>
            </a:extLst>
          </p:cNvPr>
          <p:cNvSpPr txBox="1"/>
          <p:nvPr/>
        </p:nvSpPr>
        <p:spPr>
          <a:xfrm>
            <a:off x="963326" y="1968877"/>
            <a:ext cx="10444480" cy="3416320"/>
          </a:xfrm>
          <a:prstGeom prst="rect">
            <a:avLst/>
          </a:prstGeom>
          <a:noFill/>
        </p:spPr>
        <p:txBody>
          <a:bodyPr wrap="square" rtlCol="0">
            <a:spAutoFit/>
          </a:bodyPr>
          <a:lstStyle/>
          <a:p>
            <a:pPr>
              <a:lnSpc>
                <a:spcPct val="150000"/>
              </a:lnSpc>
            </a:pPr>
            <a:r>
              <a:rPr lang="en-US" sz="2400" dirty="0">
                <a:latin typeface="Times New Roman" panose="02020603050405020304" pitchFamily="18" charset="0"/>
                <a:cs typeface="Times New Roman" panose="02020603050405020304" pitchFamily="18" charset="0"/>
              </a:rPr>
              <a:t>-</a:t>
            </a:r>
            <a:r>
              <a:rPr lang="en-US" sz="2400" dirty="0" err="1" smtClean="0">
                <a:solidFill>
                  <a:srgbClr val="1905AB"/>
                </a:solidFill>
                <a:latin typeface="Times New Roman" panose="02020603050405020304" pitchFamily="18" charset="0"/>
                <a:cs typeface="Times New Roman" panose="02020603050405020304" pitchFamily="18" charset="0"/>
              </a:rPr>
              <a:t>Nhà</a:t>
            </a:r>
            <a:r>
              <a:rPr lang="en-US" sz="2400" dirty="0" smtClean="0">
                <a:solidFill>
                  <a:srgbClr val="1905AB"/>
                </a:solidFill>
                <a:latin typeface="Times New Roman" panose="02020603050405020304" pitchFamily="18" charset="0"/>
                <a:cs typeface="Times New Roman" panose="02020603050405020304" pitchFamily="18" charset="0"/>
              </a:rPr>
              <a:t> </a:t>
            </a:r>
            <a:r>
              <a:rPr lang="en-US" sz="2400" dirty="0">
                <a:solidFill>
                  <a:srgbClr val="1905AB"/>
                </a:solidFill>
                <a:latin typeface="Times New Roman" panose="02020603050405020304" pitchFamily="18" charset="0"/>
                <a:cs typeface="Times New Roman" panose="02020603050405020304" pitchFamily="18" charset="0"/>
              </a:rPr>
              <a:t>ở là </a:t>
            </a:r>
            <a:r>
              <a:rPr lang="en-US" sz="2400" dirty="0" err="1">
                <a:solidFill>
                  <a:srgbClr val="1905AB"/>
                </a:solidFill>
                <a:latin typeface="Times New Roman" panose="02020603050405020304" pitchFamily="18" charset="0"/>
                <a:cs typeface="Times New Roman" panose="02020603050405020304" pitchFamily="18" charset="0"/>
              </a:rPr>
              <a:t>công</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trình</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được</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xây</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dựng</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với</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mục</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đích</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đê</a:t>
            </a:r>
            <a:r>
              <a:rPr lang="en-US" sz="2400" dirty="0">
                <a:solidFill>
                  <a:srgbClr val="1905AB"/>
                </a:solidFill>
                <a:latin typeface="Times New Roman" panose="02020603050405020304" pitchFamily="18" charset="0"/>
                <a:cs typeface="Times New Roman" panose="02020603050405020304" pitchFamily="18" charset="0"/>
              </a:rPr>
              <a:t>̉ ở</a:t>
            </a:r>
            <a:r>
              <a:rPr lang="en-US" sz="2400" dirty="0" smtClean="0">
                <a:solidFill>
                  <a:srgbClr val="1905AB"/>
                </a:solidFill>
                <a:latin typeface="Times New Roman" panose="02020603050405020304" pitchFamily="18" charset="0"/>
                <a:cs typeface="Times New Roman" panose="02020603050405020304" pitchFamily="18" charset="0"/>
              </a:rPr>
              <a:t>, </a:t>
            </a:r>
            <a:r>
              <a:rPr lang="en-US" sz="2400" dirty="0" err="1" smtClean="0">
                <a:solidFill>
                  <a:srgbClr val="1905AB"/>
                </a:solidFill>
                <a:latin typeface="Times New Roman" panose="02020603050405020304" pitchFamily="18" charset="0"/>
                <a:cs typeface="Times New Roman" panose="02020603050405020304" pitchFamily="18" charset="0"/>
              </a:rPr>
              <a:t>giúp</a:t>
            </a:r>
            <a:r>
              <a:rPr lang="en-US" sz="2400" dirty="0" smtClean="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bảo</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smtClean="0">
                <a:solidFill>
                  <a:srgbClr val="1905AB"/>
                </a:solidFill>
                <a:latin typeface="Times New Roman" panose="02020603050405020304" pitchFamily="18" charset="0"/>
                <a:cs typeface="Times New Roman" panose="02020603050405020304" pitchFamily="18" charset="0"/>
              </a:rPr>
              <a:t>vệ</a:t>
            </a:r>
            <a:r>
              <a:rPr lang="en-US" sz="2400" dirty="0" smtClean="0">
                <a:solidFill>
                  <a:srgbClr val="1905AB"/>
                </a:solidFill>
                <a:latin typeface="Times New Roman" panose="02020603050405020304" pitchFamily="18" charset="0"/>
                <a:cs typeface="Times New Roman" panose="02020603050405020304" pitchFamily="18" charset="0"/>
              </a:rPr>
              <a:t> con </a:t>
            </a:r>
            <a:r>
              <a:rPr lang="en-US" sz="2400" dirty="0" err="1">
                <a:solidFill>
                  <a:srgbClr val="1905AB"/>
                </a:solidFill>
                <a:latin typeface="Times New Roman" panose="02020603050405020304" pitchFamily="18" charset="0"/>
                <a:cs typeface="Times New Roman" panose="02020603050405020304" pitchFamily="18" charset="0"/>
              </a:rPr>
              <a:t>người</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trước</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những</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tác</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động</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xấu</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của</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thiên</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nhiên</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smtClean="0">
                <a:solidFill>
                  <a:srgbClr val="1905AB"/>
                </a:solidFill>
                <a:latin typeface="Times New Roman" panose="02020603050405020304" pitchFamily="18" charset="0"/>
                <a:cs typeface="Times New Roman" panose="02020603050405020304" pitchFamily="18" charset="0"/>
              </a:rPr>
              <a:t>xã</a:t>
            </a:r>
            <a:r>
              <a:rPr lang="en-US" sz="2400" dirty="0" smtClean="0">
                <a:solidFill>
                  <a:srgbClr val="1905AB"/>
                </a:solidFill>
                <a:latin typeface="Times New Roman" panose="02020603050405020304" pitchFamily="18" charset="0"/>
                <a:cs typeface="Times New Roman" panose="02020603050405020304" pitchFamily="18" charset="0"/>
              </a:rPr>
              <a:t> </a:t>
            </a:r>
            <a:r>
              <a:rPr lang="en-US" sz="2400" dirty="0" err="1" smtClean="0">
                <a:solidFill>
                  <a:srgbClr val="1905AB"/>
                </a:solidFill>
                <a:latin typeface="Times New Roman" panose="02020603050405020304" pitchFamily="18" charset="0"/>
                <a:cs typeface="Times New Roman" panose="02020603050405020304" pitchFamily="18" charset="0"/>
              </a:rPr>
              <a:t>hội</a:t>
            </a:r>
            <a:r>
              <a:rPr lang="en-US" sz="2400" dirty="0" smtClean="0">
                <a:solidFill>
                  <a:srgbClr val="1905AB"/>
                </a:solidFill>
                <a:latin typeface="Times New Roman" panose="02020603050405020304" pitchFamily="18" charset="0"/>
                <a:cs typeface="Times New Roman" panose="02020603050405020304" pitchFamily="18" charset="0"/>
              </a:rPr>
              <a:t> </a:t>
            </a:r>
            <a:r>
              <a:rPr lang="en-US" sz="2400" dirty="0" err="1" smtClean="0">
                <a:solidFill>
                  <a:srgbClr val="1905AB"/>
                </a:solidFill>
                <a:latin typeface="Times New Roman" panose="02020603050405020304" pitchFamily="18" charset="0"/>
                <a:cs typeface="Times New Roman" panose="02020603050405020304" pitchFamily="18" charset="0"/>
              </a:rPr>
              <a:t>và</a:t>
            </a:r>
            <a:r>
              <a:rPr lang="en-US" sz="2400" dirty="0" smtClean="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phục</a:t>
            </a:r>
            <a:r>
              <a:rPr lang="en-US" sz="2400" dirty="0">
                <a:solidFill>
                  <a:srgbClr val="1905AB"/>
                </a:solidFill>
                <a:latin typeface="Times New Roman" panose="02020603050405020304" pitchFamily="18" charset="0"/>
                <a:cs typeface="Times New Roman" panose="02020603050405020304" pitchFamily="18" charset="0"/>
              </a:rPr>
              <a:t>  vụ </a:t>
            </a:r>
            <a:r>
              <a:rPr lang="en-US" sz="2400" dirty="0" err="1">
                <a:solidFill>
                  <a:srgbClr val="1905AB"/>
                </a:solidFill>
                <a:latin typeface="Times New Roman" panose="02020603050405020304" pitchFamily="18" charset="0"/>
                <a:cs typeface="Times New Roman" panose="02020603050405020304" pitchFamily="18" charset="0"/>
              </a:rPr>
              <a:t>các</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nhu</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cầu</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sinh</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hoạt</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của</a:t>
            </a:r>
            <a:r>
              <a:rPr lang="en-US" sz="2400" dirty="0">
                <a:solidFill>
                  <a:srgbClr val="1905AB"/>
                </a:solidFill>
                <a:latin typeface="Times New Roman" panose="02020603050405020304" pitchFamily="18" charset="0"/>
                <a:cs typeface="Times New Roman" panose="02020603050405020304" pitchFamily="18" charset="0"/>
              </a:rPr>
              <a:t> cá </a:t>
            </a:r>
            <a:r>
              <a:rPr lang="en-US" sz="2400" dirty="0" err="1">
                <a:solidFill>
                  <a:srgbClr val="1905AB"/>
                </a:solidFill>
                <a:latin typeface="Times New Roman" panose="02020603050405020304" pitchFamily="18" charset="0"/>
                <a:cs typeface="Times New Roman" panose="02020603050405020304" pitchFamily="18" charset="0"/>
              </a:rPr>
              <a:t>nhân</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hoặc</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smtClean="0">
                <a:solidFill>
                  <a:srgbClr val="1905AB"/>
                </a:solidFill>
                <a:latin typeface="Times New Roman" panose="02020603050405020304" pitchFamily="18" charset="0"/>
                <a:cs typeface="Times New Roman" panose="02020603050405020304" pitchFamily="18" charset="0"/>
              </a:rPr>
              <a:t>hộ</a:t>
            </a:r>
            <a:r>
              <a:rPr lang="en-US" sz="2400" dirty="0" smtClean="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gia</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đình</a:t>
            </a:r>
            <a:r>
              <a:rPr lang="en-US" sz="2400" dirty="0">
                <a:solidFill>
                  <a:srgbClr val="1905AB"/>
                </a:solidFill>
                <a:latin typeface="Times New Roman" panose="02020603050405020304" pitchFamily="18" charset="0"/>
                <a:cs typeface="Times New Roman" panose="02020603050405020304" pitchFamily="18" charset="0"/>
              </a:rPr>
              <a:t>. </a:t>
            </a:r>
          </a:p>
          <a:p>
            <a:pPr>
              <a:lnSpc>
                <a:spcPct val="150000"/>
              </a:lnSpc>
            </a:pPr>
            <a:r>
              <a:rPr lang="en-US" sz="2400" dirty="0">
                <a:solidFill>
                  <a:srgbClr val="1905AB"/>
                </a:solidFill>
                <a:latin typeface="Times New Roman" panose="02020603050405020304" pitchFamily="18" charset="0"/>
                <a:cs typeface="Times New Roman" panose="02020603050405020304" pitchFamily="18" charset="0"/>
              </a:rPr>
              <a:t>-</a:t>
            </a:r>
            <a:r>
              <a:rPr lang="en-US" sz="2400" dirty="0" err="1" smtClean="0">
                <a:solidFill>
                  <a:srgbClr val="1905AB"/>
                </a:solidFill>
                <a:latin typeface="Times New Roman" panose="02020603050405020304" pitchFamily="18" charset="0"/>
                <a:cs typeface="Times New Roman" panose="02020603050405020304" pitchFamily="18" charset="0"/>
              </a:rPr>
              <a:t>Nhà</a:t>
            </a:r>
            <a:r>
              <a:rPr lang="en-US" sz="2400" dirty="0" smtClean="0">
                <a:solidFill>
                  <a:srgbClr val="1905AB"/>
                </a:solidFill>
                <a:latin typeface="Times New Roman" panose="02020603050405020304" pitchFamily="18" charset="0"/>
                <a:cs typeface="Times New Roman" panose="02020603050405020304" pitchFamily="18" charset="0"/>
              </a:rPr>
              <a:t> </a:t>
            </a:r>
            <a:r>
              <a:rPr lang="en-US" sz="2400" dirty="0">
                <a:solidFill>
                  <a:srgbClr val="1905AB"/>
                </a:solidFill>
                <a:latin typeface="Times New Roman" panose="02020603050405020304" pitchFamily="18" charset="0"/>
                <a:cs typeface="Times New Roman" panose="02020603050405020304" pitchFamily="18" charset="0"/>
              </a:rPr>
              <a:t>ở </a:t>
            </a:r>
            <a:r>
              <a:rPr lang="en-US" sz="2400" dirty="0" err="1">
                <a:solidFill>
                  <a:srgbClr val="1905AB"/>
                </a:solidFill>
                <a:latin typeface="Times New Roman" panose="02020603050405020304" pitchFamily="18" charset="0"/>
                <a:cs typeface="Times New Roman" panose="02020603050405020304" pitchFamily="18" charset="0"/>
              </a:rPr>
              <a:t>đem</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đến</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cho</a:t>
            </a:r>
            <a:r>
              <a:rPr lang="en-US" sz="2400" dirty="0">
                <a:solidFill>
                  <a:srgbClr val="1905AB"/>
                </a:solidFill>
                <a:latin typeface="Times New Roman" panose="02020603050405020304" pitchFamily="18" charset="0"/>
                <a:cs typeface="Times New Roman" panose="02020603050405020304" pitchFamily="18" charset="0"/>
              </a:rPr>
              <a:t> con </a:t>
            </a:r>
            <a:r>
              <a:rPr lang="en-US" sz="2400" dirty="0" err="1">
                <a:solidFill>
                  <a:srgbClr val="1905AB"/>
                </a:solidFill>
                <a:latin typeface="Times New Roman" panose="02020603050405020304" pitchFamily="18" charset="0"/>
                <a:cs typeface="Times New Roman" panose="02020603050405020304" pitchFamily="18" charset="0"/>
              </a:rPr>
              <a:t>người</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cảm</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giác</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thân</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thuộc</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cũng</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như</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cảm</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giác</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riêng</a:t>
            </a:r>
            <a:r>
              <a:rPr lang="en-US" sz="2400" dirty="0">
                <a:solidFill>
                  <a:srgbClr val="1905AB"/>
                </a:solidFill>
                <a:latin typeface="Times New Roman" panose="02020603050405020304" pitchFamily="18" charset="0"/>
                <a:cs typeface="Times New Roman" panose="02020603050405020304" pitchFamily="18" charset="0"/>
              </a:rPr>
              <a:t> </a:t>
            </a:r>
            <a:r>
              <a:rPr lang="en-US" sz="2400" dirty="0" err="1">
                <a:solidFill>
                  <a:srgbClr val="1905AB"/>
                </a:solidFill>
                <a:latin typeface="Times New Roman" panose="02020603050405020304" pitchFamily="18" charset="0"/>
                <a:cs typeface="Times New Roman" panose="02020603050405020304" pitchFamily="18" charset="0"/>
              </a:rPr>
              <a:t>tư</a:t>
            </a:r>
            <a:r>
              <a:rPr lang="en-US" sz="2400" dirty="0" smtClean="0">
                <a:solidFill>
                  <a:srgbClr val="1905AB"/>
                </a:solidFill>
                <a:latin typeface="Times New Roman" panose="02020603050405020304" pitchFamily="18" charset="0"/>
                <a:cs typeface="Times New Roman" panose="02020603050405020304" pitchFamily="18" charset="0"/>
              </a:rPr>
              <a:t>.</a:t>
            </a:r>
          </a:p>
          <a:p>
            <a:pPr>
              <a:lnSpc>
                <a:spcPct val="150000"/>
              </a:lnSpc>
            </a:pPr>
            <a:endParaRPr lang="en-US" sz="2400" dirty="0">
              <a:latin typeface="Times New Roman" panose="02020603050405020304" pitchFamily="18" charset="0"/>
              <a:cs typeface="Times New Roman" panose="02020603050405020304" pitchFamily="18" charset="0"/>
            </a:endParaRPr>
          </a:p>
          <a:p>
            <a:pPr>
              <a:lnSpc>
                <a:spcPct val="150000"/>
              </a:lnSpc>
            </a:pPr>
            <a:endParaRPr lang="en-US" sz="2400" dirty="0">
              <a:latin typeface="Times New Roman" panose="02020603050405020304" pitchFamily="18" charset="0"/>
              <a:cs typeface="Times New Roman" panose="02020603050405020304" pitchFamily="18" charset="0"/>
            </a:endParaRPr>
          </a:p>
        </p:txBody>
      </p:sp>
      <p:pic>
        <p:nvPicPr>
          <p:cNvPr id="8" name="Graphic 7" descr="Pencil">
            <a:extLst>
              <a:ext uri="{FF2B5EF4-FFF2-40B4-BE49-F238E27FC236}">
                <a16:creationId xmlns:a16="http://schemas.microsoft.com/office/drawing/2014/main" xmlns="" id="{FFD213D2-EFBF-4E60-BC95-F2C44C3A41CF}"/>
              </a:ext>
            </a:extLst>
          </p:cNvPr>
          <p:cNvPicPr>
            <a:picLocks noChangeAspect="1"/>
          </p:cNvPicPr>
          <p:nvPr/>
        </p:nvPicPr>
        <p:blipFill>
          <a:blip r:embed="rId3" cstate="print">
            <a:extLst>
              <a:ext uri="{28A0092B-C50C-407E-A947-70E740481C1C}">
                <a14:useLocalDpi xmlns:a14="http://schemas.microsoft.com/office/drawing/2010/main" xmlns="" val="0"/>
              </a:ext>
              <a:ext uri="{96DAC541-7B7A-43D3-8B79-37D633B846F1}">
                <asvg:svgBlip xmlns:asvg="http://schemas.microsoft.com/office/drawing/2016/SVG/main" xmlns="" r:embed="rId4"/>
              </a:ext>
            </a:extLst>
          </a:blip>
          <a:stretch>
            <a:fillRect/>
          </a:stretch>
        </p:blipFill>
        <p:spPr>
          <a:xfrm>
            <a:off x="5194916" y="793002"/>
            <a:ext cx="559666" cy="559666"/>
          </a:xfrm>
          <a:prstGeom prst="rect">
            <a:avLst/>
          </a:prstGeom>
        </p:spPr>
      </p:pic>
      <p:pic>
        <p:nvPicPr>
          <p:cNvPr id="7" name="Graphic 6" descr="Suburban scene">
            <a:extLst>
              <a:ext uri="{FF2B5EF4-FFF2-40B4-BE49-F238E27FC236}">
                <a16:creationId xmlns:a16="http://schemas.microsoft.com/office/drawing/2014/main" xmlns="" id="{1186D801-2B37-4211-B201-4A908B3D9A33}"/>
              </a:ext>
            </a:extLst>
          </p:cNvPr>
          <p:cNvPicPr>
            <a:picLocks noChangeAspect="1"/>
          </p:cNvPicPr>
          <p:nvPr/>
        </p:nvPicPr>
        <p:blipFill>
          <a:blip r:embed="rId5">
            <a:extLst>
              <a:ext uri="{28A0092B-C50C-407E-A947-70E740481C1C}">
                <a14:useLocalDpi xmlns:a14="http://schemas.microsoft.com/office/drawing/2010/main" xmlns="" val="0"/>
              </a:ext>
              <a:ext uri="{96DAC541-7B7A-43D3-8B79-37D633B846F1}">
                <asvg:svgBlip xmlns:asvg="http://schemas.microsoft.com/office/drawing/2016/SVG/main" xmlns="" r:embed="rId6"/>
              </a:ext>
            </a:extLst>
          </a:blip>
          <a:stretch>
            <a:fillRect/>
          </a:stretch>
        </p:blipFill>
        <p:spPr>
          <a:xfrm>
            <a:off x="217601" y="4956059"/>
            <a:ext cx="2099470" cy="2099470"/>
          </a:xfrm>
          <a:prstGeom prst="rect">
            <a:avLst/>
          </a:prstGeom>
        </p:spPr>
      </p:pic>
    </p:spTree>
    <p:extLst>
      <p:ext uri="{BB962C8B-B14F-4D97-AF65-F5344CB8AC3E}">
        <p14:creationId xmlns:p14="http://schemas.microsoft.com/office/powerpoint/2010/main" xmlns="" val="673146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randombar(horizontal)">
                                      <p:cBhvr>
                                        <p:cTn id="11" dur="500"/>
                                        <p:tgtEl>
                                          <p:spTgt spid="6">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6">
                                            <p:txEl>
                                              <p:pRg st="1" end="1"/>
                                            </p:txEl>
                                          </p:spTgt>
                                        </p:tgtEl>
                                        <p:attrNameLst>
                                          <p:attrName>style.visibility</p:attrName>
                                        </p:attrNameLst>
                                      </p:cBhvr>
                                      <p:to>
                                        <p:strVal val="visible"/>
                                      </p:to>
                                    </p:set>
                                    <p:animEffect transition="in" filter="wipe(down)">
                                      <p:cBhvr>
                                        <p:cTn id="16"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7" descr="bball"/>
          <p:cNvPicPr>
            <a:picLocks noChangeAspect="1" noChangeArrowheads="1"/>
          </p:cNvPicPr>
          <p:nvPr/>
        </p:nvPicPr>
        <p:blipFill>
          <a:blip r:embed="rId2"/>
          <a:srcRect/>
          <a:stretch>
            <a:fillRect/>
          </a:stretch>
        </p:blipFill>
        <p:spPr bwMode="auto">
          <a:xfrm>
            <a:off x="10464800" y="0"/>
            <a:ext cx="1727200" cy="1295400"/>
          </a:xfrm>
          <a:prstGeom prst="rect">
            <a:avLst/>
          </a:prstGeom>
          <a:noFill/>
          <a:ln w="9525">
            <a:noFill/>
            <a:miter lim="800000"/>
            <a:headEnd/>
            <a:tailEnd/>
          </a:ln>
        </p:spPr>
      </p:pic>
      <p:sp>
        <p:nvSpPr>
          <p:cNvPr id="8" name="Rectangle: Top Corners Rounded 15">
            <a:extLst>
              <a:ext uri="{FF2B5EF4-FFF2-40B4-BE49-F238E27FC236}">
                <a16:creationId xmlns="" xmlns:a16="http://schemas.microsoft.com/office/drawing/2014/main" id="{64D87223-09CE-4DE3-AD12-5D12CBE4C9BA}"/>
              </a:ext>
            </a:extLst>
          </p:cNvPr>
          <p:cNvSpPr/>
          <p:nvPr/>
        </p:nvSpPr>
        <p:spPr>
          <a:xfrm rot="5400000">
            <a:off x="-1571095" y="3201459"/>
            <a:ext cx="3597275" cy="455084"/>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15364" name="Freeform 19"/>
          <p:cNvSpPr>
            <a:spLocks/>
          </p:cNvSpPr>
          <p:nvPr/>
        </p:nvSpPr>
        <p:spPr bwMode="auto">
          <a:xfrm rot="5400000">
            <a:off x="-6652948" y="678656"/>
            <a:ext cx="7053263" cy="13004801"/>
          </a:xfrm>
          <a:custGeom>
            <a:avLst/>
            <a:gdLst>
              <a:gd name="T0" fmla="*/ 0 w 1943049"/>
              <a:gd name="T1" fmla="*/ 0 h 1943049"/>
              <a:gd name="T2" fmla="*/ 1224643056 w 1943049"/>
              <a:gd name="T3" fmla="*/ 2147483646 h 1943049"/>
              <a:gd name="T4" fmla="*/ 0 w 1943049"/>
              <a:gd name="T5" fmla="*/ 2147483646 h 1943049"/>
              <a:gd name="T6" fmla="*/ 0 60000 65536"/>
              <a:gd name="T7" fmla="*/ 0 60000 65536"/>
              <a:gd name="T8" fmla="*/ 0 60000 65536"/>
            </a:gdLst>
            <a:ahLst/>
            <a:cxnLst>
              <a:cxn ang="T6">
                <a:pos x="T0" y="T1"/>
              </a:cxn>
              <a:cxn ang="T7">
                <a:pos x="T2" y="T3"/>
              </a:cxn>
              <a:cxn ang="T8">
                <a:pos x="T4" y="T5"/>
              </a:cxn>
            </a:cxnLst>
            <a:rect l="0" t="0" r="r" b="b"/>
            <a:pathLst>
              <a:path w="1943049" h="1943049">
                <a:moveTo>
                  <a:pt x="0" y="0"/>
                </a:moveTo>
                <a:cubicBezTo>
                  <a:pt x="1073116" y="0"/>
                  <a:pt x="1943049" y="869933"/>
                  <a:pt x="1943049" y="1943049"/>
                </a:cubicBezTo>
                <a:lnTo>
                  <a:pt x="0" y="1943049"/>
                </a:lnTo>
                <a:lnTo>
                  <a:pt x="0" y="0"/>
                </a:lnTo>
                <a:close/>
              </a:path>
            </a:pathLst>
          </a:custGeom>
          <a:solidFill>
            <a:srgbClr val="00B0F0">
              <a:alpha val="5882"/>
            </a:srgbClr>
          </a:solidFill>
          <a:ln w="9525" cap="flat" cmpd="sng" algn="ctr">
            <a:noFill/>
            <a:prstDash val="solid"/>
            <a:round/>
            <a:headEnd type="none" w="med" len="med"/>
            <a:tailEnd type="none" w="med" len="med"/>
          </a:ln>
        </p:spPr>
        <p:txBody>
          <a:bodyPr/>
          <a:lstStyle/>
          <a:p>
            <a:endParaRPr lang="en-US"/>
          </a:p>
        </p:txBody>
      </p:sp>
      <p:sp>
        <p:nvSpPr>
          <p:cNvPr id="15366" name="Rectangle 5"/>
          <p:cNvSpPr>
            <a:spLocks noChangeArrowheads="1"/>
          </p:cNvSpPr>
          <p:nvPr/>
        </p:nvSpPr>
        <p:spPr bwMode="auto">
          <a:xfrm>
            <a:off x="226484" y="19050"/>
            <a:ext cx="9474200" cy="523220"/>
          </a:xfrm>
          <a:prstGeom prst="rect">
            <a:avLst/>
          </a:prstGeom>
          <a:noFill/>
          <a:ln w="9525">
            <a:noFill/>
            <a:miter lim="800000"/>
            <a:headEnd/>
            <a:tailEnd/>
          </a:ln>
        </p:spPr>
        <p:txBody>
          <a:bodyPr>
            <a:spAutoFit/>
          </a:bodyPr>
          <a:lstStyle/>
          <a:p>
            <a:pPr eaLnBrk="1" hangingPunct="1">
              <a:spcBef>
                <a:spcPct val="50000"/>
              </a:spcBef>
            </a:pPr>
            <a:r>
              <a:rPr lang="en-US" altLang="vi-VN" sz="2800" b="1" dirty="0" err="1" smtClean="0">
                <a:solidFill>
                  <a:srgbClr val="C00000"/>
                </a:solidFill>
                <a:latin typeface="Times New Roman" pitchFamily="18" charset="0"/>
                <a:cs typeface="Times New Roman" pitchFamily="18" charset="0"/>
              </a:rPr>
              <a:t>Câu</a:t>
            </a:r>
            <a:r>
              <a:rPr lang="en-US" altLang="vi-VN" sz="2800" b="1" dirty="0" smtClean="0">
                <a:solidFill>
                  <a:srgbClr val="C00000"/>
                </a:solidFill>
                <a:latin typeface="Times New Roman" pitchFamily="18" charset="0"/>
                <a:cs typeface="Times New Roman" pitchFamily="18" charset="0"/>
              </a:rPr>
              <a:t> 2: </a:t>
            </a:r>
            <a:r>
              <a:rPr lang="en-US" altLang="vi-VN" sz="2800" b="1" dirty="0" smtClean="0">
                <a:solidFill>
                  <a:srgbClr val="C00000"/>
                </a:solidFill>
                <a:latin typeface="Times New Roman" pitchFamily="18" charset="0"/>
                <a:cs typeface="Times New Roman" pitchFamily="18" charset="0"/>
              </a:rPr>
              <a:t> </a:t>
            </a:r>
            <a:r>
              <a:rPr lang="en-US" altLang="vi-VN" sz="2800" b="1" dirty="0" err="1" smtClean="0">
                <a:solidFill>
                  <a:srgbClr val="C00000"/>
                </a:solidFill>
                <a:latin typeface="Times New Roman" pitchFamily="18" charset="0"/>
                <a:cs typeface="Times New Roman" pitchFamily="18" charset="0"/>
              </a:rPr>
              <a:t>Nêu</a:t>
            </a:r>
            <a:r>
              <a:rPr lang="en-US" altLang="vi-VN" sz="2800" b="1" dirty="0" smtClean="0">
                <a:solidFill>
                  <a:srgbClr val="C00000"/>
                </a:solidFill>
                <a:latin typeface="Times New Roman" pitchFamily="18" charset="0"/>
                <a:cs typeface="Times New Roman" pitchFamily="18" charset="0"/>
              </a:rPr>
              <a:t> </a:t>
            </a:r>
            <a:r>
              <a:rPr lang="en-US" altLang="vi-VN" sz="2800" b="1" dirty="0" err="1" smtClean="0">
                <a:solidFill>
                  <a:srgbClr val="C00000"/>
                </a:solidFill>
                <a:latin typeface="Times New Roman" pitchFamily="18" charset="0"/>
                <a:cs typeface="Times New Roman" pitchFamily="18" charset="0"/>
              </a:rPr>
              <a:t>một</a:t>
            </a:r>
            <a:r>
              <a:rPr lang="en-US" altLang="vi-VN" sz="2800" b="1" dirty="0" smtClean="0">
                <a:solidFill>
                  <a:srgbClr val="C00000"/>
                </a:solidFill>
                <a:latin typeface="Times New Roman" pitchFamily="18" charset="0"/>
                <a:cs typeface="Times New Roman" pitchFamily="18" charset="0"/>
              </a:rPr>
              <a:t> </a:t>
            </a:r>
            <a:r>
              <a:rPr lang="en-US" altLang="vi-VN" sz="2800" b="1" dirty="0" err="1" smtClean="0">
                <a:solidFill>
                  <a:srgbClr val="C00000"/>
                </a:solidFill>
                <a:latin typeface="Times New Roman" pitchFamily="18" charset="0"/>
                <a:cs typeface="Times New Roman" pitchFamily="18" charset="0"/>
              </a:rPr>
              <a:t>số</a:t>
            </a:r>
            <a:r>
              <a:rPr lang="en-US" altLang="vi-VN" sz="2800" b="1" dirty="0" smtClean="0">
                <a:solidFill>
                  <a:srgbClr val="C00000"/>
                </a:solidFill>
                <a:latin typeface="Times New Roman" pitchFamily="18" charset="0"/>
                <a:cs typeface="Times New Roman" pitchFamily="18" charset="0"/>
              </a:rPr>
              <a:t> </a:t>
            </a:r>
            <a:r>
              <a:rPr lang="en-US" altLang="vi-VN" sz="2800" b="1" dirty="0" err="1" smtClean="0">
                <a:solidFill>
                  <a:srgbClr val="C00000"/>
                </a:solidFill>
                <a:latin typeface="Times New Roman" pitchFamily="18" charset="0"/>
                <a:cs typeface="Times New Roman" pitchFamily="18" charset="0"/>
              </a:rPr>
              <a:t>kiến</a:t>
            </a:r>
            <a:r>
              <a:rPr lang="en-US" altLang="vi-VN" sz="2800" b="1" dirty="0" smtClean="0">
                <a:solidFill>
                  <a:srgbClr val="C00000"/>
                </a:solidFill>
                <a:latin typeface="Times New Roman" pitchFamily="18" charset="0"/>
                <a:cs typeface="Times New Roman" pitchFamily="18" charset="0"/>
              </a:rPr>
              <a:t> </a:t>
            </a:r>
            <a:r>
              <a:rPr lang="en-US" altLang="vi-VN" sz="2800" b="1" dirty="0" err="1" smtClean="0">
                <a:solidFill>
                  <a:srgbClr val="C00000"/>
                </a:solidFill>
                <a:latin typeface="Times New Roman" pitchFamily="18" charset="0"/>
                <a:cs typeface="Times New Roman" pitchFamily="18" charset="0"/>
              </a:rPr>
              <a:t>trúc</a:t>
            </a:r>
            <a:r>
              <a:rPr lang="en-US" altLang="vi-VN" sz="2800" b="1" dirty="0" smtClean="0">
                <a:solidFill>
                  <a:srgbClr val="C00000"/>
                </a:solidFill>
                <a:latin typeface="Times New Roman" pitchFamily="18" charset="0"/>
                <a:cs typeface="Times New Roman" pitchFamily="18" charset="0"/>
              </a:rPr>
              <a:t> </a:t>
            </a:r>
            <a:r>
              <a:rPr lang="en-US" altLang="vi-VN" sz="2800" b="1" dirty="0" err="1" smtClean="0">
                <a:solidFill>
                  <a:srgbClr val="C00000"/>
                </a:solidFill>
                <a:latin typeface="Times New Roman" pitchFamily="18" charset="0"/>
                <a:cs typeface="Times New Roman" pitchFamily="18" charset="0"/>
              </a:rPr>
              <a:t>nhà</a:t>
            </a:r>
            <a:r>
              <a:rPr lang="en-US" altLang="vi-VN" sz="2800" b="1" dirty="0" smtClean="0">
                <a:solidFill>
                  <a:srgbClr val="C00000"/>
                </a:solidFill>
                <a:latin typeface="Times New Roman" pitchFamily="18" charset="0"/>
                <a:cs typeface="Times New Roman" pitchFamily="18" charset="0"/>
              </a:rPr>
              <a:t> ở </a:t>
            </a:r>
            <a:r>
              <a:rPr lang="en-US" altLang="vi-VN" sz="2800" b="1" dirty="0" err="1" smtClean="0">
                <a:solidFill>
                  <a:srgbClr val="C00000"/>
                </a:solidFill>
                <a:latin typeface="Times New Roman" pitchFamily="18" charset="0"/>
                <a:cs typeface="Times New Roman" pitchFamily="18" charset="0"/>
              </a:rPr>
              <a:t>đặc</a:t>
            </a:r>
            <a:r>
              <a:rPr lang="en-US" altLang="vi-VN" sz="2800" b="1" dirty="0" smtClean="0">
                <a:solidFill>
                  <a:srgbClr val="C00000"/>
                </a:solidFill>
                <a:latin typeface="Times New Roman" pitchFamily="18" charset="0"/>
                <a:cs typeface="Times New Roman" pitchFamily="18" charset="0"/>
              </a:rPr>
              <a:t> </a:t>
            </a:r>
            <a:r>
              <a:rPr lang="en-US" altLang="vi-VN" sz="2800" b="1" dirty="0" err="1" smtClean="0">
                <a:solidFill>
                  <a:srgbClr val="C00000"/>
                </a:solidFill>
                <a:latin typeface="Times New Roman" pitchFamily="18" charset="0"/>
                <a:cs typeface="Times New Roman" pitchFamily="18" charset="0"/>
              </a:rPr>
              <a:t>trưng</a:t>
            </a:r>
            <a:r>
              <a:rPr lang="en-US" altLang="vi-VN" sz="2800" b="1" dirty="0" smtClean="0">
                <a:solidFill>
                  <a:srgbClr val="C00000"/>
                </a:solidFill>
                <a:latin typeface="Times New Roman" pitchFamily="18" charset="0"/>
                <a:cs typeface="Times New Roman" pitchFamily="18" charset="0"/>
              </a:rPr>
              <a:t> </a:t>
            </a:r>
            <a:r>
              <a:rPr lang="en-US" altLang="vi-VN" sz="2800" b="1" dirty="0" err="1" smtClean="0">
                <a:solidFill>
                  <a:srgbClr val="C00000"/>
                </a:solidFill>
                <a:latin typeface="Times New Roman" pitchFamily="18" charset="0"/>
                <a:cs typeface="Times New Roman" pitchFamily="18" charset="0"/>
              </a:rPr>
              <a:t>của</a:t>
            </a:r>
            <a:r>
              <a:rPr lang="en-US" altLang="vi-VN" sz="2800" b="1" dirty="0" smtClean="0">
                <a:solidFill>
                  <a:srgbClr val="C00000"/>
                </a:solidFill>
                <a:latin typeface="Times New Roman" pitchFamily="18" charset="0"/>
                <a:cs typeface="Times New Roman" pitchFamily="18" charset="0"/>
              </a:rPr>
              <a:t> </a:t>
            </a:r>
            <a:r>
              <a:rPr lang="en-US" altLang="vi-VN" sz="2800" b="1" dirty="0" err="1" smtClean="0">
                <a:solidFill>
                  <a:srgbClr val="C00000"/>
                </a:solidFill>
                <a:latin typeface="Times New Roman" pitchFamily="18" charset="0"/>
                <a:cs typeface="Times New Roman" pitchFamily="18" charset="0"/>
              </a:rPr>
              <a:t>Việt</a:t>
            </a:r>
            <a:r>
              <a:rPr lang="en-US" altLang="vi-VN" sz="2800" b="1" dirty="0" smtClean="0">
                <a:solidFill>
                  <a:srgbClr val="C00000"/>
                </a:solidFill>
                <a:latin typeface="Times New Roman" pitchFamily="18" charset="0"/>
                <a:cs typeface="Times New Roman" pitchFamily="18" charset="0"/>
              </a:rPr>
              <a:t> </a:t>
            </a:r>
            <a:r>
              <a:rPr lang="en-US" altLang="vi-VN" sz="2800" b="1" dirty="0" err="1" smtClean="0">
                <a:solidFill>
                  <a:srgbClr val="C00000"/>
                </a:solidFill>
                <a:latin typeface="Times New Roman" pitchFamily="18" charset="0"/>
                <a:cs typeface="Times New Roman" pitchFamily="18" charset="0"/>
              </a:rPr>
              <a:t>nam</a:t>
            </a:r>
            <a:r>
              <a:rPr lang="en-US" altLang="vi-VN" sz="2800" b="1" dirty="0" smtClean="0">
                <a:solidFill>
                  <a:srgbClr val="C00000"/>
                </a:solidFill>
                <a:latin typeface="Times New Roman" pitchFamily="18" charset="0"/>
                <a:cs typeface="Times New Roman" pitchFamily="18" charset="0"/>
              </a:rPr>
              <a:t>?</a:t>
            </a:r>
            <a:endParaRPr lang="en-US" altLang="vi-VN" sz="2800" b="1" dirty="0">
              <a:solidFill>
                <a:srgbClr val="C00000"/>
              </a:solidFill>
              <a:latin typeface="Times New Roman" pitchFamily="18" charset="0"/>
              <a:cs typeface="Times New Roman" pitchFamily="18" charset="0"/>
            </a:endParaRPr>
          </a:p>
        </p:txBody>
      </p:sp>
      <p:pic>
        <p:nvPicPr>
          <p:cNvPr id="15368" name="Picture 1"/>
          <p:cNvPicPr>
            <a:picLocks noChangeAspect="1"/>
          </p:cNvPicPr>
          <p:nvPr/>
        </p:nvPicPr>
        <p:blipFill>
          <a:blip r:embed="rId3"/>
          <a:srcRect/>
          <a:stretch>
            <a:fillRect/>
          </a:stretch>
        </p:blipFill>
        <p:spPr bwMode="auto">
          <a:xfrm>
            <a:off x="7084484" y="715963"/>
            <a:ext cx="609600" cy="457200"/>
          </a:xfrm>
          <a:prstGeom prst="rect">
            <a:avLst/>
          </a:prstGeom>
          <a:noFill/>
          <a:ln w="9525">
            <a:noFill/>
            <a:miter lim="800000"/>
            <a:headEnd/>
            <a:tailEnd/>
          </a:ln>
        </p:spPr>
      </p:pic>
      <p:pic>
        <p:nvPicPr>
          <p:cNvPr id="15369" name="Picture 9"/>
          <p:cNvPicPr>
            <a:picLocks noChangeAspect="1"/>
          </p:cNvPicPr>
          <p:nvPr/>
        </p:nvPicPr>
        <p:blipFill>
          <a:blip r:embed="rId3"/>
          <a:srcRect/>
          <a:stretch>
            <a:fillRect/>
          </a:stretch>
        </p:blipFill>
        <p:spPr bwMode="auto">
          <a:xfrm>
            <a:off x="8832851" y="693738"/>
            <a:ext cx="609600" cy="457200"/>
          </a:xfrm>
          <a:prstGeom prst="rect">
            <a:avLst/>
          </a:prstGeom>
          <a:noFill/>
          <a:ln w="9525">
            <a:noFill/>
            <a:miter lim="800000"/>
            <a:headEnd/>
            <a:tailEnd/>
          </a:ln>
        </p:spPr>
      </p:pic>
    </p:spTree>
  </p:cSld>
  <p:clrMapOvr>
    <a:masterClrMapping/>
  </p:clrMapOvr>
  <p:transition>
    <p:checke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7" descr="bball"/>
          <p:cNvPicPr>
            <a:picLocks noChangeAspect="1" noChangeArrowheads="1"/>
          </p:cNvPicPr>
          <p:nvPr/>
        </p:nvPicPr>
        <p:blipFill>
          <a:blip r:embed="rId2"/>
          <a:srcRect/>
          <a:stretch>
            <a:fillRect/>
          </a:stretch>
        </p:blipFill>
        <p:spPr bwMode="auto">
          <a:xfrm>
            <a:off x="10464800" y="0"/>
            <a:ext cx="1727200" cy="1295400"/>
          </a:xfrm>
          <a:prstGeom prst="rect">
            <a:avLst/>
          </a:prstGeom>
          <a:noFill/>
          <a:ln w="9525">
            <a:noFill/>
            <a:miter lim="800000"/>
            <a:headEnd/>
            <a:tailEnd/>
          </a:ln>
        </p:spPr>
      </p:pic>
      <p:sp>
        <p:nvSpPr>
          <p:cNvPr id="8" name="Rectangle: Top Corners Rounded 15">
            <a:extLst>
              <a:ext uri="{FF2B5EF4-FFF2-40B4-BE49-F238E27FC236}">
                <a16:creationId xmlns="" xmlns:a16="http://schemas.microsoft.com/office/drawing/2014/main" id="{64D87223-09CE-4DE3-AD12-5D12CBE4C9BA}"/>
              </a:ext>
            </a:extLst>
          </p:cNvPr>
          <p:cNvSpPr/>
          <p:nvPr/>
        </p:nvSpPr>
        <p:spPr>
          <a:xfrm rot="5400000">
            <a:off x="-1571095" y="3201459"/>
            <a:ext cx="3597275" cy="455084"/>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15364" name="Freeform 19"/>
          <p:cNvSpPr>
            <a:spLocks/>
          </p:cNvSpPr>
          <p:nvPr/>
        </p:nvSpPr>
        <p:spPr bwMode="auto">
          <a:xfrm rot="5400000">
            <a:off x="-6652948" y="678656"/>
            <a:ext cx="7053263" cy="13004801"/>
          </a:xfrm>
          <a:custGeom>
            <a:avLst/>
            <a:gdLst>
              <a:gd name="T0" fmla="*/ 0 w 1943049"/>
              <a:gd name="T1" fmla="*/ 0 h 1943049"/>
              <a:gd name="T2" fmla="*/ 1224643056 w 1943049"/>
              <a:gd name="T3" fmla="*/ 2147483646 h 1943049"/>
              <a:gd name="T4" fmla="*/ 0 w 1943049"/>
              <a:gd name="T5" fmla="*/ 2147483646 h 1943049"/>
              <a:gd name="T6" fmla="*/ 0 60000 65536"/>
              <a:gd name="T7" fmla="*/ 0 60000 65536"/>
              <a:gd name="T8" fmla="*/ 0 60000 65536"/>
            </a:gdLst>
            <a:ahLst/>
            <a:cxnLst>
              <a:cxn ang="T6">
                <a:pos x="T0" y="T1"/>
              </a:cxn>
              <a:cxn ang="T7">
                <a:pos x="T2" y="T3"/>
              </a:cxn>
              <a:cxn ang="T8">
                <a:pos x="T4" y="T5"/>
              </a:cxn>
            </a:cxnLst>
            <a:rect l="0" t="0" r="r" b="b"/>
            <a:pathLst>
              <a:path w="1943049" h="1943049">
                <a:moveTo>
                  <a:pt x="0" y="0"/>
                </a:moveTo>
                <a:cubicBezTo>
                  <a:pt x="1073116" y="0"/>
                  <a:pt x="1943049" y="869933"/>
                  <a:pt x="1943049" y="1943049"/>
                </a:cubicBezTo>
                <a:lnTo>
                  <a:pt x="0" y="1943049"/>
                </a:lnTo>
                <a:lnTo>
                  <a:pt x="0" y="0"/>
                </a:lnTo>
                <a:close/>
              </a:path>
            </a:pathLst>
          </a:custGeom>
          <a:solidFill>
            <a:srgbClr val="00B0F0">
              <a:alpha val="5882"/>
            </a:srgbClr>
          </a:solidFill>
          <a:ln w="9525" cap="flat" cmpd="sng" algn="ctr">
            <a:noFill/>
            <a:prstDash val="solid"/>
            <a:round/>
            <a:headEnd type="none" w="med" len="med"/>
            <a:tailEnd type="none" w="med" len="med"/>
          </a:ln>
        </p:spPr>
        <p:txBody>
          <a:bodyPr/>
          <a:lstStyle/>
          <a:p>
            <a:endParaRPr lang="en-US"/>
          </a:p>
        </p:txBody>
      </p:sp>
      <p:sp>
        <p:nvSpPr>
          <p:cNvPr id="15365" name="Rectangle 11"/>
          <p:cNvSpPr>
            <a:spLocks noChangeArrowheads="1"/>
          </p:cNvSpPr>
          <p:nvPr/>
        </p:nvSpPr>
        <p:spPr bwMode="auto">
          <a:xfrm>
            <a:off x="226485" y="1042989"/>
            <a:ext cx="5414433" cy="522287"/>
          </a:xfrm>
          <a:prstGeom prst="rect">
            <a:avLst/>
          </a:prstGeom>
          <a:noFill/>
          <a:ln w="9525">
            <a:noFill/>
            <a:miter lim="800000"/>
            <a:headEnd/>
            <a:tailEnd/>
          </a:ln>
        </p:spPr>
        <p:txBody>
          <a:bodyPr>
            <a:spAutoFit/>
          </a:bodyPr>
          <a:lstStyle/>
          <a:p>
            <a:pPr eaLnBrk="1" hangingPunct="1">
              <a:spcBef>
                <a:spcPct val="50000"/>
              </a:spcBef>
            </a:pPr>
            <a:r>
              <a:rPr lang="en-US" altLang="en-US" sz="2800" b="1" dirty="0" smtClean="0">
                <a:solidFill>
                  <a:srgbClr val="1905AB"/>
                </a:solidFill>
                <a:latin typeface="Times New Roman" pitchFamily="18" charset="0"/>
                <a:cs typeface="Times New Roman" pitchFamily="18" charset="0"/>
              </a:rPr>
              <a:t>- </a:t>
            </a:r>
            <a:r>
              <a:rPr lang="en-US" altLang="en-US" sz="2800" b="1" dirty="0" smtClean="0">
                <a:solidFill>
                  <a:srgbClr val="1905AB"/>
                </a:solidFill>
                <a:latin typeface="Times New Roman" pitchFamily="18" charset="0"/>
                <a:cs typeface="Times New Roman" pitchFamily="18" charset="0"/>
              </a:rPr>
              <a:t>N</a:t>
            </a:r>
            <a:r>
              <a:rPr lang="vi-VN" altLang="en-US" sz="2800" b="1" dirty="0">
                <a:solidFill>
                  <a:srgbClr val="1905AB"/>
                </a:solidFill>
                <a:latin typeface="Times New Roman" pitchFamily="18" charset="0"/>
                <a:cs typeface="Times New Roman" pitchFamily="18" charset="0"/>
              </a:rPr>
              <a:t>hà ở nông thôn </a:t>
            </a:r>
            <a:endParaRPr lang="en-US" altLang="vi-VN" sz="2800" b="1" dirty="0">
              <a:solidFill>
                <a:srgbClr val="1905AB"/>
              </a:solidFill>
              <a:latin typeface="Times New Roman" pitchFamily="18" charset="0"/>
              <a:cs typeface="Times New Roman" pitchFamily="18" charset="0"/>
            </a:endParaRPr>
          </a:p>
        </p:txBody>
      </p:sp>
      <p:sp>
        <p:nvSpPr>
          <p:cNvPr id="15366" name="Rectangle 5"/>
          <p:cNvSpPr>
            <a:spLocks noChangeArrowheads="1"/>
          </p:cNvSpPr>
          <p:nvPr/>
        </p:nvSpPr>
        <p:spPr bwMode="auto">
          <a:xfrm>
            <a:off x="226484" y="19050"/>
            <a:ext cx="9474200" cy="523220"/>
          </a:xfrm>
          <a:prstGeom prst="rect">
            <a:avLst/>
          </a:prstGeom>
          <a:noFill/>
          <a:ln w="9525">
            <a:noFill/>
            <a:miter lim="800000"/>
            <a:headEnd/>
            <a:tailEnd/>
          </a:ln>
        </p:spPr>
        <p:txBody>
          <a:bodyPr>
            <a:spAutoFit/>
          </a:bodyPr>
          <a:lstStyle/>
          <a:p>
            <a:pPr eaLnBrk="1" hangingPunct="1">
              <a:spcBef>
                <a:spcPct val="50000"/>
              </a:spcBef>
            </a:pPr>
            <a:r>
              <a:rPr lang="en-US" altLang="vi-VN" sz="2800" b="1" dirty="0" err="1" smtClean="0">
                <a:solidFill>
                  <a:srgbClr val="C00000"/>
                </a:solidFill>
                <a:latin typeface="Times New Roman" pitchFamily="18" charset="0"/>
                <a:cs typeface="Times New Roman" pitchFamily="18" charset="0"/>
              </a:rPr>
              <a:t>Câu</a:t>
            </a:r>
            <a:r>
              <a:rPr lang="en-US" altLang="vi-VN" sz="2800" b="1" dirty="0" smtClean="0">
                <a:solidFill>
                  <a:srgbClr val="C00000"/>
                </a:solidFill>
                <a:latin typeface="Times New Roman" pitchFamily="18" charset="0"/>
                <a:cs typeface="Times New Roman" pitchFamily="18" charset="0"/>
              </a:rPr>
              <a:t> 2: </a:t>
            </a:r>
            <a:r>
              <a:rPr lang="en-US" altLang="vi-VN" sz="2800" b="1" dirty="0" smtClean="0">
                <a:solidFill>
                  <a:srgbClr val="C00000"/>
                </a:solidFill>
                <a:latin typeface="Times New Roman" pitchFamily="18" charset="0"/>
                <a:cs typeface="Times New Roman" pitchFamily="18" charset="0"/>
              </a:rPr>
              <a:t> </a:t>
            </a:r>
            <a:r>
              <a:rPr lang="en-US" altLang="vi-VN" sz="2800" b="1" dirty="0" err="1" smtClean="0">
                <a:solidFill>
                  <a:srgbClr val="C00000"/>
                </a:solidFill>
                <a:latin typeface="Times New Roman" pitchFamily="18" charset="0"/>
                <a:cs typeface="Times New Roman" pitchFamily="18" charset="0"/>
              </a:rPr>
              <a:t>Nêu</a:t>
            </a:r>
            <a:r>
              <a:rPr lang="en-US" altLang="vi-VN" sz="2800" b="1" dirty="0" smtClean="0">
                <a:solidFill>
                  <a:srgbClr val="C00000"/>
                </a:solidFill>
                <a:latin typeface="Times New Roman" pitchFamily="18" charset="0"/>
                <a:cs typeface="Times New Roman" pitchFamily="18" charset="0"/>
              </a:rPr>
              <a:t> </a:t>
            </a:r>
            <a:r>
              <a:rPr lang="en-US" altLang="vi-VN" sz="2800" b="1" dirty="0" err="1" smtClean="0">
                <a:solidFill>
                  <a:srgbClr val="C00000"/>
                </a:solidFill>
                <a:latin typeface="Times New Roman" pitchFamily="18" charset="0"/>
                <a:cs typeface="Times New Roman" pitchFamily="18" charset="0"/>
              </a:rPr>
              <a:t>một</a:t>
            </a:r>
            <a:r>
              <a:rPr lang="en-US" altLang="vi-VN" sz="2800" b="1" dirty="0" smtClean="0">
                <a:solidFill>
                  <a:srgbClr val="C00000"/>
                </a:solidFill>
                <a:latin typeface="Times New Roman" pitchFamily="18" charset="0"/>
                <a:cs typeface="Times New Roman" pitchFamily="18" charset="0"/>
              </a:rPr>
              <a:t> </a:t>
            </a:r>
            <a:r>
              <a:rPr lang="en-US" altLang="vi-VN" sz="2800" b="1" dirty="0" err="1" smtClean="0">
                <a:solidFill>
                  <a:srgbClr val="C00000"/>
                </a:solidFill>
                <a:latin typeface="Times New Roman" pitchFamily="18" charset="0"/>
                <a:cs typeface="Times New Roman" pitchFamily="18" charset="0"/>
              </a:rPr>
              <a:t>số</a:t>
            </a:r>
            <a:r>
              <a:rPr lang="en-US" altLang="vi-VN" sz="2800" b="1" dirty="0" smtClean="0">
                <a:solidFill>
                  <a:srgbClr val="C00000"/>
                </a:solidFill>
                <a:latin typeface="Times New Roman" pitchFamily="18" charset="0"/>
                <a:cs typeface="Times New Roman" pitchFamily="18" charset="0"/>
              </a:rPr>
              <a:t> </a:t>
            </a:r>
            <a:r>
              <a:rPr lang="en-US" altLang="vi-VN" sz="2800" b="1" dirty="0" err="1" smtClean="0">
                <a:solidFill>
                  <a:srgbClr val="C00000"/>
                </a:solidFill>
                <a:latin typeface="Times New Roman" pitchFamily="18" charset="0"/>
                <a:cs typeface="Times New Roman" pitchFamily="18" charset="0"/>
              </a:rPr>
              <a:t>kiến</a:t>
            </a:r>
            <a:r>
              <a:rPr lang="en-US" altLang="vi-VN" sz="2800" b="1" dirty="0" smtClean="0">
                <a:solidFill>
                  <a:srgbClr val="C00000"/>
                </a:solidFill>
                <a:latin typeface="Times New Roman" pitchFamily="18" charset="0"/>
                <a:cs typeface="Times New Roman" pitchFamily="18" charset="0"/>
              </a:rPr>
              <a:t> </a:t>
            </a:r>
            <a:r>
              <a:rPr lang="en-US" altLang="vi-VN" sz="2800" b="1" dirty="0" err="1" smtClean="0">
                <a:solidFill>
                  <a:srgbClr val="C00000"/>
                </a:solidFill>
                <a:latin typeface="Times New Roman" pitchFamily="18" charset="0"/>
                <a:cs typeface="Times New Roman" pitchFamily="18" charset="0"/>
              </a:rPr>
              <a:t>trúc</a:t>
            </a:r>
            <a:r>
              <a:rPr lang="en-US" altLang="vi-VN" sz="2800" b="1" dirty="0" smtClean="0">
                <a:solidFill>
                  <a:srgbClr val="C00000"/>
                </a:solidFill>
                <a:latin typeface="Times New Roman" pitchFamily="18" charset="0"/>
                <a:cs typeface="Times New Roman" pitchFamily="18" charset="0"/>
              </a:rPr>
              <a:t> </a:t>
            </a:r>
            <a:r>
              <a:rPr lang="en-US" altLang="vi-VN" sz="2800" b="1" dirty="0" err="1" smtClean="0">
                <a:solidFill>
                  <a:srgbClr val="C00000"/>
                </a:solidFill>
                <a:latin typeface="Times New Roman" pitchFamily="18" charset="0"/>
                <a:cs typeface="Times New Roman" pitchFamily="18" charset="0"/>
              </a:rPr>
              <a:t>nhà</a:t>
            </a:r>
            <a:r>
              <a:rPr lang="en-US" altLang="vi-VN" sz="2800" b="1" dirty="0" smtClean="0">
                <a:solidFill>
                  <a:srgbClr val="C00000"/>
                </a:solidFill>
                <a:latin typeface="Times New Roman" pitchFamily="18" charset="0"/>
                <a:cs typeface="Times New Roman" pitchFamily="18" charset="0"/>
              </a:rPr>
              <a:t> ở </a:t>
            </a:r>
            <a:r>
              <a:rPr lang="en-US" altLang="vi-VN" sz="2800" b="1" dirty="0" err="1" smtClean="0">
                <a:solidFill>
                  <a:srgbClr val="C00000"/>
                </a:solidFill>
                <a:latin typeface="Times New Roman" pitchFamily="18" charset="0"/>
                <a:cs typeface="Times New Roman" pitchFamily="18" charset="0"/>
              </a:rPr>
              <a:t>đặc</a:t>
            </a:r>
            <a:r>
              <a:rPr lang="en-US" altLang="vi-VN" sz="2800" b="1" dirty="0" smtClean="0">
                <a:solidFill>
                  <a:srgbClr val="C00000"/>
                </a:solidFill>
                <a:latin typeface="Times New Roman" pitchFamily="18" charset="0"/>
                <a:cs typeface="Times New Roman" pitchFamily="18" charset="0"/>
              </a:rPr>
              <a:t> </a:t>
            </a:r>
            <a:r>
              <a:rPr lang="en-US" altLang="vi-VN" sz="2800" b="1" dirty="0" err="1" smtClean="0">
                <a:solidFill>
                  <a:srgbClr val="C00000"/>
                </a:solidFill>
                <a:latin typeface="Times New Roman" pitchFamily="18" charset="0"/>
                <a:cs typeface="Times New Roman" pitchFamily="18" charset="0"/>
              </a:rPr>
              <a:t>trưng</a:t>
            </a:r>
            <a:r>
              <a:rPr lang="en-US" altLang="vi-VN" sz="2800" b="1" dirty="0" smtClean="0">
                <a:solidFill>
                  <a:srgbClr val="C00000"/>
                </a:solidFill>
                <a:latin typeface="Times New Roman" pitchFamily="18" charset="0"/>
                <a:cs typeface="Times New Roman" pitchFamily="18" charset="0"/>
              </a:rPr>
              <a:t> </a:t>
            </a:r>
            <a:r>
              <a:rPr lang="en-US" altLang="vi-VN" sz="2800" b="1" dirty="0" err="1" smtClean="0">
                <a:solidFill>
                  <a:srgbClr val="C00000"/>
                </a:solidFill>
                <a:latin typeface="Times New Roman" pitchFamily="18" charset="0"/>
                <a:cs typeface="Times New Roman" pitchFamily="18" charset="0"/>
              </a:rPr>
              <a:t>của</a:t>
            </a:r>
            <a:r>
              <a:rPr lang="en-US" altLang="vi-VN" sz="2800" b="1" dirty="0" smtClean="0">
                <a:solidFill>
                  <a:srgbClr val="C00000"/>
                </a:solidFill>
                <a:latin typeface="Times New Roman" pitchFamily="18" charset="0"/>
                <a:cs typeface="Times New Roman" pitchFamily="18" charset="0"/>
              </a:rPr>
              <a:t> </a:t>
            </a:r>
            <a:r>
              <a:rPr lang="en-US" altLang="vi-VN" sz="2800" b="1" dirty="0" err="1" smtClean="0">
                <a:solidFill>
                  <a:srgbClr val="C00000"/>
                </a:solidFill>
                <a:latin typeface="Times New Roman" pitchFamily="18" charset="0"/>
                <a:cs typeface="Times New Roman" pitchFamily="18" charset="0"/>
              </a:rPr>
              <a:t>Việt</a:t>
            </a:r>
            <a:r>
              <a:rPr lang="en-US" altLang="vi-VN" sz="2800" b="1" dirty="0" smtClean="0">
                <a:solidFill>
                  <a:srgbClr val="C00000"/>
                </a:solidFill>
                <a:latin typeface="Times New Roman" pitchFamily="18" charset="0"/>
                <a:cs typeface="Times New Roman" pitchFamily="18" charset="0"/>
              </a:rPr>
              <a:t> </a:t>
            </a:r>
            <a:r>
              <a:rPr lang="en-US" altLang="vi-VN" sz="2800" b="1" dirty="0" err="1" smtClean="0">
                <a:solidFill>
                  <a:srgbClr val="C00000"/>
                </a:solidFill>
                <a:latin typeface="Times New Roman" pitchFamily="18" charset="0"/>
                <a:cs typeface="Times New Roman" pitchFamily="18" charset="0"/>
              </a:rPr>
              <a:t>nam</a:t>
            </a:r>
            <a:r>
              <a:rPr lang="en-US" altLang="vi-VN" sz="2800" b="1" dirty="0" smtClean="0">
                <a:solidFill>
                  <a:srgbClr val="C00000"/>
                </a:solidFill>
                <a:latin typeface="Times New Roman" pitchFamily="18" charset="0"/>
                <a:cs typeface="Times New Roman" pitchFamily="18" charset="0"/>
              </a:rPr>
              <a:t>?</a:t>
            </a:r>
            <a:endParaRPr lang="en-US" altLang="vi-VN" sz="2800" b="1" dirty="0">
              <a:solidFill>
                <a:srgbClr val="C00000"/>
              </a:solidFill>
              <a:latin typeface="Times New Roman" pitchFamily="18" charset="0"/>
              <a:cs typeface="Times New Roman" pitchFamily="18" charset="0"/>
            </a:endParaRPr>
          </a:p>
        </p:txBody>
      </p:sp>
      <p:pic>
        <p:nvPicPr>
          <p:cNvPr id="15368" name="Picture 1"/>
          <p:cNvPicPr>
            <a:picLocks noChangeAspect="1"/>
          </p:cNvPicPr>
          <p:nvPr/>
        </p:nvPicPr>
        <p:blipFill>
          <a:blip r:embed="rId3"/>
          <a:srcRect/>
          <a:stretch>
            <a:fillRect/>
          </a:stretch>
        </p:blipFill>
        <p:spPr bwMode="auto">
          <a:xfrm>
            <a:off x="7084484" y="715963"/>
            <a:ext cx="609600" cy="457200"/>
          </a:xfrm>
          <a:prstGeom prst="rect">
            <a:avLst/>
          </a:prstGeom>
          <a:noFill/>
          <a:ln w="9525">
            <a:noFill/>
            <a:miter lim="800000"/>
            <a:headEnd/>
            <a:tailEnd/>
          </a:ln>
        </p:spPr>
      </p:pic>
      <p:pic>
        <p:nvPicPr>
          <p:cNvPr id="15369" name="Picture 9"/>
          <p:cNvPicPr>
            <a:picLocks noChangeAspect="1"/>
          </p:cNvPicPr>
          <p:nvPr/>
        </p:nvPicPr>
        <p:blipFill>
          <a:blip r:embed="rId3"/>
          <a:srcRect/>
          <a:stretch>
            <a:fillRect/>
          </a:stretch>
        </p:blipFill>
        <p:spPr bwMode="auto">
          <a:xfrm>
            <a:off x="8832851" y="693738"/>
            <a:ext cx="609600" cy="457200"/>
          </a:xfrm>
          <a:prstGeom prst="rect">
            <a:avLst/>
          </a:prstGeom>
          <a:noFill/>
          <a:ln w="9525">
            <a:noFill/>
            <a:miter lim="800000"/>
            <a:headEnd/>
            <a:tailEnd/>
          </a:ln>
        </p:spPr>
      </p:pic>
      <p:sp>
        <p:nvSpPr>
          <p:cNvPr id="10" name="Rectangle 11"/>
          <p:cNvSpPr>
            <a:spLocks noChangeArrowheads="1"/>
          </p:cNvSpPr>
          <p:nvPr/>
        </p:nvSpPr>
        <p:spPr bwMode="auto">
          <a:xfrm>
            <a:off x="329009" y="1810531"/>
            <a:ext cx="9147500" cy="523220"/>
          </a:xfrm>
          <a:prstGeom prst="rect">
            <a:avLst/>
          </a:prstGeom>
          <a:noFill/>
          <a:ln w="9525">
            <a:noFill/>
            <a:miter lim="800000"/>
            <a:headEnd/>
            <a:tailEnd/>
          </a:ln>
        </p:spPr>
        <p:txBody>
          <a:bodyPr wrap="square">
            <a:spAutoFit/>
          </a:bodyPr>
          <a:lstStyle/>
          <a:p>
            <a:pPr eaLnBrk="1" hangingPunct="1">
              <a:spcBef>
                <a:spcPct val="50000"/>
              </a:spcBef>
            </a:pPr>
            <a:r>
              <a:rPr lang="en-US" altLang="en-US" sz="2800" b="1" dirty="0" smtClean="0">
                <a:solidFill>
                  <a:srgbClr val="1905AB"/>
                </a:solidFill>
                <a:latin typeface="Times New Roman" pitchFamily="18" charset="0"/>
                <a:cs typeface="Times New Roman" pitchFamily="18" charset="0"/>
              </a:rPr>
              <a:t>- </a:t>
            </a:r>
            <a:r>
              <a:rPr lang="vi-VN" altLang="en-US" sz="2800" b="1" dirty="0" smtClean="0">
                <a:solidFill>
                  <a:srgbClr val="1905AB"/>
                </a:solidFill>
                <a:latin typeface="Times New Roman" pitchFamily="18" charset="0"/>
                <a:cs typeface="Times New Roman" pitchFamily="18" charset="0"/>
              </a:rPr>
              <a:t> </a:t>
            </a:r>
            <a:r>
              <a:rPr lang="en-US" altLang="en-US" sz="2800" b="1" dirty="0">
                <a:solidFill>
                  <a:srgbClr val="1905AB"/>
                </a:solidFill>
                <a:latin typeface="Times New Roman" pitchFamily="18" charset="0"/>
                <a:cs typeface="Times New Roman" pitchFamily="18" charset="0"/>
              </a:rPr>
              <a:t>N</a:t>
            </a:r>
            <a:r>
              <a:rPr lang="vi-VN" altLang="en-US" sz="2800" b="1" dirty="0">
                <a:solidFill>
                  <a:srgbClr val="1905AB"/>
                </a:solidFill>
                <a:latin typeface="Times New Roman" pitchFamily="18" charset="0"/>
                <a:cs typeface="Times New Roman" pitchFamily="18" charset="0"/>
              </a:rPr>
              <a:t>hà ở </a:t>
            </a:r>
            <a:r>
              <a:rPr lang="en-US" altLang="en-US" sz="2800" b="1" dirty="0" err="1">
                <a:solidFill>
                  <a:srgbClr val="1905AB"/>
                </a:solidFill>
                <a:latin typeface="Times New Roman" pitchFamily="18" charset="0"/>
                <a:cs typeface="Times New Roman" pitchFamily="18" charset="0"/>
              </a:rPr>
              <a:t>thành</a:t>
            </a:r>
            <a:r>
              <a:rPr lang="en-US" altLang="en-US" sz="2800" b="1" dirty="0">
                <a:solidFill>
                  <a:srgbClr val="1905AB"/>
                </a:solidFill>
                <a:latin typeface="Times New Roman" pitchFamily="18" charset="0"/>
                <a:cs typeface="Times New Roman" pitchFamily="18" charset="0"/>
              </a:rPr>
              <a:t> </a:t>
            </a:r>
            <a:r>
              <a:rPr lang="en-US" altLang="en-US" sz="2800" b="1" dirty="0" err="1" smtClean="0">
                <a:solidFill>
                  <a:srgbClr val="1905AB"/>
                </a:solidFill>
                <a:latin typeface="Times New Roman" pitchFamily="18" charset="0"/>
                <a:cs typeface="Times New Roman" pitchFamily="18" charset="0"/>
              </a:rPr>
              <a:t>thị</a:t>
            </a:r>
            <a:r>
              <a:rPr lang="en-US" altLang="en-US" sz="2800" b="1" dirty="0" smtClean="0">
                <a:solidFill>
                  <a:srgbClr val="1905AB"/>
                </a:solidFill>
                <a:latin typeface="Times New Roman" pitchFamily="18" charset="0"/>
                <a:cs typeface="Times New Roman" pitchFamily="18" charset="0"/>
              </a:rPr>
              <a:t>: </a:t>
            </a:r>
            <a:r>
              <a:rPr lang="en-US" altLang="en-US" sz="2800" b="1" dirty="0" err="1" smtClean="0">
                <a:solidFill>
                  <a:srgbClr val="1905AB"/>
                </a:solidFill>
                <a:latin typeface="Times New Roman" pitchFamily="18" charset="0"/>
                <a:cs typeface="Times New Roman" pitchFamily="18" charset="0"/>
              </a:rPr>
              <a:t>nhà</a:t>
            </a:r>
            <a:r>
              <a:rPr lang="en-US" altLang="en-US" sz="2800" b="1" dirty="0" smtClean="0">
                <a:solidFill>
                  <a:srgbClr val="1905AB"/>
                </a:solidFill>
                <a:latin typeface="Times New Roman" pitchFamily="18" charset="0"/>
                <a:cs typeface="Times New Roman" pitchFamily="18" charset="0"/>
              </a:rPr>
              <a:t> </a:t>
            </a:r>
            <a:r>
              <a:rPr lang="en-US" altLang="en-US" sz="2800" b="1" dirty="0" err="1" smtClean="0">
                <a:solidFill>
                  <a:srgbClr val="1905AB"/>
                </a:solidFill>
                <a:latin typeface="Times New Roman" pitchFamily="18" charset="0"/>
                <a:cs typeface="Times New Roman" pitchFamily="18" charset="0"/>
              </a:rPr>
              <a:t>mặt</a:t>
            </a:r>
            <a:r>
              <a:rPr lang="en-US" altLang="en-US" sz="2800" b="1" dirty="0" smtClean="0">
                <a:solidFill>
                  <a:srgbClr val="1905AB"/>
                </a:solidFill>
                <a:latin typeface="Times New Roman" pitchFamily="18" charset="0"/>
                <a:cs typeface="Times New Roman" pitchFamily="18" charset="0"/>
              </a:rPr>
              <a:t> </a:t>
            </a:r>
            <a:r>
              <a:rPr lang="en-US" altLang="en-US" sz="2800" b="1" dirty="0" err="1" smtClean="0">
                <a:solidFill>
                  <a:srgbClr val="1905AB"/>
                </a:solidFill>
                <a:latin typeface="Times New Roman" pitchFamily="18" charset="0"/>
                <a:cs typeface="Times New Roman" pitchFamily="18" charset="0"/>
              </a:rPr>
              <a:t>phố</a:t>
            </a:r>
            <a:r>
              <a:rPr lang="en-US" altLang="en-US" sz="2800" b="1" dirty="0" smtClean="0">
                <a:solidFill>
                  <a:srgbClr val="1905AB"/>
                </a:solidFill>
                <a:latin typeface="Times New Roman" pitchFamily="18" charset="0"/>
                <a:cs typeface="Times New Roman" pitchFamily="18" charset="0"/>
              </a:rPr>
              <a:t>, </a:t>
            </a:r>
            <a:r>
              <a:rPr lang="en-US" altLang="en-US" sz="2800" b="1" dirty="0" err="1" smtClean="0">
                <a:solidFill>
                  <a:srgbClr val="1905AB"/>
                </a:solidFill>
                <a:latin typeface="Times New Roman" pitchFamily="18" charset="0"/>
                <a:cs typeface="Times New Roman" pitchFamily="18" charset="0"/>
              </a:rPr>
              <a:t>nhà</a:t>
            </a:r>
            <a:r>
              <a:rPr lang="en-US" altLang="en-US" sz="2800" b="1" dirty="0" smtClean="0">
                <a:solidFill>
                  <a:srgbClr val="1905AB"/>
                </a:solidFill>
                <a:latin typeface="Times New Roman" pitchFamily="18" charset="0"/>
                <a:cs typeface="Times New Roman" pitchFamily="18" charset="0"/>
              </a:rPr>
              <a:t> </a:t>
            </a:r>
            <a:r>
              <a:rPr lang="en-US" altLang="en-US" sz="2800" b="1" dirty="0" err="1" smtClean="0">
                <a:solidFill>
                  <a:srgbClr val="1905AB"/>
                </a:solidFill>
                <a:latin typeface="Times New Roman" pitchFamily="18" charset="0"/>
                <a:cs typeface="Times New Roman" pitchFamily="18" charset="0"/>
              </a:rPr>
              <a:t>chung</a:t>
            </a:r>
            <a:r>
              <a:rPr lang="en-US" altLang="en-US" sz="2800" b="1" dirty="0" smtClean="0">
                <a:solidFill>
                  <a:srgbClr val="1905AB"/>
                </a:solidFill>
                <a:latin typeface="Times New Roman" pitchFamily="18" charset="0"/>
                <a:cs typeface="Times New Roman" pitchFamily="18" charset="0"/>
              </a:rPr>
              <a:t> </a:t>
            </a:r>
            <a:r>
              <a:rPr lang="en-US" altLang="en-US" sz="2800" b="1" dirty="0" err="1" smtClean="0">
                <a:solidFill>
                  <a:srgbClr val="1905AB"/>
                </a:solidFill>
                <a:latin typeface="Times New Roman" pitchFamily="18" charset="0"/>
                <a:cs typeface="Times New Roman" pitchFamily="18" charset="0"/>
              </a:rPr>
              <a:t>cư</a:t>
            </a:r>
            <a:r>
              <a:rPr lang="en-US" altLang="en-US" sz="2800" b="1" dirty="0" smtClean="0">
                <a:solidFill>
                  <a:srgbClr val="1905AB"/>
                </a:solidFill>
                <a:latin typeface="Times New Roman" pitchFamily="18" charset="0"/>
                <a:cs typeface="Times New Roman" pitchFamily="18" charset="0"/>
              </a:rPr>
              <a:t>.</a:t>
            </a:r>
            <a:endParaRPr lang="en-US" altLang="vi-VN" sz="2800" b="1" dirty="0">
              <a:solidFill>
                <a:srgbClr val="1905AB"/>
              </a:solidFill>
              <a:latin typeface="Times New Roman" pitchFamily="18" charset="0"/>
              <a:cs typeface="Times New Roman" pitchFamily="18" charset="0"/>
            </a:endParaRPr>
          </a:p>
        </p:txBody>
      </p:sp>
      <p:sp>
        <p:nvSpPr>
          <p:cNvPr id="11" name="Rectangle 10"/>
          <p:cNvSpPr>
            <a:spLocks noChangeArrowheads="1"/>
          </p:cNvSpPr>
          <p:nvPr/>
        </p:nvSpPr>
        <p:spPr bwMode="auto">
          <a:xfrm>
            <a:off x="501343" y="2428501"/>
            <a:ext cx="3905249" cy="523875"/>
          </a:xfrm>
          <a:prstGeom prst="rect">
            <a:avLst/>
          </a:prstGeom>
          <a:noFill/>
          <a:ln w="9525">
            <a:noFill/>
            <a:miter lim="800000"/>
            <a:headEnd/>
            <a:tailEnd/>
          </a:ln>
        </p:spPr>
        <p:txBody>
          <a:bodyPr>
            <a:spAutoFit/>
          </a:bodyPr>
          <a:lstStyle/>
          <a:p>
            <a:pPr eaLnBrk="1" hangingPunct="1">
              <a:spcBef>
                <a:spcPct val="50000"/>
              </a:spcBef>
            </a:pPr>
            <a:r>
              <a:rPr lang="en-US" altLang="en-US" sz="2800" b="1" dirty="0" smtClean="0">
                <a:solidFill>
                  <a:srgbClr val="1905AB"/>
                </a:solidFill>
                <a:latin typeface="Times New Roman" pitchFamily="18" charset="0"/>
                <a:cs typeface="Times New Roman" pitchFamily="18" charset="0"/>
              </a:rPr>
              <a:t>- N</a:t>
            </a:r>
            <a:r>
              <a:rPr lang="vi-VN" altLang="en-US" sz="2800" b="1" dirty="0">
                <a:solidFill>
                  <a:srgbClr val="1905AB"/>
                </a:solidFill>
                <a:latin typeface="Times New Roman" pitchFamily="18" charset="0"/>
                <a:cs typeface="Times New Roman" pitchFamily="18" charset="0"/>
              </a:rPr>
              <a:t>hà </a:t>
            </a:r>
            <a:r>
              <a:rPr lang="en-US" altLang="en-US" sz="2800" b="1" dirty="0" err="1">
                <a:solidFill>
                  <a:srgbClr val="1905AB"/>
                </a:solidFill>
                <a:latin typeface="Times New Roman" pitchFamily="18" charset="0"/>
                <a:cs typeface="Times New Roman" pitchFamily="18" charset="0"/>
              </a:rPr>
              <a:t>sàn</a:t>
            </a:r>
            <a:endParaRPr lang="en-US" altLang="vi-VN" sz="2800" b="1" dirty="0">
              <a:solidFill>
                <a:srgbClr val="1905AB"/>
              </a:solidFill>
              <a:latin typeface="Times New Roman" pitchFamily="18" charset="0"/>
              <a:cs typeface="Times New Roman" pitchFamily="18" charset="0"/>
            </a:endParaRPr>
          </a:p>
        </p:txBody>
      </p:sp>
      <p:sp>
        <p:nvSpPr>
          <p:cNvPr id="12" name="Rectangle 12"/>
          <p:cNvSpPr>
            <a:spLocks noChangeArrowheads="1"/>
          </p:cNvSpPr>
          <p:nvPr/>
        </p:nvSpPr>
        <p:spPr bwMode="auto">
          <a:xfrm>
            <a:off x="521317" y="2993391"/>
            <a:ext cx="3509433" cy="461665"/>
          </a:xfrm>
          <a:prstGeom prst="rect">
            <a:avLst/>
          </a:prstGeom>
          <a:noFill/>
          <a:ln w="9525">
            <a:noFill/>
            <a:miter lim="800000"/>
            <a:headEnd/>
            <a:tailEnd/>
          </a:ln>
        </p:spPr>
        <p:txBody>
          <a:bodyPr>
            <a:spAutoFit/>
          </a:bodyPr>
          <a:lstStyle/>
          <a:p>
            <a:pPr eaLnBrk="1" hangingPunct="1">
              <a:spcBef>
                <a:spcPct val="50000"/>
              </a:spcBef>
            </a:pPr>
            <a:r>
              <a:rPr lang="en-US" altLang="en-US" sz="2400" b="1" dirty="0" smtClean="0">
                <a:solidFill>
                  <a:srgbClr val="1905AB"/>
                </a:solidFill>
                <a:latin typeface="Times New Roman" pitchFamily="18" charset="0"/>
                <a:cs typeface="Times New Roman" pitchFamily="18" charset="0"/>
              </a:rPr>
              <a:t>- N</a:t>
            </a:r>
            <a:r>
              <a:rPr lang="vi-VN" altLang="en-US" sz="2400" b="1" dirty="0">
                <a:solidFill>
                  <a:srgbClr val="1905AB"/>
                </a:solidFill>
                <a:latin typeface="Times New Roman" pitchFamily="18" charset="0"/>
                <a:cs typeface="Times New Roman" pitchFamily="18" charset="0"/>
              </a:rPr>
              <a:t>hà </a:t>
            </a:r>
            <a:r>
              <a:rPr lang="en-US" altLang="en-US" sz="2400" b="1" dirty="0" err="1">
                <a:solidFill>
                  <a:srgbClr val="1905AB"/>
                </a:solidFill>
                <a:latin typeface="Times New Roman" pitchFamily="18" charset="0"/>
                <a:cs typeface="Times New Roman" pitchFamily="18" charset="0"/>
              </a:rPr>
              <a:t>nổi</a:t>
            </a:r>
            <a:endParaRPr lang="en-US" altLang="vi-VN" sz="2400" b="1" dirty="0">
              <a:solidFill>
                <a:srgbClr val="1905AB"/>
              </a:solidFill>
              <a:latin typeface="Times New Roman" pitchFamily="18" charset="0"/>
              <a:cs typeface="Times New Roman" pitchFamily="18" charset="0"/>
            </a:endParaRPr>
          </a:p>
        </p:txBody>
      </p:sp>
      <p:pic>
        <p:nvPicPr>
          <p:cNvPr id="13" name="Graphic 5" descr="Pencil">
            <a:extLst>
              <a:ext uri="{FF2B5EF4-FFF2-40B4-BE49-F238E27FC236}">
                <a16:creationId xmlns:a16="http://schemas.microsoft.com/office/drawing/2014/main" xmlns="" id="{CCF0649C-4A21-4A8E-867E-AA8DCCC34425}"/>
              </a:ext>
            </a:extLst>
          </p:cNvPr>
          <p:cNvPicPr>
            <a:picLocks noChangeAspect="1"/>
          </p:cNvPicPr>
          <p:nvPr/>
        </p:nvPicPr>
        <p:blipFill>
          <a:blip r:embed="rId4" cstate="print">
            <a:extLst>
              <a:ext uri="{28A0092B-C50C-407E-A947-70E740481C1C}">
                <a14:useLocalDpi xmlns:a14="http://schemas.microsoft.com/office/drawing/2010/main" xmlns="" val="0"/>
              </a:ext>
              <a:ext uri="{96DAC541-7B7A-43D3-8B79-37D633B846F1}">
                <asvg:svgBlip xmlns:asvg="http://schemas.microsoft.com/office/drawing/2016/SVG/main" xmlns="" r:embed=""/>
              </a:ext>
            </a:extLst>
          </a:blip>
          <a:stretch>
            <a:fillRect/>
          </a:stretch>
        </p:blipFill>
        <p:spPr>
          <a:xfrm>
            <a:off x="4262985" y="801316"/>
            <a:ext cx="533802" cy="533802"/>
          </a:xfrm>
          <a:prstGeom prst="rect">
            <a:avLst/>
          </a:prstGeom>
        </p:spPr>
      </p:pic>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randombar(horizont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7" descr="bball"/>
          <p:cNvPicPr>
            <a:picLocks noChangeAspect="1" noChangeArrowheads="1"/>
          </p:cNvPicPr>
          <p:nvPr/>
        </p:nvPicPr>
        <p:blipFill>
          <a:blip r:embed="rId2"/>
          <a:srcRect/>
          <a:stretch>
            <a:fillRect/>
          </a:stretch>
        </p:blipFill>
        <p:spPr bwMode="auto">
          <a:xfrm>
            <a:off x="10464800" y="0"/>
            <a:ext cx="1727200" cy="1295400"/>
          </a:xfrm>
          <a:prstGeom prst="rect">
            <a:avLst/>
          </a:prstGeom>
          <a:noFill/>
          <a:ln w="9525">
            <a:noFill/>
            <a:miter lim="800000"/>
            <a:headEnd/>
            <a:tailEnd/>
          </a:ln>
        </p:spPr>
      </p:pic>
      <p:sp>
        <p:nvSpPr>
          <p:cNvPr id="8" name="Rectangle: Top Corners Rounded 15">
            <a:extLst>
              <a:ext uri="{FF2B5EF4-FFF2-40B4-BE49-F238E27FC236}">
                <a16:creationId xmlns="" xmlns:a16="http://schemas.microsoft.com/office/drawing/2014/main" id="{64D87223-09CE-4DE3-AD12-5D12CBE4C9BA}"/>
              </a:ext>
            </a:extLst>
          </p:cNvPr>
          <p:cNvSpPr/>
          <p:nvPr/>
        </p:nvSpPr>
        <p:spPr>
          <a:xfrm rot="5400000">
            <a:off x="-1571095" y="3201459"/>
            <a:ext cx="3597275" cy="455084"/>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18436" name="Freeform 19"/>
          <p:cNvSpPr>
            <a:spLocks/>
          </p:cNvSpPr>
          <p:nvPr/>
        </p:nvSpPr>
        <p:spPr bwMode="auto">
          <a:xfrm rot="5400000">
            <a:off x="2975769" y="-2975768"/>
            <a:ext cx="7053263" cy="13004800"/>
          </a:xfrm>
          <a:custGeom>
            <a:avLst/>
            <a:gdLst>
              <a:gd name="T0" fmla="*/ 0 w 1943049"/>
              <a:gd name="T1" fmla="*/ 0 h 1943049"/>
              <a:gd name="T2" fmla="*/ 1224643056 w 1943049"/>
              <a:gd name="T3" fmla="*/ 2147483646 h 1943049"/>
              <a:gd name="T4" fmla="*/ 0 w 1943049"/>
              <a:gd name="T5" fmla="*/ 2147483646 h 1943049"/>
              <a:gd name="T6" fmla="*/ 0 60000 65536"/>
              <a:gd name="T7" fmla="*/ 0 60000 65536"/>
              <a:gd name="T8" fmla="*/ 0 60000 65536"/>
            </a:gdLst>
            <a:ahLst/>
            <a:cxnLst>
              <a:cxn ang="T6">
                <a:pos x="T0" y="T1"/>
              </a:cxn>
              <a:cxn ang="T7">
                <a:pos x="T2" y="T3"/>
              </a:cxn>
              <a:cxn ang="T8">
                <a:pos x="T4" y="T5"/>
              </a:cxn>
            </a:cxnLst>
            <a:rect l="0" t="0" r="r" b="b"/>
            <a:pathLst>
              <a:path w="1943049" h="1943049">
                <a:moveTo>
                  <a:pt x="0" y="0"/>
                </a:moveTo>
                <a:cubicBezTo>
                  <a:pt x="1073116" y="0"/>
                  <a:pt x="1943049" y="869933"/>
                  <a:pt x="1943049" y="1943049"/>
                </a:cubicBezTo>
                <a:lnTo>
                  <a:pt x="0" y="1943049"/>
                </a:lnTo>
                <a:lnTo>
                  <a:pt x="0" y="0"/>
                </a:lnTo>
                <a:close/>
              </a:path>
            </a:pathLst>
          </a:custGeom>
          <a:solidFill>
            <a:srgbClr val="00B0F0">
              <a:alpha val="5882"/>
            </a:srgbClr>
          </a:solidFill>
          <a:ln w="9525" cap="flat" cmpd="sng" algn="ctr">
            <a:noFill/>
            <a:prstDash val="solid"/>
            <a:round/>
            <a:headEnd type="none" w="med" len="med"/>
            <a:tailEnd type="none" w="med" len="med"/>
          </a:ln>
        </p:spPr>
        <p:txBody>
          <a:bodyPr/>
          <a:lstStyle/>
          <a:p>
            <a:endParaRPr lang="en-US"/>
          </a:p>
        </p:txBody>
      </p:sp>
      <p:sp>
        <p:nvSpPr>
          <p:cNvPr id="18437" name="Title 13"/>
          <p:cNvSpPr txBox="1">
            <a:spLocks/>
          </p:cNvSpPr>
          <p:nvPr/>
        </p:nvSpPr>
        <p:spPr bwMode="auto">
          <a:xfrm>
            <a:off x="2418619" y="779549"/>
            <a:ext cx="8637308" cy="523220"/>
          </a:xfrm>
          <a:prstGeom prst="rect">
            <a:avLst/>
          </a:prstGeom>
          <a:noFill/>
          <a:ln w="9525">
            <a:noFill/>
            <a:miter lim="800000"/>
            <a:headEnd/>
            <a:tailEnd/>
          </a:ln>
        </p:spPr>
        <p:txBody>
          <a:bodyPr wrap="square" anchor="ctr">
            <a:spAutoFit/>
          </a:bodyPr>
          <a:lstStyle/>
          <a:p>
            <a:pPr algn="ctr" eaLnBrk="1" hangingPunct="1"/>
            <a:r>
              <a:rPr lang="en-US" altLang="en-US" sz="2800" b="1" dirty="0" err="1" smtClean="0">
                <a:solidFill>
                  <a:srgbClr val="C00000"/>
                </a:solidFill>
                <a:latin typeface="Times New Roman" pitchFamily="18" charset="0"/>
                <a:cs typeface="Times New Roman" pitchFamily="18" charset="0"/>
              </a:rPr>
              <a:t>Câu</a:t>
            </a:r>
            <a:r>
              <a:rPr lang="en-US" altLang="en-US" sz="2800" b="1" dirty="0" smtClean="0">
                <a:solidFill>
                  <a:srgbClr val="C00000"/>
                </a:solidFill>
                <a:latin typeface="Times New Roman" pitchFamily="18" charset="0"/>
                <a:cs typeface="Times New Roman" pitchFamily="18" charset="0"/>
              </a:rPr>
              <a:t> 3:  </a:t>
            </a:r>
            <a:r>
              <a:rPr lang="en-US" altLang="en-US" sz="2800" b="1" dirty="0" err="1" smtClean="0">
                <a:solidFill>
                  <a:srgbClr val="C00000"/>
                </a:solidFill>
                <a:latin typeface="Times New Roman" pitchFamily="18" charset="0"/>
                <a:cs typeface="Times New Roman" pitchFamily="18" charset="0"/>
              </a:rPr>
              <a:t>Liệt</a:t>
            </a:r>
            <a:r>
              <a:rPr lang="en-US" altLang="en-US" sz="2800" b="1" dirty="0" smtClean="0">
                <a:solidFill>
                  <a:srgbClr val="C00000"/>
                </a:solidFill>
                <a:latin typeface="Times New Roman" pitchFamily="18" charset="0"/>
                <a:cs typeface="Times New Roman" pitchFamily="18" charset="0"/>
              </a:rPr>
              <a:t> </a:t>
            </a:r>
            <a:r>
              <a:rPr lang="en-US" altLang="en-US" sz="2800" b="1" dirty="0" err="1" smtClean="0">
                <a:solidFill>
                  <a:srgbClr val="C00000"/>
                </a:solidFill>
                <a:latin typeface="Times New Roman" pitchFamily="18" charset="0"/>
                <a:cs typeface="Times New Roman" pitchFamily="18" charset="0"/>
              </a:rPr>
              <a:t>kê</a:t>
            </a:r>
            <a:r>
              <a:rPr lang="en-US" altLang="en-US" sz="2800" b="1" dirty="0" smtClean="0">
                <a:solidFill>
                  <a:srgbClr val="C00000"/>
                </a:solidFill>
                <a:latin typeface="Times New Roman" pitchFamily="18" charset="0"/>
                <a:cs typeface="Times New Roman" pitchFamily="18" charset="0"/>
              </a:rPr>
              <a:t> </a:t>
            </a:r>
            <a:r>
              <a:rPr lang="en-US" altLang="en-US" sz="2800" b="1" dirty="0" err="1" smtClean="0">
                <a:solidFill>
                  <a:srgbClr val="C00000"/>
                </a:solidFill>
                <a:latin typeface="Times New Roman" pitchFamily="18" charset="0"/>
                <a:cs typeface="Times New Roman" pitchFamily="18" charset="0"/>
              </a:rPr>
              <a:t>một</a:t>
            </a:r>
            <a:r>
              <a:rPr lang="en-US" altLang="en-US" sz="2800" b="1" dirty="0" smtClean="0">
                <a:solidFill>
                  <a:srgbClr val="C00000"/>
                </a:solidFill>
                <a:latin typeface="Times New Roman" pitchFamily="18" charset="0"/>
                <a:cs typeface="Times New Roman" pitchFamily="18" charset="0"/>
              </a:rPr>
              <a:t> </a:t>
            </a:r>
            <a:r>
              <a:rPr lang="en-US" altLang="en-US" sz="2800" b="1" dirty="0" err="1" smtClean="0">
                <a:solidFill>
                  <a:srgbClr val="C00000"/>
                </a:solidFill>
                <a:latin typeface="Times New Roman" pitchFamily="18" charset="0"/>
                <a:cs typeface="Times New Roman" pitchFamily="18" charset="0"/>
              </a:rPr>
              <a:t>số</a:t>
            </a:r>
            <a:r>
              <a:rPr lang="en-US" altLang="en-US" sz="2800" b="1" dirty="0" smtClean="0">
                <a:solidFill>
                  <a:srgbClr val="C00000"/>
                </a:solidFill>
                <a:latin typeface="Times New Roman" pitchFamily="18" charset="0"/>
                <a:cs typeface="Times New Roman" pitchFamily="18" charset="0"/>
              </a:rPr>
              <a:t> </a:t>
            </a:r>
            <a:r>
              <a:rPr lang="en-US" altLang="en-US" sz="2800" b="1" dirty="0" err="1" smtClean="0">
                <a:solidFill>
                  <a:srgbClr val="C00000"/>
                </a:solidFill>
                <a:latin typeface="Times New Roman" pitchFamily="18" charset="0"/>
                <a:cs typeface="Times New Roman" pitchFamily="18" charset="0"/>
              </a:rPr>
              <a:t>vật</a:t>
            </a:r>
            <a:r>
              <a:rPr lang="en-US" altLang="en-US" sz="2800" b="1" dirty="0" smtClean="0">
                <a:solidFill>
                  <a:srgbClr val="C00000"/>
                </a:solidFill>
                <a:latin typeface="Times New Roman" pitchFamily="18" charset="0"/>
                <a:cs typeface="Times New Roman" pitchFamily="18" charset="0"/>
              </a:rPr>
              <a:t> </a:t>
            </a:r>
            <a:r>
              <a:rPr lang="en-US" altLang="en-US" sz="2800" b="1" dirty="0" err="1" smtClean="0">
                <a:solidFill>
                  <a:srgbClr val="C00000"/>
                </a:solidFill>
                <a:latin typeface="Times New Roman" pitchFamily="18" charset="0"/>
                <a:cs typeface="Times New Roman" pitchFamily="18" charset="0"/>
              </a:rPr>
              <a:t>liệu</a:t>
            </a:r>
            <a:r>
              <a:rPr lang="en-US" altLang="en-US" sz="2800" b="1" dirty="0" smtClean="0">
                <a:solidFill>
                  <a:srgbClr val="C00000"/>
                </a:solidFill>
                <a:latin typeface="Times New Roman" pitchFamily="18" charset="0"/>
                <a:cs typeface="Times New Roman" pitchFamily="18" charset="0"/>
              </a:rPr>
              <a:t> </a:t>
            </a:r>
            <a:r>
              <a:rPr lang="en-US" altLang="en-US" sz="2800" b="1" dirty="0" err="1" smtClean="0">
                <a:solidFill>
                  <a:srgbClr val="C00000"/>
                </a:solidFill>
                <a:latin typeface="Times New Roman" pitchFamily="18" charset="0"/>
                <a:cs typeface="Times New Roman" pitchFamily="18" charset="0"/>
              </a:rPr>
              <a:t>xây</a:t>
            </a:r>
            <a:r>
              <a:rPr lang="en-US" altLang="en-US" sz="2800" b="1" dirty="0" smtClean="0">
                <a:solidFill>
                  <a:srgbClr val="C00000"/>
                </a:solidFill>
                <a:latin typeface="Times New Roman" pitchFamily="18" charset="0"/>
                <a:cs typeface="Times New Roman" pitchFamily="18" charset="0"/>
              </a:rPr>
              <a:t> </a:t>
            </a:r>
            <a:r>
              <a:rPr lang="en-US" altLang="en-US" sz="2800" b="1" dirty="0" err="1" smtClean="0">
                <a:solidFill>
                  <a:srgbClr val="C00000"/>
                </a:solidFill>
                <a:latin typeface="Times New Roman" pitchFamily="18" charset="0"/>
                <a:cs typeface="Times New Roman" pitchFamily="18" charset="0"/>
              </a:rPr>
              <a:t>dụng</a:t>
            </a:r>
            <a:r>
              <a:rPr lang="en-US" altLang="en-US" sz="2800" b="1" dirty="0" smtClean="0">
                <a:solidFill>
                  <a:srgbClr val="C00000"/>
                </a:solidFill>
                <a:latin typeface="Times New Roman" pitchFamily="18" charset="0"/>
                <a:cs typeface="Times New Roman" pitchFamily="18" charset="0"/>
              </a:rPr>
              <a:t> </a:t>
            </a:r>
            <a:r>
              <a:rPr lang="en-US" altLang="en-US" sz="2800" b="1" dirty="0" err="1" smtClean="0">
                <a:solidFill>
                  <a:srgbClr val="C00000"/>
                </a:solidFill>
                <a:latin typeface="Times New Roman" pitchFamily="18" charset="0"/>
                <a:cs typeface="Times New Roman" pitchFamily="18" charset="0"/>
              </a:rPr>
              <a:t>mà</a:t>
            </a:r>
            <a:r>
              <a:rPr lang="en-US" altLang="en-US" sz="2800" b="1" dirty="0" smtClean="0">
                <a:solidFill>
                  <a:srgbClr val="C00000"/>
                </a:solidFill>
                <a:latin typeface="Times New Roman" pitchFamily="18" charset="0"/>
                <a:cs typeface="Times New Roman" pitchFamily="18" charset="0"/>
              </a:rPr>
              <a:t> </a:t>
            </a:r>
            <a:r>
              <a:rPr lang="en-US" altLang="en-US" sz="2800" b="1" dirty="0" err="1" smtClean="0">
                <a:solidFill>
                  <a:srgbClr val="C00000"/>
                </a:solidFill>
                <a:latin typeface="Times New Roman" pitchFamily="18" charset="0"/>
                <a:cs typeface="Times New Roman" pitchFamily="18" charset="0"/>
              </a:rPr>
              <a:t>em</a:t>
            </a:r>
            <a:r>
              <a:rPr lang="en-US" altLang="en-US" sz="2800" b="1" dirty="0" smtClean="0">
                <a:solidFill>
                  <a:srgbClr val="C00000"/>
                </a:solidFill>
                <a:latin typeface="Times New Roman" pitchFamily="18" charset="0"/>
                <a:cs typeface="Times New Roman" pitchFamily="18" charset="0"/>
              </a:rPr>
              <a:t> </a:t>
            </a:r>
            <a:r>
              <a:rPr lang="en-US" altLang="en-US" sz="2800" b="1" dirty="0" err="1" smtClean="0">
                <a:solidFill>
                  <a:srgbClr val="C00000"/>
                </a:solidFill>
                <a:latin typeface="Times New Roman" pitchFamily="18" charset="0"/>
                <a:cs typeface="Times New Roman" pitchFamily="18" charset="0"/>
              </a:rPr>
              <a:t>biết</a:t>
            </a:r>
            <a:r>
              <a:rPr lang="en-US" altLang="en-US" sz="2800" b="1" dirty="0" smtClean="0">
                <a:solidFill>
                  <a:srgbClr val="C00000"/>
                </a:solidFill>
                <a:latin typeface="Times New Roman" pitchFamily="18" charset="0"/>
                <a:cs typeface="Times New Roman" pitchFamily="18" charset="0"/>
              </a:rPr>
              <a:t>?</a:t>
            </a:r>
            <a:endParaRPr lang="en-US" altLang="en-US" sz="2800" b="1" dirty="0">
              <a:solidFill>
                <a:srgbClr val="C00000"/>
              </a:solidFill>
              <a:latin typeface="#9Slide05 Garris" pitchFamily="2" charset="-93"/>
            </a:endParaRPr>
          </a:p>
        </p:txBody>
      </p:sp>
      <p:pic>
        <p:nvPicPr>
          <p:cNvPr id="18438" name="Picture 3"/>
          <p:cNvPicPr>
            <a:picLocks noChangeAspect="1"/>
          </p:cNvPicPr>
          <p:nvPr/>
        </p:nvPicPr>
        <p:blipFill>
          <a:blip r:embed="rId3"/>
          <a:srcRect/>
          <a:stretch>
            <a:fillRect/>
          </a:stretch>
        </p:blipFill>
        <p:spPr bwMode="auto">
          <a:xfrm>
            <a:off x="1219201" y="609601"/>
            <a:ext cx="1130300" cy="708025"/>
          </a:xfrm>
          <a:prstGeom prst="rect">
            <a:avLst/>
          </a:prstGeom>
          <a:noFill/>
          <a:ln w="9525">
            <a:noFill/>
            <a:miter lim="800000"/>
            <a:headEnd/>
            <a:tailEnd/>
          </a:ln>
        </p:spPr>
      </p:pic>
    </p:spTree>
  </p:cSld>
  <p:clrMapOvr>
    <a:masterClrMapping/>
  </p:clrMapOvr>
  <p:transition>
    <p:checke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7" descr="bball"/>
          <p:cNvPicPr>
            <a:picLocks noChangeAspect="1" noChangeArrowheads="1"/>
          </p:cNvPicPr>
          <p:nvPr/>
        </p:nvPicPr>
        <p:blipFill>
          <a:blip r:embed="rId2"/>
          <a:srcRect/>
          <a:stretch>
            <a:fillRect/>
          </a:stretch>
        </p:blipFill>
        <p:spPr bwMode="auto">
          <a:xfrm>
            <a:off x="10464800" y="0"/>
            <a:ext cx="1727200" cy="1295400"/>
          </a:xfrm>
          <a:prstGeom prst="rect">
            <a:avLst/>
          </a:prstGeom>
          <a:noFill/>
          <a:ln w="9525">
            <a:noFill/>
            <a:miter lim="800000"/>
            <a:headEnd/>
            <a:tailEnd/>
          </a:ln>
        </p:spPr>
      </p:pic>
      <p:sp>
        <p:nvSpPr>
          <p:cNvPr id="8" name="Rectangle: Top Corners Rounded 15">
            <a:extLst>
              <a:ext uri="{FF2B5EF4-FFF2-40B4-BE49-F238E27FC236}">
                <a16:creationId xmlns="" xmlns:a16="http://schemas.microsoft.com/office/drawing/2014/main" id="{64D87223-09CE-4DE3-AD12-5D12CBE4C9BA}"/>
              </a:ext>
            </a:extLst>
          </p:cNvPr>
          <p:cNvSpPr/>
          <p:nvPr/>
        </p:nvSpPr>
        <p:spPr>
          <a:xfrm rot="5400000">
            <a:off x="-1571095" y="3201459"/>
            <a:ext cx="3597275" cy="455084"/>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18436" name="Freeform 19"/>
          <p:cNvSpPr>
            <a:spLocks/>
          </p:cNvSpPr>
          <p:nvPr/>
        </p:nvSpPr>
        <p:spPr bwMode="auto">
          <a:xfrm rot="5400000">
            <a:off x="2643449" y="-2643445"/>
            <a:ext cx="6184670" cy="11471566"/>
          </a:xfrm>
          <a:custGeom>
            <a:avLst/>
            <a:gdLst>
              <a:gd name="T0" fmla="*/ 0 w 1943049"/>
              <a:gd name="T1" fmla="*/ 0 h 1943049"/>
              <a:gd name="T2" fmla="*/ 1224643056 w 1943049"/>
              <a:gd name="T3" fmla="*/ 2147483646 h 1943049"/>
              <a:gd name="T4" fmla="*/ 0 w 1943049"/>
              <a:gd name="T5" fmla="*/ 2147483646 h 1943049"/>
              <a:gd name="T6" fmla="*/ 0 60000 65536"/>
              <a:gd name="T7" fmla="*/ 0 60000 65536"/>
              <a:gd name="T8" fmla="*/ 0 60000 65536"/>
            </a:gdLst>
            <a:ahLst/>
            <a:cxnLst>
              <a:cxn ang="T6">
                <a:pos x="T0" y="T1"/>
              </a:cxn>
              <a:cxn ang="T7">
                <a:pos x="T2" y="T3"/>
              </a:cxn>
              <a:cxn ang="T8">
                <a:pos x="T4" y="T5"/>
              </a:cxn>
            </a:cxnLst>
            <a:rect l="0" t="0" r="r" b="b"/>
            <a:pathLst>
              <a:path w="1943049" h="1943049">
                <a:moveTo>
                  <a:pt x="0" y="0"/>
                </a:moveTo>
                <a:cubicBezTo>
                  <a:pt x="1073116" y="0"/>
                  <a:pt x="1943049" y="869933"/>
                  <a:pt x="1943049" y="1943049"/>
                </a:cubicBezTo>
                <a:lnTo>
                  <a:pt x="0" y="1943049"/>
                </a:lnTo>
                <a:lnTo>
                  <a:pt x="0" y="0"/>
                </a:lnTo>
                <a:close/>
              </a:path>
            </a:pathLst>
          </a:custGeom>
          <a:solidFill>
            <a:srgbClr val="00B0F0">
              <a:alpha val="5882"/>
            </a:srgbClr>
          </a:solidFill>
          <a:ln w="9525" cap="flat" cmpd="sng" algn="ctr">
            <a:noFill/>
            <a:prstDash val="solid"/>
            <a:round/>
            <a:headEnd type="none" w="med" len="med"/>
            <a:tailEnd type="none" w="med" len="med"/>
          </a:ln>
        </p:spPr>
        <p:txBody>
          <a:bodyPr/>
          <a:lstStyle/>
          <a:p>
            <a:endParaRPr lang="en-US"/>
          </a:p>
        </p:txBody>
      </p:sp>
      <p:sp>
        <p:nvSpPr>
          <p:cNvPr id="18437" name="Title 13"/>
          <p:cNvSpPr txBox="1">
            <a:spLocks/>
          </p:cNvSpPr>
          <p:nvPr/>
        </p:nvSpPr>
        <p:spPr bwMode="auto">
          <a:xfrm>
            <a:off x="2418619" y="779549"/>
            <a:ext cx="8637308" cy="523220"/>
          </a:xfrm>
          <a:prstGeom prst="rect">
            <a:avLst/>
          </a:prstGeom>
          <a:noFill/>
          <a:ln w="9525">
            <a:noFill/>
            <a:miter lim="800000"/>
            <a:headEnd/>
            <a:tailEnd/>
          </a:ln>
        </p:spPr>
        <p:txBody>
          <a:bodyPr wrap="square" anchor="ctr">
            <a:spAutoFit/>
          </a:bodyPr>
          <a:lstStyle/>
          <a:p>
            <a:pPr algn="ctr" eaLnBrk="1" hangingPunct="1"/>
            <a:r>
              <a:rPr lang="en-US" altLang="en-US" sz="2800" b="1" dirty="0" err="1" smtClean="0">
                <a:solidFill>
                  <a:srgbClr val="C00000"/>
                </a:solidFill>
                <a:latin typeface="Times New Roman" pitchFamily="18" charset="0"/>
                <a:cs typeface="Times New Roman" pitchFamily="18" charset="0"/>
              </a:rPr>
              <a:t>Câu</a:t>
            </a:r>
            <a:r>
              <a:rPr lang="en-US" altLang="en-US" sz="2800" b="1" dirty="0" smtClean="0">
                <a:solidFill>
                  <a:srgbClr val="C00000"/>
                </a:solidFill>
                <a:latin typeface="Times New Roman" pitchFamily="18" charset="0"/>
                <a:cs typeface="Times New Roman" pitchFamily="18" charset="0"/>
              </a:rPr>
              <a:t> 3:  </a:t>
            </a:r>
            <a:r>
              <a:rPr lang="en-US" altLang="en-US" sz="2800" b="1" dirty="0" err="1" smtClean="0">
                <a:solidFill>
                  <a:srgbClr val="C00000"/>
                </a:solidFill>
                <a:latin typeface="Times New Roman" pitchFamily="18" charset="0"/>
                <a:cs typeface="Times New Roman" pitchFamily="18" charset="0"/>
              </a:rPr>
              <a:t>Liệt</a:t>
            </a:r>
            <a:r>
              <a:rPr lang="en-US" altLang="en-US" sz="2800" b="1" dirty="0" smtClean="0">
                <a:solidFill>
                  <a:srgbClr val="C00000"/>
                </a:solidFill>
                <a:latin typeface="Times New Roman" pitchFamily="18" charset="0"/>
                <a:cs typeface="Times New Roman" pitchFamily="18" charset="0"/>
              </a:rPr>
              <a:t> </a:t>
            </a:r>
            <a:r>
              <a:rPr lang="en-US" altLang="en-US" sz="2800" b="1" dirty="0" err="1" smtClean="0">
                <a:solidFill>
                  <a:srgbClr val="C00000"/>
                </a:solidFill>
                <a:latin typeface="Times New Roman" pitchFamily="18" charset="0"/>
                <a:cs typeface="Times New Roman" pitchFamily="18" charset="0"/>
              </a:rPr>
              <a:t>kê</a:t>
            </a:r>
            <a:r>
              <a:rPr lang="en-US" altLang="en-US" sz="2800" b="1" dirty="0" smtClean="0">
                <a:solidFill>
                  <a:srgbClr val="C00000"/>
                </a:solidFill>
                <a:latin typeface="Times New Roman" pitchFamily="18" charset="0"/>
                <a:cs typeface="Times New Roman" pitchFamily="18" charset="0"/>
              </a:rPr>
              <a:t> </a:t>
            </a:r>
            <a:r>
              <a:rPr lang="en-US" altLang="en-US" sz="2800" b="1" dirty="0" err="1" smtClean="0">
                <a:solidFill>
                  <a:srgbClr val="C00000"/>
                </a:solidFill>
                <a:latin typeface="Times New Roman" pitchFamily="18" charset="0"/>
                <a:cs typeface="Times New Roman" pitchFamily="18" charset="0"/>
              </a:rPr>
              <a:t>một</a:t>
            </a:r>
            <a:r>
              <a:rPr lang="en-US" altLang="en-US" sz="2800" b="1" dirty="0" smtClean="0">
                <a:solidFill>
                  <a:srgbClr val="C00000"/>
                </a:solidFill>
                <a:latin typeface="Times New Roman" pitchFamily="18" charset="0"/>
                <a:cs typeface="Times New Roman" pitchFamily="18" charset="0"/>
              </a:rPr>
              <a:t> </a:t>
            </a:r>
            <a:r>
              <a:rPr lang="en-US" altLang="en-US" sz="2800" b="1" dirty="0" err="1" smtClean="0">
                <a:solidFill>
                  <a:srgbClr val="C00000"/>
                </a:solidFill>
                <a:latin typeface="Times New Roman" pitchFamily="18" charset="0"/>
                <a:cs typeface="Times New Roman" pitchFamily="18" charset="0"/>
              </a:rPr>
              <a:t>số</a:t>
            </a:r>
            <a:r>
              <a:rPr lang="en-US" altLang="en-US" sz="2800" b="1" dirty="0" smtClean="0">
                <a:solidFill>
                  <a:srgbClr val="C00000"/>
                </a:solidFill>
                <a:latin typeface="Times New Roman" pitchFamily="18" charset="0"/>
                <a:cs typeface="Times New Roman" pitchFamily="18" charset="0"/>
              </a:rPr>
              <a:t> </a:t>
            </a:r>
            <a:r>
              <a:rPr lang="en-US" altLang="en-US" sz="2800" b="1" dirty="0" err="1" smtClean="0">
                <a:solidFill>
                  <a:srgbClr val="C00000"/>
                </a:solidFill>
                <a:latin typeface="Times New Roman" pitchFamily="18" charset="0"/>
                <a:cs typeface="Times New Roman" pitchFamily="18" charset="0"/>
              </a:rPr>
              <a:t>vật</a:t>
            </a:r>
            <a:r>
              <a:rPr lang="en-US" altLang="en-US" sz="2800" b="1" dirty="0" smtClean="0">
                <a:solidFill>
                  <a:srgbClr val="C00000"/>
                </a:solidFill>
                <a:latin typeface="Times New Roman" pitchFamily="18" charset="0"/>
                <a:cs typeface="Times New Roman" pitchFamily="18" charset="0"/>
              </a:rPr>
              <a:t> </a:t>
            </a:r>
            <a:r>
              <a:rPr lang="en-US" altLang="en-US" sz="2800" b="1" dirty="0" err="1" smtClean="0">
                <a:solidFill>
                  <a:srgbClr val="C00000"/>
                </a:solidFill>
                <a:latin typeface="Times New Roman" pitchFamily="18" charset="0"/>
                <a:cs typeface="Times New Roman" pitchFamily="18" charset="0"/>
              </a:rPr>
              <a:t>liệu</a:t>
            </a:r>
            <a:r>
              <a:rPr lang="en-US" altLang="en-US" sz="2800" b="1" dirty="0" smtClean="0">
                <a:solidFill>
                  <a:srgbClr val="C00000"/>
                </a:solidFill>
                <a:latin typeface="Times New Roman" pitchFamily="18" charset="0"/>
                <a:cs typeface="Times New Roman" pitchFamily="18" charset="0"/>
              </a:rPr>
              <a:t> </a:t>
            </a:r>
            <a:r>
              <a:rPr lang="en-US" altLang="en-US" sz="2800" b="1" dirty="0" err="1" smtClean="0">
                <a:solidFill>
                  <a:srgbClr val="C00000"/>
                </a:solidFill>
                <a:latin typeface="Times New Roman" pitchFamily="18" charset="0"/>
                <a:cs typeface="Times New Roman" pitchFamily="18" charset="0"/>
              </a:rPr>
              <a:t>xây</a:t>
            </a:r>
            <a:r>
              <a:rPr lang="en-US" altLang="en-US" sz="2800" b="1" dirty="0" smtClean="0">
                <a:solidFill>
                  <a:srgbClr val="C00000"/>
                </a:solidFill>
                <a:latin typeface="Times New Roman" pitchFamily="18" charset="0"/>
                <a:cs typeface="Times New Roman" pitchFamily="18" charset="0"/>
              </a:rPr>
              <a:t> </a:t>
            </a:r>
            <a:r>
              <a:rPr lang="en-US" altLang="en-US" sz="2800" b="1" dirty="0" err="1" smtClean="0">
                <a:solidFill>
                  <a:srgbClr val="C00000"/>
                </a:solidFill>
                <a:latin typeface="Times New Roman" pitchFamily="18" charset="0"/>
                <a:cs typeface="Times New Roman" pitchFamily="18" charset="0"/>
              </a:rPr>
              <a:t>dụng</a:t>
            </a:r>
            <a:r>
              <a:rPr lang="en-US" altLang="en-US" sz="2800" b="1" dirty="0" smtClean="0">
                <a:solidFill>
                  <a:srgbClr val="C00000"/>
                </a:solidFill>
                <a:latin typeface="Times New Roman" pitchFamily="18" charset="0"/>
                <a:cs typeface="Times New Roman" pitchFamily="18" charset="0"/>
              </a:rPr>
              <a:t> </a:t>
            </a:r>
            <a:r>
              <a:rPr lang="en-US" altLang="en-US" sz="2800" b="1" dirty="0" err="1" smtClean="0">
                <a:solidFill>
                  <a:srgbClr val="C00000"/>
                </a:solidFill>
                <a:latin typeface="Times New Roman" pitchFamily="18" charset="0"/>
                <a:cs typeface="Times New Roman" pitchFamily="18" charset="0"/>
              </a:rPr>
              <a:t>mà</a:t>
            </a:r>
            <a:r>
              <a:rPr lang="en-US" altLang="en-US" sz="2800" b="1" dirty="0" smtClean="0">
                <a:solidFill>
                  <a:srgbClr val="C00000"/>
                </a:solidFill>
                <a:latin typeface="Times New Roman" pitchFamily="18" charset="0"/>
                <a:cs typeface="Times New Roman" pitchFamily="18" charset="0"/>
              </a:rPr>
              <a:t> </a:t>
            </a:r>
            <a:r>
              <a:rPr lang="en-US" altLang="en-US" sz="2800" b="1" dirty="0" err="1" smtClean="0">
                <a:solidFill>
                  <a:srgbClr val="C00000"/>
                </a:solidFill>
                <a:latin typeface="Times New Roman" pitchFamily="18" charset="0"/>
                <a:cs typeface="Times New Roman" pitchFamily="18" charset="0"/>
              </a:rPr>
              <a:t>em</a:t>
            </a:r>
            <a:r>
              <a:rPr lang="en-US" altLang="en-US" sz="2800" b="1" dirty="0" smtClean="0">
                <a:solidFill>
                  <a:srgbClr val="C00000"/>
                </a:solidFill>
                <a:latin typeface="Times New Roman" pitchFamily="18" charset="0"/>
                <a:cs typeface="Times New Roman" pitchFamily="18" charset="0"/>
              </a:rPr>
              <a:t> </a:t>
            </a:r>
            <a:r>
              <a:rPr lang="en-US" altLang="en-US" sz="2800" b="1" dirty="0" err="1" smtClean="0">
                <a:solidFill>
                  <a:srgbClr val="C00000"/>
                </a:solidFill>
                <a:latin typeface="Times New Roman" pitchFamily="18" charset="0"/>
                <a:cs typeface="Times New Roman" pitchFamily="18" charset="0"/>
              </a:rPr>
              <a:t>biết</a:t>
            </a:r>
            <a:r>
              <a:rPr lang="en-US" altLang="en-US" sz="2800" b="1" dirty="0" smtClean="0">
                <a:solidFill>
                  <a:srgbClr val="C00000"/>
                </a:solidFill>
                <a:latin typeface="Times New Roman" pitchFamily="18" charset="0"/>
                <a:cs typeface="Times New Roman" pitchFamily="18" charset="0"/>
              </a:rPr>
              <a:t>?</a:t>
            </a:r>
            <a:endParaRPr lang="en-US" altLang="en-US" sz="2800" b="1" dirty="0">
              <a:solidFill>
                <a:srgbClr val="C00000"/>
              </a:solidFill>
              <a:latin typeface="#9Slide05 Garris" pitchFamily="2" charset="-93"/>
            </a:endParaRPr>
          </a:p>
        </p:txBody>
      </p:sp>
      <p:pic>
        <p:nvPicPr>
          <p:cNvPr id="18438" name="Picture 3"/>
          <p:cNvPicPr>
            <a:picLocks noChangeAspect="1"/>
          </p:cNvPicPr>
          <p:nvPr/>
        </p:nvPicPr>
        <p:blipFill>
          <a:blip r:embed="rId3"/>
          <a:srcRect/>
          <a:stretch>
            <a:fillRect/>
          </a:stretch>
        </p:blipFill>
        <p:spPr bwMode="auto">
          <a:xfrm>
            <a:off x="1219201" y="609601"/>
            <a:ext cx="1130300" cy="708025"/>
          </a:xfrm>
          <a:prstGeom prst="rect">
            <a:avLst/>
          </a:prstGeom>
          <a:noFill/>
          <a:ln w="9525">
            <a:noFill/>
            <a:miter lim="800000"/>
            <a:headEnd/>
            <a:tailEnd/>
          </a:ln>
        </p:spPr>
      </p:pic>
      <p:sp>
        <p:nvSpPr>
          <p:cNvPr id="18439" name="Rectangle 4"/>
          <p:cNvSpPr>
            <a:spLocks noChangeArrowheads="1"/>
          </p:cNvSpPr>
          <p:nvPr/>
        </p:nvSpPr>
        <p:spPr bwMode="auto">
          <a:xfrm>
            <a:off x="1223433" y="2085975"/>
            <a:ext cx="10430933" cy="523220"/>
          </a:xfrm>
          <a:prstGeom prst="rect">
            <a:avLst/>
          </a:prstGeom>
          <a:noFill/>
          <a:ln w="9525">
            <a:noFill/>
            <a:miter lim="800000"/>
            <a:headEnd/>
            <a:tailEnd/>
          </a:ln>
        </p:spPr>
        <p:txBody>
          <a:bodyPr>
            <a:spAutoFit/>
          </a:bodyPr>
          <a:lstStyle/>
          <a:p>
            <a:pPr eaLnBrk="1" hangingPunct="1">
              <a:spcBef>
                <a:spcPct val="50000"/>
              </a:spcBef>
            </a:pPr>
            <a:r>
              <a:rPr lang="en-US" altLang="en-US" sz="2800" b="1" dirty="0" smtClean="0">
                <a:solidFill>
                  <a:srgbClr val="050DAB"/>
                </a:solidFill>
                <a:latin typeface="Times New Roman" pitchFamily="18" charset="0"/>
                <a:cs typeface="Times New Roman" pitchFamily="18" charset="0"/>
              </a:rPr>
              <a:t>- </a:t>
            </a:r>
            <a:r>
              <a:rPr lang="en-US" altLang="en-US" sz="2800" b="1" dirty="0" err="1" smtClean="0">
                <a:solidFill>
                  <a:srgbClr val="050DAB"/>
                </a:solidFill>
                <a:latin typeface="Times New Roman" pitchFamily="18" charset="0"/>
                <a:cs typeface="Times New Roman" pitchFamily="18" charset="0"/>
              </a:rPr>
              <a:t>Gỗ</a:t>
            </a:r>
            <a:r>
              <a:rPr lang="en-US" altLang="en-US" sz="2800" b="1" dirty="0" smtClean="0">
                <a:solidFill>
                  <a:srgbClr val="050DAB"/>
                </a:solidFill>
                <a:latin typeface="Times New Roman" pitchFamily="18" charset="0"/>
                <a:cs typeface="Times New Roman" pitchFamily="18" charset="0"/>
              </a:rPr>
              <a:t>, </a:t>
            </a:r>
            <a:r>
              <a:rPr lang="en-US" altLang="en-US" sz="2800" b="1" dirty="0" err="1" smtClean="0">
                <a:solidFill>
                  <a:srgbClr val="050DAB"/>
                </a:solidFill>
                <a:latin typeface="Times New Roman" pitchFamily="18" charset="0"/>
                <a:cs typeface="Times New Roman" pitchFamily="18" charset="0"/>
              </a:rPr>
              <a:t>gạch</a:t>
            </a:r>
            <a:r>
              <a:rPr lang="en-US" altLang="en-US" sz="2800" b="1" dirty="0" smtClean="0">
                <a:solidFill>
                  <a:srgbClr val="050DAB"/>
                </a:solidFill>
                <a:latin typeface="Times New Roman" pitchFamily="18" charset="0"/>
                <a:cs typeface="Times New Roman" pitchFamily="18" charset="0"/>
              </a:rPr>
              <a:t>, </a:t>
            </a:r>
            <a:r>
              <a:rPr lang="en-US" altLang="en-US" sz="2800" b="1" dirty="0" err="1" smtClean="0">
                <a:solidFill>
                  <a:srgbClr val="050DAB"/>
                </a:solidFill>
                <a:latin typeface="Times New Roman" pitchFamily="18" charset="0"/>
                <a:cs typeface="Times New Roman" pitchFamily="18" charset="0"/>
              </a:rPr>
              <a:t>ngói</a:t>
            </a:r>
            <a:r>
              <a:rPr lang="en-US" altLang="en-US" sz="2800" b="1" dirty="0" smtClean="0">
                <a:solidFill>
                  <a:srgbClr val="050DAB"/>
                </a:solidFill>
                <a:latin typeface="Times New Roman" pitchFamily="18" charset="0"/>
                <a:cs typeface="Times New Roman" pitchFamily="18" charset="0"/>
              </a:rPr>
              <a:t>, </a:t>
            </a:r>
            <a:r>
              <a:rPr lang="en-US" altLang="en-US" sz="2800" b="1" dirty="0" err="1" smtClean="0">
                <a:solidFill>
                  <a:srgbClr val="050DAB"/>
                </a:solidFill>
                <a:latin typeface="Times New Roman" pitchFamily="18" charset="0"/>
                <a:cs typeface="Times New Roman" pitchFamily="18" charset="0"/>
              </a:rPr>
              <a:t>đá</a:t>
            </a:r>
            <a:r>
              <a:rPr lang="en-US" altLang="en-US" sz="2800" b="1" dirty="0" smtClean="0">
                <a:solidFill>
                  <a:srgbClr val="050DAB"/>
                </a:solidFill>
                <a:latin typeface="Times New Roman" pitchFamily="18" charset="0"/>
                <a:cs typeface="Times New Roman" pitchFamily="18" charset="0"/>
              </a:rPr>
              <a:t>, </a:t>
            </a:r>
            <a:r>
              <a:rPr lang="en-US" altLang="en-US" sz="2800" b="1" dirty="0" err="1" smtClean="0">
                <a:solidFill>
                  <a:srgbClr val="050DAB"/>
                </a:solidFill>
                <a:latin typeface="Times New Roman" pitchFamily="18" charset="0"/>
                <a:cs typeface="Times New Roman" pitchFamily="18" charset="0"/>
              </a:rPr>
              <a:t>thép</a:t>
            </a:r>
            <a:r>
              <a:rPr lang="en-US" altLang="en-US" sz="2800" b="1" dirty="0" smtClean="0">
                <a:solidFill>
                  <a:srgbClr val="050DAB"/>
                </a:solidFill>
                <a:latin typeface="Times New Roman" pitchFamily="18" charset="0"/>
                <a:cs typeface="Times New Roman" pitchFamily="18" charset="0"/>
              </a:rPr>
              <a:t>, </a:t>
            </a:r>
            <a:r>
              <a:rPr lang="en-US" altLang="en-US" sz="2800" b="1" dirty="0" err="1" smtClean="0">
                <a:solidFill>
                  <a:srgbClr val="050DAB"/>
                </a:solidFill>
                <a:latin typeface="Times New Roman" pitchFamily="18" charset="0"/>
                <a:cs typeface="Times New Roman" pitchFamily="18" charset="0"/>
              </a:rPr>
              <a:t>cát</a:t>
            </a:r>
            <a:r>
              <a:rPr lang="en-US" altLang="en-US" sz="2800" b="1" dirty="0" smtClean="0">
                <a:solidFill>
                  <a:srgbClr val="050DAB"/>
                </a:solidFill>
                <a:latin typeface="Times New Roman" pitchFamily="18" charset="0"/>
                <a:cs typeface="Times New Roman" pitchFamily="18" charset="0"/>
              </a:rPr>
              <a:t>, xi </a:t>
            </a:r>
            <a:r>
              <a:rPr lang="en-US" altLang="en-US" sz="2800" b="1" dirty="0" err="1" smtClean="0">
                <a:solidFill>
                  <a:srgbClr val="050DAB"/>
                </a:solidFill>
                <a:latin typeface="Times New Roman" pitchFamily="18" charset="0"/>
                <a:cs typeface="Times New Roman" pitchFamily="18" charset="0"/>
              </a:rPr>
              <a:t>măng</a:t>
            </a:r>
            <a:r>
              <a:rPr lang="en-US" altLang="en-US" sz="2800" b="1" dirty="0" smtClean="0">
                <a:solidFill>
                  <a:srgbClr val="050DAB"/>
                </a:solidFill>
                <a:latin typeface="Times New Roman" pitchFamily="18" charset="0"/>
                <a:cs typeface="Times New Roman" pitchFamily="18" charset="0"/>
              </a:rPr>
              <a:t>…….</a:t>
            </a:r>
            <a:r>
              <a:rPr lang="vi-VN" altLang="en-US" sz="2800" b="1" dirty="0" smtClean="0">
                <a:solidFill>
                  <a:srgbClr val="C00000"/>
                </a:solidFill>
                <a:latin typeface="Times New Roman" pitchFamily="18" charset="0"/>
                <a:cs typeface="Times New Roman" pitchFamily="18" charset="0"/>
              </a:rPr>
              <a:t> </a:t>
            </a:r>
            <a:endParaRPr lang="en-US" altLang="en-US" sz="2800" b="1" dirty="0">
              <a:solidFill>
                <a:srgbClr val="C00000"/>
              </a:solidFill>
              <a:latin typeface="Times New Roman" pitchFamily="18" charset="0"/>
              <a:cs typeface="Times New Roman" pitchFamily="18" charset="0"/>
            </a:endParaRPr>
          </a:p>
        </p:txBody>
      </p:sp>
      <p:pic>
        <p:nvPicPr>
          <p:cNvPr id="9" name="Graphic 5" descr="Pencil">
            <a:extLst>
              <a:ext uri="{FF2B5EF4-FFF2-40B4-BE49-F238E27FC236}">
                <a16:creationId xmlns:a16="http://schemas.microsoft.com/office/drawing/2014/main" xmlns="" id="{CCF0649C-4A21-4A8E-867E-AA8DCCC34425}"/>
              </a:ext>
            </a:extLst>
          </p:cNvPr>
          <p:cNvPicPr>
            <a:picLocks noChangeAspect="1"/>
          </p:cNvPicPr>
          <p:nvPr/>
        </p:nvPicPr>
        <p:blipFill>
          <a:blip r:embed="rId4" cstate="print">
            <a:extLst>
              <a:ext uri="{28A0092B-C50C-407E-A947-70E740481C1C}">
                <a14:useLocalDpi xmlns:a14="http://schemas.microsoft.com/office/drawing/2010/main" xmlns="" val="0"/>
              </a:ext>
              <a:ext uri="{96DAC541-7B7A-43D3-8B79-37D633B846F1}">
                <asvg:svgBlip xmlns:asvg="http://schemas.microsoft.com/office/drawing/2016/SVG/main" xmlns="" r:embed=""/>
              </a:ext>
            </a:extLst>
          </a:blip>
          <a:stretch>
            <a:fillRect/>
          </a:stretch>
        </p:blipFill>
        <p:spPr>
          <a:xfrm>
            <a:off x="6873181" y="1549461"/>
            <a:ext cx="533802" cy="533802"/>
          </a:xfrm>
          <a:prstGeom prst="rect">
            <a:avLst/>
          </a:prstGeom>
        </p:spPr>
      </p:pic>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7" descr="bball"/>
          <p:cNvPicPr>
            <a:picLocks noChangeAspect="1" noChangeArrowheads="1"/>
          </p:cNvPicPr>
          <p:nvPr/>
        </p:nvPicPr>
        <p:blipFill>
          <a:blip r:embed="rId2"/>
          <a:srcRect/>
          <a:stretch>
            <a:fillRect/>
          </a:stretch>
        </p:blipFill>
        <p:spPr bwMode="auto">
          <a:xfrm>
            <a:off x="10464800" y="0"/>
            <a:ext cx="1727200" cy="1295400"/>
          </a:xfrm>
          <a:prstGeom prst="rect">
            <a:avLst/>
          </a:prstGeom>
          <a:noFill/>
          <a:ln w="9525">
            <a:noFill/>
            <a:miter lim="800000"/>
            <a:headEnd/>
            <a:tailEnd/>
          </a:ln>
        </p:spPr>
      </p:pic>
      <p:sp>
        <p:nvSpPr>
          <p:cNvPr id="8" name="Rectangle: Top Corners Rounded 15">
            <a:extLst>
              <a:ext uri="{FF2B5EF4-FFF2-40B4-BE49-F238E27FC236}">
                <a16:creationId xmlns="" xmlns:a16="http://schemas.microsoft.com/office/drawing/2014/main" id="{64D87223-09CE-4DE3-AD12-5D12CBE4C9BA}"/>
              </a:ext>
            </a:extLst>
          </p:cNvPr>
          <p:cNvSpPr/>
          <p:nvPr/>
        </p:nvSpPr>
        <p:spPr>
          <a:xfrm rot="5400000">
            <a:off x="-1571095" y="3201459"/>
            <a:ext cx="3597275" cy="455084"/>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18436" name="Freeform 19"/>
          <p:cNvSpPr>
            <a:spLocks/>
          </p:cNvSpPr>
          <p:nvPr/>
        </p:nvSpPr>
        <p:spPr bwMode="auto">
          <a:xfrm rot="5400000">
            <a:off x="3020290" y="-3020288"/>
            <a:ext cx="6151420" cy="12191999"/>
          </a:xfrm>
          <a:custGeom>
            <a:avLst/>
            <a:gdLst>
              <a:gd name="T0" fmla="*/ 0 w 1943049"/>
              <a:gd name="T1" fmla="*/ 0 h 1943049"/>
              <a:gd name="T2" fmla="*/ 1224643056 w 1943049"/>
              <a:gd name="T3" fmla="*/ 2147483646 h 1943049"/>
              <a:gd name="T4" fmla="*/ 0 w 1943049"/>
              <a:gd name="T5" fmla="*/ 2147483646 h 1943049"/>
              <a:gd name="T6" fmla="*/ 0 60000 65536"/>
              <a:gd name="T7" fmla="*/ 0 60000 65536"/>
              <a:gd name="T8" fmla="*/ 0 60000 65536"/>
            </a:gdLst>
            <a:ahLst/>
            <a:cxnLst>
              <a:cxn ang="T6">
                <a:pos x="T0" y="T1"/>
              </a:cxn>
              <a:cxn ang="T7">
                <a:pos x="T2" y="T3"/>
              </a:cxn>
              <a:cxn ang="T8">
                <a:pos x="T4" y="T5"/>
              </a:cxn>
            </a:cxnLst>
            <a:rect l="0" t="0" r="r" b="b"/>
            <a:pathLst>
              <a:path w="1943049" h="1943049">
                <a:moveTo>
                  <a:pt x="0" y="0"/>
                </a:moveTo>
                <a:cubicBezTo>
                  <a:pt x="1073116" y="0"/>
                  <a:pt x="1943049" y="869933"/>
                  <a:pt x="1943049" y="1943049"/>
                </a:cubicBezTo>
                <a:lnTo>
                  <a:pt x="0" y="1943049"/>
                </a:lnTo>
                <a:lnTo>
                  <a:pt x="0" y="0"/>
                </a:lnTo>
                <a:close/>
              </a:path>
            </a:pathLst>
          </a:custGeom>
          <a:solidFill>
            <a:srgbClr val="00B0F0">
              <a:alpha val="5882"/>
            </a:srgbClr>
          </a:solidFill>
          <a:ln w="9525" cap="flat" cmpd="sng" algn="ctr">
            <a:noFill/>
            <a:prstDash val="solid"/>
            <a:round/>
            <a:headEnd type="none" w="med" len="med"/>
            <a:tailEnd type="none" w="med" len="med"/>
          </a:ln>
        </p:spPr>
        <p:txBody>
          <a:bodyPr/>
          <a:lstStyle/>
          <a:p>
            <a:endParaRPr lang="en-US"/>
          </a:p>
        </p:txBody>
      </p:sp>
      <p:sp>
        <p:nvSpPr>
          <p:cNvPr id="18437" name="Title 13"/>
          <p:cNvSpPr txBox="1">
            <a:spLocks/>
          </p:cNvSpPr>
          <p:nvPr/>
        </p:nvSpPr>
        <p:spPr bwMode="auto">
          <a:xfrm>
            <a:off x="2418619" y="779549"/>
            <a:ext cx="8637308" cy="523220"/>
          </a:xfrm>
          <a:prstGeom prst="rect">
            <a:avLst/>
          </a:prstGeom>
          <a:noFill/>
          <a:ln w="9525">
            <a:noFill/>
            <a:miter lim="800000"/>
            <a:headEnd/>
            <a:tailEnd/>
          </a:ln>
        </p:spPr>
        <p:txBody>
          <a:bodyPr wrap="square" anchor="ctr">
            <a:spAutoFit/>
          </a:bodyPr>
          <a:lstStyle/>
          <a:p>
            <a:pPr algn="ctr" eaLnBrk="1" hangingPunct="1"/>
            <a:r>
              <a:rPr lang="en-US" altLang="en-US" sz="2800" b="1" dirty="0" err="1" smtClean="0">
                <a:solidFill>
                  <a:srgbClr val="C00000"/>
                </a:solidFill>
                <a:latin typeface="Times New Roman" pitchFamily="18" charset="0"/>
                <a:cs typeface="Times New Roman" pitchFamily="18" charset="0"/>
              </a:rPr>
              <a:t>Câu</a:t>
            </a:r>
            <a:r>
              <a:rPr lang="en-US" altLang="en-US" sz="2800" b="1" dirty="0" smtClean="0">
                <a:solidFill>
                  <a:srgbClr val="C00000"/>
                </a:solidFill>
                <a:latin typeface="Times New Roman" pitchFamily="18" charset="0"/>
                <a:cs typeface="Times New Roman" pitchFamily="18" charset="0"/>
              </a:rPr>
              <a:t> 4:  </a:t>
            </a:r>
            <a:r>
              <a:rPr lang="en-US" altLang="en-US" sz="2800" b="1" dirty="0" err="1" smtClean="0">
                <a:solidFill>
                  <a:srgbClr val="C00000"/>
                </a:solidFill>
                <a:latin typeface="Times New Roman" pitchFamily="18" charset="0"/>
                <a:cs typeface="Times New Roman" pitchFamily="18" charset="0"/>
              </a:rPr>
              <a:t>Nêu</a:t>
            </a:r>
            <a:r>
              <a:rPr lang="en-US" altLang="en-US" sz="2800" b="1" dirty="0" smtClean="0">
                <a:solidFill>
                  <a:srgbClr val="C00000"/>
                </a:solidFill>
                <a:latin typeface="Times New Roman" pitchFamily="18" charset="0"/>
                <a:cs typeface="Times New Roman" pitchFamily="18" charset="0"/>
              </a:rPr>
              <a:t> </a:t>
            </a:r>
            <a:r>
              <a:rPr lang="en-US" altLang="en-US" sz="2800" b="1" dirty="0" err="1" smtClean="0">
                <a:solidFill>
                  <a:srgbClr val="C00000"/>
                </a:solidFill>
                <a:latin typeface="Times New Roman" pitchFamily="18" charset="0"/>
                <a:cs typeface="Times New Roman" pitchFamily="18" charset="0"/>
              </a:rPr>
              <a:t>những</a:t>
            </a:r>
            <a:r>
              <a:rPr lang="en-US" altLang="en-US" sz="2800" b="1" dirty="0" smtClean="0">
                <a:solidFill>
                  <a:srgbClr val="C00000"/>
                </a:solidFill>
                <a:latin typeface="Times New Roman" pitchFamily="18" charset="0"/>
                <a:cs typeface="Times New Roman" pitchFamily="18" charset="0"/>
              </a:rPr>
              <a:t> </a:t>
            </a:r>
            <a:r>
              <a:rPr lang="en-US" altLang="en-US" sz="2800" b="1" dirty="0" err="1" smtClean="0">
                <a:solidFill>
                  <a:srgbClr val="C00000"/>
                </a:solidFill>
                <a:latin typeface="Times New Roman" pitchFamily="18" charset="0"/>
                <a:cs typeface="Times New Roman" pitchFamily="18" charset="0"/>
              </a:rPr>
              <a:t>đặc</a:t>
            </a:r>
            <a:r>
              <a:rPr lang="en-US" altLang="en-US" sz="2800" b="1" dirty="0" smtClean="0">
                <a:solidFill>
                  <a:srgbClr val="C00000"/>
                </a:solidFill>
                <a:latin typeface="Times New Roman" pitchFamily="18" charset="0"/>
                <a:cs typeface="Times New Roman" pitchFamily="18" charset="0"/>
              </a:rPr>
              <a:t> </a:t>
            </a:r>
            <a:r>
              <a:rPr lang="en-US" altLang="en-US" sz="2800" b="1" dirty="0" err="1" smtClean="0">
                <a:solidFill>
                  <a:srgbClr val="C00000"/>
                </a:solidFill>
                <a:latin typeface="Times New Roman" pitchFamily="18" charset="0"/>
                <a:cs typeface="Times New Roman" pitchFamily="18" charset="0"/>
              </a:rPr>
              <a:t>điểm</a:t>
            </a:r>
            <a:r>
              <a:rPr lang="en-US" altLang="en-US" sz="2800" b="1" dirty="0" smtClean="0">
                <a:solidFill>
                  <a:srgbClr val="C00000"/>
                </a:solidFill>
                <a:latin typeface="Times New Roman" pitchFamily="18" charset="0"/>
                <a:cs typeface="Times New Roman" pitchFamily="18" charset="0"/>
              </a:rPr>
              <a:t> </a:t>
            </a:r>
            <a:r>
              <a:rPr lang="en-US" altLang="en-US" sz="2800" b="1" dirty="0" err="1" smtClean="0">
                <a:solidFill>
                  <a:srgbClr val="C00000"/>
                </a:solidFill>
                <a:latin typeface="Times New Roman" pitchFamily="18" charset="0"/>
                <a:cs typeface="Times New Roman" pitchFamily="18" charset="0"/>
              </a:rPr>
              <a:t>của</a:t>
            </a:r>
            <a:r>
              <a:rPr lang="en-US" altLang="en-US" sz="2800" b="1" dirty="0" smtClean="0">
                <a:solidFill>
                  <a:srgbClr val="C00000"/>
                </a:solidFill>
                <a:latin typeface="Times New Roman" pitchFamily="18" charset="0"/>
                <a:cs typeface="Times New Roman" pitchFamily="18" charset="0"/>
              </a:rPr>
              <a:t> </a:t>
            </a:r>
            <a:r>
              <a:rPr lang="en-US" altLang="en-US" sz="2800" b="1" dirty="0" err="1" smtClean="0">
                <a:solidFill>
                  <a:srgbClr val="C00000"/>
                </a:solidFill>
                <a:latin typeface="Times New Roman" pitchFamily="18" charset="0"/>
                <a:cs typeface="Times New Roman" pitchFamily="18" charset="0"/>
              </a:rPr>
              <a:t>ngôi</a:t>
            </a:r>
            <a:r>
              <a:rPr lang="en-US" altLang="en-US" sz="2800" b="1" dirty="0" smtClean="0">
                <a:solidFill>
                  <a:srgbClr val="C00000"/>
                </a:solidFill>
                <a:latin typeface="Times New Roman" pitchFamily="18" charset="0"/>
                <a:cs typeface="Times New Roman" pitchFamily="18" charset="0"/>
              </a:rPr>
              <a:t> </a:t>
            </a:r>
            <a:r>
              <a:rPr lang="en-US" altLang="en-US" sz="2800" b="1" dirty="0" err="1" smtClean="0">
                <a:solidFill>
                  <a:srgbClr val="C00000"/>
                </a:solidFill>
                <a:latin typeface="Times New Roman" pitchFamily="18" charset="0"/>
                <a:cs typeface="Times New Roman" pitchFamily="18" charset="0"/>
              </a:rPr>
              <a:t>nhà</a:t>
            </a:r>
            <a:r>
              <a:rPr lang="en-US" altLang="en-US" sz="2800" b="1" dirty="0" smtClean="0">
                <a:solidFill>
                  <a:srgbClr val="C00000"/>
                </a:solidFill>
                <a:latin typeface="Times New Roman" pitchFamily="18" charset="0"/>
                <a:cs typeface="Times New Roman" pitchFamily="18" charset="0"/>
              </a:rPr>
              <a:t> </a:t>
            </a:r>
            <a:r>
              <a:rPr lang="en-US" altLang="en-US" sz="2800" b="1" dirty="0" err="1" smtClean="0">
                <a:solidFill>
                  <a:srgbClr val="C00000"/>
                </a:solidFill>
                <a:latin typeface="Times New Roman" pitchFamily="18" charset="0"/>
                <a:cs typeface="Times New Roman" pitchFamily="18" charset="0"/>
              </a:rPr>
              <a:t>thông</a:t>
            </a:r>
            <a:r>
              <a:rPr lang="en-US" altLang="en-US" sz="2800" b="1" dirty="0" smtClean="0">
                <a:solidFill>
                  <a:srgbClr val="C00000"/>
                </a:solidFill>
                <a:latin typeface="Times New Roman" pitchFamily="18" charset="0"/>
                <a:cs typeface="Times New Roman" pitchFamily="18" charset="0"/>
              </a:rPr>
              <a:t> minh?</a:t>
            </a:r>
            <a:endParaRPr lang="en-US" altLang="en-US" sz="2800" b="1" dirty="0">
              <a:solidFill>
                <a:srgbClr val="C00000"/>
              </a:solidFill>
              <a:latin typeface="#9Slide05 Garris" pitchFamily="2" charset="-93"/>
            </a:endParaRPr>
          </a:p>
        </p:txBody>
      </p:sp>
      <p:pic>
        <p:nvPicPr>
          <p:cNvPr id="18438" name="Picture 3"/>
          <p:cNvPicPr>
            <a:picLocks noChangeAspect="1"/>
          </p:cNvPicPr>
          <p:nvPr/>
        </p:nvPicPr>
        <p:blipFill>
          <a:blip r:embed="rId3"/>
          <a:srcRect/>
          <a:stretch>
            <a:fillRect/>
          </a:stretch>
        </p:blipFill>
        <p:spPr bwMode="auto">
          <a:xfrm>
            <a:off x="1219201" y="609601"/>
            <a:ext cx="1130300" cy="708025"/>
          </a:xfrm>
          <a:prstGeom prst="rect">
            <a:avLst/>
          </a:prstGeom>
          <a:noFill/>
          <a:ln w="9525">
            <a:noFill/>
            <a:miter lim="800000"/>
            <a:headEnd/>
            <a:tailEnd/>
          </a:ln>
        </p:spPr>
      </p:pic>
    </p:spTree>
  </p:cSld>
  <p:clrMapOvr>
    <a:masterClrMapping/>
  </p:clrMapOvr>
  <p:transition>
    <p:checke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720</TotalTime>
  <Words>627</Words>
  <Application>Microsoft Office PowerPoint</Application>
  <PresentationFormat>Custom</PresentationFormat>
  <Paragraphs>57</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vuinguyen2021@outlook.com</dc:creator>
  <cp:lastModifiedBy>ADMIN</cp:lastModifiedBy>
  <cp:revision>50</cp:revision>
  <dcterms:created xsi:type="dcterms:W3CDTF">2021-08-06T02:15:29Z</dcterms:created>
  <dcterms:modified xsi:type="dcterms:W3CDTF">2021-10-04T08:24:13Z</dcterms:modified>
</cp:coreProperties>
</file>