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85B0D9-1170-4EE1-B4E4-7E72749096F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vi-VN"/>
        </a:p>
      </dgm:t>
    </dgm:pt>
    <dgm:pt modelId="{419A4FB7-078E-469D-92B0-218F6C6B8E94}">
      <dgm:prSet phldrT="[Text]"/>
      <dgm:spPr/>
      <dgm:t>
        <a:bodyPr/>
        <a:lstStyle/>
        <a:p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Bài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9: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Giới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thiệu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chăn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endParaRPr lang="vi-VN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4CB14F5-64F7-4A4D-BB66-0E4AAD0C007A}" type="parTrans" cxnId="{A5274CCB-0672-4A6E-B2F0-1E811DAA0E17}">
      <dgm:prSet/>
      <dgm:spPr/>
      <dgm:t>
        <a:bodyPr/>
        <a:lstStyle/>
        <a:p>
          <a:endParaRPr lang="vi-VN"/>
        </a:p>
      </dgm:t>
    </dgm:pt>
    <dgm:pt modelId="{662B4038-21CD-436C-AE64-6684C96664F2}" type="sibTrans" cxnId="{A5274CCB-0672-4A6E-B2F0-1E811DAA0E17}">
      <dgm:prSet/>
      <dgm:spPr/>
      <dgm:t>
        <a:bodyPr/>
        <a:lstStyle/>
        <a:p>
          <a:endParaRPr lang="vi-VN"/>
        </a:p>
      </dgm:t>
    </dgm:pt>
    <dgm:pt modelId="{DDA7B5FD-C0A5-4EF1-BDF0-68BA37E254FB}">
      <dgm:prSet phldrT="[Text]"/>
      <dgm:spPr/>
      <dgm:t>
        <a:bodyPr/>
        <a:lstStyle/>
        <a:p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Bài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10: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dưỡng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và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chăm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sóc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vật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endParaRPr lang="vi-VN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1AE088D-B6C4-44FB-8DA6-2A770882E3FA}" type="parTrans" cxnId="{71E4BC9E-097E-4725-ABB9-C26AC63F3463}">
      <dgm:prSet/>
      <dgm:spPr/>
      <dgm:t>
        <a:bodyPr/>
        <a:lstStyle/>
        <a:p>
          <a:endParaRPr lang="vi-VN"/>
        </a:p>
      </dgm:t>
    </dgm:pt>
    <dgm:pt modelId="{82DA412E-3AE3-4F21-9A1B-9F1B326F582E}" type="sibTrans" cxnId="{71E4BC9E-097E-4725-ABB9-C26AC63F3463}">
      <dgm:prSet/>
      <dgm:spPr/>
      <dgm:t>
        <a:bodyPr/>
        <a:lstStyle/>
        <a:p>
          <a:endParaRPr lang="vi-VN"/>
        </a:p>
      </dgm:t>
    </dgm:pt>
    <dgm:pt modelId="{8E1EAF4B-ED5B-400D-BDCC-3D5B5860871A}">
      <dgm:prSet phldrT="[Text]"/>
      <dgm:spPr/>
      <dgm:t>
        <a:bodyPr/>
        <a:lstStyle/>
        <a:p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Bài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11: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Phòng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và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trị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bệnh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cho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vật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r>
            <a:rPr lang="en-US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endParaRPr lang="vi-VN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E06F0D8-EB77-420E-9D0F-E327D2648342}" type="parTrans" cxnId="{072208FB-8866-4157-BBF8-96788507E787}">
      <dgm:prSet/>
      <dgm:spPr/>
      <dgm:t>
        <a:bodyPr/>
        <a:lstStyle/>
        <a:p>
          <a:endParaRPr lang="vi-VN"/>
        </a:p>
      </dgm:t>
    </dgm:pt>
    <dgm:pt modelId="{180DD642-BCCA-4A94-8E19-2C76272C0FD4}" type="sibTrans" cxnId="{072208FB-8866-4157-BBF8-96788507E787}">
      <dgm:prSet/>
      <dgm:spPr/>
      <dgm:t>
        <a:bodyPr/>
        <a:lstStyle/>
        <a:p>
          <a:endParaRPr lang="vi-VN"/>
        </a:p>
      </dgm:t>
    </dgm:pt>
    <dgm:pt modelId="{71084457-B163-4FDA-B143-A7786742437E}" type="pres">
      <dgm:prSet presAssocID="{1F85B0D9-1170-4EE1-B4E4-7E72749096F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5055C1D-6406-4B38-9F03-999944575123}" type="pres">
      <dgm:prSet presAssocID="{1F85B0D9-1170-4EE1-B4E4-7E72749096FE}" presName="Name1" presStyleCnt="0"/>
      <dgm:spPr/>
    </dgm:pt>
    <dgm:pt modelId="{1E536B93-49BD-4DCC-BE6B-CD0F4DAD3567}" type="pres">
      <dgm:prSet presAssocID="{1F85B0D9-1170-4EE1-B4E4-7E72749096FE}" presName="cycle" presStyleCnt="0"/>
      <dgm:spPr/>
    </dgm:pt>
    <dgm:pt modelId="{691A0972-5A41-4756-BE5C-3F7C4B6F21F2}" type="pres">
      <dgm:prSet presAssocID="{1F85B0D9-1170-4EE1-B4E4-7E72749096FE}" presName="srcNode" presStyleLbl="node1" presStyleIdx="0" presStyleCnt="3"/>
      <dgm:spPr/>
    </dgm:pt>
    <dgm:pt modelId="{E50449E4-A067-4A90-9BA8-5D9E350655DA}" type="pres">
      <dgm:prSet presAssocID="{1F85B0D9-1170-4EE1-B4E4-7E72749096FE}" presName="conn" presStyleLbl="parChTrans1D2" presStyleIdx="0" presStyleCnt="1"/>
      <dgm:spPr/>
      <dgm:t>
        <a:bodyPr/>
        <a:lstStyle/>
        <a:p>
          <a:endParaRPr lang="en-US"/>
        </a:p>
      </dgm:t>
    </dgm:pt>
    <dgm:pt modelId="{9C4CCF2E-B831-479F-96C8-D5FD73871ADF}" type="pres">
      <dgm:prSet presAssocID="{1F85B0D9-1170-4EE1-B4E4-7E72749096FE}" presName="extraNode" presStyleLbl="node1" presStyleIdx="0" presStyleCnt="3"/>
      <dgm:spPr/>
    </dgm:pt>
    <dgm:pt modelId="{05B53FE6-D635-405F-B3BA-6C9BC8D7EBA0}" type="pres">
      <dgm:prSet presAssocID="{1F85B0D9-1170-4EE1-B4E4-7E72749096FE}" presName="dstNode" presStyleLbl="node1" presStyleIdx="0" presStyleCnt="3"/>
      <dgm:spPr/>
    </dgm:pt>
    <dgm:pt modelId="{DD90A107-E4E6-4BEB-9AA5-D065955716B7}" type="pres">
      <dgm:prSet presAssocID="{419A4FB7-078E-469D-92B0-218F6C6B8E9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4CA50-4078-465D-8CC1-FA6D1CD65B2B}" type="pres">
      <dgm:prSet presAssocID="{419A4FB7-078E-469D-92B0-218F6C6B8E94}" presName="accent_1" presStyleCnt="0"/>
      <dgm:spPr/>
    </dgm:pt>
    <dgm:pt modelId="{3D7216C5-CEAA-4F12-9EBC-1C7A415B64A3}" type="pres">
      <dgm:prSet presAssocID="{419A4FB7-078E-469D-92B0-218F6C6B8E94}" presName="accentRepeatNode" presStyleLbl="solidFgAcc1" presStyleIdx="0" presStyleCnt="3"/>
      <dgm:spPr/>
    </dgm:pt>
    <dgm:pt modelId="{7928A7FC-7F62-41A4-AA32-E4272C06E6E4}" type="pres">
      <dgm:prSet presAssocID="{DDA7B5FD-C0A5-4EF1-BDF0-68BA37E254F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01E530-9B35-4847-969F-4A4CC69AE328}" type="pres">
      <dgm:prSet presAssocID="{DDA7B5FD-C0A5-4EF1-BDF0-68BA37E254FB}" presName="accent_2" presStyleCnt="0"/>
      <dgm:spPr/>
    </dgm:pt>
    <dgm:pt modelId="{84BF1357-BF9C-4F5B-85BF-CB211C4199F2}" type="pres">
      <dgm:prSet presAssocID="{DDA7B5FD-C0A5-4EF1-BDF0-68BA37E254FB}" presName="accentRepeatNode" presStyleLbl="solidFgAcc1" presStyleIdx="1" presStyleCnt="3"/>
      <dgm:spPr/>
    </dgm:pt>
    <dgm:pt modelId="{459474C1-9246-46FF-B144-2447274403B5}" type="pres">
      <dgm:prSet presAssocID="{8E1EAF4B-ED5B-400D-BDCC-3D5B5860871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CE209B-8C30-4762-9365-82E8D4F7DD31}" type="pres">
      <dgm:prSet presAssocID="{8E1EAF4B-ED5B-400D-BDCC-3D5B5860871A}" presName="accent_3" presStyleCnt="0"/>
      <dgm:spPr/>
    </dgm:pt>
    <dgm:pt modelId="{0808121D-9308-4F44-96D6-1DAE65E56EFF}" type="pres">
      <dgm:prSet presAssocID="{8E1EAF4B-ED5B-400D-BDCC-3D5B5860871A}" presName="accentRepeatNode" presStyleLbl="solidFgAcc1" presStyleIdx="2" presStyleCnt="3"/>
      <dgm:spPr/>
    </dgm:pt>
  </dgm:ptLst>
  <dgm:cxnLst>
    <dgm:cxn modelId="{A5274CCB-0672-4A6E-B2F0-1E811DAA0E17}" srcId="{1F85B0D9-1170-4EE1-B4E4-7E72749096FE}" destId="{419A4FB7-078E-469D-92B0-218F6C6B8E94}" srcOrd="0" destOrd="0" parTransId="{84CB14F5-64F7-4A4D-BB66-0E4AAD0C007A}" sibTransId="{662B4038-21CD-436C-AE64-6684C96664F2}"/>
    <dgm:cxn modelId="{71E4BC9E-097E-4725-ABB9-C26AC63F3463}" srcId="{1F85B0D9-1170-4EE1-B4E4-7E72749096FE}" destId="{DDA7B5FD-C0A5-4EF1-BDF0-68BA37E254FB}" srcOrd="1" destOrd="0" parTransId="{71AE088D-B6C4-44FB-8DA6-2A770882E3FA}" sibTransId="{82DA412E-3AE3-4F21-9A1B-9F1B326F582E}"/>
    <dgm:cxn modelId="{072208FB-8866-4157-BBF8-96788507E787}" srcId="{1F85B0D9-1170-4EE1-B4E4-7E72749096FE}" destId="{8E1EAF4B-ED5B-400D-BDCC-3D5B5860871A}" srcOrd="2" destOrd="0" parTransId="{CE06F0D8-EB77-420E-9D0F-E327D2648342}" sibTransId="{180DD642-BCCA-4A94-8E19-2C76272C0FD4}"/>
    <dgm:cxn modelId="{FC4E50D6-2034-4CD8-8450-880B820B5423}" type="presOf" srcId="{DDA7B5FD-C0A5-4EF1-BDF0-68BA37E254FB}" destId="{7928A7FC-7F62-41A4-AA32-E4272C06E6E4}" srcOrd="0" destOrd="0" presId="urn:microsoft.com/office/officeart/2008/layout/VerticalCurvedList"/>
    <dgm:cxn modelId="{482EE5EF-1980-429B-AEAF-B73CE837EA66}" type="presOf" srcId="{1F85B0D9-1170-4EE1-B4E4-7E72749096FE}" destId="{71084457-B163-4FDA-B143-A7786742437E}" srcOrd="0" destOrd="0" presId="urn:microsoft.com/office/officeart/2008/layout/VerticalCurvedList"/>
    <dgm:cxn modelId="{448E0EA8-4368-44A4-8DFE-ABFF0B3682C5}" type="presOf" srcId="{419A4FB7-078E-469D-92B0-218F6C6B8E94}" destId="{DD90A107-E4E6-4BEB-9AA5-D065955716B7}" srcOrd="0" destOrd="0" presId="urn:microsoft.com/office/officeart/2008/layout/VerticalCurvedList"/>
    <dgm:cxn modelId="{94FAA6D0-F7C1-4FAE-AD3C-B52F2DD2F16A}" type="presOf" srcId="{8E1EAF4B-ED5B-400D-BDCC-3D5B5860871A}" destId="{459474C1-9246-46FF-B144-2447274403B5}" srcOrd="0" destOrd="0" presId="urn:microsoft.com/office/officeart/2008/layout/VerticalCurvedList"/>
    <dgm:cxn modelId="{68C97428-9998-4360-B1C5-BC5AC8B97261}" type="presOf" srcId="{662B4038-21CD-436C-AE64-6684C96664F2}" destId="{E50449E4-A067-4A90-9BA8-5D9E350655DA}" srcOrd="0" destOrd="0" presId="urn:microsoft.com/office/officeart/2008/layout/VerticalCurvedList"/>
    <dgm:cxn modelId="{3FAD490B-77D1-4734-B2A2-DE820F0FB311}" type="presParOf" srcId="{71084457-B163-4FDA-B143-A7786742437E}" destId="{E5055C1D-6406-4B38-9F03-999944575123}" srcOrd="0" destOrd="0" presId="urn:microsoft.com/office/officeart/2008/layout/VerticalCurvedList"/>
    <dgm:cxn modelId="{70B28E15-C883-4E84-8456-4879AF614773}" type="presParOf" srcId="{E5055C1D-6406-4B38-9F03-999944575123}" destId="{1E536B93-49BD-4DCC-BE6B-CD0F4DAD3567}" srcOrd="0" destOrd="0" presId="urn:microsoft.com/office/officeart/2008/layout/VerticalCurvedList"/>
    <dgm:cxn modelId="{E16FCA53-24AC-4F96-B9A0-AEB96E2E733C}" type="presParOf" srcId="{1E536B93-49BD-4DCC-BE6B-CD0F4DAD3567}" destId="{691A0972-5A41-4756-BE5C-3F7C4B6F21F2}" srcOrd="0" destOrd="0" presId="urn:microsoft.com/office/officeart/2008/layout/VerticalCurvedList"/>
    <dgm:cxn modelId="{27FB34C2-58AB-4313-BB62-7CC64FF55714}" type="presParOf" srcId="{1E536B93-49BD-4DCC-BE6B-CD0F4DAD3567}" destId="{E50449E4-A067-4A90-9BA8-5D9E350655DA}" srcOrd="1" destOrd="0" presId="urn:microsoft.com/office/officeart/2008/layout/VerticalCurvedList"/>
    <dgm:cxn modelId="{3589983A-8A0E-4524-8CA7-F96EC84A8ED8}" type="presParOf" srcId="{1E536B93-49BD-4DCC-BE6B-CD0F4DAD3567}" destId="{9C4CCF2E-B831-479F-96C8-D5FD73871ADF}" srcOrd="2" destOrd="0" presId="urn:microsoft.com/office/officeart/2008/layout/VerticalCurvedList"/>
    <dgm:cxn modelId="{6376FB87-A088-46C3-98F9-7B74419AE211}" type="presParOf" srcId="{1E536B93-49BD-4DCC-BE6B-CD0F4DAD3567}" destId="{05B53FE6-D635-405F-B3BA-6C9BC8D7EBA0}" srcOrd="3" destOrd="0" presId="urn:microsoft.com/office/officeart/2008/layout/VerticalCurvedList"/>
    <dgm:cxn modelId="{1DEDEC8E-7CCE-41E5-AB0A-433E8DDED415}" type="presParOf" srcId="{E5055C1D-6406-4B38-9F03-999944575123}" destId="{DD90A107-E4E6-4BEB-9AA5-D065955716B7}" srcOrd="1" destOrd="0" presId="urn:microsoft.com/office/officeart/2008/layout/VerticalCurvedList"/>
    <dgm:cxn modelId="{6B92CDDA-3A1B-4BBE-AA99-405A5FC3A413}" type="presParOf" srcId="{E5055C1D-6406-4B38-9F03-999944575123}" destId="{9844CA50-4078-465D-8CC1-FA6D1CD65B2B}" srcOrd="2" destOrd="0" presId="urn:microsoft.com/office/officeart/2008/layout/VerticalCurvedList"/>
    <dgm:cxn modelId="{F6F3F375-C01C-4CA2-9EE9-28370DD8D430}" type="presParOf" srcId="{9844CA50-4078-465D-8CC1-FA6D1CD65B2B}" destId="{3D7216C5-CEAA-4F12-9EBC-1C7A415B64A3}" srcOrd="0" destOrd="0" presId="urn:microsoft.com/office/officeart/2008/layout/VerticalCurvedList"/>
    <dgm:cxn modelId="{1026E947-34DF-4ABF-916D-6384AD1AFF0A}" type="presParOf" srcId="{E5055C1D-6406-4B38-9F03-999944575123}" destId="{7928A7FC-7F62-41A4-AA32-E4272C06E6E4}" srcOrd="3" destOrd="0" presId="urn:microsoft.com/office/officeart/2008/layout/VerticalCurvedList"/>
    <dgm:cxn modelId="{C1982769-7367-4653-9350-0315AC3A88CB}" type="presParOf" srcId="{E5055C1D-6406-4B38-9F03-999944575123}" destId="{EC01E530-9B35-4847-969F-4A4CC69AE328}" srcOrd="4" destOrd="0" presId="urn:microsoft.com/office/officeart/2008/layout/VerticalCurvedList"/>
    <dgm:cxn modelId="{039126A5-6A53-448E-A3B8-97DEC0B7B400}" type="presParOf" srcId="{EC01E530-9B35-4847-969F-4A4CC69AE328}" destId="{84BF1357-BF9C-4F5B-85BF-CB211C4199F2}" srcOrd="0" destOrd="0" presId="urn:microsoft.com/office/officeart/2008/layout/VerticalCurvedList"/>
    <dgm:cxn modelId="{8798FBA9-CF31-4367-893A-89EC14BC7682}" type="presParOf" srcId="{E5055C1D-6406-4B38-9F03-999944575123}" destId="{459474C1-9246-46FF-B144-2447274403B5}" srcOrd="5" destOrd="0" presId="urn:microsoft.com/office/officeart/2008/layout/VerticalCurvedList"/>
    <dgm:cxn modelId="{0596399D-DAA3-4924-B172-513D363A080F}" type="presParOf" srcId="{E5055C1D-6406-4B38-9F03-999944575123}" destId="{E0CE209B-8C30-4762-9365-82E8D4F7DD31}" srcOrd="6" destOrd="0" presId="urn:microsoft.com/office/officeart/2008/layout/VerticalCurvedList"/>
    <dgm:cxn modelId="{D76EF63F-0215-445E-9172-E842F164AF43}" type="presParOf" srcId="{E0CE209B-8C30-4762-9365-82E8D4F7DD31}" destId="{0808121D-9308-4F44-96D6-1DAE65E56EF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449E4-A067-4A90-9BA8-5D9E350655DA}">
      <dsp:nvSpPr>
        <dsp:cNvPr id="0" name=""/>
        <dsp:cNvSpPr/>
      </dsp:nvSpPr>
      <dsp:spPr>
        <a:xfrm>
          <a:off x="-6352756" y="-972069"/>
          <a:ext cx="7564313" cy="7564313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0A107-E4E6-4BEB-9AA5-D065955716B7}">
      <dsp:nvSpPr>
        <dsp:cNvPr id="0" name=""/>
        <dsp:cNvSpPr/>
      </dsp:nvSpPr>
      <dsp:spPr>
        <a:xfrm>
          <a:off x="780080" y="562017"/>
          <a:ext cx="10115161" cy="11240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2203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Bài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9: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Giới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thiệu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chăn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endParaRPr lang="vi-VN" sz="37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780080" y="562017"/>
        <a:ext cx="10115161" cy="1124034"/>
      </dsp:txXfrm>
    </dsp:sp>
    <dsp:sp modelId="{3D7216C5-CEAA-4F12-9EBC-1C7A415B64A3}">
      <dsp:nvSpPr>
        <dsp:cNvPr id="0" name=""/>
        <dsp:cNvSpPr/>
      </dsp:nvSpPr>
      <dsp:spPr>
        <a:xfrm>
          <a:off x="77558" y="421513"/>
          <a:ext cx="1405043" cy="1405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28A7FC-7F62-41A4-AA32-E4272C06E6E4}">
      <dsp:nvSpPr>
        <dsp:cNvPr id="0" name=""/>
        <dsp:cNvSpPr/>
      </dsp:nvSpPr>
      <dsp:spPr>
        <a:xfrm>
          <a:off x="1188666" y="2248069"/>
          <a:ext cx="9706574" cy="11240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2203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Bài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10: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dưỡng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và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chăm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sóc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vật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endParaRPr lang="vi-VN" sz="37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1188666" y="2248069"/>
        <a:ext cx="9706574" cy="1124034"/>
      </dsp:txXfrm>
    </dsp:sp>
    <dsp:sp modelId="{84BF1357-BF9C-4F5B-85BF-CB211C4199F2}">
      <dsp:nvSpPr>
        <dsp:cNvPr id="0" name=""/>
        <dsp:cNvSpPr/>
      </dsp:nvSpPr>
      <dsp:spPr>
        <a:xfrm>
          <a:off x="486145" y="2107565"/>
          <a:ext cx="1405043" cy="1405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9474C1-9246-46FF-B144-2447274403B5}">
      <dsp:nvSpPr>
        <dsp:cNvPr id="0" name=""/>
        <dsp:cNvSpPr/>
      </dsp:nvSpPr>
      <dsp:spPr>
        <a:xfrm>
          <a:off x="780080" y="3934121"/>
          <a:ext cx="10115161" cy="11240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2203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Bài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11: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Phòng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và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trị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bệnh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cho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vật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en-US" sz="3700" kern="1200" dirty="0" err="1">
              <a:latin typeface="Roboto" panose="02000000000000000000" pitchFamily="2" charset="0"/>
              <a:ea typeface="Roboto" panose="02000000000000000000" pitchFamily="2" charset="0"/>
            </a:rPr>
            <a:t>nuôi</a:t>
          </a:r>
          <a:r>
            <a:rPr lang="en-US" sz="37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  <a:endParaRPr lang="vi-VN" sz="37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780080" y="3934121"/>
        <a:ext cx="10115161" cy="1124034"/>
      </dsp:txXfrm>
    </dsp:sp>
    <dsp:sp modelId="{0808121D-9308-4F44-96D6-1DAE65E56EFF}">
      <dsp:nvSpPr>
        <dsp:cNvPr id="0" name=""/>
        <dsp:cNvSpPr/>
      </dsp:nvSpPr>
      <dsp:spPr>
        <a:xfrm>
          <a:off x="77558" y="3793617"/>
          <a:ext cx="1405043" cy="1405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3CC01-F6D2-49C2-B1DB-534A507CCC50}" type="datetimeFigureOut">
              <a:rPr lang="vi-VN" smtClean="0"/>
              <a:t>13/03/2023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6C486-A1EC-4F06-8EF5-783387E3AD9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827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66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81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56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1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3/13/2023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005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04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97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11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020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56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37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45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28" r:id="rId5"/>
    <p:sldLayoutId id="2147483733" r:id="rId6"/>
    <p:sldLayoutId id="2147483729" r:id="rId7"/>
    <p:sldLayoutId id="2147483730" r:id="rId8"/>
    <p:sldLayoutId id="2147483731" r:id="rId9"/>
    <p:sldLayoutId id="2147483732" r:id="rId10"/>
    <p:sldLayoutId id="2147483734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047402-05DD-CD1B-A4CF-800C98CC9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3801" y="304800"/>
            <a:ext cx="6691246" cy="2346960"/>
          </a:xfrm>
        </p:spPr>
        <p:txBody>
          <a:bodyPr anchor="b">
            <a:normAutofit/>
          </a:bodyPr>
          <a:lstStyle/>
          <a:p>
            <a:r>
              <a:rPr lang="en-US" sz="4800" dirty="0" err="1">
                <a:latin typeface="Roboto" panose="02000000000000000000" pitchFamily="2" charset="0"/>
                <a:ea typeface="Roboto" panose="02000000000000000000" pitchFamily="2" charset="0"/>
              </a:rPr>
              <a:t>Tiết</a:t>
            </a:r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 25: ÔN TẬP GIỮA KÌ II CÔNG NGHỆ 7</a:t>
            </a:r>
            <a:endParaRPr lang="vi-VN" sz="4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6CB0275-66F1-4491-93B8-121D0C7176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4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A colorful light bulb with business icons">
            <a:extLst>
              <a:ext uri="{FF2B5EF4-FFF2-40B4-BE49-F238E27FC236}">
                <a16:creationId xmlns:a16="http://schemas.microsoft.com/office/drawing/2014/main" id="{C65F0714-1745-CB9A-B160-ECAAB0AAF4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1" r="28407" b="1"/>
          <a:stretch/>
        </p:blipFill>
        <p:spPr>
          <a:xfrm>
            <a:off x="153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0940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0BE094-0F9F-78F1-A00B-9A6576A8A3D0}"/>
              </a:ext>
            </a:extLst>
          </p:cNvPr>
          <p:cNvSpPr txBox="1"/>
          <p:nvPr/>
        </p:nvSpPr>
        <p:spPr>
          <a:xfrm>
            <a:off x="132080" y="228600"/>
            <a:ext cx="11927840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Do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Do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Do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Do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FF244A-F8B1-84BA-E58A-C7D7D4BB0BD0}"/>
              </a:ext>
            </a:extLst>
          </p:cNvPr>
          <p:cNvSpPr txBox="1"/>
          <p:nvPr/>
        </p:nvSpPr>
        <p:spPr>
          <a:xfrm>
            <a:off x="0" y="3276600"/>
            <a:ext cx="11927840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tiêm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vắc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phẫu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234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BC2873-6761-F77F-ADA7-E93A29526059}"/>
              </a:ext>
            </a:extLst>
          </p:cNvPr>
          <p:cNvSpPr txBox="1"/>
          <p:nvPr/>
        </p:nvSpPr>
        <p:spPr>
          <a:xfrm>
            <a:off x="81280" y="132080"/>
            <a:ext cx="628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II. BÀI TẬP 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4A2A47-8C96-D8CB-41D4-F6D0F7403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37" y="893444"/>
            <a:ext cx="11353483" cy="1138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785A3D-74BB-7892-DE34-9F20E903C172}"/>
              </a:ext>
            </a:extLst>
          </p:cNvPr>
          <p:cNvSpPr txBox="1"/>
          <p:nvPr/>
        </p:nvSpPr>
        <p:spPr>
          <a:xfrm>
            <a:off x="81280" y="2560320"/>
            <a:ext cx="115241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lẫn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ngành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80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C2CD58-D21D-4501-5995-62F02CB27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39" y="103504"/>
            <a:ext cx="11620697" cy="384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12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4DA00C-6F0C-6481-6515-AFDC96FEF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85407"/>
            <a:ext cx="10492066" cy="8696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F7E360-958C-20A3-9DD8-EA904CA4264E}"/>
              </a:ext>
            </a:extLst>
          </p:cNvPr>
          <p:cNvSpPr txBox="1"/>
          <p:nvPr/>
        </p:nvSpPr>
        <p:spPr>
          <a:xfrm>
            <a:off x="147637" y="1310640"/>
            <a:ext cx="11744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tận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7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4484EC-C430-8108-E263-8591765BE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7" y="-1"/>
            <a:ext cx="11938953" cy="730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46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901E99-A217-DD14-8A68-E3DCAB512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18" y="430175"/>
            <a:ext cx="11246478" cy="545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9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288C36-21AF-6924-0A70-88ADF612D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61" y="87940"/>
            <a:ext cx="11608317" cy="622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8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5200" y="0"/>
            <a:ext cx="264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ĐỀ CƯƠNG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863600"/>
            <a:ext cx="12192000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vi-VN" sz="2800" b="1" i="1" dirty="0" smtClean="0"/>
              <a:t>Câu 1: Em </a:t>
            </a:r>
            <a:r>
              <a:rPr lang="vi-VN" sz="2800" b="1" i="1" dirty="0"/>
              <a:t>hãy nêu đặc điểm của từng phương thức chăn nuôi phổ biến tại Việt </a:t>
            </a:r>
            <a:r>
              <a:rPr lang="vi-VN" sz="2800" b="1" i="1" dirty="0" smtClean="0"/>
              <a:t>Nam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vi-VN" sz="2800" b="1" i="1" dirty="0" smtClean="0"/>
              <a:t>Câu 2: Bệnh là gì? Em hãy nêu vai trò phòng và trị bệnh cho vật nuôi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vi-VN" sz="2800" b="1" i="1" dirty="0" smtClean="0"/>
              <a:t>Câu 3: </a:t>
            </a:r>
            <a:r>
              <a:rPr lang="da-DK" sz="2800" b="1" i="1" dirty="0"/>
              <a:t>Nhà bạn An đang dự định nuôi con chó. Em hãy giúp bạn lập một kế hoạch, tính toán chi phí cho việc nuôi dưỡng chăm sóc phòng trị bệnh</a:t>
            </a:r>
            <a:r>
              <a:rPr lang="vi-VN" sz="2800" b="1" i="1" dirty="0"/>
              <a:t>.</a:t>
            </a:r>
            <a:r>
              <a:rPr lang="da-DK" sz="2800" b="1" i="1" dirty="0"/>
              <a:t> Để bạn An có thể nuôi dưỡng con chó đó một cách tốt nhất.</a:t>
            </a:r>
            <a:r>
              <a:rPr lang="vi-VN" sz="2800" b="1" i="1" dirty="0"/>
              <a:t>( chi phí được tính trong năm đầu tiên nuôi </a:t>
            </a:r>
            <a:r>
              <a:rPr lang="vi-VN" sz="2800" b="1" i="1" dirty="0" smtClean="0"/>
              <a:t>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vi-VN" sz="2800" b="1" i="1" dirty="0" smtClean="0"/>
              <a:t>Câu 4: Em hãy nêu đặc điểm vật nuôi non và cách chăm sóc nuôi dưỡng vật nuôi non </a:t>
            </a:r>
            <a:endParaRPr lang="en-US" sz="2800" dirty="0"/>
          </a:p>
          <a:p>
            <a:pPr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964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223601"/>
              </p:ext>
            </p:extLst>
          </p:nvPr>
        </p:nvGraphicFramePr>
        <p:xfrm>
          <a:off x="0" y="2"/>
          <a:ext cx="12293600" cy="701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1180">
                  <a:extLst>
                    <a:ext uri="{9D8B030D-6E8A-4147-A177-3AD203B41FA5}">
                      <a16:colId xmlns:a16="http://schemas.microsoft.com/office/drawing/2014/main" val="2933260205"/>
                    </a:ext>
                  </a:extLst>
                </a:gridCol>
                <a:gridCol w="1924935">
                  <a:extLst>
                    <a:ext uri="{9D8B030D-6E8A-4147-A177-3AD203B41FA5}">
                      <a16:colId xmlns:a16="http://schemas.microsoft.com/office/drawing/2014/main" val="2392333556"/>
                    </a:ext>
                  </a:extLst>
                </a:gridCol>
                <a:gridCol w="4851939">
                  <a:extLst>
                    <a:ext uri="{9D8B030D-6E8A-4147-A177-3AD203B41FA5}">
                      <a16:colId xmlns:a16="http://schemas.microsoft.com/office/drawing/2014/main" val="3349552076"/>
                    </a:ext>
                  </a:extLst>
                </a:gridCol>
                <a:gridCol w="4235546">
                  <a:extLst>
                    <a:ext uri="{9D8B030D-6E8A-4147-A177-3AD203B41FA5}">
                      <a16:colId xmlns:a16="http://schemas.microsoft.com/office/drawing/2014/main" val="1926822240"/>
                    </a:ext>
                  </a:extLst>
                </a:gridCol>
              </a:tblGrid>
              <a:tr h="4775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2800" dirty="0">
                          <a:effectLst/>
                        </a:rPr>
                        <a:t>STT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2800">
                          <a:effectLst/>
                        </a:rPr>
                        <a:t>Nội dung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2800" dirty="0" err="1">
                          <a:effectLst/>
                        </a:rPr>
                        <a:t>Đơn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vị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tính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2800" dirty="0" err="1">
                          <a:effectLst/>
                        </a:rPr>
                        <a:t>Đơn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ước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tính</a:t>
                      </a:r>
                      <a:r>
                        <a:rPr lang="en-US" sz="2800" dirty="0">
                          <a:effectLst/>
                        </a:rPr>
                        <a:t> (</a:t>
                      </a:r>
                      <a:r>
                        <a:rPr lang="en-US" sz="2800" dirty="0" err="1">
                          <a:effectLst/>
                        </a:rPr>
                        <a:t>đồng</a:t>
                      </a:r>
                      <a:r>
                        <a:rPr lang="en-US" sz="2800" dirty="0">
                          <a:effectLst/>
                        </a:rPr>
                        <a:t>)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0230488"/>
                  </a:ext>
                </a:extLst>
              </a:tr>
              <a:tr h="838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5294292"/>
                  </a:ext>
                </a:extLst>
              </a:tr>
              <a:tr h="906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1600" dirty="0">
                          <a:effectLst/>
                        </a:rPr>
                        <a:t>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1690017"/>
                  </a:ext>
                </a:extLst>
              </a:tr>
              <a:tr h="1095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8253421"/>
                  </a:ext>
                </a:extLst>
              </a:tr>
              <a:tr h="1095656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0598884"/>
                  </a:ext>
                </a:extLst>
              </a:tr>
              <a:tr h="1095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136924"/>
                  </a:ext>
                </a:extLst>
              </a:tr>
              <a:tr h="637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en-US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0706834"/>
                  </a:ext>
                </a:extLst>
              </a:tr>
              <a:tr h="36521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4000" algn="l"/>
                        </a:tabLst>
                      </a:pPr>
                      <a:r>
                        <a:rPr lang="vi-VN" sz="32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            TỔNG</a:t>
                      </a:r>
                      <a:r>
                        <a:rPr lang="vi-VN" sz="3200" baseline="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CHI PHÍ : </a:t>
                      </a:r>
                      <a:endParaRPr lang="en-US" sz="32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063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01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896D70F-E02C-772D-70FE-67590092F69B}"/>
              </a:ext>
            </a:extLst>
          </p:cNvPr>
          <p:cNvSpPr txBox="1">
            <a:spLocks/>
          </p:cNvSpPr>
          <p:nvPr/>
        </p:nvSpPr>
        <p:spPr>
          <a:xfrm>
            <a:off x="182880" y="211286"/>
            <a:ext cx="8770571" cy="77437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I. LÝ THUYẾT</a:t>
            </a:r>
            <a:endParaRPr lang="vi-V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85AB22F-1FE6-872F-AAD3-A5226DF6A4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9228902"/>
              </p:ext>
            </p:extLst>
          </p:nvPr>
        </p:nvGraphicFramePr>
        <p:xfrm>
          <a:off x="660400" y="902546"/>
          <a:ext cx="10972800" cy="5620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23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DC9F5-961A-33F4-17D0-5ABCD0D86B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770938" cy="7747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9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Giới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thiệu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vi-V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4FAAEF-0A35-BA03-2983-69198276763E}"/>
              </a:ext>
            </a:extLst>
          </p:cNvPr>
          <p:cNvSpPr txBox="1"/>
          <p:nvPr/>
        </p:nvSpPr>
        <p:spPr>
          <a:xfrm>
            <a:off x="0" y="894080"/>
            <a:ext cx="11846560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Vai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Cung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Cung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khẩu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 Cung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B2DBA-2D52-3208-CAAE-9AFB42DB7D6D}"/>
              </a:ext>
            </a:extLst>
          </p:cNvPr>
          <p:cNvSpPr txBox="1"/>
          <p:nvPr/>
        </p:nvSpPr>
        <p:spPr>
          <a:xfrm>
            <a:off x="-96520" y="3429000"/>
            <a:ext cx="12385040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hầu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khắp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ta (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súc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3259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862D8F-54B5-A9F2-5196-CBD49D1338FF}"/>
              </a:ext>
            </a:extLst>
          </p:cNvPr>
          <p:cNvSpPr txBox="1"/>
          <p:nvPr/>
        </p:nvSpPr>
        <p:spPr>
          <a:xfrm>
            <a:off x="243840" y="124024"/>
            <a:ext cx="11612880" cy="6036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8810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31B0E2-1A96-6198-CAF1-37B60118227E}"/>
              </a:ext>
            </a:extLst>
          </p:cNvPr>
          <p:cNvSpPr txBox="1"/>
          <p:nvPr/>
        </p:nvSpPr>
        <p:spPr>
          <a:xfrm>
            <a:off x="193040" y="162560"/>
            <a:ext cx="10464800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Thu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167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00E28-994F-EE20-4428-D53D34CC197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770938" cy="774700"/>
          </a:xfrm>
          <a:prstGeom prst="rect">
            <a:avLst/>
          </a:prstGeom>
        </p:spPr>
        <p:txBody>
          <a:bodyPr vert="horz" lIns="109728" tIns="109728" rIns="109728" bIns="9144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10: NUÔI DƯỠNG VÀ CHĂM SÓC VẬT NUÔI</a:t>
            </a:r>
            <a:endParaRPr lang="vi-V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00AF67-B774-44EB-94D9-B063CA1BBDE4}"/>
              </a:ext>
            </a:extLst>
          </p:cNvPr>
          <p:cNvSpPr txBox="1"/>
          <p:nvPr/>
        </p:nvSpPr>
        <p:spPr>
          <a:xfrm>
            <a:off x="0" y="894080"/>
            <a:ext cx="11927840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béo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vitamin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khoáng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để vật nuôi khỏe mạnh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Vai trò: 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khi vật nuôi được nuôi dưỡng chăm sóc tốt chúng khỏe mạnh, lớn nhanh, ít bệnh cho  nhiều sản phẩm con người có lãi vật nuôi đảm bảo phúc lợi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098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5D0C62-52F8-EF8A-9146-94D2C7200DA7}"/>
              </a:ext>
            </a:extLst>
          </p:cNvPr>
          <p:cNvSpPr txBox="1"/>
          <p:nvPr/>
        </p:nvSpPr>
        <p:spPr>
          <a:xfrm>
            <a:off x="132080" y="132080"/>
            <a:ext cx="11927840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non: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miễn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 non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bú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192C7A-1DB0-CA1D-A2B3-FDBB8B7B652A}"/>
              </a:ext>
            </a:extLst>
          </p:cNvPr>
          <p:cNvSpPr txBox="1"/>
          <p:nvPr/>
        </p:nvSpPr>
        <p:spPr>
          <a:xfrm>
            <a:off x="132080" y="3286760"/>
            <a:ext cx="11927840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rỗng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tắm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béo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gầy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044658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F3687F-73B6-B7F3-3CF6-7FEBBF221E59}"/>
              </a:ext>
            </a:extLst>
          </p:cNvPr>
          <p:cNvSpPr txBox="1"/>
          <p:nvPr/>
        </p:nvSpPr>
        <p:spPr>
          <a:xfrm>
            <a:off x="132080" y="116840"/>
            <a:ext cx="11927840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đẻ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súc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995896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4A76EC-D3D4-6986-05F1-899ED066F8D8}"/>
              </a:ext>
            </a:extLst>
          </p:cNvPr>
          <p:cNvSpPr txBox="1"/>
          <p:nvPr/>
        </p:nvSpPr>
        <p:spPr>
          <a:xfrm>
            <a:off x="71120" y="176014"/>
            <a:ext cx="78130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11: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trị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vi-VN" sz="2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FC440-11EE-47DE-FC34-0D2154BB8C78}"/>
              </a:ext>
            </a:extLst>
          </p:cNvPr>
          <p:cNvSpPr txBox="1"/>
          <p:nvPr/>
        </p:nvSpPr>
        <p:spPr>
          <a:xfrm>
            <a:off x="264160" y="828040"/>
            <a:ext cx="11927840" cy="4455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buồn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ho,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Vai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diệt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mầm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Tiêm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vắc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miễn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13999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RegularSeedRightStep">
      <a:dk1>
        <a:srgbClr val="000000"/>
      </a:dk1>
      <a:lt1>
        <a:srgbClr val="FFFFFF"/>
      </a:lt1>
      <a:dk2>
        <a:srgbClr val="412724"/>
      </a:dk2>
      <a:lt2>
        <a:srgbClr val="E2E8E4"/>
      </a:lt2>
      <a:accent1>
        <a:srgbClr val="D739AE"/>
      </a:accent1>
      <a:accent2>
        <a:srgbClr val="C5275A"/>
      </a:accent2>
      <a:accent3>
        <a:srgbClr val="D74839"/>
      </a:accent3>
      <a:accent4>
        <a:srgbClr val="C57827"/>
      </a:accent4>
      <a:accent5>
        <a:srgbClr val="B0A72F"/>
      </a:accent5>
      <a:accent6>
        <a:srgbClr val="81B223"/>
      </a:accent6>
      <a:hlink>
        <a:srgbClr val="31944B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919</Words>
  <Application>Microsoft Office PowerPoint</Application>
  <PresentationFormat>Widescreen</PresentationFormat>
  <Paragraphs>84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Corbel</vt:lpstr>
      <vt:lpstr>Meiryo</vt:lpstr>
      <vt:lpstr>Roboto</vt:lpstr>
      <vt:lpstr>Times New Roman</vt:lpstr>
      <vt:lpstr>Wingdings</vt:lpstr>
      <vt:lpstr>SketchLinesVTI</vt:lpstr>
      <vt:lpstr>Tiết 25: ÔN TẬP GIỮA KÌ II CÔNG NGHỆ 7</vt:lpstr>
      <vt:lpstr>PowerPoint Presentation</vt:lpstr>
      <vt:lpstr>Bài 9 Giới thiệu chăn nuôi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25: ÔN TẬP GIỮA KÌ II CÔNG NGHỆ 7</dc:title>
  <dc:creator>dau277</dc:creator>
  <cp:lastModifiedBy>dau277</cp:lastModifiedBy>
  <cp:revision>25</cp:revision>
  <dcterms:created xsi:type="dcterms:W3CDTF">2023-03-06T09:30:57Z</dcterms:created>
  <dcterms:modified xsi:type="dcterms:W3CDTF">2023-03-13T01:44:13Z</dcterms:modified>
</cp:coreProperties>
</file>