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A81F9-879F-4BAD-937D-8C137FFC9F83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8FB8D-5441-4F96-95CE-7BA28B70C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93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FB8D-5441-4F96-95CE-7BA28B70C1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6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76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3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10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71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75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21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41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92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27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89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0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4B9C8-7F25-49A2-B096-6D07762317EB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94BE5-70B9-4A51-A855-0591AE27D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33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0" y="296214"/>
            <a:ext cx="9637690" cy="65617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339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20" y="553792"/>
            <a:ext cx="9710670" cy="5623171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656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14" y="489397"/>
            <a:ext cx="9852338" cy="568756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871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551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D22EA7A-6FB9-4B47-914C-FE66CA0EF236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B\uFFFD\uFFFD{6EF7B89A-BC3D-40DA-9EF1-C1DDC5FE4C0E}&quot;,&quot;C:\\Users\\Techsi.vn\\Document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ảnh thăm đại đội 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3D4262-175E-40C0-B341-D05AEC2ABF84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607E81-B4D5-468D-84FB-D5CEB2BD3908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C51F0A-044E-4F95-A072-98458A1A2593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414F8A-768B-4639-9249-6229779E975A}:25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ảnh thăm đại đội 71</dc:title>
  <dc:creator>Techsi.vn</dc:creator>
  <cp:lastModifiedBy>Techsi.vn</cp:lastModifiedBy>
  <cp:revision>3</cp:revision>
  <dcterms:created xsi:type="dcterms:W3CDTF">2023-12-25T01:33:41Z</dcterms:created>
  <dcterms:modified xsi:type="dcterms:W3CDTF">2023-12-25T01:36:01Z</dcterms:modified>
</cp:coreProperties>
</file>