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image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tags/tag32.xml" ContentType="application/vnd.openxmlformats-officedocument.presentationml.tags+xml"/>
  <Override PartName="/ppt/notesSlides/notesSlide4.xml" ContentType="application/vnd.openxmlformats-officedocument.presentationml.notesSlide+xml"/>
  <Override PartName="/ppt/tags/tag33.xml" ContentType="application/vnd.openxmlformats-officedocument.presentationml.tags+xml"/>
  <Override PartName="/ppt/notesSlides/notesSlide5.xml" ContentType="application/vnd.openxmlformats-officedocument.presentationml.notesSlide+xml"/>
  <Override PartName="/ppt/tags/tag34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36"/>
  </p:notesMasterIdLst>
  <p:sldIdLst>
    <p:sldId id="336" r:id="rId3"/>
    <p:sldId id="257" r:id="rId4"/>
    <p:sldId id="258" r:id="rId5"/>
    <p:sldId id="1640" r:id="rId6"/>
    <p:sldId id="260" r:id="rId7"/>
    <p:sldId id="261" r:id="rId8"/>
    <p:sldId id="262" r:id="rId9"/>
    <p:sldId id="1642" r:id="rId10"/>
    <p:sldId id="264" r:id="rId11"/>
    <p:sldId id="266" r:id="rId12"/>
    <p:sldId id="1653" r:id="rId13"/>
    <p:sldId id="1588" r:id="rId14"/>
    <p:sldId id="1643" r:id="rId15"/>
    <p:sldId id="1644" r:id="rId16"/>
    <p:sldId id="1645" r:id="rId17"/>
    <p:sldId id="1650" r:id="rId18"/>
    <p:sldId id="267" r:id="rId19"/>
    <p:sldId id="1655" r:id="rId20"/>
    <p:sldId id="1641" r:id="rId21"/>
    <p:sldId id="1651" r:id="rId22"/>
    <p:sldId id="1648" r:id="rId23"/>
    <p:sldId id="1649" r:id="rId24"/>
    <p:sldId id="1647" r:id="rId25"/>
    <p:sldId id="268" r:id="rId26"/>
    <p:sldId id="269" r:id="rId27"/>
    <p:sldId id="1652" r:id="rId28"/>
    <p:sldId id="270" r:id="rId29"/>
    <p:sldId id="1639" r:id="rId30"/>
    <p:sldId id="320" r:id="rId31"/>
    <p:sldId id="335" r:id="rId32"/>
    <p:sldId id="333" r:id="rId33"/>
    <p:sldId id="1563" r:id="rId34"/>
    <p:sldId id="1654" r:id="rId35"/>
  </p:sldIdLst>
  <p:sldSz cx="18288000" cy="10287000"/>
  <p:notesSz cx="6858000" cy="9144000"/>
  <p:embeddedFontLst>
    <p:embeddedFont>
      <p:font typeface="Montserrat Ultra-Bold" panose="020B0604020202020204" charset="0"/>
      <p:regular r:id="rId37"/>
    </p:embeddedFont>
    <p:embeddedFont>
      <p:font typeface="#9Slide05 Dancing Script" panose="020B0604020202020204" charset="0"/>
      <p:bold r:id="rId38"/>
    </p:embeddedFont>
    <p:embeddedFont>
      <p:font typeface="Alata" panose="020B0604020202020204" charset="0"/>
      <p:regular r:id="rId39"/>
    </p:embeddedFont>
    <p:embeddedFont>
      <p:font typeface="Hind" panose="020B0604020202020204" charset="0"/>
      <p:regular r:id="rId40"/>
      <p:bold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  <p:embeddedFont>
      <p:font typeface="Calibri Light" panose="020F0302020204030204" pitchFamily="34" charset="0"/>
      <p:regular r:id="rId46"/>
      <p:italic r:id="rId47"/>
    </p:embeddedFont>
    <p:embeddedFont>
      <p:font typeface="Lexend Deca" panose="020B0604020202020204" charset="0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mbria" panose="02040503050406030204" pitchFamily="18" charset="0"/>
      <p:regular r:id="rId53"/>
      <p:bold r:id="rId54"/>
      <p:italic r:id="rId55"/>
      <p:boldItalic r:id="rId56"/>
    </p:embeddedFont>
    <p:embeddedFont>
      <p:font typeface="Gagalin" panose="020B0604020202020204" charset="0"/>
      <p:regular r:id="rId57"/>
    </p:embeddedFont>
    <p:embeddedFont>
      <p:font typeface="Montserrat Semi-Bold" panose="020B0604020202020204" charset="0"/>
      <p:regular r:id="rId58"/>
    </p:embeddedFont>
    <p:embeddedFont>
      <p:font typeface="#9Slide03 Roboto Medium" panose="020B0604020202020204" charset="0"/>
      <p:regular r:id="rId59"/>
    </p:embeddedFont>
    <p:embeddedFont>
      <p:font typeface="Archivo Black" panose="020B0604020202020204" charset="0"/>
      <p:bold r:id="rId60"/>
      <p:boldItalic r:id="rId61"/>
    </p:embeddedFont>
  </p:embeddedFontLst>
  <p:custDataLst>
    <p:tags r:id="rId6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 userDrawn="1">
          <p15:clr>
            <a:srgbClr val="A4A3A4"/>
          </p15:clr>
        </p15:guide>
        <p15:guide id="2" pos="5760" userDrawn="1">
          <p15:clr>
            <a:srgbClr val="A4A3A4"/>
          </p15:clr>
        </p15:guide>
        <p15:guide id="3" orient="horz" pos="41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FF00FF"/>
    <a:srgbClr val="ED2124"/>
    <a:srgbClr val="FFB219"/>
    <a:srgbClr val="000002"/>
    <a:srgbClr val="BEFCEF"/>
    <a:srgbClr val="B2E0E2"/>
    <a:srgbClr val="121212"/>
    <a:srgbClr val="FAA5A5"/>
    <a:srgbClr val="FAAE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82" y="86"/>
      </p:cViewPr>
      <p:guideLst>
        <p:guide orient="horz" pos="3288"/>
        <p:guide pos="5760"/>
        <p:guide orient="horz" pos="41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schemas.openxmlformats.org/officeDocument/2006/relationships/font" Target="fonts/font2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C7E11-8778-4E14-AAEE-DA429E6F462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BD771-DE11-42FB-98C0-92C86D690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5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BD771-DE11-42FB-98C0-92C86D690F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69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g10b78be3e12_0_199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0" name="Google Shape;2020;g10b78be3e12_0_199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1924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g10b78be3e12_0_199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0" name="Google Shape;2020;g10b78be3e12_0_199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2011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4076B0-1234-4D30-88BC-2BFB74F432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681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9C52CD-A8C5-484B-B00E-2101948BB17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96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64256DD-D310-8AB4-214E-9E1713EA7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AF551BE9-542A-A4C9-B09C-1D24D263D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AAC00EE4-8655-6072-D5A6-644B9F63BC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F2B61E9-CA87-C53A-577E-03C92903D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9C52CD-A8C5-484B-B00E-2101948BB17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60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33"/>
          <p:cNvSpPr txBox="1">
            <a:spLocks noGrp="1"/>
          </p:cNvSpPr>
          <p:nvPr>
            <p:ph type="title"/>
          </p:nvPr>
        </p:nvSpPr>
        <p:spPr>
          <a:xfrm>
            <a:off x="1426451" y="89010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6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379" name="Google Shape;1379;p33"/>
          <p:cNvSpPr txBox="1">
            <a:spLocks noGrp="1"/>
          </p:cNvSpPr>
          <p:nvPr>
            <p:ph type="subTitle" idx="1"/>
          </p:nvPr>
        </p:nvSpPr>
        <p:spPr>
          <a:xfrm>
            <a:off x="1426427" y="2838350"/>
            <a:ext cx="4314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4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0" name="Google Shape;1380;p33"/>
          <p:cNvSpPr txBox="1">
            <a:spLocks noGrp="1"/>
          </p:cNvSpPr>
          <p:nvPr>
            <p:ph type="subTitle" idx="2"/>
          </p:nvPr>
        </p:nvSpPr>
        <p:spPr>
          <a:xfrm>
            <a:off x="1426451" y="3562350"/>
            <a:ext cx="4314600" cy="10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1" name="Google Shape;1381;p33"/>
          <p:cNvSpPr txBox="1">
            <a:spLocks noGrp="1"/>
          </p:cNvSpPr>
          <p:nvPr>
            <p:ph type="subTitle" idx="3"/>
          </p:nvPr>
        </p:nvSpPr>
        <p:spPr>
          <a:xfrm>
            <a:off x="12546857" y="2838350"/>
            <a:ext cx="4314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4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2" name="Google Shape;1382;p33"/>
          <p:cNvSpPr txBox="1">
            <a:spLocks noGrp="1"/>
          </p:cNvSpPr>
          <p:nvPr>
            <p:ph type="subTitle" idx="4"/>
          </p:nvPr>
        </p:nvSpPr>
        <p:spPr>
          <a:xfrm>
            <a:off x="12546854" y="3562350"/>
            <a:ext cx="4314600" cy="10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3" name="Google Shape;1383;p33"/>
          <p:cNvSpPr txBox="1">
            <a:spLocks noGrp="1"/>
          </p:cNvSpPr>
          <p:nvPr>
            <p:ph type="subTitle" idx="5"/>
          </p:nvPr>
        </p:nvSpPr>
        <p:spPr>
          <a:xfrm>
            <a:off x="1426427" y="5201351"/>
            <a:ext cx="4314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4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4" name="Google Shape;1384;p33"/>
          <p:cNvSpPr txBox="1">
            <a:spLocks noGrp="1"/>
          </p:cNvSpPr>
          <p:nvPr>
            <p:ph type="subTitle" idx="6"/>
          </p:nvPr>
        </p:nvSpPr>
        <p:spPr>
          <a:xfrm>
            <a:off x="1426451" y="5925350"/>
            <a:ext cx="4314600" cy="10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5" name="Google Shape;1385;p33"/>
          <p:cNvSpPr txBox="1">
            <a:spLocks noGrp="1"/>
          </p:cNvSpPr>
          <p:nvPr>
            <p:ph type="subTitle" idx="7"/>
          </p:nvPr>
        </p:nvSpPr>
        <p:spPr>
          <a:xfrm>
            <a:off x="12546857" y="5201351"/>
            <a:ext cx="4314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4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6" name="Google Shape;1386;p33"/>
          <p:cNvSpPr txBox="1">
            <a:spLocks noGrp="1"/>
          </p:cNvSpPr>
          <p:nvPr>
            <p:ph type="subTitle" idx="8"/>
          </p:nvPr>
        </p:nvSpPr>
        <p:spPr>
          <a:xfrm>
            <a:off x="12546862" y="5925350"/>
            <a:ext cx="4314600" cy="10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87" name="Google Shape;1387;p33"/>
          <p:cNvGrpSpPr/>
          <p:nvPr/>
        </p:nvGrpSpPr>
        <p:grpSpPr>
          <a:xfrm>
            <a:off x="190951" y="7205441"/>
            <a:ext cx="15121901" cy="3330707"/>
            <a:chOff x="73225" y="2820000"/>
            <a:chExt cx="7560950" cy="2108575"/>
          </a:xfrm>
        </p:grpSpPr>
        <p:sp>
          <p:nvSpPr>
            <p:cNvPr id="1388" name="Google Shape;1388;p33"/>
            <p:cNvSpPr/>
            <p:nvPr/>
          </p:nvSpPr>
          <p:spPr>
            <a:xfrm>
              <a:off x="73225" y="2820000"/>
              <a:ext cx="7560950" cy="2108575"/>
            </a:xfrm>
            <a:custGeom>
              <a:avLst/>
              <a:gdLst/>
              <a:ahLst/>
              <a:cxnLst/>
              <a:rect l="l" t="t" r="r" b="b"/>
              <a:pathLst>
                <a:path w="302438" h="84343" extrusionOk="0">
                  <a:moveTo>
                    <a:pt x="126779" y="0"/>
                  </a:moveTo>
                  <a:cubicBezTo>
                    <a:pt x="126572" y="0"/>
                    <a:pt x="126360" y="28"/>
                    <a:pt x="126142" y="86"/>
                  </a:cubicBezTo>
                  <a:cubicBezTo>
                    <a:pt x="125048" y="420"/>
                    <a:pt x="124258" y="1514"/>
                    <a:pt x="123559" y="2548"/>
                  </a:cubicBezTo>
                  <a:cubicBezTo>
                    <a:pt x="120458" y="7137"/>
                    <a:pt x="117328" y="11758"/>
                    <a:pt x="114227" y="16378"/>
                  </a:cubicBezTo>
                  <a:cubicBezTo>
                    <a:pt x="113072" y="18080"/>
                    <a:pt x="111735" y="19904"/>
                    <a:pt x="109850" y="20238"/>
                  </a:cubicBezTo>
                  <a:cubicBezTo>
                    <a:pt x="109624" y="20278"/>
                    <a:pt x="109404" y="20298"/>
                    <a:pt x="109191" y="20298"/>
                  </a:cubicBezTo>
                  <a:cubicBezTo>
                    <a:pt x="105393" y="20298"/>
                    <a:pt x="103550" y="14172"/>
                    <a:pt x="100154" y="11697"/>
                  </a:cubicBezTo>
                  <a:cubicBezTo>
                    <a:pt x="89819" y="15922"/>
                    <a:pt x="84318" y="30268"/>
                    <a:pt x="73558" y="32761"/>
                  </a:cubicBezTo>
                  <a:cubicBezTo>
                    <a:pt x="72091" y="33099"/>
                    <a:pt x="70566" y="33205"/>
                    <a:pt x="69020" y="33205"/>
                  </a:cubicBezTo>
                  <a:cubicBezTo>
                    <a:pt x="66443" y="33205"/>
                    <a:pt x="63807" y="32911"/>
                    <a:pt x="61287" y="32911"/>
                  </a:cubicBezTo>
                  <a:cubicBezTo>
                    <a:pt x="57989" y="32911"/>
                    <a:pt x="54888" y="33415"/>
                    <a:pt x="52372" y="35740"/>
                  </a:cubicBezTo>
                  <a:cubicBezTo>
                    <a:pt x="50609" y="37351"/>
                    <a:pt x="49393" y="39721"/>
                    <a:pt x="47448" y="40998"/>
                  </a:cubicBezTo>
                  <a:cubicBezTo>
                    <a:pt x="45964" y="41952"/>
                    <a:pt x="44258" y="42182"/>
                    <a:pt x="42537" y="42182"/>
                  </a:cubicBezTo>
                  <a:cubicBezTo>
                    <a:pt x="41790" y="42182"/>
                    <a:pt x="41041" y="42138"/>
                    <a:pt x="40305" y="42092"/>
                  </a:cubicBezTo>
                  <a:cubicBezTo>
                    <a:pt x="26870" y="41272"/>
                    <a:pt x="13435" y="40451"/>
                    <a:pt x="0" y="39630"/>
                  </a:cubicBezTo>
                  <a:lnTo>
                    <a:pt x="0" y="39630"/>
                  </a:lnTo>
                  <a:lnTo>
                    <a:pt x="1155" y="80148"/>
                  </a:lnTo>
                  <a:lnTo>
                    <a:pt x="301070" y="84342"/>
                  </a:lnTo>
                  <a:lnTo>
                    <a:pt x="302437" y="55102"/>
                  </a:lnTo>
                  <a:lnTo>
                    <a:pt x="302437" y="55102"/>
                  </a:lnTo>
                  <a:cubicBezTo>
                    <a:pt x="297573" y="55863"/>
                    <a:pt x="292664" y="56239"/>
                    <a:pt x="287753" y="56239"/>
                  </a:cubicBezTo>
                  <a:cubicBezTo>
                    <a:pt x="267961" y="56239"/>
                    <a:pt x="248152" y="50134"/>
                    <a:pt x="231251" y="38566"/>
                  </a:cubicBezTo>
                  <a:cubicBezTo>
                    <a:pt x="225536" y="34615"/>
                    <a:pt x="220065" y="30056"/>
                    <a:pt x="213743" y="27472"/>
                  </a:cubicBezTo>
                  <a:cubicBezTo>
                    <a:pt x="210822" y="26259"/>
                    <a:pt x="207640" y="25537"/>
                    <a:pt x="204514" y="25537"/>
                  </a:cubicBezTo>
                  <a:cubicBezTo>
                    <a:pt x="200907" y="25537"/>
                    <a:pt x="197375" y="26499"/>
                    <a:pt x="194411" y="28779"/>
                  </a:cubicBezTo>
                  <a:cubicBezTo>
                    <a:pt x="192739" y="30086"/>
                    <a:pt x="191311" y="31758"/>
                    <a:pt x="189517" y="32852"/>
                  </a:cubicBezTo>
                  <a:cubicBezTo>
                    <a:pt x="187813" y="33905"/>
                    <a:pt x="185982" y="34344"/>
                    <a:pt x="184104" y="34344"/>
                  </a:cubicBezTo>
                  <a:cubicBezTo>
                    <a:pt x="179854" y="34344"/>
                    <a:pt x="175360" y="32097"/>
                    <a:pt x="171523" y="29630"/>
                  </a:cubicBezTo>
                  <a:cubicBezTo>
                    <a:pt x="166234" y="26195"/>
                    <a:pt x="161948" y="20876"/>
                    <a:pt x="156356" y="18171"/>
                  </a:cubicBezTo>
                  <a:cubicBezTo>
                    <a:pt x="148787" y="14530"/>
                    <a:pt x="147708" y="13079"/>
                    <a:pt x="146794" y="13079"/>
                  </a:cubicBezTo>
                  <a:cubicBezTo>
                    <a:pt x="146739" y="13079"/>
                    <a:pt x="146684" y="13085"/>
                    <a:pt x="146629" y="13095"/>
                  </a:cubicBezTo>
                  <a:cubicBezTo>
                    <a:pt x="145839" y="13247"/>
                    <a:pt x="143407" y="14706"/>
                    <a:pt x="142343" y="15162"/>
                  </a:cubicBezTo>
                  <a:cubicBezTo>
                    <a:pt x="142149" y="15252"/>
                    <a:pt x="141936" y="15295"/>
                    <a:pt x="141708" y="15295"/>
                  </a:cubicBezTo>
                  <a:cubicBezTo>
                    <a:pt x="139080" y="15295"/>
                    <a:pt x="134365" y="9606"/>
                    <a:pt x="131401" y="4432"/>
                  </a:cubicBezTo>
                  <a:cubicBezTo>
                    <a:pt x="130246" y="2453"/>
                    <a:pt x="128743" y="0"/>
                    <a:pt x="126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89" name="Google Shape;1389;p33"/>
            <p:cNvSpPr/>
            <p:nvPr/>
          </p:nvSpPr>
          <p:spPr>
            <a:xfrm>
              <a:off x="2374800" y="3041185"/>
              <a:ext cx="778500" cy="629550"/>
            </a:xfrm>
            <a:custGeom>
              <a:avLst/>
              <a:gdLst/>
              <a:ahLst/>
              <a:cxnLst/>
              <a:rect l="l" t="t" r="r" b="b"/>
              <a:pathLst>
                <a:path w="31140" h="25182" extrusionOk="0">
                  <a:moveTo>
                    <a:pt x="31051" y="1"/>
                  </a:moveTo>
                  <a:cubicBezTo>
                    <a:pt x="31032" y="1"/>
                    <a:pt x="31013" y="8"/>
                    <a:pt x="30996" y="25"/>
                  </a:cubicBezTo>
                  <a:cubicBezTo>
                    <a:pt x="28503" y="2335"/>
                    <a:pt x="26588" y="5527"/>
                    <a:pt x="24552" y="8232"/>
                  </a:cubicBezTo>
                  <a:cubicBezTo>
                    <a:pt x="23028" y="10321"/>
                    <a:pt x="20591" y="14337"/>
                    <a:pt x="17689" y="14337"/>
                  </a:cubicBezTo>
                  <a:cubicBezTo>
                    <a:pt x="17002" y="14337"/>
                    <a:pt x="16288" y="14111"/>
                    <a:pt x="15555" y="13582"/>
                  </a:cubicBezTo>
                  <a:cubicBezTo>
                    <a:pt x="15498" y="13543"/>
                    <a:pt x="15428" y="13526"/>
                    <a:pt x="15358" y="13526"/>
                  </a:cubicBezTo>
                  <a:cubicBezTo>
                    <a:pt x="15203" y="13526"/>
                    <a:pt x="15040" y="13608"/>
                    <a:pt x="14977" y="13733"/>
                  </a:cubicBezTo>
                  <a:cubicBezTo>
                    <a:pt x="14400" y="15071"/>
                    <a:pt x="13913" y="16651"/>
                    <a:pt x="13184" y="17898"/>
                  </a:cubicBezTo>
                  <a:cubicBezTo>
                    <a:pt x="12710" y="18670"/>
                    <a:pt x="12267" y="18875"/>
                    <a:pt x="11713" y="18875"/>
                  </a:cubicBezTo>
                  <a:cubicBezTo>
                    <a:pt x="11308" y="18875"/>
                    <a:pt x="10844" y="18765"/>
                    <a:pt x="10266" y="18688"/>
                  </a:cubicBezTo>
                  <a:cubicBezTo>
                    <a:pt x="10043" y="18660"/>
                    <a:pt x="9844" y="18646"/>
                    <a:pt x="9662" y="18646"/>
                  </a:cubicBezTo>
                  <a:cubicBezTo>
                    <a:pt x="8852" y="18646"/>
                    <a:pt x="8389" y="18935"/>
                    <a:pt x="7743" y="19630"/>
                  </a:cubicBezTo>
                  <a:cubicBezTo>
                    <a:pt x="5767" y="21849"/>
                    <a:pt x="995" y="21879"/>
                    <a:pt x="23" y="24980"/>
                  </a:cubicBezTo>
                  <a:cubicBezTo>
                    <a:pt x="1" y="25088"/>
                    <a:pt x="103" y="25181"/>
                    <a:pt x="208" y="25181"/>
                  </a:cubicBezTo>
                  <a:cubicBezTo>
                    <a:pt x="250" y="25181"/>
                    <a:pt x="292" y="25167"/>
                    <a:pt x="327" y="25132"/>
                  </a:cubicBezTo>
                  <a:cubicBezTo>
                    <a:pt x="1603" y="23855"/>
                    <a:pt x="3245" y="23126"/>
                    <a:pt x="4886" y="22427"/>
                  </a:cubicBezTo>
                  <a:cubicBezTo>
                    <a:pt x="5676" y="22092"/>
                    <a:pt x="6436" y="21758"/>
                    <a:pt x="7135" y="21272"/>
                  </a:cubicBezTo>
                  <a:cubicBezTo>
                    <a:pt x="7804" y="20846"/>
                    <a:pt x="8260" y="20177"/>
                    <a:pt x="8959" y="19782"/>
                  </a:cubicBezTo>
                  <a:cubicBezTo>
                    <a:pt x="9266" y="19610"/>
                    <a:pt x="9576" y="19550"/>
                    <a:pt x="9889" y="19550"/>
                  </a:cubicBezTo>
                  <a:cubicBezTo>
                    <a:pt x="10601" y="19550"/>
                    <a:pt x="11327" y="19859"/>
                    <a:pt x="12057" y="19859"/>
                  </a:cubicBezTo>
                  <a:cubicBezTo>
                    <a:pt x="12311" y="19859"/>
                    <a:pt x="12565" y="19822"/>
                    <a:pt x="12819" y="19721"/>
                  </a:cubicBezTo>
                  <a:cubicBezTo>
                    <a:pt x="13488" y="19448"/>
                    <a:pt x="13609" y="18962"/>
                    <a:pt x="13883" y="18323"/>
                  </a:cubicBezTo>
                  <a:cubicBezTo>
                    <a:pt x="14459" y="17089"/>
                    <a:pt x="14986" y="15805"/>
                    <a:pt x="15530" y="14561"/>
                  </a:cubicBezTo>
                  <a:lnTo>
                    <a:pt x="15530" y="14561"/>
                  </a:lnTo>
                  <a:cubicBezTo>
                    <a:pt x="16151" y="14907"/>
                    <a:pt x="16768" y="15057"/>
                    <a:pt x="17371" y="15057"/>
                  </a:cubicBezTo>
                  <a:cubicBezTo>
                    <a:pt x="19439" y="15057"/>
                    <a:pt x="21343" y="13297"/>
                    <a:pt x="22667" y="11636"/>
                  </a:cubicBezTo>
                  <a:cubicBezTo>
                    <a:pt x="24005" y="9934"/>
                    <a:pt x="25312" y="8171"/>
                    <a:pt x="26619" y="6439"/>
                  </a:cubicBezTo>
                  <a:cubicBezTo>
                    <a:pt x="28139" y="4402"/>
                    <a:pt x="29962" y="2396"/>
                    <a:pt x="31117" y="116"/>
                  </a:cubicBezTo>
                  <a:cubicBezTo>
                    <a:pt x="31139" y="51"/>
                    <a:pt x="31098" y="1"/>
                    <a:pt x="310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0" name="Google Shape;1390;p33"/>
            <p:cNvSpPr/>
            <p:nvPr/>
          </p:nvSpPr>
          <p:spPr>
            <a:xfrm>
              <a:off x="3399975" y="3127289"/>
              <a:ext cx="668750" cy="400975"/>
            </a:xfrm>
            <a:custGeom>
              <a:avLst/>
              <a:gdLst/>
              <a:ahLst/>
              <a:cxnLst/>
              <a:rect l="l" t="t" r="r" b="b"/>
              <a:pathLst>
                <a:path w="26750" h="16039" extrusionOk="0">
                  <a:moveTo>
                    <a:pt x="364" y="0"/>
                  </a:moveTo>
                  <a:cubicBezTo>
                    <a:pt x="314" y="0"/>
                    <a:pt x="255" y="17"/>
                    <a:pt x="153" y="55"/>
                  </a:cubicBezTo>
                  <a:cubicBezTo>
                    <a:pt x="62" y="86"/>
                    <a:pt x="1" y="146"/>
                    <a:pt x="1" y="268"/>
                  </a:cubicBezTo>
                  <a:cubicBezTo>
                    <a:pt x="1" y="906"/>
                    <a:pt x="396" y="1119"/>
                    <a:pt x="852" y="1575"/>
                  </a:cubicBezTo>
                  <a:cubicBezTo>
                    <a:pt x="1855" y="2517"/>
                    <a:pt x="2919" y="3399"/>
                    <a:pt x="3983" y="4310"/>
                  </a:cubicBezTo>
                  <a:cubicBezTo>
                    <a:pt x="5047" y="5192"/>
                    <a:pt x="6080" y="6104"/>
                    <a:pt x="7144" y="7016"/>
                  </a:cubicBezTo>
                  <a:cubicBezTo>
                    <a:pt x="7782" y="7563"/>
                    <a:pt x="8512" y="8566"/>
                    <a:pt x="9424" y="8718"/>
                  </a:cubicBezTo>
                  <a:cubicBezTo>
                    <a:pt x="9489" y="8727"/>
                    <a:pt x="9553" y="8731"/>
                    <a:pt x="9617" y="8731"/>
                  </a:cubicBezTo>
                  <a:cubicBezTo>
                    <a:pt x="9970" y="8731"/>
                    <a:pt x="10305" y="8599"/>
                    <a:pt x="10639" y="8444"/>
                  </a:cubicBezTo>
                  <a:cubicBezTo>
                    <a:pt x="10943" y="8292"/>
                    <a:pt x="11217" y="8080"/>
                    <a:pt x="11521" y="7897"/>
                  </a:cubicBezTo>
                  <a:cubicBezTo>
                    <a:pt x="11980" y="7616"/>
                    <a:pt x="12346" y="7471"/>
                    <a:pt x="12712" y="7471"/>
                  </a:cubicBezTo>
                  <a:cubicBezTo>
                    <a:pt x="13098" y="7471"/>
                    <a:pt x="13484" y="7631"/>
                    <a:pt x="13983" y="7958"/>
                  </a:cubicBezTo>
                  <a:cubicBezTo>
                    <a:pt x="15138" y="8657"/>
                    <a:pt x="16141" y="10055"/>
                    <a:pt x="17114" y="11028"/>
                  </a:cubicBezTo>
                  <a:cubicBezTo>
                    <a:pt x="18147" y="12061"/>
                    <a:pt x="19181" y="13064"/>
                    <a:pt x="20214" y="14098"/>
                  </a:cubicBezTo>
                  <a:cubicBezTo>
                    <a:pt x="20290" y="14189"/>
                    <a:pt x="20404" y="14235"/>
                    <a:pt x="20518" y="14235"/>
                  </a:cubicBezTo>
                  <a:cubicBezTo>
                    <a:pt x="20632" y="14235"/>
                    <a:pt x="20746" y="14189"/>
                    <a:pt x="20822" y="14098"/>
                  </a:cubicBezTo>
                  <a:cubicBezTo>
                    <a:pt x="21153" y="13767"/>
                    <a:pt x="21481" y="13633"/>
                    <a:pt x="21806" y="13633"/>
                  </a:cubicBezTo>
                  <a:cubicBezTo>
                    <a:pt x="23186" y="13633"/>
                    <a:pt x="24527" y="16039"/>
                    <a:pt x="25928" y="16039"/>
                  </a:cubicBezTo>
                  <a:cubicBezTo>
                    <a:pt x="26169" y="16039"/>
                    <a:pt x="26413" y="15967"/>
                    <a:pt x="26658" y="15800"/>
                  </a:cubicBezTo>
                  <a:cubicBezTo>
                    <a:pt x="26749" y="15739"/>
                    <a:pt x="26749" y="15618"/>
                    <a:pt x="26658" y="15557"/>
                  </a:cubicBezTo>
                  <a:cubicBezTo>
                    <a:pt x="25868" y="15010"/>
                    <a:pt x="25047" y="14706"/>
                    <a:pt x="24287" y="14098"/>
                  </a:cubicBezTo>
                  <a:cubicBezTo>
                    <a:pt x="23862" y="13733"/>
                    <a:pt x="23466" y="13368"/>
                    <a:pt x="22950" y="13156"/>
                  </a:cubicBezTo>
                  <a:cubicBezTo>
                    <a:pt x="22522" y="12955"/>
                    <a:pt x="22089" y="12837"/>
                    <a:pt x="21674" y="12837"/>
                  </a:cubicBezTo>
                  <a:cubicBezTo>
                    <a:pt x="21269" y="12837"/>
                    <a:pt x="20880" y="12949"/>
                    <a:pt x="20530" y="13206"/>
                  </a:cubicBezTo>
                  <a:lnTo>
                    <a:pt x="20530" y="13206"/>
                  </a:lnTo>
                  <a:cubicBezTo>
                    <a:pt x="18715" y="11441"/>
                    <a:pt x="16925" y="9627"/>
                    <a:pt x="15108" y="7867"/>
                  </a:cubicBezTo>
                  <a:cubicBezTo>
                    <a:pt x="14375" y="7134"/>
                    <a:pt x="13740" y="6460"/>
                    <a:pt x="12825" y="6460"/>
                  </a:cubicBezTo>
                  <a:cubicBezTo>
                    <a:pt x="12602" y="6460"/>
                    <a:pt x="12361" y="6501"/>
                    <a:pt x="12098" y="6590"/>
                  </a:cubicBezTo>
                  <a:cubicBezTo>
                    <a:pt x="11521" y="6803"/>
                    <a:pt x="11095" y="7289"/>
                    <a:pt x="10548" y="7532"/>
                  </a:cubicBezTo>
                  <a:cubicBezTo>
                    <a:pt x="10331" y="7618"/>
                    <a:pt x="10117" y="7656"/>
                    <a:pt x="9908" y="7656"/>
                  </a:cubicBezTo>
                  <a:cubicBezTo>
                    <a:pt x="8621" y="7656"/>
                    <a:pt x="7481" y="6223"/>
                    <a:pt x="6566" y="5466"/>
                  </a:cubicBezTo>
                  <a:cubicBezTo>
                    <a:pt x="5594" y="4645"/>
                    <a:pt x="4651" y="3824"/>
                    <a:pt x="3679" y="3003"/>
                  </a:cubicBezTo>
                  <a:cubicBezTo>
                    <a:pt x="2797" y="2274"/>
                    <a:pt x="1126" y="1332"/>
                    <a:pt x="548" y="359"/>
                  </a:cubicBezTo>
                  <a:lnTo>
                    <a:pt x="548" y="359"/>
                  </a:lnTo>
                  <a:cubicBezTo>
                    <a:pt x="561" y="372"/>
                    <a:pt x="584" y="379"/>
                    <a:pt x="606" y="379"/>
                  </a:cubicBezTo>
                  <a:cubicBezTo>
                    <a:pt x="638" y="379"/>
                    <a:pt x="670" y="364"/>
                    <a:pt x="670" y="329"/>
                  </a:cubicBezTo>
                  <a:cubicBezTo>
                    <a:pt x="670" y="268"/>
                    <a:pt x="670" y="207"/>
                    <a:pt x="670" y="177"/>
                  </a:cubicBezTo>
                  <a:cubicBezTo>
                    <a:pt x="670" y="146"/>
                    <a:pt x="670" y="86"/>
                    <a:pt x="609" y="86"/>
                  </a:cubicBezTo>
                  <a:cubicBezTo>
                    <a:pt x="485" y="33"/>
                    <a:pt x="433" y="0"/>
                    <a:pt x="3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391" name="Google Shape;1391;p33"/>
          <p:cNvSpPr/>
          <p:nvPr/>
        </p:nvSpPr>
        <p:spPr>
          <a:xfrm flipH="1">
            <a:off x="-241761" y="8378152"/>
            <a:ext cx="19182812" cy="2199752"/>
          </a:xfrm>
          <a:custGeom>
            <a:avLst/>
            <a:gdLst/>
            <a:ahLst/>
            <a:cxnLst/>
            <a:rect l="l" t="t" r="r" b="b"/>
            <a:pathLst>
              <a:path w="314292" h="71525" extrusionOk="0">
                <a:moveTo>
                  <a:pt x="165225" y="0"/>
                </a:moveTo>
                <a:cubicBezTo>
                  <a:pt x="164307" y="0"/>
                  <a:pt x="163407" y="376"/>
                  <a:pt x="162526" y="733"/>
                </a:cubicBezTo>
                <a:cubicBezTo>
                  <a:pt x="148544" y="6660"/>
                  <a:pt x="134045" y="10794"/>
                  <a:pt x="119334" y="13074"/>
                </a:cubicBezTo>
                <a:lnTo>
                  <a:pt x="7052" y="21858"/>
                </a:lnTo>
                <a:lnTo>
                  <a:pt x="0" y="71525"/>
                </a:lnTo>
                <a:lnTo>
                  <a:pt x="0" y="71525"/>
                </a:lnTo>
                <a:lnTo>
                  <a:pt x="310432" y="70552"/>
                </a:lnTo>
                <a:lnTo>
                  <a:pt x="314292" y="8606"/>
                </a:lnTo>
                <a:cubicBezTo>
                  <a:pt x="310067" y="6516"/>
                  <a:pt x="305632" y="5761"/>
                  <a:pt x="301104" y="5761"/>
                </a:cubicBezTo>
                <a:cubicBezTo>
                  <a:pt x="293580" y="5761"/>
                  <a:pt x="285799" y="7848"/>
                  <a:pt x="278303" y="9366"/>
                </a:cubicBezTo>
                <a:cubicBezTo>
                  <a:pt x="268885" y="11266"/>
                  <a:pt x="259326" y="12227"/>
                  <a:pt x="249772" y="12227"/>
                </a:cubicBezTo>
                <a:cubicBezTo>
                  <a:pt x="242061" y="12227"/>
                  <a:pt x="234352" y="11601"/>
                  <a:pt x="226722" y="10338"/>
                </a:cubicBezTo>
                <a:cubicBezTo>
                  <a:pt x="224138" y="9913"/>
                  <a:pt x="221524" y="9426"/>
                  <a:pt x="219092" y="8241"/>
                </a:cubicBezTo>
                <a:cubicBezTo>
                  <a:pt x="216904" y="7238"/>
                  <a:pt x="214867" y="5657"/>
                  <a:pt x="212618" y="4958"/>
                </a:cubicBezTo>
                <a:cubicBezTo>
                  <a:pt x="211344" y="4541"/>
                  <a:pt x="210038" y="4405"/>
                  <a:pt x="208717" y="4405"/>
                </a:cubicBezTo>
                <a:cubicBezTo>
                  <a:pt x="206384" y="4405"/>
                  <a:pt x="204005" y="4828"/>
                  <a:pt x="201676" y="4867"/>
                </a:cubicBezTo>
                <a:cubicBezTo>
                  <a:pt x="201532" y="4870"/>
                  <a:pt x="201388" y="4871"/>
                  <a:pt x="201245" y="4871"/>
                </a:cubicBezTo>
                <a:cubicBezTo>
                  <a:pt x="194328" y="4871"/>
                  <a:pt x="187531" y="1630"/>
                  <a:pt x="180653" y="1630"/>
                </a:cubicBezTo>
                <a:cubicBezTo>
                  <a:pt x="180062" y="1630"/>
                  <a:pt x="179471" y="1654"/>
                  <a:pt x="178879" y="1706"/>
                </a:cubicBezTo>
                <a:cubicBezTo>
                  <a:pt x="176776" y="1924"/>
                  <a:pt x="174587" y="2455"/>
                  <a:pt x="172486" y="2455"/>
                </a:cubicBezTo>
                <a:cubicBezTo>
                  <a:pt x="171063" y="2455"/>
                  <a:pt x="169681" y="2211"/>
                  <a:pt x="168392" y="1463"/>
                </a:cubicBezTo>
                <a:cubicBezTo>
                  <a:pt x="167602" y="1007"/>
                  <a:pt x="166873" y="308"/>
                  <a:pt x="165991" y="95"/>
                </a:cubicBezTo>
                <a:cubicBezTo>
                  <a:pt x="165734" y="29"/>
                  <a:pt x="165479" y="0"/>
                  <a:pt x="16522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92" name="Google Shape;1392;p33"/>
          <p:cNvSpPr/>
          <p:nvPr/>
        </p:nvSpPr>
        <p:spPr>
          <a:xfrm>
            <a:off x="-399399" y="8794851"/>
            <a:ext cx="19174178" cy="1783170"/>
          </a:xfrm>
          <a:custGeom>
            <a:avLst/>
            <a:gdLst/>
            <a:ahLst/>
            <a:cxnLst/>
            <a:rect l="l" t="t" r="r" b="b"/>
            <a:pathLst>
              <a:path w="314202" h="129874" extrusionOk="0">
                <a:moveTo>
                  <a:pt x="1672" y="0"/>
                </a:moveTo>
                <a:lnTo>
                  <a:pt x="1672" y="0"/>
                </a:lnTo>
                <a:cubicBezTo>
                  <a:pt x="1" y="40457"/>
                  <a:pt x="305" y="81035"/>
                  <a:pt x="2524" y="121461"/>
                </a:cubicBezTo>
                <a:cubicBezTo>
                  <a:pt x="2645" y="123558"/>
                  <a:pt x="2919" y="125929"/>
                  <a:pt x="4621" y="127175"/>
                </a:cubicBezTo>
                <a:cubicBezTo>
                  <a:pt x="5635" y="127907"/>
                  <a:pt x="6906" y="128052"/>
                  <a:pt x="8178" y="128052"/>
                </a:cubicBezTo>
                <a:cubicBezTo>
                  <a:pt x="8544" y="128052"/>
                  <a:pt x="8911" y="128040"/>
                  <a:pt x="9271" y="128026"/>
                </a:cubicBezTo>
                <a:cubicBezTo>
                  <a:pt x="34118" y="126930"/>
                  <a:pt x="58972" y="126524"/>
                  <a:pt x="83830" y="126524"/>
                </a:cubicBezTo>
                <a:cubicBezTo>
                  <a:pt x="155194" y="126524"/>
                  <a:pt x="226599" y="129874"/>
                  <a:pt x="297993" y="129874"/>
                </a:cubicBezTo>
                <a:cubicBezTo>
                  <a:pt x="303102" y="129874"/>
                  <a:pt x="308211" y="129857"/>
                  <a:pt x="313320" y="129820"/>
                </a:cubicBezTo>
                <a:cubicBezTo>
                  <a:pt x="314201" y="89789"/>
                  <a:pt x="313897" y="49727"/>
                  <a:pt x="312438" y="9727"/>
                </a:cubicBezTo>
                <a:cubicBezTo>
                  <a:pt x="237145" y="6231"/>
                  <a:pt x="161800" y="3054"/>
                  <a:pt x="86401" y="3054"/>
                </a:cubicBezTo>
                <a:cubicBezTo>
                  <a:pt x="81168" y="3054"/>
                  <a:pt x="75935" y="3069"/>
                  <a:pt x="70701" y="3101"/>
                </a:cubicBezTo>
                <a:cubicBezTo>
                  <a:pt x="64804" y="3132"/>
                  <a:pt x="58894" y="3185"/>
                  <a:pt x="52984" y="3185"/>
                </a:cubicBezTo>
                <a:cubicBezTo>
                  <a:pt x="35803" y="3185"/>
                  <a:pt x="18611" y="2737"/>
                  <a:pt x="16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93" name="Google Shape;1393;p33"/>
          <p:cNvSpPr/>
          <p:nvPr/>
        </p:nvSpPr>
        <p:spPr>
          <a:xfrm>
            <a:off x="-264051" y="8794851"/>
            <a:ext cx="18816089" cy="533778"/>
          </a:xfrm>
          <a:custGeom>
            <a:avLst/>
            <a:gdLst/>
            <a:ahLst/>
            <a:cxnLst/>
            <a:rect l="l" t="t" r="r" b="b"/>
            <a:pathLst>
              <a:path w="304566" h="32637" extrusionOk="0">
                <a:moveTo>
                  <a:pt x="0" y="0"/>
                </a:moveTo>
                <a:lnTo>
                  <a:pt x="213" y="13283"/>
                </a:lnTo>
                <a:cubicBezTo>
                  <a:pt x="28816" y="12888"/>
                  <a:pt x="57418" y="12493"/>
                  <a:pt x="86020" y="12097"/>
                </a:cubicBezTo>
                <a:cubicBezTo>
                  <a:pt x="87174" y="12080"/>
                  <a:pt x="88339" y="12065"/>
                  <a:pt x="89505" y="12065"/>
                </a:cubicBezTo>
                <a:cubicBezTo>
                  <a:pt x="94389" y="12065"/>
                  <a:pt x="99307" y="12333"/>
                  <a:pt x="103650" y="13830"/>
                </a:cubicBezTo>
                <a:cubicBezTo>
                  <a:pt x="109580" y="15901"/>
                  <a:pt x="114584" y="20251"/>
                  <a:pt x="120935" y="20251"/>
                </a:cubicBezTo>
                <a:cubicBezTo>
                  <a:pt x="121387" y="20251"/>
                  <a:pt x="121846" y="20229"/>
                  <a:pt x="122313" y="20183"/>
                </a:cubicBezTo>
                <a:cubicBezTo>
                  <a:pt x="125109" y="19909"/>
                  <a:pt x="127632" y="18724"/>
                  <a:pt x="130459" y="18541"/>
                </a:cubicBezTo>
                <a:cubicBezTo>
                  <a:pt x="130774" y="18518"/>
                  <a:pt x="131089" y="18507"/>
                  <a:pt x="131404" y="18507"/>
                </a:cubicBezTo>
                <a:cubicBezTo>
                  <a:pt x="133909" y="18507"/>
                  <a:pt x="136394" y="19197"/>
                  <a:pt x="138878" y="19575"/>
                </a:cubicBezTo>
                <a:cubicBezTo>
                  <a:pt x="140619" y="19844"/>
                  <a:pt x="142369" y="19959"/>
                  <a:pt x="144123" y="19959"/>
                </a:cubicBezTo>
                <a:cubicBezTo>
                  <a:pt x="150484" y="19959"/>
                  <a:pt x="156905" y="18452"/>
                  <a:pt x="163195" y="17356"/>
                </a:cubicBezTo>
                <a:cubicBezTo>
                  <a:pt x="166733" y="16753"/>
                  <a:pt x="170519" y="16309"/>
                  <a:pt x="174200" y="16309"/>
                </a:cubicBezTo>
                <a:cubicBezTo>
                  <a:pt x="178866" y="16309"/>
                  <a:pt x="183362" y="17022"/>
                  <a:pt x="186964" y="19028"/>
                </a:cubicBezTo>
                <a:cubicBezTo>
                  <a:pt x="189639" y="20547"/>
                  <a:pt x="191554" y="22645"/>
                  <a:pt x="194320" y="24043"/>
                </a:cubicBezTo>
                <a:cubicBezTo>
                  <a:pt x="196843" y="25350"/>
                  <a:pt x="199883" y="25988"/>
                  <a:pt x="202892" y="26596"/>
                </a:cubicBezTo>
                <a:cubicBezTo>
                  <a:pt x="211403" y="28389"/>
                  <a:pt x="219913" y="30183"/>
                  <a:pt x="228424" y="31946"/>
                </a:cubicBezTo>
                <a:cubicBezTo>
                  <a:pt x="230046" y="32291"/>
                  <a:pt x="231690" y="32637"/>
                  <a:pt x="233378" y="32637"/>
                </a:cubicBezTo>
                <a:cubicBezTo>
                  <a:pt x="233621" y="32637"/>
                  <a:pt x="233864" y="32630"/>
                  <a:pt x="234108" y="32614"/>
                </a:cubicBezTo>
                <a:cubicBezTo>
                  <a:pt x="240339" y="32250"/>
                  <a:pt x="243470" y="27113"/>
                  <a:pt x="248820" y="24833"/>
                </a:cubicBezTo>
                <a:cubicBezTo>
                  <a:pt x="253045" y="23009"/>
                  <a:pt x="258303" y="23131"/>
                  <a:pt x="263227" y="22766"/>
                </a:cubicBezTo>
                <a:cubicBezTo>
                  <a:pt x="277452" y="21672"/>
                  <a:pt x="290371" y="16140"/>
                  <a:pt x="304565" y="14863"/>
                </a:cubicBezTo>
                <a:lnTo>
                  <a:pt x="30392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94" name="Google Shape;1394;p33"/>
          <p:cNvSpPr/>
          <p:nvPr/>
        </p:nvSpPr>
        <p:spPr>
          <a:xfrm>
            <a:off x="7038848" y="9530149"/>
            <a:ext cx="11735963" cy="1047560"/>
          </a:xfrm>
          <a:custGeom>
            <a:avLst/>
            <a:gdLst/>
            <a:ahLst/>
            <a:cxnLst/>
            <a:rect l="l" t="t" r="r" b="b"/>
            <a:pathLst>
              <a:path w="192314" h="36628" extrusionOk="0">
                <a:moveTo>
                  <a:pt x="192314" y="1"/>
                </a:moveTo>
                <a:lnTo>
                  <a:pt x="192314" y="1"/>
                </a:lnTo>
                <a:cubicBezTo>
                  <a:pt x="172192" y="305"/>
                  <a:pt x="152070" y="578"/>
                  <a:pt x="131918" y="852"/>
                </a:cubicBezTo>
                <a:cubicBezTo>
                  <a:pt x="128179" y="913"/>
                  <a:pt x="124319" y="1004"/>
                  <a:pt x="120854" y="2463"/>
                </a:cubicBezTo>
                <a:cubicBezTo>
                  <a:pt x="118726" y="3375"/>
                  <a:pt x="116811" y="4803"/>
                  <a:pt x="114683" y="5715"/>
                </a:cubicBezTo>
                <a:cubicBezTo>
                  <a:pt x="111969" y="6878"/>
                  <a:pt x="109058" y="7163"/>
                  <a:pt x="106085" y="7163"/>
                </a:cubicBezTo>
                <a:cubicBezTo>
                  <a:pt x="103232" y="7163"/>
                  <a:pt x="100323" y="6901"/>
                  <a:pt x="97479" y="6901"/>
                </a:cubicBezTo>
                <a:cubicBezTo>
                  <a:pt x="97432" y="6901"/>
                  <a:pt x="97385" y="6900"/>
                  <a:pt x="97338" y="6900"/>
                </a:cubicBezTo>
                <a:cubicBezTo>
                  <a:pt x="87600" y="6900"/>
                  <a:pt x="78133" y="10016"/>
                  <a:pt x="68877" y="13071"/>
                </a:cubicBezTo>
                <a:cubicBezTo>
                  <a:pt x="54621" y="17813"/>
                  <a:pt x="40366" y="22524"/>
                  <a:pt x="26080" y="27266"/>
                </a:cubicBezTo>
                <a:lnTo>
                  <a:pt x="0" y="34713"/>
                </a:lnTo>
                <a:lnTo>
                  <a:pt x="189062" y="36628"/>
                </a:lnTo>
                <a:lnTo>
                  <a:pt x="19231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395" name="Google Shape;1395;p33"/>
          <p:cNvGrpSpPr/>
          <p:nvPr/>
        </p:nvGrpSpPr>
        <p:grpSpPr>
          <a:xfrm>
            <a:off x="3159502" y="7703850"/>
            <a:ext cx="2901350" cy="1910400"/>
            <a:chOff x="556750" y="4146175"/>
            <a:chExt cx="1450675" cy="955200"/>
          </a:xfrm>
        </p:grpSpPr>
        <p:sp>
          <p:nvSpPr>
            <p:cNvPr id="1396" name="Google Shape;1396;p33"/>
            <p:cNvSpPr/>
            <p:nvPr/>
          </p:nvSpPr>
          <p:spPr>
            <a:xfrm>
              <a:off x="577275" y="4217600"/>
              <a:ext cx="20550" cy="883775"/>
            </a:xfrm>
            <a:custGeom>
              <a:avLst/>
              <a:gdLst/>
              <a:ahLst/>
              <a:cxnLst/>
              <a:rect l="l" t="t" r="r" b="b"/>
              <a:pathLst>
                <a:path w="822" h="35351" extrusionOk="0">
                  <a:moveTo>
                    <a:pt x="274" y="1"/>
                  </a:moveTo>
                  <a:cubicBezTo>
                    <a:pt x="244" y="1"/>
                    <a:pt x="213" y="16"/>
                    <a:pt x="213" y="46"/>
                  </a:cubicBezTo>
                  <a:cubicBezTo>
                    <a:pt x="183" y="5487"/>
                    <a:pt x="335" y="10867"/>
                    <a:pt x="365" y="16308"/>
                  </a:cubicBezTo>
                  <a:lnTo>
                    <a:pt x="365" y="17341"/>
                  </a:lnTo>
                  <a:cubicBezTo>
                    <a:pt x="365" y="23299"/>
                    <a:pt x="0" y="29347"/>
                    <a:pt x="244" y="35305"/>
                  </a:cubicBezTo>
                  <a:cubicBezTo>
                    <a:pt x="244" y="35335"/>
                    <a:pt x="251" y="35351"/>
                    <a:pt x="259" y="35351"/>
                  </a:cubicBezTo>
                  <a:cubicBezTo>
                    <a:pt x="266" y="35351"/>
                    <a:pt x="274" y="35335"/>
                    <a:pt x="274" y="35305"/>
                  </a:cubicBezTo>
                  <a:cubicBezTo>
                    <a:pt x="821" y="29378"/>
                    <a:pt x="639" y="23299"/>
                    <a:pt x="639" y="17341"/>
                  </a:cubicBezTo>
                  <a:lnTo>
                    <a:pt x="639" y="16308"/>
                  </a:lnTo>
                  <a:cubicBezTo>
                    <a:pt x="639" y="10867"/>
                    <a:pt x="639" y="5457"/>
                    <a:pt x="335" y="46"/>
                  </a:cubicBezTo>
                  <a:cubicBezTo>
                    <a:pt x="335" y="16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7" name="Google Shape;1397;p33"/>
            <p:cNvSpPr/>
            <p:nvPr/>
          </p:nvSpPr>
          <p:spPr>
            <a:xfrm>
              <a:off x="556750" y="4278200"/>
              <a:ext cx="66150" cy="339875"/>
            </a:xfrm>
            <a:custGeom>
              <a:avLst/>
              <a:gdLst/>
              <a:ahLst/>
              <a:cxnLst/>
              <a:rect l="l" t="t" r="r" b="b"/>
              <a:pathLst>
                <a:path w="2646" h="13595" extrusionOk="0">
                  <a:moveTo>
                    <a:pt x="1346" y="1"/>
                  </a:moveTo>
                  <a:cubicBezTo>
                    <a:pt x="882" y="1"/>
                    <a:pt x="426" y="312"/>
                    <a:pt x="396" y="935"/>
                  </a:cubicBezTo>
                  <a:cubicBezTo>
                    <a:pt x="244" y="2820"/>
                    <a:pt x="305" y="4795"/>
                    <a:pt x="244" y="6741"/>
                  </a:cubicBezTo>
                  <a:cubicBezTo>
                    <a:pt x="153" y="8656"/>
                    <a:pt x="1" y="10631"/>
                    <a:pt x="244" y="12546"/>
                  </a:cubicBezTo>
                  <a:cubicBezTo>
                    <a:pt x="320" y="13245"/>
                    <a:pt x="821" y="13595"/>
                    <a:pt x="1323" y="13595"/>
                  </a:cubicBezTo>
                  <a:cubicBezTo>
                    <a:pt x="1824" y="13595"/>
                    <a:pt x="2326" y="13245"/>
                    <a:pt x="2402" y="12546"/>
                  </a:cubicBezTo>
                  <a:cubicBezTo>
                    <a:pt x="2645" y="10662"/>
                    <a:pt x="2493" y="8686"/>
                    <a:pt x="2432" y="6741"/>
                  </a:cubicBezTo>
                  <a:cubicBezTo>
                    <a:pt x="2372" y="4856"/>
                    <a:pt x="2493" y="2881"/>
                    <a:pt x="2341" y="935"/>
                  </a:cubicBezTo>
                  <a:cubicBezTo>
                    <a:pt x="2280" y="312"/>
                    <a:pt x="1809" y="1"/>
                    <a:pt x="1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8" name="Google Shape;1398;p33"/>
            <p:cNvSpPr/>
            <p:nvPr/>
          </p:nvSpPr>
          <p:spPr>
            <a:xfrm>
              <a:off x="875150" y="4188325"/>
              <a:ext cx="278625" cy="782725"/>
            </a:xfrm>
            <a:custGeom>
              <a:avLst/>
              <a:gdLst/>
              <a:ahLst/>
              <a:cxnLst/>
              <a:rect l="l" t="t" r="r" b="b"/>
              <a:pathLst>
                <a:path w="11145" h="31309" extrusionOk="0">
                  <a:moveTo>
                    <a:pt x="11081" y="0"/>
                  </a:moveTo>
                  <a:cubicBezTo>
                    <a:pt x="11063" y="0"/>
                    <a:pt x="11045" y="10"/>
                    <a:pt x="11034" y="32"/>
                  </a:cubicBezTo>
                  <a:cubicBezTo>
                    <a:pt x="8633" y="4925"/>
                    <a:pt x="6688" y="10001"/>
                    <a:pt x="4864" y="15138"/>
                  </a:cubicBezTo>
                  <a:lnTo>
                    <a:pt x="4560" y="16020"/>
                  </a:lnTo>
                  <a:cubicBezTo>
                    <a:pt x="2827" y="21035"/>
                    <a:pt x="943" y="26081"/>
                    <a:pt x="1" y="31309"/>
                  </a:cubicBezTo>
                  <a:cubicBezTo>
                    <a:pt x="1" y="31309"/>
                    <a:pt x="31" y="31309"/>
                    <a:pt x="61" y="31278"/>
                  </a:cubicBezTo>
                  <a:cubicBezTo>
                    <a:pt x="1794" y="26293"/>
                    <a:pt x="3101" y="21065"/>
                    <a:pt x="4864" y="16050"/>
                  </a:cubicBezTo>
                  <a:lnTo>
                    <a:pt x="5168" y="15199"/>
                  </a:lnTo>
                  <a:cubicBezTo>
                    <a:pt x="6992" y="10123"/>
                    <a:pt x="9089" y="5108"/>
                    <a:pt x="11125" y="92"/>
                  </a:cubicBezTo>
                  <a:cubicBezTo>
                    <a:pt x="11145" y="34"/>
                    <a:pt x="11114" y="0"/>
                    <a:pt x="110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399" name="Google Shape;1399;p33"/>
            <p:cNvSpPr/>
            <p:nvPr/>
          </p:nvSpPr>
          <p:spPr>
            <a:xfrm>
              <a:off x="980600" y="4244700"/>
              <a:ext cx="170500" cy="317225"/>
            </a:xfrm>
            <a:custGeom>
              <a:avLst/>
              <a:gdLst/>
              <a:ahLst/>
              <a:cxnLst/>
              <a:rect l="l" t="t" r="r" b="b"/>
              <a:pathLst>
                <a:path w="6820" h="12689" extrusionOk="0">
                  <a:moveTo>
                    <a:pt x="5636" y="0"/>
                  </a:moveTo>
                  <a:cubicBezTo>
                    <a:pt x="5309" y="0"/>
                    <a:pt x="4972" y="170"/>
                    <a:pt x="4749" y="573"/>
                  </a:cubicBezTo>
                  <a:cubicBezTo>
                    <a:pt x="3807" y="2245"/>
                    <a:pt x="3078" y="4099"/>
                    <a:pt x="2318" y="5892"/>
                  </a:cubicBezTo>
                  <a:cubicBezTo>
                    <a:pt x="1527" y="7625"/>
                    <a:pt x="646" y="9449"/>
                    <a:pt x="190" y="11303"/>
                  </a:cubicBezTo>
                  <a:cubicBezTo>
                    <a:pt x="0" y="12138"/>
                    <a:pt x="616" y="12688"/>
                    <a:pt x="1253" y="12688"/>
                  </a:cubicBezTo>
                  <a:cubicBezTo>
                    <a:pt x="1637" y="12688"/>
                    <a:pt x="2028" y="12489"/>
                    <a:pt x="2257" y="12032"/>
                  </a:cubicBezTo>
                  <a:cubicBezTo>
                    <a:pt x="3108" y="10330"/>
                    <a:pt x="3685" y="8476"/>
                    <a:pt x="4324" y="6683"/>
                  </a:cubicBezTo>
                  <a:cubicBezTo>
                    <a:pt x="5023" y="4889"/>
                    <a:pt x="5844" y="3157"/>
                    <a:pt x="6543" y="1363"/>
                  </a:cubicBezTo>
                  <a:cubicBezTo>
                    <a:pt x="6820" y="592"/>
                    <a:pt x="6246" y="0"/>
                    <a:pt x="5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0" name="Google Shape;1400;p33"/>
            <p:cNvSpPr/>
            <p:nvPr/>
          </p:nvSpPr>
          <p:spPr>
            <a:xfrm>
              <a:off x="1920775" y="4146175"/>
              <a:ext cx="22800" cy="770175"/>
            </a:xfrm>
            <a:custGeom>
              <a:avLst/>
              <a:gdLst/>
              <a:ahLst/>
              <a:cxnLst/>
              <a:rect l="l" t="t" r="r" b="b"/>
              <a:pathLst>
                <a:path w="912" h="30807" extrusionOk="0">
                  <a:moveTo>
                    <a:pt x="866" y="0"/>
                  </a:moveTo>
                  <a:cubicBezTo>
                    <a:pt x="844" y="0"/>
                    <a:pt x="821" y="16"/>
                    <a:pt x="821" y="46"/>
                  </a:cubicBezTo>
                  <a:cubicBezTo>
                    <a:pt x="608" y="2934"/>
                    <a:pt x="517" y="5791"/>
                    <a:pt x="456" y="8678"/>
                  </a:cubicBezTo>
                  <a:cubicBezTo>
                    <a:pt x="426" y="10137"/>
                    <a:pt x="426" y="11566"/>
                    <a:pt x="395" y="13025"/>
                  </a:cubicBezTo>
                  <a:lnTo>
                    <a:pt x="365" y="17128"/>
                  </a:lnTo>
                  <a:cubicBezTo>
                    <a:pt x="304" y="21627"/>
                    <a:pt x="0" y="26277"/>
                    <a:pt x="426" y="30806"/>
                  </a:cubicBezTo>
                  <a:cubicBezTo>
                    <a:pt x="426" y="30806"/>
                    <a:pt x="517" y="30806"/>
                    <a:pt x="517" y="30745"/>
                  </a:cubicBezTo>
                  <a:cubicBezTo>
                    <a:pt x="882" y="26247"/>
                    <a:pt x="608" y="21596"/>
                    <a:pt x="669" y="17067"/>
                  </a:cubicBezTo>
                  <a:cubicBezTo>
                    <a:pt x="669" y="15700"/>
                    <a:pt x="699" y="14362"/>
                    <a:pt x="730" y="12964"/>
                  </a:cubicBezTo>
                  <a:lnTo>
                    <a:pt x="821" y="8678"/>
                  </a:lnTo>
                  <a:cubicBezTo>
                    <a:pt x="882" y="5791"/>
                    <a:pt x="912" y="2934"/>
                    <a:pt x="912" y="46"/>
                  </a:cubicBezTo>
                  <a:cubicBezTo>
                    <a:pt x="912" y="16"/>
                    <a:pt x="889" y="0"/>
                    <a:pt x="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1" name="Google Shape;1401;p33"/>
            <p:cNvSpPr/>
            <p:nvPr/>
          </p:nvSpPr>
          <p:spPr>
            <a:xfrm>
              <a:off x="1901000" y="4207475"/>
              <a:ext cx="68425" cy="339275"/>
            </a:xfrm>
            <a:custGeom>
              <a:avLst/>
              <a:gdLst/>
              <a:ahLst/>
              <a:cxnLst/>
              <a:rect l="l" t="t" r="r" b="b"/>
              <a:pathLst>
                <a:path w="2737" h="13571" extrusionOk="0">
                  <a:moveTo>
                    <a:pt x="1670" y="1"/>
                  </a:moveTo>
                  <a:cubicBezTo>
                    <a:pt x="1232" y="1"/>
                    <a:pt x="803" y="284"/>
                    <a:pt x="730" y="877"/>
                  </a:cubicBezTo>
                  <a:cubicBezTo>
                    <a:pt x="457" y="2792"/>
                    <a:pt x="457" y="4737"/>
                    <a:pt x="335" y="6682"/>
                  </a:cubicBezTo>
                  <a:cubicBezTo>
                    <a:pt x="244" y="8597"/>
                    <a:pt x="1" y="10603"/>
                    <a:pt x="183" y="12518"/>
                  </a:cubicBezTo>
                  <a:cubicBezTo>
                    <a:pt x="290" y="13221"/>
                    <a:pt x="804" y="13571"/>
                    <a:pt x="1312" y="13571"/>
                  </a:cubicBezTo>
                  <a:cubicBezTo>
                    <a:pt x="1815" y="13571"/>
                    <a:pt x="2311" y="13229"/>
                    <a:pt x="2402" y="12549"/>
                  </a:cubicBezTo>
                  <a:cubicBezTo>
                    <a:pt x="2645" y="10634"/>
                    <a:pt x="2554" y="8658"/>
                    <a:pt x="2554" y="6773"/>
                  </a:cubicBezTo>
                  <a:cubicBezTo>
                    <a:pt x="2554" y="4858"/>
                    <a:pt x="2736" y="2883"/>
                    <a:pt x="2676" y="998"/>
                  </a:cubicBezTo>
                  <a:cubicBezTo>
                    <a:pt x="2644" y="345"/>
                    <a:pt x="2152" y="1"/>
                    <a:pt x="16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2" name="Google Shape;1402;p33"/>
            <p:cNvSpPr/>
            <p:nvPr/>
          </p:nvSpPr>
          <p:spPr>
            <a:xfrm>
              <a:off x="1847050" y="4906450"/>
              <a:ext cx="83625" cy="36425"/>
            </a:xfrm>
            <a:custGeom>
              <a:avLst/>
              <a:gdLst/>
              <a:ahLst/>
              <a:cxnLst/>
              <a:rect l="l" t="t" r="r" b="b"/>
              <a:pathLst>
                <a:path w="3345" h="1457" extrusionOk="0">
                  <a:moveTo>
                    <a:pt x="324" y="0"/>
                  </a:moveTo>
                  <a:cubicBezTo>
                    <a:pt x="274" y="0"/>
                    <a:pt x="229" y="31"/>
                    <a:pt x="183" y="91"/>
                  </a:cubicBezTo>
                  <a:cubicBezTo>
                    <a:pt x="31" y="334"/>
                    <a:pt x="1" y="608"/>
                    <a:pt x="1" y="912"/>
                  </a:cubicBezTo>
                  <a:cubicBezTo>
                    <a:pt x="1" y="1064"/>
                    <a:pt x="122" y="1216"/>
                    <a:pt x="244" y="1246"/>
                  </a:cubicBezTo>
                  <a:cubicBezTo>
                    <a:pt x="710" y="1387"/>
                    <a:pt x="1169" y="1457"/>
                    <a:pt x="1628" y="1457"/>
                  </a:cubicBezTo>
                  <a:cubicBezTo>
                    <a:pt x="2157" y="1457"/>
                    <a:pt x="2685" y="1365"/>
                    <a:pt x="3223" y="1186"/>
                  </a:cubicBezTo>
                  <a:cubicBezTo>
                    <a:pt x="3344" y="1155"/>
                    <a:pt x="3344" y="942"/>
                    <a:pt x="3192" y="942"/>
                  </a:cubicBezTo>
                  <a:cubicBezTo>
                    <a:pt x="2356" y="859"/>
                    <a:pt x="1519" y="724"/>
                    <a:pt x="682" y="585"/>
                  </a:cubicBezTo>
                  <a:lnTo>
                    <a:pt x="682" y="585"/>
                  </a:lnTo>
                  <a:cubicBezTo>
                    <a:pt x="642" y="412"/>
                    <a:pt x="596" y="244"/>
                    <a:pt x="487" y="91"/>
                  </a:cubicBezTo>
                  <a:cubicBezTo>
                    <a:pt x="426" y="31"/>
                    <a:pt x="373" y="0"/>
                    <a:pt x="324" y="0"/>
                  </a:cubicBezTo>
                  <a:close/>
                </a:path>
              </a:pathLst>
            </a:custGeom>
            <a:solidFill>
              <a:srgbClr val="53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3" name="Google Shape;1403;p33"/>
            <p:cNvSpPr/>
            <p:nvPr/>
          </p:nvSpPr>
          <p:spPr>
            <a:xfrm>
              <a:off x="1891875" y="4951275"/>
              <a:ext cx="115550" cy="35925"/>
            </a:xfrm>
            <a:custGeom>
              <a:avLst/>
              <a:gdLst/>
              <a:ahLst/>
              <a:cxnLst/>
              <a:rect l="l" t="t" r="r" b="b"/>
              <a:pathLst>
                <a:path w="4622" h="1437" extrusionOk="0">
                  <a:moveTo>
                    <a:pt x="4408" y="0"/>
                  </a:moveTo>
                  <a:cubicBezTo>
                    <a:pt x="3709" y="183"/>
                    <a:pt x="3071" y="517"/>
                    <a:pt x="2341" y="639"/>
                  </a:cubicBezTo>
                  <a:cubicBezTo>
                    <a:pt x="1582" y="791"/>
                    <a:pt x="791" y="760"/>
                    <a:pt x="31" y="791"/>
                  </a:cubicBezTo>
                  <a:cubicBezTo>
                    <a:pt x="1" y="791"/>
                    <a:pt x="1" y="821"/>
                    <a:pt x="31" y="882"/>
                  </a:cubicBezTo>
                  <a:cubicBezTo>
                    <a:pt x="524" y="1254"/>
                    <a:pt x="1197" y="1437"/>
                    <a:pt x="1886" y="1437"/>
                  </a:cubicBezTo>
                  <a:cubicBezTo>
                    <a:pt x="2939" y="1437"/>
                    <a:pt x="4027" y="1010"/>
                    <a:pt x="4560" y="183"/>
                  </a:cubicBezTo>
                  <a:cubicBezTo>
                    <a:pt x="4621" y="122"/>
                    <a:pt x="4500" y="0"/>
                    <a:pt x="4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4" name="Google Shape;1404;p33"/>
            <p:cNvSpPr/>
            <p:nvPr/>
          </p:nvSpPr>
          <p:spPr>
            <a:xfrm>
              <a:off x="876000" y="4985150"/>
              <a:ext cx="70600" cy="33425"/>
            </a:xfrm>
            <a:custGeom>
              <a:avLst/>
              <a:gdLst/>
              <a:ahLst/>
              <a:cxnLst/>
              <a:rect l="l" t="t" r="r" b="b"/>
              <a:pathLst>
                <a:path w="2824" h="1337" extrusionOk="0">
                  <a:moveTo>
                    <a:pt x="2576" y="1"/>
                  </a:moveTo>
                  <a:cubicBezTo>
                    <a:pt x="2568" y="1"/>
                    <a:pt x="2559" y="4"/>
                    <a:pt x="2550" y="13"/>
                  </a:cubicBezTo>
                  <a:cubicBezTo>
                    <a:pt x="2246" y="135"/>
                    <a:pt x="1973" y="348"/>
                    <a:pt x="1669" y="500"/>
                  </a:cubicBezTo>
                  <a:cubicBezTo>
                    <a:pt x="1463" y="585"/>
                    <a:pt x="1248" y="623"/>
                    <a:pt x="1034" y="623"/>
                  </a:cubicBezTo>
                  <a:cubicBezTo>
                    <a:pt x="868" y="623"/>
                    <a:pt x="703" y="600"/>
                    <a:pt x="544" y="560"/>
                  </a:cubicBezTo>
                  <a:cubicBezTo>
                    <a:pt x="502" y="544"/>
                    <a:pt x="461" y="536"/>
                    <a:pt x="421" y="536"/>
                  </a:cubicBezTo>
                  <a:cubicBezTo>
                    <a:pt x="174" y="536"/>
                    <a:pt x="0" y="829"/>
                    <a:pt x="210" y="986"/>
                  </a:cubicBezTo>
                  <a:cubicBezTo>
                    <a:pt x="493" y="1232"/>
                    <a:pt x="848" y="1336"/>
                    <a:pt x="1200" y="1336"/>
                  </a:cubicBezTo>
                  <a:cubicBezTo>
                    <a:pt x="1413" y="1336"/>
                    <a:pt x="1626" y="1298"/>
                    <a:pt x="1821" y="1229"/>
                  </a:cubicBezTo>
                  <a:cubicBezTo>
                    <a:pt x="2246" y="1077"/>
                    <a:pt x="2824" y="591"/>
                    <a:pt x="2611" y="44"/>
                  </a:cubicBezTo>
                  <a:cubicBezTo>
                    <a:pt x="2611" y="22"/>
                    <a:pt x="2596" y="1"/>
                    <a:pt x="25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5" name="Google Shape;1405;p33"/>
            <p:cNvSpPr/>
            <p:nvPr/>
          </p:nvSpPr>
          <p:spPr>
            <a:xfrm>
              <a:off x="990675" y="5002425"/>
              <a:ext cx="41850" cy="31225"/>
            </a:xfrm>
            <a:custGeom>
              <a:avLst/>
              <a:gdLst/>
              <a:ahLst/>
              <a:cxnLst/>
              <a:rect l="l" t="t" r="r" b="b"/>
              <a:pathLst>
                <a:path w="1674" h="1249" extrusionOk="0">
                  <a:moveTo>
                    <a:pt x="1222" y="0"/>
                  </a:moveTo>
                  <a:cubicBezTo>
                    <a:pt x="1081" y="0"/>
                    <a:pt x="940" y="70"/>
                    <a:pt x="881" y="234"/>
                  </a:cubicBezTo>
                  <a:cubicBezTo>
                    <a:pt x="851" y="386"/>
                    <a:pt x="729" y="508"/>
                    <a:pt x="608" y="568"/>
                  </a:cubicBezTo>
                  <a:cubicBezTo>
                    <a:pt x="516" y="660"/>
                    <a:pt x="304" y="781"/>
                    <a:pt x="152" y="812"/>
                  </a:cubicBezTo>
                  <a:cubicBezTo>
                    <a:pt x="140" y="809"/>
                    <a:pt x="129" y="808"/>
                    <a:pt x="120" y="808"/>
                  </a:cubicBezTo>
                  <a:cubicBezTo>
                    <a:pt x="0" y="808"/>
                    <a:pt x="7" y="968"/>
                    <a:pt x="91" y="1024"/>
                  </a:cubicBezTo>
                  <a:cubicBezTo>
                    <a:pt x="182" y="1085"/>
                    <a:pt x="212" y="1116"/>
                    <a:pt x="273" y="1146"/>
                  </a:cubicBezTo>
                  <a:lnTo>
                    <a:pt x="304" y="1176"/>
                  </a:lnTo>
                  <a:cubicBezTo>
                    <a:pt x="364" y="1237"/>
                    <a:pt x="395" y="1237"/>
                    <a:pt x="486" y="1237"/>
                  </a:cubicBezTo>
                  <a:cubicBezTo>
                    <a:pt x="524" y="1245"/>
                    <a:pt x="564" y="1249"/>
                    <a:pt x="605" y="1249"/>
                  </a:cubicBezTo>
                  <a:cubicBezTo>
                    <a:pt x="727" y="1249"/>
                    <a:pt x="858" y="1214"/>
                    <a:pt x="972" y="1146"/>
                  </a:cubicBezTo>
                  <a:cubicBezTo>
                    <a:pt x="1276" y="994"/>
                    <a:pt x="1459" y="720"/>
                    <a:pt x="1580" y="417"/>
                  </a:cubicBezTo>
                  <a:cubicBezTo>
                    <a:pt x="1673" y="174"/>
                    <a:pt x="1447" y="0"/>
                    <a:pt x="1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406" name="Google Shape;1406;p33"/>
          <p:cNvGrpSpPr/>
          <p:nvPr/>
        </p:nvGrpSpPr>
        <p:grpSpPr>
          <a:xfrm flipH="1">
            <a:off x="2028302" y="7973601"/>
            <a:ext cx="557250" cy="1690650"/>
            <a:chOff x="875150" y="4188325"/>
            <a:chExt cx="278625" cy="845325"/>
          </a:xfrm>
        </p:grpSpPr>
        <p:sp>
          <p:nvSpPr>
            <p:cNvPr id="1407" name="Google Shape;1407;p33"/>
            <p:cNvSpPr/>
            <p:nvPr/>
          </p:nvSpPr>
          <p:spPr>
            <a:xfrm>
              <a:off x="875150" y="4188325"/>
              <a:ext cx="278625" cy="782725"/>
            </a:xfrm>
            <a:custGeom>
              <a:avLst/>
              <a:gdLst/>
              <a:ahLst/>
              <a:cxnLst/>
              <a:rect l="l" t="t" r="r" b="b"/>
              <a:pathLst>
                <a:path w="11145" h="31309" extrusionOk="0">
                  <a:moveTo>
                    <a:pt x="11081" y="0"/>
                  </a:moveTo>
                  <a:cubicBezTo>
                    <a:pt x="11063" y="0"/>
                    <a:pt x="11045" y="10"/>
                    <a:pt x="11034" y="32"/>
                  </a:cubicBezTo>
                  <a:cubicBezTo>
                    <a:pt x="8633" y="4925"/>
                    <a:pt x="6688" y="10001"/>
                    <a:pt x="4864" y="15138"/>
                  </a:cubicBezTo>
                  <a:lnTo>
                    <a:pt x="4560" y="16020"/>
                  </a:lnTo>
                  <a:cubicBezTo>
                    <a:pt x="2827" y="21035"/>
                    <a:pt x="943" y="26081"/>
                    <a:pt x="1" y="31309"/>
                  </a:cubicBezTo>
                  <a:cubicBezTo>
                    <a:pt x="1" y="31309"/>
                    <a:pt x="31" y="31309"/>
                    <a:pt x="61" y="31278"/>
                  </a:cubicBezTo>
                  <a:cubicBezTo>
                    <a:pt x="1794" y="26293"/>
                    <a:pt x="3101" y="21065"/>
                    <a:pt x="4864" y="16050"/>
                  </a:cubicBezTo>
                  <a:lnTo>
                    <a:pt x="5168" y="15199"/>
                  </a:lnTo>
                  <a:cubicBezTo>
                    <a:pt x="6992" y="10123"/>
                    <a:pt x="9089" y="5108"/>
                    <a:pt x="11125" y="92"/>
                  </a:cubicBezTo>
                  <a:cubicBezTo>
                    <a:pt x="11145" y="34"/>
                    <a:pt x="11114" y="0"/>
                    <a:pt x="110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8" name="Google Shape;1408;p33"/>
            <p:cNvSpPr/>
            <p:nvPr/>
          </p:nvSpPr>
          <p:spPr>
            <a:xfrm>
              <a:off x="980600" y="4244700"/>
              <a:ext cx="170500" cy="317225"/>
            </a:xfrm>
            <a:custGeom>
              <a:avLst/>
              <a:gdLst/>
              <a:ahLst/>
              <a:cxnLst/>
              <a:rect l="l" t="t" r="r" b="b"/>
              <a:pathLst>
                <a:path w="6820" h="12689" extrusionOk="0">
                  <a:moveTo>
                    <a:pt x="5636" y="0"/>
                  </a:moveTo>
                  <a:cubicBezTo>
                    <a:pt x="5309" y="0"/>
                    <a:pt x="4972" y="170"/>
                    <a:pt x="4749" y="573"/>
                  </a:cubicBezTo>
                  <a:cubicBezTo>
                    <a:pt x="3807" y="2245"/>
                    <a:pt x="3078" y="4099"/>
                    <a:pt x="2318" y="5892"/>
                  </a:cubicBezTo>
                  <a:cubicBezTo>
                    <a:pt x="1527" y="7625"/>
                    <a:pt x="646" y="9449"/>
                    <a:pt x="190" y="11303"/>
                  </a:cubicBezTo>
                  <a:cubicBezTo>
                    <a:pt x="0" y="12138"/>
                    <a:pt x="616" y="12688"/>
                    <a:pt x="1253" y="12688"/>
                  </a:cubicBezTo>
                  <a:cubicBezTo>
                    <a:pt x="1637" y="12688"/>
                    <a:pt x="2028" y="12489"/>
                    <a:pt x="2257" y="12032"/>
                  </a:cubicBezTo>
                  <a:cubicBezTo>
                    <a:pt x="3108" y="10330"/>
                    <a:pt x="3685" y="8476"/>
                    <a:pt x="4324" y="6683"/>
                  </a:cubicBezTo>
                  <a:cubicBezTo>
                    <a:pt x="5023" y="4889"/>
                    <a:pt x="5844" y="3157"/>
                    <a:pt x="6543" y="1363"/>
                  </a:cubicBezTo>
                  <a:cubicBezTo>
                    <a:pt x="6820" y="592"/>
                    <a:pt x="6246" y="0"/>
                    <a:pt x="5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09" name="Google Shape;1409;p33"/>
            <p:cNvSpPr/>
            <p:nvPr/>
          </p:nvSpPr>
          <p:spPr>
            <a:xfrm>
              <a:off x="876000" y="4985150"/>
              <a:ext cx="70600" cy="33425"/>
            </a:xfrm>
            <a:custGeom>
              <a:avLst/>
              <a:gdLst/>
              <a:ahLst/>
              <a:cxnLst/>
              <a:rect l="l" t="t" r="r" b="b"/>
              <a:pathLst>
                <a:path w="2824" h="1337" extrusionOk="0">
                  <a:moveTo>
                    <a:pt x="2576" y="1"/>
                  </a:moveTo>
                  <a:cubicBezTo>
                    <a:pt x="2568" y="1"/>
                    <a:pt x="2559" y="4"/>
                    <a:pt x="2550" y="13"/>
                  </a:cubicBezTo>
                  <a:cubicBezTo>
                    <a:pt x="2246" y="135"/>
                    <a:pt x="1973" y="348"/>
                    <a:pt x="1669" y="500"/>
                  </a:cubicBezTo>
                  <a:cubicBezTo>
                    <a:pt x="1463" y="585"/>
                    <a:pt x="1248" y="623"/>
                    <a:pt x="1034" y="623"/>
                  </a:cubicBezTo>
                  <a:cubicBezTo>
                    <a:pt x="868" y="623"/>
                    <a:pt x="703" y="600"/>
                    <a:pt x="544" y="560"/>
                  </a:cubicBezTo>
                  <a:cubicBezTo>
                    <a:pt x="502" y="544"/>
                    <a:pt x="461" y="536"/>
                    <a:pt x="421" y="536"/>
                  </a:cubicBezTo>
                  <a:cubicBezTo>
                    <a:pt x="174" y="536"/>
                    <a:pt x="0" y="829"/>
                    <a:pt x="210" y="986"/>
                  </a:cubicBezTo>
                  <a:cubicBezTo>
                    <a:pt x="493" y="1232"/>
                    <a:pt x="848" y="1336"/>
                    <a:pt x="1200" y="1336"/>
                  </a:cubicBezTo>
                  <a:cubicBezTo>
                    <a:pt x="1413" y="1336"/>
                    <a:pt x="1626" y="1298"/>
                    <a:pt x="1821" y="1229"/>
                  </a:cubicBezTo>
                  <a:cubicBezTo>
                    <a:pt x="2246" y="1077"/>
                    <a:pt x="2824" y="591"/>
                    <a:pt x="2611" y="44"/>
                  </a:cubicBezTo>
                  <a:cubicBezTo>
                    <a:pt x="2611" y="22"/>
                    <a:pt x="2596" y="1"/>
                    <a:pt x="25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0" name="Google Shape;1410;p33"/>
            <p:cNvSpPr/>
            <p:nvPr/>
          </p:nvSpPr>
          <p:spPr>
            <a:xfrm>
              <a:off x="990675" y="5002425"/>
              <a:ext cx="41850" cy="31225"/>
            </a:xfrm>
            <a:custGeom>
              <a:avLst/>
              <a:gdLst/>
              <a:ahLst/>
              <a:cxnLst/>
              <a:rect l="l" t="t" r="r" b="b"/>
              <a:pathLst>
                <a:path w="1674" h="1249" extrusionOk="0">
                  <a:moveTo>
                    <a:pt x="1222" y="0"/>
                  </a:moveTo>
                  <a:cubicBezTo>
                    <a:pt x="1081" y="0"/>
                    <a:pt x="940" y="70"/>
                    <a:pt x="881" y="234"/>
                  </a:cubicBezTo>
                  <a:cubicBezTo>
                    <a:pt x="851" y="386"/>
                    <a:pt x="729" y="508"/>
                    <a:pt x="608" y="568"/>
                  </a:cubicBezTo>
                  <a:cubicBezTo>
                    <a:pt x="516" y="660"/>
                    <a:pt x="304" y="781"/>
                    <a:pt x="152" y="812"/>
                  </a:cubicBezTo>
                  <a:cubicBezTo>
                    <a:pt x="140" y="809"/>
                    <a:pt x="129" y="808"/>
                    <a:pt x="120" y="808"/>
                  </a:cubicBezTo>
                  <a:cubicBezTo>
                    <a:pt x="0" y="808"/>
                    <a:pt x="7" y="968"/>
                    <a:pt x="91" y="1024"/>
                  </a:cubicBezTo>
                  <a:cubicBezTo>
                    <a:pt x="182" y="1085"/>
                    <a:pt x="212" y="1116"/>
                    <a:pt x="273" y="1146"/>
                  </a:cubicBezTo>
                  <a:lnTo>
                    <a:pt x="304" y="1176"/>
                  </a:lnTo>
                  <a:cubicBezTo>
                    <a:pt x="364" y="1237"/>
                    <a:pt x="395" y="1237"/>
                    <a:pt x="486" y="1237"/>
                  </a:cubicBezTo>
                  <a:cubicBezTo>
                    <a:pt x="524" y="1245"/>
                    <a:pt x="564" y="1249"/>
                    <a:pt x="605" y="1249"/>
                  </a:cubicBezTo>
                  <a:cubicBezTo>
                    <a:pt x="727" y="1249"/>
                    <a:pt x="858" y="1214"/>
                    <a:pt x="972" y="1146"/>
                  </a:cubicBezTo>
                  <a:cubicBezTo>
                    <a:pt x="1276" y="994"/>
                    <a:pt x="1459" y="720"/>
                    <a:pt x="1580" y="417"/>
                  </a:cubicBezTo>
                  <a:cubicBezTo>
                    <a:pt x="1673" y="174"/>
                    <a:pt x="1447" y="0"/>
                    <a:pt x="1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411" name="Google Shape;1411;p33"/>
          <p:cNvGrpSpPr/>
          <p:nvPr/>
        </p:nvGrpSpPr>
        <p:grpSpPr>
          <a:xfrm>
            <a:off x="11203583" y="7532857"/>
            <a:ext cx="2385389" cy="1532234"/>
            <a:chOff x="1542100" y="4196450"/>
            <a:chExt cx="1613275" cy="981950"/>
          </a:xfrm>
        </p:grpSpPr>
        <p:sp>
          <p:nvSpPr>
            <p:cNvPr id="1412" name="Google Shape;1412;p33"/>
            <p:cNvSpPr/>
            <p:nvPr/>
          </p:nvSpPr>
          <p:spPr>
            <a:xfrm>
              <a:off x="1542100" y="4196450"/>
              <a:ext cx="1613275" cy="780475"/>
            </a:xfrm>
            <a:custGeom>
              <a:avLst/>
              <a:gdLst/>
              <a:ahLst/>
              <a:cxnLst/>
              <a:rect l="l" t="t" r="r" b="b"/>
              <a:pathLst>
                <a:path w="64531" h="31219" extrusionOk="0">
                  <a:moveTo>
                    <a:pt x="32635" y="0"/>
                  </a:moveTo>
                  <a:cubicBezTo>
                    <a:pt x="31653" y="0"/>
                    <a:pt x="30689" y="136"/>
                    <a:pt x="29788" y="546"/>
                  </a:cubicBezTo>
                  <a:cubicBezTo>
                    <a:pt x="28132" y="1268"/>
                    <a:pt x="26744" y="2826"/>
                    <a:pt x="24946" y="2826"/>
                  </a:cubicBezTo>
                  <a:cubicBezTo>
                    <a:pt x="24929" y="2826"/>
                    <a:pt x="24911" y="2826"/>
                    <a:pt x="24894" y="2825"/>
                  </a:cubicBezTo>
                  <a:cubicBezTo>
                    <a:pt x="23536" y="2825"/>
                    <a:pt x="22264" y="1850"/>
                    <a:pt x="20910" y="1850"/>
                  </a:cubicBezTo>
                  <a:cubicBezTo>
                    <a:pt x="20871" y="1850"/>
                    <a:pt x="20831" y="1851"/>
                    <a:pt x="20791" y="1853"/>
                  </a:cubicBezTo>
                  <a:cubicBezTo>
                    <a:pt x="20304" y="1853"/>
                    <a:pt x="19786" y="1981"/>
                    <a:pt x="19270" y="1981"/>
                  </a:cubicBezTo>
                  <a:cubicBezTo>
                    <a:pt x="19077" y="1981"/>
                    <a:pt x="18884" y="1963"/>
                    <a:pt x="18693" y="1913"/>
                  </a:cubicBezTo>
                  <a:cubicBezTo>
                    <a:pt x="18177" y="1731"/>
                    <a:pt x="17751" y="1306"/>
                    <a:pt x="17295" y="1002"/>
                  </a:cubicBezTo>
                  <a:cubicBezTo>
                    <a:pt x="16890" y="778"/>
                    <a:pt x="16465" y="683"/>
                    <a:pt x="16033" y="683"/>
                  </a:cubicBezTo>
                  <a:cubicBezTo>
                    <a:pt x="14876" y="683"/>
                    <a:pt x="13671" y="1365"/>
                    <a:pt x="12675" y="2096"/>
                  </a:cubicBezTo>
                  <a:cubicBezTo>
                    <a:pt x="9848" y="4284"/>
                    <a:pt x="7538" y="7050"/>
                    <a:pt x="5866" y="10211"/>
                  </a:cubicBezTo>
                  <a:cubicBezTo>
                    <a:pt x="4833" y="12096"/>
                    <a:pt x="4073" y="14163"/>
                    <a:pt x="3283" y="16199"/>
                  </a:cubicBezTo>
                  <a:cubicBezTo>
                    <a:pt x="3161" y="16534"/>
                    <a:pt x="3040" y="16898"/>
                    <a:pt x="2888" y="17202"/>
                  </a:cubicBezTo>
                  <a:cubicBezTo>
                    <a:pt x="2705" y="17415"/>
                    <a:pt x="2523" y="17689"/>
                    <a:pt x="2340" y="17902"/>
                  </a:cubicBezTo>
                  <a:cubicBezTo>
                    <a:pt x="1672" y="18601"/>
                    <a:pt x="973" y="19209"/>
                    <a:pt x="547" y="20029"/>
                  </a:cubicBezTo>
                  <a:cubicBezTo>
                    <a:pt x="0" y="21063"/>
                    <a:pt x="61" y="22278"/>
                    <a:pt x="274" y="23433"/>
                  </a:cubicBezTo>
                  <a:cubicBezTo>
                    <a:pt x="578" y="24649"/>
                    <a:pt x="1185" y="25744"/>
                    <a:pt x="1976" y="26655"/>
                  </a:cubicBezTo>
                  <a:cubicBezTo>
                    <a:pt x="3678" y="28571"/>
                    <a:pt x="6301" y="29750"/>
                    <a:pt x="8898" y="29750"/>
                  </a:cubicBezTo>
                  <a:cubicBezTo>
                    <a:pt x="9640" y="29750"/>
                    <a:pt x="10379" y="29654"/>
                    <a:pt x="11094" y="29452"/>
                  </a:cubicBezTo>
                  <a:cubicBezTo>
                    <a:pt x="12766" y="28996"/>
                    <a:pt x="14286" y="28054"/>
                    <a:pt x="15897" y="27446"/>
                  </a:cubicBezTo>
                  <a:cubicBezTo>
                    <a:pt x="16817" y="27105"/>
                    <a:pt x="17803" y="26860"/>
                    <a:pt x="18760" y="26860"/>
                  </a:cubicBezTo>
                  <a:cubicBezTo>
                    <a:pt x="19511" y="26860"/>
                    <a:pt x="20244" y="27011"/>
                    <a:pt x="20912" y="27385"/>
                  </a:cubicBezTo>
                  <a:cubicBezTo>
                    <a:pt x="22250" y="28084"/>
                    <a:pt x="23162" y="29543"/>
                    <a:pt x="24529" y="30181"/>
                  </a:cubicBezTo>
                  <a:cubicBezTo>
                    <a:pt x="25350" y="30607"/>
                    <a:pt x="26353" y="30637"/>
                    <a:pt x="27265" y="30668"/>
                  </a:cubicBezTo>
                  <a:cubicBezTo>
                    <a:pt x="29034" y="30745"/>
                    <a:pt x="30814" y="30821"/>
                    <a:pt x="32584" y="30821"/>
                  </a:cubicBezTo>
                  <a:cubicBezTo>
                    <a:pt x="33613" y="30821"/>
                    <a:pt x="34638" y="30795"/>
                    <a:pt x="35654" y="30728"/>
                  </a:cubicBezTo>
                  <a:cubicBezTo>
                    <a:pt x="38663" y="30485"/>
                    <a:pt x="41642" y="29877"/>
                    <a:pt x="44651" y="29817"/>
                  </a:cubicBezTo>
                  <a:cubicBezTo>
                    <a:pt x="44831" y="29813"/>
                    <a:pt x="45010" y="29811"/>
                    <a:pt x="45190" y="29811"/>
                  </a:cubicBezTo>
                  <a:cubicBezTo>
                    <a:pt x="49170" y="29811"/>
                    <a:pt x="53100" y="30745"/>
                    <a:pt x="57114" y="31124"/>
                  </a:cubicBezTo>
                  <a:cubicBezTo>
                    <a:pt x="57664" y="31177"/>
                    <a:pt x="58233" y="31218"/>
                    <a:pt x="58801" y="31218"/>
                  </a:cubicBezTo>
                  <a:cubicBezTo>
                    <a:pt x="59864" y="31218"/>
                    <a:pt x="60924" y="31072"/>
                    <a:pt x="61855" y="30576"/>
                  </a:cubicBezTo>
                  <a:cubicBezTo>
                    <a:pt x="63345" y="29877"/>
                    <a:pt x="64530" y="28023"/>
                    <a:pt x="64257" y="26139"/>
                  </a:cubicBezTo>
                  <a:cubicBezTo>
                    <a:pt x="63953" y="24041"/>
                    <a:pt x="62129" y="22826"/>
                    <a:pt x="60457" y="22035"/>
                  </a:cubicBezTo>
                  <a:cubicBezTo>
                    <a:pt x="58785" y="21215"/>
                    <a:pt x="56931" y="20364"/>
                    <a:pt x="56202" y="18449"/>
                  </a:cubicBezTo>
                  <a:cubicBezTo>
                    <a:pt x="55776" y="17354"/>
                    <a:pt x="55837" y="16047"/>
                    <a:pt x="55381" y="14984"/>
                  </a:cubicBezTo>
                  <a:cubicBezTo>
                    <a:pt x="54955" y="14132"/>
                    <a:pt x="54226" y="13464"/>
                    <a:pt x="53588" y="12795"/>
                  </a:cubicBezTo>
                  <a:cubicBezTo>
                    <a:pt x="52524" y="11640"/>
                    <a:pt x="51673" y="10333"/>
                    <a:pt x="50670" y="9178"/>
                  </a:cubicBezTo>
                  <a:cubicBezTo>
                    <a:pt x="49686" y="8167"/>
                    <a:pt x="48444" y="7337"/>
                    <a:pt x="47133" y="7337"/>
                  </a:cubicBezTo>
                  <a:cubicBezTo>
                    <a:pt x="47026" y="7337"/>
                    <a:pt x="46918" y="7343"/>
                    <a:pt x="46809" y="7354"/>
                  </a:cubicBezTo>
                  <a:cubicBezTo>
                    <a:pt x="46110" y="7415"/>
                    <a:pt x="45442" y="7780"/>
                    <a:pt x="44743" y="7932"/>
                  </a:cubicBezTo>
                  <a:cubicBezTo>
                    <a:pt x="44560" y="7964"/>
                    <a:pt x="44377" y="7979"/>
                    <a:pt x="44193" y="7979"/>
                  </a:cubicBezTo>
                  <a:cubicBezTo>
                    <a:pt x="42633" y="7979"/>
                    <a:pt x="41085" y="6858"/>
                    <a:pt x="40487" y="5227"/>
                  </a:cubicBezTo>
                  <a:cubicBezTo>
                    <a:pt x="40122" y="4315"/>
                    <a:pt x="40062" y="3312"/>
                    <a:pt x="39606" y="2491"/>
                  </a:cubicBezTo>
                  <a:cubicBezTo>
                    <a:pt x="38724" y="850"/>
                    <a:pt x="36840" y="454"/>
                    <a:pt x="35168" y="211"/>
                  </a:cubicBezTo>
                  <a:cubicBezTo>
                    <a:pt x="34328" y="99"/>
                    <a:pt x="33474" y="0"/>
                    <a:pt x="326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3" name="Google Shape;1413;p33"/>
            <p:cNvSpPr/>
            <p:nvPr/>
          </p:nvSpPr>
          <p:spPr>
            <a:xfrm>
              <a:off x="1960400" y="4861875"/>
              <a:ext cx="41450" cy="266375"/>
            </a:xfrm>
            <a:custGeom>
              <a:avLst/>
              <a:gdLst/>
              <a:ahLst/>
              <a:cxnLst/>
              <a:rect l="l" t="t" r="r" b="b"/>
              <a:pathLst>
                <a:path w="1658" h="10655" extrusionOk="0">
                  <a:moveTo>
                    <a:pt x="810" y="0"/>
                  </a:moveTo>
                  <a:cubicBezTo>
                    <a:pt x="753" y="0"/>
                    <a:pt x="700" y="23"/>
                    <a:pt x="685" y="69"/>
                  </a:cubicBezTo>
                  <a:cubicBezTo>
                    <a:pt x="46" y="1497"/>
                    <a:pt x="229" y="2956"/>
                    <a:pt x="229" y="4446"/>
                  </a:cubicBezTo>
                  <a:cubicBezTo>
                    <a:pt x="198" y="6391"/>
                    <a:pt x="198" y="8367"/>
                    <a:pt x="46" y="10312"/>
                  </a:cubicBezTo>
                  <a:cubicBezTo>
                    <a:pt x="1" y="10540"/>
                    <a:pt x="153" y="10654"/>
                    <a:pt x="324" y="10654"/>
                  </a:cubicBezTo>
                  <a:cubicBezTo>
                    <a:pt x="495" y="10654"/>
                    <a:pt x="685" y="10540"/>
                    <a:pt x="715" y="10312"/>
                  </a:cubicBezTo>
                  <a:cubicBezTo>
                    <a:pt x="1019" y="8367"/>
                    <a:pt x="1323" y="6422"/>
                    <a:pt x="1414" y="4446"/>
                  </a:cubicBezTo>
                  <a:cubicBezTo>
                    <a:pt x="1475" y="2926"/>
                    <a:pt x="1657" y="1437"/>
                    <a:pt x="958" y="69"/>
                  </a:cubicBezTo>
                  <a:cubicBezTo>
                    <a:pt x="928" y="23"/>
                    <a:pt x="867" y="0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4" name="Google Shape;1414;p33"/>
            <p:cNvSpPr/>
            <p:nvPr/>
          </p:nvSpPr>
          <p:spPr>
            <a:xfrm>
              <a:off x="2258675" y="4677225"/>
              <a:ext cx="58525" cy="501175"/>
            </a:xfrm>
            <a:custGeom>
              <a:avLst/>
              <a:gdLst/>
              <a:ahLst/>
              <a:cxnLst/>
              <a:rect l="l" t="t" r="r" b="b"/>
              <a:pathLst>
                <a:path w="2341" h="20047" extrusionOk="0">
                  <a:moveTo>
                    <a:pt x="802" y="0"/>
                  </a:moveTo>
                  <a:cubicBezTo>
                    <a:pt x="646" y="0"/>
                    <a:pt x="502" y="84"/>
                    <a:pt x="487" y="251"/>
                  </a:cubicBezTo>
                  <a:cubicBezTo>
                    <a:pt x="0" y="3473"/>
                    <a:pt x="517" y="6847"/>
                    <a:pt x="638" y="10130"/>
                  </a:cubicBezTo>
                  <a:cubicBezTo>
                    <a:pt x="760" y="13382"/>
                    <a:pt x="456" y="16786"/>
                    <a:pt x="1246" y="19978"/>
                  </a:cubicBezTo>
                  <a:cubicBezTo>
                    <a:pt x="1262" y="20023"/>
                    <a:pt x="1307" y="20046"/>
                    <a:pt x="1357" y="20046"/>
                  </a:cubicBezTo>
                  <a:cubicBezTo>
                    <a:pt x="1406" y="20046"/>
                    <a:pt x="1459" y="20023"/>
                    <a:pt x="1490" y="19978"/>
                  </a:cubicBezTo>
                  <a:cubicBezTo>
                    <a:pt x="2341" y="16817"/>
                    <a:pt x="2037" y="13382"/>
                    <a:pt x="1976" y="10130"/>
                  </a:cubicBezTo>
                  <a:cubicBezTo>
                    <a:pt x="1885" y="6847"/>
                    <a:pt x="2128" y="3351"/>
                    <a:pt x="1186" y="251"/>
                  </a:cubicBezTo>
                  <a:cubicBezTo>
                    <a:pt x="1125" y="84"/>
                    <a:pt x="958" y="0"/>
                    <a:pt x="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5" name="Google Shape;1415;p33"/>
            <p:cNvSpPr/>
            <p:nvPr/>
          </p:nvSpPr>
          <p:spPr>
            <a:xfrm>
              <a:off x="2276300" y="4587175"/>
              <a:ext cx="123725" cy="338525"/>
            </a:xfrm>
            <a:custGeom>
              <a:avLst/>
              <a:gdLst/>
              <a:ahLst/>
              <a:cxnLst/>
              <a:rect l="l" t="t" r="r" b="b"/>
              <a:pathLst>
                <a:path w="4949" h="13541" extrusionOk="0">
                  <a:moveTo>
                    <a:pt x="4136" y="0"/>
                  </a:moveTo>
                  <a:cubicBezTo>
                    <a:pt x="4075" y="0"/>
                    <a:pt x="4022" y="38"/>
                    <a:pt x="4007" y="114"/>
                  </a:cubicBezTo>
                  <a:cubicBezTo>
                    <a:pt x="3399" y="2151"/>
                    <a:pt x="2244" y="3914"/>
                    <a:pt x="1575" y="5890"/>
                  </a:cubicBezTo>
                  <a:cubicBezTo>
                    <a:pt x="724" y="8230"/>
                    <a:pt x="389" y="10570"/>
                    <a:pt x="55" y="13002"/>
                  </a:cubicBezTo>
                  <a:cubicBezTo>
                    <a:pt x="0" y="13332"/>
                    <a:pt x="244" y="13541"/>
                    <a:pt x="479" y="13541"/>
                  </a:cubicBezTo>
                  <a:cubicBezTo>
                    <a:pt x="634" y="13541"/>
                    <a:pt x="785" y="13450"/>
                    <a:pt x="845" y="13245"/>
                  </a:cubicBezTo>
                  <a:cubicBezTo>
                    <a:pt x="1605" y="10388"/>
                    <a:pt x="2365" y="7470"/>
                    <a:pt x="3551" y="4765"/>
                  </a:cubicBezTo>
                  <a:cubicBezTo>
                    <a:pt x="4219" y="3184"/>
                    <a:pt x="4949" y="1877"/>
                    <a:pt x="4310" y="114"/>
                  </a:cubicBezTo>
                  <a:cubicBezTo>
                    <a:pt x="4265" y="38"/>
                    <a:pt x="4196" y="0"/>
                    <a:pt x="4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6" name="Google Shape;1416;p33"/>
            <p:cNvSpPr/>
            <p:nvPr/>
          </p:nvSpPr>
          <p:spPr>
            <a:xfrm>
              <a:off x="2699400" y="4932625"/>
              <a:ext cx="46375" cy="214175"/>
            </a:xfrm>
            <a:custGeom>
              <a:avLst/>
              <a:gdLst/>
              <a:ahLst/>
              <a:cxnLst/>
              <a:rect l="l" t="t" r="r" b="b"/>
              <a:pathLst>
                <a:path w="1855" h="8567" extrusionOk="0">
                  <a:moveTo>
                    <a:pt x="1126" y="1"/>
                  </a:moveTo>
                  <a:cubicBezTo>
                    <a:pt x="1034" y="1"/>
                    <a:pt x="944" y="47"/>
                    <a:pt x="913" y="126"/>
                  </a:cubicBezTo>
                  <a:cubicBezTo>
                    <a:pt x="365" y="1251"/>
                    <a:pt x="335" y="2406"/>
                    <a:pt x="274" y="3592"/>
                  </a:cubicBezTo>
                  <a:cubicBezTo>
                    <a:pt x="183" y="5111"/>
                    <a:pt x="1" y="6631"/>
                    <a:pt x="122" y="8120"/>
                  </a:cubicBezTo>
                  <a:cubicBezTo>
                    <a:pt x="139" y="8411"/>
                    <a:pt x="329" y="8567"/>
                    <a:pt x="514" y="8567"/>
                  </a:cubicBezTo>
                  <a:cubicBezTo>
                    <a:pt x="658" y="8567"/>
                    <a:pt x="799" y="8472"/>
                    <a:pt x="852" y="8272"/>
                  </a:cubicBezTo>
                  <a:cubicBezTo>
                    <a:pt x="1368" y="6874"/>
                    <a:pt x="1520" y="5385"/>
                    <a:pt x="1672" y="3926"/>
                  </a:cubicBezTo>
                  <a:cubicBezTo>
                    <a:pt x="1794" y="2619"/>
                    <a:pt x="1855" y="1342"/>
                    <a:pt x="1338" y="126"/>
                  </a:cubicBezTo>
                  <a:cubicBezTo>
                    <a:pt x="1295" y="39"/>
                    <a:pt x="1209" y="1"/>
                    <a:pt x="1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417" name="Google Shape;1417;p33"/>
          <p:cNvGrpSpPr/>
          <p:nvPr/>
        </p:nvGrpSpPr>
        <p:grpSpPr>
          <a:xfrm>
            <a:off x="15679045" y="7772546"/>
            <a:ext cx="1583621" cy="1891697"/>
            <a:chOff x="1268775" y="3092225"/>
            <a:chExt cx="674800" cy="806075"/>
          </a:xfrm>
        </p:grpSpPr>
        <p:sp>
          <p:nvSpPr>
            <p:cNvPr id="1418" name="Google Shape;1418;p33"/>
            <p:cNvSpPr/>
            <p:nvPr/>
          </p:nvSpPr>
          <p:spPr>
            <a:xfrm>
              <a:off x="1268775" y="3092225"/>
              <a:ext cx="674800" cy="686800"/>
            </a:xfrm>
            <a:custGeom>
              <a:avLst/>
              <a:gdLst/>
              <a:ahLst/>
              <a:cxnLst/>
              <a:rect l="l" t="t" r="r" b="b"/>
              <a:pathLst>
                <a:path w="26992" h="27472" extrusionOk="0">
                  <a:moveTo>
                    <a:pt x="15813" y="1"/>
                  </a:moveTo>
                  <a:cubicBezTo>
                    <a:pt x="15583" y="1"/>
                    <a:pt x="15356" y="23"/>
                    <a:pt x="15138" y="76"/>
                  </a:cubicBezTo>
                  <a:cubicBezTo>
                    <a:pt x="14286" y="288"/>
                    <a:pt x="13739" y="836"/>
                    <a:pt x="13162" y="1291"/>
                  </a:cubicBezTo>
                  <a:cubicBezTo>
                    <a:pt x="11247" y="2902"/>
                    <a:pt x="8359" y="3875"/>
                    <a:pt x="6779" y="5699"/>
                  </a:cubicBezTo>
                  <a:cubicBezTo>
                    <a:pt x="5472" y="7279"/>
                    <a:pt x="5320" y="9164"/>
                    <a:pt x="4925" y="10988"/>
                  </a:cubicBezTo>
                  <a:cubicBezTo>
                    <a:pt x="4499" y="13055"/>
                    <a:pt x="3800" y="15091"/>
                    <a:pt x="2797" y="17067"/>
                  </a:cubicBezTo>
                  <a:cubicBezTo>
                    <a:pt x="1611" y="19438"/>
                    <a:pt x="1" y="21809"/>
                    <a:pt x="213" y="24331"/>
                  </a:cubicBezTo>
                  <a:cubicBezTo>
                    <a:pt x="365" y="25578"/>
                    <a:pt x="1247" y="26976"/>
                    <a:pt x="2949" y="27280"/>
                  </a:cubicBezTo>
                  <a:cubicBezTo>
                    <a:pt x="3186" y="27321"/>
                    <a:pt x="3423" y="27339"/>
                    <a:pt x="3660" y="27339"/>
                  </a:cubicBezTo>
                  <a:cubicBezTo>
                    <a:pt x="4823" y="27339"/>
                    <a:pt x="5992" y="26914"/>
                    <a:pt x="7204" y="26763"/>
                  </a:cubicBezTo>
                  <a:cubicBezTo>
                    <a:pt x="7650" y="26698"/>
                    <a:pt x="8098" y="26671"/>
                    <a:pt x="8548" y="26671"/>
                  </a:cubicBezTo>
                  <a:cubicBezTo>
                    <a:pt x="10003" y="26671"/>
                    <a:pt x="11472" y="26956"/>
                    <a:pt x="12888" y="27189"/>
                  </a:cubicBezTo>
                  <a:cubicBezTo>
                    <a:pt x="13795" y="27308"/>
                    <a:pt x="14730" y="27409"/>
                    <a:pt x="15646" y="27409"/>
                  </a:cubicBezTo>
                  <a:cubicBezTo>
                    <a:pt x="16357" y="27409"/>
                    <a:pt x="17057" y="27348"/>
                    <a:pt x="17721" y="27189"/>
                  </a:cubicBezTo>
                  <a:cubicBezTo>
                    <a:pt x="18208" y="27219"/>
                    <a:pt x="18815" y="27280"/>
                    <a:pt x="19575" y="27401"/>
                  </a:cubicBezTo>
                  <a:cubicBezTo>
                    <a:pt x="19861" y="27451"/>
                    <a:pt x="20231" y="27471"/>
                    <a:pt x="20630" y="27471"/>
                  </a:cubicBezTo>
                  <a:cubicBezTo>
                    <a:pt x="21459" y="27471"/>
                    <a:pt x="22415" y="27382"/>
                    <a:pt x="23010" y="27280"/>
                  </a:cubicBezTo>
                  <a:cubicBezTo>
                    <a:pt x="24651" y="27037"/>
                    <a:pt x="25746" y="26003"/>
                    <a:pt x="26506" y="24970"/>
                  </a:cubicBezTo>
                  <a:cubicBezTo>
                    <a:pt x="26779" y="24635"/>
                    <a:pt x="26992" y="24271"/>
                    <a:pt x="26992" y="23906"/>
                  </a:cubicBezTo>
                  <a:cubicBezTo>
                    <a:pt x="26992" y="23480"/>
                    <a:pt x="26658" y="23085"/>
                    <a:pt x="26384" y="22690"/>
                  </a:cubicBezTo>
                  <a:cubicBezTo>
                    <a:pt x="24986" y="20562"/>
                    <a:pt x="25867" y="18100"/>
                    <a:pt x="25776" y="15790"/>
                  </a:cubicBezTo>
                  <a:cubicBezTo>
                    <a:pt x="25715" y="12690"/>
                    <a:pt x="23892" y="9741"/>
                    <a:pt x="23375" y="6611"/>
                  </a:cubicBezTo>
                  <a:cubicBezTo>
                    <a:pt x="23192" y="5334"/>
                    <a:pt x="23192" y="3966"/>
                    <a:pt x="22281" y="2811"/>
                  </a:cubicBezTo>
                  <a:cubicBezTo>
                    <a:pt x="21338" y="1595"/>
                    <a:pt x="19423" y="775"/>
                    <a:pt x="17508" y="288"/>
                  </a:cubicBezTo>
                  <a:cubicBezTo>
                    <a:pt x="16967" y="137"/>
                    <a:pt x="16380" y="1"/>
                    <a:pt x="158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9" name="Google Shape;1419;p33"/>
            <p:cNvSpPr/>
            <p:nvPr/>
          </p:nvSpPr>
          <p:spPr>
            <a:xfrm>
              <a:off x="1293100" y="3104800"/>
              <a:ext cx="565375" cy="662000"/>
            </a:xfrm>
            <a:custGeom>
              <a:avLst/>
              <a:gdLst/>
              <a:ahLst/>
              <a:cxnLst/>
              <a:rect l="l" t="t" r="r" b="b"/>
              <a:pathLst>
                <a:path w="22615" h="26480" extrusionOk="0">
                  <a:moveTo>
                    <a:pt x="13554" y="0"/>
                  </a:moveTo>
                  <a:cubicBezTo>
                    <a:pt x="13467" y="0"/>
                    <a:pt x="13386" y="9"/>
                    <a:pt x="13313" y="29"/>
                  </a:cubicBezTo>
                  <a:cubicBezTo>
                    <a:pt x="13010" y="120"/>
                    <a:pt x="12645" y="424"/>
                    <a:pt x="12310" y="758"/>
                  </a:cubicBezTo>
                  <a:lnTo>
                    <a:pt x="12037" y="1001"/>
                  </a:lnTo>
                  <a:cubicBezTo>
                    <a:pt x="11186" y="1792"/>
                    <a:pt x="10152" y="2430"/>
                    <a:pt x="9149" y="3038"/>
                  </a:cubicBezTo>
                  <a:cubicBezTo>
                    <a:pt x="7933" y="3798"/>
                    <a:pt x="6809" y="4527"/>
                    <a:pt x="6079" y="5439"/>
                  </a:cubicBezTo>
                  <a:cubicBezTo>
                    <a:pt x="5167" y="6624"/>
                    <a:pt x="4894" y="8053"/>
                    <a:pt x="4651" y="9603"/>
                  </a:cubicBezTo>
                  <a:cubicBezTo>
                    <a:pt x="4590" y="9907"/>
                    <a:pt x="4529" y="10211"/>
                    <a:pt x="4499" y="10485"/>
                  </a:cubicBezTo>
                  <a:cubicBezTo>
                    <a:pt x="4073" y="12734"/>
                    <a:pt x="3374" y="14922"/>
                    <a:pt x="2401" y="17050"/>
                  </a:cubicBezTo>
                  <a:cubicBezTo>
                    <a:pt x="2158" y="17506"/>
                    <a:pt x="1946" y="17962"/>
                    <a:pt x="1763" y="18479"/>
                  </a:cubicBezTo>
                  <a:cubicBezTo>
                    <a:pt x="790" y="20333"/>
                    <a:pt x="0" y="22035"/>
                    <a:pt x="31" y="23798"/>
                  </a:cubicBezTo>
                  <a:cubicBezTo>
                    <a:pt x="31" y="23889"/>
                    <a:pt x="31" y="24041"/>
                    <a:pt x="91" y="24163"/>
                  </a:cubicBezTo>
                  <a:cubicBezTo>
                    <a:pt x="152" y="25044"/>
                    <a:pt x="669" y="26078"/>
                    <a:pt x="1611" y="26260"/>
                  </a:cubicBezTo>
                  <a:cubicBezTo>
                    <a:pt x="1717" y="26285"/>
                    <a:pt x="1830" y="26296"/>
                    <a:pt x="1950" y="26296"/>
                  </a:cubicBezTo>
                  <a:cubicBezTo>
                    <a:pt x="2417" y="26296"/>
                    <a:pt x="2983" y="26131"/>
                    <a:pt x="3587" y="25986"/>
                  </a:cubicBezTo>
                  <a:cubicBezTo>
                    <a:pt x="4043" y="25865"/>
                    <a:pt x="4529" y="25774"/>
                    <a:pt x="5015" y="25682"/>
                  </a:cubicBezTo>
                  <a:cubicBezTo>
                    <a:pt x="5483" y="25614"/>
                    <a:pt x="5948" y="25585"/>
                    <a:pt x="6409" y="25585"/>
                  </a:cubicBezTo>
                  <a:cubicBezTo>
                    <a:pt x="7776" y="25585"/>
                    <a:pt x="9100" y="25835"/>
                    <a:pt x="10304" y="26017"/>
                  </a:cubicBezTo>
                  <a:cubicBezTo>
                    <a:pt x="10517" y="26078"/>
                    <a:pt x="10791" y="26108"/>
                    <a:pt x="11034" y="26138"/>
                  </a:cubicBezTo>
                  <a:cubicBezTo>
                    <a:pt x="11710" y="26254"/>
                    <a:pt x="12570" y="26383"/>
                    <a:pt x="13420" y="26383"/>
                  </a:cubicBezTo>
                  <a:cubicBezTo>
                    <a:pt x="13907" y="26383"/>
                    <a:pt x="14390" y="26340"/>
                    <a:pt x="14833" y="26230"/>
                  </a:cubicBezTo>
                  <a:lnTo>
                    <a:pt x="15168" y="26138"/>
                  </a:lnTo>
                  <a:lnTo>
                    <a:pt x="15502" y="26169"/>
                  </a:lnTo>
                  <a:cubicBezTo>
                    <a:pt x="16080" y="26260"/>
                    <a:pt x="16687" y="26321"/>
                    <a:pt x="17356" y="26442"/>
                  </a:cubicBezTo>
                  <a:cubicBezTo>
                    <a:pt x="17511" y="26468"/>
                    <a:pt x="17732" y="26479"/>
                    <a:pt x="17986" y="26479"/>
                  </a:cubicBezTo>
                  <a:cubicBezTo>
                    <a:pt x="18627" y="26479"/>
                    <a:pt x="19478" y="26408"/>
                    <a:pt x="20001" y="26321"/>
                  </a:cubicBezTo>
                  <a:cubicBezTo>
                    <a:pt x="20791" y="26230"/>
                    <a:pt x="21581" y="25561"/>
                    <a:pt x="22311" y="24497"/>
                  </a:cubicBezTo>
                  <a:cubicBezTo>
                    <a:pt x="22432" y="24345"/>
                    <a:pt x="22615" y="24041"/>
                    <a:pt x="22615" y="23889"/>
                  </a:cubicBezTo>
                  <a:cubicBezTo>
                    <a:pt x="22615" y="23737"/>
                    <a:pt x="22463" y="23524"/>
                    <a:pt x="22311" y="23281"/>
                  </a:cubicBezTo>
                  <a:lnTo>
                    <a:pt x="22159" y="23038"/>
                  </a:lnTo>
                  <a:cubicBezTo>
                    <a:pt x="21551" y="22035"/>
                    <a:pt x="21277" y="20941"/>
                    <a:pt x="21247" y="19482"/>
                  </a:cubicBezTo>
                  <a:cubicBezTo>
                    <a:pt x="21247" y="18813"/>
                    <a:pt x="21277" y="18175"/>
                    <a:pt x="21368" y="17506"/>
                  </a:cubicBezTo>
                  <a:cubicBezTo>
                    <a:pt x="21399" y="16868"/>
                    <a:pt x="21460" y="16260"/>
                    <a:pt x="21460" y="15652"/>
                  </a:cubicBezTo>
                  <a:lnTo>
                    <a:pt x="21460" y="15378"/>
                  </a:lnTo>
                  <a:cubicBezTo>
                    <a:pt x="21429" y="13646"/>
                    <a:pt x="20852" y="11944"/>
                    <a:pt x="20305" y="10120"/>
                  </a:cubicBezTo>
                  <a:cubicBezTo>
                    <a:pt x="19879" y="8752"/>
                    <a:pt x="19423" y="7324"/>
                    <a:pt x="19241" y="5895"/>
                  </a:cubicBezTo>
                  <a:cubicBezTo>
                    <a:pt x="19180" y="5621"/>
                    <a:pt x="19149" y="5409"/>
                    <a:pt x="19149" y="5135"/>
                  </a:cubicBezTo>
                  <a:cubicBezTo>
                    <a:pt x="19028" y="4102"/>
                    <a:pt x="18937" y="3129"/>
                    <a:pt x="18359" y="2308"/>
                  </a:cubicBezTo>
                  <a:cubicBezTo>
                    <a:pt x="17569" y="1214"/>
                    <a:pt x="15897" y="545"/>
                    <a:pt x="14590" y="181"/>
                  </a:cubicBezTo>
                  <a:cubicBezTo>
                    <a:pt x="14257" y="109"/>
                    <a:pt x="13868" y="0"/>
                    <a:pt x="135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20" name="Google Shape;1420;p33"/>
            <p:cNvSpPr/>
            <p:nvPr/>
          </p:nvSpPr>
          <p:spPr>
            <a:xfrm>
              <a:off x="1555250" y="3383975"/>
              <a:ext cx="88175" cy="514325"/>
            </a:xfrm>
            <a:custGeom>
              <a:avLst/>
              <a:gdLst/>
              <a:ahLst/>
              <a:cxnLst/>
              <a:rect l="l" t="t" r="r" b="b"/>
              <a:pathLst>
                <a:path w="3527" h="20573" extrusionOk="0">
                  <a:moveTo>
                    <a:pt x="2199" y="1"/>
                  </a:moveTo>
                  <a:cubicBezTo>
                    <a:pt x="2167" y="1"/>
                    <a:pt x="2140" y="14"/>
                    <a:pt x="2128" y="47"/>
                  </a:cubicBezTo>
                  <a:cubicBezTo>
                    <a:pt x="1" y="6795"/>
                    <a:pt x="1672" y="13695"/>
                    <a:pt x="2432" y="20443"/>
                  </a:cubicBezTo>
                  <a:cubicBezTo>
                    <a:pt x="2432" y="20526"/>
                    <a:pt x="2533" y="20573"/>
                    <a:pt x="2629" y="20573"/>
                  </a:cubicBezTo>
                  <a:cubicBezTo>
                    <a:pt x="2708" y="20573"/>
                    <a:pt x="2783" y="20541"/>
                    <a:pt x="2797" y="20473"/>
                  </a:cubicBezTo>
                  <a:cubicBezTo>
                    <a:pt x="3527" y="17099"/>
                    <a:pt x="2524" y="14212"/>
                    <a:pt x="2159" y="10868"/>
                  </a:cubicBezTo>
                  <a:cubicBezTo>
                    <a:pt x="1794" y="7251"/>
                    <a:pt x="2797" y="3664"/>
                    <a:pt x="2341" y="78"/>
                  </a:cubicBezTo>
                  <a:cubicBezTo>
                    <a:pt x="2322" y="39"/>
                    <a:pt x="2254" y="1"/>
                    <a:pt x="2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21" name="Google Shape;1421;p33"/>
            <p:cNvSpPr/>
            <p:nvPr/>
          </p:nvSpPr>
          <p:spPr>
            <a:xfrm>
              <a:off x="1578800" y="3500875"/>
              <a:ext cx="146700" cy="290225"/>
            </a:xfrm>
            <a:custGeom>
              <a:avLst/>
              <a:gdLst/>
              <a:ahLst/>
              <a:cxnLst/>
              <a:rect l="l" t="t" r="r" b="b"/>
              <a:pathLst>
                <a:path w="5868" h="11609" extrusionOk="0">
                  <a:moveTo>
                    <a:pt x="5334" y="0"/>
                  </a:moveTo>
                  <a:cubicBezTo>
                    <a:pt x="5248" y="0"/>
                    <a:pt x="5164" y="34"/>
                    <a:pt x="5138" y="113"/>
                  </a:cubicBezTo>
                  <a:cubicBezTo>
                    <a:pt x="4044" y="2727"/>
                    <a:pt x="2250" y="5250"/>
                    <a:pt x="1308" y="7955"/>
                  </a:cubicBezTo>
                  <a:cubicBezTo>
                    <a:pt x="913" y="9019"/>
                    <a:pt x="1" y="11298"/>
                    <a:pt x="2129" y="11602"/>
                  </a:cubicBezTo>
                  <a:cubicBezTo>
                    <a:pt x="2141" y="11607"/>
                    <a:pt x="2154" y="11609"/>
                    <a:pt x="2165" y="11609"/>
                  </a:cubicBezTo>
                  <a:cubicBezTo>
                    <a:pt x="2234" y="11609"/>
                    <a:pt x="2272" y="11537"/>
                    <a:pt x="2220" y="11511"/>
                  </a:cubicBezTo>
                  <a:cubicBezTo>
                    <a:pt x="609" y="9718"/>
                    <a:pt x="3010" y="6587"/>
                    <a:pt x="4013" y="4915"/>
                  </a:cubicBezTo>
                  <a:cubicBezTo>
                    <a:pt x="4955" y="3335"/>
                    <a:pt x="5867" y="1876"/>
                    <a:pt x="5563" y="143"/>
                  </a:cubicBezTo>
                  <a:cubicBezTo>
                    <a:pt x="5563" y="57"/>
                    <a:pt x="5446" y="0"/>
                    <a:pt x="5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422" name="Google Shape;1422;p33"/>
          <p:cNvGrpSpPr/>
          <p:nvPr/>
        </p:nvGrpSpPr>
        <p:grpSpPr>
          <a:xfrm>
            <a:off x="14797700" y="8561150"/>
            <a:ext cx="1357200" cy="1103100"/>
            <a:chOff x="4034175" y="3901300"/>
            <a:chExt cx="678600" cy="551550"/>
          </a:xfrm>
        </p:grpSpPr>
        <p:sp>
          <p:nvSpPr>
            <p:cNvPr id="1423" name="Google Shape;1423;p33"/>
            <p:cNvSpPr/>
            <p:nvPr/>
          </p:nvSpPr>
          <p:spPr>
            <a:xfrm>
              <a:off x="4034175" y="3901300"/>
              <a:ext cx="678600" cy="476750"/>
            </a:xfrm>
            <a:custGeom>
              <a:avLst/>
              <a:gdLst/>
              <a:ahLst/>
              <a:cxnLst/>
              <a:rect l="l" t="t" r="r" b="b"/>
              <a:pathLst>
                <a:path w="27144" h="19070" extrusionOk="0">
                  <a:moveTo>
                    <a:pt x="10852" y="1"/>
                  </a:moveTo>
                  <a:cubicBezTo>
                    <a:pt x="9484" y="31"/>
                    <a:pt x="7843" y="244"/>
                    <a:pt x="7204" y="1399"/>
                  </a:cubicBezTo>
                  <a:cubicBezTo>
                    <a:pt x="6900" y="1946"/>
                    <a:pt x="6931" y="2585"/>
                    <a:pt x="6688" y="3162"/>
                  </a:cubicBezTo>
                  <a:cubicBezTo>
                    <a:pt x="6201" y="4348"/>
                    <a:pt x="4864" y="4955"/>
                    <a:pt x="3891" y="5776"/>
                  </a:cubicBezTo>
                  <a:cubicBezTo>
                    <a:pt x="2675" y="6840"/>
                    <a:pt x="1976" y="8299"/>
                    <a:pt x="1338" y="9728"/>
                  </a:cubicBezTo>
                  <a:cubicBezTo>
                    <a:pt x="1034" y="10427"/>
                    <a:pt x="700" y="11126"/>
                    <a:pt x="548" y="11886"/>
                  </a:cubicBezTo>
                  <a:cubicBezTo>
                    <a:pt x="213" y="12402"/>
                    <a:pt x="1" y="12919"/>
                    <a:pt x="213" y="13466"/>
                  </a:cubicBezTo>
                  <a:cubicBezTo>
                    <a:pt x="365" y="13861"/>
                    <a:pt x="700" y="14226"/>
                    <a:pt x="1034" y="14560"/>
                  </a:cubicBezTo>
                  <a:cubicBezTo>
                    <a:pt x="2098" y="15533"/>
                    <a:pt x="3192" y="16597"/>
                    <a:pt x="4621" y="17144"/>
                  </a:cubicBezTo>
                  <a:cubicBezTo>
                    <a:pt x="5441" y="17448"/>
                    <a:pt x="6384" y="17570"/>
                    <a:pt x="7296" y="17600"/>
                  </a:cubicBezTo>
                  <a:cubicBezTo>
                    <a:pt x="8384" y="17670"/>
                    <a:pt x="9472" y="17707"/>
                    <a:pt x="10558" y="17707"/>
                  </a:cubicBezTo>
                  <a:cubicBezTo>
                    <a:pt x="12778" y="17707"/>
                    <a:pt x="14990" y="17552"/>
                    <a:pt x="17174" y="17205"/>
                  </a:cubicBezTo>
                  <a:cubicBezTo>
                    <a:pt x="17525" y="17168"/>
                    <a:pt x="17898" y="17109"/>
                    <a:pt x="18260" y="17109"/>
                  </a:cubicBezTo>
                  <a:cubicBezTo>
                    <a:pt x="18494" y="17109"/>
                    <a:pt x="18722" y="17133"/>
                    <a:pt x="18937" y="17205"/>
                  </a:cubicBezTo>
                  <a:cubicBezTo>
                    <a:pt x="19545" y="17418"/>
                    <a:pt x="20031" y="17934"/>
                    <a:pt x="20579" y="18329"/>
                  </a:cubicBezTo>
                  <a:cubicBezTo>
                    <a:pt x="21264" y="18814"/>
                    <a:pt x="22114" y="19069"/>
                    <a:pt x="22968" y="19069"/>
                  </a:cubicBezTo>
                  <a:cubicBezTo>
                    <a:pt x="23668" y="19069"/>
                    <a:pt x="24370" y="18898"/>
                    <a:pt x="24986" y="18542"/>
                  </a:cubicBezTo>
                  <a:cubicBezTo>
                    <a:pt x="26293" y="17752"/>
                    <a:pt x="27144" y="15959"/>
                    <a:pt x="26870" y="14378"/>
                  </a:cubicBezTo>
                  <a:cubicBezTo>
                    <a:pt x="26810" y="13801"/>
                    <a:pt x="26566" y="13314"/>
                    <a:pt x="26536" y="12737"/>
                  </a:cubicBezTo>
                  <a:cubicBezTo>
                    <a:pt x="26445" y="12038"/>
                    <a:pt x="26688" y="11339"/>
                    <a:pt x="26597" y="10639"/>
                  </a:cubicBezTo>
                  <a:cubicBezTo>
                    <a:pt x="26445" y="8086"/>
                    <a:pt x="23557" y="6931"/>
                    <a:pt x="22250" y="4834"/>
                  </a:cubicBezTo>
                  <a:cubicBezTo>
                    <a:pt x="21794" y="4104"/>
                    <a:pt x="21521" y="3223"/>
                    <a:pt x="21034" y="2554"/>
                  </a:cubicBezTo>
                  <a:cubicBezTo>
                    <a:pt x="20217" y="1342"/>
                    <a:pt x="18850" y="626"/>
                    <a:pt x="17467" y="626"/>
                  </a:cubicBezTo>
                  <a:cubicBezTo>
                    <a:pt x="17359" y="626"/>
                    <a:pt x="17251" y="630"/>
                    <a:pt x="17144" y="639"/>
                  </a:cubicBezTo>
                  <a:cubicBezTo>
                    <a:pt x="16191" y="726"/>
                    <a:pt x="15191" y="1121"/>
                    <a:pt x="14266" y="1121"/>
                  </a:cubicBezTo>
                  <a:cubicBezTo>
                    <a:pt x="13894" y="1121"/>
                    <a:pt x="13533" y="1057"/>
                    <a:pt x="13192" y="882"/>
                  </a:cubicBezTo>
                  <a:cubicBezTo>
                    <a:pt x="12767" y="609"/>
                    <a:pt x="12463" y="305"/>
                    <a:pt x="12129" y="153"/>
                  </a:cubicBezTo>
                  <a:cubicBezTo>
                    <a:pt x="11703" y="1"/>
                    <a:pt x="11247" y="1"/>
                    <a:pt x="108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24" name="Google Shape;1424;p33"/>
            <p:cNvSpPr/>
            <p:nvPr/>
          </p:nvSpPr>
          <p:spPr>
            <a:xfrm>
              <a:off x="4366238" y="4133525"/>
              <a:ext cx="28900" cy="319325"/>
            </a:xfrm>
            <a:custGeom>
              <a:avLst/>
              <a:gdLst/>
              <a:ahLst/>
              <a:cxnLst/>
              <a:rect l="l" t="t" r="r" b="b"/>
              <a:pathLst>
                <a:path w="1156" h="12773" extrusionOk="0">
                  <a:moveTo>
                    <a:pt x="353" y="0"/>
                  </a:moveTo>
                  <a:cubicBezTo>
                    <a:pt x="310" y="0"/>
                    <a:pt x="262" y="36"/>
                    <a:pt x="244" y="71"/>
                  </a:cubicBezTo>
                  <a:cubicBezTo>
                    <a:pt x="1" y="2320"/>
                    <a:pt x="396" y="4660"/>
                    <a:pt x="396" y="6910"/>
                  </a:cubicBezTo>
                  <a:cubicBezTo>
                    <a:pt x="396" y="7700"/>
                    <a:pt x="335" y="8551"/>
                    <a:pt x="335" y="9372"/>
                  </a:cubicBezTo>
                  <a:cubicBezTo>
                    <a:pt x="305" y="10496"/>
                    <a:pt x="305" y="11621"/>
                    <a:pt x="487" y="12715"/>
                  </a:cubicBezTo>
                  <a:cubicBezTo>
                    <a:pt x="521" y="12749"/>
                    <a:pt x="563" y="12773"/>
                    <a:pt x="595" y="12773"/>
                  </a:cubicBezTo>
                  <a:cubicBezTo>
                    <a:pt x="621" y="12773"/>
                    <a:pt x="639" y="12756"/>
                    <a:pt x="639" y="12715"/>
                  </a:cubicBezTo>
                  <a:cubicBezTo>
                    <a:pt x="1004" y="11712"/>
                    <a:pt x="1065" y="10557"/>
                    <a:pt x="1095" y="9463"/>
                  </a:cubicBezTo>
                  <a:cubicBezTo>
                    <a:pt x="1156" y="8521"/>
                    <a:pt x="1095" y="7518"/>
                    <a:pt x="1065" y="6606"/>
                  </a:cubicBezTo>
                  <a:cubicBezTo>
                    <a:pt x="1034" y="4448"/>
                    <a:pt x="1095" y="2138"/>
                    <a:pt x="426" y="71"/>
                  </a:cubicBezTo>
                  <a:cubicBezTo>
                    <a:pt x="414" y="19"/>
                    <a:pt x="384" y="0"/>
                    <a:pt x="353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25" name="Google Shape;1425;p33"/>
            <p:cNvSpPr/>
            <p:nvPr/>
          </p:nvSpPr>
          <p:spPr>
            <a:xfrm>
              <a:off x="4373088" y="4129325"/>
              <a:ext cx="68425" cy="62975"/>
            </a:xfrm>
            <a:custGeom>
              <a:avLst/>
              <a:gdLst/>
              <a:ahLst/>
              <a:cxnLst/>
              <a:rect l="l" t="t" r="r" b="b"/>
              <a:pathLst>
                <a:path w="2737" h="2519" extrusionOk="0">
                  <a:moveTo>
                    <a:pt x="2680" y="1"/>
                  </a:moveTo>
                  <a:cubicBezTo>
                    <a:pt x="2663" y="1"/>
                    <a:pt x="2641" y="8"/>
                    <a:pt x="2615" y="26"/>
                  </a:cubicBezTo>
                  <a:cubicBezTo>
                    <a:pt x="2098" y="330"/>
                    <a:pt x="1794" y="725"/>
                    <a:pt x="1338" y="1120"/>
                  </a:cubicBezTo>
                  <a:cubicBezTo>
                    <a:pt x="882" y="1546"/>
                    <a:pt x="426" y="1941"/>
                    <a:pt x="0" y="2366"/>
                  </a:cubicBezTo>
                  <a:cubicBezTo>
                    <a:pt x="0" y="2457"/>
                    <a:pt x="31" y="2518"/>
                    <a:pt x="61" y="2518"/>
                  </a:cubicBezTo>
                  <a:cubicBezTo>
                    <a:pt x="669" y="2336"/>
                    <a:pt x="1186" y="2032"/>
                    <a:pt x="1642" y="1576"/>
                  </a:cubicBezTo>
                  <a:cubicBezTo>
                    <a:pt x="2128" y="1120"/>
                    <a:pt x="2554" y="725"/>
                    <a:pt x="2736" y="87"/>
                  </a:cubicBezTo>
                  <a:cubicBezTo>
                    <a:pt x="2736" y="44"/>
                    <a:pt x="2721" y="1"/>
                    <a:pt x="2680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426" name="Google Shape;1426;p33"/>
          <p:cNvSpPr/>
          <p:nvPr/>
        </p:nvSpPr>
        <p:spPr>
          <a:xfrm flipH="1">
            <a:off x="673001" y="694528"/>
            <a:ext cx="3460601" cy="721451"/>
          </a:xfrm>
          <a:custGeom>
            <a:avLst/>
            <a:gdLst/>
            <a:ahLst/>
            <a:cxnLst/>
            <a:rect l="l" t="t" r="r" b="b"/>
            <a:pathLst>
              <a:path w="69212" h="14429" extrusionOk="0">
                <a:moveTo>
                  <a:pt x="26268" y="0"/>
                </a:moveTo>
                <a:cubicBezTo>
                  <a:pt x="24945" y="0"/>
                  <a:pt x="23641" y="201"/>
                  <a:pt x="22402" y="684"/>
                </a:cubicBezTo>
                <a:cubicBezTo>
                  <a:pt x="20518" y="1352"/>
                  <a:pt x="18937" y="2659"/>
                  <a:pt x="17083" y="3328"/>
                </a:cubicBezTo>
                <a:cubicBezTo>
                  <a:pt x="15703" y="3823"/>
                  <a:pt x="14263" y="3970"/>
                  <a:pt x="12808" y="3970"/>
                </a:cubicBezTo>
                <a:cubicBezTo>
                  <a:pt x="11315" y="3970"/>
                  <a:pt x="9807" y="3816"/>
                  <a:pt x="8329" y="3723"/>
                </a:cubicBezTo>
                <a:cubicBezTo>
                  <a:pt x="7863" y="3699"/>
                  <a:pt x="7390" y="3684"/>
                  <a:pt x="6915" y="3684"/>
                </a:cubicBezTo>
                <a:cubicBezTo>
                  <a:pt x="4409" y="3684"/>
                  <a:pt x="1840" y="4099"/>
                  <a:pt x="1" y="5760"/>
                </a:cubicBezTo>
                <a:cubicBezTo>
                  <a:pt x="1490" y="7067"/>
                  <a:pt x="3618" y="7128"/>
                  <a:pt x="5563" y="7128"/>
                </a:cubicBezTo>
                <a:cubicBezTo>
                  <a:pt x="12311" y="7158"/>
                  <a:pt x="19059" y="7219"/>
                  <a:pt x="25807" y="7280"/>
                </a:cubicBezTo>
                <a:cubicBezTo>
                  <a:pt x="28481" y="7523"/>
                  <a:pt x="31095" y="7857"/>
                  <a:pt x="33709" y="8435"/>
                </a:cubicBezTo>
                <a:cubicBezTo>
                  <a:pt x="31329" y="10178"/>
                  <a:pt x="28382" y="10385"/>
                  <a:pt x="25338" y="10385"/>
                </a:cubicBezTo>
                <a:cubicBezTo>
                  <a:pt x="24394" y="10385"/>
                  <a:pt x="23441" y="10365"/>
                  <a:pt x="22493" y="10365"/>
                </a:cubicBezTo>
                <a:cubicBezTo>
                  <a:pt x="19782" y="10365"/>
                  <a:pt x="17110" y="10527"/>
                  <a:pt x="14803" y="11778"/>
                </a:cubicBezTo>
                <a:cubicBezTo>
                  <a:pt x="18360" y="12629"/>
                  <a:pt x="22038" y="12872"/>
                  <a:pt x="25746" y="13085"/>
                </a:cubicBezTo>
                <a:cubicBezTo>
                  <a:pt x="30913" y="13389"/>
                  <a:pt x="36020" y="13754"/>
                  <a:pt x="41187" y="14058"/>
                </a:cubicBezTo>
                <a:cubicBezTo>
                  <a:pt x="44294" y="14243"/>
                  <a:pt x="47436" y="14429"/>
                  <a:pt x="50561" y="14429"/>
                </a:cubicBezTo>
                <a:cubicBezTo>
                  <a:pt x="55630" y="14429"/>
                  <a:pt x="60655" y="13941"/>
                  <a:pt x="65412" y="12173"/>
                </a:cubicBezTo>
                <a:cubicBezTo>
                  <a:pt x="59211" y="8739"/>
                  <a:pt x="51157" y="11657"/>
                  <a:pt x="44622" y="8921"/>
                </a:cubicBezTo>
                <a:cubicBezTo>
                  <a:pt x="47862" y="7419"/>
                  <a:pt x="51388" y="7133"/>
                  <a:pt x="55004" y="7133"/>
                </a:cubicBezTo>
                <a:cubicBezTo>
                  <a:pt x="57225" y="7133"/>
                  <a:pt x="59480" y="7241"/>
                  <a:pt x="61724" y="7241"/>
                </a:cubicBezTo>
                <a:cubicBezTo>
                  <a:pt x="64256" y="7241"/>
                  <a:pt x="66774" y="7104"/>
                  <a:pt x="69212" y="6520"/>
                </a:cubicBezTo>
                <a:cubicBezTo>
                  <a:pt x="64743" y="5152"/>
                  <a:pt x="60123" y="4483"/>
                  <a:pt x="55473" y="4422"/>
                </a:cubicBezTo>
                <a:cubicBezTo>
                  <a:pt x="55370" y="4422"/>
                  <a:pt x="55268" y="4421"/>
                  <a:pt x="55165" y="4421"/>
                </a:cubicBezTo>
                <a:cubicBezTo>
                  <a:pt x="52525" y="4421"/>
                  <a:pt x="49875" y="4631"/>
                  <a:pt x="47244" y="4631"/>
                </a:cubicBezTo>
                <a:cubicBezTo>
                  <a:pt x="45251" y="4631"/>
                  <a:pt x="43269" y="4511"/>
                  <a:pt x="41308" y="4088"/>
                </a:cubicBezTo>
                <a:cubicBezTo>
                  <a:pt x="38117" y="3419"/>
                  <a:pt x="35108" y="1991"/>
                  <a:pt x="32007" y="1018"/>
                </a:cubicBezTo>
                <a:cubicBezTo>
                  <a:pt x="30152" y="424"/>
                  <a:pt x="28191" y="0"/>
                  <a:pt x="262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427" name="Google Shape;1427;p33"/>
          <p:cNvSpPr/>
          <p:nvPr/>
        </p:nvSpPr>
        <p:spPr>
          <a:xfrm>
            <a:off x="16080601" y="1977928"/>
            <a:ext cx="3460601" cy="721451"/>
          </a:xfrm>
          <a:custGeom>
            <a:avLst/>
            <a:gdLst/>
            <a:ahLst/>
            <a:cxnLst/>
            <a:rect l="l" t="t" r="r" b="b"/>
            <a:pathLst>
              <a:path w="69212" h="14429" extrusionOk="0">
                <a:moveTo>
                  <a:pt x="26268" y="0"/>
                </a:moveTo>
                <a:cubicBezTo>
                  <a:pt x="24945" y="0"/>
                  <a:pt x="23641" y="201"/>
                  <a:pt x="22402" y="684"/>
                </a:cubicBezTo>
                <a:cubicBezTo>
                  <a:pt x="20518" y="1352"/>
                  <a:pt x="18937" y="2659"/>
                  <a:pt x="17083" y="3328"/>
                </a:cubicBezTo>
                <a:cubicBezTo>
                  <a:pt x="15703" y="3823"/>
                  <a:pt x="14263" y="3970"/>
                  <a:pt x="12808" y="3970"/>
                </a:cubicBezTo>
                <a:cubicBezTo>
                  <a:pt x="11315" y="3970"/>
                  <a:pt x="9807" y="3816"/>
                  <a:pt x="8329" y="3723"/>
                </a:cubicBezTo>
                <a:cubicBezTo>
                  <a:pt x="7863" y="3699"/>
                  <a:pt x="7390" y="3684"/>
                  <a:pt x="6915" y="3684"/>
                </a:cubicBezTo>
                <a:cubicBezTo>
                  <a:pt x="4409" y="3684"/>
                  <a:pt x="1840" y="4099"/>
                  <a:pt x="1" y="5760"/>
                </a:cubicBezTo>
                <a:cubicBezTo>
                  <a:pt x="1490" y="7067"/>
                  <a:pt x="3618" y="7128"/>
                  <a:pt x="5563" y="7128"/>
                </a:cubicBezTo>
                <a:cubicBezTo>
                  <a:pt x="12311" y="7158"/>
                  <a:pt x="19059" y="7219"/>
                  <a:pt x="25807" y="7280"/>
                </a:cubicBezTo>
                <a:cubicBezTo>
                  <a:pt x="28481" y="7523"/>
                  <a:pt x="31095" y="7857"/>
                  <a:pt x="33709" y="8435"/>
                </a:cubicBezTo>
                <a:cubicBezTo>
                  <a:pt x="31329" y="10178"/>
                  <a:pt x="28382" y="10385"/>
                  <a:pt x="25338" y="10385"/>
                </a:cubicBezTo>
                <a:cubicBezTo>
                  <a:pt x="24394" y="10385"/>
                  <a:pt x="23441" y="10365"/>
                  <a:pt x="22493" y="10365"/>
                </a:cubicBezTo>
                <a:cubicBezTo>
                  <a:pt x="19782" y="10365"/>
                  <a:pt x="17110" y="10527"/>
                  <a:pt x="14803" y="11778"/>
                </a:cubicBezTo>
                <a:cubicBezTo>
                  <a:pt x="18360" y="12629"/>
                  <a:pt x="22038" y="12872"/>
                  <a:pt x="25746" y="13085"/>
                </a:cubicBezTo>
                <a:cubicBezTo>
                  <a:pt x="30913" y="13389"/>
                  <a:pt x="36020" y="13754"/>
                  <a:pt x="41187" y="14058"/>
                </a:cubicBezTo>
                <a:cubicBezTo>
                  <a:pt x="44294" y="14243"/>
                  <a:pt x="47436" y="14429"/>
                  <a:pt x="50561" y="14429"/>
                </a:cubicBezTo>
                <a:cubicBezTo>
                  <a:pt x="55630" y="14429"/>
                  <a:pt x="60655" y="13941"/>
                  <a:pt x="65412" y="12173"/>
                </a:cubicBezTo>
                <a:cubicBezTo>
                  <a:pt x="59211" y="8739"/>
                  <a:pt x="51157" y="11657"/>
                  <a:pt x="44622" y="8921"/>
                </a:cubicBezTo>
                <a:cubicBezTo>
                  <a:pt x="47862" y="7419"/>
                  <a:pt x="51388" y="7133"/>
                  <a:pt x="55004" y="7133"/>
                </a:cubicBezTo>
                <a:cubicBezTo>
                  <a:pt x="57225" y="7133"/>
                  <a:pt x="59480" y="7241"/>
                  <a:pt x="61724" y="7241"/>
                </a:cubicBezTo>
                <a:cubicBezTo>
                  <a:pt x="64256" y="7241"/>
                  <a:pt x="66774" y="7104"/>
                  <a:pt x="69212" y="6520"/>
                </a:cubicBezTo>
                <a:cubicBezTo>
                  <a:pt x="64743" y="5152"/>
                  <a:pt x="60123" y="4483"/>
                  <a:pt x="55473" y="4422"/>
                </a:cubicBezTo>
                <a:cubicBezTo>
                  <a:pt x="55370" y="4422"/>
                  <a:pt x="55268" y="4421"/>
                  <a:pt x="55165" y="4421"/>
                </a:cubicBezTo>
                <a:cubicBezTo>
                  <a:pt x="52525" y="4421"/>
                  <a:pt x="49875" y="4631"/>
                  <a:pt x="47244" y="4631"/>
                </a:cubicBezTo>
                <a:cubicBezTo>
                  <a:pt x="45251" y="4631"/>
                  <a:pt x="43269" y="4511"/>
                  <a:pt x="41308" y="4088"/>
                </a:cubicBezTo>
                <a:cubicBezTo>
                  <a:pt x="38117" y="3419"/>
                  <a:pt x="35108" y="1991"/>
                  <a:pt x="32007" y="1018"/>
                </a:cubicBezTo>
                <a:cubicBezTo>
                  <a:pt x="30152" y="424"/>
                  <a:pt x="28191" y="0"/>
                  <a:pt x="262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185873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11959"/>
            <a:ext cx="16459200" cy="877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14400" y="9367838"/>
            <a:ext cx="4267200" cy="714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48400" y="9367838"/>
            <a:ext cx="5791200" cy="714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3106400" y="9367838"/>
            <a:ext cx="4267200" cy="714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CE742-7651-4188-8554-2C96CFF60BF3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2411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vi-VN"/>
              <a:t>Bấm để chỉnh sửa kiểu tiêu đề phụ của Bản cái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30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69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051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2746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20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07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16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48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vi-VN"/>
              <a:t>Bấm biểu tượng để thêm hình ảnh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277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06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87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33"/>
          <p:cNvSpPr txBox="1">
            <a:spLocks noGrp="1"/>
          </p:cNvSpPr>
          <p:nvPr>
            <p:ph type="title"/>
          </p:nvPr>
        </p:nvSpPr>
        <p:spPr>
          <a:xfrm>
            <a:off x="1426451" y="89010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6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379" name="Google Shape;1379;p33"/>
          <p:cNvSpPr txBox="1">
            <a:spLocks noGrp="1"/>
          </p:cNvSpPr>
          <p:nvPr>
            <p:ph type="subTitle" idx="1"/>
          </p:nvPr>
        </p:nvSpPr>
        <p:spPr>
          <a:xfrm>
            <a:off x="1426427" y="2838350"/>
            <a:ext cx="4314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4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0" name="Google Shape;1380;p33"/>
          <p:cNvSpPr txBox="1">
            <a:spLocks noGrp="1"/>
          </p:cNvSpPr>
          <p:nvPr>
            <p:ph type="subTitle" idx="2"/>
          </p:nvPr>
        </p:nvSpPr>
        <p:spPr>
          <a:xfrm>
            <a:off x="1426451" y="3562350"/>
            <a:ext cx="4314600" cy="10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1" name="Google Shape;1381;p33"/>
          <p:cNvSpPr txBox="1">
            <a:spLocks noGrp="1"/>
          </p:cNvSpPr>
          <p:nvPr>
            <p:ph type="subTitle" idx="3"/>
          </p:nvPr>
        </p:nvSpPr>
        <p:spPr>
          <a:xfrm>
            <a:off x="12546857" y="2838350"/>
            <a:ext cx="4314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4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2" name="Google Shape;1382;p33"/>
          <p:cNvSpPr txBox="1">
            <a:spLocks noGrp="1"/>
          </p:cNvSpPr>
          <p:nvPr>
            <p:ph type="subTitle" idx="4"/>
          </p:nvPr>
        </p:nvSpPr>
        <p:spPr>
          <a:xfrm>
            <a:off x="12546854" y="3562350"/>
            <a:ext cx="4314600" cy="10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3" name="Google Shape;1383;p33"/>
          <p:cNvSpPr txBox="1">
            <a:spLocks noGrp="1"/>
          </p:cNvSpPr>
          <p:nvPr>
            <p:ph type="subTitle" idx="5"/>
          </p:nvPr>
        </p:nvSpPr>
        <p:spPr>
          <a:xfrm>
            <a:off x="1426427" y="5201351"/>
            <a:ext cx="4314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4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4" name="Google Shape;1384;p33"/>
          <p:cNvSpPr txBox="1">
            <a:spLocks noGrp="1"/>
          </p:cNvSpPr>
          <p:nvPr>
            <p:ph type="subTitle" idx="6"/>
          </p:nvPr>
        </p:nvSpPr>
        <p:spPr>
          <a:xfrm>
            <a:off x="1426451" y="5925350"/>
            <a:ext cx="4314600" cy="10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5" name="Google Shape;1385;p33"/>
          <p:cNvSpPr txBox="1">
            <a:spLocks noGrp="1"/>
          </p:cNvSpPr>
          <p:nvPr>
            <p:ph type="subTitle" idx="7"/>
          </p:nvPr>
        </p:nvSpPr>
        <p:spPr>
          <a:xfrm>
            <a:off x="12546857" y="5201351"/>
            <a:ext cx="4314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 sz="4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6" name="Google Shape;1386;p33"/>
          <p:cNvSpPr txBox="1">
            <a:spLocks noGrp="1"/>
          </p:cNvSpPr>
          <p:nvPr>
            <p:ph type="subTitle" idx="8"/>
          </p:nvPr>
        </p:nvSpPr>
        <p:spPr>
          <a:xfrm>
            <a:off x="12546862" y="5925350"/>
            <a:ext cx="4314600" cy="10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849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65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18" Type="http://schemas.openxmlformats.org/officeDocument/2006/relationships/image" Target="../media/image10.gif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8.sv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14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.png"/><Relationship Id="rId20" Type="http://schemas.openxmlformats.org/officeDocument/2006/relationships/image" Target="../media/image12.png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5" Type="http://schemas.openxmlformats.org/officeDocument/2006/relationships/image" Target="../media/image2.jpeg"/><Relationship Id="rId15" Type="http://schemas.openxmlformats.org/officeDocument/2006/relationships/image" Target="../media/image12.svg"/><Relationship Id="rId10" Type="http://schemas.openxmlformats.org/officeDocument/2006/relationships/image" Target="../media/image6.png"/><Relationship Id="rId19" Type="http://schemas.openxmlformats.org/officeDocument/2006/relationships/image" Target="../media/image11.png"/><Relationship Id="rId4" Type="http://schemas.openxmlformats.org/officeDocument/2006/relationships/image" Target="../media/image1.jpeg"/><Relationship Id="rId9" Type="http://schemas.openxmlformats.org/officeDocument/2006/relationships/image" Target="../media/image6.sv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5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8.png"/><Relationship Id="rId7" Type="http://schemas.openxmlformats.org/officeDocument/2006/relationships/image" Target="../media/image60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73.svg"/><Relationship Id="rId11" Type="http://schemas.openxmlformats.org/officeDocument/2006/relationships/image" Target="../media/image62.jpeg"/><Relationship Id="rId5" Type="http://schemas.openxmlformats.org/officeDocument/2006/relationships/image" Target="../media/image59.png"/><Relationship Id="rId10" Type="http://schemas.openxmlformats.org/officeDocument/2006/relationships/image" Target="../media/image61.png"/><Relationship Id="rId4" Type="http://schemas.openxmlformats.org/officeDocument/2006/relationships/image" Target="../media/image71.svg"/><Relationship Id="rId9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8.png"/><Relationship Id="rId7" Type="http://schemas.openxmlformats.org/officeDocument/2006/relationships/image" Target="../media/image60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73.svg"/><Relationship Id="rId11" Type="http://schemas.openxmlformats.org/officeDocument/2006/relationships/image" Target="../media/image62.jpeg"/><Relationship Id="rId5" Type="http://schemas.openxmlformats.org/officeDocument/2006/relationships/image" Target="../media/image59.png"/><Relationship Id="rId10" Type="http://schemas.openxmlformats.org/officeDocument/2006/relationships/image" Target="../media/image61.png"/><Relationship Id="rId4" Type="http://schemas.openxmlformats.org/officeDocument/2006/relationships/image" Target="../media/image71.svg"/><Relationship Id="rId9" Type="http://schemas.openxmlformats.org/officeDocument/2006/relationships/image" Target="../media/image5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.jpeg"/><Relationship Id="rId7" Type="http://schemas.openxmlformats.org/officeDocument/2006/relationships/image" Target="../media/image2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8.png"/><Relationship Id="rId7" Type="http://schemas.openxmlformats.org/officeDocument/2006/relationships/image" Target="../media/image60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73.svg"/><Relationship Id="rId11" Type="http://schemas.openxmlformats.org/officeDocument/2006/relationships/image" Target="../media/image62.jpeg"/><Relationship Id="rId5" Type="http://schemas.openxmlformats.org/officeDocument/2006/relationships/image" Target="../media/image59.png"/><Relationship Id="rId10" Type="http://schemas.openxmlformats.org/officeDocument/2006/relationships/image" Target="../media/image61.png"/><Relationship Id="rId4" Type="http://schemas.openxmlformats.org/officeDocument/2006/relationships/image" Target="../media/image71.svg"/><Relationship Id="rId9" Type="http://schemas.openxmlformats.org/officeDocument/2006/relationships/image" Target="../media/image5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4.xml"/><Relationship Id="rId5" Type="http://schemas.openxmlformats.org/officeDocument/2006/relationships/image" Target="../media/image67.png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video" Target="../media/media1.mp4"/><Relationship Id="rId7" Type="http://schemas.openxmlformats.org/officeDocument/2006/relationships/image" Target="../media/image41.png"/><Relationship Id="rId12" Type="http://schemas.openxmlformats.org/officeDocument/2006/relationships/image" Target="../media/image71.jpg"/><Relationship Id="rId2" Type="http://schemas.microsoft.com/office/2007/relationships/media" Target="../media/media1.mp4"/><Relationship Id="rId1" Type="http://schemas.openxmlformats.org/officeDocument/2006/relationships/tags" Target="../tags/tag25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0.png"/><Relationship Id="rId5" Type="http://schemas.openxmlformats.org/officeDocument/2006/relationships/video" Target="../media/media4.mp4"/><Relationship Id="rId10" Type="http://schemas.openxmlformats.org/officeDocument/2006/relationships/image" Target="../media/image84.svg"/><Relationship Id="rId4" Type="http://schemas.microsoft.com/office/2007/relationships/media" Target="../media/media4.mp4"/><Relationship Id="rId9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72.png"/><Relationship Id="rId18" Type="http://schemas.openxmlformats.org/officeDocument/2006/relationships/image" Target="../media/image75.jpeg"/><Relationship Id="rId3" Type="http://schemas.openxmlformats.org/officeDocument/2006/relationships/video" Target="../media/media1.mp4"/><Relationship Id="rId21" Type="http://schemas.openxmlformats.org/officeDocument/2006/relationships/image" Target="../media/image21.png"/><Relationship Id="rId7" Type="http://schemas.openxmlformats.org/officeDocument/2006/relationships/audio" Target="../media/media5.mp3"/><Relationship Id="rId12" Type="http://schemas.openxmlformats.org/officeDocument/2006/relationships/image" Target="../media/image84.svg"/><Relationship Id="rId17" Type="http://schemas.openxmlformats.org/officeDocument/2006/relationships/image" Target="../media/image74.jpeg"/><Relationship Id="rId2" Type="http://schemas.microsoft.com/office/2007/relationships/media" Target="../media/media1.mp4"/><Relationship Id="rId16" Type="http://schemas.openxmlformats.org/officeDocument/2006/relationships/image" Target="../media/image73.jpeg"/><Relationship Id="rId20" Type="http://schemas.openxmlformats.org/officeDocument/2006/relationships/image" Target="../media/image77.jpeg"/><Relationship Id="rId1" Type="http://schemas.openxmlformats.org/officeDocument/2006/relationships/tags" Target="../tags/tag26.xml"/><Relationship Id="rId6" Type="http://schemas.microsoft.com/office/2007/relationships/media" Target="../media/media5.mp3"/><Relationship Id="rId11" Type="http://schemas.openxmlformats.org/officeDocument/2006/relationships/image" Target="../media/image69.png"/><Relationship Id="rId5" Type="http://schemas.openxmlformats.org/officeDocument/2006/relationships/video" Target="../media/media4.mp4"/><Relationship Id="rId15" Type="http://schemas.openxmlformats.org/officeDocument/2006/relationships/image" Target="../media/image70.png"/><Relationship Id="rId23" Type="http://schemas.openxmlformats.org/officeDocument/2006/relationships/image" Target="../media/image78.jpeg"/><Relationship Id="rId10" Type="http://schemas.openxmlformats.org/officeDocument/2006/relationships/image" Target="../media/image68.png"/><Relationship Id="rId19" Type="http://schemas.openxmlformats.org/officeDocument/2006/relationships/image" Target="../media/image76.jpeg"/><Relationship Id="rId4" Type="http://schemas.microsoft.com/office/2007/relationships/media" Target="../media/media4.mp4"/><Relationship Id="rId9" Type="http://schemas.openxmlformats.org/officeDocument/2006/relationships/image" Target="../media/image41.png"/><Relationship Id="rId14" Type="http://schemas.microsoft.com/office/2007/relationships/hdphoto" Target="../media/hdphoto1.wdp"/><Relationship Id="rId22" Type="http://schemas.openxmlformats.org/officeDocument/2006/relationships/image" Target="../media/image7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3.jpeg"/><Relationship Id="rId7" Type="http://schemas.openxmlformats.org/officeDocument/2006/relationships/image" Target="../media/image7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0.xml"/><Relationship Id="rId6" Type="http://schemas.openxmlformats.org/officeDocument/2006/relationships/image" Target="../media/image87.gif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0.png"/><Relationship Id="rId3" Type="http://schemas.microsoft.com/office/2007/relationships/media" Target="../media/media1.mp4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video" Target="NULL" TargetMode="Externa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8.png"/><Relationship Id="rId5" Type="http://schemas.microsoft.com/office/2007/relationships/media" Target="../media/media2.mp3"/><Relationship Id="rId10" Type="http://schemas.openxmlformats.org/officeDocument/2006/relationships/image" Target="../media/image26.svg"/><Relationship Id="rId4" Type="http://schemas.openxmlformats.org/officeDocument/2006/relationships/audio" Target="NULL" TargetMode="External"/><Relationship Id="rId9" Type="http://schemas.openxmlformats.org/officeDocument/2006/relationships/image" Target="../media/image17.png"/><Relationship Id="rId1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1.xml"/><Relationship Id="rId6" Type="http://schemas.microsoft.com/office/2007/relationships/hdphoto" Target="../media/hdphoto2.wdp"/><Relationship Id="rId5" Type="http://schemas.openxmlformats.org/officeDocument/2006/relationships/image" Target="../media/image88.png"/><Relationship Id="rId4" Type="http://schemas.openxmlformats.org/officeDocument/2006/relationships/image" Target="../media/image86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notesSlide" Target="../notesSlides/notesSlide4.xml"/><Relationship Id="rId7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90.png"/><Relationship Id="rId5" Type="http://schemas.microsoft.com/office/2007/relationships/hdphoto" Target="../media/hdphoto3.wdp"/><Relationship Id="rId10" Type="http://schemas.openxmlformats.org/officeDocument/2006/relationships/image" Target="../media/image92.png"/><Relationship Id="rId4" Type="http://schemas.openxmlformats.org/officeDocument/2006/relationships/image" Target="../media/image89.png"/><Relationship Id="rId9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95.jpe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95.jpe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7.png"/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12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3.jpeg"/><Relationship Id="rId11" Type="http://schemas.openxmlformats.org/officeDocument/2006/relationships/image" Target="../media/image25.jpg"/><Relationship Id="rId5" Type="http://schemas.openxmlformats.org/officeDocument/2006/relationships/image" Target="../media/image22.jpeg"/><Relationship Id="rId10" Type="http://schemas.openxmlformats.org/officeDocument/2006/relationships/image" Target="../media/image15.gif"/><Relationship Id="rId4" Type="http://schemas.openxmlformats.org/officeDocument/2006/relationships/image" Target="../media/image2.jpeg"/><Relationship Id="rId9" Type="http://schemas.openxmlformats.org/officeDocument/2006/relationships/image" Target="../media/image21.sv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svg"/><Relationship Id="rId18" Type="http://schemas.openxmlformats.org/officeDocument/2006/relationships/image" Target="../media/image35.png"/><Relationship Id="rId3" Type="http://schemas.openxmlformats.org/officeDocument/2006/relationships/image" Target="../media/image29.jpeg"/><Relationship Id="rId7" Type="http://schemas.openxmlformats.org/officeDocument/2006/relationships/image" Target="../media/image31.png"/><Relationship Id="rId12" Type="http://schemas.openxmlformats.org/officeDocument/2006/relationships/image" Target="../media/image7.png"/><Relationship Id="rId1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3.jpeg"/><Relationship Id="rId1" Type="http://schemas.openxmlformats.org/officeDocument/2006/relationships/tags" Target="../tags/tag6.xml"/><Relationship Id="rId6" Type="http://schemas.openxmlformats.org/officeDocument/2006/relationships/image" Target="../media/image30.jpe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5" Type="http://schemas.openxmlformats.org/officeDocument/2006/relationships/image" Target="../media/image25.jpg"/><Relationship Id="rId10" Type="http://schemas.openxmlformats.org/officeDocument/2006/relationships/image" Target="../media/image9.png"/><Relationship Id="rId19" Type="http://schemas.openxmlformats.org/officeDocument/2006/relationships/image" Target="../media/image45.svg"/><Relationship Id="rId4" Type="http://schemas.openxmlformats.org/officeDocument/2006/relationships/image" Target="../media/image5.png"/><Relationship Id="rId9" Type="http://schemas.openxmlformats.org/officeDocument/2006/relationships/image" Target="../media/image8.svg"/><Relationship Id="rId14" Type="http://schemas.openxmlformats.org/officeDocument/2006/relationships/image" Target="../media/image3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5.png"/><Relationship Id="rId7" Type="http://schemas.openxmlformats.org/officeDocument/2006/relationships/image" Target="../media/image25.jpg"/><Relationship Id="rId12" Type="http://schemas.openxmlformats.org/officeDocument/2006/relationships/image" Target="../media/image50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47.svg"/><Relationship Id="rId11" Type="http://schemas.openxmlformats.org/officeDocument/2006/relationships/image" Target="../media/image38.png"/><Relationship Id="rId5" Type="http://schemas.openxmlformats.org/officeDocument/2006/relationships/image" Target="../media/image36.png"/><Relationship Id="rId10" Type="http://schemas.openxmlformats.org/officeDocument/2006/relationships/image" Target="../media/image37.png"/><Relationship Id="rId4" Type="http://schemas.openxmlformats.org/officeDocument/2006/relationships/image" Target="../media/image45.svg"/><Relationship Id="rId9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video" Target="../media/media1.mp4"/><Relationship Id="rId7" Type="http://schemas.openxmlformats.org/officeDocument/2006/relationships/image" Target="../media/image41.png"/><Relationship Id="rId2" Type="http://schemas.microsoft.com/office/2007/relationships/media" Target="../media/media1.mp4"/><Relationship Id="rId1" Type="http://schemas.openxmlformats.org/officeDocument/2006/relationships/tags" Target="../tags/tag8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39.jpeg"/><Relationship Id="rId9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2B70D00-B766-2B21-5029-C277F79AA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C295CE6E-F28D-C07B-E836-1C906966E2E1}"/>
              </a:ext>
            </a:extLst>
          </p:cNvPr>
          <p:cNvSpPr/>
          <p:nvPr/>
        </p:nvSpPr>
        <p:spPr>
          <a:xfrm>
            <a:off x="0" y="-127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55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2" name="Freeform 2">
            <a:extLst>
              <a:ext uri="{FF2B5EF4-FFF2-40B4-BE49-F238E27FC236}">
                <a16:creationId xmlns:a16="http://schemas.microsoft.com/office/drawing/2014/main" xmlns="" id="{8E0A8135-7B58-1359-8232-001BD6F0DEB7}"/>
              </a:ext>
            </a:extLst>
          </p:cNvPr>
          <p:cNvSpPr/>
          <p:nvPr/>
        </p:nvSpPr>
        <p:spPr>
          <a:xfrm>
            <a:off x="586721" y="17640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" t="-32082" b="-1301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xmlns="" id="{49C7B26B-AFD3-DEFE-829D-73AF60B754E5}"/>
              </a:ext>
            </a:extLst>
          </p:cNvPr>
          <p:cNvSpPr/>
          <p:nvPr/>
        </p:nvSpPr>
        <p:spPr>
          <a:xfrm rot="-4217372">
            <a:off x="-1398328" y="2824340"/>
            <a:ext cx="13190654" cy="4544568"/>
          </a:xfrm>
          <a:custGeom>
            <a:avLst/>
            <a:gdLst/>
            <a:ahLst/>
            <a:cxnLst/>
            <a:rect l="l" t="t" r="r" b="b"/>
            <a:pathLst>
              <a:path w="13190654" h="4544568">
                <a:moveTo>
                  <a:pt x="0" y="0"/>
                </a:moveTo>
                <a:lnTo>
                  <a:pt x="13190654" y="0"/>
                </a:lnTo>
                <a:lnTo>
                  <a:pt x="13190654" y="4544568"/>
                </a:lnTo>
                <a:lnTo>
                  <a:pt x="0" y="45445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196" r="-10849"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31D95C9F-4792-C7D5-8502-645F1E5056A2}"/>
              </a:ext>
            </a:extLst>
          </p:cNvPr>
          <p:cNvGrpSpPr/>
          <p:nvPr/>
        </p:nvGrpSpPr>
        <p:grpSpPr>
          <a:xfrm>
            <a:off x="2678433" y="-293921"/>
            <a:ext cx="15195297" cy="10617662"/>
            <a:chOff x="0" y="0"/>
            <a:chExt cx="900462" cy="62919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xmlns="" id="{2655E289-92D4-075A-B794-CF320D9BCA03}"/>
                </a:ext>
              </a:extLst>
            </p:cNvPr>
            <p:cNvSpPr/>
            <p:nvPr/>
          </p:nvSpPr>
          <p:spPr>
            <a:xfrm>
              <a:off x="0" y="0"/>
              <a:ext cx="900462" cy="629195"/>
            </a:xfrm>
            <a:custGeom>
              <a:avLst/>
              <a:gdLst/>
              <a:ahLst/>
              <a:cxnLst/>
              <a:rect l="l" t="t" r="r" b="b"/>
              <a:pathLst>
                <a:path w="900462" h="629195">
                  <a:moveTo>
                    <a:pt x="203200" y="0"/>
                  </a:moveTo>
                  <a:lnTo>
                    <a:pt x="900462" y="0"/>
                  </a:lnTo>
                  <a:lnTo>
                    <a:pt x="697262" y="629195"/>
                  </a:lnTo>
                  <a:lnTo>
                    <a:pt x="0" y="62919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xmlns="" id="{74746845-1597-BA9B-A9CD-A81DF417B5E6}"/>
                </a:ext>
              </a:extLst>
            </p:cNvPr>
            <p:cNvSpPr txBox="1"/>
            <p:nvPr/>
          </p:nvSpPr>
          <p:spPr>
            <a:xfrm>
              <a:off x="101600" y="-38100"/>
              <a:ext cx="697262" cy="667295"/>
            </a:xfrm>
            <a:prstGeom prst="rect">
              <a:avLst/>
            </a:prstGeom>
          </p:spPr>
          <p:txBody>
            <a:bodyPr lIns="60960" tIns="60960" rIns="60960" bIns="60960" rtlCol="0" anchor="ctr"/>
            <a:lstStyle/>
            <a:p>
              <a:pPr algn="ctr">
                <a:lnSpc>
                  <a:spcPts val="268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xmlns="" id="{055EBC09-F117-3377-142B-6A90249325B5}"/>
              </a:ext>
            </a:extLst>
          </p:cNvPr>
          <p:cNvSpPr/>
          <p:nvPr/>
        </p:nvSpPr>
        <p:spPr>
          <a:xfrm>
            <a:off x="-8487542" y="7320441"/>
            <a:ext cx="14597960" cy="8229600"/>
          </a:xfrm>
          <a:custGeom>
            <a:avLst/>
            <a:gdLst/>
            <a:ahLst/>
            <a:cxnLst/>
            <a:rect l="l" t="t" r="r" b="b"/>
            <a:pathLst>
              <a:path w="14597960" h="8229600">
                <a:moveTo>
                  <a:pt x="0" y="0"/>
                </a:moveTo>
                <a:lnTo>
                  <a:pt x="14597960" y="0"/>
                </a:lnTo>
                <a:lnTo>
                  <a:pt x="145979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xmlns="" id="{AC313BE5-6099-1C86-7CC5-8217E1A0EC2C}"/>
              </a:ext>
            </a:extLst>
          </p:cNvPr>
          <p:cNvSpPr/>
          <p:nvPr/>
        </p:nvSpPr>
        <p:spPr>
          <a:xfrm>
            <a:off x="-256389" y="4069439"/>
            <a:ext cx="4991567" cy="4991567"/>
          </a:xfrm>
          <a:custGeom>
            <a:avLst/>
            <a:gdLst/>
            <a:ahLst/>
            <a:cxnLst/>
            <a:rect l="l" t="t" r="r" b="b"/>
            <a:pathLst>
              <a:path w="4991567" h="4991567">
                <a:moveTo>
                  <a:pt x="0" y="0"/>
                </a:moveTo>
                <a:lnTo>
                  <a:pt x="4991567" y="0"/>
                </a:lnTo>
                <a:lnTo>
                  <a:pt x="4991567" y="4991567"/>
                </a:lnTo>
                <a:lnTo>
                  <a:pt x="0" y="49915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xmlns="" id="{4AE33B25-6B30-C046-CD86-F6F35AF2A4D0}"/>
              </a:ext>
            </a:extLst>
          </p:cNvPr>
          <p:cNvSpPr/>
          <p:nvPr/>
        </p:nvSpPr>
        <p:spPr>
          <a:xfrm>
            <a:off x="1346978" y="276979"/>
            <a:ext cx="4450455" cy="4450455"/>
          </a:xfrm>
          <a:custGeom>
            <a:avLst/>
            <a:gdLst/>
            <a:ahLst/>
            <a:cxnLst/>
            <a:rect l="l" t="t" r="r" b="b"/>
            <a:pathLst>
              <a:path w="4450455" h="4450455">
                <a:moveTo>
                  <a:pt x="0" y="0"/>
                </a:moveTo>
                <a:lnTo>
                  <a:pt x="4450455" y="0"/>
                </a:lnTo>
                <a:lnTo>
                  <a:pt x="4450455" y="4450455"/>
                </a:lnTo>
                <a:lnTo>
                  <a:pt x="0" y="44504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xmlns="" id="{81DFD542-C391-58C2-C435-A31583D1AF2D}"/>
              </a:ext>
            </a:extLst>
          </p:cNvPr>
          <p:cNvGrpSpPr/>
          <p:nvPr/>
        </p:nvGrpSpPr>
        <p:grpSpPr>
          <a:xfrm>
            <a:off x="1676400" y="571500"/>
            <a:ext cx="3718737" cy="3718723"/>
            <a:chOff x="0" y="0"/>
            <a:chExt cx="6350000" cy="6349975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xmlns="" id="{39EE56A4-C0B5-1461-EC35-5E2C01ABACFD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xmlns="" id="{37D4314F-B35F-4E5C-C2A3-7F91F42F5608}"/>
              </a:ext>
            </a:extLst>
          </p:cNvPr>
          <p:cNvGrpSpPr/>
          <p:nvPr/>
        </p:nvGrpSpPr>
        <p:grpSpPr>
          <a:xfrm>
            <a:off x="152400" y="4533900"/>
            <a:ext cx="4170882" cy="4170866"/>
            <a:chOff x="0" y="0"/>
            <a:chExt cx="6350000" cy="6349975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xmlns="" id="{45312546-758D-FD26-6674-8AF98141419F}"/>
                </a:ext>
              </a:extLst>
            </p:cNvPr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xmlns="" id="{05CAAB40-26EB-EFE1-5A9F-DC84C794B339}"/>
              </a:ext>
            </a:extLst>
          </p:cNvPr>
          <p:cNvGrpSpPr/>
          <p:nvPr/>
        </p:nvGrpSpPr>
        <p:grpSpPr>
          <a:xfrm>
            <a:off x="5356489" y="612316"/>
            <a:ext cx="10871895" cy="9780596"/>
            <a:chOff x="5356489" y="612316"/>
            <a:chExt cx="10871895" cy="9780596"/>
          </a:xfrm>
        </p:grpSpPr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xmlns="" id="{55B23C47-4B65-632A-D050-72F006F96100}"/>
                </a:ext>
              </a:extLst>
            </p:cNvPr>
            <p:cNvGrpSpPr/>
            <p:nvPr/>
          </p:nvGrpSpPr>
          <p:grpSpPr>
            <a:xfrm>
              <a:off x="6750334" y="4609401"/>
              <a:ext cx="7051494" cy="1672775"/>
              <a:chOff x="0" y="0"/>
              <a:chExt cx="1713157" cy="406400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xmlns="" id="{A2A267D7-9F28-394A-669C-3053BD4BBFBC}"/>
                  </a:ext>
                </a:extLst>
              </p:cNvPr>
              <p:cNvSpPr/>
              <p:nvPr/>
            </p:nvSpPr>
            <p:spPr>
              <a:xfrm>
                <a:off x="0" y="0"/>
                <a:ext cx="1713157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713157" h="406400">
                    <a:moveTo>
                      <a:pt x="1509957" y="0"/>
                    </a:moveTo>
                    <a:cubicBezTo>
                      <a:pt x="1622182" y="0"/>
                      <a:pt x="1713157" y="90976"/>
                      <a:pt x="1713157" y="203200"/>
                    </a:cubicBezTo>
                    <a:cubicBezTo>
                      <a:pt x="1713157" y="315424"/>
                      <a:pt x="1622182" y="406400"/>
                      <a:pt x="1509957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57AB4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xmlns="" id="{285E4E26-09AD-1EAF-8B97-2925BA8AE84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713157" cy="444500"/>
              </a:xfrm>
              <a:prstGeom prst="rect">
                <a:avLst/>
              </a:prstGeom>
            </p:spPr>
            <p:txBody>
              <a:bodyPr lIns="60960" tIns="60960" rIns="60960" bIns="60960" rtlCol="0" anchor="ctr"/>
              <a:lstStyle/>
              <a:p>
                <a:pPr algn="ctr">
                  <a:lnSpc>
                    <a:spcPts val="2688"/>
                  </a:lnSpc>
                </a:pPr>
                <a:endParaRPr/>
              </a:p>
            </p:txBody>
          </p:sp>
        </p:grp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xmlns="" id="{C4FDB408-7B9D-E702-3CA7-51E891220D31}"/>
                </a:ext>
              </a:extLst>
            </p:cNvPr>
            <p:cNvSpPr/>
            <p:nvPr/>
          </p:nvSpPr>
          <p:spPr>
            <a:xfrm>
              <a:off x="8837495" y="612316"/>
              <a:ext cx="2457145" cy="2143859"/>
            </a:xfrm>
            <a:custGeom>
              <a:avLst/>
              <a:gdLst/>
              <a:ahLst/>
              <a:cxnLst/>
              <a:rect l="l" t="t" r="r" b="b"/>
              <a:pathLst>
                <a:path w="2457145" h="2143859">
                  <a:moveTo>
                    <a:pt x="0" y="0"/>
                  </a:moveTo>
                  <a:lnTo>
                    <a:pt x="2457146" y="0"/>
                  </a:lnTo>
                  <a:lnTo>
                    <a:pt x="2457146" y="2143859"/>
                  </a:lnTo>
                  <a:lnTo>
                    <a:pt x="0" y="2143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xmlns="" id="{576D8243-DCC4-7E17-5FD9-3C08C96ECEBC}"/>
                </a:ext>
              </a:extLst>
            </p:cNvPr>
            <p:cNvSpPr/>
            <p:nvPr/>
          </p:nvSpPr>
          <p:spPr>
            <a:xfrm>
              <a:off x="6711567" y="670559"/>
              <a:ext cx="1756539" cy="961306"/>
            </a:xfrm>
            <a:custGeom>
              <a:avLst/>
              <a:gdLst/>
              <a:ahLst/>
              <a:cxnLst/>
              <a:rect l="l" t="t" r="r" b="b"/>
              <a:pathLst>
                <a:path w="1756539" h="961306">
                  <a:moveTo>
                    <a:pt x="0" y="0"/>
                  </a:moveTo>
                  <a:lnTo>
                    <a:pt x="1756539" y="0"/>
                  </a:lnTo>
                  <a:lnTo>
                    <a:pt x="1756539" y="961306"/>
                  </a:lnTo>
                  <a:lnTo>
                    <a:pt x="0" y="9613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xmlns="" id="{CDBBE5A8-183E-DB2B-0227-8954B9DB2B70}"/>
                </a:ext>
              </a:extLst>
            </p:cNvPr>
            <p:cNvSpPr/>
            <p:nvPr/>
          </p:nvSpPr>
          <p:spPr>
            <a:xfrm>
              <a:off x="12306375" y="9552368"/>
              <a:ext cx="1088207" cy="595546"/>
            </a:xfrm>
            <a:custGeom>
              <a:avLst/>
              <a:gdLst/>
              <a:ahLst/>
              <a:cxnLst/>
              <a:rect l="l" t="t" r="r" b="b"/>
              <a:pathLst>
                <a:path w="1088207" h="595546">
                  <a:moveTo>
                    <a:pt x="0" y="0"/>
                  </a:moveTo>
                  <a:lnTo>
                    <a:pt x="1088207" y="0"/>
                  </a:lnTo>
                  <a:lnTo>
                    <a:pt x="1088207" y="595546"/>
                  </a:lnTo>
                  <a:lnTo>
                    <a:pt x="0" y="595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xmlns="" id="{CC474D99-7313-CF54-0662-D5DA4616CF9B}"/>
                </a:ext>
              </a:extLst>
            </p:cNvPr>
            <p:cNvSpPr/>
            <p:nvPr/>
          </p:nvSpPr>
          <p:spPr>
            <a:xfrm>
              <a:off x="6668191" y="6777477"/>
              <a:ext cx="6726390" cy="3615435"/>
            </a:xfrm>
            <a:custGeom>
              <a:avLst/>
              <a:gdLst/>
              <a:ahLst/>
              <a:cxnLst/>
              <a:rect l="l" t="t" r="r" b="b"/>
              <a:pathLst>
                <a:path w="6726390" h="3615435">
                  <a:moveTo>
                    <a:pt x="0" y="0"/>
                  </a:moveTo>
                  <a:lnTo>
                    <a:pt x="6726391" y="0"/>
                  </a:lnTo>
                  <a:lnTo>
                    <a:pt x="6726391" y="3615435"/>
                  </a:lnTo>
                  <a:lnTo>
                    <a:pt x="0" y="3615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xmlns="" id="{FD77F812-FAB7-8CE9-07AC-6CE683DD23B0}"/>
                </a:ext>
              </a:extLst>
            </p:cNvPr>
            <p:cNvSpPr/>
            <p:nvPr/>
          </p:nvSpPr>
          <p:spPr>
            <a:xfrm flipH="1">
              <a:off x="5356489" y="6142024"/>
              <a:ext cx="2623405" cy="2508631"/>
            </a:xfrm>
            <a:custGeom>
              <a:avLst/>
              <a:gdLst/>
              <a:ahLst/>
              <a:cxnLst/>
              <a:rect l="l" t="t" r="r" b="b"/>
              <a:pathLst>
                <a:path w="2623405" h="2508631">
                  <a:moveTo>
                    <a:pt x="2623405" y="0"/>
                  </a:moveTo>
                  <a:lnTo>
                    <a:pt x="0" y="0"/>
                  </a:lnTo>
                  <a:lnTo>
                    <a:pt x="0" y="2508631"/>
                  </a:lnTo>
                  <a:lnTo>
                    <a:pt x="2623405" y="2508631"/>
                  </a:lnTo>
                  <a:lnTo>
                    <a:pt x="2623405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pic>
          <p:nvPicPr>
            <p:cNvPr id="26" name="Picture 26">
              <a:extLst>
                <a:ext uri="{FF2B5EF4-FFF2-40B4-BE49-F238E27FC236}">
                  <a16:creationId xmlns:a16="http://schemas.microsoft.com/office/drawing/2014/main" xmlns="" id="{CA6F3855-719A-8E52-C56B-D8FAA9E27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14420953" y="4718298"/>
              <a:ext cx="1807430" cy="1454981"/>
            </a:xfrm>
            <a:prstGeom prst="rect">
              <a:avLst/>
            </a:prstGeom>
          </p:spPr>
        </p:pic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xmlns="" id="{23F2EAEE-327C-AFD0-C4AF-9FEED3579C0D}"/>
                </a:ext>
              </a:extLst>
            </p:cNvPr>
            <p:cNvSpPr txBox="1"/>
            <p:nvPr/>
          </p:nvSpPr>
          <p:spPr>
            <a:xfrm>
              <a:off x="5389457" y="2761343"/>
              <a:ext cx="10838927" cy="13485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72"/>
                </a:lnSpc>
              </a:pP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CHÀO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MỪNG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THẦY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CÔ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GIÁO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VỀ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DỰ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GIỜ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TIẾT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THI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GIÁO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VIÊN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DẠY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GIỎI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</a:t>
              </a:r>
              <a:r>
                <a:rPr lang="en-US" sz="3908" dirty="0" err="1">
                  <a:solidFill>
                    <a:srgbClr val="000080"/>
                  </a:solidFill>
                  <a:latin typeface="Montserrat Ultra-Bold"/>
                </a:rPr>
                <a:t>ĐỊA</a:t>
              </a:r>
              <a:r>
                <a:rPr lang="en-US" sz="3908" dirty="0">
                  <a:solidFill>
                    <a:srgbClr val="000080"/>
                  </a:solidFill>
                  <a:latin typeface="Montserrat Ultra-Bold"/>
                </a:rPr>
                <a:t> LÝ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xmlns="" id="{CC2F8FE4-0C8E-5196-1475-C8731CEF738B}"/>
                </a:ext>
              </a:extLst>
            </p:cNvPr>
            <p:cNvSpPr txBox="1"/>
            <p:nvPr/>
          </p:nvSpPr>
          <p:spPr>
            <a:xfrm>
              <a:off x="6755569" y="4851324"/>
              <a:ext cx="6797636" cy="12671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366"/>
                </a:lnSpc>
              </a:pPr>
              <a:r>
                <a:rPr lang="en-US" sz="7404" dirty="0">
                  <a:solidFill>
                    <a:srgbClr val="FFFFFF"/>
                  </a:solidFill>
                  <a:latin typeface="Montserrat Ultra-Bold"/>
                </a:rPr>
                <a:t>LỚP 7E</a:t>
              </a:r>
            </a:p>
          </p:txBody>
        </p:sp>
      </p:grpSp>
      <p:sp>
        <p:nvSpPr>
          <p:cNvPr id="17" name="Freeform 6">
            <a:extLst>
              <a:ext uri="{FF2B5EF4-FFF2-40B4-BE49-F238E27FC236}">
                <a16:creationId xmlns:a16="http://schemas.microsoft.com/office/drawing/2014/main" xmlns="" id="{3EBF5311-773A-2913-614C-74C4E13E3956}"/>
              </a:ext>
            </a:extLst>
          </p:cNvPr>
          <p:cNvSpPr/>
          <p:nvPr/>
        </p:nvSpPr>
        <p:spPr>
          <a:xfrm>
            <a:off x="609600" y="4457700"/>
            <a:ext cx="3124200" cy="3657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xmlns="" id="{33323589-62AD-40BE-08B2-37E032551A0E}"/>
              </a:ext>
            </a:extLst>
          </p:cNvPr>
          <p:cNvSpPr/>
          <p:nvPr/>
        </p:nvSpPr>
        <p:spPr>
          <a:xfrm>
            <a:off x="2133600" y="1638300"/>
            <a:ext cx="2971800" cy="1752600"/>
          </a:xfrm>
          <a:custGeom>
            <a:avLst/>
            <a:gdLst/>
            <a:ahLst/>
            <a:cxnLst/>
            <a:rect l="l" t="t" r="r" b="b"/>
            <a:pathLst>
              <a:path w="7048908" h="4114800">
                <a:moveTo>
                  <a:pt x="0" y="0"/>
                </a:moveTo>
                <a:lnTo>
                  <a:pt x="7048908" y="0"/>
                </a:lnTo>
                <a:lnTo>
                  <a:pt x="70489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76746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7" grpId="0" animBg="1"/>
      <p:bldP spid="2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xmlns="" id="{01E5FB84-911B-7AED-FCBD-9F456FC0B611}"/>
              </a:ext>
            </a:extLst>
          </p:cNvPr>
          <p:cNvSpPr/>
          <p:nvPr/>
        </p:nvSpPr>
        <p:spPr>
          <a:xfrm>
            <a:off x="0" y="38100"/>
            <a:ext cx="18288000" cy="10287000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52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xmlns="" id="{A4F35F7D-811B-5535-8564-77FCAD25D1EC}"/>
              </a:ext>
            </a:extLst>
          </p:cNvPr>
          <p:cNvGrpSpPr/>
          <p:nvPr/>
        </p:nvGrpSpPr>
        <p:grpSpPr>
          <a:xfrm>
            <a:off x="-672235" y="190500"/>
            <a:ext cx="10578235" cy="1143000"/>
            <a:chOff x="-1219200" y="647700"/>
            <a:chExt cx="10578235" cy="1143000"/>
          </a:xfrm>
        </p:grpSpPr>
        <p:sp>
          <p:nvSpPr>
            <p:cNvPr id="3" name="Hình chữ nhật: Góc Tròn 2">
              <a:extLst>
                <a:ext uri="{FF2B5EF4-FFF2-40B4-BE49-F238E27FC236}">
                  <a16:creationId xmlns:a16="http://schemas.microsoft.com/office/drawing/2014/main" xmlns="" id="{6B66EF1C-E28D-5D10-5681-37118A34D6E6}"/>
                </a:ext>
              </a:extLst>
            </p:cNvPr>
            <p:cNvSpPr/>
            <p:nvPr/>
          </p:nvSpPr>
          <p:spPr>
            <a:xfrm>
              <a:off x="-1219200" y="647700"/>
              <a:ext cx="10363200" cy="1143000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xmlns="" id="{4BA376F7-8CD5-FCE7-8C7B-0E048B58E44A}"/>
                </a:ext>
              </a:extLst>
            </p:cNvPr>
            <p:cNvSpPr txBox="1"/>
            <p:nvPr/>
          </p:nvSpPr>
          <p:spPr>
            <a:xfrm>
              <a:off x="-228600" y="800100"/>
              <a:ext cx="9587635" cy="795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78"/>
                </a:lnSpc>
              </a:pP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ĐẶC ĐIỂM DÂN CƯ, XÃ HỘI</a:t>
              </a:r>
            </a:p>
          </p:txBody>
        </p:sp>
      </p:grpSp>
      <p:sp>
        <p:nvSpPr>
          <p:cNvPr id="5" name="TextBox 2">
            <a:extLst>
              <a:ext uri="{FF2B5EF4-FFF2-40B4-BE49-F238E27FC236}">
                <a16:creationId xmlns:a16="http://schemas.microsoft.com/office/drawing/2014/main" xmlns="" id="{DAC68095-4F05-A928-ACFD-DDB3CB681CEA}"/>
              </a:ext>
            </a:extLst>
          </p:cNvPr>
          <p:cNvSpPr txBox="1"/>
          <p:nvPr/>
        </p:nvSpPr>
        <p:spPr>
          <a:xfrm>
            <a:off x="762000" y="1409700"/>
            <a:ext cx="82296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Mũi tên: Phải Có Sọc 11">
            <a:extLst>
              <a:ext uri="{FF2B5EF4-FFF2-40B4-BE49-F238E27FC236}">
                <a16:creationId xmlns:a16="http://schemas.microsoft.com/office/drawing/2014/main" xmlns="" id="{6DE04D98-1D59-3BE4-CF14-76931CDDD812}"/>
              </a:ext>
            </a:extLst>
          </p:cNvPr>
          <p:cNvSpPr/>
          <p:nvPr/>
        </p:nvSpPr>
        <p:spPr>
          <a:xfrm rot="5400000">
            <a:off x="2438400" y="7277100"/>
            <a:ext cx="685800" cy="533400"/>
          </a:xfrm>
          <a:prstGeom prst="strip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xmlns="" id="{B3E740CF-72B9-0B0A-A87C-4BED7B464FD5}"/>
              </a:ext>
            </a:extLst>
          </p:cNvPr>
          <p:cNvGrpSpPr/>
          <p:nvPr/>
        </p:nvGrpSpPr>
        <p:grpSpPr>
          <a:xfrm>
            <a:off x="20802600" y="11468100"/>
            <a:ext cx="8787972" cy="8787972"/>
            <a:chOff x="0" y="0"/>
            <a:chExt cx="6350000" cy="6350000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xmlns="" id="{6CADC408-7270-68E9-D07E-13840D95CD72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6" name="Group 9">
            <a:extLst>
              <a:ext uri="{FF2B5EF4-FFF2-40B4-BE49-F238E27FC236}">
                <a16:creationId xmlns:a16="http://schemas.microsoft.com/office/drawing/2014/main" xmlns="" id="{96DC25AA-14F4-4993-CD96-6ED40B8F739E}"/>
              </a:ext>
            </a:extLst>
          </p:cNvPr>
          <p:cNvGrpSpPr/>
          <p:nvPr/>
        </p:nvGrpSpPr>
        <p:grpSpPr>
          <a:xfrm>
            <a:off x="-10287000" y="-10706100"/>
            <a:ext cx="8787972" cy="8787972"/>
            <a:chOff x="0" y="0"/>
            <a:chExt cx="6350000" cy="6350000"/>
          </a:xfrm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xmlns="" id="{80049B5C-2F33-3DBB-EDDE-CCFB205E719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8" name="Freeform 16">
            <a:extLst>
              <a:ext uri="{FF2B5EF4-FFF2-40B4-BE49-F238E27FC236}">
                <a16:creationId xmlns:a16="http://schemas.microsoft.com/office/drawing/2014/main" xmlns="" id="{77630329-5A3D-FD42-763C-E95AFF9FFE35}"/>
              </a:ext>
            </a:extLst>
          </p:cNvPr>
          <p:cNvSpPr/>
          <p:nvPr/>
        </p:nvSpPr>
        <p:spPr>
          <a:xfrm>
            <a:off x="15163800" y="6896100"/>
            <a:ext cx="3124200" cy="3543300"/>
          </a:xfrm>
          <a:custGeom>
            <a:avLst/>
            <a:gdLst/>
            <a:ahLst/>
            <a:cxnLst/>
            <a:rect l="l" t="t" r="r" b="b"/>
            <a:pathLst>
              <a:path w="3718751" h="4114800">
                <a:moveTo>
                  <a:pt x="0" y="0"/>
                </a:moveTo>
                <a:lnTo>
                  <a:pt x="3718750" y="0"/>
                </a:lnTo>
                <a:lnTo>
                  <a:pt x="3718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7B0C917-F169-13D8-1DEC-BC585C43ADD4}"/>
              </a:ext>
            </a:extLst>
          </p:cNvPr>
          <p:cNvSpPr txBox="1"/>
          <p:nvPr/>
        </p:nvSpPr>
        <p:spPr>
          <a:xfrm>
            <a:off x="798095" y="2515969"/>
            <a:ext cx="5069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Môn-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gô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0A209CB-6E58-52F0-0ABE-359DC67BF04D}"/>
              </a:ext>
            </a:extLst>
          </p:cNvPr>
          <p:cNvSpPr txBox="1"/>
          <p:nvPr/>
        </p:nvSpPr>
        <p:spPr>
          <a:xfrm>
            <a:off x="798095" y="5372100"/>
            <a:ext cx="5069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grô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92F0C76-FA38-C4C6-3657-9494B1AB45D7}"/>
              </a:ext>
            </a:extLst>
          </p:cNvPr>
          <p:cNvSpPr txBox="1"/>
          <p:nvPr/>
        </p:nvSpPr>
        <p:spPr>
          <a:xfrm>
            <a:off x="798095" y="3887569"/>
            <a:ext cx="5069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Ơ-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pê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-ô-it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E4B1463-0ACA-F8AC-A17D-FA7C9E433157}"/>
              </a:ext>
            </a:extLst>
          </p:cNvPr>
          <p:cNvSpPr txBox="1"/>
          <p:nvPr/>
        </p:nvSpPr>
        <p:spPr>
          <a:xfrm>
            <a:off x="7238999" y="4838700"/>
            <a:ext cx="1025090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/>
              <a:t>Người</a:t>
            </a:r>
            <a:r>
              <a:rPr lang="en-US" dirty="0"/>
              <a:t> Anh-</a:t>
            </a:r>
            <a:r>
              <a:rPr lang="en-US" dirty="0" err="1"/>
              <a:t>điêng</a:t>
            </a:r>
            <a:r>
              <a:rPr lang="en-US" dirty="0"/>
              <a:t>, </a:t>
            </a:r>
            <a:r>
              <a:rPr lang="en-US" dirty="0" err="1"/>
              <a:t>người</a:t>
            </a:r>
            <a:r>
              <a:rPr lang="en-US" dirty="0"/>
              <a:t> E-</a:t>
            </a:r>
            <a:r>
              <a:rPr lang="en-US" dirty="0" err="1"/>
              <a:t>xki</a:t>
            </a:r>
            <a:r>
              <a:rPr lang="en-US" dirty="0"/>
              <a:t>-</a:t>
            </a:r>
            <a:r>
              <a:rPr lang="en-US" dirty="0" err="1"/>
              <a:t>mô</a:t>
            </a:r>
            <a:r>
              <a:rPr lang="en-US" dirty="0"/>
              <a:t> di </a:t>
            </a:r>
            <a:r>
              <a:rPr lang="en-US" dirty="0" err="1"/>
              <a:t>cư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châu</a:t>
            </a:r>
            <a:r>
              <a:rPr lang="en-US" dirty="0"/>
              <a:t> Á sang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cư</a:t>
            </a:r>
            <a:r>
              <a:rPr lang="en-US" dirty="0"/>
              <a:t> </a:t>
            </a:r>
            <a:r>
              <a:rPr lang="en-US" dirty="0" err="1"/>
              <a:t>trú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20-30 </a:t>
            </a:r>
            <a:r>
              <a:rPr lang="en-US" dirty="0" err="1"/>
              <a:t>nghìn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72D81B4-59A6-A499-9324-D36DD95BF74C}"/>
              </a:ext>
            </a:extLst>
          </p:cNvPr>
          <p:cNvSpPr txBox="1"/>
          <p:nvPr/>
        </p:nvSpPr>
        <p:spPr>
          <a:xfrm>
            <a:off x="7238999" y="2247900"/>
            <a:ext cx="1025090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(</a:t>
            </a:r>
            <a:r>
              <a:rPr lang="en-US" dirty="0" err="1"/>
              <a:t>người</a:t>
            </a:r>
            <a:r>
              <a:rPr lang="en-US" dirty="0"/>
              <a:t> Anh, I-ta-li-a, </a:t>
            </a:r>
            <a:r>
              <a:rPr lang="en-US" dirty="0" err="1"/>
              <a:t>Đức</a:t>
            </a:r>
            <a:r>
              <a:rPr lang="en-US" dirty="0"/>
              <a:t>): di </a:t>
            </a:r>
            <a:r>
              <a:rPr lang="en-US" dirty="0" err="1"/>
              <a:t>cư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châu</a:t>
            </a:r>
            <a:r>
              <a:rPr lang="en-US" dirty="0"/>
              <a:t> </a:t>
            </a:r>
            <a:r>
              <a:rPr lang="en-US" dirty="0" err="1"/>
              <a:t>Âu</a:t>
            </a:r>
            <a:r>
              <a:rPr lang="en-US" dirty="0"/>
              <a:t> sang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1492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càng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4F3CBB4-0126-FD80-48CE-F8FDF09B4F67}"/>
              </a:ext>
            </a:extLst>
          </p:cNvPr>
          <p:cNvSpPr txBox="1"/>
          <p:nvPr/>
        </p:nvSpPr>
        <p:spPr>
          <a:xfrm>
            <a:off x="7239000" y="3543300"/>
            <a:ext cx="1025090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/>
              <a:t>người</a:t>
            </a:r>
            <a:r>
              <a:rPr lang="en-US" dirty="0"/>
              <a:t> da </a:t>
            </a:r>
            <a:r>
              <a:rPr lang="en-US" dirty="0" err="1"/>
              <a:t>đen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châu</a:t>
            </a:r>
            <a:r>
              <a:rPr lang="en-US" dirty="0"/>
              <a:t> Phi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sang </a:t>
            </a:r>
            <a:r>
              <a:rPr lang="en-US" dirty="0" err="1"/>
              <a:t>Bắc</a:t>
            </a:r>
            <a:r>
              <a:rPr lang="en-US" dirty="0"/>
              <a:t> </a:t>
            </a:r>
            <a:r>
              <a:rPr lang="en-US" dirty="0" err="1"/>
              <a:t>Mỹ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nô</a:t>
            </a:r>
            <a:r>
              <a:rPr lang="en-US" dirty="0"/>
              <a:t> </a:t>
            </a:r>
            <a:r>
              <a:rPr lang="en-US" dirty="0" err="1"/>
              <a:t>lệ</a:t>
            </a:r>
            <a:r>
              <a:rPr lang="en-US" dirty="0"/>
              <a:t>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429E65B7-03C0-C527-DE4D-6961D467EE95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5867400" y="2857500"/>
            <a:ext cx="1371599" cy="2581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F671D2E8-1A51-6097-41A8-5418AA9B2A0B}"/>
              </a:ext>
            </a:extLst>
          </p:cNvPr>
          <p:cNvCxnSpPr>
            <a:stCxn id="19" idx="3"/>
          </p:cNvCxnSpPr>
          <p:nvPr/>
        </p:nvCxnSpPr>
        <p:spPr>
          <a:xfrm flipV="1">
            <a:off x="5867400" y="2857500"/>
            <a:ext cx="1371599" cy="1353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31F4CE0B-0923-5C94-6982-2F0DB9843DA0}"/>
              </a:ext>
            </a:extLst>
          </p:cNvPr>
          <p:cNvCxnSpPr>
            <a:stCxn id="10" idx="3"/>
          </p:cNvCxnSpPr>
          <p:nvPr/>
        </p:nvCxnSpPr>
        <p:spPr>
          <a:xfrm flipV="1">
            <a:off x="5867400" y="4210735"/>
            <a:ext cx="1371599" cy="14845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C4FE1F9-E93F-B224-6E6F-1EB5BE004D3F}"/>
              </a:ext>
            </a:extLst>
          </p:cNvPr>
          <p:cNvSpPr txBox="1"/>
          <p:nvPr/>
        </p:nvSpPr>
        <p:spPr>
          <a:xfrm>
            <a:off x="762000" y="6478369"/>
            <a:ext cx="5069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EBFEE7-654E-2D9E-2CF4-C0FAF420EBDF}"/>
              </a:ext>
            </a:extLst>
          </p:cNvPr>
          <p:cNvSpPr txBox="1"/>
          <p:nvPr/>
        </p:nvSpPr>
        <p:spPr>
          <a:xfrm>
            <a:off x="7239000" y="6478369"/>
            <a:ext cx="1025090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Do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chủng</a:t>
            </a:r>
            <a:r>
              <a:rPr lang="en-US" dirty="0"/>
              <a:t> </a:t>
            </a:r>
            <a:r>
              <a:rPr lang="en-US" dirty="0" err="1"/>
              <a:t>tộc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 </a:t>
            </a:r>
            <a:r>
              <a:rPr lang="en-US" dirty="0" err="1"/>
              <a:t>sống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hoà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.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702EC5E1-B3FB-5DFD-F329-1DA74B0D76EC}"/>
              </a:ext>
            </a:extLst>
          </p:cNvPr>
          <p:cNvCxnSpPr/>
          <p:nvPr/>
        </p:nvCxnSpPr>
        <p:spPr>
          <a:xfrm>
            <a:off x="5867400" y="6801534"/>
            <a:ext cx="13715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ũi tên: Phải Có Sọc 11">
            <a:extLst>
              <a:ext uri="{FF2B5EF4-FFF2-40B4-BE49-F238E27FC236}">
                <a16:creationId xmlns:a16="http://schemas.microsoft.com/office/drawing/2014/main" xmlns="" id="{25741353-44D0-7A57-FFFD-FD809E2523A9}"/>
              </a:ext>
            </a:extLst>
          </p:cNvPr>
          <p:cNvSpPr/>
          <p:nvPr/>
        </p:nvSpPr>
        <p:spPr>
          <a:xfrm rot="5400000">
            <a:off x="11430000" y="7277100"/>
            <a:ext cx="685800" cy="533400"/>
          </a:xfrm>
          <a:prstGeom prst="strip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6198AF3-2A03-7889-1DE3-E37D21E66688}"/>
              </a:ext>
            </a:extLst>
          </p:cNvPr>
          <p:cNvSpPr txBox="1"/>
          <p:nvPr/>
        </p:nvSpPr>
        <p:spPr>
          <a:xfrm>
            <a:off x="609600" y="7962900"/>
            <a:ext cx="5257800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4B5284B-6E21-9CB4-D051-6D1C9AD40CD6}"/>
              </a:ext>
            </a:extLst>
          </p:cNvPr>
          <p:cNvSpPr txBox="1"/>
          <p:nvPr/>
        </p:nvSpPr>
        <p:spPr>
          <a:xfrm>
            <a:off x="9220200" y="7962900"/>
            <a:ext cx="5257800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 animBg="1"/>
      <p:bldP spid="26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649415E-EF61-DCFE-8263-8E724B220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807" y="190500"/>
            <a:ext cx="21622407" cy="9982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7D041F7-6536-D2D9-5196-09C073D267EA}"/>
              </a:ext>
            </a:extLst>
          </p:cNvPr>
          <p:cNvSpPr txBox="1"/>
          <p:nvPr/>
        </p:nvSpPr>
        <p:spPr>
          <a:xfrm>
            <a:off x="8309811" y="3801979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1783A46-7838-F4EE-77B6-285583C673B0}"/>
              </a:ext>
            </a:extLst>
          </p:cNvPr>
          <p:cNvSpPr txBox="1"/>
          <p:nvPr/>
        </p:nvSpPr>
        <p:spPr>
          <a:xfrm>
            <a:off x="1524000" y="1028700"/>
            <a:ext cx="129540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2008: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E25A527-F2AC-339A-D694-36602A155E9F}"/>
              </a:ext>
            </a:extLst>
          </p:cNvPr>
          <p:cNvSpPr txBox="1"/>
          <p:nvPr/>
        </p:nvSpPr>
        <p:spPr>
          <a:xfrm>
            <a:off x="3733800" y="7556837"/>
            <a:ext cx="1104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2"/>
                </a:solidFill>
              </a:rPr>
              <a:t>30% </a:t>
            </a:r>
            <a:r>
              <a:rPr lang="en-US" sz="6000" b="1" dirty="0" err="1">
                <a:solidFill>
                  <a:schemeClr val="bg2"/>
                </a:solidFill>
              </a:rPr>
              <a:t>dân</a:t>
            </a:r>
            <a:r>
              <a:rPr lang="en-US" sz="6000" b="1" dirty="0">
                <a:solidFill>
                  <a:schemeClr val="bg2"/>
                </a:solidFill>
              </a:rPr>
              <a:t> </a:t>
            </a:r>
            <a:r>
              <a:rPr lang="en-US" sz="6000" b="1" dirty="0" err="1">
                <a:solidFill>
                  <a:schemeClr val="bg2"/>
                </a:solidFill>
              </a:rPr>
              <a:t>số</a:t>
            </a:r>
            <a:r>
              <a:rPr lang="en-US" sz="6000" b="1" dirty="0">
                <a:solidFill>
                  <a:schemeClr val="bg2"/>
                </a:solidFill>
              </a:rPr>
              <a:t> </a:t>
            </a:r>
            <a:r>
              <a:rPr lang="en-US" sz="6000" b="1" dirty="0" err="1">
                <a:solidFill>
                  <a:schemeClr val="bg2"/>
                </a:solidFill>
              </a:rPr>
              <a:t>Mỹ</a:t>
            </a:r>
            <a:r>
              <a:rPr lang="en-US" sz="6000" b="1" dirty="0">
                <a:solidFill>
                  <a:schemeClr val="bg2"/>
                </a:solidFill>
              </a:rPr>
              <a:t> </a:t>
            </a:r>
            <a:r>
              <a:rPr lang="en-US" sz="6000" b="1" dirty="0" err="1">
                <a:solidFill>
                  <a:schemeClr val="bg2"/>
                </a:solidFill>
              </a:rPr>
              <a:t>là</a:t>
            </a:r>
            <a:r>
              <a:rPr lang="en-US" sz="6000" b="1" dirty="0">
                <a:solidFill>
                  <a:schemeClr val="bg2"/>
                </a:solidFill>
              </a:rPr>
              <a:t> </a:t>
            </a:r>
            <a:r>
              <a:rPr lang="en-US" sz="6000" b="1" dirty="0" err="1">
                <a:solidFill>
                  <a:schemeClr val="bg2"/>
                </a:solidFill>
              </a:rPr>
              <a:t>người</a:t>
            </a:r>
            <a:r>
              <a:rPr lang="en-US" sz="6000" b="1" dirty="0">
                <a:solidFill>
                  <a:schemeClr val="bg2"/>
                </a:solidFill>
              </a:rPr>
              <a:t> </a:t>
            </a:r>
            <a:r>
              <a:rPr lang="en-US" sz="6000" b="1" dirty="0" err="1">
                <a:solidFill>
                  <a:schemeClr val="bg2"/>
                </a:solidFill>
              </a:rPr>
              <a:t>nhập</a:t>
            </a:r>
            <a:r>
              <a:rPr lang="en-US" sz="6000" b="1" dirty="0">
                <a:solidFill>
                  <a:schemeClr val="bg2"/>
                </a:solidFill>
              </a:rPr>
              <a:t> </a:t>
            </a:r>
            <a:r>
              <a:rPr lang="en-US" sz="6000" b="1" dirty="0" err="1">
                <a:solidFill>
                  <a:schemeClr val="bg2"/>
                </a:solidFill>
              </a:rPr>
              <a:t>cư</a:t>
            </a:r>
            <a:endParaRPr lang="en-US" sz="6000" b="1" dirty="0">
              <a:solidFill>
                <a:schemeClr val="bg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0749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03C0F8DB-8651-2739-A838-E835B2B7F3D6}"/>
              </a:ext>
            </a:extLst>
          </p:cNvPr>
          <p:cNvSpPr/>
          <p:nvPr/>
        </p:nvSpPr>
        <p:spPr>
          <a:xfrm>
            <a:off x="0" y="0"/>
            <a:ext cx="18288000" cy="10325100"/>
          </a:xfrm>
          <a:prstGeom prst="rect">
            <a:avLst/>
          </a:prstGeom>
          <a:gradFill flip="none" rotWithShape="1">
            <a:gsLst>
              <a:gs pos="79000">
                <a:srgbClr val="ED2124"/>
              </a:gs>
              <a:gs pos="13000">
                <a:srgbClr val="ED2124"/>
              </a:gs>
              <a:gs pos="61500">
                <a:srgbClr val="F69092"/>
              </a:gs>
              <a:gs pos="44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" descr="Hơn 80% tăng trưởng dân số Canada là từ nhập c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8"/>
          <a:stretch>
            <a:fillRect/>
          </a:stretch>
        </p:blipFill>
        <p:spPr bwMode="auto">
          <a:xfrm>
            <a:off x="1005584" y="523982"/>
            <a:ext cx="16276833" cy="853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10"/>
          <p:cNvSpPr>
            <a:spLocks noGrp="1"/>
          </p:cNvSpPr>
          <p:nvPr>
            <p:ph type="subTitle" idx="1"/>
          </p:nvPr>
        </p:nvSpPr>
        <p:spPr>
          <a:xfrm>
            <a:off x="2286000" y="8540603"/>
            <a:ext cx="13716000" cy="1746398"/>
          </a:xfrm>
        </p:spPr>
        <p:txBody>
          <a:bodyPr anchor="t">
            <a:normAutofit fontScale="97500"/>
          </a:bodyPr>
          <a:lstStyle/>
          <a:p>
            <a:pPr>
              <a:lnSpc>
                <a:spcPct val="150000"/>
              </a:lnSpc>
              <a:spcAft>
                <a:spcPts val="900"/>
              </a:spcAft>
            </a:pPr>
            <a:r>
              <a:rPr lang="en-US" sz="4800" dirty="0" err="1">
                <a:solidFill>
                  <a:srgbClr val="ED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800" dirty="0">
                <a:solidFill>
                  <a:srgbClr val="ED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800" dirty="0">
                <a:solidFill>
                  <a:srgbClr val="ED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80%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Canada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endParaRPr 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xmlns="" id="{9C18F749-4E19-663A-32C1-A5A1A313CAF6}"/>
              </a:ext>
            </a:extLst>
          </p:cNvPr>
          <p:cNvSpPr/>
          <p:nvPr/>
        </p:nvSpPr>
        <p:spPr>
          <a:xfrm>
            <a:off x="0" y="0"/>
            <a:ext cx="18288000" cy="10325100"/>
          </a:xfrm>
          <a:prstGeom prst="rect">
            <a:avLst/>
          </a:prstGeom>
          <a:gradFill flip="none" rotWithShape="1">
            <a:gsLst>
              <a:gs pos="79000">
                <a:srgbClr val="00B050"/>
              </a:gs>
              <a:gs pos="13000">
                <a:srgbClr val="00B050"/>
              </a:gs>
              <a:gs pos="44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95958A-30F3-FA1F-489E-DD2885E23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38100"/>
            <a:ext cx="8839200" cy="914400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“</a:t>
            </a:r>
            <a:r>
              <a:rPr lang="en-US" b="1" dirty="0" err="1">
                <a:solidFill>
                  <a:srgbClr val="FF0000"/>
                </a:solidFill>
              </a:rPr>
              <a:t>Rực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lửa</a:t>
            </a:r>
            <a:r>
              <a:rPr lang="en-US" b="1" dirty="0">
                <a:solidFill>
                  <a:srgbClr val="FF0000"/>
                </a:solidFill>
              </a:rPr>
              <a:t>” </a:t>
            </a:r>
            <a:r>
              <a:rPr lang="en-US" b="1" dirty="0" err="1">
                <a:solidFill>
                  <a:srgbClr val="FF0000"/>
                </a:solidFill>
              </a:rPr>
              <a:t>vấn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đề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nhập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tại</a:t>
            </a:r>
            <a:r>
              <a:rPr lang="en-US" b="1" dirty="0">
                <a:solidFill>
                  <a:srgbClr val="FF0000"/>
                </a:solidFill>
              </a:rPr>
              <a:t> Hoa </a:t>
            </a:r>
            <a:r>
              <a:rPr lang="en-US" b="1" dirty="0" err="1">
                <a:solidFill>
                  <a:srgbClr val="FF0000"/>
                </a:solidFill>
              </a:rPr>
              <a:t>Kỳ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1BF5D9A-5A81-6B77-CCC3-BBFBD0F0F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2628900"/>
            <a:ext cx="8961895" cy="58520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21DC74-7924-09A4-C0EB-D4FB4675EE5D}"/>
              </a:ext>
            </a:extLst>
          </p:cNvPr>
          <p:cNvSpPr txBox="1"/>
          <p:nvPr/>
        </p:nvSpPr>
        <p:spPr>
          <a:xfrm>
            <a:off x="1219200" y="8793659"/>
            <a:ext cx="15544800" cy="769441"/>
          </a:xfrm>
          <a:prstGeom prst="rect">
            <a:avLst/>
          </a:prstGeom>
          <a:solidFill>
            <a:srgbClr val="B2E0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4400" b="0" i="1" dirty="0">
                <a:solidFill>
                  <a:srgbClr val="FF0000"/>
                </a:solidFill>
                <a:effectLst/>
                <a:latin typeface="+mj-lt"/>
              </a:rPr>
              <a:t>Người di cư vượt sông Rio Bravo ở biên giới Mexico-Mỹ,</a:t>
            </a:r>
            <a:r>
              <a:rPr lang="en-US" sz="4400" b="0" i="1" dirty="0">
                <a:solidFill>
                  <a:srgbClr val="FF0000"/>
                </a:solidFill>
                <a:effectLst/>
                <a:latin typeface="+mj-lt"/>
              </a:rPr>
              <a:t> 12/2023</a:t>
            </a:r>
            <a:r>
              <a:rPr lang="vi-VN" sz="4400" b="0" i="1" dirty="0">
                <a:solidFill>
                  <a:srgbClr val="FF0000"/>
                </a:solidFill>
                <a:effectLst/>
                <a:latin typeface="+mj-lt"/>
              </a:rPr>
              <a:t>.</a:t>
            </a:r>
            <a:endParaRPr lang="en-US" sz="4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9F74F91-9F09-0DED-1551-41331F0F12A1}"/>
              </a:ext>
            </a:extLst>
          </p:cNvPr>
          <p:cNvSpPr txBox="1"/>
          <p:nvPr/>
        </p:nvSpPr>
        <p:spPr>
          <a:xfrm>
            <a:off x="3048000" y="9639300"/>
            <a:ext cx="130776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400" b="0" i="1" dirty="0">
                <a:effectLst/>
                <a:latin typeface="+mj-lt"/>
              </a:rPr>
              <a:t>Người di cư trèo qua hàng rào từ Mexico vào Mỹ tại Eagle Pass, bang Texas (Mỹ) ngày 25/8/2023.</a:t>
            </a:r>
            <a:endParaRPr lang="en-US" sz="2400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ED19C36-0574-61DC-7A26-C06C971B4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044" y="2729865"/>
            <a:ext cx="8535156" cy="576643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2CC2139-A835-9C05-1326-83FE497AE2F1}"/>
              </a:ext>
            </a:extLst>
          </p:cNvPr>
          <p:cNvSpPr txBox="1"/>
          <p:nvPr/>
        </p:nvSpPr>
        <p:spPr>
          <a:xfrm>
            <a:off x="2438400" y="911304"/>
            <a:ext cx="13411200" cy="11079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2023: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50,6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C835EB7-9C77-324A-A2D2-B8F84D0EAB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2024603"/>
            <a:ext cx="15925799" cy="75356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339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EA50B96F-CCE7-7356-40DF-F954A0E71E5A}"/>
              </a:ext>
            </a:extLst>
          </p:cNvPr>
          <p:cNvSpPr/>
          <p:nvPr/>
        </p:nvSpPr>
        <p:spPr>
          <a:xfrm>
            <a:off x="0" y="0"/>
            <a:ext cx="18288000" cy="10325100"/>
          </a:xfrm>
          <a:prstGeom prst="rect">
            <a:avLst/>
          </a:prstGeom>
          <a:gradFill flip="none" rotWithShape="1">
            <a:gsLst>
              <a:gs pos="100000">
                <a:srgbClr val="FFC000"/>
              </a:gs>
              <a:gs pos="13000">
                <a:srgbClr val="ED2124"/>
              </a:gs>
              <a:gs pos="59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E267B0B-4418-19DC-0B29-406D3B0F62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" t="-109" r="-146" b="407"/>
          <a:stretch/>
        </p:blipFill>
        <p:spPr>
          <a:xfrm>
            <a:off x="533400" y="495300"/>
            <a:ext cx="13281053" cy="225987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D678CA-08DF-6EFA-D1E1-FA3B653FE314}"/>
              </a:ext>
            </a:extLst>
          </p:cNvPr>
          <p:cNvSpPr txBox="1"/>
          <p:nvPr/>
        </p:nvSpPr>
        <p:spPr>
          <a:xfrm>
            <a:off x="14097000" y="2754925"/>
            <a:ext cx="3886200" cy="4598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41.8%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32,2%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23,2%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1,9%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0,9%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8E6532F-74AD-2A82-69CB-3ACAD9144CCB}"/>
              </a:ext>
            </a:extLst>
          </p:cNvPr>
          <p:cNvSpPr txBox="1"/>
          <p:nvPr/>
        </p:nvSpPr>
        <p:spPr>
          <a:xfrm>
            <a:off x="13814453" y="876300"/>
            <a:ext cx="41687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031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0556E-6 0.46667 L -4.30556E-6 -0.853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0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0556E-6 -0.85386 L -4.30556E-6 -1.313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xmlns="" id="{11D26399-1EA6-F969-999D-3036ADB22819}"/>
              </a:ext>
            </a:extLst>
          </p:cNvPr>
          <p:cNvSpPr/>
          <p:nvPr/>
        </p:nvSpPr>
        <p:spPr>
          <a:xfrm>
            <a:off x="0" y="0"/>
            <a:ext cx="18288000" cy="10325100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13000">
                <a:srgbClr val="00B0F0"/>
              </a:gs>
              <a:gs pos="59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A80E30-C745-225B-1291-37EA9EB07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"/>
            <a:ext cx="8229600" cy="1143000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Cộng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đồng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người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Việt</a:t>
            </a:r>
            <a:r>
              <a:rPr lang="en-US" b="1" dirty="0">
                <a:solidFill>
                  <a:srgbClr val="FF0000"/>
                </a:solidFill>
              </a:rPr>
              <a:t> Nam </a:t>
            </a:r>
            <a:r>
              <a:rPr lang="en-US" b="1" dirty="0" err="1">
                <a:solidFill>
                  <a:srgbClr val="FF0000"/>
                </a:solidFill>
              </a:rPr>
              <a:t>tại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Mỹ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363332-AA97-9063-C4EA-18FBA8DC5938}"/>
              </a:ext>
            </a:extLst>
          </p:cNvPr>
          <p:cNvSpPr txBox="1"/>
          <p:nvPr/>
        </p:nvSpPr>
        <p:spPr>
          <a:xfrm>
            <a:off x="304800" y="952500"/>
            <a:ext cx="998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ở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4 bang: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Califoocnia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(39%), Texas (13%), Washington, Florida.</a:t>
            </a:r>
          </a:p>
        </p:txBody>
      </p:sp>
      <p:pic>
        <p:nvPicPr>
          <p:cNvPr id="2050" name="Picture 2" descr="Khu Little Saigon ở California tập trung nhiều người việt sinh sống">
            <a:extLst>
              <a:ext uri="{FF2B5EF4-FFF2-40B4-BE49-F238E27FC236}">
                <a16:creationId xmlns:a16="http://schemas.microsoft.com/office/drawing/2014/main" xmlns="" id="{0D22B2DA-4560-FFB6-2102-385AECD50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81300"/>
            <a:ext cx="7885820" cy="590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ADCDBE0-AD95-9257-2E62-F9799E2B94DC}"/>
              </a:ext>
            </a:extLst>
          </p:cNvPr>
          <p:cNvSpPr txBox="1"/>
          <p:nvPr/>
        </p:nvSpPr>
        <p:spPr>
          <a:xfrm>
            <a:off x="152400" y="880110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0" i="1" dirty="0">
                <a:solidFill>
                  <a:srgbClr val="4F4F4F"/>
                </a:solidFill>
                <a:effectLst/>
                <a:latin typeface="+mj-lt"/>
              </a:rPr>
              <a:t>Khu Little Saigon ở California</a:t>
            </a:r>
            <a:r>
              <a:rPr lang="en-US" sz="2400" b="0" i="1" dirty="0">
                <a:solidFill>
                  <a:srgbClr val="4F4F4F"/>
                </a:solidFill>
                <a:effectLst/>
                <a:latin typeface="+mj-lt"/>
              </a:rPr>
              <a:t> (</a:t>
            </a:r>
            <a:r>
              <a:rPr lang="en-US" sz="2400" b="0" i="1" dirty="0" err="1">
                <a:solidFill>
                  <a:srgbClr val="4F4F4F"/>
                </a:solidFill>
                <a:effectLst/>
                <a:latin typeface="+mj-lt"/>
              </a:rPr>
              <a:t>quận</a:t>
            </a:r>
            <a:r>
              <a:rPr lang="en-US" sz="2400" b="0" i="1" dirty="0">
                <a:solidFill>
                  <a:srgbClr val="4F4F4F"/>
                </a:solidFill>
                <a:effectLst/>
                <a:latin typeface="+mj-lt"/>
              </a:rPr>
              <a:t> Cam)</a:t>
            </a:r>
            <a:r>
              <a:rPr lang="vi-VN" sz="2400" b="0" i="1" dirty="0">
                <a:solidFill>
                  <a:srgbClr val="4F4F4F"/>
                </a:solidFill>
                <a:effectLst/>
                <a:latin typeface="+mj-lt"/>
              </a:rPr>
              <a:t> tập trung nhiều người </a:t>
            </a:r>
            <a:r>
              <a:rPr lang="en-US" sz="2400" b="0" i="1" dirty="0">
                <a:solidFill>
                  <a:srgbClr val="4F4F4F"/>
                </a:solidFill>
                <a:effectLst/>
                <a:latin typeface="+mj-lt"/>
              </a:rPr>
              <a:t>V</a:t>
            </a:r>
            <a:r>
              <a:rPr lang="vi-VN" sz="2400" b="0" i="1" dirty="0">
                <a:solidFill>
                  <a:srgbClr val="4F4F4F"/>
                </a:solidFill>
                <a:effectLst/>
                <a:latin typeface="+mj-lt"/>
              </a:rPr>
              <a:t>iệt sinh sống</a:t>
            </a:r>
            <a:endParaRPr lang="en-US" sz="2400" dirty="0">
              <a:latin typeface="+mj-lt"/>
            </a:endParaRPr>
          </a:p>
        </p:txBody>
      </p:sp>
      <p:pic>
        <p:nvPicPr>
          <p:cNvPr id="2052" name="Picture 4" descr="tet-viet_cppx">
            <a:extLst>
              <a:ext uri="{FF2B5EF4-FFF2-40B4-BE49-F238E27FC236}">
                <a16:creationId xmlns:a16="http://schemas.microsoft.com/office/drawing/2014/main" xmlns="" id="{5CD8B122-324B-305E-F3FD-0AFEB77EA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440" y="114301"/>
            <a:ext cx="7885820" cy="469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Đề nghị công nhận cộng đồng người Việt tại Mỹ là dân tộc thiểu số Hoa Kỳ - 6">
            <a:extLst>
              <a:ext uri="{FF2B5EF4-FFF2-40B4-BE49-F238E27FC236}">
                <a16:creationId xmlns:a16="http://schemas.microsoft.com/office/drawing/2014/main" xmlns="" id="{210EBD9F-39F1-3433-DB38-94C36B14E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2167" y="4838700"/>
            <a:ext cx="8115833" cy="541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FAE53BC-9EEF-FD0F-9877-79583B565AB7}"/>
              </a:ext>
            </a:extLst>
          </p:cNvPr>
          <p:cNvSpPr txBox="1"/>
          <p:nvPr/>
        </p:nvSpPr>
        <p:spPr>
          <a:xfrm>
            <a:off x="10287000" y="9555659"/>
            <a:ext cx="7843260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gỡ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Washington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5017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66BC9F3-A9E4-9E09-52E5-CC87214FB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xmlns="" id="{2EBEA0F7-56C5-542E-89E7-5830E7134EFE}"/>
              </a:ext>
            </a:extLst>
          </p:cNvPr>
          <p:cNvSpPr/>
          <p:nvPr/>
        </p:nvSpPr>
        <p:spPr>
          <a:xfrm>
            <a:off x="0" y="38100"/>
            <a:ext cx="18288000" cy="10287000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52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xmlns="" id="{3CE63358-7D75-5F12-D96C-12E8FB4117BC}"/>
              </a:ext>
            </a:extLst>
          </p:cNvPr>
          <p:cNvGrpSpPr/>
          <p:nvPr/>
        </p:nvGrpSpPr>
        <p:grpSpPr>
          <a:xfrm>
            <a:off x="-672235" y="190500"/>
            <a:ext cx="10578235" cy="1143000"/>
            <a:chOff x="-1219200" y="647700"/>
            <a:chExt cx="10578235" cy="1143000"/>
          </a:xfrm>
        </p:grpSpPr>
        <p:sp>
          <p:nvSpPr>
            <p:cNvPr id="3" name="Hình chữ nhật: Góc Tròn 2">
              <a:extLst>
                <a:ext uri="{FF2B5EF4-FFF2-40B4-BE49-F238E27FC236}">
                  <a16:creationId xmlns:a16="http://schemas.microsoft.com/office/drawing/2014/main" xmlns="" id="{9B2476A2-2250-4E82-DBFD-99094D994C77}"/>
                </a:ext>
              </a:extLst>
            </p:cNvPr>
            <p:cNvSpPr/>
            <p:nvPr/>
          </p:nvSpPr>
          <p:spPr>
            <a:xfrm>
              <a:off x="-1219200" y="647700"/>
              <a:ext cx="10363200" cy="1143000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xmlns="" id="{133B4DC4-83C1-C99C-17F1-789F193E1CDF}"/>
                </a:ext>
              </a:extLst>
            </p:cNvPr>
            <p:cNvSpPr txBox="1"/>
            <p:nvPr/>
          </p:nvSpPr>
          <p:spPr>
            <a:xfrm>
              <a:off x="-228600" y="800100"/>
              <a:ext cx="9587635" cy="795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78"/>
                </a:lnSpc>
              </a:pP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ĐẶC ĐIỂM DÂN CƯ, XÃ HỘI</a:t>
              </a:r>
            </a:p>
          </p:txBody>
        </p:sp>
      </p:grpSp>
      <p:sp>
        <p:nvSpPr>
          <p:cNvPr id="5" name="TextBox 2">
            <a:extLst>
              <a:ext uri="{FF2B5EF4-FFF2-40B4-BE49-F238E27FC236}">
                <a16:creationId xmlns:a16="http://schemas.microsoft.com/office/drawing/2014/main" xmlns="" id="{E45EB780-68B8-9DF3-B3DA-6C66DB388F9C}"/>
              </a:ext>
            </a:extLst>
          </p:cNvPr>
          <p:cNvSpPr txBox="1"/>
          <p:nvPr/>
        </p:nvSpPr>
        <p:spPr>
          <a:xfrm>
            <a:off x="762000" y="1409700"/>
            <a:ext cx="82296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42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Mũi tên: Phải Có Sọc 11">
            <a:extLst>
              <a:ext uri="{FF2B5EF4-FFF2-40B4-BE49-F238E27FC236}">
                <a16:creationId xmlns:a16="http://schemas.microsoft.com/office/drawing/2014/main" xmlns="" id="{966EC874-FDA5-7CEF-6AA5-C88C081B2FF1}"/>
              </a:ext>
            </a:extLst>
          </p:cNvPr>
          <p:cNvSpPr/>
          <p:nvPr/>
        </p:nvSpPr>
        <p:spPr>
          <a:xfrm rot="5400000">
            <a:off x="2438400" y="7277100"/>
            <a:ext cx="685800" cy="533400"/>
          </a:xfrm>
          <a:prstGeom prst="strip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xmlns="" id="{7CD284E0-9468-F272-E6A1-F04C71F25F32}"/>
              </a:ext>
            </a:extLst>
          </p:cNvPr>
          <p:cNvGrpSpPr/>
          <p:nvPr/>
        </p:nvGrpSpPr>
        <p:grpSpPr>
          <a:xfrm>
            <a:off x="20802600" y="11468100"/>
            <a:ext cx="8787972" cy="8787972"/>
            <a:chOff x="0" y="0"/>
            <a:chExt cx="6350000" cy="6350000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xmlns="" id="{067A50F2-16B6-9959-B1E9-2ED7E01CE33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6" name="Group 9">
            <a:extLst>
              <a:ext uri="{FF2B5EF4-FFF2-40B4-BE49-F238E27FC236}">
                <a16:creationId xmlns:a16="http://schemas.microsoft.com/office/drawing/2014/main" xmlns="" id="{B32A2908-3A37-CA78-94F7-8ACF96BC4B0B}"/>
              </a:ext>
            </a:extLst>
          </p:cNvPr>
          <p:cNvGrpSpPr/>
          <p:nvPr/>
        </p:nvGrpSpPr>
        <p:grpSpPr>
          <a:xfrm>
            <a:off x="-10287000" y="-10706100"/>
            <a:ext cx="8787972" cy="8787972"/>
            <a:chOff x="0" y="0"/>
            <a:chExt cx="6350000" cy="6350000"/>
          </a:xfrm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xmlns="" id="{D5E00EFB-1CC1-E671-E9AB-D4BDB12AD07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8" name="Freeform 16">
            <a:extLst>
              <a:ext uri="{FF2B5EF4-FFF2-40B4-BE49-F238E27FC236}">
                <a16:creationId xmlns:a16="http://schemas.microsoft.com/office/drawing/2014/main" xmlns="" id="{E2983640-0AE7-0423-307C-92F8A6B6D1ED}"/>
              </a:ext>
            </a:extLst>
          </p:cNvPr>
          <p:cNvSpPr/>
          <p:nvPr/>
        </p:nvSpPr>
        <p:spPr>
          <a:xfrm>
            <a:off x="15163800" y="6896100"/>
            <a:ext cx="3124200" cy="3543300"/>
          </a:xfrm>
          <a:custGeom>
            <a:avLst/>
            <a:gdLst/>
            <a:ahLst/>
            <a:cxnLst/>
            <a:rect l="l" t="t" r="r" b="b"/>
            <a:pathLst>
              <a:path w="3718751" h="4114800">
                <a:moveTo>
                  <a:pt x="0" y="0"/>
                </a:moveTo>
                <a:lnTo>
                  <a:pt x="3718750" y="0"/>
                </a:lnTo>
                <a:lnTo>
                  <a:pt x="3718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5B076AB-D028-BFF7-0337-AD80CA38575A}"/>
              </a:ext>
            </a:extLst>
          </p:cNvPr>
          <p:cNvSpPr txBox="1"/>
          <p:nvPr/>
        </p:nvSpPr>
        <p:spPr>
          <a:xfrm>
            <a:off x="798095" y="2515969"/>
            <a:ext cx="5069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Môn-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gô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5DBAC2B-B54F-FF43-A7D0-A368664EF0BB}"/>
              </a:ext>
            </a:extLst>
          </p:cNvPr>
          <p:cNvSpPr txBox="1"/>
          <p:nvPr/>
        </p:nvSpPr>
        <p:spPr>
          <a:xfrm>
            <a:off x="798095" y="5372100"/>
            <a:ext cx="5069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grô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CEB2B65-1F09-F8D7-FF8F-6AB7E2BF43D4}"/>
              </a:ext>
            </a:extLst>
          </p:cNvPr>
          <p:cNvSpPr txBox="1"/>
          <p:nvPr/>
        </p:nvSpPr>
        <p:spPr>
          <a:xfrm>
            <a:off x="798095" y="3887569"/>
            <a:ext cx="5069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Ơ-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pê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-ô-it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6920373-EBBD-572E-B832-822BC36DBECC}"/>
              </a:ext>
            </a:extLst>
          </p:cNvPr>
          <p:cNvSpPr txBox="1"/>
          <p:nvPr/>
        </p:nvSpPr>
        <p:spPr>
          <a:xfrm>
            <a:off x="7238999" y="4838700"/>
            <a:ext cx="1025090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/>
              <a:t>Người</a:t>
            </a:r>
            <a:r>
              <a:rPr lang="en-US" dirty="0"/>
              <a:t> Anh-</a:t>
            </a:r>
            <a:r>
              <a:rPr lang="en-US" dirty="0" err="1"/>
              <a:t>điêng</a:t>
            </a:r>
            <a:r>
              <a:rPr lang="en-US" dirty="0"/>
              <a:t>, </a:t>
            </a:r>
            <a:r>
              <a:rPr lang="en-US" dirty="0" err="1"/>
              <a:t>người</a:t>
            </a:r>
            <a:r>
              <a:rPr lang="en-US" dirty="0"/>
              <a:t> E-</a:t>
            </a:r>
            <a:r>
              <a:rPr lang="en-US" dirty="0" err="1"/>
              <a:t>xki</a:t>
            </a:r>
            <a:r>
              <a:rPr lang="en-US" dirty="0"/>
              <a:t>-</a:t>
            </a:r>
            <a:r>
              <a:rPr lang="en-US" dirty="0" err="1"/>
              <a:t>mô</a:t>
            </a:r>
            <a:r>
              <a:rPr lang="en-US" dirty="0"/>
              <a:t> di </a:t>
            </a:r>
            <a:r>
              <a:rPr lang="en-US" dirty="0" err="1"/>
              <a:t>cư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châu</a:t>
            </a:r>
            <a:r>
              <a:rPr lang="en-US" dirty="0"/>
              <a:t> Á sang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cư</a:t>
            </a:r>
            <a:r>
              <a:rPr lang="en-US" dirty="0"/>
              <a:t> </a:t>
            </a:r>
            <a:r>
              <a:rPr lang="en-US" dirty="0" err="1"/>
              <a:t>trú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20-30 </a:t>
            </a:r>
            <a:r>
              <a:rPr lang="en-US" dirty="0" err="1"/>
              <a:t>nghìn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7AD1718-3AC6-6B97-6384-C3EB8BBAC2E1}"/>
              </a:ext>
            </a:extLst>
          </p:cNvPr>
          <p:cNvSpPr txBox="1"/>
          <p:nvPr/>
        </p:nvSpPr>
        <p:spPr>
          <a:xfrm>
            <a:off x="7238999" y="2247900"/>
            <a:ext cx="1025090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(</a:t>
            </a:r>
            <a:r>
              <a:rPr lang="en-US" dirty="0" err="1"/>
              <a:t>người</a:t>
            </a:r>
            <a:r>
              <a:rPr lang="en-US" dirty="0"/>
              <a:t> Anh, I-ta-li-a, </a:t>
            </a:r>
            <a:r>
              <a:rPr lang="en-US" dirty="0" err="1"/>
              <a:t>Đức</a:t>
            </a:r>
            <a:r>
              <a:rPr lang="en-US" dirty="0"/>
              <a:t>): di </a:t>
            </a:r>
            <a:r>
              <a:rPr lang="en-US" dirty="0" err="1"/>
              <a:t>cư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châu</a:t>
            </a:r>
            <a:r>
              <a:rPr lang="en-US" dirty="0"/>
              <a:t> </a:t>
            </a:r>
            <a:r>
              <a:rPr lang="en-US" dirty="0" err="1"/>
              <a:t>Âu</a:t>
            </a:r>
            <a:r>
              <a:rPr lang="en-US" dirty="0"/>
              <a:t> sang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1492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càng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CDC2D56-4B7E-8118-8823-93B9678672DD}"/>
              </a:ext>
            </a:extLst>
          </p:cNvPr>
          <p:cNvSpPr txBox="1"/>
          <p:nvPr/>
        </p:nvSpPr>
        <p:spPr>
          <a:xfrm>
            <a:off x="7239000" y="3543300"/>
            <a:ext cx="1025090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/>
              <a:t>người</a:t>
            </a:r>
            <a:r>
              <a:rPr lang="en-US" dirty="0"/>
              <a:t> da </a:t>
            </a:r>
            <a:r>
              <a:rPr lang="en-US" dirty="0" err="1"/>
              <a:t>đen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châu</a:t>
            </a:r>
            <a:r>
              <a:rPr lang="en-US" dirty="0"/>
              <a:t> Phi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sang </a:t>
            </a:r>
            <a:r>
              <a:rPr lang="en-US" dirty="0" err="1"/>
              <a:t>Bắc</a:t>
            </a:r>
            <a:r>
              <a:rPr lang="en-US" dirty="0"/>
              <a:t> </a:t>
            </a:r>
            <a:r>
              <a:rPr lang="en-US" dirty="0" err="1"/>
              <a:t>Mỹ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nô</a:t>
            </a:r>
            <a:r>
              <a:rPr lang="en-US" dirty="0"/>
              <a:t> </a:t>
            </a:r>
            <a:r>
              <a:rPr lang="en-US" dirty="0" err="1"/>
              <a:t>lệ</a:t>
            </a:r>
            <a:r>
              <a:rPr lang="en-US" dirty="0"/>
              <a:t>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329D3DBE-947A-9C9C-702D-2D3B4EBF59B6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5867400" y="2857500"/>
            <a:ext cx="1371599" cy="2581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F198F45D-56B6-2539-C477-4EBB1DF9B47B}"/>
              </a:ext>
            </a:extLst>
          </p:cNvPr>
          <p:cNvCxnSpPr>
            <a:stCxn id="19" idx="3"/>
          </p:cNvCxnSpPr>
          <p:nvPr/>
        </p:nvCxnSpPr>
        <p:spPr>
          <a:xfrm flipV="1">
            <a:off x="5867400" y="2857500"/>
            <a:ext cx="1371599" cy="1353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45E6AFC2-0702-5282-82B0-52218139513F}"/>
              </a:ext>
            </a:extLst>
          </p:cNvPr>
          <p:cNvCxnSpPr>
            <a:stCxn id="10" idx="3"/>
          </p:cNvCxnSpPr>
          <p:nvPr/>
        </p:nvCxnSpPr>
        <p:spPr>
          <a:xfrm flipV="1">
            <a:off x="5867400" y="4210735"/>
            <a:ext cx="1371599" cy="14845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DD581F-081D-B835-6C31-D08C3921A40B}"/>
              </a:ext>
            </a:extLst>
          </p:cNvPr>
          <p:cNvSpPr txBox="1"/>
          <p:nvPr/>
        </p:nvSpPr>
        <p:spPr>
          <a:xfrm>
            <a:off x="762000" y="6478369"/>
            <a:ext cx="5069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5DDEE9F-07C7-A6AB-5A14-7C936FC33766}"/>
              </a:ext>
            </a:extLst>
          </p:cNvPr>
          <p:cNvSpPr txBox="1"/>
          <p:nvPr/>
        </p:nvSpPr>
        <p:spPr>
          <a:xfrm>
            <a:off x="7239000" y="6478369"/>
            <a:ext cx="1025090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Do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chủng</a:t>
            </a:r>
            <a:r>
              <a:rPr lang="en-US" dirty="0"/>
              <a:t> </a:t>
            </a:r>
            <a:r>
              <a:rPr lang="en-US" dirty="0" err="1"/>
              <a:t>tộc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 </a:t>
            </a:r>
            <a:r>
              <a:rPr lang="en-US" dirty="0" err="1"/>
              <a:t>sống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hoà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.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22034128-F260-A5A1-1CEE-9268AE0A91B0}"/>
              </a:ext>
            </a:extLst>
          </p:cNvPr>
          <p:cNvCxnSpPr/>
          <p:nvPr/>
        </p:nvCxnSpPr>
        <p:spPr>
          <a:xfrm>
            <a:off x="5867400" y="6801534"/>
            <a:ext cx="13715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ũi tên: Phải Có Sọc 11">
            <a:extLst>
              <a:ext uri="{FF2B5EF4-FFF2-40B4-BE49-F238E27FC236}">
                <a16:creationId xmlns:a16="http://schemas.microsoft.com/office/drawing/2014/main" xmlns="" id="{51632481-8AC1-32D8-B3C6-09BCFA29F63B}"/>
              </a:ext>
            </a:extLst>
          </p:cNvPr>
          <p:cNvSpPr/>
          <p:nvPr/>
        </p:nvSpPr>
        <p:spPr>
          <a:xfrm rot="5400000">
            <a:off x="11430000" y="7277100"/>
            <a:ext cx="685800" cy="533400"/>
          </a:xfrm>
          <a:prstGeom prst="strip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95F1E13-CAF7-B899-FABF-25B6C505036B}"/>
              </a:ext>
            </a:extLst>
          </p:cNvPr>
          <p:cNvSpPr txBox="1"/>
          <p:nvPr/>
        </p:nvSpPr>
        <p:spPr>
          <a:xfrm>
            <a:off x="609600" y="7962900"/>
            <a:ext cx="5257800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6EEB559-4531-6B90-81B3-A66C6046A959}"/>
              </a:ext>
            </a:extLst>
          </p:cNvPr>
          <p:cNvSpPr txBox="1"/>
          <p:nvPr/>
        </p:nvSpPr>
        <p:spPr>
          <a:xfrm>
            <a:off x="9220200" y="7962900"/>
            <a:ext cx="5257800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646718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3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9113" y="758256"/>
            <a:ext cx="14809773" cy="8922888"/>
          </a:xfrm>
          <a:custGeom>
            <a:avLst/>
            <a:gdLst/>
            <a:ahLst/>
            <a:cxnLst/>
            <a:rect l="l" t="t" r="r" b="b"/>
            <a:pathLst>
              <a:path w="14809773" h="8922888">
                <a:moveTo>
                  <a:pt x="0" y="0"/>
                </a:moveTo>
                <a:lnTo>
                  <a:pt x="14809773" y="0"/>
                </a:lnTo>
                <a:lnTo>
                  <a:pt x="14809773" y="8922888"/>
                </a:lnTo>
                <a:lnTo>
                  <a:pt x="0" y="89228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3" name="Group 3"/>
          <p:cNvGrpSpPr/>
          <p:nvPr/>
        </p:nvGrpSpPr>
        <p:grpSpPr>
          <a:xfrm>
            <a:off x="11336022" y="4899917"/>
            <a:ext cx="8787972" cy="878797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8" name="Freeform 8"/>
          <p:cNvSpPr/>
          <p:nvPr/>
        </p:nvSpPr>
        <p:spPr>
          <a:xfrm rot="-2765862">
            <a:off x="16507794" y="994871"/>
            <a:ext cx="2199028" cy="2498895"/>
          </a:xfrm>
          <a:custGeom>
            <a:avLst/>
            <a:gdLst/>
            <a:ahLst/>
            <a:cxnLst/>
            <a:rect l="l" t="t" r="r" b="b"/>
            <a:pathLst>
              <a:path w="2199028" h="2498895">
                <a:moveTo>
                  <a:pt x="0" y="0"/>
                </a:moveTo>
                <a:lnTo>
                  <a:pt x="2199028" y="0"/>
                </a:lnTo>
                <a:lnTo>
                  <a:pt x="2199028" y="2498895"/>
                </a:lnTo>
                <a:lnTo>
                  <a:pt x="0" y="24988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9" name="Group 9"/>
          <p:cNvGrpSpPr/>
          <p:nvPr/>
        </p:nvGrpSpPr>
        <p:grpSpPr>
          <a:xfrm>
            <a:off x="-3030344" y="-6010553"/>
            <a:ext cx="8787972" cy="878797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8169761" y="7536794"/>
            <a:ext cx="2673297" cy="3037838"/>
          </a:xfrm>
          <a:custGeom>
            <a:avLst/>
            <a:gdLst/>
            <a:ahLst/>
            <a:cxnLst/>
            <a:rect l="l" t="t" r="r" b="b"/>
            <a:pathLst>
              <a:path w="2673297" h="3037838">
                <a:moveTo>
                  <a:pt x="2673298" y="0"/>
                </a:moveTo>
                <a:lnTo>
                  <a:pt x="0" y="0"/>
                </a:lnTo>
                <a:lnTo>
                  <a:pt x="0" y="3037838"/>
                </a:lnTo>
                <a:lnTo>
                  <a:pt x="2673298" y="3037838"/>
                </a:lnTo>
                <a:lnTo>
                  <a:pt x="267329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2" name="Group 12"/>
          <p:cNvGrpSpPr/>
          <p:nvPr/>
        </p:nvGrpSpPr>
        <p:grpSpPr>
          <a:xfrm>
            <a:off x="632548" y="6324375"/>
            <a:ext cx="6830943" cy="1371309"/>
            <a:chOff x="0" y="0"/>
            <a:chExt cx="3289671" cy="660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89672" cy="660400"/>
            </a:xfrm>
            <a:custGeom>
              <a:avLst/>
              <a:gdLst/>
              <a:ahLst/>
              <a:cxnLst/>
              <a:rect l="l" t="t" r="r" b="b"/>
              <a:pathLst>
                <a:path w="3289672" h="660400">
                  <a:moveTo>
                    <a:pt x="316521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65212" y="0"/>
                  </a:lnTo>
                  <a:cubicBezTo>
                    <a:pt x="3233792" y="0"/>
                    <a:pt x="3289672" y="55880"/>
                    <a:pt x="3289672" y="124460"/>
                  </a:cubicBezTo>
                  <a:lnTo>
                    <a:pt x="3289672" y="535940"/>
                  </a:lnTo>
                  <a:cubicBezTo>
                    <a:pt x="3289672" y="604520"/>
                    <a:pt x="3233792" y="660400"/>
                    <a:pt x="3165212" y="660400"/>
                  </a:cubicBezTo>
                  <a:close/>
                </a:path>
              </a:pathLst>
            </a:custGeom>
            <a:solidFill>
              <a:srgbClr val="147FAF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2705100"/>
            <a:ext cx="11336022" cy="735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70"/>
              </a:lnSpc>
            </a:pPr>
            <a:r>
              <a:rPr lang="en-US" sz="4264" spc="42" dirty="0">
                <a:solidFill>
                  <a:srgbClr val="FF0000"/>
                </a:solidFill>
                <a:latin typeface="Lexend Deca"/>
              </a:rPr>
              <a:t>1. </a:t>
            </a:r>
            <a:r>
              <a:rPr lang="en-US" sz="4264" spc="42" dirty="0" err="1">
                <a:solidFill>
                  <a:srgbClr val="FF0000"/>
                </a:solidFill>
                <a:latin typeface="Lexend Deca"/>
              </a:rPr>
              <a:t>Đặc</a:t>
            </a:r>
            <a:r>
              <a:rPr lang="en-US" sz="4264" spc="42" dirty="0">
                <a:solidFill>
                  <a:srgbClr val="FF0000"/>
                </a:solidFill>
                <a:latin typeface="Lexend Deca"/>
              </a:rPr>
              <a:t> </a:t>
            </a:r>
            <a:r>
              <a:rPr lang="en-US" sz="4264" spc="42" dirty="0" err="1">
                <a:solidFill>
                  <a:srgbClr val="FF0000"/>
                </a:solidFill>
                <a:latin typeface="Lexend Deca"/>
              </a:rPr>
              <a:t>điểm</a:t>
            </a:r>
            <a:r>
              <a:rPr lang="en-US" sz="4264" spc="42" dirty="0">
                <a:solidFill>
                  <a:srgbClr val="FF0000"/>
                </a:solidFill>
                <a:latin typeface="Lexend Deca"/>
              </a:rPr>
              <a:t> </a:t>
            </a:r>
            <a:r>
              <a:rPr lang="en-US" sz="4264" spc="42" dirty="0" err="1">
                <a:solidFill>
                  <a:srgbClr val="FF0000"/>
                </a:solidFill>
                <a:latin typeface="Lexend Deca"/>
              </a:rPr>
              <a:t>dân</a:t>
            </a:r>
            <a:r>
              <a:rPr lang="en-US" sz="4264" spc="42" dirty="0">
                <a:solidFill>
                  <a:srgbClr val="FF0000"/>
                </a:solidFill>
                <a:latin typeface="Lexend Deca"/>
              </a:rPr>
              <a:t> </a:t>
            </a:r>
            <a:r>
              <a:rPr lang="en-US" sz="4264" spc="42" dirty="0" err="1">
                <a:solidFill>
                  <a:srgbClr val="FF0000"/>
                </a:solidFill>
                <a:latin typeface="Lexend Deca"/>
              </a:rPr>
              <a:t>cư</a:t>
            </a:r>
            <a:r>
              <a:rPr lang="en-US" sz="4264" spc="42" dirty="0">
                <a:solidFill>
                  <a:srgbClr val="FF0000"/>
                </a:solidFill>
                <a:latin typeface="Lexend Deca"/>
              </a:rPr>
              <a:t>, </a:t>
            </a:r>
            <a:r>
              <a:rPr lang="en-US" sz="4264" spc="42" dirty="0" err="1">
                <a:solidFill>
                  <a:srgbClr val="FF0000"/>
                </a:solidFill>
                <a:latin typeface="Lexend Deca"/>
              </a:rPr>
              <a:t>xã</a:t>
            </a:r>
            <a:r>
              <a:rPr lang="en-US" sz="4264" spc="42" dirty="0">
                <a:solidFill>
                  <a:srgbClr val="FF0000"/>
                </a:solidFill>
                <a:latin typeface="Lexend Deca"/>
              </a:rPr>
              <a:t> </a:t>
            </a:r>
            <a:r>
              <a:rPr lang="en-US" sz="4264" spc="42" dirty="0" err="1">
                <a:solidFill>
                  <a:srgbClr val="FF0000"/>
                </a:solidFill>
                <a:latin typeface="Lexend Deca"/>
              </a:rPr>
              <a:t>hội</a:t>
            </a:r>
            <a:endParaRPr lang="en-US" sz="4264" spc="42" dirty="0">
              <a:solidFill>
                <a:srgbClr val="FF0000"/>
              </a:solidFill>
              <a:latin typeface="Lexend Deca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22312" y="6737031"/>
            <a:ext cx="7651416" cy="488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1"/>
              </a:lnSpc>
            </a:pPr>
            <a:r>
              <a:rPr lang="en-US" sz="2894">
                <a:solidFill>
                  <a:srgbClr val="FFFFFF"/>
                </a:solidFill>
                <a:latin typeface="Lexend Deca"/>
              </a:rPr>
              <a:t>HS BÁO CÁO SẢN PHẨM DỰ ÁN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4076700"/>
            <a:ext cx="10270133" cy="1770036"/>
          </a:xfrm>
          <a:prstGeom prst="rect">
            <a:avLst/>
          </a:prstGeom>
          <a:solidFill>
            <a:srgbClr val="FFFF00"/>
          </a:solidFill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Vấn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đề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nhập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cư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và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chủng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tộc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đã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tác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động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tới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kinh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tế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-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xã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hội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ở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Bắc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Mỹ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như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thế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000000"/>
                </a:solidFill>
                <a:latin typeface="Alata"/>
              </a:rPr>
              <a:t>nào</a:t>
            </a:r>
            <a:r>
              <a:rPr lang="en-US" sz="4067" spc="36" dirty="0">
                <a:solidFill>
                  <a:srgbClr val="000000"/>
                </a:solidFill>
                <a:latin typeface="Alata"/>
              </a:rPr>
              <a:t>?</a:t>
            </a:r>
          </a:p>
        </p:txBody>
      </p:sp>
      <p:grpSp>
        <p:nvGrpSpPr>
          <p:cNvPr id="5" name="Nhóm 4">
            <a:extLst>
              <a:ext uri="{FF2B5EF4-FFF2-40B4-BE49-F238E27FC236}">
                <a16:creationId xmlns:a16="http://schemas.microsoft.com/office/drawing/2014/main" xmlns="" id="{F264EFCD-0C3B-39CA-31F8-F49D56D48522}"/>
              </a:ext>
            </a:extLst>
          </p:cNvPr>
          <p:cNvGrpSpPr/>
          <p:nvPr/>
        </p:nvGrpSpPr>
        <p:grpSpPr>
          <a:xfrm>
            <a:off x="685800" y="10629900"/>
            <a:ext cx="9081485" cy="4609031"/>
            <a:chOff x="693718" y="1906069"/>
            <a:chExt cx="9081485" cy="4609031"/>
          </a:xfrm>
        </p:grpSpPr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xmlns="" id="{01284F64-F3AB-41D5-B400-57660C57385B}"/>
                </a:ext>
              </a:extLst>
            </p:cNvPr>
            <p:cNvGrpSpPr/>
            <p:nvPr/>
          </p:nvGrpSpPr>
          <p:grpSpPr>
            <a:xfrm>
              <a:off x="693718" y="1906069"/>
              <a:ext cx="9081485" cy="4609031"/>
              <a:chOff x="0" y="0"/>
              <a:chExt cx="1805768" cy="2438719"/>
            </a:xfrm>
          </p:grpSpPr>
          <p:sp>
            <p:nvSpPr>
              <p:cNvPr id="18" name="Freeform 8">
                <a:extLst>
                  <a:ext uri="{FF2B5EF4-FFF2-40B4-BE49-F238E27FC236}">
                    <a16:creationId xmlns:a16="http://schemas.microsoft.com/office/drawing/2014/main" xmlns="" id="{F41C58DE-B879-4FAA-FBF4-89EB84AA8631}"/>
                  </a:ext>
                </a:extLst>
              </p:cNvPr>
              <p:cNvSpPr/>
              <p:nvPr/>
            </p:nvSpPr>
            <p:spPr>
              <a:xfrm>
                <a:off x="0" y="0"/>
                <a:ext cx="1805768" cy="2438719"/>
              </a:xfrm>
              <a:custGeom>
                <a:avLst/>
                <a:gdLst/>
                <a:ahLst/>
                <a:cxnLst/>
                <a:rect l="l" t="t" r="r" b="b"/>
                <a:pathLst>
                  <a:path w="1805768" h="2438719">
                    <a:moveTo>
                      <a:pt x="0" y="0"/>
                    </a:moveTo>
                    <a:lnTo>
                      <a:pt x="1805768" y="0"/>
                    </a:lnTo>
                    <a:lnTo>
                      <a:pt x="1805768" y="2438719"/>
                    </a:lnTo>
                    <a:lnTo>
                      <a:pt x="0" y="2438719"/>
                    </a:lnTo>
                    <a:close/>
                  </a:path>
                </a:pathLst>
              </a:custGeom>
              <a:solidFill>
                <a:srgbClr val="293462">
                  <a:alpha val="94902"/>
                </a:srgbClr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" name="TextBox 9">
                <a:extLst>
                  <a:ext uri="{FF2B5EF4-FFF2-40B4-BE49-F238E27FC236}">
                    <a16:creationId xmlns:a16="http://schemas.microsoft.com/office/drawing/2014/main" xmlns="" id="{D0507CF5-5323-BBB3-4B1A-20B9A5BE6C85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805768" cy="2476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xmlns="" id="{521A1CF4-CC1D-E134-1C28-20762D3A6B4C}"/>
                </a:ext>
              </a:extLst>
            </p:cNvPr>
            <p:cNvSpPr txBox="1"/>
            <p:nvPr/>
          </p:nvSpPr>
          <p:spPr>
            <a:xfrm>
              <a:off x="1094050" y="1906069"/>
              <a:ext cx="8280820" cy="41477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phút</a:t>
              </a:r>
              <a:endParaRPr lang="en-US" sz="4000" b="1" spc="2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Dựa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tỉ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lệ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khu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vực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2020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Mỹ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2019,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 SGK trang 146.</a:t>
              </a: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xmlns="" id="{AD8296E6-37C9-B228-3D6D-48043BB84E3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134600" y="571500"/>
            <a:ext cx="4113657" cy="4495800"/>
          </a:xfrm>
          <a:prstGeom prst="rect">
            <a:avLst/>
          </a:prstGeom>
        </p:spPr>
      </p:pic>
      <p:sp>
        <p:nvSpPr>
          <p:cNvPr id="22" name="Freeform 16">
            <a:extLst>
              <a:ext uri="{FF2B5EF4-FFF2-40B4-BE49-F238E27FC236}">
                <a16:creationId xmlns:a16="http://schemas.microsoft.com/office/drawing/2014/main" xmlns="" id="{DC49462B-8491-2046-31EC-BB74C5C01C0F}"/>
              </a:ext>
            </a:extLst>
          </p:cNvPr>
          <p:cNvSpPr/>
          <p:nvPr/>
        </p:nvSpPr>
        <p:spPr>
          <a:xfrm>
            <a:off x="12496800" y="3467100"/>
            <a:ext cx="5791200" cy="6972300"/>
          </a:xfrm>
          <a:custGeom>
            <a:avLst/>
            <a:gdLst/>
            <a:ahLst/>
            <a:cxnLst/>
            <a:rect l="l" t="t" r="r" b="b"/>
            <a:pathLst>
              <a:path w="3718751" h="4114800">
                <a:moveTo>
                  <a:pt x="0" y="0"/>
                </a:moveTo>
                <a:lnTo>
                  <a:pt x="3718750" y="0"/>
                </a:lnTo>
                <a:lnTo>
                  <a:pt x="3718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xmlns="" id="{EF8CCDD5-F28B-0BA5-5422-F98E7A7B3077}"/>
              </a:ext>
            </a:extLst>
          </p:cNvPr>
          <p:cNvSpPr/>
          <p:nvPr/>
        </p:nvSpPr>
        <p:spPr>
          <a:xfrm>
            <a:off x="19050000" y="3695700"/>
            <a:ext cx="7075917" cy="6172200"/>
          </a:xfrm>
          <a:custGeom>
            <a:avLst/>
            <a:gdLst/>
            <a:ahLst/>
            <a:cxnLst/>
            <a:rect l="l" t="t" r="r" b="b"/>
            <a:pathLst>
              <a:path w="7837917" h="6284806">
                <a:moveTo>
                  <a:pt x="0" y="0"/>
                </a:moveTo>
                <a:lnTo>
                  <a:pt x="7837917" y="0"/>
                </a:lnTo>
                <a:lnTo>
                  <a:pt x="7837917" y="6284805"/>
                </a:lnTo>
                <a:lnTo>
                  <a:pt x="0" y="628480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rcRect/>
            <a:stretch>
              <a:fillRect l="-7632" r="-885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xmlns="" id="{6F089861-7119-C533-23FA-446D436AE635}"/>
              </a:ext>
            </a:extLst>
          </p:cNvPr>
          <p:cNvSpPr/>
          <p:nvPr/>
        </p:nvSpPr>
        <p:spPr>
          <a:xfrm>
            <a:off x="19050000" y="419100"/>
            <a:ext cx="7010400" cy="2941370"/>
          </a:xfrm>
          <a:custGeom>
            <a:avLst/>
            <a:gdLst/>
            <a:ahLst/>
            <a:cxnLst/>
            <a:rect l="l" t="t" r="r" b="b"/>
            <a:pathLst>
              <a:path w="6161089" h="3754366">
                <a:moveTo>
                  <a:pt x="0" y="0"/>
                </a:moveTo>
                <a:lnTo>
                  <a:pt x="6161089" y="0"/>
                </a:lnTo>
                <a:lnTo>
                  <a:pt x="6161089" y="3754366"/>
                </a:lnTo>
                <a:lnTo>
                  <a:pt x="0" y="37543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rcRect/>
            <a:stretch>
              <a:fillRect t="-14084" b="-14084"/>
            </a:stretch>
          </a:blipFill>
        </p:spPr>
        <p:txBody>
          <a:bodyPr/>
          <a:lstStyle/>
          <a:p>
            <a:endParaRPr lang="vi-VN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E929D15-4838-78A0-9E98-623D5E257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AF9A035F-B0A8-FE70-D7F0-228E45E3C256}"/>
              </a:ext>
            </a:extLst>
          </p:cNvPr>
          <p:cNvSpPr/>
          <p:nvPr/>
        </p:nvSpPr>
        <p:spPr>
          <a:xfrm>
            <a:off x="1739113" y="758256"/>
            <a:ext cx="14809773" cy="8922888"/>
          </a:xfrm>
          <a:custGeom>
            <a:avLst/>
            <a:gdLst/>
            <a:ahLst/>
            <a:cxnLst/>
            <a:rect l="l" t="t" r="r" b="b"/>
            <a:pathLst>
              <a:path w="14809773" h="8922888">
                <a:moveTo>
                  <a:pt x="0" y="0"/>
                </a:moveTo>
                <a:lnTo>
                  <a:pt x="14809773" y="0"/>
                </a:lnTo>
                <a:lnTo>
                  <a:pt x="14809773" y="8922888"/>
                </a:lnTo>
                <a:lnTo>
                  <a:pt x="0" y="89228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xmlns="" id="{1D88AEE7-40DF-D434-82C8-34A2CBD9B9F8}"/>
              </a:ext>
            </a:extLst>
          </p:cNvPr>
          <p:cNvGrpSpPr/>
          <p:nvPr/>
        </p:nvGrpSpPr>
        <p:grpSpPr>
          <a:xfrm>
            <a:off x="11336022" y="4899917"/>
            <a:ext cx="8787972" cy="8787972"/>
            <a:chOff x="0" y="0"/>
            <a:chExt cx="6350000" cy="63500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xmlns="" id="{3455C49D-C5B7-88B1-9A18-6E0F8E9822B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xmlns="" id="{138B1746-15E1-CB67-CBDC-C8E9D4F24798}"/>
              </a:ext>
            </a:extLst>
          </p:cNvPr>
          <p:cNvSpPr/>
          <p:nvPr/>
        </p:nvSpPr>
        <p:spPr>
          <a:xfrm rot="-2765862">
            <a:off x="16507794" y="994871"/>
            <a:ext cx="2199028" cy="2498895"/>
          </a:xfrm>
          <a:custGeom>
            <a:avLst/>
            <a:gdLst/>
            <a:ahLst/>
            <a:cxnLst/>
            <a:rect l="l" t="t" r="r" b="b"/>
            <a:pathLst>
              <a:path w="2199028" h="2498895">
                <a:moveTo>
                  <a:pt x="0" y="0"/>
                </a:moveTo>
                <a:lnTo>
                  <a:pt x="2199028" y="0"/>
                </a:lnTo>
                <a:lnTo>
                  <a:pt x="2199028" y="2498895"/>
                </a:lnTo>
                <a:lnTo>
                  <a:pt x="0" y="24988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xmlns="" id="{0203200A-1D1C-81A7-70B0-AD1E16C5229D}"/>
              </a:ext>
            </a:extLst>
          </p:cNvPr>
          <p:cNvGrpSpPr/>
          <p:nvPr/>
        </p:nvGrpSpPr>
        <p:grpSpPr>
          <a:xfrm>
            <a:off x="-3030344" y="-6010553"/>
            <a:ext cx="8787972" cy="8787972"/>
            <a:chOff x="0" y="0"/>
            <a:chExt cx="6350000" cy="63500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xmlns="" id="{7E3B0106-DACA-2A2B-A47C-42F833BFB4F9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xmlns="" id="{017A6B7A-BE9E-CB16-9FDA-81E5D4ED7238}"/>
              </a:ext>
            </a:extLst>
          </p:cNvPr>
          <p:cNvSpPr/>
          <p:nvPr/>
        </p:nvSpPr>
        <p:spPr>
          <a:xfrm flipH="1">
            <a:off x="8169761" y="7536794"/>
            <a:ext cx="2673297" cy="3037838"/>
          </a:xfrm>
          <a:custGeom>
            <a:avLst/>
            <a:gdLst/>
            <a:ahLst/>
            <a:cxnLst/>
            <a:rect l="l" t="t" r="r" b="b"/>
            <a:pathLst>
              <a:path w="2673297" h="3037838">
                <a:moveTo>
                  <a:pt x="2673298" y="0"/>
                </a:moveTo>
                <a:lnTo>
                  <a:pt x="0" y="0"/>
                </a:lnTo>
                <a:lnTo>
                  <a:pt x="0" y="3037838"/>
                </a:lnTo>
                <a:lnTo>
                  <a:pt x="2673298" y="3037838"/>
                </a:lnTo>
                <a:lnTo>
                  <a:pt x="267329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xmlns="" id="{240902B2-72C8-FBB6-D5D8-4F439DBC188E}"/>
              </a:ext>
            </a:extLst>
          </p:cNvPr>
          <p:cNvGrpSpPr/>
          <p:nvPr/>
        </p:nvGrpSpPr>
        <p:grpSpPr>
          <a:xfrm>
            <a:off x="2833157" y="2521615"/>
            <a:ext cx="6830943" cy="1371309"/>
            <a:chOff x="0" y="0"/>
            <a:chExt cx="3289671" cy="6604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xmlns="" id="{148E9AD5-AE34-D3BF-8B65-8593E9CC529E}"/>
                </a:ext>
              </a:extLst>
            </p:cNvPr>
            <p:cNvSpPr/>
            <p:nvPr/>
          </p:nvSpPr>
          <p:spPr>
            <a:xfrm>
              <a:off x="0" y="0"/>
              <a:ext cx="3289672" cy="660400"/>
            </a:xfrm>
            <a:custGeom>
              <a:avLst/>
              <a:gdLst/>
              <a:ahLst/>
              <a:cxnLst/>
              <a:rect l="l" t="t" r="r" b="b"/>
              <a:pathLst>
                <a:path w="3289672" h="660400">
                  <a:moveTo>
                    <a:pt x="316521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65212" y="0"/>
                  </a:lnTo>
                  <a:cubicBezTo>
                    <a:pt x="3233792" y="0"/>
                    <a:pt x="3289672" y="55880"/>
                    <a:pt x="3289672" y="124460"/>
                  </a:cubicBezTo>
                  <a:lnTo>
                    <a:pt x="3289672" y="535940"/>
                  </a:lnTo>
                  <a:cubicBezTo>
                    <a:pt x="3289672" y="604520"/>
                    <a:pt x="3233792" y="660400"/>
                    <a:pt x="3165212" y="660400"/>
                  </a:cubicBezTo>
                  <a:close/>
                </a:path>
              </a:pathLst>
            </a:custGeom>
            <a:solidFill>
              <a:srgbClr val="147FAF"/>
            </a:solidFill>
          </p:spPr>
          <p:txBody>
            <a:bodyPr/>
            <a:lstStyle/>
            <a:p>
              <a:pPr algn="ctr"/>
              <a:r>
                <a:rPr lang="en-US" sz="8000" dirty="0">
                  <a:solidFill>
                    <a:schemeClr val="bg1"/>
                  </a:solidFill>
                </a:rPr>
                <a:t>NHÓM 2</a:t>
              </a:r>
              <a:endParaRPr lang="vi-VN" sz="8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xmlns="" id="{6AA08324-67AD-A006-C226-E84B9D9C6C39}"/>
              </a:ext>
            </a:extLst>
          </p:cNvPr>
          <p:cNvSpPr txBox="1"/>
          <p:nvPr/>
        </p:nvSpPr>
        <p:spPr>
          <a:xfrm>
            <a:off x="1028700" y="4649487"/>
            <a:ext cx="10270133" cy="3144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Tác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động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tích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cực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của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vấn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đề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nhập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cư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và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đa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chủng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tộc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ở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Bắc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Mỹ</a:t>
            </a:r>
            <a:endParaRPr lang="en-US" sz="4067" spc="36" dirty="0">
              <a:solidFill>
                <a:srgbClr val="FF0000"/>
              </a:solidFill>
              <a:latin typeface="Alata"/>
            </a:endParaRPr>
          </a:p>
          <a:p>
            <a:pPr algn="l">
              <a:lnSpc>
                <a:spcPts val="4393"/>
              </a:lnSpc>
            </a:pPr>
            <a:endParaRPr lang="en-US" sz="4067" spc="36" dirty="0">
              <a:solidFill>
                <a:srgbClr val="000000"/>
              </a:solidFill>
              <a:latin typeface="Alata"/>
            </a:endParaRPr>
          </a:p>
        </p:txBody>
      </p:sp>
      <p:grpSp>
        <p:nvGrpSpPr>
          <p:cNvPr id="5" name="Nhóm 4">
            <a:extLst>
              <a:ext uri="{FF2B5EF4-FFF2-40B4-BE49-F238E27FC236}">
                <a16:creationId xmlns:a16="http://schemas.microsoft.com/office/drawing/2014/main" xmlns="" id="{C51598EE-60A3-DF9C-C468-41A14520329A}"/>
              </a:ext>
            </a:extLst>
          </p:cNvPr>
          <p:cNvGrpSpPr/>
          <p:nvPr/>
        </p:nvGrpSpPr>
        <p:grpSpPr>
          <a:xfrm>
            <a:off x="685800" y="10629900"/>
            <a:ext cx="9081485" cy="4609031"/>
            <a:chOff x="693718" y="1906069"/>
            <a:chExt cx="9081485" cy="4609031"/>
          </a:xfrm>
        </p:grpSpPr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xmlns="" id="{16B6D68D-BE98-B44F-FC59-F82CF22F34A2}"/>
                </a:ext>
              </a:extLst>
            </p:cNvPr>
            <p:cNvGrpSpPr/>
            <p:nvPr/>
          </p:nvGrpSpPr>
          <p:grpSpPr>
            <a:xfrm>
              <a:off x="693718" y="1906069"/>
              <a:ext cx="9081485" cy="4609031"/>
              <a:chOff x="0" y="0"/>
              <a:chExt cx="1805768" cy="2438719"/>
            </a:xfrm>
          </p:grpSpPr>
          <p:sp>
            <p:nvSpPr>
              <p:cNvPr id="18" name="Freeform 8">
                <a:extLst>
                  <a:ext uri="{FF2B5EF4-FFF2-40B4-BE49-F238E27FC236}">
                    <a16:creationId xmlns:a16="http://schemas.microsoft.com/office/drawing/2014/main" xmlns="" id="{6E3CCAEB-FB9F-0810-92B9-E113F97CB969}"/>
                  </a:ext>
                </a:extLst>
              </p:cNvPr>
              <p:cNvSpPr/>
              <p:nvPr/>
            </p:nvSpPr>
            <p:spPr>
              <a:xfrm>
                <a:off x="0" y="0"/>
                <a:ext cx="1805768" cy="2438719"/>
              </a:xfrm>
              <a:custGeom>
                <a:avLst/>
                <a:gdLst/>
                <a:ahLst/>
                <a:cxnLst/>
                <a:rect l="l" t="t" r="r" b="b"/>
                <a:pathLst>
                  <a:path w="1805768" h="2438719">
                    <a:moveTo>
                      <a:pt x="0" y="0"/>
                    </a:moveTo>
                    <a:lnTo>
                      <a:pt x="1805768" y="0"/>
                    </a:lnTo>
                    <a:lnTo>
                      <a:pt x="1805768" y="2438719"/>
                    </a:lnTo>
                    <a:lnTo>
                      <a:pt x="0" y="2438719"/>
                    </a:lnTo>
                    <a:close/>
                  </a:path>
                </a:pathLst>
              </a:custGeom>
              <a:solidFill>
                <a:srgbClr val="293462">
                  <a:alpha val="94902"/>
                </a:srgbClr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" name="TextBox 9">
                <a:extLst>
                  <a:ext uri="{FF2B5EF4-FFF2-40B4-BE49-F238E27FC236}">
                    <a16:creationId xmlns:a16="http://schemas.microsoft.com/office/drawing/2014/main" xmlns="" id="{A3F7C6C8-0B5E-1377-81A3-53561B30AC0D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805768" cy="2476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xmlns="" id="{9DC3D27F-2131-704C-EFE4-AF990196FABB}"/>
                </a:ext>
              </a:extLst>
            </p:cNvPr>
            <p:cNvSpPr txBox="1"/>
            <p:nvPr/>
          </p:nvSpPr>
          <p:spPr>
            <a:xfrm>
              <a:off x="1094050" y="1906069"/>
              <a:ext cx="8280820" cy="41477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phút</a:t>
              </a:r>
              <a:endParaRPr lang="en-US" sz="4000" b="1" spc="2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Dựa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tỉ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lệ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khu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vực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2020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Mỹ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2019,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 SGK trang 146.</a:t>
              </a: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xmlns="" id="{011CECBB-C9BD-154A-97BA-EEB847200CF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134600" y="571500"/>
            <a:ext cx="4113657" cy="4495800"/>
          </a:xfrm>
          <a:prstGeom prst="rect">
            <a:avLst/>
          </a:prstGeom>
        </p:spPr>
      </p:pic>
      <p:sp>
        <p:nvSpPr>
          <p:cNvPr id="22" name="Freeform 16">
            <a:extLst>
              <a:ext uri="{FF2B5EF4-FFF2-40B4-BE49-F238E27FC236}">
                <a16:creationId xmlns:a16="http://schemas.microsoft.com/office/drawing/2014/main" xmlns="" id="{AC6BC4E1-D482-8D4D-3A38-509DD832E8A8}"/>
              </a:ext>
            </a:extLst>
          </p:cNvPr>
          <p:cNvSpPr/>
          <p:nvPr/>
        </p:nvSpPr>
        <p:spPr>
          <a:xfrm>
            <a:off x="12496800" y="3467100"/>
            <a:ext cx="5791200" cy="6972300"/>
          </a:xfrm>
          <a:custGeom>
            <a:avLst/>
            <a:gdLst/>
            <a:ahLst/>
            <a:cxnLst/>
            <a:rect l="l" t="t" r="r" b="b"/>
            <a:pathLst>
              <a:path w="3718751" h="4114800">
                <a:moveTo>
                  <a:pt x="0" y="0"/>
                </a:moveTo>
                <a:lnTo>
                  <a:pt x="3718750" y="0"/>
                </a:lnTo>
                <a:lnTo>
                  <a:pt x="3718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xmlns="" id="{EB8AFF5E-E4F7-348E-CCE6-B3A9E59F1386}"/>
              </a:ext>
            </a:extLst>
          </p:cNvPr>
          <p:cNvSpPr/>
          <p:nvPr/>
        </p:nvSpPr>
        <p:spPr>
          <a:xfrm>
            <a:off x="19050000" y="3695700"/>
            <a:ext cx="7075917" cy="6172200"/>
          </a:xfrm>
          <a:custGeom>
            <a:avLst/>
            <a:gdLst/>
            <a:ahLst/>
            <a:cxnLst/>
            <a:rect l="l" t="t" r="r" b="b"/>
            <a:pathLst>
              <a:path w="7837917" h="6284806">
                <a:moveTo>
                  <a:pt x="0" y="0"/>
                </a:moveTo>
                <a:lnTo>
                  <a:pt x="7837917" y="0"/>
                </a:lnTo>
                <a:lnTo>
                  <a:pt x="7837917" y="6284805"/>
                </a:lnTo>
                <a:lnTo>
                  <a:pt x="0" y="628480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rcRect/>
            <a:stretch>
              <a:fillRect l="-7632" r="-885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xmlns="" id="{6FDB2526-FBC5-4DFB-BF4C-9F4FE6B324F0}"/>
              </a:ext>
            </a:extLst>
          </p:cNvPr>
          <p:cNvSpPr/>
          <p:nvPr/>
        </p:nvSpPr>
        <p:spPr>
          <a:xfrm>
            <a:off x="19050000" y="419100"/>
            <a:ext cx="7010400" cy="2941370"/>
          </a:xfrm>
          <a:custGeom>
            <a:avLst/>
            <a:gdLst/>
            <a:ahLst/>
            <a:cxnLst/>
            <a:rect l="l" t="t" r="r" b="b"/>
            <a:pathLst>
              <a:path w="6161089" h="3754366">
                <a:moveTo>
                  <a:pt x="0" y="0"/>
                </a:moveTo>
                <a:lnTo>
                  <a:pt x="6161089" y="0"/>
                </a:lnTo>
                <a:lnTo>
                  <a:pt x="6161089" y="3754366"/>
                </a:lnTo>
                <a:lnTo>
                  <a:pt x="0" y="37543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rcRect/>
            <a:stretch>
              <a:fillRect t="-14084" b="-14084"/>
            </a:stretch>
          </a:blipFill>
        </p:spPr>
        <p:txBody>
          <a:bodyPr/>
          <a:lstStyle/>
          <a:p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2174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624EA6C-69DA-3900-52EC-0BEFA4833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4847"/>
            <a:ext cx="15081250" cy="97954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956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xmlns="" id="{FA7BD776-D1AE-2696-84A3-B7F817393EDF}"/>
              </a:ext>
            </a:extLst>
          </p:cNvPr>
          <p:cNvSpPr/>
          <p:nvPr/>
        </p:nvSpPr>
        <p:spPr>
          <a:xfrm>
            <a:off x="-25400" y="-10706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55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7" t="-32082" b="-1301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5" name="Freeform 25"/>
          <p:cNvSpPr/>
          <p:nvPr/>
        </p:nvSpPr>
        <p:spPr>
          <a:xfrm>
            <a:off x="228600" y="190500"/>
            <a:ext cx="17907000" cy="9906000"/>
          </a:xfrm>
          <a:custGeom>
            <a:avLst/>
            <a:gdLst/>
            <a:ahLst/>
            <a:cxnLst/>
            <a:rect l="l" t="t" r="r" b="b"/>
            <a:pathLst>
              <a:path w="10925928" h="6052225">
                <a:moveTo>
                  <a:pt x="0" y="0"/>
                </a:moveTo>
                <a:lnTo>
                  <a:pt x="10925928" y="0"/>
                </a:lnTo>
                <a:lnTo>
                  <a:pt x="10925928" y="6052226"/>
                </a:lnTo>
                <a:lnTo>
                  <a:pt x="0" y="60522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809" t="-5" r="-11809" b="-3049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6" name="Freeform 6"/>
          <p:cNvSpPr/>
          <p:nvPr/>
        </p:nvSpPr>
        <p:spPr>
          <a:xfrm>
            <a:off x="-2020627" y="333025"/>
            <a:ext cx="9648100" cy="976870"/>
          </a:xfrm>
          <a:custGeom>
            <a:avLst/>
            <a:gdLst/>
            <a:ahLst/>
            <a:cxnLst/>
            <a:rect l="l" t="t" r="r" b="b"/>
            <a:pathLst>
              <a:path w="9648100" h="976870">
                <a:moveTo>
                  <a:pt x="0" y="0"/>
                </a:moveTo>
                <a:lnTo>
                  <a:pt x="9648100" y="0"/>
                </a:lnTo>
                <a:lnTo>
                  <a:pt x="9648100" y="976870"/>
                </a:lnTo>
                <a:lnTo>
                  <a:pt x="0" y="9768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4" name="Nhóm 3">
            <a:extLst>
              <a:ext uri="{FF2B5EF4-FFF2-40B4-BE49-F238E27FC236}">
                <a16:creationId xmlns:a16="http://schemas.microsoft.com/office/drawing/2014/main" xmlns="" id="{C6C4811B-3288-1F38-4052-5F9E643BED55}"/>
              </a:ext>
            </a:extLst>
          </p:cNvPr>
          <p:cNvGrpSpPr/>
          <p:nvPr/>
        </p:nvGrpSpPr>
        <p:grpSpPr>
          <a:xfrm>
            <a:off x="17070954" y="8856726"/>
            <a:ext cx="376692" cy="401574"/>
            <a:chOff x="17070954" y="8856726"/>
            <a:chExt cx="376692" cy="401574"/>
          </a:xfrm>
        </p:grpSpPr>
        <p:grpSp>
          <p:nvGrpSpPr>
            <p:cNvPr id="13" name="Group 13"/>
            <p:cNvGrpSpPr/>
            <p:nvPr/>
          </p:nvGrpSpPr>
          <p:grpSpPr>
            <a:xfrm>
              <a:off x="17298422" y="8856726"/>
              <a:ext cx="149224" cy="149224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960" tIns="60960" rIns="60960" bIns="60960" rtlCol="0" anchor="ctr"/>
              <a:lstStyle/>
              <a:p>
                <a:pPr algn="ctr">
                  <a:lnSpc>
                    <a:spcPts val="3696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17298422" y="9109076"/>
              <a:ext cx="149224" cy="149224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960" tIns="60960" rIns="60960" bIns="60960" rtlCol="0" anchor="ctr"/>
              <a:lstStyle/>
              <a:p>
                <a:pPr algn="ctr">
                  <a:lnSpc>
                    <a:spcPts val="3696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7070954" y="8858401"/>
              <a:ext cx="149224" cy="149224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960" tIns="60960" rIns="60960" bIns="60960" rtlCol="0" anchor="ctr"/>
              <a:lstStyle/>
              <a:p>
                <a:pPr algn="ctr">
                  <a:lnSpc>
                    <a:spcPts val="3696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7070954" y="9109076"/>
              <a:ext cx="149224" cy="149224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960" tIns="60960" rIns="60960" bIns="60960" rtlCol="0" anchor="ctr"/>
              <a:lstStyle/>
              <a:p>
                <a:pPr algn="ctr">
                  <a:lnSpc>
                    <a:spcPts val="3696"/>
                  </a:lnSpc>
                </a:pPr>
                <a:endParaRPr/>
              </a:p>
            </p:txBody>
          </p:sp>
        </p:grpSp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2886943" y="2035484"/>
            <a:ext cx="1948456" cy="1938713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743164" y="2228928"/>
            <a:ext cx="1948456" cy="1938713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xmlns="" id="{5546330D-BF51-C324-7EEF-BEB265494EFB}"/>
              </a:ext>
            </a:extLst>
          </p:cNvPr>
          <p:cNvSpPr/>
          <p:nvPr/>
        </p:nvSpPr>
        <p:spPr>
          <a:xfrm>
            <a:off x="10210800" y="7810500"/>
            <a:ext cx="1828800" cy="2057400"/>
          </a:xfrm>
          <a:prstGeom prst="roundRect">
            <a:avLst/>
          </a:prstGeom>
          <a:solidFill>
            <a:srgbClr val="FFB2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xmlns="" id="{34CA33D0-BA1B-CC02-01EE-D595C9C92B76}"/>
              </a:ext>
            </a:extLst>
          </p:cNvPr>
          <p:cNvSpPr txBox="1"/>
          <p:nvPr/>
        </p:nvSpPr>
        <p:spPr>
          <a:xfrm>
            <a:off x="9982200" y="7886700"/>
            <a:ext cx="23631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</a:rPr>
              <a:t>THỜI</a:t>
            </a:r>
            <a:r>
              <a:rPr lang="en-US" sz="3600" b="1" dirty="0">
                <a:solidFill>
                  <a:schemeClr val="bg1"/>
                </a:solidFill>
              </a:rPr>
              <a:t> GIAN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1 </a:t>
            </a:r>
            <a:r>
              <a:rPr lang="en-US" sz="3600" b="1" dirty="0" err="1">
                <a:solidFill>
                  <a:schemeClr val="bg1"/>
                </a:solidFill>
              </a:rPr>
              <a:t>phút</a:t>
            </a:r>
            <a:endParaRPr lang="vi-VN" sz="36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7C4EB9F-BD1C-4566-6486-5381E71B1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2FB00712-DFA9-8D57-491E-ED01753578BE}"/>
              </a:ext>
            </a:extLst>
          </p:cNvPr>
          <p:cNvSpPr/>
          <p:nvPr/>
        </p:nvSpPr>
        <p:spPr>
          <a:xfrm>
            <a:off x="1739113" y="758256"/>
            <a:ext cx="14809773" cy="8922888"/>
          </a:xfrm>
          <a:custGeom>
            <a:avLst/>
            <a:gdLst/>
            <a:ahLst/>
            <a:cxnLst/>
            <a:rect l="l" t="t" r="r" b="b"/>
            <a:pathLst>
              <a:path w="14809773" h="8922888">
                <a:moveTo>
                  <a:pt x="0" y="0"/>
                </a:moveTo>
                <a:lnTo>
                  <a:pt x="14809773" y="0"/>
                </a:lnTo>
                <a:lnTo>
                  <a:pt x="14809773" y="8922888"/>
                </a:lnTo>
                <a:lnTo>
                  <a:pt x="0" y="89228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xmlns="" id="{5B3BC7AC-252B-CF06-81F2-808528483BAD}"/>
              </a:ext>
            </a:extLst>
          </p:cNvPr>
          <p:cNvGrpSpPr/>
          <p:nvPr/>
        </p:nvGrpSpPr>
        <p:grpSpPr>
          <a:xfrm>
            <a:off x="11336022" y="4899917"/>
            <a:ext cx="8787972" cy="8787972"/>
            <a:chOff x="0" y="0"/>
            <a:chExt cx="6350000" cy="63500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xmlns="" id="{FF72FC2E-D1FF-DF05-93C9-AFFB72D6B47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xmlns="" id="{ADBA2427-ECF4-0BE4-7DD4-6A4F358637B4}"/>
              </a:ext>
            </a:extLst>
          </p:cNvPr>
          <p:cNvSpPr/>
          <p:nvPr/>
        </p:nvSpPr>
        <p:spPr>
          <a:xfrm rot="-2765862">
            <a:off x="16507794" y="994871"/>
            <a:ext cx="2199028" cy="2498895"/>
          </a:xfrm>
          <a:custGeom>
            <a:avLst/>
            <a:gdLst/>
            <a:ahLst/>
            <a:cxnLst/>
            <a:rect l="l" t="t" r="r" b="b"/>
            <a:pathLst>
              <a:path w="2199028" h="2498895">
                <a:moveTo>
                  <a:pt x="0" y="0"/>
                </a:moveTo>
                <a:lnTo>
                  <a:pt x="2199028" y="0"/>
                </a:lnTo>
                <a:lnTo>
                  <a:pt x="2199028" y="2498895"/>
                </a:lnTo>
                <a:lnTo>
                  <a:pt x="0" y="24988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xmlns="" id="{3F5CC021-331E-694F-DDB0-1CA12E9D447D}"/>
              </a:ext>
            </a:extLst>
          </p:cNvPr>
          <p:cNvGrpSpPr/>
          <p:nvPr/>
        </p:nvGrpSpPr>
        <p:grpSpPr>
          <a:xfrm>
            <a:off x="-3030344" y="-6010553"/>
            <a:ext cx="8787972" cy="8787972"/>
            <a:chOff x="0" y="0"/>
            <a:chExt cx="6350000" cy="63500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xmlns="" id="{725034ED-FEAA-F04A-795E-8C09FFAA8847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FD6F0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xmlns="" id="{A619AC8F-ADD0-2E4C-28D1-2F6B08D93105}"/>
              </a:ext>
            </a:extLst>
          </p:cNvPr>
          <p:cNvSpPr/>
          <p:nvPr/>
        </p:nvSpPr>
        <p:spPr>
          <a:xfrm flipH="1">
            <a:off x="8169761" y="7536794"/>
            <a:ext cx="2673297" cy="3037838"/>
          </a:xfrm>
          <a:custGeom>
            <a:avLst/>
            <a:gdLst/>
            <a:ahLst/>
            <a:cxnLst/>
            <a:rect l="l" t="t" r="r" b="b"/>
            <a:pathLst>
              <a:path w="2673297" h="3037838">
                <a:moveTo>
                  <a:pt x="2673298" y="0"/>
                </a:moveTo>
                <a:lnTo>
                  <a:pt x="0" y="0"/>
                </a:lnTo>
                <a:lnTo>
                  <a:pt x="0" y="3037838"/>
                </a:lnTo>
                <a:lnTo>
                  <a:pt x="2673298" y="3037838"/>
                </a:lnTo>
                <a:lnTo>
                  <a:pt x="267329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xmlns="" id="{427EE432-2C1C-6812-24FC-6B92C283385D}"/>
              </a:ext>
            </a:extLst>
          </p:cNvPr>
          <p:cNvGrpSpPr/>
          <p:nvPr/>
        </p:nvGrpSpPr>
        <p:grpSpPr>
          <a:xfrm>
            <a:off x="2833157" y="2521615"/>
            <a:ext cx="6830943" cy="1371309"/>
            <a:chOff x="0" y="0"/>
            <a:chExt cx="3289671" cy="6604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xmlns="" id="{A88E05EA-14C1-30D7-8C34-E2E480C98A53}"/>
                </a:ext>
              </a:extLst>
            </p:cNvPr>
            <p:cNvSpPr/>
            <p:nvPr/>
          </p:nvSpPr>
          <p:spPr>
            <a:xfrm>
              <a:off x="0" y="0"/>
              <a:ext cx="3289672" cy="660400"/>
            </a:xfrm>
            <a:custGeom>
              <a:avLst/>
              <a:gdLst/>
              <a:ahLst/>
              <a:cxnLst/>
              <a:rect l="l" t="t" r="r" b="b"/>
              <a:pathLst>
                <a:path w="3289672" h="660400">
                  <a:moveTo>
                    <a:pt x="316521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65212" y="0"/>
                  </a:lnTo>
                  <a:cubicBezTo>
                    <a:pt x="3233792" y="0"/>
                    <a:pt x="3289672" y="55880"/>
                    <a:pt x="3289672" y="124460"/>
                  </a:cubicBezTo>
                  <a:lnTo>
                    <a:pt x="3289672" y="535940"/>
                  </a:lnTo>
                  <a:cubicBezTo>
                    <a:pt x="3289672" y="604520"/>
                    <a:pt x="3233792" y="660400"/>
                    <a:pt x="3165212" y="660400"/>
                  </a:cubicBezTo>
                  <a:close/>
                </a:path>
              </a:pathLst>
            </a:custGeom>
            <a:solidFill>
              <a:srgbClr val="147FAF"/>
            </a:solidFill>
          </p:spPr>
          <p:txBody>
            <a:bodyPr/>
            <a:lstStyle/>
            <a:p>
              <a:pPr algn="ctr"/>
              <a:r>
                <a:rPr lang="en-US" sz="8000" dirty="0">
                  <a:solidFill>
                    <a:schemeClr val="bg1"/>
                  </a:solidFill>
                </a:rPr>
                <a:t>NHÓM 3</a:t>
              </a:r>
              <a:endParaRPr lang="vi-VN" sz="8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xmlns="" id="{1F11C72E-7437-7DF3-9D7F-029D71723DD2}"/>
              </a:ext>
            </a:extLst>
          </p:cNvPr>
          <p:cNvSpPr txBox="1"/>
          <p:nvPr/>
        </p:nvSpPr>
        <p:spPr>
          <a:xfrm>
            <a:off x="1028700" y="4649487"/>
            <a:ext cx="10270133" cy="3144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Ảnh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hưởng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tiêu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cực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của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vấn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đề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nhập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cư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và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đa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chủng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tộc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ở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Bắc</a:t>
            </a:r>
            <a:r>
              <a:rPr lang="en-US" sz="4067" spc="36" dirty="0">
                <a:solidFill>
                  <a:srgbClr val="FF0000"/>
                </a:solidFill>
                <a:latin typeface="Alata"/>
              </a:rPr>
              <a:t> </a:t>
            </a:r>
            <a:r>
              <a:rPr lang="en-US" sz="4067" spc="36" dirty="0" err="1">
                <a:solidFill>
                  <a:srgbClr val="FF0000"/>
                </a:solidFill>
                <a:latin typeface="Alata"/>
              </a:rPr>
              <a:t>Mỹ</a:t>
            </a:r>
            <a:endParaRPr lang="en-US" sz="4067" spc="36" dirty="0">
              <a:solidFill>
                <a:srgbClr val="FF0000"/>
              </a:solidFill>
              <a:latin typeface="Alata"/>
            </a:endParaRPr>
          </a:p>
          <a:p>
            <a:pPr algn="l">
              <a:lnSpc>
                <a:spcPts val="4393"/>
              </a:lnSpc>
            </a:pPr>
            <a:endParaRPr lang="en-US" sz="4067" spc="36" dirty="0">
              <a:solidFill>
                <a:srgbClr val="000000"/>
              </a:solidFill>
              <a:latin typeface="Alata"/>
            </a:endParaRPr>
          </a:p>
        </p:txBody>
      </p:sp>
      <p:grpSp>
        <p:nvGrpSpPr>
          <p:cNvPr id="5" name="Nhóm 4">
            <a:extLst>
              <a:ext uri="{FF2B5EF4-FFF2-40B4-BE49-F238E27FC236}">
                <a16:creationId xmlns:a16="http://schemas.microsoft.com/office/drawing/2014/main" xmlns="" id="{7D8494BF-C5AD-5B83-D709-453B2ED3542B}"/>
              </a:ext>
            </a:extLst>
          </p:cNvPr>
          <p:cNvGrpSpPr/>
          <p:nvPr/>
        </p:nvGrpSpPr>
        <p:grpSpPr>
          <a:xfrm>
            <a:off x="685800" y="10629900"/>
            <a:ext cx="9081485" cy="4609031"/>
            <a:chOff x="693718" y="1906069"/>
            <a:chExt cx="9081485" cy="4609031"/>
          </a:xfrm>
        </p:grpSpPr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xmlns="" id="{BD9F9914-CB87-2166-2BAB-364709873C1B}"/>
                </a:ext>
              </a:extLst>
            </p:cNvPr>
            <p:cNvGrpSpPr/>
            <p:nvPr/>
          </p:nvGrpSpPr>
          <p:grpSpPr>
            <a:xfrm>
              <a:off x="693718" y="1906069"/>
              <a:ext cx="9081485" cy="4609031"/>
              <a:chOff x="0" y="0"/>
              <a:chExt cx="1805768" cy="2438719"/>
            </a:xfrm>
          </p:grpSpPr>
          <p:sp>
            <p:nvSpPr>
              <p:cNvPr id="18" name="Freeform 8">
                <a:extLst>
                  <a:ext uri="{FF2B5EF4-FFF2-40B4-BE49-F238E27FC236}">
                    <a16:creationId xmlns:a16="http://schemas.microsoft.com/office/drawing/2014/main" xmlns="" id="{648470D1-DC39-33FB-829B-27599DA3F285}"/>
                  </a:ext>
                </a:extLst>
              </p:cNvPr>
              <p:cNvSpPr/>
              <p:nvPr/>
            </p:nvSpPr>
            <p:spPr>
              <a:xfrm>
                <a:off x="0" y="0"/>
                <a:ext cx="1805768" cy="2438719"/>
              </a:xfrm>
              <a:custGeom>
                <a:avLst/>
                <a:gdLst/>
                <a:ahLst/>
                <a:cxnLst/>
                <a:rect l="l" t="t" r="r" b="b"/>
                <a:pathLst>
                  <a:path w="1805768" h="2438719">
                    <a:moveTo>
                      <a:pt x="0" y="0"/>
                    </a:moveTo>
                    <a:lnTo>
                      <a:pt x="1805768" y="0"/>
                    </a:lnTo>
                    <a:lnTo>
                      <a:pt x="1805768" y="2438719"/>
                    </a:lnTo>
                    <a:lnTo>
                      <a:pt x="0" y="2438719"/>
                    </a:lnTo>
                    <a:close/>
                  </a:path>
                </a:pathLst>
              </a:custGeom>
              <a:solidFill>
                <a:srgbClr val="293462">
                  <a:alpha val="94902"/>
                </a:srgbClr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" name="TextBox 9">
                <a:extLst>
                  <a:ext uri="{FF2B5EF4-FFF2-40B4-BE49-F238E27FC236}">
                    <a16:creationId xmlns:a16="http://schemas.microsoft.com/office/drawing/2014/main" xmlns="" id="{4799A71C-07E3-D2A1-D968-FD97D2BDC01D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805768" cy="2476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xmlns="" id="{82CF184A-F14B-6DFA-9FF0-0ED152B893AF}"/>
                </a:ext>
              </a:extLst>
            </p:cNvPr>
            <p:cNvSpPr txBox="1"/>
            <p:nvPr/>
          </p:nvSpPr>
          <p:spPr>
            <a:xfrm>
              <a:off x="1094050" y="1906069"/>
              <a:ext cx="8280820" cy="41477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phút</a:t>
              </a:r>
              <a:endParaRPr lang="en-US" sz="4000" b="1" spc="2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Dựa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tỉ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lệ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khu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vực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2020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Mỹ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2019,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36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36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 SGK trang 146.</a:t>
              </a: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xmlns="" id="{FC9AF93C-8919-D6B4-4033-96D70F94AEC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134600" y="571500"/>
            <a:ext cx="4113657" cy="4495800"/>
          </a:xfrm>
          <a:prstGeom prst="rect">
            <a:avLst/>
          </a:prstGeom>
        </p:spPr>
      </p:pic>
      <p:sp>
        <p:nvSpPr>
          <p:cNvPr id="22" name="Freeform 16">
            <a:extLst>
              <a:ext uri="{FF2B5EF4-FFF2-40B4-BE49-F238E27FC236}">
                <a16:creationId xmlns:a16="http://schemas.microsoft.com/office/drawing/2014/main" xmlns="" id="{3E5DBB3D-0173-D24F-0641-DFE4068AD602}"/>
              </a:ext>
            </a:extLst>
          </p:cNvPr>
          <p:cNvSpPr/>
          <p:nvPr/>
        </p:nvSpPr>
        <p:spPr>
          <a:xfrm>
            <a:off x="12496800" y="3467100"/>
            <a:ext cx="5791200" cy="6972300"/>
          </a:xfrm>
          <a:custGeom>
            <a:avLst/>
            <a:gdLst/>
            <a:ahLst/>
            <a:cxnLst/>
            <a:rect l="l" t="t" r="r" b="b"/>
            <a:pathLst>
              <a:path w="3718751" h="4114800">
                <a:moveTo>
                  <a:pt x="0" y="0"/>
                </a:moveTo>
                <a:lnTo>
                  <a:pt x="3718750" y="0"/>
                </a:lnTo>
                <a:lnTo>
                  <a:pt x="3718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xmlns="" id="{8B99CBE9-0B9F-8371-7B0E-F0F856CDC841}"/>
              </a:ext>
            </a:extLst>
          </p:cNvPr>
          <p:cNvSpPr/>
          <p:nvPr/>
        </p:nvSpPr>
        <p:spPr>
          <a:xfrm>
            <a:off x="19050000" y="3695700"/>
            <a:ext cx="7075917" cy="6172200"/>
          </a:xfrm>
          <a:custGeom>
            <a:avLst/>
            <a:gdLst/>
            <a:ahLst/>
            <a:cxnLst/>
            <a:rect l="l" t="t" r="r" b="b"/>
            <a:pathLst>
              <a:path w="7837917" h="6284806">
                <a:moveTo>
                  <a:pt x="0" y="0"/>
                </a:moveTo>
                <a:lnTo>
                  <a:pt x="7837917" y="0"/>
                </a:lnTo>
                <a:lnTo>
                  <a:pt x="7837917" y="6284805"/>
                </a:lnTo>
                <a:lnTo>
                  <a:pt x="0" y="628480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rcRect/>
            <a:stretch>
              <a:fillRect l="-7632" r="-885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xmlns="" id="{01899AE0-B932-1368-60E0-44052036E772}"/>
              </a:ext>
            </a:extLst>
          </p:cNvPr>
          <p:cNvSpPr/>
          <p:nvPr/>
        </p:nvSpPr>
        <p:spPr>
          <a:xfrm>
            <a:off x="19050000" y="419100"/>
            <a:ext cx="7010400" cy="2941370"/>
          </a:xfrm>
          <a:custGeom>
            <a:avLst/>
            <a:gdLst/>
            <a:ahLst/>
            <a:cxnLst/>
            <a:rect l="l" t="t" r="r" b="b"/>
            <a:pathLst>
              <a:path w="6161089" h="3754366">
                <a:moveTo>
                  <a:pt x="0" y="0"/>
                </a:moveTo>
                <a:lnTo>
                  <a:pt x="6161089" y="0"/>
                </a:lnTo>
                <a:lnTo>
                  <a:pt x="6161089" y="3754366"/>
                </a:lnTo>
                <a:lnTo>
                  <a:pt x="0" y="37543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rcRect/>
            <a:stretch>
              <a:fillRect t="-14084" b="-14084"/>
            </a:stretch>
          </a:blipFill>
        </p:spPr>
        <p:txBody>
          <a:bodyPr/>
          <a:lstStyle/>
          <a:p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9254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CD2E4E3-D756-21DF-4381-B79E5F4BE661}"/>
              </a:ext>
            </a:extLst>
          </p:cNvPr>
          <p:cNvSpPr txBox="1"/>
          <p:nvPr/>
        </p:nvSpPr>
        <p:spPr>
          <a:xfrm>
            <a:off x="3429000" y="266700"/>
            <a:ext cx="10972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7775E87-A062-8052-4DB8-A554F222A316}"/>
              </a:ext>
            </a:extLst>
          </p:cNvPr>
          <p:cNvSpPr txBox="1"/>
          <p:nvPr/>
        </p:nvSpPr>
        <p:spPr>
          <a:xfrm>
            <a:off x="3429000" y="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42CD136-E278-0371-FAA2-1124770857A5}"/>
              </a:ext>
            </a:extLst>
          </p:cNvPr>
          <p:cNvSpPr txBox="1"/>
          <p:nvPr/>
        </p:nvSpPr>
        <p:spPr>
          <a:xfrm>
            <a:off x="3733800" y="118705"/>
            <a:ext cx="1036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FAE5B2E-15D8-A317-3489-E887A438A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52500"/>
            <a:ext cx="17221200" cy="919194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1E11ED1-D565-F8B5-87DE-1B2CAB61B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95350"/>
            <a:ext cx="17221200" cy="9224176"/>
          </a:xfrm>
          <a:prstGeom prst="rect">
            <a:avLst/>
          </a:prstGeom>
          <a:ln w="38100">
            <a:solidFill>
              <a:srgbClr val="4F81BD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CE707CA-6956-4781-81C0-903C9FB59E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85824"/>
            <a:ext cx="17221200" cy="9366885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229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609C65-95D8-BDD1-2D05-79258FC179C0}"/>
              </a:ext>
            </a:extLst>
          </p:cNvPr>
          <p:cNvSpPr txBox="1"/>
          <p:nvPr/>
        </p:nvSpPr>
        <p:spPr>
          <a:xfrm>
            <a:off x="9448800" y="342900"/>
            <a:ext cx="8686800" cy="403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ED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 TRỌNG </a:t>
            </a:r>
          </a:p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THƯƠNG</a:t>
            </a:r>
          </a:p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 ĐẲNG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10FF2E8-3B6D-E561-4D1B-FF738E1F2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500"/>
            <a:ext cx="8763000" cy="480060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675F7E9-8D10-F4FC-35A8-3F422B6B1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80" y="5306878"/>
            <a:ext cx="8762999" cy="480060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9F176AE-FFD6-CB79-B640-8E04B02159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838700"/>
            <a:ext cx="8686800" cy="530408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0182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lip nhóm 4">
            <a:hlinkClick r:id="" action="ppaction://media"/>
            <a:extLst>
              <a:ext uri="{FF2B5EF4-FFF2-40B4-BE49-F238E27FC236}">
                <a16:creationId xmlns:a16="http://schemas.microsoft.com/office/drawing/2014/main" xmlns="" id="{EF031EFA-9D72-43C3-3D8A-6020998B78F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615" y="190500"/>
            <a:ext cx="17634585" cy="99117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706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2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77CC">
                <a:alpha val="100000"/>
              </a:srgbClr>
            </a:gs>
            <a:gs pos="100000">
              <a:srgbClr val="31ADE9">
                <a:alpha val="100000"/>
              </a:srgbClr>
            </a:gs>
          </a:gsLst>
          <a:lin ang="2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762000" y="2019300"/>
            <a:ext cx="5935682" cy="587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4536"/>
              </a:lnSpc>
              <a:defRPr sz="4200" b="1" spc="37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b. </a:t>
            </a:r>
            <a:r>
              <a:rPr lang="en-US" dirty="0" err="1">
                <a:solidFill>
                  <a:schemeClr val="bg1"/>
                </a:solidFill>
              </a:rPr>
              <a:t>Vấn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đô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thị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hoá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8" name="Nhóm 17">
            <a:extLst>
              <a:ext uri="{FF2B5EF4-FFF2-40B4-BE49-F238E27FC236}">
                <a16:creationId xmlns:a16="http://schemas.microsoft.com/office/drawing/2014/main" xmlns="" id="{ACEB7199-3F41-0F86-A04E-7E072CFF514E}"/>
              </a:ext>
            </a:extLst>
          </p:cNvPr>
          <p:cNvGrpSpPr/>
          <p:nvPr/>
        </p:nvGrpSpPr>
        <p:grpSpPr>
          <a:xfrm>
            <a:off x="685800" y="2781300"/>
            <a:ext cx="9081485" cy="4753481"/>
            <a:chOff x="693718" y="1782750"/>
            <a:chExt cx="9081485" cy="4753481"/>
          </a:xfrm>
        </p:grpSpPr>
        <p:grpSp>
          <p:nvGrpSpPr>
            <p:cNvPr id="7" name="Group 7"/>
            <p:cNvGrpSpPr/>
            <p:nvPr/>
          </p:nvGrpSpPr>
          <p:grpSpPr>
            <a:xfrm>
              <a:off x="693718" y="1906069"/>
              <a:ext cx="9081485" cy="4609031"/>
              <a:chOff x="0" y="0"/>
              <a:chExt cx="1805768" cy="243871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805768" cy="2438719"/>
              </a:xfrm>
              <a:custGeom>
                <a:avLst/>
                <a:gdLst/>
                <a:ahLst/>
                <a:cxnLst/>
                <a:rect l="l" t="t" r="r" b="b"/>
                <a:pathLst>
                  <a:path w="1805768" h="2438719">
                    <a:moveTo>
                      <a:pt x="0" y="0"/>
                    </a:moveTo>
                    <a:lnTo>
                      <a:pt x="1805768" y="0"/>
                    </a:lnTo>
                    <a:lnTo>
                      <a:pt x="1805768" y="2438719"/>
                    </a:lnTo>
                    <a:lnTo>
                      <a:pt x="0" y="2438719"/>
                    </a:lnTo>
                    <a:close/>
                  </a:path>
                </a:pathLst>
              </a:custGeom>
              <a:solidFill>
                <a:srgbClr val="293462">
                  <a:alpha val="94902"/>
                </a:srgbClr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1805768" cy="2476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841015" y="1782750"/>
              <a:ext cx="8768103" cy="47534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4000" b="1" spc="2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 </a:t>
              </a:r>
              <a:r>
                <a:rPr lang="en-US" sz="4000" b="1" spc="2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phút</a:t>
              </a:r>
              <a:endParaRPr lang="en-US" sz="4000" b="1" spc="2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Dựa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xét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tỉ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lệ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Mỹ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2020.</a:t>
              </a:r>
            </a:p>
            <a:p>
              <a:pPr algn="just">
                <a:lnSpc>
                  <a:spcPct val="150000"/>
                </a:lnSpc>
              </a:pP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Dựa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Mỹ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2020,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siêu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dải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Mỹ</a:t>
              </a:r>
              <a:r>
                <a:rPr lang="en-US" sz="3400" spc="2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xmlns="" id="{5557BCFF-3C89-4CA9-697C-C6F3CB44AECB}"/>
              </a:ext>
            </a:extLst>
          </p:cNvPr>
          <p:cNvGrpSpPr/>
          <p:nvPr/>
        </p:nvGrpSpPr>
        <p:grpSpPr>
          <a:xfrm>
            <a:off x="-609600" y="7658100"/>
            <a:ext cx="10363200" cy="2362200"/>
            <a:chOff x="-609600" y="7658100"/>
            <a:chExt cx="10363200" cy="2362200"/>
          </a:xfrm>
        </p:grpSpPr>
        <p:sp>
          <p:nvSpPr>
            <p:cNvPr id="22" name="Hình chữ nhật 21">
              <a:extLst>
                <a:ext uri="{FF2B5EF4-FFF2-40B4-BE49-F238E27FC236}">
                  <a16:creationId xmlns:a16="http://schemas.microsoft.com/office/drawing/2014/main" xmlns="" id="{3696FF49-B4E7-CAF3-809D-7F3F671BCFF7}"/>
                </a:ext>
              </a:extLst>
            </p:cNvPr>
            <p:cNvSpPr/>
            <p:nvPr/>
          </p:nvSpPr>
          <p:spPr>
            <a:xfrm>
              <a:off x="-609600" y="7658100"/>
              <a:ext cx="10363200" cy="2362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Hộp Văn bản 15">
              <a:extLst>
                <a:ext uri="{FF2B5EF4-FFF2-40B4-BE49-F238E27FC236}">
                  <a16:creationId xmlns:a16="http://schemas.microsoft.com/office/drawing/2014/main" xmlns="" id="{B2006105-6D50-99E8-E120-F2121B9D8102}"/>
                </a:ext>
              </a:extLst>
            </p:cNvPr>
            <p:cNvSpPr txBox="1"/>
            <p:nvPr/>
          </p:nvSpPr>
          <p:spPr>
            <a:xfrm>
              <a:off x="838200" y="7658100"/>
              <a:ext cx="8763000" cy="23528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bố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Mỹ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Mỹ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hoá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spc="2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vậy</a:t>
              </a:r>
              <a:r>
                <a:rPr lang="en-US" sz="3400" spc="2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19" name="Nhóm 18">
            <a:extLst>
              <a:ext uri="{FF2B5EF4-FFF2-40B4-BE49-F238E27FC236}">
                <a16:creationId xmlns:a16="http://schemas.microsoft.com/office/drawing/2014/main" xmlns="" id="{A09CA2E0-65D1-B89A-8335-73531F8B295C}"/>
              </a:ext>
            </a:extLst>
          </p:cNvPr>
          <p:cNvGrpSpPr/>
          <p:nvPr/>
        </p:nvGrpSpPr>
        <p:grpSpPr>
          <a:xfrm>
            <a:off x="-1219200" y="647700"/>
            <a:ext cx="10578235" cy="1143000"/>
            <a:chOff x="-1219200" y="647700"/>
            <a:chExt cx="10578235" cy="1143000"/>
          </a:xfrm>
        </p:grpSpPr>
        <p:sp>
          <p:nvSpPr>
            <p:cNvPr id="20" name="Hình chữ nhật: Góc Tròn 19">
              <a:extLst>
                <a:ext uri="{FF2B5EF4-FFF2-40B4-BE49-F238E27FC236}">
                  <a16:creationId xmlns:a16="http://schemas.microsoft.com/office/drawing/2014/main" xmlns="" id="{EBBB8787-12DB-0700-6572-DB55115F73E3}"/>
                </a:ext>
              </a:extLst>
            </p:cNvPr>
            <p:cNvSpPr/>
            <p:nvPr/>
          </p:nvSpPr>
          <p:spPr>
            <a:xfrm>
              <a:off x="-1219200" y="647700"/>
              <a:ext cx="10363200" cy="1143000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TextBox 10">
              <a:extLst>
                <a:ext uri="{FF2B5EF4-FFF2-40B4-BE49-F238E27FC236}">
                  <a16:creationId xmlns:a16="http://schemas.microsoft.com/office/drawing/2014/main" xmlns="" id="{187E051F-EB9C-9AAD-8602-5A91358BAC76}"/>
                </a:ext>
              </a:extLst>
            </p:cNvPr>
            <p:cNvSpPr txBox="1"/>
            <p:nvPr/>
          </p:nvSpPr>
          <p:spPr>
            <a:xfrm>
              <a:off x="-228600" y="800100"/>
              <a:ext cx="9587635" cy="795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78"/>
                </a:lnSpc>
              </a:pP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ĐẶC ĐIỂM DÂN CƯ, XÃ HỘI</a:t>
              </a:r>
            </a:p>
          </p:txBody>
        </p:sp>
      </p:grpSp>
      <p:sp>
        <p:nvSpPr>
          <p:cNvPr id="24" name="Hình chữ nhật 23">
            <a:extLst>
              <a:ext uri="{FF2B5EF4-FFF2-40B4-BE49-F238E27FC236}">
                <a16:creationId xmlns:a16="http://schemas.microsoft.com/office/drawing/2014/main" xmlns="" id="{A18F9F9F-9E39-0F72-3A6F-E7460AC28B21}"/>
              </a:ext>
            </a:extLst>
          </p:cNvPr>
          <p:cNvSpPr/>
          <p:nvPr/>
        </p:nvSpPr>
        <p:spPr>
          <a:xfrm>
            <a:off x="-8006103" y="4000500"/>
            <a:ext cx="7620000" cy="1143000"/>
          </a:xfrm>
          <a:prstGeom prst="rect">
            <a:avLst/>
          </a:prstGeom>
          <a:solidFill>
            <a:srgbClr val="FAA5A5"/>
          </a:solidFill>
          <a:ln>
            <a:noFill/>
          </a:ln>
          <a:effectLst>
            <a:outerShdw blurRad="2286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5" name="y2meta.com-Color wheel &amp; 3 Minute Countdown With Music _ 3 phút đếm ngược-(1080p)">
            <a:hlinkClick r:id="" action="ppaction://media"/>
            <a:extLst>
              <a:ext uri="{FF2B5EF4-FFF2-40B4-BE49-F238E27FC236}">
                <a16:creationId xmlns:a16="http://schemas.microsoft.com/office/drawing/2014/main" xmlns="" id="{A60FED1B-D138-7F96-50C2-CC7DA423EEC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7"/>
          <a:srcRect t="19945" b="15618"/>
          <a:stretch/>
        </p:blipFill>
        <p:spPr>
          <a:xfrm>
            <a:off x="-3276600" y="4076700"/>
            <a:ext cx="2732994" cy="990600"/>
          </a:xfrm>
          <a:prstGeom prst="rect">
            <a:avLst/>
          </a:prstGeom>
        </p:spPr>
      </p:pic>
      <p:sp>
        <p:nvSpPr>
          <p:cNvPr id="26" name="Hộp Văn bản 25">
            <a:extLst>
              <a:ext uri="{FF2B5EF4-FFF2-40B4-BE49-F238E27FC236}">
                <a16:creationId xmlns:a16="http://schemas.microsoft.com/office/drawing/2014/main" xmlns="" id="{0568BB90-73BD-BA98-F7E9-F10470A73FA4}"/>
              </a:ext>
            </a:extLst>
          </p:cNvPr>
          <p:cNvSpPr txBox="1"/>
          <p:nvPr/>
        </p:nvSpPr>
        <p:spPr>
          <a:xfrm>
            <a:off x="-6405903" y="4110335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iCiel Baliho Script" pitchFamily="50" charset="-93"/>
              </a:rPr>
              <a:t>Cá</a:t>
            </a:r>
            <a:r>
              <a:rPr lang="en-US" sz="5400" dirty="0">
                <a:solidFill>
                  <a:schemeClr val="bg1"/>
                </a:solidFill>
                <a:latin typeface="iCiel Baliho Script" pitchFamily="50" charset="-93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iCiel Baliho Script" pitchFamily="50" charset="-93"/>
              </a:rPr>
              <a:t>nhân</a:t>
            </a:r>
            <a:endParaRPr lang="vi-VN" sz="5400" dirty="0">
              <a:solidFill>
                <a:schemeClr val="bg1"/>
              </a:solidFill>
              <a:latin typeface="iCiel Baliho Script" pitchFamily="50" charset="-93"/>
            </a:endParaRPr>
          </a:p>
        </p:txBody>
      </p:sp>
      <p:sp>
        <p:nvSpPr>
          <p:cNvPr id="27" name="Hình chữ nhật 26">
            <a:extLst>
              <a:ext uri="{FF2B5EF4-FFF2-40B4-BE49-F238E27FC236}">
                <a16:creationId xmlns:a16="http://schemas.microsoft.com/office/drawing/2014/main" xmlns="" id="{7DA05B57-2A88-5D0C-76CE-08D1E5A83CF3}"/>
              </a:ext>
            </a:extLst>
          </p:cNvPr>
          <p:cNvSpPr/>
          <p:nvPr/>
        </p:nvSpPr>
        <p:spPr>
          <a:xfrm>
            <a:off x="-8006103" y="5905500"/>
            <a:ext cx="7620000" cy="1143000"/>
          </a:xfrm>
          <a:prstGeom prst="rect">
            <a:avLst/>
          </a:prstGeom>
          <a:solidFill>
            <a:srgbClr val="121212"/>
          </a:solidFill>
          <a:ln>
            <a:noFill/>
          </a:ln>
          <a:effectLst>
            <a:outerShdw blurRad="2286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8" name="y2meta.com-Đồng Hồ Đếm Ngược 4 Phút [4 Minute  Timer]-(1080p)">
            <a:hlinkClick r:id="" action="ppaction://media"/>
            <a:extLst>
              <a:ext uri="{FF2B5EF4-FFF2-40B4-BE49-F238E27FC236}">
                <a16:creationId xmlns:a16="http://schemas.microsoft.com/office/drawing/2014/main" xmlns="" id="{B95A75E4-4480-42AF-86F2-6F6C4EA1C287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8"/>
          <a:srcRect l="10425" t="26491" r="12979" b="26099"/>
          <a:stretch/>
        </p:blipFill>
        <p:spPr>
          <a:xfrm>
            <a:off x="-3205503" y="6005384"/>
            <a:ext cx="2590800" cy="902043"/>
          </a:xfrm>
          <a:prstGeom prst="rect">
            <a:avLst/>
          </a:prstGeom>
        </p:spPr>
      </p:pic>
      <p:sp>
        <p:nvSpPr>
          <p:cNvPr id="29" name="Hộp Văn bản 28">
            <a:extLst>
              <a:ext uri="{FF2B5EF4-FFF2-40B4-BE49-F238E27FC236}">
                <a16:creationId xmlns:a16="http://schemas.microsoft.com/office/drawing/2014/main" xmlns="" id="{19E68CD1-C211-7419-5DD1-15DC6229AC56}"/>
              </a:ext>
            </a:extLst>
          </p:cNvPr>
          <p:cNvSpPr txBox="1"/>
          <p:nvPr/>
        </p:nvSpPr>
        <p:spPr>
          <a:xfrm>
            <a:off x="-7167903" y="605790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iCiel Baliho Script" pitchFamily="50" charset="-93"/>
              </a:rPr>
              <a:t>Thảo</a:t>
            </a:r>
            <a:r>
              <a:rPr lang="en-US" sz="4800" dirty="0">
                <a:solidFill>
                  <a:schemeClr val="bg1"/>
                </a:solidFill>
                <a:latin typeface="iCiel Baliho Script" pitchFamily="50" charset="-93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iCiel Baliho Script" pitchFamily="50" charset="-93"/>
              </a:rPr>
              <a:t>luận</a:t>
            </a:r>
            <a:r>
              <a:rPr lang="en-US" sz="4800" dirty="0">
                <a:solidFill>
                  <a:schemeClr val="bg1"/>
                </a:solidFill>
                <a:latin typeface="iCiel Baliho Script" pitchFamily="50" charset="-93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iCiel Baliho Script" pitchFamily="50" charset="-93"/>
              </a:rPr>
              <a:t>nhóm</a:t>
            </a:r>
            <a:endParaRPr lang="vi-VN" sz="4800" dirty="0">
              <a:solidFill>
                <a:schemeClr val="bg1"/>
              </a:solidFill>
              <a:latin typeface="iCiel Baliho Script" pitchFamily="50" charset="-93"/>
            </a:endParaRPr>
          </a:p>
        </p:txBody>
      </p:sp>
      <p:sp>
        <p:nvSpPr>
          <p:cNvPr id="30" name="Freeform 13">
            <a:extLst>
              <a:ext uri="{FF2B5EF4-FFF2-40B4-BE49-F238E27FC236}">
                <a16:creationId xmlns:a16="http://schemas.microsoft.com/office/drawing/2014/main" xmlns="" id="{E099B289-948A-DB12-9605-7EADBC91FDFC}"/>
              </a:ext>
            </a:extLst>
          </p:cNvPr>
          <p:cNvSpPr/>
          <p:nvPr/>
        </p:nvSpPr>
        <p:spPr>
          <a:xfrm rot="18071758">
            <a:off x="7589887" y="11005115"/>
            <a:ext cx="2029255" cy="2676573"/>
          </a:xfrm>
          <a:custGeom>
            <a:avLst/>
            <a:gdLst/>
            <a:ahLst/>
            <a:cxnLst/>
            <a:rect l="l" t="t" r="r" b="b"/>
            <a:pathLst>
              <a:path w="3537381" h="3708919">
                <a:moveTo>
                  <a:pt x="0" y="0"/>
                </a:moveTo>
                <a:lnTo>
                  <a:pt x="3537381" y="0"/>
                </a:lnTo>
                <a:lnTo>
                  <a:pt x="3537381" y="3708919"/>
                </a:lnTo>
                <a:lnTo>
                  <a:pt x="0" y="37089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B9000BF-8F5A-6DC6-B612-A84727B681E7}"/>
              </a:ext>
            </a:extLst>
          </p:cNvPr>
          <p:cNvSpPr txBox="1"/>
          <p:nvPr/>
        </p:nvSpPr>
        <p:spPr>
          <a:xfrm>
            <a:off x="11884574" y="9639300"/>
            <a:ext cx="640342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solidFill>
                  <a:srgbClr val="1C1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5057263C-D967-AE84-A34D-4F4CA065EE57}"/>
              </a:ext>
            </a:extLst>
          </p:cNvPr>
          <p:cNvGrpSpPr/>
          <p:nvPr/>
        </p:nvGrpSpPr>
        <p:grpSpPr>
          <a:xfrm>
            <a:off x="10896599" y="3284270"/>
            <a:ext cx="7391401" cy="6796803"/>
            <a:chOff x="2368627" y="341522"/>
            <a:chExt cx="7899094" cy="64503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44E6CDA7-D3D1-17F2-BFD1-61F506765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2930" r="5943"/>
            <a:stretch>
              <a:fillRect/>
            </a:stretch>
          </p:blipFill>
          <p:spPr>
            <a:xfrm>
              <a:off x="2368627" y="341522"/>
              <a:ext cx="7899094" cy="645037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0C7EBBC8-B75D-0C04-3C68-EE01EF9BF6F1}"/>
                </a:ext>
              </a:extLst>
            </p:cNvPr>
            <p:cNvSpPr txBox="1"/>
            <p:nvPr/>
          </p:nvSpPr>
          <p:spPr>
            <a:xfrm>
              <a:off x="3424463" y="6372641"/>
              <a:ext cx="6843258" cy="3797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thị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Bắc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Mỹ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năm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2020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C823468-143C-9CEE-F714-0DBD90FB97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188" y="-439725"/>
            <a:ext cx="7977450" cy="491804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37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900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xmlns="" id="{53E462A2-9926-3B5B-D9EA-134D55F96A5B}"/>
              </a:ext>
            </a:extLst>
          </p:cNvPr>
          <p:cNvSpPr/>
          <p:nvPr/>
        </p:nvSpPr>
        <p:spPr>
          <a:xfrm>
            <a:off x="-27562" y="4838700"/>
            <a:ext cx="7620000" cy="1143000"/>
          </a:xfrm>
          <a:prstGeom prst="rect">
            <a:avLst/>
          </a:prstGeom>
          <a:solidFill>
            <a:srgbClr val="FAA5A5"/>
          </a:solidFill>
          <a:ln>
            <a:noFill/>
          </a:ln>
          <a:effectLst>
            <a:outerShdw blurRad="2286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9" name="y2meta.com-Color wheel &amp; 3 Minute Countdown With Music _ 3 phút đếm ngược-(1080p)">
            <a:hlinkClick r:id="" action="ppaction://media"/>
            <a:extLst>
              <a:ext uri="{FF2B5EF4-FFF2-40B4-BE49-F238E27FC236}">
                <a16:creationId xmlns:a16="http://schemas.microsoft.com/office/drawing/2014/main" xmlns="" id="{B8FF10D2-0A18-032B-75DA-7E413A1DCC9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9"/>
          <a:srcRect t="19945" b="15618"/>
          <a:stretch/>
        </p:blipFill>
        <p:spPr>
          <a:xfrm>
            <a:off x="4620638" y="4914900"/>
            <a:ext cx="2732994" cy="990600"/>
          </a:xfrm>
          <a:prstGeom prst="rect">
            <a:avLst/>
          </a:prstGeom>
        </p:spPr>
      </p:pic>
      <p:sp>
        <p:nvSpPr>
          <p:cNvPr id="21" name="Hình chữ nhật 20">
            <a:extLst>
              <a:ext uri="{FF2B5EF4-FFF2-40B4-BE49-F238E27FC236}">
                <a16:creationId xmlns:a16="http://schemas.microsoft.com/office/drawing/2014/main" xmlns="" id="{A0D337CB-FCE7-D21B-BF34-8060D19BF46E}"/>
              </a:ext>
            </a:extLst>
          </p:cNvPr>
          <p:cNvSpPr/>
          <p:nvPr/>
        </p:nvSpPr>
        <p:spPr>
          <a:xfrm>
            <a:off x="-27562" y="3162300"/>
            <a:ext cx="7620000" cy="1143000"/>
          </a:xfrm>
          <a:prstGeom prst="rect">
            <a:avLst/>
          </a:prstGeom>
          <a:solidFill>
            <a:srgbClr val="121212"/>
          </a:solidFill>
          <a:ln>
            <a:noFill/>
          </a:ln>
          <a:effectLst>
            <a:outerShdw blurRad="2286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2" name="y2meta.com-Đồng Hồ Đếm Ngược 4 Phút [4 Minute  Timer]-(1080p)">
            <a:hlinkClick r:id="" action="ppaction://media"/>
            <a:extLst>
              <a:ext uri="{FF2B5EF4-FFF2-40B4-BE49-F238E27FC236}">
                <a16:creationId xmlns:a16="http://schemas.microsoft.com/office/drawing/2014/main" xmlns="" id="{A1A21CAD-AC99-AD32-542D-A425829A5BEF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10"/>
          <a:srcRect l="10425" t="26491" r="12979" b="26099"/>
          <a:stretch/>
        </p:blipFill>
        <p:spPr>
          <a:xfrm>
            <a:off x="4773038" y="3282779"/>
            <a:ext cx="2590800" cy="902043"/>
          </a:xfrm>
          <a:prstGeom prst="rect">
            <a:avLst/>
          </a:prstGeom>
        </p:spPr>
      </p:pic>
      <p:sp>
        <p:nvSpPr>
          <p:cNvPr id="23" name="Hộp Văn bản 22">
            <a:extLst>
              <a:ext uri="{FF2B5EF4-FFF2-40B4-BE49-F238E27FC236}">
                <a16:creationId xmlns:a16="http://schemas.microsoft.com/office/drawing/2014/main" xmlns="" id="{0340DE10-0C09-DCC5-9406-50CB8A8905F9}"/>
              </a:ext>
            </a:extLst>
          </p:cNvPr>
          <p:cNvSpPr txBox="1"/>
          <p:nvPr/>
        </p:nvSpPr>
        <p:spPr>
          <a:xfrm>
            <a:off x="1420238" y="4994702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iCiel Baliho Script" pitchFamily="50" charset="-93"/>
              </a:rPr>
              <a:t>Nhóm</a:t>
            </a:r>
            <a:endParaRPr lang="vi-VN" sz="4800" dirty="0">
              <a:solidFill>
                <a:schemeClr val="bg1"/>
              </a:solidFill>
              <a:latin typeface="iCiel Baliho Script" pitchFamily="50" charset="-93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xmlns="" id="{04F9D1AE-A234-FF1D-A70F-FFA24D68DA6F}"/>
              </a:ext>
            </a:extLst>
          </p:cNvPr>
          <p:cNvSpPr txBox="1"/>
          <p:nvPr/>
        </p:nvSpPr>
        <p:spPr>
          <a:xfrm>
            <a:off x="1115438" y="3272135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iCiel Baliho Script" pitchFamily="50" charset="-93"/>
              </a:rPr>
              <a:t>Cá</a:t>
            </a:r>
            <a:r>
              <a:rPr lang="en-US" sz="5400" dirty="0">
                <a:solidFill>
                  <a:schemeClr val="bg1"/>
                </a:solidFill>
                <a:latin typeface="iCiel Baliho Script" pitchFamily="50" charset="-93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iCiel Baliho Script" pitchFamily="50" charset="-93"/>
              </a:rPr>
              <a:t>nhân</a:t>
            </a:r>
            <a:endParaRPr lang="vi-VN" sz="5400" dirty="0">
              <a:solidFill>
                <a:schemeClr val="bg1"/>
              </a:solidFill>
              <a:latin typeface="iCiel Baliho Script" pitchFamily="50" charset="-93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7239000" y="6578081"/>
            <a:ext cx="3537381" cy="3708919"/>
          </a:xfrm>
          <a:custGeom>
            <a:avLst/>
            <a:gdLst/>
            <a:ahLst/>
            <a:cxnLst/>
            <a:rect l="l" t="t" r="r" b="b"/>
            <a:pathLst>
              <a:path w="3537381" h="3708919">
                <a:moveTo>
                  <a:pt x="0" y="0"/>
                </a:moveTo>
                <a:lnTo>
                  <a:pt x="3537381" y="0"/>
                </a:lnTo>
                <a:lnTo>
                  <a:pt x="3537381" y="3708919"/>
                </a:lnTo>
                <a:lnTo>
                  <a:pt x="0" y="370891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5" name="Picture 4" descr="Miêu tả công việc và phương thức tính lương tại Nanapet | NCBlog – NanaPet  Community Blog">
            <a:extLst>
              <a:ext uri="{FF2B5EF4-FFF2-40B4-BE49-F238E27FC236}">
                <a16:creationId xmlns:a16="http://schemas.microsoft.com/office/drawing/2014/main" xmlns="" id="{4AEA1940-AB1B-43BB-24C0-BCF7C6877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633" b="93770" l="5112" r="93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9791700"/>
            <a:ext cx="4650400" cy="465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4">
            <a:extLst>
              <a:ext uri="{FF2B5EF4-FFF2-40B4-BE49-F238E27FC236}">
                <a16:creationId xmlns:a16="http://schemas.microsoft.com/office/drawing/2014/main" xmlns="" id="{41DF23A1-7A6D-5B30-2DCF-D23248AD11D6}"/>
              </a:ext>
            </a:extLst>
          </p:cNvPr>
          <p:cNvSpPr txBox="1"/>
          <p:nvPr/>
        </p:nvSpPr>
        <p:spPr>
          <a:xfrm>
            <a:off x="762000" y="2019300"/>
            <a:ext cx="5935682" cy="587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4536"/>
              </a:lnSpc>
              <a:defRPr sz="4200" b="1" spc="37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b. </a:t>
            </a:r>
            <a:r>
              <a:rPr lang="en-US" dirty="0" err="1">
                <a:solidFill>
                  <a:schemeClr val="bg1"/>
                </a:solidFill>
              </a:rPr>
              <a:t>Vấn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đô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thị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hoá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xmlns="" id="{A104CCFD-ACBF-856F-7F65-3596DD8A8BDF}"/>
              </a:ext>
            </a:extLst>
          </p:cNvPr>
          <p:cNvGrpSpPr/>
          <p:nvPr/>
        </p:nvGrpSpPr>
        <p:grpSpPr>
          <a:xfrm>
            <a:off x="-1219200" y="647700"/>
            <a:ext cx="10578235" cy="1143000"/>
            <a:chOff x="-1219200" y="647700"/>
            <a:chExt cx="10578235" cy="1143000"/>
          </a:xfrm>
        </p:grpSpPr>
        <p:sp>
          <p:nvSpPr>
            <p:cNvPr id="8" name="Hình chữ nhật: Góc Tròn 7">
              <a:extLst>
                <a:ext uri="{FF2B5EF4-FFF2-40B4-BE49-F238E27FC236}">
                  <a16:creationId xmlns:a16="http://schemas.microsoft.com/office/drawing/2014/main" xmlns="" id="{CABD68EE-6614-E093-CA50-3C124FDF59E3}"/>
                </a:ext>
              </a:extLst>
            </p:cNvPr>
            <p:cNvSpPr/>
            <p:nvPr/>
          </p:nvSpPr>
          <p:spPr>
            <a:xfrm>
              <a:off x="-1219200" y="647700"/>
              <a:ext cx="10363200" cy="1143000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TextBox 10">
              <a:extLst>
                <a:ext uri="{FF2B5EF4-FFF2-40B4-BE49-F238E27FC236}">
                  <a16:creationId xmlns:a16="http://schemas.microsoft.com/office/drawing/2014/main" xmlns="" id="{0A58C3B2-828C-906E-187B-558384975809}"/>
                </a:ext>
              </a:extLst>
            </p:cNvPr>
            <p:cNvSpPr txBox="1"/>
            <p:nvPr/>
          </p:nvSpPr>
          <p:spPr>
            <a:xfrm>
              <a:off x="-228600" y="800100"/>
              <a:ext cx="9587635" cy="795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78"/>
                </a:lnSpc>
              </a:pP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ĐẶC ĐIỂM DÂN CƯ, XÃ HỘI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DA86AA0-8289-03D6-B259-B9C71D93B00F}"/>
              </a:ext>
            </a:extLst>
          </p:cNvPr>
          <p:cNvGrpSpPr/>
          <p:nvPr/>
        </p:nvGrpSpPr>
        <p:grpSpPr>
          <a:xfrm>
            <a:off x="152400" y="38100"/>
            <a:ext cx="9298684" cy="10230518"/>
            <a:chOff x="2368627" y="341522"/>
            <a:chExt cx="7899094" cy="64503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76469B51-D477-9E38-62FF-42965DE75F7C}"/>
                </a:ext>
              </a:extLst>
            </p:cNvPr>
            <p:cNvSpPr txBox="1"/>
            <p:nvPr/>
          </p:nvSpPr>
          <p:spPr>
            <a:xfrm>
              <a:off x="3424463" y="6372641"/>
              <a:ext cx="6843258" cy="3797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thị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Bắc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Mỹ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năm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2020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0CD975DC-CACE-4302-B483-EFCE544A1E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2930" r="5943"/>
            <a:stretch>
              <a:fillRect/>
            </a:stretch>
          </p:blipFill>
          <p:spPr>
            <a:xfrm>
              <a:off x="2368627" y="341522"/>
              <a:ext cx="7899094" cy="6450375"/>
            </a:xfrm>
            <a:prstGeom prst="rect">
              <a:avLst/>
            </a:prstGeom>
          </p:spPr>
        </p:pic>
      </p:grpSp>
      <p:sp>
        <p:nvSpPr>
          <p:cNvPr id="24" name="Freeform 5">
            <a:extLst>
              <a:ext uri="{FF2B5EF4-FFF2-40B4-BE49-F238E27FC236}">
                <a16:creationId xmlns:a16="http://schemas.microsoft.com/office/drawing/2014/main" xmlns="" id="{80102872-9FAB-2E83-AC0C-6EA256925CDC}"/>
              </a:ext>
            </a:extLst>
          </p:cNvPr>
          <p:cNvSpPr/>
          <p:nvPr/>
        </p:nvSpPr>
        <p:spPr>
          <a:xfrm>
            <a:off x="14224000" y="16116300"/>
            <a:ext cx="4038600" cy="2971800"/>
          </a:xfrm>
          <a:custGeom>
            <a:avLst/>
            <a:gdLst/>
            <a:ahLst/>
            <a:cxnLst/>
            <a:rect l="l" t="t" r="r" b="b"/>
            <a:pathLst>
              <a:path w="6652800" h="3586140">
                <a:moveTo>
                  <a:pt x="0" y="0"/>
                </a:moveTo>
                <a:lnTo>
                  <a:pt x="6652800" y="0"/>
                </a:lnTo>
                <a:lnTo>
                  <a:pt x="6652800" y="3586140"/>
                </a:lnTo>
                <a:lnTo>
                  <a:pt x="0" y="358614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19" b="-19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xmlns="" id="{C6261F05-5301-D34A-2713-8CDBF653C5F7}"/>
              </a:ext>
            </a:extLst>
          </p:cNvPr>
          <p:cNvSpPr/>
          <p:nvPr/>
        </p:nvSpPr>
        <p:spPr>
          <a:xfrm>
            <a:off x="9677400" y="14820900"/>
            <a:ext cx="4038600" cy="2971800"/>
          </a:xfrm>
          <a:custGeom>
            <a:avLst/>
            <a:gdLst/>
            <a:ahLst/>
            <a:cxnLst/>
            <a:rect l="l" t="t" r="r" b="b"/>
            <a:pathLst>
              <a:path w="6760260" h="2704860">
                <a:moveTo>
                  <a:pt x="0" y="0"/>
                </a:moveTo>
                <a:lnTo>
                  <a:pt x="6760260" y="0"/>
                </a:lnTo>
                <a:lnTo>
                  <a:pt x="6760260" y="2704860"/>
                </a:lnTo>
                <a:lnTo>
                  <a:pt x="0" y="270486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13" r="-13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xmlns="" id="{8EB627FE-8429-D342-0A20-9A72926A7F0E}"/>
              </a:ext>
            </a:extLst>
          </p:cNvPr>
          <p:cNvSpPr/>
          <p:nvPr/>
        </p:nvSpPr>
        <p:spPr>
          <a:xfrm>
            <a:off x="304800" y="11087100"/>
            <a:ext cx="4038600" cy="2971800"/>
          </a:xfrm>
          <a:custGeom>
            <a:avLst/>
            <a:gdLst/>
            <a:ahLst/>
            <a:cxnLst/>
            <a:rect l="l" t="t" r="r" b="b"/>
            <a:pathLst>
              <a:path w="5662980" h="3271860">
                <a:moveTo>
                  <a:pt x="0" y="0"/>
                </a:moveTo>
                <a:lnTo>
                  <a:pt x="5662980" y="0"/>
                </a:lnTo>
                <a:lnTo>
                  <a:pt x="5662980" y="3271860"/>
                </a:lnTo>
                <a:lnTo>
                  <a:pt x="0" y="327186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t="-1" b="-1"/>
            </a:stretch>
          </a:blipFill>
        </p:spPr>
        <p:txBody>
          <a:bodyPr/>
          <a:lstStyle/>
          <a:p>
            <a:r>
              <a:rPr lang="en-US" dirty="0"/>
              <a:t>z</a:t>
            </a:r>
            <a:endParaRPr lang="vi-VN" dirty="0"/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xmlns="" id="{C0DD4FB0-A250-8BA6-8390-309D118F2F28}"/>
              </a:ext>
            </a:extLst>
          </p:cNvPr>
          <p:cNvSpPr/>
          <p:nvPr/>
        </p:nvSpPr>
        <p:spPr>
          <a:xfrm>
            <a:off x="5105400" y="13525500"/>
            <a:ext cx="4038600" cy="2971800"/>
          </a:xfrm>
          <a:custGeom>
            <a:avLst/>
            <a:gdLst/>
            <a:ahLst/>
            <a:cxnLst/>
            <a:rect l="l" t="t" r="r" b="b"/>
            <a:pathLst>
              <a:path w="5210460" h="3762180">
                <a:moveTo>
                  <a:pt x="0" y="0"/>
                </a:moveTo>
                <a:lnTo>
                  <a:pt x="5210460" y="0"/>
                </a:lnTo>
                <a:lnTo>
                  <a:pt x="5210460" y="3762180"/>
                </a:lnTo>
                <a:lnTo>
                  <a:pt x="0" y="376218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t="-21" b="-21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xmlns="" id="{E0809EAA-9E48-E682-353E-35F24B806136}"/>
              </a:ext>
            </a:extLst>
          </p:cNvPr>
          <p:cNvSpPr/>
          <p:nvPr/>
        </p:nvSpPr>
        <p:spPr>
          <a:xfrm>
            <a:off x="19050000" y="1496080"/>
            <a:ext cx="6336900" cy="3660120"/>
          </a:xfrm>
          <a:custGeom>
            <a:avLst/>
            <a:gdLst/>
            <a:ahLst/>
            <a:cxnLst/>
            <a:rect l="l" t="t" r="r" b="b"/>
            <a:pathLst>
              <a:path w="6336900" h="3660120">
                <a:moveTo>
                  <a:pt x="0" y="0"/>
                </a:moveTo>
                <a:lnTo>
                  <a:pt x="6336900" y="0"/>
                </a:lnTo>
                <a:lnTo>
                  <a:pt x="6336900" y="3660120"/>
                </a:lnTo>
                <a:lnTo>
                  <a:pt x="0" y="366012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t="-16" b="-16"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DEBE986-BF8A-A0B8-B157-E0193227E128}"/>
              </a:ext>
            </a:extLst>
          </p:cNvPr>
          <p:cNvGrpSpPr/>
          <p:nvPr/>
        </p:nvGrpSpPr>
        <p:grpSpPr>
          <a:xfrm>
            <a:off x="10896599" y="3405428"/>
            <a:ext cx="7391401" cy="6796803"/>
            <a:chOff x="2368627" y="341522"/>
            <a:chExt cx="7899094" cy="64503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96DDD09D-1018-36A9-0E51-A98B032850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2930" r="5943"/>
            <a:stretch>
              <a:fillRect/>
            </a:stretch>
          </p:blipFill>
          <p:spPr>
            <a:xfrm>
              <a:off x="2368627" y="341522"/>
              <a:ext cx="7899094" cy="645037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E1A534EA-3FF7-29D5-B4F4-461669064E04}"/>
                </a:ext>
              </a:extLst>
            </p:cNvPr>
            <p:cNvSpPr txBox="1"/>
            <p:nvPr/>
          </p:nvSpPr>
          <p:spPr>
            <a:xfrm>
              <a:off x="3424463" y="6372641"/>
              <a:ext cx="6843258" cy="3797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thị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Bắc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Mỹ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dirty="0" err="1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năm</a:t>
              </a:r>
              <a:r>
                <a:rPr lang="en-US" sz="2000" dirty="0">
                  <a:solidFill>
                    <a:srgbClr val="1C11A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2020</a:t>
              </a:r>
            </a:p>
          </p:txBody>
        </p:sp>
      </p:grp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xmlns="" id="{4DE87DD0-755F-359A-2270-73A9FBABE5FB}"/>
              </a:ext>
            </a:extLst>
          </p:cNvPr>
          <p:cNvSpPr/>
          <p:nvPr/>
        </p:nvSpPr>
        <p:spPr>
          <a:xfrm>
            <a:off x="3733800" y="7505700"/>
            <a:ext cx="304800" cy="2286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xmlns="" id="{D1FED7F3-0FB4-4E3D-075A-2DBC694EE992}"/>
              </a:ext>
            </a:extLst>
          </p:cNvPr>
          <p:cNvSpPr/>
          <p:nvPr/>
        </p:nvSpPr>
        <p:spPr>
          <a:xfrm>
            <a:off x="7772400" y="6515100"/>
            <a:ext cx="304800" cy="2286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xmlns="" id="{B5387EA3-7D2D-09E8-6A0C-93AE6831CC1B}"/>
              </a:ext>
            </a:extLst>
          </p:cNvPr>
          <p:cNvSpPr/>
          <p:nvPr/>
        </p:nvSpPr>
        <p:spPr>
          <a:xfrm>
            <a:off x="5867400" y="8098044"/>
            <a:ext cx="150672" cy="169655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xmlns="" id="{62827144-6AA0-259E-0DF6-C72286D311E3}"/>
              </a:ext>
            </a:extLst>
          </p:cNvPr>
          <p:cNvSpPr/>
          <p:nvPr/>
        </p:nvSpPr>
        <p:spPr>
          <a:xfrm>
            <a:off x="5943600" y="8572500"/>
            <a:ext cx="150672" cy="169655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xmlns="" id="{8FC00D75-3211-2826-76FE-B3008DAC356E}"/>
              </a:ext>
            </a:extLst>
          </p:cNvPr>
          <p:cNvSpPr/>
          <p:nvPr/>
        </p:nvSpPr>
        <p:spPr>
          <a:xfrm>
            <a:off x="7004966" y="7812171"/>
            <a:ext cx="161541" cy="166312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xmlns="" id="{29F3279C-2040-91AA-6385-2C7ADA88E711}"/>
              </a:ext>
            </a:extLst>
          </p:cNvPr>
          <p:cNvSpPr/>
          <p:nvPr/>
        </p:nvSpPr>
        <p:spPr>
          <a:xfrm>
            <a:off x="6629400" y="6667500"/>
            <a:ext cx="150672" cy="169655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xmlns="" id="{92F0885C-7691-3836-6A10-DC8171DAFF62}"/>
              </a:ext>
            </a:extLst>
          </p:cNvPr>
          <p:cNvSpPr/>
          <p:nvPr/>
        </p:nvSpPr>
        <p:spPr>
          <a:xfrm>
            <a:off x="7620000" y="6955045"/>
            <a:ext cx="150672" cy="169655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xmlns="" id="{49795798-C625-D6B9-1711-85F1735F5AB1}"/>
              </a:ext>
            </a:extLst>
          </p:cNvPr>
          <p:cNvSpPr/>
          <p:nvPr/>
        </p:nvSpPr>
        <p:spPr>
          <a:xfrm>
            <a:off x="7774128" y="6743700"/>
            <a:ext cx="150672" cy="169655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xmlns="" id="{CFA287E5-892D-6986-C500-11C8AB8E0C29}"/>
              </a:ext>
            </a:extLst>
          </p:cNvPr>
          <p:cNvSpPr/>
          <p:nvPr/>
        </p:nvSpPr>
        <p:spPr>
          <a:xfrm>
            <a:off x="7315200" y="6193045"/>
            <a:ext cx="150672" cy="169655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xmlns="" id="{8DFC46F0-8F91-F52F-0943-4252638F90AA}"/>
              </a:ext>
            </a:extLst>
          </p:cNvPr>
          <p:cNvSpPr/>
          <p:nvPr/>
        </p:nvSpPr>
        <p:spPr>
          <a:xfrm>
            <a:off x="7543800" y="8953500"/>
            <a:ext cx="150672" cy="169655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Ting">
            <a:hlinkClick r:id="" action="ppaction://media"/>
            <a:extLst>
              <a:ext uri="{FF2B5EF4-FFF2-40B4-BE49-F238E27FC236}">
                <a16:creationId xmlns:a16="http://schemas.microsoft.com/office/drawing/2014/main" xmlns="" id="{7B12C37B-8FA8-17F9-ADD0-B4DC5912068B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353800" y="11010900"/>
            <a:ext cx="406400" cy="406400"/>
          </a:xfrm>
          <a:prstGeom prst="rect">
            <a:avLst/>
          </a:prstGeom>
        </p:spPr>
      </p:pic>
      <p:pic>
        <p:nvPicPr>
          <p:cNvPr id="31" name="Ting">
            <a:hlinkClick r:id="" action="ppaction://media"/>
            <a:extLst>
              <a:ext uri="{FF2B5EF4-FFF2-40B4-BE49-F238E27FC236}">
                <a16:creationId xmlns:a16="http://schemas.microsoft.com/office/drawing/2014/main" xmlns="" id="{8C8BF3C5-3D66-3564-434D-999DD989F0A0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573000" y="10858500"/>
            <a:ext cx="406400" cy="4064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BCC768E1-E3BA-528E-E01A-C56C0963297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250" y="100417"/>
            <a:ext cx="7391401" cy="3775141"/>
          </a:xfrm>
          <a:prstGeom prst="rect">
            <a:avLst/>
          </a:prstGeom>
        </p:spPr>
      </p:pic>
      <p:pic>
        <p:nvPicPr>
          <p:cNvPr id="1026" name="Picture 2" descr="Bài 14. Thiên nhiên và dân cư, xã hội Bắc Mỹ SGK Lịch sử và Địa lí 7 Chân  trời sáng tạo | SGK Lịch sử và Địa lí lớp 7 - Chân trời sáng tạo">
            <a:extLst>
              <a:ext uri="{FF2B5EF4-FFF2-40B4-BE49-F238E27FC236}">
                <a16:creationId xmlns:a16="http://schemas.microsoft.com/office/drawing/2014/main" xmlns="" id="{812427ED-1535-7F9F-C7D5-93577F478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769" y="29913"/>
            <a:ext cx="8720137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49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7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137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1375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75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69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70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audio>
              <p:cMediaNode vol="80000">
                <p:cTn id="71" repeatCount="2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72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29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56DA578-064B-3D99-3929-954ADF92A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18288000" cy="102785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0796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5DB9858E-BFA0-94F7-E18F-E665AF47528F}"/>
              </a:ext>
            </a:extLst>
          </p:cNvPr>
          <p:cNvSpPr/>
          <p:nvPr/>
        </p:nvSpPr>
        <p:spPr>
          <a:xfrm>
            <a:off x="0" y="0"/>
            <a:ext cx="18288000" cy="10325100"/>
          </a:xfrm>
          <a:prstGeom prst="rect">
            <a:avLst/>
          </a:prstGeom>
          <a:gradFill flip="none" rotWithShape="1">
            <a:gsLst>
              <a:gs pos="93000">
                <a:srgbClr val="00B0F0"/>
              </a:gs>
              <a:gs pos="13000">
                <a:schemeClr val="accent5">
                  <a:lumMod val="20000"/>
                  <a:lumOff val="80000"/>
                </a:schemeClr>
              </a:gs>
              <a:gs pos="53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Freeform 5"/>
          <p:cNvSpPr/>
          <p:nvPr/>
        </p:nvSpPr>
        <p:spPr>
          <a:xfrm>
            <a:off x="299620" y="114300"/>
            <a:ext cx="5516765" cy="5293317"/>
          </a:xfrm>
          <a:custGeom>
            <a:avLst/>
            <a:gdLst/>
            <a:ahLst/>
            <a:cxnLst/>
            <a:rect l="l" t="t" r="r" b="b"/>
            <a:pathLst>
              <a:path w="6652800" h="3586140">
                <a:moveTo>
                  <a:pt x="0" y="0"/>
                </a:moveTo>
                <a:lnTo>
                  <a:pt x="6652800" y="0"/>
                </a:lnTo>
                <a:lnTo>
                  <a:pt x="6652800" y="3586140"/>
                </a:lnTo>
                <a:lnTo>
                  <a:pt x="0" y="3586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" b="-19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6" name="Freeform 6"/>
          <p:cNvSpPr/>
          <p:nvPr/>
        </p:nvSpPr>
        <p:spPr>
          <a:xfrm>
            <a:off x="6172200" y="1257300"/>
            <a:ext cx="6336900" cy="3936952"/>
          </a:xfrm>
          <a:custGeom>
            <a:avLst/>
            <a:gdLst/>
            <a:ahLst/>
            <a:cxnLst/>
            <a:rect l="l" t="t" r="r" b="b"/>
            <a:pathLst>
              <a:path w="6336900" h="3660120">
                <a:moveTo>
                  <a:pt x="0" y="0"/>
                </a:moveTo>
                <a:lnTo>
                  <a:pt x="6336900" y="0"/>
                </a:lnTo>
                <a:lnTo>
                  <a:pt x="6336900" y="3660120"/>
                </a:lnTo>
                <a:lnTo>
                  <a:pt x="0" y="36601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" b="-16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7" name="Freeform 7"/>
          <p:cNvSpPr/>
          <p:nvPr/>
        </p:nvSpPr>
        <p:spPr>
          <a:xfrm>
            <a:off x="12725400" y="1257300"/>
            <a:ext cx="4953000" cy="3887793"/>
          </a:xfrm>
          <a:custGeom>
            <a:avLst/>
            <a:gdLst/>
            <a:ahLst/>
            <a:cxnLst/>
            <a:rect l="l" t="t" r="r" b="b"/>
            <a:pathLst>
              <a:path w="6760260" h="2704860">
                <a:moveTo>
                  <a:pt x="0" y="0"/>
                </a:moveTo>
                <a:lnTo>
                  <a:pt x="6760260" y="0"/>
                </a:lnTo>
                <a:lnTo>
                  <a:pt x="6760260" y="2704860"/>
                </a:lnTo>
                <a:lnTo>
                  <a:pt x="0" y="27048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" r="-13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8" name="Freeform 8"/>
          <p:cNvSpPr/>
          <p:nvPr/>
        </p:nvSpPr>
        <p:spPr>
          <a:xfrm>
            <a:off x="9232500" y="5942614"/>
            <a:ext cx="8064900" cy="4153885"/>
          </a:xfrm>
          <a:custGeom>
            <a:avLst/>
            <a:gdLst/>
            <a:ahLst/>
            <a:cxnLst/>
            <a:rect l="l" t="t" r="r" b="b"/>
            <a:pathLst>
              <a:path w="5662980" h="3271860">
                <a:moveTo>
                  <a:pt x="0" y="0"/>
                </a:moveTo>
                <a:lnTo>
                  <a:pt x="5662980" y="0"/>
                </a:lnTo>
                <a:lnTo>
                  <a:pt x="5662980" y="3271860"/>
                </a:lnTo>
                <a:lnTo>
                  <a:pt x="0" y="32718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" b="-1"/>
            </a:stretch>
          </a:blipFill>
        </p:spPr>
        <p:txBody>
          <a:bodyPr/>
          <a:lstStyle/>
          <a:p>
            <a:r>
              <a:rPr lang="en-US" dirty="0"/>
              <a:t>z</a:t>
            </a:r>
            <a:endParaRPr lang="vi-VN" dirty="0"/>
          </a:p>
        </p:txBody>
      </p:sp>
      <p:sp>
        <p:nvSpPr>
          <p:cNvPr id="9" name="Freeform 9"/>
          <p:cNvSpPr/>
          <p:nvPr/>
        </p:nvSpPr>
        <p:spPr>
          <a:xfrm>
            <a:off x="1136596" y="5900980"/>
            <a:ext cx="6483404" cy="4195520"/>
          </a:xfrm>
          <a:custGeom>
            <a:avLst/>
            <a:gdLst/>
            <a:ahLst/>
            <a:cxnLst/>
            <a:rect l="l" t="t" r="r" b="b"/>
            <a:pathLst>
              <a:path w="5210460" h="3762180">
                <a:moveTo>
                  <a:pt x="0" y="0"/>
                </a:moveTo>
                <a:lnTo>
                  <a:pt x="5210460" y="0"/>
                </a:lnTo>
                <a:lnTo>
                  <a:pt x="5210460" y="3762180"/>
                </a:lnTo>
                <a:lnTo>
                  <a:pt x="0" y="37621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1" b="-21"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29" name="Nhóm 28">
            <a:extLst>
              <a:ext uri="{FF2B5EF4-FFF2-40B4-BE49-F238E27FC236}">
                <a16:creationId xmlns:a16="http://schemas.microsoft.com/office/drawing/2014/main" xmlns="" id="{6BEDBDE4-FA56-41C0-4B19-CB7B2C81EDB4}"/>
              </a:ext>
            </a:extLst>
          </p:cNvPr>
          <p:cNvGrpSpPr/>
          <p:nvPr/>
        </p:nvGrpSpPr>
        <p:grpSpPr>
          <a:xfrm>
            <a:off x="7315200" y="-38100"/>
            <a:ext cx="10363200" cy="1143000"/>
            <a:chOff x="7315200" y="-38100"/>
            <a:chExt cx="10363200" cy="1143000"/>
          </a:xfrm>
        </p:grpSpPr>
        <p:sp>
          <p:nvSpPr>
            <p:cNvPr id="30" name="Hình chữ nhật: Góc Tròn 29">
              <a:extLst>
                <a:ext uri="{FF2B5EF4-FFF2-40B4-BE49-F238E27FC236}">
                  <a16:creationId xmlns:a16="http://schemas.microsoft.com/office/drawing/2014/main" xmlns="" id="{B760A34D-5FFD-D201-6FDE-EF85A07B818A}"/>
                </a:ext>
              </a:extLst>
            </p:cNvPr>
            <p:cNvSpPr/>
            <p:nvPr/>
          </p:nvSpPr>
          <p:spPr>
            <a:xfrm>
              <a:off x="7315200" y="-38100"/>
              <a:ext cx="10363200" cy="1143000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TextBox 10">
              <a:extLst>
                <a:ext uri="{FF2B5EF4-FFF2-40B4-BE49-F238E27FC236}">
                  <a16:creationId xmlns:a16="http://schemas.microsoft.com/office/drawing/2014/main" xmlns="" id="{0F7BCB93-35AE-346E-DA17-B878D0126A58}"/>
                </a:ext>
              </a:extLst>
            </p:cNvPr>
            <p:cNvSpPr txBox="1"/>
            <p:nvPr/>
          </p:nvSpPr>
          <p:spPr>
            <a:xfrm>
              <a:off x="7785965" y="38100"/>
              <a:ext cx="9587635" cy="795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78"/>
                </a:lnSpc>
              </a:pPr>
              <a:r>
                <a:rPr lang="en-US" sz="4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4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Mỹ</a:t>
              </a:r>
              <a:endPara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2" name="Picture 2" descr="Young backpacker couple wearing hat and holding paper map are arguing about direction of forest trail.">
            <a:extLst>
              <a:ext uri="{FF2B5EF4-FFF2-40B4-BE49-F238E27FC236}">
                <a16:creationId xmlns:a16="http://schemas.microsoft.com/office/drawing/2014/main" xmlns="" id="{4EB48639-8D62-5DF7-FFCB-A764BB957E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9" b="7909"/>
          <a:stretch/>
        </p:blipFill>
        <p:spPr bwMode="auto">
          <a:xfrm>
            <a:off x="11348" y="-10248900"/>
            <a:ext cx="18276652" cy="1024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Nhóm 32">
            <a:extLst>
              <a:ext uri="{FF2B5EF4-FFF2-40B4-BE49-F238E27FC236}">
                <a16:creationId xmlns:a16="http://schemas.microsoft.com/office/drawing/2014/main" xmlns="" id="{CE67569D-832E-E48F-DFD3-6F8BB26501D8}"/>
              </a:ext>
            </a:extLst>
          </p:cNvPr>
          <p:cNvGrpSpPr/>
          <p:nvPr/>
        </p:nvGrpSpPr>
        <p:grpSpPr>
          <a:xfrm>
            <a:off x="-35668" y="10706100"/>
            <a:ext cx="18288000" cy="2514600"/>
            <a:chOff x="0" y="3848100"/>
            <a:chExt cx="18288000" cy="2514600"/>
          </a:xfrm>
        </p:grpSpPr>
        <p:sp>
          <p:nvSpPr>
            <p:cNvPr id="34" name="Hình chữ nhật 33">
              <a:extLst>
                <a:ext uri="{FF2B5EF4-FFF2-40B4-BE49-F238E27FC236}">
                  <a16:creationId xmlns:a16="http://schemas.microsoft.com/office/drawing/2014/main" xmlns="" id="{3BEB75A3-26C3-8005-D2D9-F4E25CE5B734}"/>
                </a:ext>
              </a:extLst>
            </p:cNvPr>
            <p:cNvSpPr/>
            <p:nvPr/>
          </p:nvSpPr>
          <p:spPr>
            <a:xfrm>
              <a:off x="0" y="3848100"/>
              <a:ext cx="18288000" cy="2514600"/>
            </a:xfrm>
            <a:prstGeom prst="rect">
              <a:avLst/>
            </a:prstGeom>
            <a:solidFill>
              <a:schemeClr val="dk1">
                <a:alpha val="72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5" name="TextBox 2">
              <a:extLst>
                <a:ext uri="{FF2B5EF4-FFF2-40B4-BE49-F238E27FC236}">
                  <a16:creationId xmlns:a16="http://schemas.microsoft.com/office/drawing/2014/main" xmlns="" id="{990FA0F0-AD34-A071-B3AB-224BDAE07132}"/>
                </a:ext>
              </a:extLst>
            </p:cNvPr>
            <p:cNvSpPr txBox="1"/>
            <p:nvPr/>
          </p:nvSpPr>
          <p:spPr>
            <a:xfrm>
              <a:off x="1348740" y="4678870"/>
              <a:ext cx="15590520" cy="9292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128"/>
                </a:lnSpc>
              </a:pPr>
              <a:r>
                <a:rPr lang="en-US" sz="6600" spc="-41" dirty="0" err="1">
                  <a:solidFill>
                    <a:schemeClr val="bg1"/>
                  </a:solidFill>
                  <a:latin typeface="iCiel Baliho Script" pitchFamily="50" charset="-93"/>
                </a:rPr>
                <a:t>Hoạt</a:t>
              </a:r>
              <a:r>
                <a:rPr lang="en-US" sz="6600" spc="-41" dirty="0">
                  <a:solidFill>
                    <a:schemeClr val="bg1"/>
                  </a:solidFill>
                  <a:latin typeface="iCiel Baliho Script" pitchFamily="50" charset="-93"/>
                </a:rPr>
                <a:t> </a:t>
              </a:r>
              <a:r>
                <a:rPr lang="en-US" sz="6600" spc="-41" dirty="0" err="1">
                  <a:solidFill>
                    <a:schemeClr val="bg1"/>
                  </a:solidFill>
                  <a:latin typeface="iCiel Baliho Script" pitchFamily="50" charset="-93"/>
                </a:rPr>
                <a:t>động</a:t>
              </a:r>
              <a:r>
                <a:rPr lang="en-US" sz="6600" spc="-41" dirty="0">
                  <a:solidFill>
                    <a:schemeClr val="bg1"/>
                  </a:solidFill>
                  <a:latin typeface="iCiel Baliho Script" pitchFamily="50" charset="-93"/>
                </a:rPr>
                <a:t> </a:t>
              </a:r>
              <a:r>
                <a:rPr lang="en-US" sz="6600" spc="-41" dirty="0" err="1">
                  <a:solidFill>
                    <a:schemeClr val="bg1"/>
                  </a:solidFill>
                  <a:latin typeface="iCiel Baliho Script" pitchFamily="50" charset="-93"/>
                </a:rPr>
                <a:t>em</a:t>
              </a:r>
              <a:r>
                <a:rPr lang="en-US" sz="6600" spc="-41" dirty="0">
                  <a:solidFill>
                    <a:schemeClr val="bg1"/>
                  </a:solidFill>
                  <a:latin typeface="iCiel Baliho Script" pitchFamily="50" charset="-93"/>
                </a:rPr>
                <a:t> </a:t>
              </a:r>
              <a:r>
                <a:rPr lang="en-US" sz="6600" spc="-41" dirty="0" err="1">
                  <a:solidFill>
                    <a:schemeClr val="bg1"/>
                  </a:solidFill>
                  <a:latin typeface="iCiel Baliho Script" pitchFamily="50" charset="-93"/>
                </a:rPr>
                <a:t>làm</a:t>
              </a:r>
              <a:r>
                <a:rPr lang="en-US" sz="6600" spc="-41" dirty="0">
                  <a:solidFill>
                    <a:schemeClr val="bg1"/>
                  </a:solidFill>
                  <a:latin typeface="iCiel Baliho Script" pitchFamily="50" charset="-93"/>
                </a:rPr>
                <a:t> </a:t>
              </a:r>
              <a:r>
                <a:rPr lang="en-US" sz="6600" spc="-41" dirty="0" err="1">
                  <a:solidFill>
                    <a:schemeClr val="bg1"/>
                  </a:solidFill>
                  <a:latin typeface="iCiel Baliho Script" pitchFamily="50" charset="-93"/>
                </a:rPr>
                <a:t>hướng</a:t>
              </a:r>
              <a:r>
                <a:rPr lang="en-US" sz="6600" spc="-41" dirty="0">
                  <a:solidFill>
                    <a:schemeClr val="bg1"/>
                  </a:solidFill>
                  <a:latin typeface="iCiel Baliho Script" pitchFamily="50" charset="-93"/>
                </a:rPr>
                <a:t> </a:t>
              </a:r>
              <a:r>
                <a:rPr lang="en-US" sz="6600" spc="-41" dirty="0" err="1">
                  <a:solidFill>
                    <a:schemeClr val="bg1"/>
                  </a:solidFill>
                  <a:latin typeface="iCiel Baliho Script" pitchFamily="50" charset="-93"/>
                </a:rPr>
                <a:t>dẫn</a:t>
              </a:r>
              <a:r>
                <a:rPr lang="en-US" sz="6600" spc="-41" dirty="0">
                  <a:solidFill>
                    <a:schemeClr val="bg1"/>
                  </a:solidFill>
                  <a:latin typeface="iCiel Baliho Script" pitchFamily="50" charset="-93"/>
                </a:rPr>
                <a:t> </a:t>
              </a:r>
              <a:r>
                <a:rPr lang="en-US" sz="6600" spc="-41" dirty="0" err="1">
                  <a:solidFill>
                    <a:schemeClr val="bg1"/>
                  </a:solidFill>
                  <a:latin typeface="iCiel Baliho Script" pitchFamily="50" charset="-93"/>
                </a:rPr>
                <a:t>viên</a:t>
              </a:r>
              <a:r>
                <a:rPr lang="en-US" sz="6600" spc="-41" dirty="0">
                  <a:solidFill>
                    <a:schemeClr val="bg1"/>
                  </a:solidFill>
                  <a:latin typeface="iCiel Baliho Script" pitchFamily="50" charset="-93"/>
                </a:rPr>
                <a:t>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3156C4-5CD9-F687-09A7-330BE73ECD80}"/>
              </a:ext>
            </a:extLst>
          </p:cNvPr>
          <p:cNvSpPr txBox="1"/>
          <p:nvPr/>
        </p:nvSpPr>
        <p:spPr>
          <a:xfrm>
            <a:off x="304800" y="5078968"/>
            <a:ext cx="266939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New York (18.8 </a:t>
            </a:r>
            <a:r>
              <a:rPr lang="en-US" b="1" dirty="0" err="1">
                <a:solidFill>
                  <a:srgbClr val="FF0000"/>
                </a:solidFill>
              </a:rPr>
              <a:t>triệu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dân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AB4BD40-5266-336B-26A9-72652B9EEBE8}"/>
              </a:ext>
            </a:extLst>
          </p:cNvPr>
          <p:cNvSpPr txBox="1"/>
          <p:nvPr/>
        </p:nvSpPr>
        <p:spPr>
          <a:xfrm>
            <a:off x="7541403" y="5219700"/>
            <a:ext cx="358379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Los Angeles (12,4 </a:t>
            </a:r>
            <a:r>
              <a:rPr lang="en-US" b="1" dirty="0" err="1">
                <a:solidFill>
                  <a:srgbClr val="FF0000"/>
                </a:solidFill>
              </a:rPr>
              <a:t>triệu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dân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454FF4F-0E48-937B-80DA-9D44CB62A2DF}"/>
              </a:ext>
            </a:extLst>
          </p:cNvPr>
          <p:cNvSpPr txBox="1"/>
          <p:nvPr/>
        </p:nvSpPr>
        <p:spPr>
          <a:xfrm>
            <a:off x="14478000" y="5143500"/>
            <a:ext cx="14478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Washington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C4137A8-61AD-1BF0-D9F3-8836BE5198F4}"/>
              </a:ext>
            </a:extLst>
          </p:cNvPr>
          <p:cNvSpPr txBox="1"/>
          <p:nvPr/>
        </p:nvSpPr>
        <p:spPr>
          <a:xfrm>
            <a:off x="6172199" y="9727168"/>
            <a:ext cx="144780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To-</a:t>
            </a:r>
            <a:r>
              <a:rPr lang="en-US" b="1" dirty="0" err="1">
                <a:solidFill>
                  <a:srgbClr val="FF0000"/>
                </a:solidFill>
              </a:rPr>
              <a:t>ron</a:t>
            </a:r>
            <a:r>
              <a:rPr lang="en-US" b="1" dirty="0">
                <a:solidFill>
                  <a:srgbClr val="FF0000"/>
                </a:solidFill>
              </a:rPr>
              <a:t>-to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6B926B9-06BF-70E8-EF83-D4ED805E6607}"/>
              </a:ext>
            </a:extLst>
          </p:cNvPr>
          <p:cNvSpPr txBox="1"/>
          <p:nvPr/>
        </p:nvSpPr>
        <p:spPr>
          <a:xfrm>
            <a:off x="15849599" y="9727168"/>
            <a:ext cx="1447801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Monstrean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920ECAFC-69CB-24A1-BB5F-8FDCF57D92A2}"/>
              </a:ext>
            </a:extLst>
          </p:cNvPr>
          <p:cNvSpPr/>
          <p:nvPr/>
        </p:nvSpPr>
        <p:spPr>
          <a:xfrm>
            <a:off x="0" y="0"/>
            <a:ext cx="18288000" cy="1032510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20000"/>
                  <a:lumOff val="80000"/>
                </a:schemeClr>
              </a:gs>
              <a:gs pos="13000">
                <a:schemeClr val="accent4"/>
              </a:gs>
              <a:gs pos="59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058" name="Text Box 4"/>
          <p:cNvSpPr txBox="1">
            <a:spLocks noChangeArrowheads="1"/>
          </p:cNvSpPr>
          <p:nvPr/>
        </p:nvSpPr>
        <p:spPr bwMode="auto">
          <a:xfrm>
            <a:off x="12992100" y="7862889"/>
            <a:ext cx="23145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000">
              <a:latin typeface="Arial" panose="020B0604020202020204" pitchFamily="34" charset="0"/>
            </a:endParaRPr>
          </a:p>
        </p:txBody>
      </p:sp>
      <p:sp>
        <p:nvSpPr>
          <p:cNvPr id="45059" name="Text Box 6"/>
          <p:cNvSpPr txBox="1">
            <a:spLocks noChangeArrowheads="1"/>
          </p:cNvSpPr>
          <p:nvPr/>
        </p:nvSpPr>
        <p:spPr bwMode="auto">
          <a:xfrm>
            <a:off x="6515100" y="4686302"/>
            <a:ext cx="6172200" cy="646331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VẤN ĐỀ CỦA ĐÔ THỊ</a:t>
            </a:r>
          </a:p>
        </p:txBody>
      </p:sp>
      <p:pic>
        <p:nvPicPr>
          <p:cNvPr id="4506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>
            <a:fillRect/>
          </a:stretch>
        </p:blipFill>
        <p:spPr bwMode="auto">
          <a:xfrm>
            <a:off x="2400300" y="0"/>
            <a:ext cx="6515100" cy="468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1" name="Picture 8" descr="traff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0"/>
            <a:ext cx="68580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7405690" y="114300"/>
            <a:ext cx="7567613" cy="2857500"/>
          </a:xfrm>
          <a:prstGeom prst="cloudCallout">
            <a:avLst>
              <a:gd name="adj1" fmla="val -66245"/>
              <a:gd name="adj2" fmla="val 122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 làm ô nhiễm không khí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oa Kỳ: Việc làm tăng, thất nghiệp cũng gia tăng | Báo Dân trí">
            <a:extLst>
              <a:ext uri="{FF2B5EF4-FFF2-40B4-BE49-F238E27FC236}">
                <a16:creationId xmlns:a16="http://schemas.microsoft.com/office/drawing/2014/main" xmlns="" id="{5C2D233D-276C-4FEE-6A6E-6B7A3C525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311" y="5599280"/>
            <a:ext cx="6914147" cy="457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hoảng cách giàu nghèo tại Mỹ ngày càng được nới rộng - Tuổi Trẻ Online">
            <a:extLst>
              <a:ext uri="{FF2B5EF4-FFF2-40B4-BE49-F238E27FC236}">
                <a16:creationId xmlns:a16="http://schemas.microsoft.com/office/drawing/2014/main" xmlns="" id="{9C842E26-4970-A979-985D-86307147C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558227"/>
            <a:ext cx="6858000" cy="460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loud Callout 9"/>
          <p:cNvSpPr/>
          <p:nvPr/>
        </p:nvSpPr>
        <p:spPr>
          <a:xfrm>
            <a:off x="5200652" y="4457700"/>
            <a:ext cx="7567613" cy="2628900"/>
          </a:xfrm>
          <a:prstGeom prst="cloudCallout">
            <a:avLst>
              <a:gd name="adj1" fmla="val -66245"/>
              <a:gd name="adj2" fmla="val 122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1,6% (2014). Các vấn đề về xã hội </a:t>
            </a:r>
          </a:p>
        </p:txBody>
      </p:sp>
    </p:spTree>
    <p:custDataLst>
      <p:tags r:id="rId1"/>
    </p:custData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xmlns="" id="{15834095-2338-AC91-5012-1BC23765667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3" name="Google Shape;1678;p48"/>
          <p:cNvSpPr txBox="1">
            <a:spLocks noGrp="1"/>
          </p:cNvSpPr>
          <p:nvPr>
            <p:ph type="title"/>
          </p:nvPr>
        </p:nvSpPr>
        <p:spPr>
          <a:xfrm>
            <a:off x="2438400" y="1485900"/>
            <a:ext cx="12885116" cy="1593239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6000" b="1" dirty="0">
                <a:solidFill>
                  <a:srgbClr val="4B4937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LUYỆN TẬP - VẬN DỤNG</a:t>
            </a:r>
            <a:endParaRPr sz="6000" b="1" dirty="0">
              <a:solidFill>
                <a:srgbClr val="4B4937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xmlns="" id="{D25B2122-D219-1182-3F34-5DC5EC1C6654}"/>
              </a:ext>
            </a:extLst>
          </p:cNvPr>
          <p:cNvSpPr/>
          <p:nvPr/>
        </p:nvSpPr>
        <p:spPr>
          <a:xfrm>
            <a:off x="990600" y="4152900"/>
            <a:ext cx="16306800" cy="5410200"/>
          </a:xfrm>
          <a:prstGeom prst="roundRect">
            <a:avLst>
              <a:gd name="adj" fmla="val 12352"/>
            </a:avLst>
          </a:prstGeom>
          <a:blipFill>
            <a:blip r:embed="rId4"/>
            <a:srcRect/>
            <a:stretch>
              <a:fillRect t="-39254" b="-61550"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Google Shape;1678;p48">
            <a:extLst>
              <a:ext uri="{FF2B5EF4-FFF2-40B4-BE49-F238E27FC236}">
                <a16:creationId xmlns:a16="http://schemas.microsoft.com/office/drawing/2014/main" xmlns="" id="{3249BFEC-8DB3-7E69-D62F-B12D988A197C}"/>
              </a:ext>
            </a:extLst>
          </p:cNvPr>
          <p:cNvSpPr txBox="1">
            <a:spLocks/>
          </p:cNvSpPr>
          <p:nvPr/>
        </p:nvSpPr>
        <p:spPr>
          <a:xfrm>
            <a:off x="4191000" y="1485900"/>
            <a:ext cx="8229600" cy="1593239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lvl="0" algn="ctr" defTabSz="1371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pPr algn="l">
              <a:lnSpc>
                <a:spcPct val="150000"/>
              </a:lnSpc>
            </a:pPr>
            <a:r>
              <a:rPr lang="vi-VN" sz="6000" b="1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LUYỆN TẬP</a:t>
            </a:r>
            <a:endParaRPr lang="vi-VN" sz="6000" b="1" dirty="0"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pic>
        <p:nvPicPr>
          <p:cNvPr id="5" name="Picture 2" descr="Kids playing with water guns">
            <a:extLst>
              <a:ext uri="{FF2B5EF4-FFF2-40B4-BE49-F238E27FC236}">
                <a16:creationId xmlns:a16="http://schemas.microsoft.com/office/drawing/2014/main" xmlns="" id="{6D38857A-FC2B-BE42-29C8-796C67554E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4"/>
          <a:stretch/>
        </p:blipFill>
        <p:spPr bwMode="auto">
          <a:xfrm>
            <a:off x="19126200" y="-33236"/>
            <a:ext cx="9757940" cy="1026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xmlns="" id="{C3D0E18B-9210-D0F5-5A58-A470CB7D94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680388" y="7278721"/>
            <a:ext cx="2927223" cy="2971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355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049818" y="6057900"/>
            <a:ext cx="8099635" cy="7050885"/>
            <a:chOff x="0" y="0"/>
            <a:chExt cx="52783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7835" cy="812800"/>
            </a:xfrm>
            <a:custGeom>
              <a:avLst/>
              <a:gdLst/>
              <a:ahLst/>
              <a:cxnLst/>
              <a:rect l="l" t="t" r="r" b="b"/>
              <a:pathLst>
                <a:path w="527835" h="812800">
                  <a:moveTo>
                    <a:pt x="263918" y="0"/>
                  </a:moveTo>
                  <a:cubicBezTo>
                    <a:pt x="118160" y="0"/>
                    <a:pt x="0" y="181951"/>
                    <a:pt x="0" y="406400"/>
                  </a:cubicBezTo>
                  <a:cubicBezTo>
                    <a:pt x="0" y="630849"/>
                    <a:pt x="118160" y="812800"/>
                    <a:pt x="263918" y="812800"/>
                  </a:cubicBezTo>
                  <a:cubicBezTo>
                    <a:pt x="409675" y="812800"/>
                    <a:pt x="527835" y="630849"/>
                    <a:pt x="527835" y="406400"/>
                  </a:cubicBezTo>
                  <a:cubicBezTo>
                    <a:pt x="527835" y="181951"/>
                    <a:pt x="409675" y="0"/>
                    <a:pt x="26391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A77CC">
                    <a:alpha val="57000"/>
                  </a:srgbClr>
                </a:gs>
                <a:gs pos="100000">
                  <a:srgbClr val="31ADE9">
                    <a:alpha val="57000"/>
                  </a:srgbClr>
                </a:gs>
              </a:gsLst>
              <a:lin ang="2100000"/>
            </a:grad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49485" y="38100"/>
              <a:ext cx="428866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37942" y="1338504"/>
            <a:ext cx="4038801" cy="1106486"/>
            <a:chOff x="0" y="0"/>
            <a:chExt cx="734488" cy="2012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34488" cy="201223"/>
            </a:xfrm>
            <a:custGeom>
              <a:avLst/>
              <a:gdLst/>
              <a:ahLst/>
              <a:cxnLst/>
              <a:rect l="l" t="t" r="r" b="b"/>
              <a:pathLst>
                <a:path w="734488" h="201223">
                  <a:moveTo>
                    <a:pt x="97761" y="0"/>
                  </a:moveTo>
                  <a:lnTo>
                    <a:pt x="636727" y="0"/>
                  </a:lnTo>
                  <a:cubicBezTo>
                    <a:pt x="662655" y="0"/>
                    <a:pt x="687521" y="10300"/>
                    <a:pt x="705855" y="28634"/>
                  </a:cubicBezTo>
                  <a:cubicBezTo>
                    <a:pt x="724189" y="46967"/>
                    <a:pt x="734488" y="71833"/>
                    <a:pt x="734488" y="97761"/>
                  </a:cubicBezTo>
                  <a:lnTo>
                    <a:pt x="734488" y="103462"/>
                  </a:lnTo>
                  <a:cubicBezTo>
                    <a:pt x="734488" y="157454"/>
                    <a:pt x="690719" y="201223"/>
                    <a:pt x="636727" y="201223"/>
                  </a:cubicBezTo>
                  <a:lnTo>
                    <a:pt x="97761" y="201223"/>
                  </a:lnTo>
                  <a:cubicBezTo>
                    <a:pt x="71833" y="201223"/>
                    <a:pt x="46967" y="190924"/>
                    <a:pt x="28634" y="172590"/>
                  </a:cubicBezTo>
                  <a:cubicBezTo>
                    <a:pt x="10300" y="154256"/>
                    <a:pt x="0" y="129390"/>
                    <a:pt x="0" y="103462"/>
                  </a:cubicBezTo>
                  <a:lnTo>
                    <a:pt x="0" y="97761"/>
                  </a:lnTo>
                  <a:cubicBezTo>
                    <a:pt x="0" y="71833"/>
                    <a:pt x="10300" y="46967"/>
                    <a:pt x="28634" y="28634"/>
                  </a:cubicBezTo>
                  <a:cubicBezTo>
                    <a:pt x="46967" y="10300"/>
                    <a:pt x="71833" y="0"/>
                    <a:pt x="97761" y="0"/>
                  </a:cubicBezTo>
                  <a:close/>
                </a:path>
              </a:pathLst>
            </a:custGeom>
            <a:solidFill>
              <a:srgbClr val="05112E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734488" cy="239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6587283" y="8467985"/>
            <a:ext cx="2953804" cy="2953804"/>
          </a:xfrm>
          <a:custGeom>
            <a:avLst/>
            <a:gdLst/>
            <a:ahLst/>
            <a:cxnLst/>
            <a:rect l="l" t="t" r="r" b="b"/>
            <a:pathLst>
              <a:path w="2953804" h="2953804">
                <a:moveTo>
                  <a:pt x="0" y="0"/>
                </a:moveTo>
                <a:lnTo>
                  <a:pt x="2953804" y="0"/>
                </a:lnTo>
                <a:lnTo>
                  <a:pt x="2953804" y="2953804"/>
                </a:lnTo>
                <a:lnTo>
                  <a:pt x="0" y="29538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1" name="Group 11"/>
          <p:cNvGrpSpPr/>
          <p:nvPr/>
        </p:nvGrpSpPr>
        <p:grpSpPr>
          <a:xfrm>
            <a:off x="6989511" y="-2425708"/>
            <a:ext cx="3707517" cy="370751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A77CC">
                    <a:alpha val="57000"/>
                  </a:srgbClr>
                </a:gs>
                <a:gs pos="100000">
                  <a:srgbClr val="31ADE9">
                    <a:alpha val="57000"/>
                  </a:srgbClr>
                </a:gs>
              </a:gsLst>
              <a:lin ang="2100000"/>
            </a:gradFill>
          </p:spPr>
          <p:txBody>
            <a:bodyPr/>
            <a:lstStyle/>
            <a:p>
              <a:endParaRPr lang="vi-VN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3733800" y="7353300"/>
            <a:ext cx="2630528" cy="2472697"/>
          </a:xfrm>
          <a:custGeom>
            <a:avLst/>
            <a:gdLst/>
            <a:ahLst/>
            <a:cxnLst/>
            <a:rect l="l" t="t" r="r" b="b"/>
            <a:pathLst>
              <a:path w="2630528" h="2472697">
                <a:moveTo>
                  <a:pt x="0" y="0"/>
                </a:moveTo>
                <a:lnTo>
                  <a:pt x="2630529" y="0"/>
                </a:lnTo>
                <a:lnTo>
                  <a:pt x="2630529" y="2472696"/>
                </a:lnTo>
                <a:lnTo>
                  <a:pt x="0" y="24726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aphicFrame>
        <p:nvGraphicFramePr>
          <p:cNvPr id="15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375282"/>
              </p:ext>
            </p:extLst>
          </p:nvPr>
        </p:nvGraphicFramePr>
        <p:xfrm>
          <a:off x="4426762" y="638175"/>
          <a:ext cx="13304346" cy="10734680"/>
        </p:xfrm>
        <a:graphic>
          <a:graphicData uri="http://schemas.openxmlformats.org/drawingml/2006/table">
            <a:tbl>
              <a:tblPr/>
              <a:tblGrid>
                <a:gridCol w="10490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59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1049032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M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X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M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J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V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C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Q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P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Ố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"/>
                        </a:rPr>
                        <a:t>W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Â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Đ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Ô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Á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Á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G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V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Ữ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Ầ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Ự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M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"/>
                        </a:rPr>
                        <a:t>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K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Á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P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G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"/>
                        </a:rPr>
                        <a:t>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734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457200" y="1577235"/>
            <a:ext cx="3600284" cy="62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3"/>
              </a:lnSpc>
            </a:pPr>
            <a:r>
              <a:rPr lang="en-US" sz="4191" spc="196">
                <a:solidFill>
                  <a:srgbClr val="FFDE59"/>
                </a:solidFill>
                <a:latin typeface="Gagalin"/>
              </a:rPr>
              <a:t>AI TINH MẮT?</a:t>
            </a:r>
          </a:p>
        </p:txBody>
      </p:sp>
      <p:pic>
        <p:nvPicPr>
          <p:cNvPr id="22" name="Hình ảnh 21" descr="Angel Taffy Cat">
            <a:extLst>
              <a:ext uri="{FF2B5EF4-FFF2-40B4-BE49-F238E27FC236}">
                <a16:creationId xmlns:a16="http://schemas.microsoft.com/office/drawing/2014/main" xmlns="" id="{FAE8F632-330F-2E86-69ED-6774E7856ED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1790700"/>
            <a:ext cx="8172450" cy="8172450"/>
          </a:xfrm>
          <a:prstGeom prst="rect">
            <a:avLst/>
          </a:prstGeom>
        </p:spPr>
      </p:pic>
      <p:sp>
        <p:nvSpPr>
          <p:cNvPr id="23" name="Freeform 5">
            <a:extLst>
              <a:ext uri="{FF2B5EF4-FFF2-40B4-BE49-F238E27FC236}">
                <a16:creationId xmlns:a16="http://schemas.microsoft.com/office/drawing/2014/main" xmlns="" id="{1D2A15B6-F779-19C1-6057-875D6344FE2A}"/>
              </a:ext>
            </a:extLst>
          </p:cNvPr>
          <p:cNvSpPr/>
          <p:nvPr/>
        </p:nvSpPr>
        <p:spPr>
          <a:xfrm rot="16200000">
            <a:off x="-5340890" y="2838"/>
            <a:ext cx="2667000" cy="2653219"/>
          </a:xfrm>
          <a:custGeom>
            <a:avLst/>
            <a:gdLst/>
            <a:ahLst/>
            <a:cxnLst/>
            <a:rect l="l" t="t" r="r" b="b"/>
            <a:pathLst>
              <a:path w="6129770" h="6068472">
                <a:moveTo>
                  <a:pt x="0" y="0"/>
                </a:moveTo>
                <a:lnTo>
                  <a:pt x="6129770" y="0"/>
                </a:lnTo>
                <a:lnTo>
                  <a:pt x="6129770" y="6068471"/>
                </a:lnTo>
                <a:lnTo>
                  <a:pt x="0" y="606847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6" name="Hình chữ nhật 25">
            <a:extLst>
              <a:ext uri="{FF2B5EF4-FFF2-40B4-BE49-F238E27FC236}">
                <a16:creationId xmlns:a16="http://schemas.microsoft.com/office/drawing/2014/main" xmlns="" id="{BAE6CE7B-2926-A285-AEC2-D64BE8154578}"/>
              </a:ext>
            </a:extLst>
          </p:cNvPr>
          <p:cNvSpPr/>
          <p:nvPr/>
        </p:nvSpPr>
        <p:spPr>
          <a:xfrm>
            <a:off x="15240000" y="266700"/>
            <a:ext cx="3048000" cy="685800"/>
          </a:xfrm>
          <a:prstGeom prst="rect">
            <a:avLst/>
          </a:prstGeom>
          <a:solidFill>
            <a:srgbClr val="FAA5A5"/>
          </a:solidFill>
          <a:ln>
            <a:noFill/>
          </a:ln>
          <a:effectLst>
            <a:outerShdw blurRad="2286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7" name="y2meta.com-Color wheel &amp; 3 Minute Countdown With Music _ 3 phút đếm ngược-(1080p)">
            <a:hlinkClick r:id="" action="ppaction://media"/>
            <a:extLst>
              <a:ext uri="{FF2B5EF4-FFF2-40B4-BE49-F238E27FC236}">
                <a16:creationId xmlns:a16="http://schemas.microsoft.com/office/drawing/2014/main" xmlns="" id="{3A708629-EF56-1BEB-98A5-699C522B98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20376"/>
                </p14:media>
              </p:ext>
            </p:extLst>
          </p:nvPr>
        </p:nvPicPr>
        <p:blipFill rotWithShape="1">
          <a:blip r:embed="rId13"/>
          <a:srcRect t="19945" b="15618"/>
          <a:stretch>
            <a:fillRect/>
          </a:stretch>
        </p:blipFill>
        <p:spPr>
          <a:xfrm>
            <a:off x="15468600" y="342900"/>
            <a:ext cx="1447800" cy="524769"/>
          </a:xfrm>
          <a:prstGeom prst="rect">
            <a:avLst/>
          </a:prstGeom>
        </p:spPr>
      </p:pic>
      <p:pic>
        <p:nvPicPr>
          <p:cNvPr id="21" name="tropical-summer-music-112842">
            <a:hlinkClick r:id="" action="ppaction://media"/>
            <a:extLst>
              <a:ext uri="{FF2B5EF4-FFF2-40B4-BE49-F238E27FC236}">
                <a16:creationId xmlns:a16="http://schemas.microsoft.com/office/drawing/2014/main" xmlns="" id="{E153AEA1-8A28-1FDE-32E8-B22E7DBE32E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end="65977.1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487400" y="12306300"/>
            <a:ext cx="406400" cy="406400"/>
          </a:xfrm>
          <a:prstGeom prst="rect">
            <a:avLst/>
          </a:prstGeom>
        </p:spPr>
      </p:pic>
      <p:graphicFrame>
        <p:nvGraphicFramePr>
          <p:cNvPr id="5" name="Table 17">
            <a:extLst>
              <a:ext uri="{FF2B5EF4-FFF2-40B4-BE49-F238E27FC236}">
                <a16:creationId xmlns:a16="http://schemas.microsoft.com/office/drawing/2014/main" xmlns="" id="{424F8E96-7DD1-BF78-CF9A-BA518D985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817352"/>
              </p:ext>
            </p:extLst>
          </p:nvPr>
        </p:nvGraphicFramePr>
        <p:xfrm>
          <a:off x="7602435" y="638175"/>
          <a:ext cx="5168960" cy="962025"/>
        </p:xfrm>
        <a:graphic>
          <a:graphicData uri="http://schemas.openxmlformats.org/drawingml/2006/table">
            <a:tbl>
              <a:tblPr/>
              <a:tblGrid>
                <a:gridCol w="10337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37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37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37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3379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6202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B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M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8" name="Table 19">
            <a:extLst>
              <a:ext uri="{FF2B5EF4-FFF2-40B4-BE49-F238E27FC236}">
                <a16:creationId xmlns:a16="http://schemas.microsoft.com/office/drawing/2014/main" xmlns="" id="{AFFAC367-27FE-982C-77A8-4AA279DA60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014323"/>
              </p:ext>
            </p:extLst>
          </p:nvPr>
        </p:nvGraphicFramePr>
        <p:xfrm>
          <a:off x="8660992" y="2809875"/>
          <a:ext cx="7286076" cy="962025"/>
        </p:xfrm>
        <a:graphic>
          <a:graphicData uri="http://schemas.openxmlformats.org/drawingml/2006/table">
            <a:tbl>
              <a:tblPr/>
              <a:tblGrid>
                <a:gridCol w="10408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08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08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08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086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4086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086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96202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P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Ố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"/>
                        </a:rPr>
                        <a:t>W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34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Alata Bold"/>
                        </a:rPr>
                        <a:t>A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4" name="Table 20">
            <a:extLst>
              <a:ext uri="{FF2B5EF4-FFF2-40B4-BE49-F238E27FC236}">
                <a16:creationId xmlns:a16="http://schemas.microsoft.com/office/drawing/2014/main" xmlns="" id="{D0D94993-8144-CDFF-1DFA-AFE9C81E7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466565"/>
              </p:ext>
            </p:extLst>
          </p:nvPr>
        </p:nvGraphicFramePr>
        <p:xfrm>
          <a:off x="7602435" y="7153275"/>
          <a:ext cx="10461750" cy="962025"/>
        </p:xfrm>
        <a:graphic>
          <a:graphicData uri="http://schemas.openxmlformats.org/drawingml/2006/table">
            <a:tbl>
              <a:tblPr/>
              <a:tblGrid>
                <a:gridCol w="1046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96202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Ữ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Ầ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Ự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8" name="Bảng 27">
            <a:extLst>
              <a:ext uri="{FF2B5EF4-FFF2-40B4-BE49-F238E27FC236}">
                <a16:creationId xmlns:a16="http://schemas.microsoft.com/office/drawing/2014/main" xmlns="" id="{488FB0C5-59A2-E231-9100-786AEE0C0D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649399"/>
              </p:ext>
            </p:extLst>
          </p:nvPr>
        </p:nvGraphicFramePr>
        <p:xfrm>
          <a:off x="4572000" y="5143500"/>
          <a:ext cx="13335000" cy="921068"/>
        </p:xfrm>
        <a:graphic>
          <a:graphicData uri="http://schemas.openxmlformats.org/drawingml/2006/table">
            <a:tbl>
              <a:tblPr/>
              <a:tblGrid>
                <a:gridCol w="1051449">
                  <a:extLst>
                    <a:ext uri="{9D8B030D-6E8A-4147-A177-3AD203B41FA5}">
                      <a16:colId xmlns:a16="http://schemas.microsoft.com/office/drawing/2014/main" xmlns="" val="3111262291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280685454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3383718415"/>
                    </a:ext>
                  </a:extLst>
                </a:gridCol>
                <a:gridCol w="717612">
                  <a:extLst>
                    <a:ext uri="{9D8B030D-6E8A-4147-A177-3AD203B41FA5}">
                      <a16:colId xmlns:a16="http://schemas.microsoft.com/office/drawing/2014/main" xmlns="" val="1488859190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3298476101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3327895773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104210604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1627715591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1722117863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430797117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3051110338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3069902585"/>
                    </a:ext>
                  </a:extLst>
                </a:gridCol>
                <a:gridCol w="1051449">
                  <a:extLst>
                    <a:ext uri="{9D8B030D-6E8A-4147-A177-3AD203B41FA5}">
                      <a16:colId xmlns:a16="http://schemas.microsoft.com/office/drawing/2014/main" xmlns="" val="4282876463"/>
                    </a:ext>
                  </a:extLst>
                </a:gridCol>
              </a:tblGrid>
              <a:tr h="921068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Đ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Ô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Á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  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Á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G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6717537"/>
                  </a:ext>
                </a:extLst>
              </a:tr>
            </a:tbl>
          </a:graphicData>
        </a:graphic>
      </p:graphicFrame>
      <p:graphicFrame>
        <p:nvGraphicFramePr>
          <p:cNvPr id="29" name="Table 20">
            <a:extLst>
              <a:ext uri="{FF2B5EF4-FFF2-40B4-BE49-F238E27FC236}">
                <a16:creationId xmlns:a16="http://schemas.microsoft.com/office/drawing/2014/main" xmlns="" id="{7D72A648-857F-E021-5E1A-687EE301C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561055"/>
              </p:ext>
            </p:extLst>
          </p:nvPr>
        </p:nvGraphicFramePr>
        <p:xfrm>
          <a:off x="5486400" y="9210675"/>
          <a:ext cx="7323225" cy="962025"/>
        </p:xfrm>
        <a:graphic>
          <a:graphicData uri="http://schemas.openxmlformats.org/drawingml/2006/table">
            <a:tbl>
              <a:tblPr/>
              <a:tblGrid>
                <a:gridCol w="1046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61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96202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L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Á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P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O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Alata Bold"/>
                        </a:rPr>
                        <a:t>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dirty="0">
                          <a:solidFill>
                            <a:srgbClr val="FFFFFF"/>
                          </a:solidFill>
                          <a:latin typeface="Alata Bold"/>
                        </a:rPr>
                        <a:t>G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1C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99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34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5E179606-27D6-1D8B-CC3D-230A79B0509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BEFC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050" name="Picture 2" descr="Kids playing with water guns">
            <a:extLst>
              <a:ext uri="{FF2B5EF4-FFF2-40B4-BE49-F238E27FC236}">
                <a16:creationId xmlns:a16="http://schemas.microsoft.com/office/drawing/2014/main" xmlns="" id="{A54D67A2-0C86-8A55-CB37-5472A4FE09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4"/>
          <a:stretch/>
        </p:blipFill>
        <p:spPr bwMode="auto">
          <a:xfrm>
            <a:off x="8494392" y="0"/>
            <a:ext cx="9757940" cy="1026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Google Shape;1678;p48"/>
          <p:cNvSpPr txBox="1">
            <a:spLocks noGrp="1"/>
          </p:cNvSpPr>
          <p:nvPr>
            <p:ph type="title"/>
          </p:nvPr>
        </p:nvSpPr>
        <p:spPr>
          <a:xfrm>
            <a:off x="609600" y="3238500"/>
            <a:ext cx="8229600" cy="1593239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" sz="8100" b="1" dirty="0">
                <a:solidFill>
                  <a:srgbClr val="C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LUYỆN TẬP</a:t>
            </a:r>
            <a:endParaRPr sz="8100" b="1" dirty="0">
              <a:solidFill>
                <a:srgbClr val="C00000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54" name="Google Shape;2275;p37"/>
          <p:cNvSpPr txBox="1">
            <a:spLocks/>
          </p:cNvSpPr>
          <p:nvPr/>
        </p:nvSpPr>
        <p:spPr>
          <a:xfrm>
            <a:off x="609601" y="4762500"/>
            <a:ext cx="7762804" cy="1696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 sz="1867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 sz="1867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 sz="1867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 sz="1867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 sz="1867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 sz="1867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 sz="1867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Lato"/>
              <a:buChar char="■"/>
              <a:defRPr sz="1867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20000"/>
              </a:lnSpc>
              <a:buClr>
                <a:srgbClr val="1D2542"/>
              </a:buClr>
              <a:buNone/>
              <a:defRPr/>
            </a:pPr>
            <a:r>
              <a:rPr lang="en-US" sz="6600" b="1" kern="0" dirty="0" err="1">
                <a:solidFill>
                  <a:schemeClr val="tx1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rPr>
              <a:t>Trò</a:t>
            </a:r>
            <a:r>
              <a:rPr lang="en-US" sz="6600" b="1" kern="0" dirty="0">
                <a:solidFill>
                  <a:schemeClr val="tx1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rPr>
              <a:t> </a:t>
            </a:r>
            <a:r>
              <a:rPr lang="en-US" sz="6600" b="1" kern="0" dirty="0" err="1">
                <a:solidFill>
                  <a:schemeClr val="tx1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rPr>
              <a:t>chơi</a:t>
            </a:r>
            <a:r>
              <a:rPr lang="en-US" sz="6600" b="1" kern="0" dirty="0">
                <a:solidFill>
                  <a:schemeClr val="tx1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rPr>
              <a:t> </a:t>
            </a:r>
            <a:r>
              <a:rPr lang="en-US" sz="6600" b="1" kern="0" dirty="0" err="1">
                <a:solidFill>
                  <a:schemeClr val="tx1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rPr>
              <a:t>Đúng</a:t>
            </a:r>
            <a:r>
              <a:rPr lang="en-US" sz="6600" b="1" kern="0" dirty="0">
                <a:solidFill>
                  <a:schemeClr val="tx1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rPr>
              <a:t>-Sai</a:t>
            </a:r>
          </a:p>
        </p:txBody>
      </p:sp>
      <p:grpSp>
        <p:nvGrpSpPr>
          <p:cNvPr id="3" name="Nhóm 2">
            <a:extLst>
              <a:ext uri="{FF2B5EF4-FFF2-40B4-BE49-F238E27FC236}">
                <a16:creationId xmlns:a16="http://schemas.microsoft.com/office/drawing/2014/main" xmlns="" id="{968AF5AD-36F8-C2C7-42D6-E718EFF186E1}"/>
              </a:ext>
            </a:extLst>
          </p:cNvPr>
          <p:cNvGrpSpPr/>
          <p:nvPr/>
        </p:nvGrpSpPr>
        <p:grpSpPr>
          <a:xfrm>
            <a:off x="-122441" y="10884784"/>
            <a:ext cx="6130262" cy="1823513"/>
            <a:chOff x="0" y="4457700"/>
            <a:chExt cx="6130262" cy="1823513"/>
          </a:xfrm>
        </p:grpSpPr>
        <p:sp>
          <p:nvSpPr>
            <p:cNvPr id="4" name="Google Shape;2189;p70">
              <a:extLst>
                <a:ext uri="{FF2B5EF4-FFF2-40B4-BE49-F238E27FC236}">
                  <a16:creationId xmlns:a16="http://schemas.microsoft.com/office/drawing/2014/main" xmlns="" id="{CFD6664D-A142-F0E1-DA71-2A91CD9314BE}"/>
                </a:ext>
              </a:extLst>
            </p:cNvPr>
            <p:cNvSpPr/>
            <p:nvPr/>
          </p:nvSpPr>
          <p:spPr>
            <a:xfrm flipH="1">
              <a:off x="425060" y="4476104"/>
              <a:ext cx="5244600" cy="1767600"/>
            </a:xfrm>
            <a:prstGeom prst="rect">
              <a:avLst/>
            </a:prstGeom>
            <a:solidFill>
              <a:srgbClr val="969E5C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5750" tIns="182850" rIns="365750" bIns="182850" anchor="ctr" anchorCtr="0">
              <a:noAutofit/>
            </a:bodyPr>
            <a:lstStyle/>
            <a:p>
              <a:pPr algn="ctr" defTabSz="1828755">
                <a:buClr>
                  <a:srgbClr val="000000"/>
                </a:buClr>
              </a:pPr>
              <a:endParaRPr sz="3200" kern="0">
                <a:solidFill>
                  <a:srgbClr val="000000"/>
                </a:solidFill>
                <a:latin typeface="Hind"/>
                <a:ea typeface="Hind"/>
                <a:cs typeface="Hind"/>
                <a:sym typeface="Hind"/>
              </a:endParaRPr>
            </a:p>
          </p:txBody>
        </p:sp>
        <p:sp>
          <p:nvSpPr>
            <p:cNvPr id="5" name="Google Shape;2275;p37">
              <a:extLst>
                <a:ext uri="{FF2B5EF4-FFF2-40B4-BE49-F238E27FC236}">
                  <a16:creationId xmlns:a16="http://schemas.microsoft.com/office/drawing/2014/main" xmlns="" id="{538BEFB8-38A1-D57E-0123-CD34A1A09EF7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457700"/>
              <a:ext cx="6130262" cy="1823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182850" rIns="182850" bIns="18285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ato"/>
                <a:buChar char="●"/>
                <a:defRPr sz="1800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lt1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9pPr>
            </a:lstStyle>
            <a:p>
              <a:pPr marL="0" indent="0" algn="ctr">
                <a:lnSpc>
                  <a:spcPct val="100000"/>
                </a:lnSpc>
                <a:buClr>
                  <a:srgbClr val="1D2542"/>
                </a:buClr>
                <a:buNone/>
                <a:defRPr/>
              </a:pPr>
              <a:r>
                <a:rPr lang="en-US" sz="525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Chặng</a:t>
              </a:r>
              <a:r>
                <a:rPr lang="en-US" sz="525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1. </a:t>
              </a:r>
            </a:p>
            <a:p>
              <a:pPr marL="0" indent="0" algn="ctr">
                <a:lnSpc>
                  <a:spcPct val="100000"/>
                </a:lnSpc>
                <a:buClr>
                  <a:srgbClr val="1D2542"/>
                </a:buClr>
                <a:buNone/>
                <a:defRPr/>
              </a:pPr>
              <a:r>
                <a:rPr lang="en-US" sz="525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Hộp</a:t>
              </a:r>
              <a:r>
                <a:rPr lang="en-US" sz="525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</a:t>
              </a:r>
              <a:r>
                <a:rPr lang="en-US" sz="525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quà</a:t>
              </a:r>
              <a:r>
                <a:rPr lang="en-US" sz="525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</a:t>
              </a:r>
              <a:r>
                <a:rPr lang="en-US" sz="525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bí</a:t>
              </a:r>
              <a:r>
                <a:rPr lang="en-US" sz="525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</a:t>
              </a:r>
              <a:r>
                <a:rPr lang="en-US" sz="525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mật</a:t>
              </a:r>
              <a:endParaRPr lang="en-US" sz="5250" b="1" kern="0" dirty="0">
                <a:solidFill>
                  <a:schemeClr val="bg1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endParaRPr>
            </a:p>
          </p:txBody>
        </p:sp>
      </p:grpSp>
      <p:grpSp>
        <p:nvGrpSpPr>
          <p:cNvPr id="6" name="Nhóm 5">
            <a:extLst>
              <a:ext uri="{FF2B5EF4-FFF2-40B4-BE49-F238E27FC236}">
                <a16:creationId xmlns:a16="http://schemas.microsoft.com/office/drawing/2014/main" xmlns="" id="{6CC8FE7C-342B-C75D-D107-68AE04E81FD9}"/>
              </a:ext>
            </a:extLst>
          </p:cNvPr>
          <p:cNvGrpSpPr/>
          <p:nvPr/>
        </p:nvGrpSpPr>
        <p:grpSpPr>
          <a:xfrm>
            <a:off x="5960602" y="13273047"/>
            <a:ext cx="6130262" cy="2086016"/>
            <a:chOff x="6201310" y="4355216"/>
            <a:chExt cx="6130262" cy="2086016"/>
          </a:xfrm>
        </p:grpSpPr>
        <p:sp>
          <p:nvSpPr>
            <p:cNvPr id="7" name="Google Shape;2188;p70">
              <a:extLst>
                <a:ext uri="{FF2B5EF4-FFF2-40B4-BE49-F238E27FC236}">
                  <a16:creationId xmlns:a16="http://schemas.microsoft.com/office/drawing/2014/main" xmlns="" id="{A8DBC13B-F90C-B766-87BC-7C2660AD13D7}"/>
                </a:ext>
              </a:extLst>
            </p:cNvPr>
            <p:cNvSpPr/>
            <p:nvPr/>
          </p:nvSpPr>
          <p:spPr>
            <a:xfrm flipH="1">
              <a:off x="6599210" y="4532015"/>
              <a:ext cx="5244600" cy="1767600"/>
            </a:xfrm>
            <a:prstGeom prst="rect">
              <a:avLst/>
            </a:prstGeom>
            <a:solidFill>
              <a:srgbClr val="94893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5750" tIns="182850" rIns="365750" bIns="182850" anchor="ctr" anchorCtr="0">
              <a:noAutofit/>
            </a:bodyPr>
            <a:lstStyle/>
            <a:p>
              <a:pPr algn="ctr" defTabSz="1828755">
                <a:buClr>
                  <a:srgbClr val="000000"/>
                </a:buClr>
              </a:pPr>
              <a:endParaRPr sz="4001" b="1" kern="0">
                <a:solidFill>
                  <a:srgbClr val="4E80A5"/>
                </a:solidFill>
                <a:latin typeface="Hind"/>
                <a:ea typeface="Hind"/>
                <a:cs typeface="Hind"/>
                <a:sym typeface="Hind"/>
              </a:endParaRPr>
            </a:p>
          </p:txBody>
        </p:sp>
        <p:sp>
          <p:nvSpPr>
            <p:cNvPr id="8" name="Google Shape;2275;p37">
              <a:extLst>
                <a:ext uri="{FF2B5EF4-FFF2-40B4-BE49-F238E27FC236}">
                  <a16:creationId xmlns:a16="http://schemas.microsoft.com/office/drawing/2014/main" xmlns="" id="{E00EE097-4DA1-0523-0263-0BEBD4174BE8}"/>
                </a:ext>
              </a:extLst>
            </p:cNvPr>
            <p:cNvSpPr txBox="1">
              <a:spLocks/>
            </p:cNvSpPr>
            <p:nvPr/>
          </p:nvSpPr>
          <p:spPr>
            <a:xfrm>
              <a:off x="6201310" y="4355216"/>
              <a:ext cx="6130262" cy="20860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182850" rIns="182850" bIns="18285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ato"/>
                <a:buChar char="●"/>
                <a:defRPr sz="1800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lt1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9pPr>
            </a:lstStyle>
            <a:p>
              <a:pPr marL="0" indent="0" algn="ctr">
                <a:lnSpc>
                  <a:spcPct val="100000"/>
                </a:lnSpc>
                <a:buClr>
                  <a:srgbClr val="1D2542"/>
                </a:buClr>
                <a:buNone/>
                <a:defRPr/>
              </a:pPr>
              <a:r>
                <a:rPr lang="en-US" sz="525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Chặng</a:t>
              </a:r>
              <a:r>
                <a:rPr lang="en-US" sz="525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2</a:t>
              </a:r>
            </a:p>
            <a:p>
              <a:pPr marL="0" indent="0" algn="ctr">
                <a:lnSpc>
                  <a:spcPct val="100000"/>
                </a:lnSpc>
                <a:buClr>
                  <a:srgbClr val="1D2542"/>
                </a:buClr>
                <a:buNone/>
                <a:defRPr/>
              </a:pPr>
              <a:r>
                <a:rPr lang="en-US" sz="525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Đúng</a:t>
              </a:r>
              <a:r>
                <a:rPr lang="en-US" sz="525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hay </a:t>
              </a:r>
              <a:r>
                <a:rPr lang="en-US" sz="525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sai</a:t>
              </a:r>
              <a:r>
                <a:rPr lang="en-US" sz="525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?</a:t>
              </a:r>
            </a:p>
          </p:txBody>
        </p:sp>
      </p:grpSp>
      <p:grpSp>
        <p:nvGrpSpPr>
          <p:cNvPr id="9" name="Nhóm 8">
            <a:extLst>
              <a:ext uri="{FF2B5EF4-FFF2-40B4-BE49-F238E27FC236}">
                <a16:creationId xmlns:a16="http://schemas.microsoft.com/office/drawing/2014/main" xmlns="" id="{39C41B2A-44AB-996E-3E51-FBA04A07D499}"/>
              </a:ext>
            </a:extLst>
          </p:cNvPr>
          <p:cNvGrpSpPr/>
          <p:nvPr/>
        </p:nvGrpSpPr>
        <p:grpSpPr>
          <a:xfrm>
            <a:off x="12157738" y="14973300"/>
            <a:ext cx="6130262" cy="2086016"/>
            <a:chOff x="12398446" y="4379069"/>
            <a:chExt cx="6130262" cy="2086016"/>
          </a:xfrm>
        </p:grpSpPr>
        <p:sp>
          <p:nvSpPr>
            <p:cNvPr id="10" name="Google Shape;2188;p70">
              <a:extLst>
                <a:ext uri="{FF2B5EF4-FFF2-40B4-BE49-F238E27FC236}">
                  <a16:creationId xmlns:a16="http://schemas.microsoft.com/office/drawing/2014/main" xmlns="" id="{D60D80F8-1F6D-3F81-2A34-1C043C2D0546}"/>
                </a:ext>
              </a:extLst>
            </p:cNvPr>
            <p:cNvSpPr/>
            <p:nvPr/>
          </p:nvSpPr>
          <p:spPr>
            <a:xfrm flipH="1">
              <a:off x="12623126" y="4556415"/>
              <a:ext cx="5244600" cy="17676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5750" tIns="182850" rIns="365750" bIns="182850" anchor="ctr" anchorCtr="0">
              <a:noAutofit/>
            </a:bodyPr>
            <a:lstStyle/>
            <a:p>
              <a:pPr algn="ctr" defTabSz="1828755">
                <a:buClr>
                  <a:srgbClr val="000000"/>
                </a:buClr>
              </a:pPr>
              <a:endParaRPr sz="4001" b="1" kern="0">
                <a:solidFill>
                  <a:srgbClr val="4E80A5"/>
                </a:solidFill>
                <a:latin typeface="Hind"/>
                <a:ea typeface="Hind"/>
                <a:cs typeface="Hind"/>
                <a:sym typeface="Hind"/>
              </a:endParaRPr>
            </a:p>
          </p:txBody>
        </p:sp>
        <p:sp>
          <p:nvSpPr>
            <p:cNvPr id="11" name="Google Shape;2275;p37">
              <a:extLst>
                <a:ext uri="{FF2B5EF4-FFF2-40B4-BE49-F238E27FC236}">
                  <a16:creationId xmlns:a16="http://schemas.microsoft.com/office/drawing/2014/main" xmlns="" id="{1D901C3D-CD13-B4DC-6292-DA29DFDE2548}"/>
                </a:ext>
              </a:extLst>
            </p:cNvPr>
            <p:cNvSpPr txBox="1">
              <a:spLocks/>
            </p:cNvSpPr>
            <p:nvPr/>
          </p:nvSpPr>
          <p:spPr>
            <a:xfrm>
              <a:off x="12398446" y="4379069"/>
              <a:ext cx="6130262" cy="20860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182850" rIns="182850" bIns="18285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ato"/>
                <a:buChar char="●"/>
                <a:defRPr sz="1800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lt1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defRPr>
              </a:lvl9pPr>
            </a:lstStyle>
            <a:p>
              <a:pPr marL="0" indent="0" algn="ctr">
                <a:lnSpc>
                  <a:spcPct val="100000"/>
                </a:lnSpc>
                <a:buClr>
                  <a:srgbClr val="1D2542"/>
                </a:buClr>
                <a:buNone/>
                <a:defRPr/>
              </a:pPr>
              <a:r>
                <a:rPr lang="en-US" sz="525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Chặng</a:t>
              </a:r>
              <a:r>
                <a:rPr lang="en-US" sz="525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3</a:t>
              </a:r>
            </a:p>
            <a:p>
              <a:pPr marL="0" indent="0">
                <a:lnSpc>
                  <a:spcPct val="100000"/>
                </a:lnSpc>
                <a:buClr>
                  <a:srgbClr val="1D2542"/>
                </a:buClr>
                <a:buNone/>
                <a:defRPr/>
              </a:pPr>
              <a:r>
                <a:rPr lang="en-US" sz="480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Ghép</a:t>
              </a:r>
              <a:r>
                <a:rPr lang="en-US" sz="480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</a:t>
              </a:r>
              <a:r>
                <a:rPr lang="en-US" sz="480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nối</a:t>
              </a:r>
              <a:r>
                <a:rPr lang="en-US" sz="480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</a:t>
              </a:r>
              <a:r>
                <a:rPr lang="en-US" sz="480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siêu</a:t>
              </a:r>
              <a:r>
                <a:rPr lang="en-US" sz="4800" b="1" kern="0" dirty="0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 </a:t>
              </a:r>
              <a:r>
                <a:rPr lang="en-US" sz="4800" b="1" kern="0" dirty="0" err="1">
                  <a:solidFill>
                    <a:schemeClr val="bg1"/>
                  </a:solidFill>
                  <a:latin typeface="#9Slide05 Dancing Script" panose="03080800040507000D00" pitchFamily="66" charset="0"/>
                  <a:ea typeface="#9Slide03 Roboto Medium" panose="02000000000000000000" pitchFamily="2" charset="0"/>
                </a:rPr>
                <a:t>tốc</a:t>
              </a:r>
              <a:endParaRPr lang="en-US" sz="4800" b="1" kern="0" dirty="0">
                <a:solidFill>
                  <a:schemeClr val="bg1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endParaRPr>
            </a:p>
          </p:txBody>
        </p:sp>
      </p:grpSp>
      <p:grpSp>
        <p:nvGrpSpPr>
          <p:cNvPr id="12" name="Nhóm 7">
            <a:extLst>
              <a:ext uri="{FF2B5EF4-FFF2-40B4-BE49-F238E27FC236}">
                <a16:creationId xmlns:a16="http://schemas.microsoft.com/office/drawing/2014/main" xmlns="" id="{D6BA8CB0-2F84-928E-318F-3EBD33A1ABCA}"/>
              </a:ext>
            </a:extLst>
          </p:cNvPr>
          <p:cNvGrpSpPr/>
          <p:nvPr/>
        </p:nvGrpSpPr>
        <p:grpSpPr>
          <a:xfrm>
            <a:off x="2971800" y="5981700"/>
            <a:ext cx="2800051" cy="3793046"/>
            <a:chOff x="8348443" y="6299615"/>
            <a:chExt cx="1690040" cy="2402280"/>
          </a:xfrm>
        </p:grpSpPr>
        <p:cxnSp>
          <p:nvCxnSpPr>
            <p:cNvPr id="13" name="Google Shape;2195;p70">
              <a:extLst>
                <a:ext uri="{FF2B5EF4-FFF2-40B4-BE49-F238E27FC236}">
                  <a16:creationId xmlns:a16="http://schemas.microsoft.com/office/drawing/2014/main" xmlns="" id="{84136210-1CD9-B3FE-5B8B-28934A983C3D}"/>
                </a:ext>
              </a:extLst>
            </p:cNvPr>
            <p:cNvCxnSpPr>
              <a:cxnSpLocks/>
            </p:cNvCxnSpPr>
            <p:nvPr/>
          </p:nvCxnSpPr>
          <p:spPr>
            <a:xfrm>
              <a:off x="9131172" y="6299615"/>
              <a:ext cx="0" cy="14988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14" name="Google Shape;2186;p70">
              <a:extLst>
                <a:ext uri="{FF2B5EF4-FFF2-40B4-BE49-F238E27FC236}">
                  <a16:creationId xmlns:a16="http://schemas.microsoft.com/office/drawing/2014/main" xmlns="" id="{FCEE43B2-D344-9D0C-0115-F22164541C0D}"/>
                </a:ext>
              </a:extLst>
            </p:cNvPr>
            <p:cNvSpPr/>
            <p:nvPr/>
          </p:nvSpPr>
          <p:spPr>
            <a:xfrm>
              <a:off x="8542919" y="7344713"/>
              <a:ext cx="1357182" cy="1357182"/>
            </a:xfrm>
            <a:custGeom>
              <a:avLst/>
              <a:gdLst/>
              <a:ahLst/>
              <a:cxnLst/>
              <a:rect l="l" t="t" r="r" b="b"/>
              <a:pathLst>
                <a:path w="14591" h="14591" extrusionOk="0">
                  <a:moveTo>
                    <a:pt x="7296" y="1"/>
                  </a:moveTo>
                  <a:cubicBezTo>
                    <a:pt x="3253" y="1"/>
                    <a:pt x="1" y="3253"/>
                    <a:pt x="1" y="7296"/>
                  </a:cubicBezTo>
                  <a:cubicBezTo>
                    <a:pt x="1" y="11339"/>
                    <a:pt x="3253" y="14591"/>
                    <a:pt x="7296" y="14591"/>
                  </a:cubicBezTo>
                  <a:cubicBezTo>
                    <a:pt x="11308" y="14591"/>
                    <a:pt x="14591" y="11339"/>
                    <a:pt x="14591" y="7296"/>
                  </a:cubicBezTo>
                  <a:cubicBezTo>
                    <a:pt x="14591" y="3253"/>
                    <a:pt x="11308" y="1"/>
                    <a:pt x="72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755">
                <a:buClr>
                  <a:srgbClr val="000000"/>
                </a:buClr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5" name="Picture 2" descr="Kiểm tra Biểu tượng dấu thiết kế Tải Biểu tượng - đúng và sai png tải về -  Miễn phí trong suốt Khu Vực png Tải về.">
              <a:extLst>
                <a:ext uri="{FF2B5EF4-FFF2-40B4-BE49-F238E27FC236}">
                  <a16:creationId xmlns:a16="http://schemas.microsoft.com/office/drawing/2014/main" xmlns="" id="{630F58DD-73EE-EF78-F897-15CF589259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692" b="90000" l="10000" r="90000">
                          <a14:foregroundMark x1="29889" y1="25769" x2="29889" y2="25769"/>
                          <a14:foregroundMark x1="65778" y1="49615" x2="65778" y2="49615"/>
                          <a14:foregroundMark x1="55333" y1="61346" x2="76000" y2="60962"/>
                          <a14:foregroundMark x1="67000" y1="18846" x2="67000" y2="188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62" r="14116" b="58705"/>
            <a:stretch/>
          </p:blipFill>
          <p:spPr bwMode="auto">
            <a:xfrm>
              <a:off x="8348443" y="7785337"/>
              <a:ext cx="1690040" cy="558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4959902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xmlns="" id="{2418448E-9870-CE53-4B32-C41997EF311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1746" name="Picture 2" descr="Kiểm tra Biểu tượng dấu thiết kế Tải Biểu tượng - đúng và sai png tải về -  Miễn phí trong suốt Khu Vực png Tải về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92" b="90000" l="10000" r="90000">
                        <a14:foregroundMark x1="29889" y1="25769" x2="29889" y2="25769"/>
                        <a14:foregroundMark x1="65778" y1="49615" x2="65778" y2="49615"/>
                        <a14:foregroundMark x1="55333" y1="61346" x2="76000" y2="60962"/>
                        <a14:foregroundMark x1="67000" y1="18846" x2="67000" y2="1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62" r="14116" b="58705"/>
          <a:stretch/>
        </p:blipFill>
        <p:spPr bwMode="auto">
          <a:xfrm>
            <a:off x="8267700" y="1943100"/>
            <a:ext cx="1752600" cy="57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14224" y="883844"/>
            <a:ext cx="13090122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it-IT" sz="4400" b="1" dirty="0">
                <a:solidFill>
                  <a:srgbClr val="FF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Cambria" panose="02040503050406030204" pitchFamily="18" charset="0"/>
              </a:rPr>
              <a:t>Trong các câu sau đây, câu nào đúng, câu nào sai?</a:t>
            </a:r>
            <a:endParaRPr lang="en-US" sz="4400" b="1" dirty="0">
              <a:solidFill>
                <a:srgbClr val="FF0000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451508"/>
              </p:ext>
            </p:extLst>
          </p:nvPr>
        </p:nvGraphicFramePr>
        <p:xfrm>
          <a:off x="802948" y="3749660"/>
          <a:ext cx="16875452" cy="5030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6963">
                  <a:extLst>
                    <a:ext uri="{9D8B030D-6E8A-4147-A177-3AD203B41FA5}">
                      <a16:colId xmlns:a16="http://schemas.microsoft.com/office/drawing/2014/main" xmlns="" val="497661544"/>
                    </a:ext>
                  </a:extLst>
                </a:gridCol>
                <a:gridCol w="2688489">
                  <a:extLst>
                    <a:ext uri="{9D8B030D-6E8A-4147-A177-3AD203B41FA5}">
                      <a16:colId xmlns:a16="http://schemas.microsoft.com/office/drawing/2014/main" xmlns="" val="3128532735"/>
                    </a:ext>
                  </a:extLst>
                </a:gridCol>
              </a:tblGrid>
              <a:tr h="8283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Câu</a:t>
                      </a: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500" dirty="0" err="1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Đúng</a:t>
                      </a: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/</a:t>
                      </a:r>
                      <a:r>
                        <a:rPr lang="en-US" sz="3500" dirty="0" err="1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sai</a:t>
                      </a:r>
                      <a:endParaRPr lang="en-US" sz="3500" dirty="0"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1897613"/>
                  </a:ext>
                </a:extLst>
              </a:tr>
              <a:tr h="8283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1. New York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là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thành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phố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đông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dân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nhất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nước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Mỹ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.</a:t>
                      </a: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500" dirty="0"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6193208"/>
                  </a:ext>
                </a:extLst>
              </a:tr>
              <a:tr h="8283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2.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Đại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lộ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Hollywood 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danh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tiếng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nằm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ở Thành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phố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New York.</a:t>
                      </a: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500" dirty="0"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9594256"/>
                  </a:ext>
                </a:extLst>
              </a:tr>
              <a:tr h="8283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3.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Người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da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trắng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là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người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bản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địa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của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nước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Mỹ</a:t>
                      </a:r>
                      <a:r>
                        <a:rPr lang="vi-VN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.</a:t>
                      </a:r>
                      <a:endParaRPr lang="en-US" sz="3500" kern="1200" dirty="0">
                        <a:solidFill>
                          <a:schemeClr val="dk1"/>
                        </a:solidFill>
                        <a:latin typeface="#9Slide03 Roboto Medium" panose="02000000000000000000" pitchFamily="2" charset="0"/>
                        <a:ea typeface="#9Slide03 Roboto Medium" panose="02000000000000000000" pitchFamily="2" charset="0"/>
                        <a:cs typeface="+mn-cs"/>
                      </a:endParaRP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500" dirty="0"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5763451"/>
                  </a:ext>
                </a:extLst>
              </a:tr>
              <a:tr h="8283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4. Obama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là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tổng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thống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da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màu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đầu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tiên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của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 </a:t>
                      </a:r>
                      <a:r>
                        <a:rPr lang="en-US" sz="3500" kern="1200" dirty="0" err="1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Mỹ</a:t>
                      </a:r>
                      <a:r>
                        <a:rPr lang="en-US" sz="3500" kern="1200" dirty="0">
                          <a:solidFill>
                            <a:schemeClr val="dk1"/>
                          </a:solidFill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  <a:cs typeface="+mn-cs"/>
                        </a:rPr>
                        <a:t>.</a:t>
                      </a: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500" dirty="0"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08497"/>
                  </a:ext>
                </a:extLst>
              </a:tr>
              <a:tr h="8283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5. </a:t>
                      </a:r>
                      <a:r>
                        <a:rPr lang="en-US" sz="3500" dirty="0" err="1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Tiếng</a:t>
                      </a: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Anh-Anh </a:t>
                      </a:r>
                      <a:r>
                        <a:rPr lang="en-US" sz="3500" dirty="0" err="1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ra</a:t>
                      </a: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3500" dirty="0" err="1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đời</a:t>
                      </a: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3500" dirty="0" err="1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sớm</a:t>
                      </a: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3500" dirty="0" err="1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hơn</a:t>
                      </a: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</a:t>
                      </a:r>
                      <a:r>
                        <a:rPr lang="en-US" sz="3500" dirty="0" err="1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tiếng</a:t>
                      </a: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 Anh- </a:t>
                      </a:r>
                      <a:r>
                        <a:rPr lang="en-US" sz="3500" dirty="0" err="1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Mỹ</a:t>
                      </a:r>
                      <a:r>
                        <a:rPr lang="en-US" sz="3500" dirty="0">
                          <a:latin typeface="#9Slide03 Roboto Medium" panose="02000000000000000000" pitchFamily="2" charset="0"/>
                          <a:ea typeface="#9Slide03 Roboto Medium" panose="02000000000000000000" pitchFamily="2" charset="0"/>
                        </a:rPr>
                        <a:t>.</a:t>
                      </a: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500" dirty="0">
                        <a:latin typeface="#9Slide03 Roboto Medium" panose="02000000000000000000" pitchFamily="2" charset="0"/>
                        <a:ea typeface="#9Slide03 Roboto Medium" panose="02000000000000000000" pitchFamily="2" charset="0"/>
                      </a:endParaRPr>
                    </a:p>
                  </a:txBody>
                  <a:tcPr marL="137160" marR="137160" marT="68580" marB="68580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3580304"/>
                  </a:ext>
                </a:extLst>
              </a:tr>
            </a:tbl>
          </a:graphicData>
        </a:graphic>
      </p:graphicFrame>
      <p:pic>
        <p:nvPicPr>
          <p:cNvPr id="31748" name="Picture 4" descr="Circle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33" b="98000" l="3111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5720" y="5439012"/>
            <a:ext cx="1028700" cy="96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4" name="Picture 10" descr="Máy tính Biểu tượng dấu Clip nghệ thuật - xanh tick png tải về - Miễn phí  trong suốt Cò png Tải về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46" b="97308" l="10000" r="90000">
                        <a14:foregroundMark x1="36444" y1="49038" x2="49333" y2="67500"/>
                        <a14:foregroundMark x1="47556" y1="62115" x2="62778" y2="344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9967" y="4544728"/>
            <a:ext cx="1620206" cy="93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ircle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33" b="98000" l="3111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5720" y="6290643"/>
            <a:ext cx="1028700" cy="96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Máy tính Biểu tượng dấu Clip nghệ thuật - xanh tick png tải về - Miễn phí  trong suốt Cò png Tải về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46" b="97308" l="10000" r="90000">
                        <a14:foregroundMark x1="36444" y1="49038" x2="49333" y2="67500"/>
                        <a14:foregroundMark x1="47556" y1="62115" x2="62778" y2="344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9967" y="7191851"/>
            <a:ext cx="1620206" cy="93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ircle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33" b="98000" l="3111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5720" y="8020593"/>
            <a:ext cx="1028700" cy="96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ình ảnh 1" descr="Break Time O Fox">
            <a:extLst>
              <a:ext uri="{FF2B5EF4-FFF2-40B4-BE49-F238E27FC236}">
                <a16:creationId xmlns:a16="http://schemas.microsoft.com/office/drawing/2014/main" xmlns="" id="{9FA147BB-646E-E349-C750-F086C1295D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154400" y="7587574"/>
            <a:ext cx="2699426" cy="2699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848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1"/>
            <a:ext cx="18287999" cy="10286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/>
          <p:cNvSpPr txBox="1"/>
          <p:nvPr/>
        </p:nvSpPr>
        <p:spPr>
          <a:xfrm>
            <a:off x="884340" y="1284270"/>
            <a:ext cx="7919112" cy="1692102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8100" b="1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VẬN DỤNG</a:t>
            </a:r>
          </a:p>
        </p:txBody>
      </p:sp>
      <p:grpSp>
        <p:nvGrpSpPr>
          <p:cNvPr id="22" name="Group 14"/>
          <p:cNvGrpSpPr>
            <a:grpSpLocks noGrp="1" noUngrp="1" noRot="1" noChangeAspect="1" noMove="1" noResize="1"/>
          </p:cNvGrpSpPr>
          <p:nvPr/>
        </p:nvGrpSpPr>
        <p:grpSpPr>
          <a:xfrm>
            <a:off x="0" y="1625226"/>
            <a:ext cx="532794" cy="1010190"/>
            <a:chOff x="0" y="823811"/>
            <a:chExt cx="355196" cy="673460"/>
          </a:xfrm>
        </p:grpSpPr>
        <p:sp>
          <p:nvSpPr>
            <p:cNvPr id="16" name="Rectangle 15"/>
            <p:cNvSpPr/>
            <p:nvPr/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4" name="Rectangle 16"/>
            <p:cNvSpPr/>
            <p:nvPr/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997628" y="3185732"/>
            <a:ext cx="7462599" cy="411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TextBox 4"/>
          <p:cNvSpPr txBox="1"/>
          <p:nvPr/>
        </p:nvSpPr>
        <p:spPr>
          <a:xfrm>
            <a:off x="385903" y="3370598"/>
            <a:ext cx="9388451" cy="5969378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indent="-342900" algn="just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UNESCO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Em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150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6046505" y="0"/>
            <a:ext cx="2241495" cy="102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74531" y="536171"/>
            <a:ext cx="7268232" cy="4385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 descr="A picture containing water, outdoor, sky, river&#10;&#10;Description automatically generated"/>
          <p:cNvPicPr>
            <a:picLocks noChangeAspect="1"/>
          </p:cNvPicPr>
          <p:nvPr/>
        </p:nvPicPr>
        <p:blipFill rotWithShape="1">
          <a:blip r:embed="rId4"/>
          <a:srcRect t="11582" r="4" b="2612"/>
          <a:stretch>
            <a:fillRect/>
          </a:stretch>
        </p:blipFill>
        <p:spPr>
          <a:xfrm>
            <a:off x="10625135" y="872838"/>
            <a:ext cx="6596150" cy="3778134"/>
          </a:xfrm>
          <a:prstGeom prst="rect">
            <a:avLst/>
          </a:prstGeom>
        </p:spPr>
      </p:pic>
      <p:sp>
        <p:nvSpPr>
          <p:cNvPr id="25" name="Rectangle 2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74531" y="5258219"/>
            <a:ext cx="7268232" cy="4385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2" name="Picture 1" descr="A picture containing outdoor, sky, city, castle&#10;&#10;Description automatically generated"/>
          <p:cNvPicPr>
            <a:picLocks noChangeAspect="1"/>
          </p:cNvPicPr>
          <p:nvPr/>
        </p:nvPicPr>
        <p:blipFill rotWithShape="1">
          <a:blip r:embed="rId5"/>
          <a:srcRect t="8682" r="1" b="1"/>
          <a:stretch>
            <a:fillRect/>
          </a:stretch>
        </p:blipFill>
        <p:spPr>
          <a:xfrm>
            <a:off x="10625135" y="5561841"/>
            <a:ext cx="6593354" cy="3778134"/>
          </a:xfrm>
          <a:prstGeom prst="rect">
            <a:avLst/>
          </a:prstGeom>
        </p:spPr>
      </p:pic>
      <p:pic>
        <p:nvPicPr>
          <p:cNvPr id="26" name="Picture 25" descr="A picture containing text&#10;&#10;Description automatically generated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0" t="8748" r="11440" b="18501"/>
          <a:stretch>
            <a:fillRect/>
          </a:stretch>
        </p:blipFill>
        <p:spPr>
          <a:xfrm>
            <a:off x="8348174" y="1483523"/>
            <a:ext cx="1208574" cy="14153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2FE8A72-9B9D-6F34-39F0-CB3D04F19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2">
            <a:extLst>
              <a:ext uri="{FF2B5EF4-FFF2-40B4-BE49-F238E27FC236}">
                <a16:creationId xmlns:a16="http://schemas.microsoft.com/office/drawing/2014/main" xmlns="" id="{FF7830C6-36DA-A95F-38C7-F960B8DB422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1"/>
            <a:ext cx="18287999" cy="10286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C365034-70CA-EB08-A68E-301D33078327}"/>
              </a:ext>
            </a:extLst>
          </p:cNvPr>
          <p:cNvSpPr txBox="1"/>
          <p:nvPr/>
        </p:nvSpPr>
        <p:spPr>
          <a:xfrm>
            <a:off x="884340" y="1284270"/>
            <a:ext cx="7919112" cy="1692102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81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DẶN DÒ</a:t>
            </a:r>
          </a:p>
        </p:txBody>
      </p:sp>
      <p:grpSp>
        <p:nvGrpSpPr>
          <p:cNvPr id="22" name="Group 14">
            <a:extLst>
              <a:ext uri="{FF2B5EF4-FFF2-40B4-BE49-F238E27FC236}">
                <a16:creationId xmlns:a16="http://schemas.microsoft.com/office/drawing/2014/main" xmlns="" id="{5942F486-5544-A289-7B1A-91E32A43893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0" y="1625226"/>
            <a:ext cx="532794" cy="101019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A26BCC2-0205-5BBE-7996-6661F40A2747}"/>
                </a:ext>
              </a:extLst>
            </p:cNvPr>
            <p:cNvSpPr/>
            <p:nvPr/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4" name="Rectangle 16">
              <a:extLst>
                <a:ext uri="{FF2B5EF4-FFF2-40B4-BE49-F238E27FC236}">
                  <a16:creationId xmlns:a16="http://schemas.microsoft.com/office/drawing/2014/main" xmlns="" id="{50DCA967-FF6F-448C-1A3E-ADCD9763E320}"/>
                </a:ext>
              </a:extLst>
            </p:cNvPr>
            <p:cNvSpPr/>
            <p:nvPr/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AF7ACC4-5EBD-EE3E-1CB6-A5A23D7AC73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997628" y="3185732"/>
            <a:ext cx="7462599" cy="411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8513AD7-4631-57C9-A309-3269CDCCA74D}"/>
              </a:ext>
            </a:extLst>
          </p:cNvPr>
          <p:cNvSpPr txBox="1"/>
          <p:nvPr/>
        </p:nvSpPr>
        <p:spPr>
          <a:xfrm>
            <a:off x="385903" y="3370598"/>
            <a:ext cx="9388451" cy="5969378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indent="-342900" algn="just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US" sz="4200" dirty="0">
              <a:solidFill>
                <a:srgbClr val="2B26F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lnSpc>
                <a:spcPct val="150000"/>
              </a:lnSpc>
              <a:spcBef>
                <a:spcPts val="6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1b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342900" algn="just">
              <a:lnSpc>
                <a:spcPct val="150000"/>
              </a:lnSpc>
              <a:spcBef>
                <a:spcPts val="6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4200" dirty="0">
                <a:solidFill>
                  <a:srgbClr val="2B26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  <a:spcAft>
                <a:spcPts val="900"/>
              </a:spcAft>
            </a:pPr>
            <a:endParaRPr lang="en-US" sz="4200" dirty="0">
              <a:solidFill>
                <a:srgbClr val="2B26F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900"/>
              </a:spcAft>
            </a:pPr>
            <a:endParaRPr lang="en-US" sz="4200" dirty="0">
              <a:solidFill>
                <a:srgbClr val="2B26F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D3F4EE5-268E-D326-345E-6C2A3D0DB35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6046505" y="0"/>
            <a:ext cx="2241495" cy="102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B376D67-3479-6EB6-7336-A04FF9D6E5C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74531" y="536171"/>
            <a:ext cx="7268232" cy="4385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 descr="A picture containing water, outdoor, sky, river&#10;&#10;Description automatically generated">
            <a:extLst>
              <a:ext uri="{FF2B5EF4-FFF2-40B4-BE49-F238E27FC236}">
                <a16:creationId xmlns:a16="http://schemas.microsoft.com/office/drawing/2014/main" xmlns="" id="{D81E01B0-8D7F-07F6-6A56-727C7C99F5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582" r="4" b="2612"/>
          <a:stretch>
            <a:fillRect/>
          </a:stretch>
        </p:blipFill>
        <p:spPr>
          <a:xfrm>
            <a:off x="10625135" y="872838"/>
            <a:ext cx="6596150" cy="377813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44FC6CD0-FB04-DC81-01B8-B87CFDD05BD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74531" y="5258219"/>
            <a:ext cx="7268232" cy="43853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2" name="Picture 1" descr="A picture containing outdoor, sky, city, castle&#10;&#10;Description automatically generated">
            <a:extLst>
              <a:ext uri="{FF2B5EF4-FFF2-40B4-BE49-F238E27FC236}">
                <a16:creationId xmlns:a16="http://schemas.microsoft.com/office/drawing/2014/main" xmlns="" id="{C3B65091-1E28-EAD5-7A61-40BBE494C8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682" r="1" b="1"/>
          <a:stretch>
            <a:fillRect/>
          </a:stretch>
        </p:blipFill>
        <p:spPr>
          <a:xfrm>
            <a:off x="10625135" y="5561841"/>
            <a:ext cx="6593354" cy="3778134"/>
          </a:xfrm>
          <a:prstGeom prst="rect">
            <a:avLst/>
          </a:prstGeom>
        </p:spPr>
      </p:pic>
      <p:pic>
        <p:nvPicPr>
          <p:cNvPr id="26" name="Picture 2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9F2B92F9-81D9-3126-BBA2-73B0F70EC6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0" t="8748" r="11440" b="18501"/>
          <a:stretch>
            <a:fillRect/>
          </a:stretch>
        </p:blipFill>
        <p:spPr>
          <a:xfrm>
            <a:off x="8348174" y="1483523"/>
            <a:ext cx="1208574" cy="14153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990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ADEF5DC-B4B1-0865-613F-C1BD74733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xmlns="" id="{D803FBB3-0737-FCD2-3756-0A057F9DCBCA}"/>
              </a:ext>
            </a:extLst>
          </p:cNvPr>
          <p:cNvSpPr/>
          <p:nvPr/>
        </p:nvSpPr>
        <p:spPr>
          <a:xfrm>
            <a:off x="-25400" y="-10706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55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CC0DFB92-D1B1-7510-7EB6-CC4AEBB8639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7" t="-32082" b="-1301"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40DD5205-21BB-835C-FD27-53C08E5AF2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" r="5157"/>
          <a:stretch/>
        </p:blipFill>
        <p:spPr>
          <a:xfrm>
            <a:off x="13487399" y="0"/>
            <a:ext cx="4648201" cy="3004226"/>
          </a:xfrm>
          <a:custGeom>
            <a:avLst/>
            <a:gdLst>
              <a:gd name="connsiteX0" fmla="*/ 0 w 4648201"/>
              <a:gd name="connsiteY0" fmla="*/ 0 h 3004226"/>
              <a:gd name="connsiteX1" fmla="*/ 524583 w 4648201"/>
              <a:gd name="connsiteY1" fmla="*/ 0 h 3004226"/>
              <a:gd name="connsiteX2" fmla="*/ 1281575 w 4648201"/>
              <a:gd name="connsiteY2" fmla="*/ 0 h 3004226"/>
              <a:gd name="connsiteX3" fmla="*/ 1992086 w 4648201"/>
              <a:gd name="connsiteY3" fmla="*/ 0 h 3004226"/>
              <a:gd name="connsiteX4" fmla="*/ 2516669 w 4648201"/>
              <a:gd name="connsiteY4" fmla="*/ 0 h 3004226"/>
              <a:gd name="connsiteX5" fmla="*/ 3134216 w 4648201"/>
              <a:gd name="connsiteY5" fmla="*/ 0 h 3004226"/>
              <a:gd name="connsiteX6" fmla="*/ 3891208 w 4648201"/>
              <a:gd name="connsiteY6" fmla="*/ 0 h 3004226"/>
              <a:gd name="connsiteX7" fmla="*/ 4648201 w 4648201"/>
              <a:gd name="connsiteY7" fmla="*/ 0 h 3004226"/>
              <a:gd name="connsiteX8" fmla="*/ 4648201 w 4648201"/>
              <a:gd name="connsiteY8" fmla="*/ 630887 h 3004226"/>
              <a:gd name="connsiteX9" fmla="*/ 4648201 w 4648201"/>
              <a:gd name="connsiteY9" fmla="*/ 1141606 h 3004226"/>
              <a:gd name="connsiteX10" fmla="*/ 4648201 w 4648201"/>
              <a:gd name="connsiteY10" fmla="*/ 1682367 h 3004226"/>
              <a:gd name="connsiteX11" fmla="*/ 4648201 w 4648201"/>
              <a:gd name="connsiteY11" fmla="*/ 2313254 h 3004226"/>
              <a:gd name="connsiteX12" fmla="*/ 4648201 w 4648201"/>
              <a:gd name="connsiteY12" fmla="*/ 3004226 h 3004226"/>
              <a:gd name="connsiteX13" fmla="*/ 4123618 w 4648201"/>
              <a:gd name="connsiteY13" fmla="*/ 3004226 h 3004226"/>
              <a:gd name="connsiteX14" fmla="*/ 3599036 w 4648201"/>
              <a:gd name="connsiteY14" fmla="*/ 3004226 h 3004226"/>
              <a:gd name="connsiteX15" fmla="*/ 2888525 w 4648201"/>
              <a:gd name="connsiteY15" fmla="*/ 3004226 h 3004226"/>
              <a:gd name="connsiteX16" fmla="*/ 2363942 w 4648201"/>
              <a:gd name="connsiteY16" fmla="*/ 3004226 h 3004226"/>
              <a:gd name="connsiteX17" fmla="*/ 1699914 w 4648201"/>
              <a:gd name="connsiteY17" fmla="*/ 3004226 h 3004226"/>
              <a:gd name="connsiteX18" fmla="*/ 1128849 w 4648201"/>
              <a:gd name="connsiteY18" fmla="*/ 3004226 h 3004226"/>
              <a:gd name="connsiteX19" fmla="*/ 0 w 4648201"/>
              <a:gd name="connsiteY19" fmla="*/ 3004226 h 3004226"/>
              <a:gd name="connsiteX20" fmla="*/ 0 w 4648201"/>
              <a:gd name="connsiteY20" fmla="*/ 2403381 h 3004226"/>
              <a:gd name="connsiteX21" fmla="*/ 0 w 4648201"/>
              <a:gd name="connsiteY21" fmla="*/ 1742451 h 3004226"/>
              <a:gd name="connsiteX22" fmla="*/ 0 w 4648201"/>
              <a:gd name="connsiteY22" fmla="*/ 1171648 h 3004226"/>
              <a:gd name="connsiteX23" fmla="*/ 0 w 4648201"/>
              <a:gd name="connsiteY23" fmla="*/ 600845 h 3004226"/>
              <a:gd name="connsiteX24" fmla="*/ 0 w 4648201"/>
              <a:gd name="connsiteY24" fmla="*/ 0 h 300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648201" h="3004226" fill="none" extrusionOk="0">
                <a:moveTo>
                  <a:pt x="0" y="0"/>
                </a:moveTo>
                <a:cubicBezTo>
                  <a:pt x="236982" y="11977"/>
                  <a:pt x="302183" y="10163"/>
                  <a:pt x="524583" y="0"/>
                </a:cubicBezTo>
                <a:cubicBezTo>
                  <a:pt x="746983" y="-10163"/>
                  <a:pt x="1122260" y="11044"/>
                  <a:pt x="1281575" y="0"/>
                </a:cubicBezTo>
                <a:cubicBezTo>
                  <a:pt x="1440890" y="-11044"/>
                  <a:pt x="1704247" y="2434"/>
                  <a:pt x="1992086" y="0"/>
                </a:cubicBezTo>
                <a:cubicBezTo>
                  <a:pt x="2279925" y="-2434"/>
                  <a:pt x="2267707" y="7359"/>
                  <a:pt x="2516669" y="0"/>
                </a:cubicBezTo>
                <a:cubicBezTo>
                  <a:pt x="2765631" y="-7359"/>
                  <a:pt x="2841355" y="-10544"/>
                  <a:pt x="3134216" y="0"/>
                </a:cubicBezTo>
                <a:cubicBezTo>
                  <a:pt x="3427077" y="10544"/>
                  <a:pt x="3616046" y="29364"/>
                  <a:pt x="3891208" y="0"/>
                </a:cubicBezTo>
                <a:cubicBezTo>
                  <a:pt x="4166370" y="-29364"/>
                  <a:pt x="4362321" y="-17397"/>
                  <a:pt x="4648201" y="0"/>
                </a:cubicBezTo>
                <a:cubicBezTo>
                  <a:pt x="4668487" y="144481"/>
                  <a:pt x="4648300" y="500041"/>
                  <a:pt x="4648201" y="630887"/>
                </a:cubicBezTo>
                <a:cubicBezTo>
                  <a:pt x="4648102" y="761733"/>
                  <a:pt x="4656427" y="986495"/>
                  <a:pt x="4648201" y="1141606"/>
                </a:cubicBezTo>
                <a:cubicBezTo>
                  <a:pt x="4639975" y="1296717"/>
                  <a:pt x="4663809" y="1443970"/>
                  <a:pt x="4648201" y="1682367"/>
                </a:cubicBezTo>
                <a:cubicBezTo>
                  <a:pt x="4632593" y="1920764"/>
                  <a:pt x="4627126" y="2138988"/>
                  <a:pt x="4648201" y="2313254"/>
                </a:cubicBezTo>
                <a:cubicBezTo>
                  <a:pt x="4669276" y="2487520"/>
                  <a:pt x="4614015" y="2759239"/>
                  <a:pt x="4648201" y="3004226"/>
                </a:cubicBezTo>
                <a:cubicBezTo>
                  <a:pt x="4508907" y="2998965"/>
                  <a:pt x="4287237" y="3019869"/>
                  <a:pt x="4123618" y="3004226"/>
                </a:cubicBezTo>
                <a:cubicBezTo>
                  <a:pt x="3959999" y="2988583"/>
                  <a:pt x="3777145" y="2999973"/>
                  <a:pt x="3599036" y="3004226"/>
                </a:cubicBezTo>
                <a:cubicBezTo>
                  <a:pt x="3420927" y="3008479"/>
                  <a:pt x="3032591" y="3008814"/>
                  <a:pt x="2888525" y="3004226"/>
                </a:cubicBezTo>
                <a:cubicBezTo>
                  <a:pt x="2744459" y="2999638"/>
                  <a:pt x="2614343" y="3012390"/>
                  <a:pt x="2363942" y="3004226"/>
                </a:cubicBezTo>
                <a:cubicBezTo>
                  <a:pt x="2113541" y="2996062"/>
                  <a:pt x="1908192" y="3011209"/>
                  <a:pt x="1699914" y="3004226"/>
                </a:cubicBezTo>
                <a:cubicBezTo>
                  <a:pt x="1491636" y="2997243"/>
                  <a:pt x="1290667" y="3019861"/>
                  <a:pt x="1128849" y="3004226"/>
                </a:cubicBezTo>
                <a:cubicBezTo>
                  <a:pt x="967031" y="2988591"/>
                  <a:pt x="275890" y="3028749"/>
                  <a:pt x="0" y="3004226"/>
                </a:cubicBezTo>
                <a:cubicBezTo>
                  <a:pt x="-4949" y="2828595"/>
                  <a:pt x="1710" y="2546197"/>
                  <a:pt x="0" y="2403381"/>
                </a:cubicBezTo>
                <a:cubicBezTo>
                  <a:pt x="-1710" y="2260566"/>
                  <a:pt x="10155" y="2009133"/>
                  <a:pt x="0" y="1742451"/>
                </a:cubicBezTo>
                <a:cubicBezTo>
                  <a:pt x="-10155" y="1475769"/>
                  <a:pt x="27501" y="1392966"/>
                  <a:pt x="0" y="1171648"/>
                </a:cubicBezTo>
                <a:cubicBezTo>
                  <a:pt x="-27501" y="950330"/>
                  <a:pt x="-28402" y="855005"/>
                  <a:pt x="0" y="600845"/>
                </a:cubicBezTo>
                <a:cubicBezTo>
                  <a:pt x="28402" y="346685"/>
                  <a:pt x="-4483" y="145003"/>
                  <a:pt x="0" y="0"/>
                </a:cubicBezTo>
                <a:close/>
              </a:path>
              <a:path w="4648201" h="3004226" stroke="0" extrusionOk="0">
                <a:moveTo>
                  <a:pt x="0" y="0"/>
                </a:moveTo>
                <a:cubicBezTo>
                  <a:pt x="296971" y="-1491"/>
                  <a:pt x="364137" y="27665"/>
                  <a:pt x="617547" y="0"/>
                </a:cubicBezTo>
                <a:cubicBezTo>
                  <a:pt x="870957" y="-27665"/>
                  <a:pt x="881053" y="11914"/>
                  <a:pt x="1142129" y="0"/>
                </a:cubicBezTo>
                <a:cubicBezTo>
                  <a:pt x="1403205" y="-11914"/>
                  <a:pt x="1589440" y="36064"/>
                  <a:pt x="1899122" y="0"/>
                </a:cubicBezTo>
                <a:cubicBezTo>
                  <a:pt x="2208804" y="-36064"/>
                  <a:pt x="2271637" y="-24627"/>
                  <a:pt x="2516669" y="0"/>
                </a:cubicBezTo>
                <a:cubicBezTo>
                  <a:pt x="2761701" y="24627"/>
                  <a:pt x="2836466" y="-16835"/>
                  <a:pt x="3134216" y="0"/>
                </a:cubicBezTo>
                <a:cubicBezTo>
                  <a:pt x="3431966" y="16835"/>
                  <a:pt x="3709409" y="2180"/>
                  <a:pt x="3891208" y="0"/>
                </a:cubicBezTo>
                <a:cubicBezTo>
                  <a:pt x="4073007" y="-2180"/>
                  <a:pt x="4273963" y="21876"/>
                  <a:pt x="4648201" y="0"/>
                </a:cubicBezTo>
                <a:cubicBezTo>
                  <a:pt x="4679469" y="293435"/>
                  <a:pt x="4650775" y="335680"/>
                  <a:pt x="4648201" y="660930"/>
                </a:cubicBezTo>
                <a:cubicBezTo>
                  <a:pt x="4645628" y="986180"/>
                  <a:pt x="4645843" y="959668"/>
                  <a:pt x="4648201" y="1201690"/>
                </a:cubicBezTo>
                <a:cubicBezTo>
                  <a:pt x="4650559" y="1443712"/>
                  <a:pt x="4651806" y="1588283"/>
                  <a:pt x="4648201" y="1742451"/>
                </a:cubicBezTo>
                <a:cubicBezTo>
                  <a:pt x="4644596" y="1896619"/>
                  <a:pt x="4645151" y="2102840"/>
                  <a:pt x="4648201" y="2343296"/>
                </a:cubicBezTo>
                <a:cubicBezTo>
                  <a:pt x="4651251" y="2583753"/>
                  <a:pt x="4672915" y="2803435"/>
                  <a:pt x="4648201" y="3004226"/>
                </a:cubicBezTo>
                <a:cubicBezTo>
                  <a:pt x="4481237" y="3013829"/>
                  <a:pt x="4249434" y="2979167"/>
                  <a:pt x="4123618" y="3004226"/>
                </a:cubicBezTo>
                <a:cubicBezTo>
                  <a:pt x="3997802" y="3029285"/>
                  <a:pt x="3646101" y="3038127"/>
                  <a:pt x="3366626" y="3004226"/>
                </a:cubicBezTo>
                <a:cubicBezTo>
                  <a:pt x="3087151" y="2970325"/>
                  <a:pt x="2972045" y="3011815"/>
                  <a:pt x="2795561" y="3004226"/>
                </a:cubicBezTo>
                <a:cubicBezTo>
                  <a:pt x="2619078" y="2996637"/>
                  <a:pt x="2365387" y="2977530"/>
                  <a:pt x="2131532" y="3004226"/>
                </a:cubicBezTo>
                <a:cubicBezTo>
                  <a:pt x="1897677" y="3030922"/>
                  <a:pt x="1720951" y="3028444"/>
                  <a:pt x="1374539" y="3004226"/>
                </a:cubicBezTo>
                <a:cubicBezTo>
                  <a:pt x="1028127" y="2980008"/>
                  <a:pt x="1016514" y="2983889"/>
                  <a:pt x="710511" y="3004226"/>
                </a:cubicBezTo>
                <a:cubicBezTo>
                  <a:pt x="404508" y="3024563"/>
                  <a:pt x="313956" y="3029080"/>
                  <a:pt x="0" y="3004226"/>
                </a:cubicBezTo>
                <a:cubicBezTo>
                  <a:pt x="21048" y="2880815"/>
                  <a:pt x="-25024" y="2688049"/>
                  <a:pt x="0" y="2463465"/>
                </a:cubicBezTo>
                <a:cubicBezTo>
                  <a:pt x="25024" y="2238881"/>
                  <a:pt x="-20066" y="2117319"/>
                  <a:pt x="0" y="1892662"/>
                </a:cubicBezTo>
                <a:cubicBezTo>
                  <a:pt x="20066" y="1668005"/>
                  <a:pt x="1875" y="1478338"/>
                  <a:pt x="0" y="1231733"/>
                </a:cubicBezTo>
                <a:cubicBezTo>
                  <a:pt x="-1875" y="985128"/>
                  <a:pt x="23434" y="809435"/>
                  <a:pt x="0" y="630887"/>
                </a:cubicBezTo>
                <a:cubicBezTo>
                  <a:pt x="-23434" y="452339"/>
                  <a:pt x="20418" y="296869"/>
                  <a:pt x="0" y="0"/>
                </a:cubicBezTo>
                <a:close/>
              </a:path>
            </a:pathLst>
          </a:custGeom>
          <a:ln w="85725" cmpd="thickThin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FBB4BEC7-97C4-4B8B-AEAF-D75F41AB09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5" b="7465"/>
          <a:stretch/>
        </p:blipFill>
        <p:spPr>
          <a:xfrm>
            <a:off x="8486162" y="36479"/>
            <a:ext cx="4603988" cy="2933700"/>
          </a:xfrm>
          <a:custGeom>
            <a:avLst/>
            <a:gdLst>
              <a:gd name="connsiteX0" fmla="*/ 0 w 4603988"/>
              <a:gd name="connsiteY0" fmla="*/ 0 h 2933700"/>
              <a:gd name="connsiteX1" fmla="*/ 565633 w 4603988"/>
              <a:gd name="connsiteY1" fmla="*/ 0 h 2933700"/>
              <a:gd name="connsiteX2" fmla="*/ 1315425 w 4603988"/>
              <a:gd name="connsiteY2" fmla="*/ 0 h 2933700"/>
              <a:gd name="connsiteX3" fmla="*/ 2065217 w 4603988"/>
              <a:gd name="connsiteY3" fmla="*/ 0 h 2933700"/>
              <a:gd name="connsiteX4" fmla="*/ 2630850 w 4603988"/>
              <a:gd name="connsiteY4" fmla="*/ 0 h 2933700"/>
              <a:gd name="connsiteX5" fmla="*/ 3242523 w 4603988"/>
              <a:gd name="connsiteY5" fmla="*/ 0 h 2933700"/>
              <a:gd name="connsiteX6" fmla="*/ 3900236 w 4603988"/>
              <a:gd name="connsiteY6" fmla="*/ 0 h 2933700"/>
              <a:gd name="connsiteX7" fmla="*/ 4603988 w 4603988"/>
              <a:gd name="connsiteY7" fmla="*/ 0 h 2933700"/>
              <a:gd name="connsiteX8" fmla="*/ 4603988 w 4603988"/>
              <a:gd name="connsiteY8" fmla="*/ 557403 h 2933700"/>
              <a:gd name="connsiteX9" fmla="*/ 4603988 w 4603988"/>
              <a:gd name="connsiteY9" fmla="*/ 1056132 h 2933700"/>
              <a:gd name="connsiteX10" fmla="*/ 4603988 w 4603988"/>
              <a:gd name="connsiteY10" fmla="*/ 1613535 h 2933700"/>
              <a:gd name="connsiteX11" fmla="*/ 4603988 w 4603988"/>
              <a:gd name="connsiteY11" fmla="*/ 2229612 h 2933700"/>
              <a:gd name="connsiteX12" fmla="*/ 4603988 w 4603988"/>
              <a:gd name="connsiteY12" fmla="*/ 2933700 h 2933700"/>
              <a:gd name="connsiteX13" fmla="*/ 3900236 w 4603988"/>
              <a:gd name="connsiteY13" fmla="*/ 2933700 h 2933700"/>
              <a:gd name="connsiteX14" fmla="*/ 3380643 w 4603988"/>
              <a:gd name="connsiteY14" fmla="*/ 2933700 h 2933700"/>
              <a:gd name="connsiteX15" fmla="*/ 2815010 w 4603988"/>
              <a:gd name="connsiteY15" fmla="*/ 2933700 h 2933700"/>
              <a:gd name="connsiteX16" fmla="*/ 2157297 w 4603988"/>
              <a:gd name="connsiteY16" fmla="*/ 2933700 h 2933700"/>
              <a:gd name="connsiteX17" fmla="*/ 1407505 w 4603988"/>
              <a:gd name="connsiteY17" fmla="*/ 2933700 h 2933700"/>
              <a:gd name="connsiteX18" fmla="*/ 887912 w 4603988"/>
              <a:gd name="connsiteY18" fmla="*/ 2933700 h 2933700"/>
              <a:gd name="connsiteX19" fmla="*/ 0 w 4603988"/>
              <a:gd name="connsiteY19" fmla="*/ 2933700 h 2933700"/>
              <a:gd name="connsiteX20" fmla="*/ 0 w 4603988"/>
              <a:gd name="connsiteY20" fmla="*/ 2346960 h 2933700"/>
              <a:gd name="connsiteX21" fmla="*/ 0 w 4603988"/>
              <a:gd name="connsiteY21" fmla="*/ 1701546 h 2933700"/>
              <a:gd name="connsiteX22" fmla="*/ 0 w 4603988"/>
              <a:gd name="connsiteY22" fmla="*/ 1144143 h 2933700"/>
              <a:gd name="connsiteX23" fmla="*/ 0 w 4603988"/>
              <a:gd name="connsiteY23" fmla="*/ 0 h 293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603988" h="2933700" fill="none" extrusionOk="0">
                <a:moveTo>
                  <a:pt x="0" y="0"/>
                </a:moveTo>
                <a:cubicBezTo>
                  <a:pt x="143774" y="-25591"/>
                  <a:pt x="408430" y="-4909"/>
                  <a:pt x="565633" y="0"/>
                </a:cubicBezTo>
                <a:cubicBezTo>
                  <a:pt x="722836" y="4909"/>
                  <a:pt x="1000052" y="-20958"/>
                  <a:pt x="1315425" y="0"/>
                </a:cubicBezTo>
                <a:cubicBezTo>
                  <a:pt x="1630798" y="20958"/>
                  <a:pt x="1810851" y="32720"/>
                  <a:pt x="2065217" y="0"/>
                </a:cubicBezTo>
                <a:cubicBezTo>
                  <a:pt x="2319583" y="-32720"/>
                  <a:pt x="2454600" y="-12135"/>
                  <a:pt x="2630850" y="0"/>
                </a:cubicBezTo>
                <a:cubicBezTo>
                  <a:pt x="2807100" y="12135"/>
                  <a:pt x="2967294" y="-14252"/>
                  <a:pt x="3242523" y="0"/>
                </a:cubicBezTo>
                <a:cubicBezTo>
                  <a:pt x="3517752" y="14252"/>
                  <a:pt x="3644084" y="26722"/>
                  <a:pt x="3900236" y="0"/>
                </a:cubicBezTo>
                <a:cubicBezTo>
                  <a:pt x="4156388" y="-26722"/>
                  <a:pt x="4449565" y="9817"/>
                  <a:pt x="4603988" y="0"/>
                </a:cubicBezTo>
                <a:cubicBezTo>
                  <a:pt x="4584272" y="213332"/>
                  <a:pt x="4604067" y="288737"/>
                  <a:pt x="4603988" y="557403"/>
                </a:cubicBezTo>
                <a:cubicBezTo>
                  <a:pt x="4603909" y="826069"/>
                  <a:pt x="4591480" y="865910"/>
                  <a:pt x="4603988" y="1056132"/>
                </a:cubicBezTo>
                <a:cubicBezTo>
                  <a:pt x="4616496" y="1246354"/>
                  <a:pt x="4585046" y="1354433"/>
                  <a:pt x="4603988" y="1613535"/>
                </a:cubicBezTo>
                <a:cubicBezTo>
                  <a:pt x="4622930" y="1872637"/>
                  <a:pt x="4614260" y="1989239"/>
                  <a:pt x="4603988" y="2229612"/>
                </a:cubicBezTo>
                <a:cubicBezTo>
                  <a:pt x="4593716" y="2469985"/>
                  <a:pt x="4630091" y="2767547"/>
                  <a:pt x="4603988" y="2933700"/>
                </a:cubicBezTo>
                <a:cubicBezTo>
                  <a:pt x="4409425" y="2936522"/>
                  <a:pt x="4206031" y="2966520"/>
                  <a:pt x="3900236" y="2933700"/>
                </a:cubicBezTo>
                <a:cubicBezTo>
                  <a:pt x="3594441" y="2900880"/>
                  <a:pt x="3559113" y="2942844"/>
                  <a:pt x="3380643" y="2933700"/>
                </a:cubicBezTo>
                <a:cubicBezTo>
                  <a:pt x="3202173" y="2924556"/>
                  <a:pt x="2976702" y="2945610"/>
                  <a:pt x="2815010" y="2933700"/>
                </a:cubicBezTo>
                <a:cubicBezTo>
                  <a:pt x="2653318" y="2921790"/>
                  <a:pt x="2466098" y="2954295"/>
                  <a:pt x="2157297" y="2933700"/>
                </a:cubicBezTo>
                <a:cubicBezTo>
                  <a:pt x="1848496" y="2913105"/>
                  <a:pt x="1740791" y="2936708"/>
                  <a:pt x="1407505" y="2933700"/>
                </a:cubicBezTo>
                <a:cubicBezTo>
                  <a:pt x="1074219" y="2930692"/>
                  <a:pt x="1119691" y="2911571"/>
                  <a:pt x="887912" y="2933700"/>
                </a:cubicBezTo>
                <a:cubicBezTo>
                  <a:pt x="656133" y="2955829"/>
                  <a:pt x="369469" y="2959429"/>
                  <a:pt x="0" y="2933700"/>
                </a:cubicBezTo>
                <a:cubicBezTo>
                  <a:pt x="18757" y="2691210"/>
                  <a:pt x="-20541" y="2535478"/>
                  <a:pt x="0" y="2346960"/>
                </a:cubicBezTo>
                <a:cubicBezTo>
                  <a:pt x="20541" y="2158442"/>
                  <a:pt x="-5326" y="1832070"/>
                  <a:pt x="0" y="1701546"/>
                </a:cubicBezTo>
                <a:cubicBezTo>
                  <a:pt x="5326" y="1571022"/>
                  <a:pt x="18095" y="1286073"/>
                  <a:pt x="0" y="1144143"/>
                </a:cubicBezTo>
                <a:cubicBezTo>
                  <a:pt x="-18095" y="1002213"/>
                  <a:pt x="52944" y="402151"/>
                  <a:pt x="0" y="0"/>
                </a:cubicBezTo>
                <a:close/>
              </a:path>
              <a:path w="4603988" h="2933700" stroke="0" extrusionOk="0">
                <a:moveTo>
                  <a:pt x="0" y="0"/>
                </a:moveTo>
                <a:cubicBezTo>
                  <a:pt x="148008" y="-24928"/>
                  <a:pt x="341175" y="-14799"/>
                  <a:pt x="519593" y="0"/>
                </a:cubicBezTo>
                <a:cubicBezTo>
                  <a:pt x="698011" y="14799"/>
                  <a:pt x="1059165" y="34618"/>
                  <a:pt x="1223345" y="0"/>
                </a:cubicBezTo>
                <a:cubicBezTo>
                  <a:pt x="1387525" y="-34618"/>
                  <a:pt x="1732673" y="22402"/>
                  <a:pt x="1973138" y="0"/>
                </a:cubicBezTo>
                <a:cubicBezTo>
                  <a:pt x="2213603" y="-22402"/>
                  <a:pt x="2370650" y="-25356"/>
                  <a:pt x="2538771" y="0"/>
                </a:cubicBezTo>
                <a:cubicBezTo>
                  <a:pt x="2706892" y="25356"/>
                  <a:pt x="2941400" y="12762"/>
                  <a:pt x="3196483" y="0"/>
                </a:cubicBezTo>
                <a:cubicBezTo>
                  <a:pt x="3451566" y="-12762"/>
                  <a:pt x="3637530" y="-4290"/>
                  <a:pt x="3854196" y="0"/>
                </a:cubicBezTo>
                <a:cubicBezTo>
                  <a:pt x="4070862" y="4290"/>
                  <a:pt x="4264939" y="-22678"/>
                  <a:pt x="4603988" y="0"/>
                </a:cubicBezTo>
                <a:cubicBezTo>
                  <a:pt x="4582769" y="194599"/>
                  <a:pt x="4580593" y="356944"/>
                  <a:pt x="4603988" y="557403"/>
                </a:cubicBezTo>
                <a:cubicBezTo>
                  <a:pt x="4627383" y="757862"/>
                  <a:pt x="4579773" y="882727"/>
                  <a:pt x="4603988" y="1056132"/>
                </a:cubicBezTo>
                <a:cubicBezTo>
                  <a:pt x="4628203" y="1229537"/>
                  <a:pt x="4631937" y="1384389"/>
                  <a:pt x="4603988" y="1672209"/>
                </a:cubicBezTo>
                <a:cubicBezTo>
                  <a:pt x="4576039" y="1960029"/>
                  <a:pt x="4590337" y="1987199"/>
                  <a:pt x="4603988" y="2200275"/>
                </a:cubicBezTo>
                <a:cubicBezTo>
                  <a:pt x="4617639" y="2413351"/>
                  <a:pt x="4608955" y="2624334"/>
                  <a:pt x="4603988" y="2933700"/>
                </a:cubicBezTo>
                <a:cubicBezTo>
                  <a:pt x="4294259" y="2954666"/>
                  <a:pt x="4103174" y="2959992"/>
                  <a:pt x="3946275" y="2933700"/>
                </a:cubicBezTo>
                <a:cubicBezTo>
                  <a:pt x="3789376" y="2907408"/>
                  <a:pt x="3472716" y="2964281"/>
                  <a:pt x="3196483" y="2933700"/>
                </a:cubicBezTo>
                <a:cubicBezTo>
                  <a:pt x="2920250" y="2903119"/>
                  <a:pt x="2753856" y="2912689"/>
                  <a:pt x="2446691" y="2933700"/>
                </a:cubicBezTo>
                <a:cubicBezTo>
                  <a:pt x="2139526" y="2954711"/>
                  <a:pt x="2054022" y="2925859"/>
                  <a:pt x="1927098" y="2933700"/>
                </a:cubicBezTo>
                <a:cubicBezTo>
                  <a:pt x="1800174" y="2941541"/>
                  <a:pt x="1495697" y="2948901"/>
                  <a:pt x="1315425" y="2933700"/>
                </a:cubicBezTo>
                <a:cubicBezTo>
                  <a:pt x="1135153" y="2918499"/>
                  <a:pt x="978489" y="2916608"/>
                  <a:pt x="795832" y="2933700"/>
                </a:cubicBezTo>
                <a:cubicBezTo>
                  <a:pt x="613175" y="2950792"/>
                  <a:pt x="224323" y="2920703"/>
                  <a:pt x="0" y="2933700"/>
                </a:cubicBezTo>
                <a:cubicBezTo>
                  <a:pt x="18544" y="2757131"/>
                  <a:pt x="-4672" y="2544942"/>
                  <a:pt x="0" y="2376297"/>
                </a:cubicBezTo>
                <a:cubicBezTo>
                  <a:pt x="4672" y="2207652"/>
                  <a:pt x="-23097" y="2023802"/>
                  <a:pt x="0" y="1789557"/>
                </a:cubicBezTo>
                <a:cubicBezTo>
                  <a:pt x="23097" y="1555312"/>
                  <a:pt x="-4218" y="1396181"/>
                  <a:pt x="0" y="1202817"/>
                </a:cubicBezTo>
                <a:cubicBezTo>
                  <a:pt x="4218" y="1009453"/>
                  <a:pt x="15358" y="825965"/>
                  <a:pt x="0" y="645414"/>
                </a:cubicBezTo>
                <a:cubicBezTo>
                  <a:pt x="-15358" y="464863"/>
                  <a:pt x="-26870" y="223491"/>
                  <a:pt x="0" y="0"/>
                </a:cubicBezTo>
                <a:close/>
              </a:path>
            </a:pathLst>
          </a:custGeom>
          <a:ln w="85725" cmpd="thickThin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6360286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6C6C851A-B375-AA59-074E-F44FB59864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9" y="36479"/>
            <a:ext cx="4659914" cy="2930971"/>
          </a:xfrm>
          <a:custGeom>
            <a:avLst/>
            <a:gdLst>
              <a:gd name="connsiteX0" fmla="*/ 0 w 4659914"/>
              <a:gd name="connsiteY0" fmla="*/ 0 h 2930971"/>
              <a:gd name="connsiteX1" fmla="*/ 758900 w 4659914"/>
              <a:gd name="connsiteY1" fmla="*/ 0 h 2930971"/>
              <a:gd name="connsiteX2" fmla="*/ 1424602 w 4659914"/>
              <a:gd name="connsiteY2" fmla="*/ 0 h 2930971"/>
              <a:gd name="connsiteX3" fmla="*/ 2090304 w 4659914"/>
              <a:gd name="connsiteY3" fmla="*/ 0 h 2930971"/>
              <a:gd name="connsiteX4" fmla="*/ 2662808 w 4659914"/>
              <a:gd name="connsiteY4" fmla="*/ 0 h 2930971"/>
              <a:gd name="connsiteX5" fmla="*/ 3328510 w 4659914"/>
              <a:gd name="connsiteY5" fmla="*/ 0 h 2930971"/>
              <a:gd name="connsiteX6" fmla="*/ 4087410 w 4659914"/>
              <a:gd name="connsiteY6" fmla="*/ 0 h 2930971"/>
              <a:gd name="connsiteX7" fmla="*/ 4659914 w 4659914"/>
              <a:gd name="connsiteY7" fmla="*/ 0 h 2930971"/>
              <a:gd name="connsiteX8" fmla="*/ 4659914 w 4659914"/>
              <a:gd name="connsiteY8" fmla="*/ 527575 h 2930971"/>
              <a:gd name="connsiteX9" fmla="*/ 4659914 w 4659914"/>
              <a:gd name="connsiteY9" fmla="*/ 1055150 h 2930971"/>
              <a:gd name="connsiteX10" fmla="*/ 4659914 w 4659914"/>
              <a:gd name="connsiteY10" fmla="*/ 1553415 h 2930971"/>
              <a:gd name="connsiteX11" fmla="*/ 4659914 w 4659914"/>
              <a:gd name="connsiteY11" fmla="*/ 2080989 h 2930971"/>
              <a:gd name="connsiteX12" fmla="*/ 4659914 w 4659914"/>
              <a:gd name="connsiteY12" fmla="*/ 2930971 h 2930971"/>
              <a:gd name="connsiteX13" fmla="*/ 4087410 w 4659914"/>
              <a:gd name="connsiteY13" fmla="*/ 2930971 h 2930971"/>
              <a:gd name="connsiteX14" fmla="*/ 3328510 w 4659914"/>
              <a:gd name="connsiteY14" fmla="*/ 2930971 h 2930971"/>
              <a:gd name="connsiteX15" fmla="*/ 2709407 w 4659914"/>
              <a:gd name="connsiteY15" fmla="*/ 2930971 h 2930971"/>
              <a:gd name="connsiteX16" fmla="*/ 2043705 w 4659914"/>
              <a:gd name="connsiteY16" fmla="*/ 2930971 h 2930971"/>
              <a:gd name="connsiteX17" fmla="*/ 1517801 w 4659914"/>
              <a:gd name="connsiteY17" fmla="*/ 2930971 h 2930971"/>
              <a:gd name="connsiteX18" fmla="*/ 852099 w 4659914"/>
              <a:gd name="connsiteY18" fmla="*/ 2930971 h 2930971"/>
              <a:gd name="connsiteX19" fmla="*/ 0 w 4659914"/>
              <a:gd name="connsiteY19" fmla="*/ 2930971 h 2930971"/>
              <a:gd name="connsiteX20" fmla="*/ 0 w 4659914"/>
              <a:gd name="connsiteY20" fmla="*/ 2344777 h 2930971"/>
              <a:gd name="connsiteX21" fmla="*/ 0 w 4659914"/>
              <a:gd name="connsiteY21" fmla="*/ 1758583 h 2930971"/>
              <a:gd name="connsiteX22" fmla="*/ 0 w 4659914"/>
              <a:gd name="connsiteY22" fmla="*/ 1201698 h 2930971"/>
              <a:gd name="connsiteX23" fmla="*/ 0 w 4659914"/>
              <a:gd name="connsiteY23" fmla="*/ 703433 h 2930971"/>
              <a:gd name="connsiteX24" fmla="*/ 0 w 4659914"/>
              <a:gd name="connsiteY24" fmla="*/ 0 h 2930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659914" h="2930971" fill="none" extrusionOk="0">
                <a:moveTo>
                  <a:pt x="0" y="0"/>
                </a:moveTo>
                <a:cubicBezTo>
                  <a:pt x="153194" y="-20156"/>
                  <a:pt x="434592" y="23260"/>
                  <a:pt x="758900" y="0"/>
                </a:cubicBezTo>
                <a:cubicBezTo>
                  <a:pt x="1083208" y="-23260"/>
                  <a:pt x="1196700" y="24886"/>
                  <a:pt x="1424602" y="0"/>
                </a:cubicBezTo>
                <a:cubicBezTo>
                  <a:pt x="1652504" y="-24886"/>
                  <a:pt x="1954303" y="-4629"/>
                  <a:pt x="2090304" y="0"/>
                </a:cubicBezTo>
                <a:cubicBezTo>
                  <a:pt x="2226305" y="4629"/>
                  <a:pt x="2379986" y="27017"/>
                  <a:pt x="2662808" y="0"/>
                </a:cubicBezTo>
                <a:cubicBezTo>
                  <a:pt x="2945630" y="-27017"/>
                  <a:pt x="3180471" y="31945"/>
                  <a:pt x="3328510" y="0"/>
                </a:cubicBezTo>
                <a:cubicBezTo>
                  <a:pt x="3476549" y="-31945"/>
                  <a:pt x="3909941" y="-16098"/>
                  <a:pt x="4087410" y="0"/>
                </a:cubicBezTo>
                <a:cubicBezTo>
                  <a:pt x="4264879" y="16098"/>
                  <a:pt x="4437921" y="-21512"/>
                  <a:pt x="4659914" y="0"/>
                </a:cubicBezTo>
                <a:cubicBezTo>
                  <a:pt x="4640270" y="110607"/>
                  <a:pt x="4639961" y="297480"/>
                  <a:pt x="4659914" y="527575"/>
                </a:cubicBezTo>
                <a:cubicBezTo>
                  <a:pt x="4679867" y="757670"/>
                  <a:pt x="4651516" y="804043"/>
                  <a:pt x="4659914" y="1055150"/>
                </a:cubicBezTo>
                <a:cubicBezTo>
                  <a:pt x="4668312" y="1306257"/>
                  <a:pt x="4672042" y="1339039"/>
                  <a:pt x="4659914" y="1553415"/>
                </a:cubicBezTo>
                <a:cubicBezTo>
                  <a:pt x="4647786" y="1767792"/>
                  <a:pt x="4682255" y="1882494"/>
                  <a:pt x="4659914" y="2080989"/>
                </a:cubicBezTo>
                <a:cubicBezTo>
                  <a:pt x="4637573" y="2279484"/>
                  <a:pt x="4672440" y="2667917"/>
                  <a:pt x="4659914" y="2930971"/>
                </a:cubicBezTo>
                <a:cubicBezTo>
                  <a:pt x="4386156" y="2934948"/>
                  <a:pt x="4252969" y="2948425"/>
                  <a:pt x="4087410" y="2930971"/>
                </a:cubicBezTo>
                <a:cubicBezTo>
                  <a:pt x="3921851" y="2913517"/>
                  <a:pt x="3674153" y="2967429"/>
                  <a:pt x="3328510" y="2930971"/>
                </a:cubicBezTo>
                <a:cubicBezTo>
                  <a:pt x="2982867" y="2894513"/>
                  <a:pt x="2957987" y="2901066"/>
                  <a:pt x="2709407" y="2930971"/>
                </a:cubicBezTo>
                <a:cubicBezTo>
                  <a:pt x="2460827" y="2960876"/>
                  <a:pt x="2268543" y="2929136"/>
                  <a:pt x="2043705" y="2930971"/>
                </a:cubicBezTo>
                <a:cubicBezTo>
                  <a:pt x="1818867" y="2932806"/>
                  <a:pt x="1774483" y="2930890"/>
                  <a:pt x="1517801" y="2930971"/>
                </a:cubicBezTo>
                <a:cubicBezTo>
                  <a:pt x="1261119" y="2931052"/>
                  <a:pt x="1155076" y="2903036"/>
                  <a:pt x="852099" y="2930971"/>
                </a:cubicBezTo>
                <a:cubicBezTo>
                  <a:pt x="549122" y="2958906"/>
                  <a:pt x="319413" y="2964228"/>
                  <a:pt x="0" y="2930971"/>
                </a:cubicBezTo>
                <a:cubicBezTo>
                  <a:pt x="-24542" y="2659205"/>
                  <a:pt x="27052" y="2464391"/>
                  <a:pt x="0" y="2344777"/>
                </a:cubicBezTo>
                <a:cubicBezTo>
                  <a:pt x="-27052" y="2225163"/>
                  <a:pt x="-9914" y="1926611"/>
                  <a:pt x="0" y="1758583"/>
                </a:cubicBezTo>
                <a:cubicBezTo>
                  <a:pt x="9914" y="1590555"/>
                  <a:pt x="16942" y="1452307"/>
                  <a:pt x="0" y="1201698"/>
                </a:cubicBezTo>
                <a:cubicBezTo>
                  <a:pt x="-16942" y="951089"/>
                  <a:pt x="-12756" y="849768"/>
                  <a:pt x="0" y="703433"/>
                </a:cubicBezTo>
                <a:cubicBezTo>
                  <a:pt x="12756" y="557099"/>
                  <a:pt x="13336" y="306922"/>
                  <a:pt x="0" y="0"/>
                </a:cubicBezTo>
                <a:close/>
              </a:path>
              <a:path w="4659914" h="2930971" stroke="0" extrusionOk="0">
                <a:moveTo>
                  <a:pt x="0" y="0"/>
                </a:moveTo>
                <a:cubicBezTo>
                  <a:pt x="167911" y="17599"/>
                  <a:pt x="574613" y="-6080"/>
                  <a:pt x="758900" y="0"/>
                </a:cubicBezTo>
                <a:cubicBezTo>
                  <a:pt x="943187" y="6080"/>
                  <a:pt x="1200410" y="-1300"/>
                  <a:pt x="1331404" y="0"/>
                </a:cubicBezTo>
                <a:cubicBezTo>
                  <a:pt x="1462398" y="1300"/>
                  <a:pt x="1655809" y="-2311"/>
                  <a:pt x="1857309" y="0"/>
                </a:cubicBezTo>
                <a:cubicBezTo>
                  <a:pt x="2058809" y="2311"/>
                  <a:pt x="2386524" y="14694"/>
                  <a:pt x="2569610" y="0"/>
                </a:cubicBezTo>
                <a:cubicBezTo>
                  <a:pt x="2752696" y="-14694"/>
                  <a:pt x="2884694" y="17839"/>
                  <a:pt x="3095514" y="0"/>
                </a:cubicBezTo>
                <a:cubicBezTo>
                  <a:pt x="3306334" y="-17839"/>
                  <a:pt x="3476736" y="11257"/>
                  <a:pt x="3621419" y="0"/>
                </a:cubicBezTo>
                <a:cubicBezTo>
                  <a:pt x="3766103" y="-11257"/>
                  <a:pt x="4248596" y="18178"/>
                  <a:pt x="4659914" y="0"/>
                </a:cubicBezTo>
                <a:cubicBezTo>
                  <a:pt x="4671851" y="170200"/>
                  <a:pt x="4650532" y="362393"/>
                  <a:pt x="4659914" y="615504"/>
                </a:cubicBezTo>
                <a:cubicBezTo>
                  <a:pt x="4669296" y="868615"/>
                  <a:pt x="4681471" y="1033606"/>
                  <a:pt x="4659914" y="1231008"/>
                </a:cubicBezTo>
                <a:cubicBezTo>
                  <a:pt x="4638357" y="1428410"/>
                  <a:pt x="4646660" y="1522031"/>
                  <a:pt x="4659914" y="1787892"/>
                </a:cubicBezTo>
                <a:cubicBezTo>
                  <a:pt x="4673168" y="2053753"/>
                  <a:pt x="4692127" y="2619205"/>
                  <a:pt x="4659914" y="2930971"/>
                </a:cubicBezTo>
                <a:cubicBezTo>
                  <a:pt x="4431725" y="2956063"/>
                  <a:pt x="4333769" y="2909872"/>
                  <a:pt x="4134009" y="2930971"/>
                </a:cubicBezTo>
                <a:cubicBezTo>
                  <a:pt x="3934250" y="2952070"/>
                  <a:pt x="3688992" y="2961466"/>
                  <a:pt x="3375109" y="2930971"/>
                </a:cubicBezTo>
                <a:cubicBezTo>
                  <a:pt x="3061226" y="2900476"/>
                  <a:pt x="2995166" y="2929556"/>
                  <a:pt x="2662808" y="2930971"/>
                </a:cubicBezTo>
                <a:cubicBezTo>
                  <a:pt x="2330450" y="2932386"/>
                  <a:pt x="2211720" y="2933128"/>
                  <a:pt x="1997106" y="2930971"/>
                </a:cubicBezTo>
                <a:cubicBezTo>
                  <a:pt x="1782492" y="2928814"/>
                  <a:pt x="1504682" y="2919894"/>
                  <a:pt x="1378003" y="2930971"/>
                </a:cubicBezTo>
                <a:cubicBezTo>
                  <a:pt x="1251324" y="2942048"/>
                  <a:pt x="1071725" y="2906844"/>
                  <a:pt x="805499" y="2930971"/>
                </a:cubicBezTo>
                <a:cubicBezTo>
                  <a:pt x="539273" y="2955098"/>
                  <a:pt x="351549" y="2927754"/>
                  <a:pt x="0" y="2930971"/>
                </a:cubicBezTo>
                <a:cubicBezTo>
                  <a:pt x="-7068" y="2746983"/>
                  <a:pt x="22416" y="2605011"/>
                  <a:pt x="0" y="2403396"/>
                </a:cubicBezTo>
                <a:cubicBezTo>
                  <a:pt x="-22416" y="2201781"/>
                  <a:pt x="-23971" y="1933862"/>
                  <a:pt x="0" y="1787892"/>
                </a:cubicBezTo>
                <a:cubicBezTo>
                  <a:pt x="23971" y="1641922"/>
                  <a:pt x="25539" y="1442784"/>
                  <a:pt x="0" y="1172388"/>
                </a:cubicBezTo>
                <a:cubicBezTo>
                  <a:pt x="-25539" y="901992"/>
                  <a:pt x="16376" y="819616"/>
                  <a:pt x="0" y="586194"/>
                </a:cubicBezTo>
                <a:cubicBezTo>
                  <a:pt x="-16376" y="352772"/>
                  <a:pt x="-28504" y="285521"/>
                  <a:pt x="0" y="0"/>
                </a:cubicBezTo>
                <a:close/>
              </a:path>
            </a:pathLst>
          </a:custGeom>
          <a:ln w="85725" cmpd="thickThin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40643049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sp>
        <p:nvSpPr>
          <p:cNvPr id="6" name="Freeform 6">
            <a:extLst>
              <a:ext uri="{FF2B5EF4-FFF2-40B4-BE49-F238E27FC236}">
                <a16:creationId xmlns:a16="http://schemas.microsoft.com/office/drawing/2014/main" xmlns="" id="{03FC89D3-A321-4D09-1D60-77CFD2B4ED72}"/>
              </a:ext>
            </a:extLst>
          </p:cNvPr>
          <p:cNvSpPr/>
          <p:nvPr/>
        </p:nvSpPr>
        <p:spPr>
          <a:xfrm>
            <a:off x="-2020627" y="333025"/>
            <a:ext cx="9648100" cy="976870"/>
          </a:xfrm>
          <a:custGeom>
            <a:avLst/>
            <a:gdLst/>
            <a:ahLst/>
            <a:cxnLst/>
            <a:rect l="l" t="t" r="r" b="b"/>
            <a:pathLst>
              <a:path w="9648100" h="976870">
                <a:moveTo>
                  <a:pt x="0" y="0"/>
                </a:moveTo>
                <a:lnTo>
                  <a:pt x="9648100" y="0"/>
                </a:lnTo>
                <a:lnTo>
                  <a:pt x="9648100" y="976870"/>
                </a:lnTo>
                <a:lnTo>
                  <a:pt x="0" y="9768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4" name="Nhóm 3">
            <a:extLst>
              <a:ext uri="{FF2B5EF4-FFF2-40B4-BE49-F238E27FC236}">
                <a16:creationId xmlns:a16="http://schemas.microsoft.com/office/drawing/2014/main" xmlns="" id="{C3A6EBCE-C415-E9F2-7E0C-1EA5E68B75DE}"/>
              </a:ext>
            </a:extLst>
          </p:cNvPr>
          <p:cNvGrpSpPr/>
          <p:nvPr/>
        </p:nvGrpSpPr>
        <p:grpSpPr>
          <a:xfrm>
            <a:off x="17070954" y="8856726"/>
            <a:ext cx="376692" cy="401574"/>
            <a:chOff x="17070954" y="8856726"/>
            <a:chExt cx="376692" cy="401574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xmlns="" id="{0B40CC7F-BD1D-7C8D-2B62-9D822183DB5F}"/>
                </a:ext>
              </a:extLst>
            </p:cNvPr>
            <p:cNvGrpSpPr/>
            <p:nvPr/>
          </p:nvGrpSpPr>
          <p:grpSpPr>
            <a:xfrm>
              <a:off x="17298422" y="8856726"/>
              <a:ext cx="149224" cy="149224"/>
              <a:chOff x="0" y="0"/>
              <a:chExt cx="812800" cy="812800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xmlns="" id="{C211CA13-D832-C3EA-92BF-3899ED3F857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xmlns="" id="{5EA61541-122F-F772-4559-2A02FE999C1F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960" tIns="60960" rIns="60960" bIns="60960" rtlCol="0" anchor="ctr"/>
              <a:lstStyle/>
              <a:p>
                <a:pPr algn="ctr">
                  <a:lnSpc>
                    <a:spcPts val="3696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xmlns="" id="{DB25FD45-68C8-6022-4F78-4DEEF555A65D}"/>
                </a:ext>
              </a:extLst>
            </p:cNvPr>
            <p:cNvGrpSpPr/>
            <p:nvPr/>
          </p:nvGrpSpPr>
          <p:grpSpPr>
            <a:xfrm>
              <a:off x="17298422" y="9109076"/>
              <a:ext cx="149224" cy="149224"/>
              <a:chOff x="0" y="0"/>
              <a:chExt cx="812800" cy="812800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xmlns="" id="{999D2674-2F1E-E297-9DFF-2B9D4D24EA0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xmlns="" id="{C436EB93-07C9-5A62-43BF-F0AEA1453279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960" tIns="60960" rIns="60960" bIns="60960" rtlCol="0" anchor="ctr"/>
              <a:lstStyle/>
              <a:p>
                <a:pPr algn="ctr">
                  <a:lnSpc>
                    <a:spcPts val="3696"/>
                  </a:lnSpc>
                </a:pPr>
                <a:endParaRPr/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xmlns="" id="{3AD29557-E35F-78B6-B0A9-B298BBFC28C8}"/>
                </a:ext>
              </a:extLst>
            </p:cNvPr>
            <p:cNvGrpSpPr/>
            <p:nvPr/>
          </p:nvGrpSpPr>
          <p:grpSpPr>
            <a:xfrm>
              <a:off x="17070954" y="8858401"/>
              <a:ext cx="149224" cy="149224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xmlns="" id="{9069AA02-7497-9463-6823-E3812F3ECCB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xmlns="" id="{39C1D52F-C1E3-B3BD-109C-60975C6E89BE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960" tIns="60960" rIns="60960" bIns="60960" rtlCol="0" anchor="ctr"/>
              <a:lstStyle/>
              <a:p>
                <a:pPr algn="ctr">
                  <a:lnSpc>
                    <a:spcPts val="3696"/>
                  </a:lnSpc>
                </a:pPr>
                <a:endParaRPr/>
              </a:p>
            </p:txBody>
          </p:sp>
        </p:grp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xmlns="" id="{A13A84C8-3F62-889D-6AA6-82D41514D3EA}"/>
                </a:ext>
              </a:extLst>
            </p:cNvPr>
            <p:cNvGrpSpPr/>
            <p:nvPr/>
          </p:nvGrpSpPr>
          <p:grpSpPr>
            <a:xfrm>
              <a:off x="17070954" y="9109076"/>
              <a:ext cx="149224" cy="149224"/>
              <a:chOff x="0" y="0"/>
              <a:chExt cx="812800" cy="812800"/>
            </a:xfrm>
          </p:grpSpPr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xmlns="" id="{BFCB3140-B31C-DC15-4963-0E4315F06D5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" name="TextBox 24">
                <a:extLst>
                  <a:ext uri="{FF2B5EF4-FFF2-40B4-BE49-F238E27FC236}">
                    <a16:creationId xmlns:a16="http://schemas.microsoft.com/office/drawing/2014/main" xmlns="" id="{AB83104E-BD50-96BD-3C60-D1DA43B9FFC8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960" tIns="60960" rIns="60960" bIns="60960" rtlCol="0" anchor="ctr"/>
              <a:lstStyle/>
              <a:p>
                <a:pPr algn="ctr">
                  <a:lnSpc>
                    <a:spcPts val="3696"/>
                  </a:lnSpc>
                </a:pPr>
                <a:endParaRPr/>
              </a:p>
            </p:txBody>
          </p:sp>
        </p:grpSp>
      </p:grpSp>
      <p:pic>
        <p:nvPicPr>
          <p:cNvPr id="29" name="Picture 29">
            <a:extLst>
              <a:ext uri="{FF2B5EF4-FFF2-40B4-BE49-F238E27FC236}">
                <a16:creationId xmlns:a16="http://schemas.microsoft.com/office/drawing/2014/main" xmlns="" id="{FF0EA4D3-38AD-1340-98B6-0B431558D6F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2886943" y="2035484"/>
            <a:ext cx="1948456" cy="1938713"/>
          </a:xfrm>
          <a:prstGeom prst="rect">
            <a:avLst/>
          </a:prstGeom>
        </p:spPr>
      </p:pic>
      <p:pic>
        <p:nvPicPr>
          <p:cNvPr id="30" name="Picture 30">
            <a:extLst>
              <a:ext uri="{FF2B5EF4-FFF2-40B4-BE49-F238E27FC236}">
                <a16:creationId xmlns:a16="http://schemas.microsoft.com/office/drawing/2014/main" xmlns="" id="{035447C2-825A-6CE9-8557-483189C0861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3743164" y="2228928"/>
            <a:ext cx="1948456" cy="193871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CD974BE5-C71F-C517-D3E9-398EAB2602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19900"/>
            <a:ext cx="3291840" cy="3301164"/>
          </a:xfrm>
          <a:custGeom>
            <a:avLst/>
            <a:gdLst>
              <a:gd name="connsiteX0" fmla="*/ 0 w 3291840"/>
              <a:gd name="connsiteY0" fmla="*/ 0 h 3301164"/>
              <a:gd name="connsiteX1" fmla="*/ 691286 w 3291840"/>
              <a:gd name="connsiteY1" fmla="*/ 0 h 3301164"/>
              <a:gd name="connsiteX2" fmla="*/ 1382573 w 3291840"/>
              <a:gd name="connsiteY2" fmla="*/ 0 h 3301164"/>
              <a:gd name="connsiteX3" fmla="*/ 2073859 w 3291840"/>
              <a:gd name="connsiteY3" fmla="*/ 0 h 3301164"/>
              <a:gd name="connsiteX4" fmla="*/ 2666390 w 3291840"/>
              <a:gd name="connsiteY4" fmla="*/ 0 h 3301164"/>
              <a:gd name="connsiteX5" fmla="*/ 3291840 w 3291840"/>
              <a:gd name="connsiteY5" fmla="*/ 0 h 3301164"/>
              <a:gd name="connsiteX6" fmla="*/ 3291840 w 3291840"/>
              <a:gd name="connsiteY6" fmla="*/ 561198 h 3301164"/>
              <a:gd name="connsiteX7" fmla="*/ 3291840 w 3291840"/>
              <a:gd name="connsiteY7" fmla="*/ 1287454 h 3301164"/>
              <a:gd name="connsiteX8" fmla="*/ 3291840 w 3291840"/>
              <a:gd name="connsiteY8" fmla="*/ 1881663 h 3301164"/>
              <a:gd name="connsiteX9" fmla="*/ 3291840 w 3291840"/>
              <a:gd name="connsiteY9" fmla="*/ 2475873 h 3301164"/>
              <a:gd name="connsiteX10" fmla="*/ 3291840 w 3291840"/>
              <a:gd name="connsiteY10" fmla="*/ 3301164 h 3301164"/>
              <a:gd name="connsiteX11" fmla="*/ 2699309 w 3291840"/>
              <a:gd name="connsiteY11" fmla="*/ 3301164 h 3301164"/>
              <a:gd name="connsiteX12" fmla="*/ 2139696 w 3291840"/>
              <a:gd name="connsiteY12" fmla="*/ 3301164 h 3301164"/>
              <a:gd name="connsiteX13" fmla="*/ 1580083 w 3291840"/>
              <a:gd name="connsiteY13" fmla="*/ 3301164 h 3301164"/>
              <a:gd name="connsiteX14" fmla="*/ 855878 w 3291840"/>
              <a:gd name="connsiteY14" fmla="*/ 3301164 h 3301164"/>
              <a:gd name="connsiteX15" fmla="*/ 0 w 3291840"/>
              <a:gd name="connsiteY15" fmla="*/ 3301164 h 3301164"/>
              <a:gd name="connsiteX16" fmla="*/ 0 w 3291840"/>
              <a:gd name="connsiteY16" fmla="*/ 2706954 h 3301164"/>
              <a:gd name="connsiteX17" fmla="*/ 0 w 3291840"/>
              <a:gd name="connsiteY17" fmla="*/ 2145757 h 3301164"/>
              <a:gd name="connsiteX18" fmla="*/ 0 w 3291840"/>
              <a:gd name="connsiteY18" fmla="*/ 1485524 h 3301164"/>
              <a:gd name="connsiteX19" fmla="*/ 0 w 3291840"/>
              <a:gd name="connsiteY19" fmla="*/ 759268 h 3301164"/>
              <a:gd name="connsiteX20" fmla="*/ 0 w 3291840"/>
              <a:gd name="connsiteY20" fmla="*/ 0 h 330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291840" h="3301164" fill="none" extrusionOk="0">
                <a:moveTo>
                  <a:pt x="0" y="0"/>
                </a:moveTo>
                <a:cubicBezTo>
                  <a:pt x="210339" y="11078"/>
                  <a:pt x="376853" y="5841"/>
                  <a:pt x="691286" y="0"/>
                </a:cubicBezTo>
                <a:cubicBezTo>
                  <a:pt x="1005719" y="-5841"/>
                  <a:pt x="1076894" y="26193"/>
                  <a:pt x="1382573" y="0"/>
                </a:cubicBezTo>
                <a:cubicBezTo>
                  <a:pt x="1688252" y="-26193"/>
                  <a:pt x="1838901" y="14061"/>
                  <a:pt x="2073859" y="0"/>
                </a:cubicBezTo>
                <a:cubicBezTo>
                  <a:pt x="2308817" y="-14061"/>
                  <a:pt x="2475093" y="-28634"/>
                  <a:pt x="2666390" y="0"/>
                </a:cubicBezTo>
                <a:cubicBezTo>
                  <a:pt x="2857687" y="28634"/>
                  <a:pt x="2985006" y="29476"/>
                  <a:pt x="3291840" y="0"/>
                </a:cubicBezTo>
                <a:cubicBezTo>
                  <a:pt x="3264906" y="209885"/>
                  <a:pt x="3282279" y="342327"/>
                  <a:pt x="3291840" y="561198"/>
                </a:cubicBezTo>
                <a:cubicBezTo>
                  <a:pt x="3301401" y="780069"/>
                  <a:pt x="3304518" y="1047495"/>
                  <a:pt x="3291840" y="1287454"/>
                </a:cubicBezTo>
                <a:cubicBezTo>
                  <a:pt x="3279162" y="1527413"/>
                  <a:pt x="3315726" y="1685270"/>
                  <a:pt x="3291840" y="1881663"/>
                </a:cubicBezTo>
                <a:cubicBezTo>
                  <a:pt x="3267954" y="2078056"/>
                  <a:pt x="3312167" y="2313974"/>
                  <a:pt x="3291840" y="2475873"/>
                </a:cubicBezTo>
                <a:cubicBezTo>
                  <a:pt x="3271514" y="2637772"/>
                  <a:pt x="3310448" y="3135068"/>
                  <a:pt x="3291840" y="3301164"/>
                </a:cubicBezTo>
                <a:cubicBezTo>
                  <a:pt x="3031159" y="3279231"/>
                  <a:pt x="2860629" y="3327275"/>
                  <a:pt x="2699309" y="3301164"/>
                </a:cubicBezTo>
                <a:cubicBezTo>
                  <a:pt x="2537989" y="3275053"/>
                  <a:pt x="2279538" y="3278557"/>
                  <a:pt x="2139696" y="3301164"/>
                </a:cubicBezTo>
                <a:cubicBezTo>
                  <a:pt x="1999854" y="3323771"/>
                  <a:pt x="1766758" y="3314676"/>
                  <a:pt x="1580083" y="3301164"/>
                </a:cubicBezTo>
                <a:cubicBezTo>
                  <a:pt x="1393408" y="3287652"/>
                  <a:pt x="1157402" y="3321551"/>
                  <a:pt x="855878" y="3301164"/>
                </a:cubicBezTo>
                <a:cubicBezTo>
                  <a:pt x="554354" y="3280777"/>
                  <a:pt x="214194" y="3335975"/>
                  <a:pt x="0" y="3301164"/>
                </a:cubicBezTo>
                <a:cubicBezTo>
                  <a:pt x="-197" y="3083976"/>
                  <a:pt x="-15400" y="2924207"/>
                  <a:pt x="0" y="2706954"/>
                </a:cubicBezTo>
                <a:cubicBezTo>
                  <a:pt x="15400" y="2489701"/>
                  <a:pt x="-20265" y="2331923"/>
                  <a:pt x="0" y="2145757"/>
                </a:cubicBezTo>
                <a:cubicBezTo>
                  <a:pt x="20265" y="1959591"/>
                  <a:pt x="31285" y="1658580"/>
                  <a:pt x="0" y="1485524"/>
                </a:cubicBezTo>
                <a:cubicBezTo>
                  <a:pt x="-31285" y="1312468"/>
                  <a:pt x="-29073" y="1063190"/>
                  <a:pt x="0" y="759268"/>
                </a:cubicBezTo>
                <a:cubicBezTo>
                  <a:pt x="29073" y="455346"/>
                  <a:pt x="26983" y="344949"/>
                  <a:pt x="0" y="0"/>
                </a:cubicBezTo>
                <a:close/>
              </a:path>
              <a:path w="3291840" h="3301164" stroke="0" extrusionOk="0">
                <a:moveTo>
                  <a:pt x="0" y="0"/>
                </a:moveTo>
                <a:cubicBezTo>
                  <a:pt x="132471" y="-20238"/>
                  <a:pt x="393886" y="28413"/>
                  <a:pt x="592531" y="0"/>
                </a:cubicBezTo>
                <a:cubicBezTo>
                  <a:pt x="791176" y="-28413"/>
                  <a:pt x="1114114" y="10080"/>
                  <a:pt x="1283818" y="0"/>
                </a:cubicBezTo>
                <a:cubicBezTo>
                  <a:pt x="1453522" y="-10080"/>
                  <a:pt x="1706482" y="3729"/>
                  <a:pt x="2008022" y="0"/>
                </a:cubicBezTo>
                <a:cubicBezTo>
                  <a:pt x="2309562" y="-3729"/>
                  <a:pt x="2375755" y="-5412"/>
                  <a:pt x="2567635" y="0"/>
                </a:cubicBezTo>
                <a:cubicBezTo>
                  <a:pt x="2759515" y="5412"/>
                  <a:pt x="3031292" y="-19591"/>
                  <a:pt x="3291840" y="0"/>
                </a:cubicBezTo>
                <a:cubicBezTo>
                  <a:pt x="3304530" y="138479"/>
                  <a:pt x="3317038" y="387798"/>
                  <a:pt x="3291840" y="561198"/>
                </a:cubicBezTo>
                <a:cubicBezTo>
                  <a:pt x="3266642" y="734598"/>
                  <a:pt x="3261381" y="1057510"/>
                  <a:pt x="3291840" y="1221431"/>
                </a:cubicBezTo>
                <a:cubicBezTo>
                  <a:pt x="3322299" y="1385352"/>
                  <a:pt x="3319919" y="1612012"/>
                  <a:pt x="3291840" y="1881663"/>
                </a:cubicBezTo>
                <a:cubicBezTo>
                  <a:pt x="3263761" y="2151314"/>
                  <a:pt x="3288029" y="2289100"/>
                  <a:pt x="3291840" y="2607920"/>
                </a:cubicBezTo>
                <a:cubicBezTo>
                  <a:pt x="3295651" y="2926740"/>
                  <a:pt x="3281270" y="3024358"/>
                  <a:pt x="3291840" y="3301164"/>
                </a:cubicBezTo>
                <a:cubicBezTo>
                  <a:pt x="3166636" y="3321990"/>
                  <a:pt x="2972362" y="3284590"/>
                  <a:pt x="2732227" y="3301164"/>
                </a:cubicBezTo>
                <a:cubicBezTo>
                  <a:pt x="2492092" y="3317738"/>
                  <a:pt x="2249428" y="3326371"/>
                  <a:pt x="2106778" y="3301164"/>
                </a:cubicBezTo>
                <a:cubicBezTo>
                  <a:pt x="1964128" y="3275957"/>
                  <a:pt x="1604075" y="3294294"/>
                  <a:pt x="1382573" y="3301164"/>
                </a:cubicBezTo>
                <a:cubicBezTo>
                  <a:pt x="1161071" y="3308034"/>
                  <a:pt x="972079" y="3306801"/>
                  <a:pt x="822960" y="3301164"/>
                </a:cubicBezTo>
                <a:cubicBezTo>
                  <a:pt x="673841" y="3295527"/>
                  <a:pt x="389858" y="3319402"/>
                  <a:pt x="0" y="3301164"/>
                </a:cubicBezTo>
                <a:cubicBezTo>
                  <a:pt x="-5182" y="3169914"/>
                  <a:pt x="10553" y="2886913"/>
                  <a:pt x="0" y="2706954"/>
                </a:cubicBezTo>
                <a:cubicBezTo>
                  <a:pt x="-10553" y="2526995"/>
                  <a:pt x="29621" y="2227836"/>
                  <a:pt x="0" y="2046722"/>
                </a:cubicBezTo>
                <a:cubicBezTo>
                  <a:pt x="-29621" y="1865608"/>
                  <a:pt x="9745" y="1482550"/>
                  <a:pt x="0" y="1320466"/>
                </a:cubicBezTo>
                <a:cubicBezTo>
                  <a:pt x="-9745" y="1158382"/>
                  <a:pt x="6792" y="791702"/>
                  <a:pt x="0" y="594210"/>
                </a:cubicBezTo>
                <a:cubicBezTo>
                  <a:pt x="-6792" y="396718"/>
                  <a:pt x="-16454" y="267226"/>
                  <a:pt x="0" y="0"/>
                </a:cubicBezTo>
                <a:close/>
              </a:path>
            </a:pathLst>
          </a:custGeom>
          <a:ln w="85725" cmpd="thickThin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100092298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733884B3-CA8A-1F30-2950-AFF6F76353A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0" r="12840"/>
          <a:stretch/>
        </p:blipFill>
        <p:spPr>
          <a:xfrm>
            <a:off x="0" y="3162300"/>
            <a:ext cx="3326674" cy="3352800"/>
          </a:xfrm>
          <a:custGeom>
            <a:avLst/>
            <a:gdLst>
              <a:gd name="connsiteX0" fmla="*/ 0 w 3326674"/>
              <a:gd name="connsiteY0" fmla="*/ 0 h 3352800"/>
              <a:gd name="connsiteX1" fmla="*/ 632068 w 3326674"/>
              <a:gd name="connsiteY1" fmla="*/ 0 h 3352800"/>
              <a:gd name="connsiteX2" fmla="*/ 1330670 w 3326674"/>
              <a:gd name="connsiteY2" fmla="*/ 0 h 3352800"/>
              <a:gd name="connsiteX3" fmla="*/ 2062538 w 3326674"/>
              <a:gd name="connsiteY3" fmla="*/ 0 h 3352800"/>
              <a:gd name="connsiteX4" fmla="*/ 2694606 w 3326674"/>
              <a:gd name="connsiteY4" fmla="*/ 0 h 3352800"/>
              <a:gd name="connsiteX5" fmla="*/ 3326674 w 3326674"/>
              <a:gd name="connsiteY5" fmla="*/ 0 h 3352800"/>
              <a:gd name="connsiteX6" fmla="*/ 3326674 w 3326674"/>
              <a:gd name="connsiteY6" fmla="*/ 704088 h 3352800"/>
              <a:gd name="connsiteX7" fmla="*/ 3326674 w 3326674"/>
              <a:gd name="connsiteY7" fmla="*/ 1341120 h 3352800"/>
              <a:gd name="connsiteX8" fmla="*/ 3326674 w 3326674"/>
              <a:gd name="connsiteY8" fmla="*/ 1911096 h 3352800"/>
              <a:gd name="connsiteX9" fmla="*/ 3326674 w 3326674"/>
              <a:gd name="connsiteY9" fmla="*/ 2481072 h 3352800"/>
              <a:gd name="connsiteX10" fmla="*/ 3326674 w 3326674"/>
              <a:gd name="connsiteY10" fmla="*/ 3352800 h 3352800"/>
              <a:gd name="connsiteX11" fmla="*/ 2727873 w 3326674"/>
              <a:gd name="connsiteY11" fmla="*/ 3352800 h 3352800"/>
              <a:gd name="connsiteX12" fmla="*/ 1996004 w 3326674"/>
              <a:gd name="connsiteY12" fmla="*/ 3352800 h 3352800"/>
              <a:gd name="connsiteX13" fmla="*/ 1330670 w 3326674"/>
              <a:gd name="connsiteY13" fmla="*/ 3352800 h 3352800"/>
              <a:gd name="connsiteX14" fmla="*/ 632068 w 3326674"/>
              <a:gd name="connsiteY14" fmla="*/ 3352800 h 3352800"/>
              <a:gd name="connsiteX15" fmla="*/ 0 w 3326674"/>
              <a:gd name="connsiteY15" fmla="*/ 3352800 h 3352800"/>
              <a:gd name="connsiteX16" fmla="*/ 0 w 3326674"/>
              <a:gd name="connsiteY16" fmla="*/ 2615184 h 3352800"/>
              <a:gd name="connsiteX17" fmla="*/ 0 w 3326674"/>
              <a:gd name="connsiteY17" fmla="*/ 1944624 h 3352800"/>
              <a:gd name="connsiteX18" fmla="*/ 0 w 3326674"/>
              <a:gd name="connsiteY18" fmla="*/ 1374648 h 3352800"/>
              <a:gd name="connsiteX19" fmla="*/ 0 w 3326674"/>
              <a:gd name="connsiteY19" fmla="*/ 670560 h 3352800"/>
              <a:gd name="connsiteX20" fmla="*/ 0 w 3326674"/>
              <a:gd name="connsiteY20" fmla="*/ 0 h 335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26674" h="3352800" fill="none" extrusionOk="0">
                <a:moveTo>
                  <a:pt x="0" y="0"/>
                </a:moveTo>
                <a:cubicBezTo>
                  <a:pt x="184700" y="14712"/>
                  <a:pt x="410877" y="-26944"/>
                  <a:pt x="632068" y="0"/>
                </a:cubicBezTo>
                <a:cubicBezTo>
                  <a:pt x="853259" y="26944"/>
                  <a:pt x="1110951" y="27091"/>
                  <a:pt x="1330670" y="0"/>
                </a:cubicBezTo>
                <a:cubicBezTo>
                  <a:pt x="1550389" y="-27091"/>
                  <a:pt x="1703756" y="-35125"/>
                  <a:pt x="2062538" y="0"/>
                </a:cubicBezTo>
                <a:cubicBezTo>
                  <a:pt x="2421320" y="35125"/>
                  <a:pt x="2397490" y="-26764"/>
                  <a:pt x="2694606" y="0"/>
                </a:cubicBezTo>
                <a:cubicBezTo>
                  <a:pt x="2991722" y="26764"/>
                  <a:pt x="3091896" y="8828"/>
                  <a:pt x="3326674" y="0"/>
                </a:cubicBezTo>
                <a:cubicBezTo>
                  <a:pt x="3306320" y="210208"/>
                  <a:pt x="3346965" y="484978"/>
                  <a:pt x="3326674" y="704088"/>
                </a:cubicBezTo>
                <a:cubicBezTo>
                  <a:pt x="3306383" y="923198"/>
                  <a:pt x="3341655" y="1060718"/>
                  <a:pt x="3326674" y="1341120"/>
                </a:cubicBezTo>
                <a:cubicBezTo>
                  <a:pt x="3311693" y="1621522"/>
                  <a:pt x="3325027" y="1638641"/>
                  <a:pt x="3326674" y="1911096"/>
                </a:cubicBezTo>
                <a:cubicBezTo>
                  <a:pt x="3328321" y="2183551"/>
                  <a:pt x="3343676" y="2219333"/>
                  <a:pt x="3326674" y="2481072"/>
                </a:cubicBezTo>
                <a:cubicBezTo>
                  <a:pt x="3309672" y="2742811"/>
                  <a:pt x="3354548" y="3129675"/>
                  <a:pt x="3326674" y="3352800"/>
                </a:cubicBezTo>
                <a:cubicBezTo>
                  <a:pt x="3140611" y="3341016"/>
                  <a:pt x="3009188" y="3370143"/>
                  <a:pt x="2727873" y="3352800"/>
                </a:cubicBezTo>
                <a:cubicBezTo>
                  <a:pt x="2446558" y="3335457"/>
                  <a:pt x="2334697" y="3371723"/>
                  <a:pt x="1996004" y="3352800"/>
                </a:cubicBezTo>
                <a:cubicBezTo>
                  <a:pt x="1657311" y="3333877"/>
                  <a:pt x="1465380" y="3348872"/>
                  <a:pt x="1330670" y="3352800"/>
                </a:cubicBezTo>
                <a:cubicBezTo>
                  <a:pt x="1195960" y="3356728"/>
                  <a:pt x="845413" y="3326175"/>
                  <a:pt x="632068" y="3352800"/>
                </a:cubicBezTo>
                <a:cubicBezTo>
                  <a:pt x="418723" y="3379425"/>
                  <a:pt x="156853" y="3333791"/>
                  <a:pt x="0" y="3352800"/>
                </a:cubicBezTo>
                <a:cubicBezTo>
                  <a:pt x="10025" y="3182568"/>
                  <a:pt x="16093" y="2918361"/>
                  <a:pt x="0" y="2615184"/>
                </a:cubicBezTo>
                <a:cubicBezTo>
                  <a:pt x="-16093" y="2312007"/>
                  <a:pt x="-5988" y="2232162"/>
                  <a:pt x="0" y="1944624"/>
                </a:cubicBezTo>
                <a:cubicBezTo>
                  <a:pt x="5988" y="1657086"/>
                  <a:pt x="-14717" y="1510014"/>
                  <a:pt x="0" y="1374648"/>
                </a:cubicBezTo>
                <a:cubicBezTo>
                  <a:pt x="14717" y="1239282"/>
                  <a:pt x="21753" y="922556"/>
                  <a:pt x="0" y="670560"/>
                </a:cubicBezTo>
                <a:cubicBezTo>
                  <a:pt x="-21753" y="418564"/>
                  <a:pt x="20254" y="200571"/>
                  <a:pt x="0" y="0"/>
                </a:cubicBezTo>
                <a:close/>
              </a:path>
              <a:path w="3326674" h="3352800" stroke="0" extrusionOk="0">
                <a:moveTo>
                  <a:pt x="0" y="0"/>
                </a:moveTo>
                <a:cubicBezTo>
                  <a:pt x="133966" y="9905"/>
                  <a:pt x="407449" y="-19081"/>
                  <a:pt x="565535" y="0"/>
                </a:cubicBezTo>
                <a:cubicBezTo>
                  <a:pt x="723622" y="19081"/>
                  <a:pt x="1039289" y="4221"/>
                  <a:pt x="1197603" y="0"/>
                </a:cubicBezTo>
                <a:cubicBezTo>
                  <a:pt x="1355917" y="-4221"/>
                  <a:pt x="1748955" y="-16761"/>
                  <a:pt x="1929471" y="0"/>
                </a:cubicBezTo>
                <a:cubicBezTo>
                  <a:pt x="2109987" y="16761"/>
                  <a:pt x="2422051" y="31952"/>
                  <a:pt x="2661339" y="0"/>
                </a:cubicBezTo>
                <a:cubicBezTo>
                  <a:pt x="2900627" y="-31952"/>
                  <a:pt x="2995730" y="-31956"/>
                  <a:pt x="3326674" y="0"/>
                </a:cubicBezTo>
                <a:cubicBezTo>
                  <a:pt x="3330636" y="231199"/>
                  <a:pt x="3333213" y="502029"/>
                  <a:pt x="3326674" y="637032"/>
                </a:cubicBezTo>
                <a:cubicBezTo>
                  <a:pt x="3320135" y="772035"/>
                  <a:pt x="3324858" y="1151951"/>
                  <a:pt x="3326674" y="1341120"/>
                </a:cubicBezTo>
                <a:cubicBezTo>
                  <a:pt x="3328490" y="1530289"/>
                  <a:pt x="3345324" y="1861554"/>
                  <a:pt x="3326674" y="2078736"/>
                </a:cubicBezTo>
                <a:cubicBezTo>
                  <a:pt x="3308024" y="2295918"/>
                  <a:pt x="3300942" y="2482304"/>
                  <a:pt x="3326674" y="2749296"/>
                </a:cubicBezTo>
                <a:cubicBezTo>
                  <a:pt x="3352406" y="3016288"/>
                  <a:pt x="3337489" y="3216556"/>
                  <a:pt x="3326674" y="3352800"/>
                </a:cubicBezTo>
                <a:cubicBezTo>
                  <a:pt x="3175640" y="3353529"/>
                  <a:pt x="2913301" y="3318557"/>
                  <a:pt x="2594806" y="3352800"/>
                </a:cubicBezTo>
                <a:cubicBezTo>
                  <a:pt x="2276311" y="3387043"/>
                  <a:pt x="2301005" y="3349034"/>
                  <a:pt x="2029271" y="3352800"/>
                </a:cubicBezTo>
                <a:cubicBezTo>
                  <a:pt x="1757538" y="3356566"/>
                  <a:pt x="1619118" y="3369138"/>
                  <a:pt x="1297403" y="3352800"/>
                </a:cubicBezTo>
                <a:cubicBezTo>
                  <a:pt x="975688" y="3336462"/>
                  <a:pt x="809522" y="3371927"/>
                  <a:pt x="598801" y="3352800"/>
                </a:cubicBezTo>
                <a:cubicBezTo>
                  <a:pt x="388080" y="3333673"/>
                  <a:pt x="190166" y="3326685"/>
                  <a:pt x="0" y="3352800"/>
                </a:cubicBezTo>
                <a:cubicBezTo>
                  <a:pt x="-7820" y="3084662"/>
                  <a:pt x="-25177" y="2816970"/>
                  <a:pt x="0" y="2682240"/>
                </a:cubicBezTo>
                <a:cubicBezTo>
                  <a:pt x="25177" y="2547510"/>
                  <a:pt x="32631" y="2169255"/>
                  <a:pt x="0" y="1978152"/>
                </a:cubicBezTo>
                <a:cubicBezTo>
                  <a:pt x="-32631" y="1787049"/>
                  <a:pt x="6833" y="1643293"/>
                  <a:pt x="0" y="1408176"/>
                </a:cubicBezTo>
                <a:cubicBezTo>
                  <a:pt x="-6833" y="1173059"/>
                  <a:pt x="-23204" y="1035928"/>
                  <a:pt x="0" y="838200"/>
                </a:cubicBezTo>
                <a:cubicBezTo>
                  <a:pt x="23204" y="640472"/>
                  <a:pt x="-7772" y="232609"/>
                  <a:pt x="0" y="0"/>
                </a:cubicBezTo>
                <a:close/>
              </a:path>
            </a:pathLst>
          </a:custGeom>
          <a:ln w="85725" cmpd="thickThin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78215211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grpSp>
        <p:nvGrpSpPr>
          <p:cNvPr id="5" name="Nhóm 20">
            <a:extLst>
              <a:ext uri="{FF2B5EF4-FFF2-40B4-BE49-F238E27FC236}">
                <a16:creationId xmlns:a16="http://schemas.microsoft.com/office/drawing/2014/main" xmlns="" id="{8BC2F26C-1EBC-0E11-AD0F-E2BDF956EF0B}"/>
              </a:ext>
            </a:extLst>
          </p:cNvPr>
          <p:cNvGrpSpPr/>
          <p:nvPr/>
        </p:nvGrpSpPr>
        <p:grpSpPr>
          <a:xfrm>
            <a:off x="6324600" y="7345859"/>
            <a:ext cx="7924800" cy="769441"/>
            <a:chOff x="609600" y="7048500"/>
            <a:chExt cx="7924800" cy="769441"/>
          </a:xfrm>
        </p:grpSpPr>
        <p:sp>
          <p:nvSpPr>
            <p:cNvPr id="7" name="Hộp Văn bản 13">
              <a:extLst>
                <a:ext uri="{FF2B5EF4-FFF2-40B4-BE49-F238E27FC236}">
                  <a16:creationId xmlns:a16="http://schemas.microsoft.com/office/drawing/2014/main" xmlns="" id="{E7A0CCE4-69D3-5E3D-169E-98D534B57343}"/>
                </a:ext>
              </a:extLst>
            </p:cNvPr>
            <p:cNvSpPr txBox="1"/>
            <p:nvPr/>
          </p:nvSpPr>
          <p:spPr>
            <a:xfrm>
              <a:off x="609600" y="7048500"/>
              <a:ext cx="2514600" cy="769441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solidFill>
                    <a:srgbClr val="FFFF00"/>
                  </a:solidFill>
                  <a:latin typeface="iCiel Baliho Script" pitchFamily="50" charset="-93"/>
                </a:rPr>
                <a:t>Hoa </a:t>
              </a:r>
              <a:r>
                <a:rPr lang="en-US" sz="4400" dirty="0" err="1">
                  <a:solidFill>
                    <a:srgbClr val="FFFF00"/>
                  </a:solidFill>
                  <a:latin typeface="iCiel Baliho Script" pitchFamily="50" charset="-93"/>
                </a:rPr>
                <a:t>kì</a:t>
              </a:r>
              <a:endParaRPr lang="vi-VN" sz="4400" dirty="0">
                <a:solidFill>
                  <a:srgbClr val="FFFF00"/>
                </a:solidFill>
                <a:latin typeface="iCiel Baliho Script" pitchFamily="50" charset="-93"/>
              </a:endParaRPr>
            </a:p>
          </p:txBody>
        </p:sp>
        <p:sp>
          <p:nvSpPr>
            <p:cNvPr id="8" name="Hộp Văn bản 14">
              <a:extLst>
                <a:ext uri="{FF2B5EF4-FFF2-40B4-BE49-F238E27FC236}">
                  <a16:creationId xmlns:a16="http://schemas.microsoft.com/office/drawing/2014/main" xmlns="" id="{99AC5143-1530-B0E7-63A4-C4B39780E1E1}"/>
                </a:ext>
              </a:extLst>
            </p:cNvPr>
            <p:cNvSpPr txBox="1"/>
            <p:nvPr/>
          </p:nvSpPr>
          <p:spPr>
            <a:xfrm>
              <a:off x="3200400" y="7048500"/>
              <a:ext cx="2514600" cy="769441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solidFill>
                    <a:srgbClr val="FFFF00"/>
                  </a:solidFill>
                  <a:latin typeface="iCiel Baliho Script" pitchFamily="50" charset="-93"/>
                </a:rPr>
                <a:t>Ca-</a:t>
              </a:r>
              <a:r>
                <a:rPr lang="en-US" sz="4400" dirty="0" err="1">
                  <a:solidFill>
                    <a:srgbClr val="FFFF00"/>
                  </a:solidFill>
                  <a:latin typeface="iCiel Baliho Script" pitchFamily="50" charset="-93"/>
                </a:rPr>
                <a:t>na</a:t>
              </a:r>
              <a:r>
                <a:rPr lang="en-US" sz="4400" dirty="0">
                  <a:solidFill>
                    <a:srgbClr val="FFFF00"/>
                  </a:solidFill>
                  <a:latin typeface="iCiel Baliho Script" pitchFamily="50" charset="-93"/>
                </a:rPr>
                <a:t>-</a:t>
              </a:r>
              <a:r>
                <a:rPr lang="en-US" sz="4400" dirty="0" err="1">
                  <a:solidFill>
                    <a:srgbClr val="FFFF00"/>
                  </a:solidFill>
                  <a:latin typeface="iCiel Baliho Script" pitchFamily="50" charset="-93"/>
                </a:rPr>
                <a:t>đa</a:t>
              </a:r>
              <a:endParaRPr lang="vi-VN" sz="4400" dirty="0">
                <a:solidFill>
                  <a:srgbClr val="FFFF00"/>
                </a:solidFill>
                <a:latin typeface="iCiel Baliho Script" pitchFamily="50" charset="-93"/>
              </a:endParaRPr>
            </a:p>
          </p:txBody>
        </p:sp>
        <p:sp>
          <p:nvSpPr>
            <p:cNvPr id="9" name="Hộp Văn bản 15">
              <a:extLst>
                <a:ext uri="{FF2B5EF4-FFF2-40B4-BE49-F238E27FC236}">
                  <a16:creationId xmlns:a16="http://schemas.microsoft.com/office/drawing/2014/main" xmlns="" id="{B89609E3-9EF6-E8AF-A22E-0EDD2C5EBD30}"/>
                </a:ext>
              </a:extLst>
            </p:cNvPr>
            <p:cNvSpPr txBox="1"/>
            <p:nvPr/>
          </p:nvSpPr>
          <p:spPr>
            <a:xfrm>
              <a:off x="6019800" y="7048500"/>
              <a:ext cx="2514600" cy="769441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>
                  <a:solidFill>
                    <a:srgbClr val="FFFF00"/>
                  </a:solidFill>
                  <a:latin typeface="iCiel Baliho Script" pitchFamily="50" charset="-93"/>
                </a:rPr>
                <a:t>Bắc</a:t>
              </a:r>
              <a:r>
                <a:rPr lang="en-US" sz="4400" dirty="0">
                  <a:solidFill>
                    <a:srgbClr val="FFFF00"/>
                  </a:solidFill>
                  <a:latin typeface="iCiel Baliho Script" pitchFamily="50" charset="-93"/>
                </a:rPr>
                <a:t> </a:t>
              </a:r>
              <a:r>
                <a:rPr lang="en-US" sz="4400" dirty="0" err="1">
                  <a:solidFill>
                    <a:srgbClr val="FFFF00"/>
                  </a:solidFill>
                  <a:latin typeface="iCiel Baliho Script" pitchFamily="50" charset="-93"/>
                </a:rPr>
                <a:t>Mỹ</a:t>
              </a:r>
              <a:endParaRPr lang="vi-VN" sz="4400" dirty="0">
                <a:solidFill>
                  <a:srgbClr val="FFFF00"/>
                </a:solidFill>
                <a:latin typeface="iCiel Baliho Script" pitchFamily="50" charset="-93"/>
              </a:endParaRPr>
            </a:p>
          </p:txBody>
        </p:sp>
      </p:grpSp>
      <p:grpSp>
        <p:nvGrpSpPr>
          <p:cNvPr id="10" name="Nhóm 21">
            <a:extLst>
              <a:ext uri="{FF2B5EF4-FFF2-40B4-BE49-F238E27FC236}">
                <a16:creationId xmlns:a16="http://schemas.microsoft.com/office/drawing/2014/main" xmlns="" id="{294B7CC7-44B0-6C86-FBE9-00B703D02FF7}"/>
              </a:ext>
            </a:extLst>
          </p:cNvPr>
          <p:cNvGrpSpPr/>
          <p:nvPr/>
        </p:nvGrpSpPr>
        <p:grpSpPr>
          <a:xfrm>
            <a:off x="6248400" y="4297859"/>
            <a:ext cx="3657600" cy="2286000"/>
            <a:chOff x="533400" y="4000500"/>
            <a:chExt cx="3657600" cy="2286000"/>
          </a:xfrm>
        </p:grpSpPr>
        <p:sp>
          <p:nvSpPr>
            <p:cNvPr id="11" name="Hình chữ nhật: Góc Tròn 16">
              <a:extLst>
                <a:ext uri="{FF2B5EF4-FFF2-40B4-BE49-F238E27FC236}">
                  <a16:creationId xmlns:a16="http://schemas.microsoft.com/office/drawing/2014/main" xmlns="" id="{B5EF2928-CA0C-CD4F-0885-BD6B13C2C8B2}"/>
                </a:ext>
              </a:extLst>
            </p:cNvPr>
            <p:cNvSpPr/>
            <p:nvPr/>
          </p:nvSpPr>
          <p:spPr>
            <a:xfrm>
              <a:off x="533400" y="4000500"/>
              <a:ext cx="3657600" cy="2286000"/>
            </a:xfrm>
            <a:prstGeom prst="roundRect">
              <a:avLst>
                <a:gd name="adj" fmla="val 10426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" name="Hình chữ nhật: Góc Tròn 18">
              <a:extLst>
                <a:ext uri="{FF2B5EF4-FFF2-40B4-BE49-F238E27FC236}">
                  <a16:creationId xmlns:a16="http://schemas.microsoft.com/office/drawing/2014/main" xmlns="" id="{4E21BE5D-5C8E-FABE-C29F-0A427D6E0277}"/>
                </a:ext>
              </a:extLst>
            </p:cNvPr>
            <p:cNvSpPr/>
            <p:nvPr/>
          </p:nvSpPr>
          <p:spPr>
            <a:xfrm>
              <a:off x="685800" y="4229100"/>
              <a:ext cx="3276600" cy="1828800"/>
            </a:xfrm>
            <a:prstGeom prst="roundRect">
              <a:avLst>
                <a:gd name="adj" fmla="val 0"/>
              </a:avLst>
            </a:prstGeom>
            <a:blipFill>
              <a:blip r:embed="rId13"/>
              <a:srcRect/>
              <a:stretch>
                <a:fillRect l="-3030" r="-3030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6" name="Nhóm 22">
            <a:extLst>
              <a:ext uri="{FF2B5EF4-FFF2-40B4-BE49-F238E27FC236}">
                <a16:creationId xmlns:a16="http://schemas.microsoft.com/office/drawing/2014/main" xmlns="" id="{C1EB733B-FF6E-8779-493C-E074C49528E0}"/>
              </a:ext>
            </a:extLst>
          </p:cNvPr>
          <p:cNvGrpSpPr/>
          <p:nvPr/>
        </p:nvGrpSpPr>
        <p:grpSpPr>
          <a:xfrm>
            <a:off x="10363200" y="4297859"/>
            <a:ext cx="3657600" cy="2286000"/>
            <a:chOff x="4648200" y="4000500"/>
            <a:chExt cx="3657600" cy="2286000"/>
          </a:xfrm>
        </p:grpSpPr>
        <p:sp>
          <p:nvSpPr>
            <p:cNvPr id="27" name="Hình chữ nhật: Góc Tròn 17">
              <a:extLst>
                <a:ext uri="{FF2B5EF4-FFF2-40B4-BE49-F238E27FC236}">
                  <a16:creationId xmlns:a16="http://schemas.microsoft.com/office/drawing/2014/main" xmlns="" id="{CFA934BC-A5B0-CB22-571B-4A715D916715}"/>
                </a:ext>
              </a:extLst>
            </p:cNvPr>
            <p:cNvSpPr/>
            <p:nvPr/>
          </p:nvSpPr>
          <p:spPr>
            <a:xfrm>
              <a:off x="4648200" y="4000500"/>
              <a:ext cx="3657600" cy="2286000"/>
            </a:xfrm>
            <a:prstGeom prst="roundRect">
              <a:avLst>
                <a:gd name="adj" fmla="val 10426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Hình chữ nhật: Góc Tròn 19">
              <a:extLst>
                <a:ext uri="{FF2B5EF4-FFF2-40B4-BE49-F238E27FC236}">
                  <a16:creationId xmlns:a16="http://schemas.microsoft.com/office/drawing/2014/main" xmlns="" id="{11636B9B-277C-6B42-E362-9C711F62C15B}"/>
                </a:ext>
              </a:extLst>
            </p:cNvPr>
            <p:cNvSpPr/>
            <p:nvPr/>
          </p:nvSpPr>
          <p:spPr>
            <a:xfrm>
              <a:off x="4876800" y="4229100"/>
              <a:ext cx="3276600" cy="1828800"/>
            </a:xfrm>
            <a:prstGeom prst="roundRect">
              <a:avLst>
                <a:gd name="adj" fmla="val 0"/>
              </a:avLst>
            </a:prstGeom>
            <a:blipFill>
              <a:blip r:embed="rId14"/>
              <a:srcRect/>
              <a:stretch>
                <a:fillRect l="-5814" r="-5814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816391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Nhóm 24">
            <a:extLst>
              <a:ext uri="{FF2B5EF4-FFF2-40B4-BE49-F238E27FC236}">
                <a16:creationId xmlns:a16="http://schemas.microsoft.com/office/drawing/2014/main" xmlns="" id="{20A1D553-14C2-599B-9F97-3CD34999409D}"/>
              </a:ext>
            </a:extLst>
          </p:cNvPr>
          <p:cNvGrpSpPr/>
          <p:nvPr/>
        </p:nvGrpSpPr>
        <p:grpSpPr>
          <a:xfrm>
            <a:off x="0" y="0"/>
            <a:ext cx="18288000" cy="10325100"/>
            <a:chOff x="0" y="0"/>
            <a:chExt cx="18288000" cy="10325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10800" cy="10287000"/>
            </a:xfrm>
            <a:custGeom>
              <a:avLst/>
              <a:gdLst/>
              <a:ahLst/>
              <a:cxnLst/>
              <a:rect l="l" t="t" r="r" b="b"/>
              <a:pathLst>
                <a:path w="8389440" h="6744549">
                  <a:moveTo>
                    <a:pt x="0" y="0"/>
                  </a:moveTo>
                  <a:lnTo>
                    <a:pt x="8389440" y="0"/>
                  </a:lnTo>
                  <a:lnTo>
                    <a:pt x="8389440" y="6744549"/>
                  </a:lnTo>
                  <a:lnTo>
                    <a:pt x="0" y="6744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28787" r="-5541"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24" name="Hình chữ nhật 23">
              <a:extLst>
                <a:ext uri="{FF2B5EF4-FFF2-40B4-BE49-F238E27FC236}">
                  <a16:creationId xmlns:a16="http://schemas.microsoft.com/office/drawing/2014/main" xmlns="" id="{1A14E1BB-0AFF-7198-DFC9-97E6C5368EFE}"/>
                </a:ext>
              </a:extLst>
            </p:cNvPr>
            <p:cNvSpPr/>
            <p:nvPr/>
          </p:nvSpPr>
          <p:spPr>
            <a:xfrm>
              <a:off x="0" y="38100"/>
              <a:ext cx="18288000" cy="10287000"/>
            </a:xfrm>
            <a:prstGeom prst="rect">
              <a:avLst/>
            </a:prstGeom>
            <a:gradFill flip="none" rotWithShape="1">
              <a:gsLst>
                <a:gs pos="54000">
                  <a:srgbClr val="00B0F0"/>
                </a:gs>
                <a:gs pos="0">
                  <a:srgbClr val="00B0F0"/>
                </a:gs>
                <a:gs pos="79000">
                  <a:srgbClr val="00B0F0">
                    <a:alpha val="0"/>
                  </a:srgbClr>
                </a:gs>
                <a:gs pos="100000">
                  <a:srgbClr val="00B0F0">
                    <a:alpha val="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9" name="Freeform 9"/>
          <p:cNvSpPr/>
          <p:nvPr/>
        </p:nvSpPr>
        <p:spPr>
          <a:xfrm>
            <a:off x="457200" y="6819900"/>
            <a:ext cx="3312023" cy="3294009"/>
          </a:xfrm>
          <a:custGeom>
            <a:avLst/>
            <a:gdLst/>
            <a:ahLst/>
            <a:cxnLst/>
            <a:rect l="l" t="t" r="r" b="b"/>
            <a:pathLst>
              <a:path w="4991567" h="4991567">
                <a:moveTo>
                  <a:pt x="0" y="0"/>
                </a:moveTo>
                <a:lnTo>
                  <a:pt x="4991567" y="0"/>
                </a:lnTo>
                <a:lnTo>
                  <a:pt x="4991567" y="4991567"/>
                </a:lnTo>
                <a:lnTo>
                  <a:pt x="0" y="499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0" name="Group 10"/>
          <p:cNvGrpSpPr/>
          <p:nvPr/>
        </p:nvGrpSpPr>
        <p:grpSpPr>
          <a:xfrm>
            <a:off x="737721" y="7090696"/>
            <a:ext cx="2767479" cy="2752416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07019" y="7254121"/>
            <a:ext cx="2438842" cy="2425567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rcRect/>
              <a:stretch>
                <a:fillRect l="-24468" r="-24468"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4" name="Freeform 14"/>
          <p:cNvSpPr/>
          <p:nvPr/>
        </p:nvSpPr>
        <p:spPr>
          <a:xfrm>
            <a:off x="454468" y="450849"/>
            <a:ext cx="1148465" cy="1164476"/>
          </a:xfrm>
          <a:custGeom>
            <a:avLst/>
            <a:gdLst/>
            <a:ahLst/>
            <a:cxnLst/>
            <a:rect l="l" t="t" r="r" b="b"/>
            <a:pathLst>
              <a:path w="1148465" h="1164476">
                <a:moveTo>
                  <a:pt x="0" y="0"/>
                </a:moveTo>
                <a:lnTo>
                  <a:pt x="1148464" y="0"/>
                </a:lnTo>
                <a:lnTo>
                  <a:pt x="1148464" y="1164476"/>
                </a:lnTo>
                <a:lnTo>
                  <a:pt x="0" y="11644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>
            <a:off x="13639800" y="647700"/>
            <a:ext cx="2457145" cy="2143859"/>
          </a:xfrm>
          <a:custGeom>
            <a:avLst/>
            <a:gdLst/>
            <a:ahLst/>
            <a:cxnLst/>
            <a:rect l="l" t="t" r="r" b="b"/>
            <a:pathLst>
              <a:path w="2457145" h="2143859">
                <a:moveTo>
                  <a:pt x="0" y="0"/>
                </a:moveTo>
                <a:lnTo>
                  <a:pt x="2457145" y="0"/>
                </a:lnTo>
                <a:lnTo>
                  <a:pt x="2457145" y="2143859"/>
                </a:lnTo>
                <a:lnTo>
                  <a:pt x="0" y="21438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6" name="Freeform 16"/>
          <p:cNvSpPr/>
          <p:nvPr/>
        </p:nvSpPr>
        <p:spPr>
          <a:xfrm flipH="1">
            <a:off x="12115800" y="7429500"/>
            <a:ext cx="4397610" cy="4205215"/>
          </a:xfrm>
          <a:custGeom>
            <a:avLst/>
            <a:gdLst/>
            <a:ahLst/>
            <a:cxnLst/>
            <a:rect l="l" t="t" r="r" b="b"/>
            <a:pathLst>
              <a:path w="4397610" h="4205215">
                <a:moveTo>
                  <a:pt x="4397610" y="0"/>
                </a:moveTo>
                <a:lnTo>
                  <a:pt x="0" y="0"/>
                </a:lnTo>
                <a:lnTo>
                  <a:pt x="0" y="4205215"/>
                </a:lnTo>
                <a:lnTo>
                  <a:pt x="4397610" y="4205215"/>
                </a:lnTo>
                <a:lnTo>
                  <a:pt x="439761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7" name="Freeform 17"/>
          <p:cNvSpPr/>
          <p:nvPr/>
        </p:nvSpPr>
        <p:spPr>
          <a:xfrm>
            <a:off x="16715197" y="2186402"/>
            <a:ext cx="1756539" cy="961306"/>
          </a:xfrm>
          <a:custGeom>
            <a:avLst/>
            <a:gdLst/>
            <a:ahLst/>
            <a:cxnLst/>
            <a:rect l="l" t="t" r="r" b="b"/>
            <a:pathLst>
              <a:path w="1756539" h="961306">
                <a:moveTo>
                  <a:pt x="0" y="0"/>
                </a:moveTo>
                <a:lnTo>
                  <a:pt x="1756539" y="0"/>
                </a:lnTo>
                <a:lnTo>
                  <a:pt x="1756539" y="961306"/>
                </a:lnTo>
                <a:lnTo>
                  <a:pt x="0" y="96130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8" name="Freeform 18"/>
          <p:cNvSpPr/>
          <p:nvPr/>
        </p:nvSpPr>
        <p:spPr>
          <a:xfrm>
            <a:off x="16715197" y="9515628"/>
            <a:ext cx="1088207" cy="595546"/>
          </a:xfrm>
          <a:custGeom>
            <a:avLst/>
            <a:gdLst/>
            <a:ahLst/>
            <a:cxnLst/>
            <a:rect l="l" t="t" r="r" b="b"/>
            <a:pathLst>
              <a:path w="1088207" h="595546">
                <a:moveTo>
                  <a:pt x="0" y="0"/>
                </a:moveTo>
                <a:lnTo>
                  <a:pt x="1088206" y="0"/>
                </a:lnTo>
                <a:lnTo>
                  <a:pt x="1088206" y="595546"/>
                </a:lnTo>
                <a:lnTo>
                  <a:pt x="0" y="59554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7962900" y="7658100"/>
            <a:ext cx="2362200" cy="2362200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7175724" y="3980278"/>
            <a:ext cx="10116726" cy="3246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473"/>
              </a:lnSpc>
            </a:pP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ĐẶC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ĐIỂM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DÂN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CƯ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,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XÃ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HỘI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,</a:t>
            </a:r>
          </a:p>
          <a:p>
            <a:pPr algn="r">
              <a:lnSpc>
                <a:spcPts val="6473"/>
              </a:lnSpc>
            </a:pP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PHƯƠNG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THỨC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KHAI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THÁC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TỰ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NHIÊN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BỀN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VỮNG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Ở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BẮC</a:t>
            </a:r>
            <a:r>
              <a:rPr lang="en-US" sz="4624" spc="36" dirty="0">
                <a:solidFill>
                  <a:srgbClr val="11115B"/>
                </a:solidFill>
                <a:latin typeface="Montserrat Ultra-Bold" panose="020B0604020202020204" charset="-93"/>
              </a:rPr>
              <a:t> </a:t>
            </a:r>
            <a:r>
              <a:rPr lang="en-US" sz="4624" spc="36" dirty="0" err="1">
                <a:solidFill>
                  <a:srgbClr val="11115B"/>
                </a:solidFill>
                <a:latin typeface="Montserrat Ultra-Bold" panose="020B0604020202020204" charset="-93"/>
              </a:rPr>
              <a:t>MỸ</a:t>
            </a:r>
            <a:endParaRPr lang="en-US" sz="4624" spc="36" dirty="0">
              <a:solidFill>
                <a:srgbClr val="11115B"/>
              </a:solidFill>
              <a:latin typeface="Montserrat Ultra-Bold" panose="020B0604020202020204" charset="-93"/>
            </a:endParaRPr>
          </a:p>
          <a:p>
            <a:pPr algn="r">
              <a:lnSpc>
                <a:spcPts val="6473"/>
              </a:lnSpc>
            </a:pPr>
            <a:endParaRPr lang="en-US" sz="4624" spc="36" dirty="0">
              <a:solidFill>
                <a:srgbClr val="11115B"/>
              </a:solidFill>
              <a:latin typeface="Montserrat Ultra-Bold" panose="020B0604020202020204" charset="-93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144000" y="2933700"/>
            <a:ext cx="8070172" cy="9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8123"/>
              </a:lnSpc>
            </a:pPr>
            <a:r>
              <a:rPr lang="en-US" sz="5802" dirty="0">
                <a:solidFill>
                  <a:srgbClr val="FFFF00"/>
                </a:solidFill>
                <a:latin typeface="Montserrat Semi-Bold"/>
              </a:rPr>
              <a:t> </a:t>
            </a:r>
            <a:r>
              <a:rPr lang="en-US" sz="5802" dirty="0" err="1">
                <a:solidFill>
                  <a:srgbClr val="FFFF00"/>
                </a:solidFill>
                <a:latin typeface="Montserrat Semi-Bold"/>
              </a:rPr>
              <a:t>Bài</a:t>
            </a:r>
            <a:r>
              <a:rPr lang="en-US" sz="5802" dirty="0">
                <a:solidFill>
                  <a:srgbClr val="FFFF00"/>
                </a:solidFill>
                <a:latin typeface="Montserrat Semi-Bold"/>
              </a:rPr>
              <a:t> 15- </a:t>
            </a:r>
            <a:r>
              <a:rPr lang="en-US" sz="5802" dirty="0" err="1">
                <a:solidFill>
                  <a:srgbClr val="FFFF00"/>
                </a:solidFill>
                <a:latin typeface="Montserrat Semi-Bold"/>
              </a:rPr>
              <a:t>Tiết</a:t>
            </a:r>
            <a:r>
              <a:rPr lang="en-US" sz="5802" dirty="0">
                <a:solidFill>
                  <a:srgbClr val="FFFF00"/>
                </a:solidFill>
                <a:latin typeface="Montserrat Semi-Bold"/>
              </a:rPr>
              <a:t> 35, 36, 37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655839" y="7961576"/>
            <a:ext cx="2422512" cy="448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94"/>
              </a:lnSpc>
            </a:pPr>
            <a:r>
              <a:rPr lang="en-US" sz="2638">
                <a:solidFill>
                  <a:srgbClr val="FFFFFF"/>
                </a:solidFill>
                <a:latin typeface="Montserrat Ultra-Bold"/>
              </a:rPr>
              <a:t>BOOK NOW</a:t>
            </a:r>
          </a:p>
        </p:txBody>
      </p:sp>
      <p:pic>
        <p:nvPicPr>
          <p:cNvPr id="26" name="Picture 23">
            <a:extLst>
              <a:ext uri="{FF2B5EF4-FFF2-40B4-BE49-F238E27FC236}">
                <a16:creationId xmlns:a16="http://schemas.microsoft.com/office/drawing/2014/main" xmlns="" id="{19971C51-9C2F-7EBA-2F60-E4B09ECD0E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-5676900"/>
            <a:ext cx="4129503" cy="5156743"/>
          </a:xfrm>
          <a:prstGeom prst="rect">
            <a:avLst/>
          </a:prstGeom>
        </p:spPr>
      </p:pic>
      <p:pic>
        <p:nvPicPr>
          <p:cNvPr id="27" name="Picture 25">
            <a:extLst>
              <a:ext uri="{FF2B5EF4-FFF2-40B4-BE49-F238E27FC236}">
                <a16:creationId xmlns:a16="http://schemas.microsoft.com/office/drawing/2014/main" xmlns="" id="{A08C6361-B138-F0F8-7F25-D59967B3652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3800" y="571500"/>
            <a:ext cx="8461576" cy="4191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52A95B1D-1A4C-D35E-9E95-B4E63552CA4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3800" y="4914900"/>
            <a:ext cx="8404959" cy="3481401"/>
          </a:xfrm>
          <a:prstGeom prst="rect">
            <a:avLst/>
          </a:prstGeom>
        </p:spPr>
      </p:pic>
      <p:sp>
        <p:nvSpPr>
          <p:cNvPr id="29" name="Freeform 9">
            <a:extLst>
              <a:ext uri="{FF2B5EF4-FFF2-40B4-BE49-F238E27FC236}">
                <a16:creationId xmlns:a16="http://schemas.microsoft.com/office/drawing/2014/main" xmlns="" id="{98AE8122-A05F-FCE1-518B-0FBC1ED34485}"/>
              </a:ext>
            </a:extLst>
          </p:cNvPr>
          <p:cNvSpPr/>
          <p:nvPr/>
        </p:nvSpPr>
        <p:spPr>
          <a:xfrm>
            <a:off x="5029200" y="11163300"/>
            <a:ext cx="7303325" cy="3240850"/>
          </a:xfrm>
          <a:custGeom>
            <a:avLst/>
            <a:gdLst/>
            <a:ahLst/>
            <a:cxnLst/>
            <a:rect l="l" t="t" r="r" b="b"/>
            <a:pathLst>
              <a:path w="7303325" h="3240850">
                <a:moveTo>
                  <a:pt x="0" y="0"/>
                </a:moveTo>
                <a:lnTo>
                  <a:pt x="7303324" y="0"/>
                </a:lnTo>
                <a:lnTo>
                  <a:pt x="7303324" y="3240851"/>
                </a:lnTo>
                <a:lnTo>
                  <a:pt x="0" y="324085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81650271-8AAD-F8BF-DF4C-3679970C6A4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flip="none" rotWithShape="1">
            <a:gsLst>
              <a:gs pos="41000">
                <a:srgbClr val="00B0F0"/>
              </a:gs>
              <a:gs pos="0">
                <a:srgbClr val="00B0F0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Freeform 9"/>
          <p:cNvSpPr/>
          <p:nvPr/>
        </p:nvSpPr>
        <p:spPr>
          <a:xfrm>
            <a:off x="5029200" y="9715500"/>
            <a:ext cx="7303325" cy="3240850"/>
          </a:xfrm>
          <a:custGeom>
            <a:avLst/>
            <a:gdLst/>
            <a:ahLst/>
            <a:cxnLst/>
            <a:rect l="l" t="t" r="r" b="b"/>
            <a:pathLst>
              <a:path w="7303325" h="3240850">
                <a:moveTo>
                  <a:pt x="0" y="0"/>
                </a:moveTo>
                <a:lnTo>
                  <a:pt x="7303324" y="0"/>
                </a:lnTo>
                <a:lnTo>
                  <a:pt x="7303324" y="3240851"/>
                </a:lnTo>
                <a:lnTo>
                  <a:pt x="0" y="32408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0" name="Freeform 10"/>
          <p:cNvSpPr/>
          <p:nvPr/>
        </p:nvSpPr>
        <p:spPr>
          <a:xfrm rot="1600413">
            <a:off x="-4395449" y="628713"/>
            <a:ext cx="7899026" cy="5035629"/>
          </a:xfrm>
          <a:custGeom>
            <a:avLst/>
            <a:gdLst/>
            <a:ahLst/>
            <a:cxnLst/>
            <a:rect l="l" t="t" r="r" b="b"/>
            <a:pathLst>
              <a:path w="7899026" h="5035629">
                <a:moveTo>
                  <a:pt x="0" y="0"/>
                </a:moveTo>
                <a:lnTo>
                  <a:pt x="7899026" y="0"/>
                </a:lnTo>
                <a:lnTo>
                  <a:pt x="7899026" y="5035630"/>
                </a:lnTo>
                <a:lnTo>
                  <a:pt x="0" y="50356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1" name="TextBox 11"/>
          <p:cNvSpPr txBox="1"/>
          <p:nvPr/>
        </p:nvSpPr>
        <p:spPr>
          <a:xfrm>
            <a:off x="762000" y="6057900"/>
            <a:ext cx="8787469" cy="930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929"/>
              </a:lnSpc>
            </a:pPr>
            <a:r>
              <a:rPr lang="en-US" sz="5400" dirty="0">
                <a:solidFill>
                  <a:srgbClr val="FFFF00"/>
                </a:solidFill>
                <a:latin typeface="Montserrat Ultra-Bold" panose="020B0604020202020204" charset="-93"/>
                <a:cs typeface="Times New Roman" panose="02020603050405020304" pitchFamily="18" charset="0"/>
              </a:rPr>
              <a:t>NỘI DUNG BÀI HỌC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8091" y="7124700"/>
            <a:ext cx="17227018" cy="2348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0047" lvl="1" algn="l">
              <a:lnSpc>
                <a:spcPts val="6342"/>
              </a:lnSpc>
            </a:pP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1.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Đặc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điểm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cư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hội</a:t>
            </a:r>
            <a:endParaRPr lang="en-US" sz="3600" spc="37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380047" lvl="1" algn="l">
              <a:lnSpc>
                <a:spcPts val="6342"/>
              </a:lnSpc>
            </a:pP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2.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trung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tâm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kinh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quan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trọng</a:t>
            </a:r>
            <a:endParaRPr lang="en-US" sz="3600" spc="37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380047" lvl="1" algn="l">
              <a:lnSpc>
                <a:spcPts val="6342"/>
              </a:lnSpc>
            </a:pP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3.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Phương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thức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người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khai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thác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tự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nhiên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bền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vững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ở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Bắc</a:t>
            </a:r>
            <a:r>
              <a:rPr lang="en-US" sz="3600" spc="37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spc="37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Mỹ</a:t>
            </a:r>
            <a:endParaRPr lang="en-US" sz="3600" spc="37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EA88DF0E-C87C-A455-20D1-009B6ED12D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465" y="570172"/>
            <a:ext cx="4129503" cy="515674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C9502D8B-3E5D-D52A-9138-879DFAE507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571500"/>
            <a:ext cx="8461576" cy="4191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7CBB29B7-0550-62FD-81BE-D698030B1B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4914900"/>
            <a:ext cx="8404959" cy="3481401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xmlns="" id="{8E5E692E-383E-D2D5-BC2A-DF05CFA134B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2" r="17314"/>
          <a:stretch/>
        </p:blipFill>
        <p:spPr>
          <a:xfrm>
            <a:off x="7962900" y="3695700"/>
            <a:ext cx="2362200" cy="23595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" name="Nhóm 2">
            <a:extLst>
              <a:ext uri="{FF2B5EF4-FFF2-40B4-BE49-F238E27FC236}">
                <a16:creationId xmlns:a16="http://schemas.microsoft.com/office/drawing/2014/main" xmlns="" id="{12311547-1C29-0153-8B19-0F0EDA7234BC}"/>
              </a:ext>
            </a:extLst>
          </p:cNvPr>
          <p:cNvGrpSpPr/>
          <p:nvPr/>
        </p:nvGrpSpPr>
        <p:grpSpPr>
          <a:xfrm>
            <a:off x="-10578235" y="800100"/>
            <a:ext cx="10578235" cy="1143000"/>
            <a:chOff x="-1219200" y="647700"/>
            <a:chExt cx="10578235" cy="1143000"/>
          </a:xfrm>
        </p:grpSpPr>
        <p:sp>
          <p:nvSpPr>
            <p:cNvPr id="4" name="Hình chữ nhật: Góc Tròn 3">
              <a:extLst>
                <a:ext uri="{FF2B5EF4-FFF2-40B4-BE49-F238E27FC236}">
                  <a16:creationId xmlns:a16="http://schemas.microsoft.com/office/drawing/2014/main" xmlns="" id="{82C0CB90-9C5A-AEC4-1447-26EC8794B0CE}"/>
                </a:ext>
              </a:extLst>
            </p:cNvPr>
            <p:cNvSpPr/>
            <p:nvPr/>
          </p:nvSpPr>
          <p:spPr>
            <a:xfrm>
              <a:off x="-1219200" y="647700"/>
              <a:ext cx="10363200" cy="1143000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" name="TextBox 10">
              <a:extLst>
                <a:ext uri="{FF2B5EF4-FFF2-40B4-BE49-F238E27FC236}">
                  <a16:creationId xmlns:a16="http://schemas.microsoft.com/office/drawing/2014/main" xmlns="" id="{C28BAF16-82A2-956B-88C4-DA722085311F}"/>
                </a:ext>
              </a:extLst>
            </p:cNvPr>
            <p:cNvSpPr txBox="1"/>
            <p:nvPr/>
          </p:nvSpPr>
          <p:spPr>
            <a:xfrm>
              <a:off x="-228600" y="800100"/>
              <a:ext cx="9587635" cy="795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78"/>
                </a:lnSpc>
              </a:pP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ĐẶC ĐIỂM DÂN CƯ, XÃ HỘI</a:t>
              </a:r>
            </a:p>
          </p:txBody>
        </p:sp>
      </p:grpSp>
      <p:sp>
        <p:nvSpPr>
          <p:cNvPr id="6" name="TextBox 11">
            <a:extLst>
              <a:ext uri="{FF2B5EF4-FFF2-40B4-BE49-F238E27FC236}">
                <a16:creationId xmlns:a16="http://schemas.microsoft.com/office/drawing/2014/main" xmlns="" id="{EF3E14D5-9F07-1E99-2642-F97F4BFE4F65}"/>
              </a:ext>
            </a:extLst>
          </p:cNvPr>
          <p:cNvSpPr txBox="1"/>
          <p:nvPr/>
        </p:nvSpPr>
        <p:spPr>
          <a:xfrm>
            <a:off x="-11049000" y="2329702"/>
            <a:ext cx="8229600" cy="540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xmlns="" id="{16234B00-497A-20E1-E60D-A9BED689F81A}"/>
              </a:ext>
            </a:extLst>
          </p:cNvPr>
          <p:cNvSpPr txBox="1"/>
          <p:nvPr/>
        </p:nvSpPr>
        <p:spPr>
          <a:xfrm>
            <a:off x="-14706600" y="3619500"/>
            <a:ext cx="8153400" cy="2127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&lt;?&gt;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7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32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xmlns="" id="{061900A3-3A65-6AAB-E71C-560DCE5EE5A4}"/>
              </a:ext>
            </a:extLst>
          </p:cNvPr>
          <p:cNvSpPr/>
          <p:nvPr/>
        </p:nvSpPr>
        <p:spPr>
          <a:xfrm>
            <a:off x="19354800" y="6770914"/>
            <a:ext cx="3124200" cy="3543300"/>
          </a:xfrm>
          <a:custGeom>
            <a:avLst/>
            <a:gdLst/>
            <a:ahLst/>
            <a:cxnLst/>
            <a:rect l="l" t="t" r="r" b="b"/>
            <a:pathLst>
              <a:path w="3718751" h="4114800">
                <a:moveTo>
                  <a:pt x="0" y="0"/>
                </a:moveTo>
                <a:lnTo>
                  <a:pt x="3718750" y="0"/>
                </a:lnTo>
                <a:lnTo>
                  <a:pt x="3718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Nhóm 12">
            <a:extLst>
              <a:ext uri="{FF2B5EF4-FFF2-40B4-BE49-F238E27FC236}">
                <a16:creationId xmlns:a16="http://schemas.microsoft.com/office/drawing/2014/main" xmlns="" id="{3188FF6F-A7CA-5A68-A249-38ADB56459BA}"/>
              </a:ext>
            </a:extLst>
          </p:cNvPr>
          <p:cNvGrpSpPr/>
          <p:nvPr/>
        </p:nvGrpSpPr>
        <p:grpSpPr>
          <a:xfrm>
            <a:off x="10058400" y="571500"/>
            <a:ext cx="7772400" cy="9525000"/>
            <a:chOff x="10058400" y="571500"/>
            <a:chExt cx="7772400" cy="9525000"/>
          </a:xfrm>
        </p:grpSpPr>
        <p:sp>
          <p:nvSpPr>
            <p:cNvPr id="8" name="Hình chữ nhật 7">
              <a:extLst>
                <a:ext uri="{FF2B5EF4-FFF2-40B4-BE49-F238E27FC236}">
                  <a16:creationId xmlns:a16="http://schemas.microsoft.com/office/drawing/2014/main" xmlns="" id="{E0EF3EF5-F45B-A759-C74D-14EEC76303D1}"/>
                </a:ext>
              </a:extLst>
            </p:cNvPr>
            <p:cNvSpPr/>
            <p:nvPr/>
          </p:nvSpPr>
          <p:spPr>
            <a:xfrm>
              <a:off x="10058400" y="571500"/>
              <a:ext cx="7772400" cy="9525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92100" dist="50800" dir="5400000" algn="ctr" rotWithShape="0">
                <a:srgbClr val="000000">
                  <a:alpha val="99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3" name="Freeform 3"/>
            <p:cNvSpPr/>
            <p:nvPr/>
          </p:nvSpPr>
          <p:spPr>
            <a:xfrm>
              <a:off x="10591800" y="942856"/>
              <a:ext cx="6774753" cy="8782289"/>
            </a:xfrm>
            <a:custGeom>
              <a:avLst/>
              <a:gdLst/>
              <a:ahLst/>
              <a:cxnLst/>
              <a:rect l="l" t="t" r="r" b="b"/>
              <a:pathLst>
                <a:path w="6774753" h="9182578">
                  <a:moveTo>
                    <a:pt x="0" y="0"/>
                  </a:moveTo>
                  <a:lnTo>
                    <a:pt x="6774754" y="0"/>
                  </a:lnTo>
                  <a:lnTo>
                    <a:pt x="6774754" y="9182578"/>
                  </a:lnTo>
                  <a:lnTo>
                    <a:pt x="0" y="9182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" b="-4"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04800" y="432468"/>
            <a:ext cx="10006009" cy="996549"/>
            <a:chOff x="0" y="0"/>
            <a:chExt cx="2430955" cy="406400"/>
          </a:xfrm>
          <a:noFill/>
        </p:grpSpPr>
        <p:sp>
          <p:nvSpPr>
            <p:cNvPr id="6" name="Freeform 6"/>
            <p:cNvSpPr/>
            <p:nvPr/>
          </p:nvSpPr>
          <p:spPr>
            <a:xfrm>
              <a:off x="0" y="0"/>
              <a:ext cx="2430955" cy="406400"/>
            </a:xfrm>
            <a:custGeom>
              <a:avLst/>
              <a:gdLst/>
              <a:ahLst/>
              <a:cxnLst/>
              <a:rect l="l" t="t" r="r" b="b"/>
              <a:pathLst>
                <a:path w="2430955" h="406400">
                  <a:moveTo>
                    <a:pt x="2227755" y="0"/>
                  </a:moveTo>
                  <a:cubicBezTo>
                    <a:pt x="2339980" y="0"/>
                    <a:pt x="2430955" y="90976"/>
                    <a:pt x="2430955" y="203200"/>
                  </a:cubicBezTo>
                  <a:cubicBezTo>
                    <a:pt x="2430955" y="315424"/>
                    <a:pt x="2339980" y="406400"/>
                    <a:pt x="222775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vi-VN">
                <a:solidFill>
                  <a:srgbClr val="C00000"/>
                </a:solidFill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30955" cy="444500"/>
            </a:xfrm>
            <a:prstGeom prst="rect">
              <a:avLst/>
            </a:prstGeom>
            <a:grpFill/>
          </p:spPr>
          <p:txBody>
            <a:bodyPr lIns="60960" tIns="60960" rIns="60960" bIns="60960" rtlCol="0" anchor="ctr"/>
            <a:lstStyle/>
            <a:p>
              <a:pPr algn="ctr">
                <a:lnSpc>
                  <a:spcPts val="2688"/>
                </a:lnSpc>
              </a:pPr>
              <a:endParaRPr>
                <a:solidFill>
                  <a:srgbClr val="C00000"/>
                </a:solidFill>
              </a:endParaRPr>
            </a:p>
          </p:txBody>
        </p:sp>
      </p:grpSp>
      <p:grpSp>
        <p:nvGrpSpPr>
          <p:cNvPr id="9" name="Nhóm 8">
            <a:extLst>
              <a:ext uri="{FF2B5EF4-FFF2-40B4-BE49-F238E27FC236}">
                <a16:creationId xmlns:a16="http://schemas.microsoft.com/office/drawing/2014/main" xmlns="" id="{AFE8B2CC-EC71-58B9-E858-016635919067}"/>
              </a:ext>
            </a:extLst>
          </p:cNvPr>
          <p:cNvGrpSpPr/>
          <p:nvPr/>
        </p:nvGrpSpPr>
        <p:grpSpPr>
          <a:xfrm>
            <a:off x="-1219200" y="647700"/>
            <a:ext cx="10578235" cy="1143000"/>
            <a:chOff x="-1219200" y="647700"/>
            <a:chExt cx="10578235" cy="1143000"/>
          </a:xfrm>
        </p:grpSpPr>
        <p:sp>
          <p:nvSpPr>
            <p:cNvPr id="2" name="Hình chữ nhật: Góc Tròn 1">
              <a:extLst>
                <a:ext uri="{FF2B5EF4-FFF2-40B4-BE49-F238E27FC236}">
                  <a16:creationId xmlns:a16="http://schemas.microsoft.com/office/drawing/2014/main" xmlns="" id="{5249E021-4B5D-17DE-20F1-44DBD15567B2}"/>
                </a:ext>
              </a:extLst>
            </p:cNvPr>
            <p:cNvSpPr/>
            <p:nvPr/>
          </p:nvSpPr>
          <p:spPr>
            <a:xfrm>
              <a:off x="-1219200" y="647700"/>
              <a:ext cx="10363200" cy="1143000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228600" y="800100"/>
              <a:ext cx="9587635" cy="795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78"/>
                </a:lnSpc>
              </a:pP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ĐẶC ĐIỂM DÂN CƯ, XÃ HỘI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62000" y="2095500"/>
            <a:ext cx="8229600" cy="540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3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600" b="1" spc="3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76908CA9-D98D-2F42-B5DB-60599816C8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6210300"/>
            <a:ext cx="4343400" cy="4800600"/>
          </a:xfrm>
          <a:prstGeom prst="rect">
            <a:avLst/>
          </a:prstGeom>
        </p:spPr>
      </p:pic>
      <p:pic>
        <p:nvPicPr>
          <p:cNvPr id="14" name="y2meta.com-Color wheel &amp; 3 Minute Countdown With Music _ 3 phút đếm ngược-(1080p)">
            <a:hlinkClick r:id="" action="ppaction://media"/>
            <a:extLst>
              <a:ext uri="{FF2B5EF4-FFF2-40B4-BE49-F238E27FC236}">
                <a16:creationId xmlns:a16="http://schemas.microsoft.com/office/drawing/2014/main" xmlns="" id="{0F1F6615-A669-BEC3-F230-E9E2857A100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7"/>
          <a:srcRect t="19945" b="15618"/>
          <a:stretch/>
        </p:blipFill>
        <p:spPr>
          <a:xfrm>
            <a:off x="990600" y="9338816"/>
            <a:ext cx="1447800" cy="524769"/>
          </a:xfrm>
          <a:prstGeom prst="rect">
            <a:avLst/>
          </a:prstGeom>
        </p:spPr>
      </p:pic>
      <p:sp>
        <p:nvSpPr>
          <p:cNvPr id="19" name="Freeform 16">
            <a:extLst>
              <a:ext uri="{FF2B5EF4-FFF2-40B4-BE49-F238E27FC236}">
                <a16:creationId xmlns:a16="http://schemas.microsoft.com/office/drawing/2014/main" xmlns="" id="{3F0D736D-22A4-65B8-0B7B-307C2B1C3191}"/>
              </a:ext>
            </a:extLst>
          </p:cNvPr>
          <p:cNvSpPr/>
          <p:nvPr/>
        </p:nvSpPr>
        <p:spPr>
          <a:xfrm>
            <a:off x="15163800" y="6896100"/>
            <a:ext cx="3124200" cy="3543300"/>
          </a:xfrm>
          <a:custGeom>
            <a:avLst/>
            <a:gdLst/>
            <a:ahLst/>
            <a:cxnLst/>
            <a:rect l="l" t="t" r="r" b="b"/>
            <a:pathLst>
              <a:path w="3718751" h="4114800">
                <a:moveTo>
                  <a:pt x="0" y="0"/>
                </a:moveTo>
                <a:lnTo>
                  <a:pt x="3718750" y="0"/>
                </a:lnTo>
                <a:lnTo>
                  <a:pt x="3718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3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0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5781E3-EDF2-E26A-B5A5-D6E7FE8FE063}"/>
              </a:ext>
            </a:extLst>
          </p:cNvPr>
          <p:cNvSpPr txBox="1"/>
          <p:nvPr/>
        </p:nvSpPr>
        <p:spPr>
          <a:xfrm>
            <a:off x="6324600" y="114300"/>
            <a:ext cx="990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sang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5732624-8F31-65D0-9FDA-9A1704B83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111797"/>
            <a:ext cx="12455813" cy="64701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48FE2D6-1150-B3D4-4ACA-AF631912B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87" y="114946"/>
            <a:ext cx="5384025" cy="55522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28A8667-BE4F-59B0-C0F9-406433779F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31" y="5989317"/>
            <a:ext cx="5384025" cy="41167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3741708-A6D8-5CC0-B8FB-8797046599D2}"/>
              </a:ext>
            </a:extLst>
          </p:cNvPr>
          <p:cNvSpPr txBox="1"/>
          <p:nvPr/>
        </p:nvSpPr>
        <p:spPr>
          <a:xfrm>
            <a:off x="7620000" y="77343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143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ình chữ nhật 18">
            <a:extLst>
              <a:ext uri="{FF2B5EF4-FFF2-40B4-BE49-F238E27FC236}">
                <a16:creationId xmlns:a16="http://schemas.microsoft.com/office/drawing/2014/main" xmlns="" id="{96408FAE-9B6C-A276-6081-9AD730E3D40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52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Freeform 5"/>
          <p:cNvSpPr/>
          <p:nvPr/>
        </p:nvSpPr>
        <p:spPr>
          <a:xfrm>
            <a:off x="565423" y="398436"/>
            <a:ext cx="8404144" cy="4267200"/>
          </a:xfrm>
          <a:custGeom>
            <a:avLst/>
            <a:gdLst/>
            <a:ahLst/>
            <a:cxnLst/>
            <a:rect l="l" t="t" r="r" b="b"/>
            <a:pathLst>
              <a:path w="7708155" h="5313870">
                <a:moveTo>
                  <a:pt x="0" y="0"/>
                </a:moveTo>
                <a:lnTo>
                  <a:pt x="7708156" y="0"/>
                </a:lnTo>
                <a:lnTo>
                  <a:pt x="7708156" y="5313870"/>
                </a:lnTo>
                <a:lnTo>
                  <a:pt x="0" y="53138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5" b="-15"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0" name="Group 10"/>
          <p:cNvGrpSpPr/>
          <p:nvPr/>
        </p:nvGrpSpPr>
        <p:grpSpPr>
          <a:xfrm>
            <a:off x="17259300" y="8264222"/>
            <a:ext cx="3707517" cy="370751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A77CC">
                    <a:alpha val="57000"/>
                  </a:srgbClr>
                </a:gs>
                <a:gs pos="100000">
                  <a:srgbClr val="31ADE9">
                    <a:alpha val="57000"/>
                  </a:srgbClr>
                </a:gs>
              </a:gsLst>
              <a:lin ang="2100000"/>
            </a:gradFill>
          </p:spPr>
          <p:txBody>
            <a:bodyPr/>
            <a:lstStyle/>
            <a:p>
              <a:endParaRPr lang="vi-VN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xmlns="" id="{6F999735-F0F4-5A46-3932-7503744E4289}"/>
              </a:ext>
            </a:extLst>
          </p:cNvPr>
          <p:cNvGrpSpPr/>
          <p:nvPr/>
        </p:nvGrpSpPr>
        <p:grpSpPr>
          <a:xfrm>
            <a:off x="10058400" y="381000"/>
            <a:ext cx="7772400" cy="9525000"/>
            <a:chOff x="10058400" y="571500"/>
            <a:chExt cx="7772400" cy="9525000"/>
          </a:xfrm>
        </p:grpSpPr>
        <p:sp>
          <p:nvSpPr>
            <p:cNvPr id="17" name="Hình chữ nhật 16">
              <a:extLst>
                <a:ext uri="{FF2B5EF4-FFF2-40B4-BE49-F238E27FC236}">
                  <a16:creationId xmlns:a16="http://schemas.microsoft.com/office/drawing/2014/main" xmlns="" id="{AE75D44E-E1BD-DA9D-6794-1263EFEE4885}"/>
                </a:ext>
              </a:extLst>
            </p:cNvPr>
            <p:cNvSpPr/>
            <p:nvPr/>
          </p:nvSpPr>
          <p:spPr>
            <a:xfrm>
              <a:off x="10058400" y="571500"/>
              <a:ext cx="7772400" cy="9525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92100" dist="50800" dir="5400000" algn="ctr" rotWithShape="0">
                <a:srgbClr val="000000">
                  <a:alpha val="99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xmlns="" id="{929834FA-8E2E-B33A-17F0-A6128F723BEE}"/>
                </a:ext>
              </a:extLst>
            </p:cNvPr>
            <p:cNvSpPr/>
            <p:nvPr/>
          </p:nvSpPr>
          <p:spPr>
            <a:xfrm>
              <a:off x="10591800" y="942856"/>
              <a:ext cx="6774753" cy="8782289"/>
            </a:xfrm>
            <a:custGeom>
              <a:avLst/>
              <a:gdLst/>
              <a:ahLst/>
              <a:cxnLst/>
              <a:rect l="l" t="t" r="r" b="b"/>
              <a:pathLst>
                <a:path w="6774753" h="9182578">
                  <a:moveTo>
                    <a:pt x="0" y="0"/>
                  </a:moveTo>
                  <a:lnTo>
                    <a:pt x="6774754" y="0"/>
                  </a:lnTo>
                  <a:lnTo>
                    <a:pt x="6774754" y="9182578"/>
                  </a:lnTo>
                  <a:lnTo>
                    <a:pt x="0" y="9182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" b="-4"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0" name="Group 9">
            <a:extLst>
              <a:ext uri="{FF2B5EF4-FFF2-40B4-BE49-F238E27FC236}">
                <a16:creationId xmlns:a16="http://schemas.microsoft.com/office/drawing/2014/main" xmlns="" id="{724D9D6B-4B45-4DB8-1D18-6000E07C5149}"/>
              </a:ext>
            </a:extLst>
          </p:cNvPr>
          <p:cNvGrpSpPr>
            <a:grpSpLocks noChangeAspect="1"/>
          </p:cNvGrpSpPr>
          <p:nvPr/>
        </p:nvGrpSpPr>
        <p:grpSpPr>
          <a:xfrm>
            <a:off x="606357" y="10706100"/>
            <a:ext cx="3863391" cy="4045996"/>
            <a:chOff x="0" y="0"/>
            <a:chExt cx="6324600" cy="6032500"/>
          </a:xfrm>
        </p:grpSpPr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xmlns="" id="{CABFA039-87D4-96C1-787D-A2A3E9FD29A8}"/>
                </a:ext>
              </a:extLst>
            </p:cNvPr>
            <p:cNvSpPr/>
            <p:nvPr/>
          </p:nvSpPr>
          <p:spPr>
            <a:xfrm>
              <a:off x="127000" y="127000"/>
              <a:ext cx="6070600" cy="5778500"/>
            </a:xfrm>
            <a:custGeom>
              <a:avLst/>
              <a:gdLst/>
              <a:ahLst/>
              <a:cxnLst/>
              <a:rect l="l" t="t" r="r" b="b"/>
              <a:pathLst>
                <a:path w="6070600" h="5778500">
                  <a:moveTo>
                    <a:pt x="0" y="0"/>
                  </a:moveTo>
                  <a:lnTo>
                    <a:pt x="6070600" y="0"/>
                  </a:lnTo>
                  <a:lnTo>
                    <a:pt x="6070600" y="5778500"/>
                  </a:lnTo>
                  <a:lnTo>
                    <a:pt x="0" y="5778500"/>
                  </a:lnTo>
                  <a:close/>
                </a:path>
              </a:pathLst>
            </a:custGeom>
            <a:blipFill>
              <a:blip r:embed="rId5"/>
              <a:stretch>
                <a:fillRect t="-4168" b="-4168"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xmlns="" id="{A7B1C733-8D8D-5A44-4B59-8EAA76C5B57D}"/>
                </a:ext>
              </a:extLst>
            </p:cNvPr>
            <p:cNvSpPr/>
            <p:nvPr/>
          </p:nvSpPr>
          <p:spPr>
            <a:xfrm>
              <a:off x="0" y="0"/>
              <a:ext cx="6324600" cy="6032500"/>
            </a:xfrm>
            <a:custGeom>
              <a:avLst/>
              <a:gdLst/>
              <a:ahLst/>
              <a:cxnLst/>
              <a:rect l="l" t="t" r="r" b="b"/>
              <a:pathLst>
                <a:path w="6324600" h="6032500">
                  <a:moveTo>
                    <a:pt x="6324600" y="6032500"/>
                  </a:moveTo>
                  <a:lnTo>
                    <a:pt x="0" y="6032500"/>
                  </a:lnTo>
                  <a:lnTo>
                    <a:pt x="0" y="0"/>
                  </a:lnTo>
                  <a:lnTo>
                    <a:pt x="6324600" y="0"/>
                  </a:lnTo>
                  <a:lnTo>
                    <a:pt x="6324600" y="6032500"/>
                  </a:lnTo>
                  <a:close/>
                  <a:moveTo>
                    <a:pt x="127000" y="5905500"/>
                  </a:moveTo>
                  <a:lnTo>
                    <a:pt x="6197600" y="5905500"/>
                  </a:lnTo>
                  <a:lnTo>
                    <a:pt x="6197600" y="127000"/>
                  </a:lnTo>
                  <a:lnTo>
                    <a:pt x="127000" y="127000"/>
                  </a:lnTo>
                  <a:lnTo>
                    <a:pt x="127000" y="5905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3" name="Group 13">
            <a:extLst>
              <a:ext uri="{FF2B5EF4-FFF2-40B4-BE49-F238E27FC236}">
                <a16:creationId xmlns:a16="http://schemas.microsoft.com/office/drawing/2014/main" xmlns="" id="{E258AAA9-CE6F-E61C-8921-319D6814EAA9}"/>
              </a:ext>
            </a:extLst>
          </p:cNvPr>
          <p:cNvGrpSpPr>
            <a:grpSpLocks noChangeAspect="1"/>
          </p:cNvGrpSpPr>
          <p:nvPr/>
        </p:nvGrpSpPr>
        <p:grpSpPr>
          <a:xfrm>
            <a:off x="5164136" y="10706100"/>
            <a:ext cx="3976621" cy="4263550"/>
            <a:chOff x="0" y="0"/>
            <a:chExt cx="6324600" cy="6032500"/>
          </a:xfrm>
        </p:grpSpPr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xmlns="" id="{5E344BF9-4EA1-8281-DB79-04EA14990D06}"/>
                </a:ext>
              </a:extLst>
            </p:cNvPr>
            <p:cNvSpPr/>
            <p:nvPr/>
          </p:nvSpPr>
          <p:spPr>
            <a:xfrm>
              <a:off x="127000" y="127000"/>
              <a:ext cx="6070600" cy="5778500"/>
            </a:xfrm>
            <a:custGeom>
              <a:avLst/>
              <a:gdLst/>
              <a:ahLst/>
              <a:cxnLst/>
              <a:rect l="l" t="t" r="r" b="b"/>
              <a:pathLst>
                <a:path w="6070600" h="5778500">
                  <a:moveTo>
                    <a:pt x="0" y="0"/>
                  </a:moveTo>
                  <a:lnTo>
                    <a:pt x="6070600" y="0"/>
                  </a:lnTo>
                  <a:lnTo>
                    <a:pt x="6070600" y="5778500"/>
                  </a:lnTo>
                  <a:lnTo>
                    <a:pt x="0" y="5778500"/>
                  </a:lnTo>
                  <a:close/>
                </a:path>
              </a:pathLst>
            </a:custGeom>
            <a:blipFill>
              <a:blip r:embed="rId6"/>
              <a:stretch>
                <a:fillRect l="-12245" r="-12245"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xmlns="" id="{8D8B2C05-7DB4-6C64-4E52-6C4DB04DA8D3}"/>
                </a:ext>
              </a:extLst>
            </p:cNvPr>
            <p:cNvSpPr/>
            <p:nvPr/>
          </p:nvSpPr>
          <p:spPr>
            <a:xfrm>
              <a:off x="0" y="0"/>
              <a:ext cx="6324600" cy="6032500"/>
            </a:xfrm>
            <a:custGeom>
              <a:avLst/>
              <a:gdLst/>
              <a:ahLst/>
              <a:cxnLst/>
              <a:rect l="l" t="t" r="r" b="b"/>
              <a:pathLst>
                <a:path w="6324600" h="6032500">
                  <a:moveTo>
                    <a:pt x="6324600" y="6032500"/>
                  </a:moveTo>
                  <a:lnTo>
                    <a:pt x="0" y="6032500"/>
                  </a:lnTo>
                  <a:lnTo>
                    <a:pt x="0" y="0"/>
                  </a:lnTo>
                  <a:lnTo>
                    <a:pt x="6324600" y="0"/>
                  </a:lnTo>
                  <a:lnTo>
                    <a:pt x="6324600" y="6032500"/>
                  </a:lnTo>
                  <a:close/>
                  <a:moveTo>
                    <a:pt x="127000" y="5905500"/>
                  </a:moveTo>
                  <a:lnTo>
                    <a:pt x="6197600" y="5905500"/>
                  </a:lnTo>
                  <a:lnTo>
                    <a:pt x="6197600" y="127000"/>
                  </a:lnTo>
                  <a:lnTo>
                    <a:pt x="127000" y="127000"/>
                  </a:lnTo>
                  <a:lnTo>
                    <a:pt x="127000" y="5905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26" name="Freeform 16">
            <a:extLst>
              <a:ext uri="{FF2B5EF4-FFF2-40B4-BE49-F238E27FC236}">
                <a16:creationId xmlns:a16="http://schemas.microsoft.com/office/drawing/2014/main" xmlns="" id="{9C870AAF-5115-F086-B236-80C21484CCE3}"/>
              </a:ext>
            </a:extLst>
          </p:cNvPr>
          <p:cNvSpPr/>
          <p:nvPr/>
        </p:nvSpPr>
        <p:spPr>
          <a:xfrm>
            <a:off x="15163800" y="6896100"/>
            <a:ext cx="3124200" cy="3543300"/>
          </a:xfrm>
          <a:custGeom>
            <a:avLst/>
            <a:gdLst/>
            <a:ahLst/>
            <a:cxnLst/>
            <a:rect l="l" t="t" r="r" b="b"/>
            <a:pathLst>
              <a:path w="3718751" h="4114800">
                <a:moveTo>
                  <a:pt x="0" y="0"/>
                </a:moveTo>
                <a:lnTo>
                  <a:pt x="3718750" y="0"/>
                </a:lnTo>
                <a:lnTo>
                  <a:pt x="3718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>
          <a:xfrm>
            <a:off x="457201" y="4914900"/>
            <a:ext cx="8686799" cy="4976309"/>
            <a:chOff x="0" y="0"/>
            <a:chExt cx="6324600" cy="6032500"/>
          </a:xfrm>
        </p:grpSpPr>
        <p:sp>
          <p:nvSpPr>
            <p:cNvPr id="6" name="Freeform 5"/>
            <p:cNvSpPr/>
            <p:nvPr/>
          </p:nvSpPr>
          <p:spPr>
            <a:xfrm>
              <a:off x="127000" y="127000"/>
              <a:ext cx="6070600" cy="5778500"/>
            </a:xfrm>
            <a:custGeom>
              <a:avLst/>
              <a:gdLst/>
              <a:ahLst/>
              <a:cxnLst/>
              <a:rect l="l" t="t" r="r" b="b"/>
              <a:pathLst>
                <a:path w="6070600" h="5778500">
                  <a:moveTo>
                    <a:pt x="0" y="0"/>
                  </a:moveTo>
                  <a:lnTo>
                    <a:pt x="6070600" y="0"/>
                  </a:lnTo>
                  <a:lnTo>
                    <a:pt x="6070600" y="5778500"/>
                  </a:lnTo>
                  <a:lnTo>
                    <a:pt x="0" y="5778500"/>
                  </a:lnTo>
                  <a:close/>
                </a:path>
              </a:pathLst>
            </a:custGeom>
            <a:blipFill>
              <a:blip r:embed="rId9"/>
              <a:srcRect/>
              <a:stretch>
                <a:fillRect t="-11221" b="-11221"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Freeform 6"/>
            <p:cNvSpPr/>
            <p:nvPr/>
          </p:nvSpPr>
          <p:spPr>
            <a:xfrm>
              <a:off x="0" y="0"/>
              <a:ext cx="6324600" cy="6032500"/>
            </a:xfrm>
            <a:custGeom>
              <a:avLst/>
              <a:gdLst/>
              <a:ahLst/>
              <a:cxnLst/>
              <a:rect l="l" t="t" r="r" b="b"/>
              <a:pathLst>
                <a:path w="6324600" h="6032500">
                  <a:moveTo>
                    <a:pt x="6324600" y="6032500"/>
                  </a:moveTo>
                  <a:lnTo>
                    <a:pt x="0" y="6032500"/>
                  </a:lnTo>
                  <a:lnTo>
                    <a:pt x="0" y="0"/>
                  </a:lnTo>
                  <a:lnTo>
                    <a:pt x="6324600" y="0"/>
                  </a:lnTo>
                  <a:lnTo>
                    <a:pt x="6324600" y="6032500"/>
                  </a:lnTo>
                  <a:close/>
                  <a:moveTo>
                    <a:pt x="127000" y="5905500"/>
                  </a:moveTo>
                  <a:lnTo>
                    <a:pt x="6197600" y="5905500"/>
                  </a:lnTo>
                  <a:lnTo>
                    <a:pt x="6197600" y="127000"/>
                  </a:lnTo>
                  <a:lnTo>
                    <a:pt x="127000" y="127000"/>
                  </a:lnTo>
                  <a:lnTo>
                    <a:pt x="127000" y="5905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vi-VN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6B1ADB5-C4B7-4906-8488-3A9027B829F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@2\\\u000B{F233CA0A-0F14-4F04-A28A-E48BDF54F236}&quot;,&quot;C:\\Users\\TRANG\\Download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0603.Hoài Thu- Đặc điểm dân cư Bắc Mỹ.ppt sửa lại (1) (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BBFB3B-DE6B-48E2-9613-AF01AB0AB3CC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E6483E-9E8D-455E-A0E9-3DEAD5679B65}:26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4AF78A-24CB-4316-8131-5E0BE9D15210}:165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6AE20E-B866-4EA4-8C66-67846FFB5D61}:158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61C32F-6F8E-412A-9121-E4EBB06BD14D}:164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19CA27-1F18-436D-AD2E-7C6D2730B136}:164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0184D9-5272-4005-A38C-E88869645544}:164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C33262-B753-404E-A337-6073ED1FDDC1}:165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814A09-9C51-4BE0-9809-8075A35797FB}:26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0B7FF4-4AC3-40FB-8341-D83C05FC339B}:165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A62A67-EC30-4F70-9186-8AA2A7D3B2A1}:33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8F4B2E-1E05-4CF6-A351-2EC230438005}:164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47E2AA-53B1-4EF7-BDDD-EF14A593C952}:165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354923-E7B9-4131-B03E-E7AA0DAE303D}:164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7C0BB5-24D5-44B3-9F42-840DA5D338BE}:164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DCCD8A-254A-49D9-807B-9A998E01E3ED}:164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4E2488-A5F3-4782-80F5-00FDD98F66A8}:26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039511-103E-4245-B924-8BBE83794D29}:26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98656F-D58A-40C6-8919-71FD123BF32E}:165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42839D-305E-4820-A3ED-6CC0E9C25E09}:27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C6485A-7721-49EC-998B-224EFBAAB4D8}:163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035738-18BD-4122-9AF0-227E7B55BD87}:25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E05A93-83DB-4684-9A16-8C2DBC9AF966}:32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341B8A-BE77-489D-AAED-18F1B0715A61}:33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75D691-409B-4966-A07E-831976A98822}:33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EB8711-4E3D-41FD-95AA-D41A30F89B8E}:156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D4039B-C812-47EF-8592-56D9A635FC0C}:165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5B6757-8A23-487D-A32B-D6CBDA82FDAB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AEEADC-7E8B-4F58-8409-6CFF775789F5}:164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049317-0648-4BC9-AD28-BD188EBFFD47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59B3E9-3C1E-4ADD-BC34-10016207977F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2658DB-B5FA-4E9B-A81A-B6EFAC55F263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0FEA89-8323-4E22-92F3-04B24DB24E91}:164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 2013 – 2022">
  <a:themeElements>
    <a:clrScheme name="Chủ đề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hủ đề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ủ đề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1462</Words>
  <Application>Microsoft Office PowerPoint</Application>
  <PresentationFormat>Custom</PresentationFormat>
  <Paragraphs>301</Paragraphs>
  <Slides>33</Slides>
  <Notes>6</Notes>
  <HiddenSlides>0</HiddenSlides>
  <MMClips>10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53" baseType="lpstr">
      <vt:lpstr>iCiel Baliho Script</vt:lpstr>
      <vt:lpstr>Montserrat Ultra-Bold</vt:lpstr>
      <vt:lpstr>Alata Bold</vt:lpstr>
      <vt:lpstr>Lato</vt:lpstr>
      <vt:lpstr>#9Slide05 Dancing Script</vt:lpstr>
      <vt:lpstr>Alata</vt:lpstr>
      <vt:lpstr>Hind</vt:lpstr>
      <vt:lpstr>Open Sans</vt:lpstr>
      <vt:lpstr>Calibri Light</vt:lpstr>
      <vt:lpstr>Lexend Deca</vt:lpstr>
      <vt:lpstr>Calibri</vt:lpstr>
      <vt:lpstr>Cambria</vt:lpstr>
      <vt:lpstr>Gagalin</vt:lpstr>
      <vt:lpstr>Times New Roman</vt:lpstr>
      <vt:lpstr>Montserrat Semi-Bold</vt:lpstr>
      <vt:lpstr>#9Slide03 Roboto Medium</vt:lpstr>
      <vt:lpstr>Archivo Black</vt:lpstr>
      <vt:lpstr>Arial</vt:lpstr>
      <vt:lpstr>Office Theme</vt:lpstr>
      <vt:lpstr>Chủ đề Office 2013 – 2022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“Rực lửa” vấn đề nhập cư tại Hoa Kỳ</vt:lpstr>
      <vt:lpstr>PowerPoint Presentation</vt:lpstr>
      <vt:lpstr>Cộng đồng người Việt Nam tại Mỹ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 - VẬN DỤNG</vt:lpstr>
      <vt:lpstr>LUYỆN TẬP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0603.Hoài Thu- Đặc điểm dân cư Bắc Mỹ.ppt sửa lại (1) (1)</dc:title>
  <dc:creator>BillBen</dc:creator>
  <cp:lastModifiedBy>Microsoft account</cp:lastModifiedBy>
  <cp:revision>51</cp:revision>
  <dcterms:created xsi:type="dcterms:W3CDTF">2006-08-16T00:00:00Z</dcterms:created>
  <dcterms:modified xsi:type="dcterms:W3CDTF">2024-03-19T03:35:39Z</dcterms:modified>
  <dc:identifier>DAF9a3RmlbA</dc:identifier>
</cp:coreProperties>
</file>