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8" r:id="rId3"/>
    <p:sldId id="260" r:id="rId4"/>
    <p:sldId id="256" r:id="rId5"/>
    <p:sldId id="259" r:id="rId6"/>
  </p:sldIdLst>
  <p:sldSz cx="12192000" cy="6858000"/>
  <p:notesSz cx="6858000" cy="9144000"/>
  <p:custDataLst>
    <p:tags r:id="rId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8" d="100"/>
          <a:sy n="5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837106-8153-4BE4-BDE8-A2658CDA2E18}" type="datetimeFigureOut">
              <a:rPr lang="en-US" smtClean="0"/>
              <a:t>4/19/2024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E0544E-308C-4F57-B9F2-64B6A0781ECD}" type="slidenum">
              <a:rPr lang="en-US" smtClean="0"/>
              <a:t>‹#›</a:t>
            </a:fld>
            <a:endParaRPr lang="en-US"/>
          </a:p>
        </p:txBody>
      </p:sp>
    </p:spTree>
    <p:extLst>
      <p:ext uri="{BB962C8B-B14F-4D97-AF65-F5344CB8AC3E}">
        <p14:creationId xmlns:p14="http://schemas.microsoft.com/office/powerpoint/2010/main" val="530160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E0544E-308C-4F57-B9F2-64B6A0781ECD}" type="slidenum">
              <a:rPr lang="en-US" smtClean="0"/>
              <a:t>1</a:t>
            </a:fld>
            <a:endParaRPr lang="en-US"/>
          </a:p>
        </p:txBody>
      </p:sp>
    </p:spTree>
    <p:extLst>
      <p:ext uri="{BB962C8B-B14F-4D97-AF65-F5344CB8AC3E}">
        <p14:creationId xmlns:p14="http://schemas.microsoft.com/office/powerpoint/2010/main" val="2757379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E0544E-308C-4F57-B9F2-64B6A0781ECD}" type="slidenum">
              <a:rPr lang="en-US" smtClean="0"/>
              <a:t>2</a:t>
            </a:fld>
            <a:endParaRPr lang="en-US"/>
          </a:p>
        </p:txBody>
      </p:sp>
    </p:spTree>
    <p:extLst>
      <p:ext uri="{BB962C8B-B14F-4D97-AF65-F5344CB8AC3E}">
        <p14:creationId xmlns:p14="http://schemas.microsoft.com/office/powerpoint/2010/main" val="594658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E0544E-308C-4F57-B9F2-64B6A0781ECD}" type="slidenum">
              <a:rPr lang="en-US" smtClean="0"/>
              <a:t>3</a:t>
            </a:fld>
            <a:endParaRPr lang="en-US"/>
          </a:p>
        </p:txBody>
      </p:sp>
    </p:spTree>
    <p:extLst>
      <p:ext uri="{BB962C8B-B14F-4D97-AF65-F5344CB8AC3E}">
        <p14:creationId xmlns:p14="http://schemas.microsoft.com/office/powerpoint/2010/main" val="118248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E0544E-308C-4F57-B9F2-64B6A0781ECD}" type="slidenum">
              <a:rPr lang="en-US" smtClean="0"/>
              <a:t>4</a:t>
            </a:fld>
            <a:endParaRPr lang="en-US"/>
          </a:p>
        </p:txBody>
      </p:sp>
    </p:spTree>
    <p:extLst>
      <p:ext uri="{BB962C8B-B14F-4D97-AF65-F5344CB8AC3E}">
        <p14:creationId xmlns:p14="http://schemas.microsoft.com/office/powerpoint/2010/main" val="3071235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E0544E-308C-4F57-B9F2-64B6A0781ECD}" type="slidenum">
              <a:rPr lang="en-US" smtClean="0"/>
              <a:t>5</a:t>
            </a:fld>
            <a:endParaRPr lang="en-US"/>
          </a:p>
        </p:txBody>
      </p:sp>
    </p:spTree>
    <p:extLst>
      <p:ext uri="{BB962C8B-B14F-4D97-AF65-F5344CB8AC3E}">
        <p14:creationId xmlns:p14="http://schemas.microsoft.com/office/powerpoint/2010/main" val="2380007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F06BD9F-A752-4C6E-95E7-649F4336DE47}" type="datetimeFigureOut">
              <a:rPr lang="en-US" smtClean="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1647323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06BD9F-A752-4C6E-95E7-649F4336DE47}" type="datetimeFigureOut">
              <a:rPr lang="en-US" smtClean="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3739568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06BD9F-A752-4C6E-95E7-649F4336DE47}" type="datetimeFigureOut">
              <a:rPr lang="en-US" smtClean="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1806569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06BD9F-A752-4C6E-95E7-649F4336DE47}" type="datetimeFigureOut">
              <a:rPr lang="en-US" smtClean="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87252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F06BD9F-A752-4C6E-95E7-649F4336DE47}" type="datetimeFigureOut">
              <a:rPr lang="en-US" smtClean="0"/>
              <a:t>4/19/2024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1578279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06BD9F-A752-4C6E-95E7-649F4336DE47}" type="datetimeFigureOut">
              <a:rPr lang="en-US" smtClean="0"/>
              <a:t>4/19/2024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3796599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06BD9F-A752-4C6E-95E7-649F4336DE47}" type="datetimeFigureOut">
              <a:rPr lang="en-US" smtClean="0"/>
              <a:t>4/19/2024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374389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06BD9F-A752-4C6E-95E7-649F4336DE47}" type="datetimeFigureOut">
              <a:rPr lang="en-US" smtClean="0"/>
              <a:t>4/19/2024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344821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6BD9F-A752-4C6E-95E7-649F4336DE47}" type="datetimeFigureOut">
              <a:rPr lang="en-US" smtClean="0"/>
              <a:t>4/19/2024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2835323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06BD9F-A752-4C6E-95E7-649F4336DE47}" type="datetimeFigureOut">
              <a:rPr lang="en-US" smtClean="0"/>
              <a:t>4/19/2024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1298266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06BD9F-A752-4C6E-95E7-649F4336DE47}" type="datetimeFigureOut">
              <a:rPr lang="en-US" smtClean="0"/>
              <a:t>4/19/2024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70B46-1DDA-4B87-820C-B287D525BEB1}" type="slidenum">
              <a:rPr lang="en-US" smtClean="0"/>
              <a:t>‹#›</a:t>
            </a:fld>
            <a:endParaRPr lang="en-US"/>
          </a:p>
        </p:txBody>
      </p:sp>
    </p:spTree>
    <p:extLst>
      <p:ext uri="{BB962C8B-B14F-4D97-AF65-F5344CB8AC3E}">
        <p14:creationId xmlns:p14="http://schemas.microsoft.com/office/powerpoint/2010/main" val="2935659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6BD9F-A752-4C6E-95E7-649F4336DE47}" type="datetimeFigureOut">
              <a:rPr lang="en-US" smtClean="0"/>
              <a:t>4/19/2024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70B46-1DDA-4B87-820C-B287D525BEB1}" type="slidenum">
              <a:rPr lang="en-US" smtClean="0"/>
              <a:t>‹#›</a:t>
            </a:fld>
            <a:endParaRPr lang="en-US"/>
          </a:p>
        </p:txBody>
      </p:sp>
    </p:spTree>
    <p:extLst>
      <p:ext uri="{BB962C8B-B14F-4D97-AF65-F5344CB8AC3E}">
        <p14:creationId xmlns:p14="http://schemas.microsoft.com/office/powerpoint/2010/main" val="4004558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0"/>
            <a:ext cx="12192000" cy="6858000"/>
          </a:xfrm>
          <a:prstGeom prst="rect">
            <a:avLst/>
          </a:prstGeom>
        </p:spPr>
      </p:pic>
      <p:sp>
        <p:nvSpPr>
          <p:cNvPr id="3" name="Rectangle 2"/>
          <p:cNvSpPr/>
          <p:nvPr/>
        </p:nvSpPr>
        <p:spPr>
          <a:xfrm>
            <a:off x="663801" y="1782251"/>
            <a:ext cx="7027918" cy="1754326"/>
          </a:xfrm>
          <a:prstGeom prst="rect">
            <a:avLst/>
          </a:prstGeom>
          <a:noFill/>
        </p:spPr>
        <p:txBody>
          <a:bodyPr wrap="square" lIns="91440" tIns="45720" rIns="91440" bIns="45720">
            <a:spAutoFit/>
          </a:bodyPr>
          <a:lstStyle/>
          <a:p>
            <a:pPr algn="ctr"/>
            <a:r>
              <a:rPr lang="vi-VN" sz="36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Thưa cô và các bạn sau đây con</a:t>
            </a:r>
          </a:p>
          <a:p>
            <a:pPr algn="ctr"/>
            <a:r>
              <a:rPr lang="vi-VN" sz="36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xin giới thiệu về cuốn sách “Cô gái đến từ hôm qua</a:t>
            </a:r>
          </a:p>
        </p:txBody>
      </p:sp>
      <p:pic>
        <p:nvPicPr>
          <p:cNvPr id="4" name="Picture 3"/>
          <p:cNvPicPr>
            <a:picLocks noChangeAspect="1"/>
          </p:cNvPicPr>
          <p:nvPr/>
        </p:nvPicPr>
        <p:blipFill>
          <a:blip r:embed="rId5"/>
          <a:stretch>
            <a:fillRect/>
          </a:stretch>
        </p:blipFill>
        <p:spPr>
          <a:xfrm>
            <a:off x="7867370" y="780769"/>
            <a:ext cx="3005978" cy="4356007"/>
          </a:xfrm>
          <a:prstGeom prst="rect">
            <a:avLst/>
          </a:prstGeom>
        </p:spPr>
      </p:pic>
    </p:spTree>
    <p:custDataLst>
      <p:tags r:id="rId1"/>
    </p:custDataLst>
    <p:extLst>
      <p:ext uri="{BB962C8B-B14F-4D97-AF65-F5344CB8AC3E}">
        <p14:creationId xmlns:p14="http://schemas.microsoft.com/office/powerpoint/2010/main" val="404630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0"/>
            <a:ext cx="12201615" cy="6858000"/>
          </a:xfrm>
          <a:prstGeom prst="rect">
            <a:avLst/>
          </a:prstGeom>
        </p:spPr>
      </p:pic>
      <p:sp>
        <p:nvSpPr>
          <p:cNvPr id="4" name="Rectangle 3"/>
          <p:cNvSpPr/>
          <p:nvPr/>
        </p:nvSpPr>
        <p:spPr>
          <a:xfrm>
            <a:off x="2052918" y="240513"/>
            <a:ext cx="6096000" cy="4401205"/>
          </a:xfrm>
          <a:prstGeom prst="rect">
            <a:avLst/>
          </a:prstGeom>
        </p:spPr>
        <p:txBody>
          <a:bodyPr>
            <a:spAutoFit/>
          </a:bodyPr>
          <a:lstStyle/>
          <a:p>
            <a:pPr algn="ctr"/>
            <a:endParaRPr lang="vi-VN" sz="4000" dirty="0">
              <a:latin typeface="+mj-lt"/>
            </a:endParaRPr>
          </a:p>
          <a:p>
            <a:endParaRPr lang="vi-VN" sz="4000" dirty="0">
              <a:latin typeface="+mj-lt"/>
            </a:endParaRPr>
          </a:p>
          <a:p>
            <a:endParaRPr lang="vi-VN" sz="4000" dirty="0">
              <a:latin typeface="+mj-lt"/>
            </a:endParaRPr>
          </a:p>
          <a:p>
            <a:r>
              <a:rPr lang="vi-VN" sz="2000" dirty="0">
                <a:latin typeface="+mj-lt"/>
              </a:rPr>
              <a:t>Công ty phát hành: nhà xuất bản trẻ</a:t>
            </a:r>
          </a:p>
          <a:p>
            <a:r>
              <a:rPr lang="vi-VN" sz="2000" dirty="0">
                <a:latin typeface="+mj-lt"/>
              </a:rPr>
              <a:t>Tác giả: Nguyễn Nhật Ánh</a:t>
            </a:r>
          </a:p>
          <a:p>
            <a:r>
              <a:rPr lang="vi-VN" sz="2000" dirty="0">
                <a:latin typeface="+mj-lt"/>
              </a:rPr>
              <a:t>Ngày xuất bản: 06-2017</a:t>
            </a:r>
          </a:p>
          <a:p>
            <a:r>
              <a:rPr lang="vi-VN" sz="2000" dirty="0">
                <a:latin typeface="+mj-lt"/>
              </a:rPr>
              <a:t>Kíchthước: 12 x 20 cm</a:t>
            </a:r>
          </a:p>
          <a:p>
            <a:r>
              <a:rPr lang="vi-VN" sz="2000" dirty="0">
                <a:latin typeface="+mj-lt"/>
              </a:rPr>
              <a:t>Nhà xuất bản: Nhà Xuất Bản Trẻ</a:t>
            </a:r>
          </a:p>
          <a:p>
            <a:r>
              <a:rPr lang="vi-VN" sz="2000" dirty="0">
                <a:latin typeface="+mj-lt"/>
              </a:rPr>
              <a:t>Phiên bản: 2017</a:t>
            </a:r>
          </a:p>
          <a:p>
            <a:r>
              <a:rPr lang="vi-VN" sz="2000" dirty="0">
                <a:latin typeface="+mj-lt"/>
              </a:rPr>
              <a:t>Số trang: 170</a:t>
            </a:r>
          </a:p>
          <a:p>
            <a:endParaRPr lang="en-US" sz="2000" dirty="0">
              <a:latin typeface="+mj-lt"/>
            </a:endParaRPr>
          </a:p>
        </p:txBody>
      </p:sp>
      <p:sp>
        <p:nvSpPr>
          <p:cNvPr id="8" name="Rectangle 7"/>
          <p:cNvSpPr/>
          <p:nvPr/>
        </p:nvSpPr>
        <p:spPr>
          <a:xfrm>
            <a:off x="3847741" y="1071300"/>
            <a:ext cx="4301177" cy="923330"/>
          </a:xfrm>
          <a:prstGeom prst="rect">
            <a:avLst/>
          </a:prstGeom>
          <a:noFill/>
        </p:spPr>
        <p:txBody>
          <a:bodyPr wrap="none" lIns="91440" tIns="45720" rIns="91440" bIns="45720">
            <a:spAutoFit/>
          </a:bodyPr>
          <a:lstStyle/>
          <a:p>
            <a:pPr algn="ctr"/>
            <a:r>
              <a:rPr lang="vi-VN" sz="5400" b="0" cap="none" spc="0" dirty="0">
                <a:ln w="0"/>
                <a:solidFill>
                  <a:schemeClr val="tx1"/>
                </a:solidFill>
                <a:effectLst>
                  <a:outerShdw blurRad="38100" dist="19050" dir="2700000" algn="tl" rotWithShape="0">
                    <a:schemeClr val="dk1">
                      <a:alpha val="40000"/>
                    </a:schemeClr>
                  </a:outerShdw>
                </a:effectLst>
                <a:latin typeface="+mj-lt"/>
              </a:rPr>
              <a:t>Thông tin sách</a:t>
            </a:r>
            <a:endParaRPr lang="en-US" sz="5400" b="0" cap="none" spc="0" dirty="0">
              <a:ln w="0"/>
              <a:solidFill>
                <a:schemeClr val="tx1"/>
              </a:solidFill>
              <a:effectLst>
                <a:outerShdw blurRad="38100" dist="19050" dir="2700000" algn="tl" rotWithShape="0">
                  <a:schemeClr val="dk1">
                    <a:alpha val="40000"/>
                  </a:schemeClr>
                </a:outerShdw>
              </a:effectLst>
              <a:latin typeface="+mj-lt"/>
            </a:endParaRPr>
          </a:p>
        </p:txBody>
      </p:sp>
      <p:sp>
        <p:nvSpPr>
          <p:cNvPr id="9" name="Rectangle 8"/>
          <p:cNvSpPr/>
          <p:nvPr/>
        </p:nvSpPr>
        <p:spPr>
          <a:xfrm>
            <a:off x="2052918" y="4318843"/>
            <a:ext cx="6096000" cy="1323439"/>
          </a:xfrm>
          <a:prstGeom prst="rect">
            <a:avLst/>
          </a:prstGeom>
        </p:spPr>
        <p:txBody>
          <a:bodyPr>
            <a:spAutoFit/>
          </a:bodyPr>
          <a:lstStyle/>
          <a:p>
            <a:r>
              <a:rPr lang="vi-VN" sz="2000" dirty="0">
                <a:latin typeface="+mj-lt"/>
              </a:rPr>
              <a:t>Đối tượng đọc: </a:t>
            </a:r>
            <a:r>
              <a:rPr lang="vi-VN" sz="2000" dirty="0">
                <a:latin typeface="Times New Roman" panose="02020603050405020304" pitchFamily="18" charset="0"/>
                <a:cs typeface="Times New Roman" panose="02020603050405020304" pitchFamily="18" charset="0"/>
              </a:rPr>
              <a:t>Đối tượng độc giả mà cuốn sách muốn hướng đến là tất cả mọi người, ai cũng đã từng có một tình yêu, ai cũng đã từng có một người đi qua cuộc đời của mình, vì thế Cuốn sách này dành cho mọi đối tượng.</a:t>
            </a:r>
            <a:endParaRPr lang="en-US" sz="20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7073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0" y="-6195"/>
            <a:ext cx="12192000" cy="6858000"/>
          </a:xfrm>
          <a:prstGeom prst="rect">
            <a:avLst/>
          </a:prstGeom>
        </p:spPr>
      </p:pic>
      <p:sp>
        <p:nvSpPr>
          <p:cNvPr id="3" name="Rectangle 2"/>
          <p:cNvSpPr/>
          <p:nvPr/>
        </p:nvSpPr>
        <p:spPr>
          <a:xfrm>
            <a:off x="3507911" y="514581"/>
            <a:ext cx="4747903" cy="707886"/>
          </a:xfrm>
          <a:prstGeom prst="rect">
            <a:avLst/>
          </a:prstGeom>
        </p:spPr>
        <p:txBody>
          <a:bodyPr wrap="none">
            <a:spAutoFit/>
          </a:bodyPr>
          <a:lstStyle/>
          <a:p>
            <a:r>
              <a:rPr lang="en-US" sz="4000" dirty="0" err="1">
                <a:latin typeface="Times New Roman" panose="02020603050405020304" pitchFamily="18" charset="0"/>
                <a:cs typeface="Times New Roman" panose="02020603050405020304" pitchFamily="18" charset="0"/>
              </a:rPr>
              <a:t>Tóm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tắt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nội</a:t>
            </a:r>
            <a:r>
              <a:rPr lang="en-US" sz="4000" dirty="0">
                <a:latin typeface="Times New Roman" panose="02020603050405020304" pitchFamily="18" charset="0"/>
                <a:cs typeface="Times New Roman" panose="02020603050405020304" pitchFamily="18" charset="0"/>
              </a:rPr>
              <a:t> dung </a:t>
            </a:r>
            <a:r>
              <a:rPr lang="en-US" sz="4000" dirty="0" err="1">
                <a:latin typeface="Times New Roman" panose="02020603050405020304" pitchFamily="18" charset="0"/>
                <a:cs typeface="Times New Roman" panose="02020603050405020304" pitchFamily="18" charset="0"/>
              </a:rPr>
              <a:t>sách</a:t>
            </a:r>
            <a:endParaRPr lang="en-US" sz="4000" dirty="0">
              <a:latin typeface="Times New Roman" panose="02020603050405020304" pitchFamily="18" charset="0"/>
              <a:cs typeface="Times New Roman" panose="02020603050405020304" pitchFamily="18" charset="0"/>
            </a:endParaRPr>
          </a:p>
        </p:txBody>
      </p:sp>
      <p:sp>
        <p:nvSpPr>
          <p:cNvPr id="4" name="Rectangle 3"/>
          <p:cNvSpPr/>
          <p:nvPr/>
        </p:nvSpPr>
        <p:spPr>
          <a:xfrm>
            <a:off x="950259" y="1222467"/>
            <a:ext cx="10291482" cy="4093428"/>
          </a:xfrm>
          <a:prstGeom prst="rect">
            <a:avLst/>
          </a:prstGeom>
        </p:spPr>
        <p:txBody>
          <a:bodyPr wrap="square">
            <a:spAutoFit/>
          </a:bodyPr>
          <a:lstStyle/>
          <a:p>
            <a:r>
              <a:rPr lang="vi-VN" sz="2000" dirty="0">
                <a:latin typeface="Times New Roman" panose="02020603050405020304" pitchFamily="18" charset="0"/>
                <a:cs typeface="Times New Roman" panose="02020603050405020304" pitchFamily="18" charset="0"/>
              </a:rPr>
              <a:t>  Một cuốn truyện nhẹ nhàng dành cho mọi lứa tuổi, Cô gái đến từ hôm qua” được tác giả viết nền là một câu chuyện tình cảm nhẹ nhàng và trong sáng của lứa tuổi học sinh, câu chuyện này luôn đan xen giữa quá khứ và hiện tại. Chàng trai có tên là Anh Thư và cô gái có tên là Tiểu Ly.</a:t>
            </a:r>
          </a:p>
          <a:p>
            <a:r>
              <a:rPr lang="vi-VN" sz="2000" dirty="0">
                <a:latin typeface="Times New Roman" panose="02020603050405020304" pitchFamily="18" charset="0"/>
                <a:cs typeface="Times New Roman" panose="02020603050405020304" pitchFamily="18" charset="0"/>
              </a:rPr>
              <a:t>  Trong cuộc sống, Người ta nói có duyên lắm mới gặp gỡ được nhau. Bất cứ người nào chúng ta có cơ hội được gặp gỡ, đó là những người chúng ta cần gặp. Chúng ta đừng vội trách cô bé Tiểu Ly, cô đã rời xa người bạn cùng chơi chung từ thuở ấu thơ của mình mà không một lời thăm hỏi.</a:t>
            </a:r>
          </a:p>
          <a:p>
            <a:r>
              <a:rPr lang="vi-VN" sz="2000" dirty="0">
                <a:latin typeface="Times New Roman" panose="02020603050405020304" pitchFamily="18" charset="0"/>
                <a:cs typeface="Times New Roman" panose="02020603050405020304" pitchFamily="18" charset="0"/>
              </a:rPr>
              <a:t>  Trong cuộc sống này, mẹ ai may mắn và có cơ hội gặp lại được người xưa, nhưng cậu bé Anh Thư Chắc hẳn là người may mắn hơn tất cả mọi người. Sau nhiều năm không gặp nhau, bỗng nhiên anh Thư lại tìm được người xưa, được người bạn năm xưa đã chơi chung với mình, tìm lại được những kỉ niệm của tuổi thơ đáng nhớ.</a:t>
            </a:r>
          </a:p>
          <a:p>
            <a:r>
              <a:rPr lang="vi-VN" sz="2000" dirty="0">
                <a:latin typeface="Times New Roman" panose="02020603050405020304" pitchFamily="18" charset="0"/>
                <a:cs typeface="Times New Roman" panose="02020603050405020304" pitchFamily="18" charset="0"/>
              </a:rPr>
              <a:t>  Trong 1 phút chốc tôi bóng im lặng và giật mình, Tôi cảm thấy thời gian như đang dừng lại, đều đứng im, Tôi không ngờ cuộc đời lại có những điều kỳ diệu đến thế.</a:t>
            </a:r>
          </a:p>
          <a:p>
            <a:endParaRPr lang="vi-VN" sz="20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87430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pic>
        <p:nvPicPr>
          <p:cNvPr id="5" name="Picture 4"/>
          <p:cNvPicPr>
            <a:picLocks noChangeAspect="1"/>
          </p:cNvPicPr>
          <p:nvPr/>
        </p:nvPicPr>
        <p:blipFill>
          <a:blip r:embed="rId4"/>
          <a:stretch>
            <a:fillRect/>
          </a:stretch>
        </p:blipFill>
        <p:spPr>
          <a:xfrm>
            <a:off x="0" y="0"/>
            <a:ext cx="12201615" cy="6858000"/>
          </a:xfrm>
          <a:prstGeom prst="rect">
            <a:avLst/>
          </a:prstGeom>
        </p:spPr>
      </p:pic>
      <p:sp>
        <p:nvSpPr>
          <p:cNvPr id="6" name="Rectangle 5"/>
          <p:cNvSpPr/>
          <p:nvPr/>
        </p:nvSpPr>
        <p:spPr>
          <a:xfrm>
            <a:off x="6003634" y="2967335"/>
            <a:ext cx="184730" cy="923330"/>
          </a:xfrm>
          <a:prstGeom prst="rect">
            <a:avLst/>
          </a:prstGeom>
          <a:noFill/>
        </p:spPr>
        <p:txBody>
          <a:bodyPr wrap="none" lIns="91440" tIns="45720" rIns="91440" bIns="45720">
            <a:spAutoFit/>
          </a:bodyPr>
          <a:lstStyle/>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8" name="Rectangle 7"/>
          <p:cNvSpPr/>
          <p:nvPr/>
        </p:nvSpPr>
        <p:spPr>
          <a:xfrm>
            <a:off x="757518" y="1748066"/>
            <a:ext cx="6974541" cy="4093428"/>
          </a:xfrm>
          <a:prstGeom prst="rect">
            <a:avLst/>
          </a:prstGeom>
        </p:spPr>
        <p:txBody>
          <a:bodyPr wrap="square">
            <a:spAutoFit/>
          </a:bodyPr>
          <a:lstStyle/>
          <a:p>
            <a:r>
              <a:rPr lang="vi-VN" sz="2000" dirty="0"/>
              <a:t> -Bài này viết về một bộ phim phát hành năm 2017. Đối với tiểu thuyết nguyên tác, xem Cô gái đến từ hôm qua.</a:t>
            </a:r>
          </a:p>
          <a:p>
            <a:r>
              <a:rPr lang="vi-VN" sz="2000" dirty="0"/>
              <a:t>Cô gái đến từ hôm qua:</a:t>
            </a:r>
          </a:p>
          <a:p>
            <a:r>
              <a:rPr lang="vi-VN" sz="2000" dirty="0"/>
              <a:t>-Dựa trên Tiểu thuyết Cô gái đến từ hôm qua của Nguyễn Nhật Ánh</a:t>
            </a:r>
          </a:p>
          <a:p>
            <a:r>
              <a:rPr lang="vi-VN" sz="2000" dirty="0"/>
              <a:t>Cô gái đến từ hôm qua là một bộ phim điện ảnh hài lãng mạn Việt Nam do Phan Gia Nhật Linh đạo diễn được chuyển thể dựa trên truyện dài cùng tên của nhà văn Nguyễn Nhật Ánh Đây là bộ phim thứ hai của đạo diễn Phan Gia Nhật Linh, sau bộ phim Em là bà nội của anh (2015). Bộ phim được sản xuất bởi CJ E&amp;M Việt Nam và công chiếu chính thức tại Việt Nam từ ngày 21 tháng 7 năm 2017.</a:t>
            </a:r>
            <a:endParaRPr lang="en-US" sz="2000" dirty="0"/>
          </a:p>
        </p:txBody>
      </p:sp>
      <p:sp>
        <p:nvSpPr>
          <p:cNvPr id="9" name="Rectangle 8"/>
          <p:cNvSpPr/>
          <p:nvPr/>
        </p:nvSpPr>
        <p:spPr>
          <a:xfrm>
            <a:off x="2802277" y="741661"/>
            <a:ext cx="6402714" cy="707886"/>
          </a:xfrm>
          <a:prstGeom prst="rect">
            <a:avLst/>
          </a:prstGeom>
          <a:noFill/>
        </p:spPr>
        <p:txBody>
          <a:bodyPr wrap="none" lIns="91440" tIns="45720" rIns="91440" bIns="45720">
            <a:spAutoFit/>
          </a:bodyPr>
          <a:lstStyle/>
          <a:p>
            <a:pPr algn="ctr"/>
            <a:r>
              <a:rPr lang="vi-VN" sz="4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Sách được chuyển thành phim</a:t>
            </a:r>
            <a:endParaRPr lang="en-US" sz="4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8238049" y="1509415"/>
            <a:ext cx="3457575" cy="4762500"/>
          </a:xfrm>
          <a:prstGeom prst="rect">
            <a:avLst/>
          </a:prstGeom>
        </p:spPr>
      </p:pic>
    </p:spTree>
    <p:custDataLst>
      <p:tags r:id="rId1"/>
    </p:custDataLst>
    <p:extLst>
      <p:ext uri="{BB962C8B-B14F-4D97-AF65-F5344CB8AC3E}">
        <p14:creationId xmlns:p14="http://schemas.microsoft.com/office/powerpoint/2010/main" val="340980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randombar(horizont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heel(1)">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 y="0"/>
            <a:ext cx="12201615" cy="6858000"/>
          </a:xfrm>
          <a:prstGeom prst="rect">
            <a:avLst/>
          </a:prstGeom>
        </p:spPr>
      </p:pic>
      <p:sp>
        <p:nvSpPr>
          <p:cNvPr id="3" name="Rectangle 2"/>
          <p:cNvSpPr/>
          <p:nvPr/>
        </p:nvSpPr>
        <p:spPr>
          <a:xfrm rot="21135558">
            <a:off x="1626710" y="2156546"/>
            <a:ext cx="8713058" cy="1938992"/>
          </a:xfrm>
          <a:prstGeom prst="rect">
            <a:avLst/>
          </a:prstGeom>
          <a:noFill/>
        </p:spPr>
        <p:txBody>
          <a:bodyPr wrap="square" lIns="91440" tIns="45720" rIns="91440" bIns="45720">
            <a:spAutoFit/>
          </a:bodyPr>
          <a:lstStyle/>
          <a:p>
            <a:pPr algn="ctr"/>
            <a:r>
              <a:rPr lang="vi-VN" sz="6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Cảm ơn cô và các bạn chú ý lắng nghe</a:t>
            </a:r>
            <a:endParaRPr lang="en-US" sz="6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65149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34A76CC-4261-4E7B-82BF-F6FE6852BE7B"/>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uFFFD\u0000{2396AAAD-D682-4DD8-B776-1F7C20E73A87}&quot;,&quot;C:\\Users\\Thu Vien\\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cô gái đến từ hôm qua"/>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GENSWF_SLIDE_UID" val="{4F822744-8332-46D2-8B39-1B62921CB2B8}:257"/>
</p:tagLst>
</file>

<file path=ppt/tags/tag3.xml><?xml version="1.0" encoding="utf-8"?>
<p:tagLst xmlns:a="http://schemas.openxmlformats.org/drawingml/2006/main" xmlns:r="http://schemas.openxmlformats.org/officeDocument/2006/relationships" xmlns:p="http://schemas.openxmlformats.org/presentationml/2006/main">
  <p:tag name="GENSWF_SLIDE_UID" val="{F3A21984-FB0B-4E16-B848-24C317832C6A}:258"/>
</p:tagLst>
</file>

<file path=ppt/tags/tag4.xml><?xml version="1.0" encoding="utf-8"?>
<p:tagLst xmlns:a="http://schemas.openxmlformats.org/drawingml/2006/main" xmlns:r="http://schemas.openxmlformats.org/officeDocument/2006/relationships" xmlns:p="http://schemas.openxmlformats.org/presentationml/2006/main">
  <p:tag name="GENSWF_SLIDE_UID" val="{0C349101-F8D8-4DD8-A572-E8330B45F86A}:260"/>
</p:tagLst>
</file>

<file path=ppt/tags/tag5.xml><?xml version="1.0" encoding="utf-8"?>
<p:tagLst xmlns:a="http://schemas.openxmlformats.org/drawingml/2006/main" xmlns:r="http://schemas.openxmlformats.org/officeDocument/2006/relationships" xmlns:p="http://schemas.openxmlformats.org/presentationml/2006/main">
  <p:tag name="GENSWF_SLIDE_UID" val="{0198848D-B02C-4EA4-B479-2786BD7EB6E5}:256"/>
</p:tagLst>
</file>

<file path=ppt/tags/tag6.xml><?xml version="1.0" encoding="utf-8"?>
<p:tagLst xmlns:a="http://schemas.openxmlformats.org/drawingml/2006/main" xmlns:r="http://schemas.openxmlformats.org/officeDocument/2006/relationships" xmlns:p="http://schemas.openxmlformats.org/presentationml/2006/main">
  <p:tag name="GENSWF_SLIDE_UID" val="{8DD7F155-DB3D-4A68-B867-D962BD70D294}:2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548</Words>
  <Application>Microsoft Office PowerPoint</Application>
  <PresentationFormat>Widescreen</PresentationFormat>
  <Paragraphs>30</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cô gái đến từ hôm qua</dc:title>
  <dc:creator>HDcomputer6</dc:creator>
  <cp:lastModifiedBy>Thu Vien</cp:lastModifiedBy>
  <cp:revision>9</cp:revision>
  <dcterms:created xsi:type="dcterms:W3CDTF">2023-05-10T14:10:23Z</dcterms:created>
  <dcterms:modified xsi:type="dcterms:W3CDTF">2024-04-19T01:16:30Z</dcterms:modified>
</cp:coreProperties>
</file>