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6" r:id="rId3"/>
    <p:sldId id="258" r:id="rId4"/>
    <p:sldId id="259" r:id="rId5"/>
    <p:sldId id="265" r:id="rId6"/>
    <p:sldId id="266" r:id="rId7"/>
    <p:sldId id="262" r:id="rId8"/>
    <p:sldId id="263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custDataLst>
    <p:tags r:id="rId20"/>
  </p:custDataLst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1F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125"/>
    <p:restoredTop sz="94837"/>
  </p:normalViewPr>
  <p:slideViewPr>
    <p:cSldViewPr snapToGrid="0" snapToObjects="1">
      <p:cViewPr varScale="1">
        <p:scale>
          <a:sx n="65" d="100"/>
          <a:sy n="65" d="100"/>
        </p:scale>
        <p:origin x="1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5069D-B0F6-42BE-A88E-BD747180DACC}" type="datetimeFigureOut">
              <a:rPr lang="en-US" smtClean="0"/>
              <a:t>10/01/21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A4099-3260-4735-9548-314D45DC8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309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ccffd0e25e_0_1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ccffd0e25e_0_1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336D9-BF56-4E45-81E4-C692BB436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8845F-BC46-1C40-98A3-297075E26A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6C595-6A20-854B-BBEE-BBA7DC27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A1F55-D8BE-1E40-97F4-66B39F4B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FD06E-BB0A-344A-B765-76112D3A9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59054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28543-B469-CF40-852A-95FB7E7E0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BD7C73-B6BA-4741-B64E-A33F0C68B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73A949-4BAC-884A-8A39-C509C8F94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36429-0601-B44F-8367-73D743AF0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11C42-BF2A-9E4E-A164-186969369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E1994A-1906-324B-A7B9-BF47D638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623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2F3E-76B6-E34E-B3FA-3D7ECE2A5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817F8-7790-B243-A4E5-933647EBF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D8F65-DBDA-7B4D-B6AA-3297A5175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C82F3-4FC1-2341-8860-1E3C59ACD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30AFF-BC0E-9F47-BD19-4E8161DFC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81013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416138-525E-3447-841C-EABA485F1E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57C335-2042-BF4B-9A9E-6D4F57E47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AE450-FB05-0D46-BA23-8373871F4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A1850-B184-C541-A95B-10E90DAA8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50C07-98E5-AF41-A9D0-C02CFE16E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69426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/>
          <p:nvPr/>
        </p:nvSpPr>
        <p:spPr>
          <a:xfrm>
            <a:off x="-282936" y="3705161"/>
            <a:ext cx="3336384" cy="347687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7"/>
          <p:cNvSpPr/>
          <p:nvPr/>
        </p:nvSpPr>
        <p:spPr>
          <a:xfrm>
            <a:off x="8773834" y="5523235"/>
            <a:ext cx="3904453" cy="1662407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7"/>
          <p:cNvSpPr/>
          <p:nvPr/>
        </p:nvSpPr>
        <p:spPr>
          <a:xfrm>
            <a:off x="-80946" y="-42975"/>
            <a:ext cx="5231737" cy="1410684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7"/>
          <p:cNvSpPr/>
          <p:nvPr/>
        </p:nvSpPr>
        <p:spPr>
          <a:xfrm>
            <a:off x="7942996" y="-324049"/>
            <a:ext cx="4520597" cy="3606509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7"/>
          <p:cNvSpPr txBox="1">
            <a:spLocks noGrp="1"/>
          </p:cNvSpPr>
          <p:nvPr>
            <p:ph type="body" idx="1"/>
          </p:nvPr>
        </p:nvSpPr>
        <p:spPr>
          <a:xfrm>
            <a:off x="6892467" y="2530551"/>
            <a:ext cx="3996000" cy="30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867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82" name="Google Shape;182;p7"/>
          <p:cNvGrpSpPr/>
          <p:nvPr/>
        </p:nvGrpSpPr>
        <p:grpSpPr>
          <a:xfrm rot="1800041">
            <a:off x="11554664" y="5475682"/>
            <a:ext cx="295697" cy="267847"/>
            <a:chOff x="1640475" y="1197075"/>
            <a:chExt cx="55475" cy="50250"/>
          </a:xfrm>
        </p:grpSpPr>
        <p:sp>
          <p:nvSpPr>
            <p:cNvPr id="183" name="Google Shape;183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6" name="Google Shape;186;p7"/>
          <p:cNvGrpSpPr/>
          <p:nvPr/>
        </p:nvGrpSpPr>
        <p:grpSpPr>
          <a:xfrm rot="-9900030">
            <a:off x="890046" y="6167670"/>
            <a:ext cx="287909" cy="260807"/>
            <a:chOff x="1640475" y="1197075"/>
            <a:chExt cx="55475" cy="50250"/>
          </a:xfrm>
        </p:grpSpPr>
        <p:sp>
          <p:nvSpPr>
            <p:cNvPr id="187" name="Google Shape;187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0" name="Google Shape;190;p7"/>
          <p:cNvGrpSpPr/>
          <p:nvPr/>
        </p:nvGrpSpPr>
        <p:grpSpPr>
          <a:xfrm rot="-5400000">
            <a:off x="11352740" y="3398646"/>
            <a:ext cx="326429" cy="295697"/>
            <a:chOff x="1640475" y="1197075"/>
            <a:chExt cx="55475" cy="50250"/>
          </a:xfrm>
        </p:grpSpPr>
        <p:sp>
          <p:nvSpPr>
            <p:cNvPr id="191" name="Google Shape;191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4" name="Google Shape;194;p7"/>
          <p:cNvSpPr/>
          <p:nvPr/>
        </p:nvSpPr>
        <p:spPr>
          <a:xfrm rot="912813">
            <a:off x="11162774" y="305217"/>
            <a:ext cx="706389" cy="165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7"/>
          <p:cNvGrpSpPr/>
          <p:nvPr/>
        </p:nvGrpSpPr>
        <p:grpSpPr>
          <a:xfrm rot="-5400000">
            <a:off x="418632" y="1310096"/>
            <a:ext cx="295696" cy="267845"/>
            <a:chOff x="1640475" y="1197075"/>
            <a:chExt cx="55475" cy="50250"/>
          </a:xfrm>
        </p:grpSpPr>
        <p:sp>
          <p:nvSpPr>
            <p:cNvPr id="196" name="Google Shape;196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9" name="Google Shape;199;p7"/>
          <p:cNvSpPr/>
          <p:nvPr/>
        </p:nvSpPr>
        <p:spPr>
          <a:xfrm>
            <a:off x="11381768" y="5912082"/>
            <a:ext cx="812817" cy="127354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7"/>
          <p:cNvSpPr/>
          <p:nvPr/>
        </p:nvSpPr>
        <p:spPr>
          <a:xfrm rot="-807259">
            <a:off x="1921256" y="6383176"/>
            <a:ext cx="1414312" cy="33132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7"/>
          <p:cNvSpPr txBox="1">
            <a:spLocks noGrp="1"/>
          </p:cNvSpPr>
          <p:nvPr>
            <p:ph type="title"/>
          </p:nvPr>
        </p:nvSpPr>
        <p:spPr>
          <a:xfrm>
            <a:off x="4378667" y="1012531"/>
            <a:ext cx="34352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899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14852-1733-A245-8B8D-DF888A57B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6FF7E-2D0A-9340-BA8C-F8BAED964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F07DE-ED17-AB4D-B932-38C53B457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87BD6-4E14-8D41-92F0-C8981793B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DB0C1-4A9D-BE49-AD38-6A162D39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7569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14852-1733-A245-8B8D-DF888A57B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6FF7E-2D0A-9340-BA8C-F8BAED964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F07DE-ED17-AB4D-B932-38C53B457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87BD6-4E14-8D41-92F0-C8981793B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DB0C1-4A9D-BE49-AD38-6A162D39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2874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AB4AA-30B4-764D-9259-17A0A00A7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19601-CE4D-F74C-9A06-136E16C38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DD384-DDF5-574A-B744-866CB09BE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20CE5-C6FE-B946-B6EC-D3FCF0556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A3214-C51A-D64C-839A-8C5FBF571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997635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42A09-7895-4943-AA40-A44A2DA53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D16EB-AE06-F940-B1EB-A9D35BCC49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CE640A-A0D2-794E-B85A-A2D7FCE57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C32907-2191-A444-94AA-29ED14582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23B05-8EC5-E846-9280-2502BC87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6E3AE-FED8-A647-BE34-4EE197AA5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6847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22853-BBC2-144D-A382-83650BE2D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813346-B408-3448-9576-C979B26AB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F2169B-729D-8048-902C-D949704AA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F205EE-4DB7-B044-BE61-9F7E1F2F7A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82AF93-FC87-FD42-9704-689D79354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BBCF0B-7CCE-A84B-A1EB-4E80A3783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3CAA0C-00A4-9841-9480-8373EE3D2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C3DDDE-A9DE-FA4C-A76E-8F155E575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832089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3F072-F5F0-F244-9342-D7C8CBE98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5808E4-622C-D04F-A93B-9EC4FFB5F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B786D4-115D-664B-BD7A-5C3558C41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6BBB8C-6C7B-B447-93CE-362738BBB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323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7850D1-483C-4B4E-9A1D-E866B533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86BD5F-7837-8342-90E3-4ECD4F6A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B1196-5749-1240-A1CC-C7469355F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999090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82703-A23D-1447-A92F-1CC6CE7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52166-781E-1A4D-A17A-7CB97FA16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BBBCC-E96D-5F4C-BA25-E82B9687F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0A4E1-80FC-FD46-A1B8-86E85067F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C3218E-1D73-FC4F-976D-7D3796A6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B024B-7F0B-134E-9BE2-A5291454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4676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DCE766-9FA1-3940-B875-C057F9DC0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C4404-ED84-5444-9AC3-1795C99E4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425AE-BA71-7D4F-B7F5-9B2A9BEED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AD1BC-050C-EA41-86A0-92FA45EC63C0}" type="datetimeFigureOut">
              <a:rPr lang="en-VN" smtClean="0"/>
              <a:t>10/01/2021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D15CA-0CA3-5D48-BD60-1E880BE28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51D21-DFBC-1D48-8CF9-6E92CF353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6E6AE-11C0-034E-9F6D-04686BA6D607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8940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/>
          <p:nvPr/>
        </p:nvSpPr>
        <p:spPr>
          <a:xfrm>
            <a:off x="3520934" y="3905687"/>
            <a:ext cx="822767" cy="21167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9" name="Google Shape;179;p29"/>
          <p:cNvSpPr/>
          <p:nvPr/>
        </p:nvSpPr>
        <p:spPr>
          <a:xfrm>
            <a:off x="7763500" y="3848749"/>
            <a:ext cx="818200" cy="18367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0" name="Google Shape;180;p29"/>
          <p:cNvSpPr/>
          <p:nvPr/>
        </p:nvSpPr>
        <p:spPr>
          <a:xfrm>
            <a:off x="2519867" y="5884672"/>
            <a:ext cx="1323800" cy="1368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1" name="Google Shape;181;p29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8718900" y="4804297"/>
            <a:ext cx="2715800" cy="1080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9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8718900" y="4073467"/>
            <a:ext cx="2715800" cy="11280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68B31EF-C78F-4584-AE14-CF16332594BE}"/>
              </a:ext>
            </a:extLst>
          </p:cNvPr>
          <p:cNvSpPr/>
          <p:nvPr/>
        </p:nvSpPr>
        <p:spPr>
          <a:xfrm>
            <a:off x="1372000" y="211283"/>
            <a:ext cx="9159367" cy="943785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5333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PHÒNG GD&amp;ĐT HOÀI ĐỨC</a:t>
            </a:r>
          </a:p>
        </p:txBody>
      </p:sp>
      <p:sp>
        <p:nvSpPr>
          <p:cNvPr id="14" name="Google Shape;1100;p42">
            <a:extLst>
              <a:ext uri="{FF2B5EF4-FFF2-40B4-BE49-F238E27FC236}">
                <a16:creationId xmlns:a16="http://schemas.microsoft.com/office/drawing/2014/main" id="{61513B16-5875-417A-8EDA-65903CEE74CA}"/>
              </a:ext>
            </a:extLst>
          </p:cNvPr>
          <p:cNvSpPr txBox="1">
            <a:spLocks/>
          </p:cNvSpPr>
          <p:nvPr/>
        </p:nvSpPr>
        <p:spPr>
          <a:xfrm>
            <a:off x="1715911" y="1175885"/>
            <a:ext cx="8820575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Concert One"/>
              <a:buNone/>
              <a:defRPr sz="60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733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ĐÓN CÁC EM</a:t>
            </a:r>
          </a:p>
        </p:txBody>
      </p:sp>
      <p:pic>
        <p:nvPicPr>
          <p:cNvPr id="15" name="image110.jpg">
            <a:extLst>
              <a:ext uri="{FF2B5EF4-FFF2-40B4-BE49-F238E27FC236}">
                <a16:creationId xmlns:a16="http://schemas.microsoft.com/office/drawing/2014/main" id="{A1611FDB-2EE2-40D3-8CA3-ED333679471D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0" y="1757671"/>
            <a:ext cx="4020525" cy="5079163"/>
          </a:xfrm>
          <a:prstGeom prst="rect">
            <a:avLst/>
          </a:prstGeom>
          <a:ln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422981-17E6-4C74-8190-5AAC9D3E9C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3281" y="2552979"/>
            <a:ext cx="4428419" cy="20845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91B6FB-F443-45C3-95AD-7D0FFE276F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8422" y="1778839"/>
            <a:ext cx="3533497" cy="50791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4CEA66-30C6-F64C-AC91-312DEFCEB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64" y="954156"/>
            <a:ext cx="11445694" cy="55428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4E1F6D-9FE0-3142-9DAF-077D7CE45C8A}"/>
              </a:ext>
            </a:extLst>
          </p:cNvPr>
          <p:cNvSpPr/>
          <p:nvPr/>
        </p:nvSpPr>
        <p:spPr>
          <a:xfrm>
            <a:off x="1416763" y="360949"/>
            <a:ext cx="9574696" cy="841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VN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SỰ PHÁT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XÃ HỘI NGUYÊN THUỶ</a:t>
            </a:r>
            <a:endParaRPr lang="en-VN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b="1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Sự thay đổi trong đời sống xã hội</a:t>
            </a:r>
            <a:endParaRPr lang="en-VN" sz="2800" dirty="0">
              <a:solidFill>
                <a:srgbClr val="311F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357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182169-4579-8E47-9BC0-1DD821264D5B}"/>
              </a:ext>
            </a:extLst>
          </p:cNvPr>
          <p:cNvSpPr/>
          <p:nvPr/>
        </p:nvSpPr>
        <p:spPr>
          <a:xfrm>
            <a:off x="1053549" y="234236"/>
            <a:ext cx="9462051" cy="981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4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II. SỰ TAN RÃ CỦA XÃ HỘI NGUYÊN THUỶ Ở VIỆT NAM</a:t>
            </a:r>
            <a:endParaRPr lang="en-VN" sz="2400" dirty="0"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vi-VN" sz="2800" b="1" dirty="0">
                <a:solidFill>
                  <a:srgbClr val="311FC8"/>
                </a:solidFill>
                <a:latin typeface="+mj-lt"/>
                <a:ea typeface="Times New Roman" panose="02020603050405020304" pitchFamily="18" charset="0"/>
              </a:rPr>
              <a:t>1. Sự xuất hiện kim loại</a:t>
            </a:r>
            <a:endParaRPr lang="en-VN" sz="2800" dirty="0">
              <a:solidFill>
                <a:srgbClr val="311FC8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256E55-8DC4-FE4E-BBC2-FE76D52646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9"/>
          <a:stretch/>
        </p:blipFill>
        <p:spPr>
          <a:xfrm>
            <a:off x="-1" y="1125951"/>
            <a:ext cx="7096539" cy="573205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A5F72FD-B611-2845-B621-BA4F3F5E4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834540"/>
              </p:ext>
            </p:extLst>
          </p:nvPr>
        </p:nvGraphicFramePr>
        <p:xfrm>
          <a:off x="6540905" y="1899063"/>
          <a:ext cx="5651095" cy="4418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0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0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b="1" dirty="0" err="1">
                          <a:solidFill>
                            <a:srgbClr val="002060"/>
                          </a:solidFill>
                        </a:rPr>
                        <a:t>Văn</a:t>
                      </a:r>
                      <a:r>
                        <a:rPr lang="en-US" sz="22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="1" baseline="0" dirty="0" err="1">
                          <a:solidFill>
                            <a:srgbClr val="002060"/>
                          </a:solidFill>
                        </a:rPr>
                        <a:t>hóa</a:t>
                      </a:r>
                      <a:endParaRPr lang="en-US" sz="2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b="1" dirty="0" err="1">
                          <a:solidFill>
                            <a:srgbClr val="002060"/>
                          </a:solidFill>
                        </a:rPr>
                        <a:t>Niên</a:t>
                      </a:r>
                      <a:r>
                        <a:rPr lang="en-US" sz="22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="1" baseline="0" dirty="0" err="1">
                          <a:solidFill>
                            <a:srgbClr val="002060"/>
                          </a:solidFill>
                        </a:rPr>
                        <a:t>đại</a:t>
                      </a:r>
                      <a:endParaRPr lang="en-US" sz="2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b="1" dirty="0" err="1">
                          <a:solidFill>
                            <a:srgbClr val="002060"/>
                          </a:solidFill>
                        </a:rPr>
                        <a:t>Côn</a:t>
                      </a:r>
                      <a:r>
                        <a:rPr lang="en-US" sz="2200" b="1" baseline="0" dirty="0" err="1">
                          <a:solidFill>
                            <a:srgbClr val="002060"/>
                          </a:solidFill>
                        </a:rPr>
                        <a:t>g</a:t>
                      </a:r>
                      <a:r>
                        <a:rPr lang="en-US" sz="22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="1" baseline="0" dirty="0" err="1">
                          <a:solidFill>
                            <a:srgbClr val="002060"/>
                          </a:solidFill>
                        </a:rPr>
                        <a:t>cụ</a:t>
                      </a:r>
                      <a:r>
                        <a:rPr lang="en-US" sz="22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="1" baseline="0" dirty="0" err="1">
                          <a:solidFill>
                            <a:srgbClr val="002060"/>
                          </a:solidFill>
                        </a:rPr>
                        <a:t>tìm</a:t>
                      </a:r>
                      <a:r>
                        <a:rPr lang="en-US" sz="22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="1" baseline="0" dirty="0" err="1">
                          <a:solidFill>
                            <a:srgbClr val="002060"/>
                          </a:solidFill>
                        </a:rPr>
                        <a:t>thấy</a:t>
                      </a:r>
                      <a:endParaRPr lang="en-US" sz="2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0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200" dirty="0" err="1"/>
                        <a:t>Phùng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Nguyên</a:t>
                      </a: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9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200" dirty="0" err="1"/>
                        <a:t>Đồng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Đậu</a:t>
                      </a: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9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200" dirty="0" err="1"/>
                        <a:t>Gò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Mun</a:t>
                      </a: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00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200" dirty="0" err="1"/>
                        <a:t>Tiền</a:t>
                      </a:r>
                      <a:r>
                        <a:rPr lang="en-US" sz="2200" baseline="0" dirty="0"/>
                        <a:t> Sa </a:t>
                      </a:r>
                      <a:r>
                        <a:rPr lang="en-US" sz="2200" baseline="0" dirty="0" err="1"/>
                        <a:t>Huỳnh</a:t>
                      </a: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9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200" dirty="0" err="1"/>
                        <a:t>Đồng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Nai</a:t>
                      </a: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5DFB631-A21C-3E46-B64E-884460F5E20B}"/>
              </a:ext>
            </a:extLst>
          </p:cNvPr>
          <p:cNvSpPr txBox="1"/>
          <p:nvPr/>
        </p:nvSpPr>
        <p:spPr>
          <a:xfrm>
            <a:off x="6624827" y="759121"/>
            <a:ext cx="5306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/>
              <a:t>Hãy</a:t>
            </a:r>
            <a:r>
              <a:rPr lang="en-US" sz="2400" i="1" dirty="0"/>
              <a:t> </a:t>
            </a:r>
            <a:r>
              <a:rPr lang="en-US" sz="2400" i="1" dirty="0" err="1"/>
              <a:t>dựa</a:t>
            </a:r>
            <a:r>
              <a:rPr lang="en-US" sz="2400" i="1" dirty="0"/>
              <a:t> </a:t>
            </a:r>
            <a:r>
              <a:rPr lang="en-US" sz="2400" i="1" dirty="0" err="1"/>
              <a:t>vào</a:t>
            </a:r>
            <a:r>
              <a:rPr lang="en-US" sz="2400" i="1" dirty="0"/>
              <a:t> </a:t>
            </a:r>
            <a:r>
              <a:rPr lang="en-US" sz="2400" i="1" dirty="0" err="1"/>
              <a:t>các</a:t>
            </a:r>
            <a:r>
              <a:rPr lang="en-US" sz="2400" i="1" dirty="0"/>
              <a:t> </a:t>
            </a:r>
            <a:r>
              <a:rPr lang="en-US" sz="2400" i="1" dirty="0" err="1"/>
              <a:t>thông</a:t>
            </a:r>
            <a:r>
              <a:rPr lang="en-US" sz="2400" i="1" dirty="0"/>
              <a:t> tin </a:t>
            </a:r>
            <a:r>
              <a:rPr lang="en-US" sz="2400" i="1" dirty="0" err="1"/>
              <a:t>được</a:t>
            </a:r>
            <a:r>
              <a:rPr lang="en-US" sz="2400" i="1" dirty="0"/>
              <a:t> </a:t>
            </a:r>
            <a:r>
              <a:rPr lang="en-US" sz="2400" i="1" dirty="0" err="1"/>
              <a:t>cung</a:t>
            </a:r>
            <a:r>
              <a:rPr lang="en-US" sz="2400" i="1" dirty="0"/>
              <a:t> </a:t>
            </a:r>
            <a:r>
              <a:rPr lang="en-US" sz="2400" i="1" dirty="0" err="1"/>
              <a:t>cấp</a:t>
            </a:r>
            <a:r>
              <a:rPr lang="en-US" sz="2400" i="1" dirty="0"/>
              <a:t> ở </a:t>
            </a:r>
            <a:r>
              <a:rPr lang="en-US" sz="2400" i="1" dirty="0" err="1"/>
              <a:t>bên</a:t>
            </a:r>
            <a:r>
              <a:rPr lang="en-US" sz="2400" i="1" dirty="0"/>
              <a:t> </a:t>
            </a:r>
            <a:r>
              <a:rPr lang="en-US" sz="2400" i="1" dirty="0" err="1"/>
              <a:t>trái</a:t>
            </a:r>
            <a:r>
              <a:rPr lang="en-US" sz="2400" i="1" dirty="0"/>
              <a:t>, </a:t>
            </a:r>
            <a:r>
              <a:rPr lang="en-US" sz="2400" i="1" dirty="0" err="1"/>
              <a:t>em</a:t>
            </a:r>
            <a:r>
              <a:rPr lang="en-US" sz="2400" i="1" dirty="0"/>
              <a:t> </a:t>
            </a:r>
            <a:r>
              <a:rPr lang="en-US" sz="2400" i="1" dirty="0" err="1"/>
              <a:t>hãy</a:t>
            </a:r>
            <a:r>
              <a:rPr lang="en-US" sz="2400" i="1" dirty="0"/>
              <a:t> </a:t>
            </a:r>
            <a:r>
              <a:rPr lang="en-US" sz="2400" i="1" dirty="0" err="1"/>
              <a:t>hoàn</a:t>
            </a:r>
            <a:r>
              <a:rPr lang="en-US" sz="2400" i="1" dirty="0"/>
              <a:t> </a:t>
            </a:r>
            <a:r>
              <a:rPr lang="en-US" sz="2400" i="1" dirty="0" err="1"/>
              <a:t>thiện</a:t>
            </a:r>
            <a:r>
              <a:rPr lang="en-US" sz="2400" i="1" dirty="0"/>
              <a:t> </a:t>
            </a:r>
            <a:r>
              <a:rPr lang="en-US" sz="2400" i="1" dirty="0" err="1"/>
              <a:t>bảng</a:t>
            </a:r>
            <a:r>
              <a:rPr lang="en-US" sz="2400" i="1" dirty="0"/>
              <a:t> </a:t>
            </a:r>
            <a:r>
              <a:rPr lang="en-US" sz="2400" i="1" dirty="0" err="1"/>
              <a:t>sau</a:t>
            </a:r>
            <a:r>
              <a:rPr lang="en-US" sz="2400" i="1" dirty="0"/>
              <a:t> </a:t>
            </a:r>
            <a:r>
              <a:rPr lang="en-US" sz="2400" i="1" dirty="0" err="1"/>
              <a:t>vào</a:t>
            </a:r>
            <a:r>
              <a:rPr lang="en-US" sz="2400" i="1" dirty="0"/>
              <a:t> </a:t>
            </a:r>
            <a:r>
              <a:rPr lang="en-US" sz="2400" i="1" dirty="0" err="1"/>
              <a:t>vở</a:t>
            </a:r>
            <a:r>
              <a:rPr lang="en-US" sz="2400" i="1" dirty="0"/>
              <a:t> </a:t>
            </a:r>
            <a:r>
              <a:rPr lang="en-US" sz="2400" i="1" dirty="0" err="1"/>
              <a:t>ghi</a:t>
            </a:r>
            <a:r>
              <a:rPr lang="en-US" sz="2400" i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12399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D1C1E54-A02F-1745-9225-FA31A66C8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672101"/>
              </p:ext>
            </p:extLst>
          </p:nvPr>
        </p:nvGraphicFramePr>
        <p:xfrm>
          <a:off x="1554439" y="839076"/>
          <a:ext cx="9219578" cy="4613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0222">
                  <a:extLst>
                    <a:ext uri="{9D8B030D-6E8A-4147-A177-3AD203B41FA5}">
                      <a16:colId xmlns:a16="http://schemas.microsoft.com/office/drawing/2014/main" val="3611692267"/>
                    </a:ext>
                  </a:extLst>
                </a:gridCol>
                <a:gridCol w="1490575">
                  <a:extLst>
                    <a:ext uri="{9D8B030D-6E8A-4147-A177-3AD203B41FA5}">
                      <a16:colId xmlns:a16="http://schemas.microsoft.com/office/drawing/2014/main" val="1048860917"/>
                    </a:ext>
                  </a:extLst>
                </a:gridCol>
                <a:gridCol w="5608781">
                  <a:extLst>
                    <a:ext uri="{9D8B030D-6E8A-4147-A177-3AD203B41FA5}">
                      <a16:colId xmlns:a16="http://schemas.microsoft.com/office/drawing/2014/main" val="4258105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VN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Nền văn hóa</a:t>
                      </a:r>
                      <a:endParaRPr lang="en-VN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VN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Niên đại</a:t>
                      </a:r>
                      <a:endParaRPr lang="en-VN" sz="24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VN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 cụ tìm thấy</a:t>
                      </a:r>
                      <a:endParaRPr lang="en-VN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22346499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Phùng nguyên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solidFill>
                            <a:srgbClr val="311FC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 TCN</a:t>
                      </a:r>
                      <a:endParaRPr lang="en-VN" sz="2400" dirty="0">
                        <a:solidFill>
                          <a:srgbClr val="311FC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mẩu gỉ đồng, màu đồng thau nhỏ, mảnh vòng hay đoạn dây chì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39666225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 Đậu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 TCN</a:t>
                      </a:r>
                      <a:endParaRPr lang="en-VN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 vật bằng đồng khá phổ biến gồm: đục, dùi, cần dao, mũi tên, lưỡi câu...</a:t>
                      </a:r>
                      <a:endParaRPr lang="en-VN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22184064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Gò Mun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 TCN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 khí (mũi lên, dao, giáo..), lưỡi câu, dùi, rìu (đặc biệt rìu lưỡi xéo), đục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655312887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 Huỳnh</a:t>
                      </a:r>
                      <a:endParaRPr lang="en-VN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1000TCN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 cụ đồng: Đục , Lao, lưỡi câu</a:t>
                      </a:r>
                      <a:endParaRPr lang="en-VN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789017048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 Nai</a:t>
                      </a:r>
                      <a:endParaRPr lang="en-VN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500TCN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 cụ đồng: Đục Rừu, lao có ngạnh, mũi tên,  lưỡi câu</a:t>
                      </a:r>
                      <a:endParaRPr lang="en-VN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354663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53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8D8BEA-BF7B-E247-B69E-F941DD3C48BF}"/>
              </a:ext>
            </a:extLst>
          </p:cNvPr>
          <p:cNvSpPr/>
          <p:nvPr/>
        </p:nvSpPr>
        <p:spPr>
          <a:xfrm>
            <a:off x="1053549" y="234236"/>
            <a:ext cx="9462051" cy="972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4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II. SỰ TAN RÃ CỦA XÃ HỘI NGUYÊN THUỶ Ở VIỆT NAM</a:t>
            </a:r>
            <a:endParaRPr lang="en-VN" sz="2400" dirty="0"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vi-VN" sz="2800" b="1" dirty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Sự phân hoá và tan rã của xã hội nguyên thuỷ ở Việt Nam</a:t>
            </a:r>
            <a:endParaRPr lang="en-VN" sz="2400" dirty="0">
              <a:solidFill>
                <a:srgbClr val="311F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35D2E0-1DFD-D741-AA19-33BB3E7FC48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05" y="1441342"/>
            <a:ext cx="5642147" cy="4308529"/>
          </a:xfrm>
          <a:prstGeom prst="rect">
            <a:avLst/>
          </a:prstGeom>
        </p:spPr>
      </p:pic>
      <p:sp>
        <p:nvSpPr>
          <p:cNvPr id="7" name="Cloud Callout 6">
            <a:extLst>
              <a:ext uri="{FF2B5EF4-FFF2-40B4-BE49-F238E27FC236}">
                <a16:creationId xmlns:a16="http://schemas.microsoft.com/office/drawing/2014/main" id="{C2FBFD0E-8BDB-0C4F-8D0E-55CD08E22AAE}"/>
              </a:ext>
            </a:extLst>
          </p:cNvPr>
          <p:cNvSpPr/>
          <p:nvPr/>
        </p:nvSpPr>
        <p:spPr>
          <a:xfrm>
            <a:off x="6834752" y="1092630"/>
            <a:ext cx="5162811" cy="3674774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bên  k</a:t>
            </a:r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ể tên một số công cụ, vũ khí được tìm thấy thuộc văn hóa Gò mun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Sự xuất hiện đồ kim khí trên lãnh thổ Việt Nam cho em biết điều gì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ình ảnh Học Thảo Luận Viết Bài Tập Về Nhà Làm Bài Toán, Bé, Phiên, Dễ  Thương miễn phí tải tập tin PNG PSDComment và Vector">
            <a:extLst>
              <a:ext uri="{FF2B5EF4-FFF2-40B4-BE49-F238E27FC236}">
                <a16:creationId xmlns:a16="http://schemas.microsoft.com/office/drawing/2014/main" id="{D13B2115-3E7E-684D-AD01-38237F265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251" y="4860395"/>
            <a:ext cx="1561811" cy="1338928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5797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C48CC09-7277-B444-90E5-3EC15B0BD9A0}"/>
              </a:ext>
            </a:extLst>
          </p:cNvPr>
          <p:cNvSpPr/>
          <p:nvPr/>
        </p:nvSpPr>
        <p:spPr>
          <a:xfrm>
            <a:off x="433952" y="1658317"/>
            <a:ext cx="1673817" cy="22627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cụ kim loại xuất hiện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3B763B6-BA7E-264C-BDA8-4BBD38B7B174}"/>
              </a:ext>
            </a:extLst>
          </p:cNvPr>
          <p:cNvSpPr/>
          <p:nvPr/>
        </p:nvSpPr>
        <p:spPr>
          <a:xfrm>
            <a:off x="2712204" y="1689311"/>
            <a:ext cx="1844301" cy="22627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Nghề nông phát triển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E9B8BB6-CDDA-1C41-8925-0238746D8AB4}"/>
              </a:ext>
            </a:extLst>
          </p:cNvPr>
          <p:cNvSpPr/>
          <p:nvPr/>
        </p:nvSpPr>
        <p:spPr>
          <a:xfrm>
            <a:off x="5160941" y="1689311"/>
            <a:ext cx="1844302" cy="22627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người định cư lâu dài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DC25EB-C76C-5F4E-A4EF-3371ED002930}"/>
              </a:ext>
            </a:extLst>
          </p:cNvPr>
          <p:cNvSpPr/>
          <p:nvPr/>
        </p:nvSpPr>
        <p:spPr>
          <a:xfrm>
            <a:off x="7609679" y="1689311"/>
            <a:ext cx="1844302" cy="22627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hoá giàu nghèo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5C28B42-C659-E94F-9204-F3D4443C7915}"/>
              </a:ext>
            </a:extLst>
          </p:cNvPr>
          <p:cNvSpPr/>
          <p:nvPr/>
        </p:nvSpPr>
        <p:spPr>
          <a:xfrm>
            <a:off x="9913746" y="1658317"/>
            <a:ext cx="1844302" cy="226275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Xã hội nguyên thuỷ tan rã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AA4D0CB0-347A-EB4F-A198-85008A164FC1}"/>
              </a:ext>
            </a:extLst>
          </p:cNvPr>
          <p:cNvSpPr/>
          <p:nvPr/>
        </p:nvSpPr>
        <p:spPr>
          <a:xfrm>
            <a:off x="2107769" y="2789693"/>
            <a:ext cx="604435" cy="1859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95A8B2D8-FEEF-A545-875D-E26F0CE1A0E6}"/>
              </a:ext>
            </a:extLst>
          </p:cNvPr>
          <p:cNvSpPr/>
          <p:nvPr/>
        </p:nvSpPr>
        <p:spPr>
          <a:xfrm>
            <a:off x="4556505" y="2789693"/>
            <a:ext cx="604435" cy="1859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9844483A-7881-D24C-92BC-13580752B112}"/>
              </a:ext>
            </a:extLst>
          </p:cNvPr>
          <p:cNvSpPr/>
          <p:nvPr/>
        </p:nvSpPr>
        <p:spPr>
          <a:xfrm>
            <a:off x="7005243" y="2789693"/>
            <a:ext cx="604435" cy="1859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FD7CFA35-8BC5-DA43-8DF7-06D790FE06F0}"/>
              </a:ext>
            </a:extLst>
          </p:cNvPr>
          <p:cNvSpPr/>
          <p:nvPr/>
        </p:nvSpPr>
        <p:spPr>
          <a:xfrm>
            <a:off x="9335133" y="2789693"/>
            <a:ext cx="604435" cy="1859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6E6102-CDF6-EA48-87AC-5BC3D1201015}"/>
              </a:ext>
            </a:extLst>
          </p:cNvPr>
          <p:cNvSpPr/>
          <p:nvPr/>
        </p:nvSpPr>
        <p:spPr>
          <a:xfrm>
            <a:off x="1053549" y="234236"/>
            <a:ext cx="9462051" cy="972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4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II. SỰ TAN RÃ CỦA XÃ HỘI NGUYÊN THUỶ Ở VIỆT NAM</a:t>
            </a:r>
            <a:endParaRPr lang="en-VN" sz="2400" dirty="0"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vi-VN" sz="2800" b="1" dirty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Sự phân hoá và tan rã của xã hội nguyên thuỷ ở Việt Nam</a:t>
            </a:r>
            <a:endParaRPr lang="en-VN" sz="2400" dirty="0">
              <a:solidFill>
                <a:srgbClr val="311F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9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E447E67-D9E1-6640-BFF8-8DC403F6825F}"/>
              </a:ext>
            </a:extLst>
          </p:cNvPr>
          <p:cNvSpPr txBox="1">
            <a:spLocks/>
          </p:cNvSpPr>
          <p:nvPr/>
        </p:nvSpPr>
        <p:spPr>
          <a:xfrm>
            <a:off x="3107842" y="378646"/>
            <a:ext cx="5976316" cy="60478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VN" sz="3600" b="1" dirty="0">
                <a:solidFill>
                  <a:srgbClr val="311FC8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HOẠT ĐỘNG LUYỆN TẬP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05FE3F-B99B-5C4C-8EEA-5399A1B15E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83427"/>
            <a:ext cx="8617058" cy="5618851"/>
          </a:xfrm>
          <a:prstGeom prst="rect">
            <a:avLst/>
          </a:prstGeom>
        </p:spPr>
      </p:pic>
      <p:sp>
        <p:nvSpPr>
          <p:cNvPr id="9" name="Vertical Scroll 8">
            <a:extLst>
              <a:ext uri="{FF2B5EF4-FFF2-40B4-BE49-F238E27FC236}">
                <a16:creationId xmlns:a16="http://schemas.microsoft.com/office/drawing/2014/main" id="{7BA48757-911C-024F-8E24-18DEA11306AB}"/>
              </a:ext>
            </a:extLst>
          </p:cNvPr>
          <p:cNvSpPr/>
          <p:nvPr/>
        </p:nvSpPr>
        <p:spPr>
          <a:xfrm>
            <a:off x="8756542" y="983427"/>
            <a:ext cx="3642102" cy="5618851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200" dirty="0">
                <a:latin typeface="+mj-lt"/>
              </a:rPr>
              <a:t>? Dựa vào những hình vẽ bên trái, em hãy nêu tên và đưa ra những từ khoá về ý nghĩa của những phát minh đó? Trong các phát minh đó phát minh nào quan trọng nhất</a:t>
            </a:r>
            <a:endParaRPr lang="en-VN" sz="2200" dirty="0"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919DF-F540-5E4F-B2E1-77E604DC6CC5}"/>
              </a:ext>
            </a:extLst>
          </p:cNvPr>
          <p:cNvSpPr/>
          <p:nvPr/>
        </p:nvSpPr>
        <p:spPr>
          <a:xfrm>
            <a:off x="604434" y="2402237"/>
            <a:ext cx="2045776" cy="263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Phát minh ra lửa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15D401-C885-2D47-AC9F-7D83E6ADD2C4}"/>
              </a:ext>
            </a:extLst>
          </p:cNvPr>
          <p:cNvSpPr/>
          <p:nvPr/>
        </p:nvSpPr>
        <p:spPr>
          <a:xfrm>
            <a:off x="3750589" y="2402236"/>
            <a:ext cx="2045776" cy="263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hế tác công cụ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5A2EB-6EB9-8C4F-AD10-650BE15EC3AF}"/>
              </a:ext>
            </a:extLst>
          </p:cNvPr>
          <p:cNvSpPr/>
          <p:nvPr/>
        </p:nvSpPr>
        <p:spPr>
          <a:xfrm>
            <a:off x="6338806" y="2402236"/>
            <a:ext cx="2045776" cy="263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mài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A8AB28-90CE-6248-B3F0-6AB12C978D23}"/>
              </a:ext>
            </a:extLst>
          </p:cNvPr>
          <p:cNvSpPr/>
          <p:nvPr/>
        </p:nvSpPr>
        <p:spPr>
          <a:xfrm>
            <a:off x="495946" y="4618494"/>
            <a:ext cx="2045776" cy="263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2ABC68-3B3D-B345-8914-C22BAC2281DC}"/>
              </a:ext>
            </a:extLst>
          </p:cNvPr>
          <p:cNvSpPr/>
          <p:nvPr/>
        </p:nvSpPr>
        <p:spPr>
          <a:xfrm>
            <a:off x="3750589" y="4502257"/>
            <a:ext cx="2045776" cy="263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7DA9DF-4E2C-F44F-AF71-5C9DCA55627F}"/>
              </a:ext>
            </a:extLst>
          </p:cNvPr>
          <p:cNvSpPr/>
          <p:nvPr/>
        </p:nvSpPr>
        <p:spPr>
          <a:xfrm>
            <a:off x="6338806" y="4564249"/>
            <a:ext cx="2045776" cy="263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256243-3406-F34C-A269-7BCEB50F2F28}"/>
              </a:ext>
            </a:extLst>
          </p:cNvPr>
          <p:cNvSpPr/>
          <p:nvPr/>
        </p:nvSpPr>
        <p:spPr>
          <a:xfrm>
            <a:off x="480447" y="6300775"/>
            <a:ext cx="2293749" cy="263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935A26-5C3F-DB4A-9B5D-970D33133D82}"/>
              </a:ext>
            </a:extLst>
          </p:cNvPr>
          <p:cNvSpPr/>
          <p:nvPr/>
        </p:nvSpPr>
        <p:spPr>
          <a:xfrm>
            <a:off x="3802251" y="6224346"/>
            <a:ext cx="2293749" cy="486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V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2A5853F-C7E5-7542-B851-96273009EAFF}"/>
              </a:ext>
            </a:extLst>
          </p:cNvPr>
          <p:cNvSpPr/>
          <p:nvPr/>
        </p:nvSpPr>
        <p:spPr>
          <a:xfrm>
            <a:off x="6462793" y="6232807"/>
            <a:ext cx="2293749" cy="486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31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2C69B-32DD-CF45-9224-DED586DBA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93369"/>
          </a:xfrm>
        </p:spPr>
        <p:txBody>
          <a:bodyPr>
            <a:normAutofit/>
          </a:bodyPr>
          <a:lstStyle/>
          <a:p>
            <a:pPr algn="ctr"/>
            <a:r>
              <a:rPr lang="en-VN" b="1" dirty="0">
                <a:solidFill>
                  <a:srgbClr val="311FC8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HOẠT ĐỘNG VẬN DỤNG</a:t>
            </a:r>
            <a:endParaRPr lang="en-VN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FDB8F6-DC88-CC49-9CC9-7B3AB841C49C}"/>
              </a:ext>
            </a:extLst>
          </p:cNvPr>
          <p:cNvSpPr/>
          <p:nvPr/>
        </p:nvSpPr>
        <p:spPr>
          <a:xfrm>
            <a:off x="1170122" y="1193369"/>
            <a:ext cx="6538778" cy="4893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đóng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rìu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endParaRPr lang="en-AU" sz="2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A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endParaRPr lang="en-AU" sz="2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cục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A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cục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rìu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AU" sz="2400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rìu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rìu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400" i="1" dirty="0" err="1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AU" sz="2400" i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i="1" dirty="0">
              <a:solidFill>
                <a:srgbClr val="311FC8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8E4D75-A294-3041-BBE0-FF3A1B77A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822" y="1519292"/>
            <a:ext cx="32258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34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7430A6-4D65-402B-BF34-34B5590ADDBF}"/>
              </a:ext>
            </a:extLst>
          </p:cNvPr>
          <p:cNvSpPr/>
          <p:nvPr/>
        </p:nvSpPr>
        <p:spPr>
          <a:xfrm>
            <a:off x="3669882" y="376535"/>
            <a:ext cx="32928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DẶN DÒ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3ADABF-39A2-439D-AFB6-C7643B1A4624}"/>
              </a:ext>
            </a:extLst>
          </p:cNvPr>
          <p:cNvSpPr/>
          <p:nvPr/>
        </p:nvSpPr>
        <p:spPr>
          <a:xfrm>
            <a:off x="3072383" y="1662410"/>
            <a:ext cx="5828583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1, HỌC BÀI CŨ</a:t>
            </a:r>
          </a:p>
          <a:p>
            <a:r>
              <a:rPr lang="en-US" sz="4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2, </a:t>
            </a:r>
            <a:r>
              <a:rPr 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ĐỌC VÀ TÌM HIỂU BÀI 7</a:t>
            </a:r>
          </a:p>
          <a:p>
            <a:pPr algn="ctr"/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6" name="Picture 2" descr="Hình ảnh Học Thảo Luận Viết Bài Tập Về Nhà Làm Bài Toán, Bé, Phiên, Dễ  Thương miễn phí tải tập tin PNG PSDComment và Vector">
            <a:extLst>
              <a:ext uri="{FF2B5EF4-FFF2-40B4-BE49-F238E27FC236}">
                <a16:creationId xmlns:a16="http://schemas.microsoft.com/office/drawing/2014/main" id="{BC7F06FC-DAEC-4BAB-9319-ADD430214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831" y="3471822"/>
            <a:ext cx="3752496" cy="3052465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79608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Google Shape;1058;p42"/>
          <p:cNvPicPr preferRelativeResize="0"/>
          <p:nvPr/>
        </p:nvPicPr>
        <p:blipFill rotWithShape="1">
          <a:blip r:embed="rId3">
            <a:alphaModFix/>
          </a:blip>
          <a:srcRect l="-71" t="1683" r="10313" b="1011"/>
          <a:stretch/>
        </p:blipFill>
        <p:spPr>
          <a:xfrm>
            <a:off x="-598733" y="2098335"/>
            <a:ext cx="7150464" cy="5166432"/>
          </a:xfrm>
          <a:prstGeom prst="cloud">
            <a:avLst/>
          </a:prstGeom>
          <a:noFill/>
          <a:ln>
            <a:noFill/>
          </a:ln>
        </p:spPr>
      </p:pic>
      <p:grpSp>
        <p:nvGrpSpPr>
          <p:cNvPr id="1059" name="Google Shape;1059;p42"/>
          <p:cNvGrpSpPr/>
          <p:nvPr/>
        </p:nvGrpSpPr>
        <p:grpSpPr>
          <a:xfrm>
            <a:off x="3482437" y="172666"/>
            <a:ext cx="5181395" cy="1022265"/>
            <a:chOff x="7728915" y="1917859"/>
            <a:chExt cx="1034486" cy="222599"/>
          </a:xfrm>
          <a:solidFill>
            <a:srgbClr val="FFFF00"/>
          </a:solidFill>
        </p:grpSpPr>
        <p:sp>
          <p:nvSpPr>
            <p:cNvPr id="1060" name="Google Shape;1060;p42"/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1" name="Google Shape;1061;p42"/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2" name="Google Shape;1062;p42"/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3" name="Google Shape;1063;p42"/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4" name="Google Shape;1064;p42"/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5" name="Google Shape;1065;p42"/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6" name="Google Shape;1066;p42"/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7" name="Google Shape;1067;p42"/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8" name="Google Shape;1068;p42"/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9" name="Google Shape;1069;p42"/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0" name="Google Shape;1070;p42"/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1" name="Google Shape;1071;p42"/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2" name="Google Shape;1072;p42"/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3" name="Google Shape;1073;p42"/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4" name="Google Shape;1074;p42"/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5" name="Google Shape;1075;p42"/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6" name="Google Shape;1076;p42"/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7" name="Google Shape;1077;p42"/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8" name="Google Shape;1078;p42"/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9" name="Google Shape;1079;p42"/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0" name="Google Shape;1080;p42"/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1" name="Google Shape;1081;p42"/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2" name="Google Shape;1082;p42"/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3" name="Google Shape;1083;p42"/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4" name="Google Shape;1084;p42"/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5" name="Google Shape;1085;p42"/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6" name="Google Shape;1086;p42"/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7" name="Google Shape;1087;p42"/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8" name="Google Shape;1088;p42"/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9" name="Google Shape;1089;p42"/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0" name="Google Shape;1090;p42"/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1" name="Google Shape;1091;p42"/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2" name="Google Shape;1092;p42"/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3" name="Google Shape;1093;p42"/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4" name="Google Shape;1094;p42"/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5" name="Google Shape;1095;p42"/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6" name="Google Shape;1096;p42"/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7" name="Google Shape;1097;p42"/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8" name="Google Shape;1098;p42"/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099" name="Google Shape;1099;p42"/>
          <p:cNvSpPr txBox="1">
            <a:spLocks noGrp="1"/>
          </p:cNvSpPr>
          <p:nvPr>
            <p:ph type="body" idx="1"/>
          </p:nvPr>
        </p:nvSpPr>
        <p:spPr>
          <a:xfrm>
            <a:off x="6868639" y="1531689"/>
            <a:ext cx="4067310" cy="328107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1600"/>
              </a:spcBef>
              <a:buSzPts val="1100"/>
              <a:buNone/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TỔ CHỨC TRÒ CH</a:t>
            </a:r>
            <a:r>
              <a:rPr lang="vi-VN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</a:p>
          <a:p>
            <a:pPr marL="0" indent="0">
              <a:spcBef>
                <a:spcPts val="1600"/>
              </a:spcBef>
              <a:buSzPts val="1100"/>
              <a:buNone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ĐỘI CH</a:t>
            </a:r>
            <a:r>
              <a:rPr lang="vi-V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I; MỖI ĐỘI CH</a:t>
            </a:r>
            <a:r>
              <a:rPr lang="vi-V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SẼ CÓ 3 BẠN .</a:t>
            </a:r>
          </a:p>
          <a:p>
            <a:pPr marL="0" indent="0">
              <a:spcBef>
                <a:spcPts val="1600"/>
              </a:spcBef>
              <a:buSzPts val="1100"/>
              <a:buNone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HAI ĐỘI ĐỐI MẶT NHAU LẦN L</a:t>
            </a:r>
            <a:r>
              <a:rPr lang="vi-V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ỢT Đ</a:t>
            </a:r>
            <a:r>
              <a:rPr lang="vi-VN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RA CÁC TỪ KHÓA  LIÊN QUAN ĐẾN XÃ HỘI NGUYÊN THỦY ( VỀ THỜI GIAN, QUÁ TRÌNH HÌNH THÀNH, ĐỜI SỐNG VẬT CHẤT VÀ TINH THÂN, TỔ CHỨC XÃ HỘI )</a:t>
            </a:r>
            <a:endParaRPr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100" name="Google Shape;1100;p42"/>
          <p:cNvSpPr txBox="1">
            <a:spLocks noGrp="1"/>
          </p:cNvSpPr>
          <p:nvPr>
            <p:ph type="title"/>
          </p:nvPr>
        </p:nvSpPr>
        <p:spPr>
          <a:xfrm>
            <a:off x="4468595" y="217142"/>
            <a:ext cx="3435200" cy="768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ỞI ĐỘNG </a:t>
            </a:r>
            <a:endParaRPr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1" name="Google Shape;1101;p42"/>
          <p:cNvSpPr/>
          <p:nvPr/>
        </p:nvSpPr>
        <p:spPr>
          <a:xfrm>
            <a:off x="-717230" y="4674734"/>
            <a:ext cx="2666673" cy="2778919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102" name="Google Shape;1102;p42"/>
          <p:cNvGrpSpPr/>
          <p:nvPr/>
        </p:nvGrpSpPr>
        <p:grpSpPr>
          <a:xfrm>
            <a:off x="950913" y="6254913"/>
            <a:ext cx="10301945" cy="493124"/>
            <a:chOff x="713184" y="4691184"/>
            <a:chExt cx="7726459" cy="369843"/>
          </a:xfrm>
        </p:grpSpPr>
        <p:sp>
          <p:nvSpPr>
            <p:cNvPr id="1103" name="Google Shape;1103;p42"/>
            <p:cNvSpPr/>
            <p:nvPr/>
          </p:nvSpPr>
          <p:spPr>
            <a:xfrm>
              <a:off x="713184" y="4691184"/>
              <a:ext cx="7726459" cy="369843"/>
            </a:xfrm>
            <a:custGeom>
              <a:avLst/>
              <a:gdLst/>
              <a:ahLst/>
              <a:cxnLst/>
              <a:rect l="l" t="t" r="r" b="b"/>
              <a:pathLst>
                <a:path w="327323" h="15668" extrusionOk="0">
                  <a:moveTo>
                    <a:pt x="0" y="0"/>
                  </a:moveTo>
                  <a:lnTo>
                    <a:pt x="135" y="14315"/>
                  </a:lnTo>
                  <a:lnTo>
                    <a:pt x="327323" y="15668"/>
                  </a:lnTo>
                  <a:lnTo>
                    <a:pt x="323601" y="78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04" name="Google Shape;1104;p42">
              <a:hlinkClick r:id="" action="ppaction://hlinkshowjump?jump=nextslide"/>
            </p:cNvPr>
            <p:cNvSpPr/>
            <p:nvPr/>
          </p:nvSpPr>
          <p:spPr>
            <a:xfrm>
              <a:off x="7976332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5" name="Google Shape;1105;p42">
              <a:hlinkClick r:id="" action="ppaction://hlinkshowjump?jump=previousslide"/>
            </p:cNvPr>
            <p:cNvSpPr/>
            <p:nvPr/>
          </p:nvSpPr>
          <p:spPr>
            <a:xfrm flipH="1">
              <a:off x="833551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6" name="Google Shape;1106;p42">
              <a:hlinkClick r:id="" action="ppaction://noaction"/>
            </p:cNvPr>
            <p:cNvSpPr/>
            <p:nvPr/>
          </p:nvSpPr>
          <p:spPr>
            <a:xfrm>
              <a:off x="4405006" y="4772876"/>
              <a:ext cx="235934" cy="204890"/>
            </a:xfrm>
            <a:custGeom>
              <a:avLst/>
              <a:gdLst/>
              <a:ahLst/>
              <a:cxnLst/>
              <a:rect l="l" t="t" r="r" b="b"/>
              <a:pathLst>
                <a:path w="12654" h="10989" extrusionOk="0">
                  <a:moveTo>
                    <a:pt x="1965" y="10656"/>
                  </a:moveTo>
                  <a:lnTo>
                    <a:pt x="2298" y="5428"/>
                  </a:lnTo>
                  <a:lnTo>
                    <a:pt x="0" y="5395"/>
                  </a:lnTo>
                  <a:lnTo>
                    <a:pt x="6593" y="0"/>
                  </a:lnTo>
                  <a:lnTo>
                    <a:pt x="12654" y="5595"/>
                  </a:lnTo>
                  <a:lnTo>
                    <a:pt x="10622" y="5528"/>
                  </a:lnTo>
                  <a:lnTo>
                    <a:pt x="10789" y="10889"/>
                  </a:lnTo>
                  <a:lnTo>
                    <a:pt x="7859" y="10889"/>
                  </a:lnTo>
                  <a:lnTo>
                    <a:pt x="7859" y="8026"/>
                  </a:lnTo>
                  <a:lnTo>
                    <a:pt x="5927" y="7959"/>
                  </a:lnTo>
                  <a:lnTo>
                    <a:pt x="5894" y="10989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>
            <a:extLst>
              <a:ext uri="{FF2B5EF4-FFF2-40B4-BE49-F238E27FC236}">
                <a16:creationId xmlns:a16="http://schemas.microsoft.com/office/drawing/2014/main" id="{13665245-D5EC-1F49-BB57-94E93AE50842}"/>
              </a:ext>
            </a:extLst>
          </p:cNvPr>
          <p:cNvSpPr/>
          <p:nvPr/>
        </p:nvSpPr>
        <p:spPr>
          <a:xfrm>
            <a:off x="585787" y="4720590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Bầy người</a:t>
            </a:r>
          </a:p>
        </p:txBody>
      </p:sp>
      <p:sp>
        <p:nvSpPr>
          <p:cNvPr id="3" name="Pentagon 2">
            <a:extLst>
              <a:ext uri="{FF2B5EF4-FFF2-40B4-BE49-F238E27FC236}">
                <a16:creationId xmlns:a16="http://schemas.microsoft.com/office/drawing/2014/main" id="{FF81AC70-3B18-5449-82CC-5ADF51E499D2}"/>
              </a:ext>
            </a:extLst>
          </p:cNvPr>
          <p:cNvSpPr/>
          <p:nvPr/>
        </p:nvSpPr>
        <p:spPr>
          <a:xfrm>
            <a:off x="1929763" y="4074795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Thị tộc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DB901569-9FC1-DB41-8824-D28F7C36D9B3}"/>
              </a:ext>
            </a:extLst>
          </p:cNvPr>
          <p:cNvSpPr/>
          <p:nvPr/>
        </p:nvSpPr>
        <p:spPr>
          <a:xfrm>
            <a:off x="2957876" y="3426903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xã</a:t>
            </a:r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BA387D73-B9B7-CA41-B14B-A15517CC189F}"/>
              </a:ext>
            </a:extLst>
          </p:cNvPr>
          <p:cNvSpPr/>
          <p:nvPr/>
        </p:nvSpPr>
        <p:spPr>
          <a:xfrm>
            <a:off x="3535679" y="2794164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 lạc</a:t>
            </a: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43C7DA2A-8665-934F-80CB-E89082FC14FF}"/>
              </a:ext>
            </a:extLst>
          </p:cNvPr>
          <p:cNvSpPr/>
          <p:nvPr/>
        </p:nvSpPr>
        <p:spPr>
          <a:xfrm>
            <a:off x="4526280" y="2143117"/>
            <a:ext cx="3139440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chỉ</a:t>
            </a:r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D2306787-8167-C64B-B332-8F9C96076225}"/>
              </a:ext>
            </a:extLst>
          </p:cNvPr>
          <p:cNvSpPr/>
          <p:nvPr/>
        </p:nvSpPr>
        <p:spPr>
          <a:xfrm>
            <a:off x="5105399" y="1543045"/>
            <a:ext cx="4081463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Đời sống vật chất</a:t>
            </a: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A7C3213E-74F7-324A-8D1E-038DDDFA812C}"/>
              </a:ext>
            </a:extLst>
          </p:cNvPr>
          <p:cNvSpPr/>
          <p:nvPr/>
        </p:nvSpPr>
        <p:spPr>
          <a:xfrm>
            <a:off x="6291262" y="876773"/>
            <a:ext cx="4281488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Đời sống tinh thần</a:t>
            </a:r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266ADFC4-78B9-704D-947A-5B050305D92F}"/>
              </a:ext>
            </a:extLst>
          </p:cNvPr>
          <p:cNvSpPr/>
          <p:nvPr/>
        </p:nvSpPr>
        <p:spPr>
          <a:xfrm>
            <a:off x="7489030" y="210501"/>
            <a:ext cx="4281488" cy="59436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Bình đẳng</a:t>
            </a:r>
          </a:p>
        </p:txBody>
      </p:sp>
      <p:grpSp>
        <p:nvGrpSpPr>
          <p:cNvPr id="12" name="Google Shape;1061;p52">
            <a:extLst>
              <a:ext uri="{FF2B5EF4-FFF2-40B4-BE49-F238E27FC236}">
                <a16:creationId xmlns:a16="http://schemas.microsoft.com/office/drawing/2014/main" id="{A0C597E3-2D45-4C0C-9DE3-4E90C9032B4D}"/>
              </a:ext>
            </a:extLst>
          </p:cNvPr>
          <p:cNvGrpSpPr/>
          <p:nvPr/>
        </p:nvGrpSpPr>
        <p:grpSpPr>
          <a:xfrm>
            <a:off x="228690" y="210501"/>
            <a:ext cx="1600021" cy="1145969"/>
            <a:chOff x="886250" y="1338088"/>
            <a:chExt cx="1708146" cy="1223411"/>
          </a:xfrm>
        </p:grpSpPr>
        <p:grpSp>
          <p:nvGrpSpPr>
            <p:cNvPr id="14" name="Google Shape;1062;p52">
              <a:extLst>
                <a:ext uri="{FF2B5EF4-FFF2-40B4-BE49-F238E27FC236}">
                  <a16:creationId xmlns:a16="http://schemas.microsoft.com/office/drawing/2014/main" id="{7E031C64-6AEC-47CC-93C5-3102F7CB9B8E}"/>
                </a:ext>
              </a:extLst>
            </p:cNvPr>
            <p:cNvGrpSpPr/>
            <p:nvPr/>
          </p:nvGrpSpPr>
          <p:grpSpPr>
            <a:xfrm>
              <a:off x="886250" y="1739762"/>
              <a:ext cx="1708146" cy="475549"/>
              <a:chOff x="886250" y="1739762"/>
              <a:chExt cx="1708146" cy="475549"/>
            </a:xfrm>
          </p:grpSpPr>
          <p:sp>
            <p:nvSpPr>
              <p:cNvPr id="41" name="Google Shape;1063;p52">
                <a:extLst>
                  <a:ext uri="{FF2B5EF4-FFF2-40B4-BE49-F238E27FC236}">
                    <a16:creationId xmlns:a16="http://schemas.microsoft.com/office/drawing/2014/main" id="{66DE2D33-A1C4-4784-8054-87C826A41CA6}"/>
                  </a:ext>
                </a:extLst>
              </p:cNvPr>
              <p:cNvSpPr/>
              <p:nvPr/>
            </p:nvSpPr>
            <p:spPr>
              <a:xfrm>
                <a:off x="1912174" y="1739762"/>
                <a:ext cx="682222" cy="475549"/>
              </a:xfrm>
              <a:custGeom>
                <a:avLst/>
                <a:gdLst/>
                <a:ahLst/>
                <a:cxnLst/>
                <a:rect l="l" t="t" r="r" b="b"/>
                <a:pathLst>
                  <a:path w="40404" h="28164" extrusionOk="0">
                    <a:moveTo>
                      <a:pt x="0" y="0"/>
                    </a:moveTo>
                    <a:lnTo>
                      <a:pt x="0" y="28163"/>
                    </a:lnTo>
                    <a:lnTo>
                      <a:pt x="12261" y="28163"/>
                    </a:lnTo>
                    <a:cubicBezTo>
                      <a:pt x="27808" y="28163"/>
                      <a:pt x="40404" y="15546"/>
                      <a:pt x="404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064;p52">
                <a:extLst>
                  <a:ext uri="{FF2B5EF4-FFF2-40B4-BE49-F238E27FC236}">
                    <a16:creationId xmlns:a16="http://schemas.microsoft.com/office/drawing/2014/main" id="{0DA6EFE8-8106-4275-BBAD-BB2D33570032}"/>
                  </a:ext>
                </a:extLst>
              </p:cNvPr>
              <p:cNvSpPr/>
              <p:nvPr/>
            </p:nvSpPr>
            <p:spPr>
              <a:xfrm>
                <a:off x="886250" y="1739762"/>
                <a:ext cx="682238" cy="475549"/>
              </a:xfrm>
              <a:custGeom>
                <a:avLst/>
                <a:gdLst/>
                <a:ahLst/>
                <a:cxnLst/>
                <a:rect l="l" t="t" r="r" b="b"/>
                <a:pathLst>
                  <a:path w="40405" h="28164" extrusionOk="0">
                    <a:moveTo>
                      <a:pt x="1" y="0"/>
                    </a:moveTo>
                    <a:cubicBezTo>
                      <a:pt x="1" y="15546"/>
                      <a:pt x="12597" y="28163"/>
                      <a:pt x="28143" y="28163"/>
                    </a:cubicBezTo>
                    <a:lnTo>
                      <a:pt x="40404" y="28163"/>
                    </a:lnTo>
                    <a:lnTo>
                      <a:pt x="40404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" name="Google Shape;1065;p52">
              <a:extLst>
                <a:ext uri="{FF2B5EF4-FFF2-40B4-BE49-F238E27FC236}">
                  <a16:creationId xmlns:a16="http://schemas.microsoft.com/office/drawing/2014/main" id="{8E9890C3-E988-49E8-945E-D1EFD0D40BCF}"/>
                </a:ext>
              </a:extLst>
            </p:cNvPr>
            <p:cNvSpPr/>
            <p:nvPr/>
          </p:nvSpPr>
          <p:spPr>
            <a:xfrm>
              <a:off x="1912174" y="1749251"/>
              <a:ext cx="554689" cy="386515"/>
            </a:xfrm>
            <a:custGeom>
              <a:avLst/>
              <a:gdLst/>
              <a:ahLst/>
              <a:cxnLst/>
              <a:rect l="l" t="t" r="r" b="b"/>
              <a:pathLst>
                <a:path w="32851" h="22891" extrusionOk="0">
                  <a:moveTo>
                    <a:pt x="0" y="0"/>
                  </a:moveTo>
                  <a:lnTo>
                    <a:pt x="0" y="22891"/>
                  </a:lnTo>
                  <a:lnTo>
                    <a:pt x="9960" y="22891"/>
                  </a:lnTo>
                  <a:cubicBezTo>
                    <a:pt x="22598" y="22891"/>
                    <a:pt x="32850" y="12638"/>
                    <a:pt x="32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66;p52">
              <a:extLst>
                <a:ext uri="{FF2B5EF4-FFF2-40B4-BE49-F238E27FC236}">
                  <a16:creationId xmlns:a16="http://schemas.microsoft.com/office/drawing/2014/main" id="{134879CE-BA15-4AE9-8E36-85FBF9AE89C5}"/>
                </a:ext>
              </a:extLst>
            </p:cNvPr>
            <p:cNvSpPr/>
            <p:nvPr/>
          </p:nvSpPr>
          <p:spPr>
            <a:xfrm>
              <a:off x="1013437" y="1749251"/>
              <a:ext cx="555044" cy="386515"/>
            </a:xfrm>
            <a:custGeom>
              <a:avLst/>
              <a:gdLst/>
              <a:ahLst/>
              <a:cxnLst/>
              <a:rect l="l" t="t" r="r" b="b"/>
              <a:pathLst>
                <a:path w="32872" h="22891" extrusionOk="0">
                  <a:moveTo>
                    <a:pt x="21" y="0"/>
                  </a:moveTo>
                  <a:cubicBezTo>
                    <a:pt x="0" y="12638"/>
                    <a:pt x="10253" y="22891"/>
                    <a:pt x="22912" y="22891"/>
                  </a:cubicBezTo>
                  <a:lnTo>
                    <a:pt x="32871" y="22891"/>
                  </a:lnTo>
                  <a:lnTo>
                    <a:pt x="328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67;p52">
              <a:extLst>
                <a:ext uri="{FF2B5EF4-FFF2-40B4-BE49-F238E27FC236}">
                  <a16:creationId xmlns:a16="http://schemas.microsoft.com/office/drawing/2014/main" id="{80B8CA98-4313-4A26-AEEC-FCEF2C25990C}"/>
                </a:ext>
              </a:extLst>
            </p:cNvPr>
            <p:cNvSpPr/>
            <p:nvPr/>
          </p:nvSpPr>
          <p:spPr>
            <a:xfrm>
              <a:off x="1085853" y="1749251"/>
              <a:ext cx="482624" cy="335995"/>
            </a:xfrm>
            <a:custGeom>
              <a:avLst/>
              <a:gdLst/>
              <a:ahLst/>
              <a:cxnLst/>
              <a:rect l="l" t="t" r="r" b="b"/>
              <a:pathLst>
                <a:path w="28583" h="19899" extrusionOk="0">
                  <a:moveTo>
                    <a:pt x="1" y="0"/>
                  </a:moveTo>
                  <a:cubicBezTo>
                    <a:pt x="1" y="10985"/>
                    <a:pt x="8914" y="19899"/>
                    <a:pt x="19920" y="19899"/>
                  </a:cubicBezTo>
                  <a:lnTo>
                    <a:pt x="28582" y="19899"/>
                  </a:lnTo>
                  <a:lnTo>
                    <a:pt x="285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68;p52">
              <a:extLst>
                <a:ext uri="{FF2B5EF4-FFF2-40B4-BE49-F238E27FC236}">
                  <a16:creationId xmlns:a16="http://schemas.microsoft.com/office/drawing/2014/main" id="{6FDC840A-850F-4AE0-9F15-A8CB43ACBAE9}"/>
                </a:ext>
              </a:extLst>
            </p:cNvPr>
            <p:cNvSpPr/>
            <p:nvPr/>
          </p:nvSpPr>
          <p:spPr>
            <a:xfrm>
              <a:off x="1912174" y="1749251"/>
              <a:ext cx="482607" cy="335995"/>
            </a:xfrm>
            <a:custGeom>
              <a:avLst/>
              <a:gdLst/>
              <a:ahLst/>
              <a:cxnLst/>
              <a:rect l="l" t="t" r="r" b="b"/>
              <a:pathLst>
                <a:path w="28582" h="19899" extrusionOk="0">
                  <a:moveTo>
                    <a:pt x="0" y="0"/>
                  </a:moveTo>
                  <a:lnTo>
                    <a:pt x="0" y="19899"/>
                  </a:lnTo>
                  <a:lnTo>
                    <a:pt x="8662" y="19899"/>
                  </a:lnTo>
                  <a:cubicBezTo>
                    <a:pt x="19668" y="19899"/>
                    <a:pt x="28582" y="10985"/>
                    <a:pt x="28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069;p52">
              <a:extLst>
                <a:ext uri="{FF2B5EF4-FFF2-40B4-BE49-F238E27FC236}">
                  <a16:creationId xmlns:a16="http://schemas.microsoft.com/office/drawing/2014/main" id="{82517648-4AB5-4F93-B8D9-D866A3D6F4F9}"/>
                </a:ext>
              </a:extLst>
            </p:cNvPr>
            <p:cNvGrpSpPr/>
            <p:nvPr/>
          </p:nvGrpSpPr>
          <p:grpSpPr>
            <a:xfrm>
              <a:off x="1639092" y="2345987"/>
              <a:ext cx="235309" cy="215512"/>
              <a:chOff x="1639092" y="2345987"/>
              <a:chExt cx="235309" cy="215512"/>
            </a:xfrm>
          </p:grpSpPr>
          <p:sp>
            <p:nvSpPr>
              <p:cNvPr id="39" name="Google Shape;1070;p52">
                <a:extLst>
                  <a:ext uri="{FF2B5EF4-FFF2-40B4-BE49-F238E27FC236}">
                    <a16:creationId xmlns:a16="http://schemas.microsoft.com/office/drawing/2014/main" id="{D4F828BC-55B6-491B-A120-EDB9EE0E57AC}"/>
                  </a:ext>
                </a:extLst>
              </p:cNvPr>
              <p:cNvSpPr/>
              <p:nvPr/>
            </p:nvSpPr>
            <p:spPr>
              <a:xfrm>
                <a:off x="1714327" y="2345987"/>
                <a:ext cx="54792" cy="171011"/>
              </a:xfrm>
              <a:custGeom>
                <a:avLst/>
                <a:gdLst/>
                <a:ahLst/>
                <a:cxnLst/>
                <a:rect l="l" t="t" r="r" b="b"/>
                <a:pathLst>
                  <a:path w="3245" h="10128" extrusionOk="0">
                    <a:moveTo>
                      <a:pt x="1486" y="0"/>
                    </a:moveTo>
                    <a:cubicBezTo>
                      <a:pt x="650" y="0"/>
                      <a:pt x="1" y="670"/>
                      <a:pt x="1" y="1486"/>
                    </a:cubicBezTo>
                    <a:lnTo>
                      <a:pt x="1" y="10127"/>
                    </a:lnTo>
                    <a:lnTo>
                      <a:pt x="3244" y="10127"/>
                    </a:lnTo>
                    <a:lnTo>
                      <a:pt x="3244" y="1486"/>
                    </a:lnTo>
                    <a:cubicBezTo>
                      <a:pt x="3244" y="670"/>
                      <a:pt x="2595" y="0"/>
                      <a:pt x="17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071;p52">
                <a:extLst>
                  <a:ext uri="{FF2B5EF4-FFF2-40B4-BE49-F238E27FC236}">
                    <a16:creationId xmlns:a16="http://schemas.microsoft.com/office/drawing/2014/main" id="{0DCBD62E-C94B-4423-930B-399043338DB5}"/>
                  </a:ext>
                </a:extLst>
              </p:cNvPr>
              <p:cNvSpPr/>
              <p:nvPr/>
            </p:nvSpPr>
            <p:spPr>
              <a:xfrm>
                <a:off x="1639092" y="2516973"/>
                <a:ext cx="235309" cy="44526"/>
              </a:xfrm>
              <a:custGeom>
                <a:avLst/>
                <a:gdLst/>
                <a:ahLst/>
                <a:cxnLst/>
                <a:rect l="l" t="t" r="r" b="b"/>
                <a:pathLst>
                  <a:path w="13936" h="2637" extrusionOk="0">
                    <a:moveTo>
                      <a:pt x="1214" y="0"/>
                    </a:moveTo>
                    <a:cubicBezTo>
                      <a:pt x="544" y="0"/>
                      <a:pt x="0" y="544"/>
                      <a:pt x="0" y="1214"/>
                    </a:cubicBezTo>
                    <a:lnTo>
                      <a:pt x="0" y="1444"/>
                    </a:lnTo>
                    <a:cubicBezTo>
                      <a:pt x="0" y="2093"/>
                      <a:pt x="544" y="2637"/>
                      <a:pt x="1214" y="2637"/>
                    </a:cubicBezTo>
                    <a:lnTo>
                      <a:pt x="12743" y="2637"/>
                    </a:lnTo>
                    <a:cubicBezTo>
                      <a:pt x="13391" y="2637"/>
                      <a:pt x="13935" y="2093"/>
                      <a:pt x="13935" y="1444"/>
                    </a:cubicBezTo>
                    <a:lnTo>
                      <a:pt x="13935" y="1214"/>
                    </a:lnTo>
                    <a:cubicBezTo>
                      <a:pt x="13935" y="544"/>
                      <a:pt x="13391" y="0"/>
                      <a:pt x="12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Google Shape;1072;p52">
              <a:extLst>
                <a:ext uri="{FF2B5EF4-FFF2-40B4-BE49-F238E27FC236}">
                  <a16:creationId xmlns:a16="http://schemas.microsoft.com/office/drawing/2014/main" id="{ED638E9D-4A6A-4403-AC67-A0852C49F7CF}"/>
                </a:ext>
              </a:extLst>
            </p:cNvPr>
            <p:cNvGrpSpPr/>
            <p:nvPr/>
          </p:nvGrpSpPr>
          <p:grpSpPr>
            <a:xfrm>
              <a:off x="1521798" y="2345987"/>
              <a:ext cx="234955" cy="215512"/>
              <a:chOff x="1521798" y="2345987"/>
              <a:chExt cx="234955" cy="215512"/>
            </a:xfrm>
          </p:grpSpPr>
          <p:sp>
            <p:nvSpPr>
              <p:cNvPr id="37" name="Google Shape;1073;p52">
                <a:extLst>
                  <a:ext uri="{FF2B5EF4-FFF2-40B4-BE49-F238E27FC236}">
                    <a16:creationId xmlns:a16="http://schemas.microsoft.com/office/drawing/2014/main" id="{65FC7F53-8BA1-4BEB-8E97-F72270D349A8}"/>
                  </a:ext>
                </a:extLst>
              </p:cNvPr>
              <p:cNvSpPr/>
              <p:nvPr/>
            </p:nvSpPr>
            <p:spPr>
              <a:xfrm>
                <a:off x="1596696" y="2345987"/>
                <a:ext cx="54775" cy="17101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10128" extrusionOk="0">
                    <a:moveTo>
                      <a:pt x="1486" y="0"/>
                    </a:moveTo>
                    <a:cubicBezTo>
                      <a:pt x="670" y="0"/>
                      <a:pt x="0" y="670"/>
                      <a:pt x="0" y="1486"/>
                    </a:cubicBezTo>
                    <a:lnTo>
                      <a:pt x="0" y="10127"/>
                    </a:lnTo>
                    <a:lnTo>
                      <a:pt x="3243" y="10127"/>
                    </a:lnTo>
                    <a:lnTo>
                      <a:pt x="3243" y="1486"/>
                    </a:lnTo>
                    <a:cubicBezTo>
                      <a:pt x="3243" y="670"/>
                      <a:pt x="2574" y="0"/>
                      <a:pt x="17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074;p52">
                <a:extLst>
                  <a:ext uri="{FF2B5EF4-FFF2-40B4-BE49-F238E27FC236}">
                    <a16:creationId xmlns:a16="http://schemas.microsoft.com/office/drawing/2014/main" id="{614415A5-D41A-4DE1-AE1E-671C8148F690}"/>
                  </a:ext>
                </a:extLst>
              </p:cNvPr>
              <p:cNvSpPr/>
              <p:nvPr/>
            </p:nvSpPr>
            <p:spPr>
              <a:xfrm>
                <a:off x="1521798" y="2516973"/>
                <a:ext cx="234955" cy="44526"/>
              </a:xfrm>
              <a:custGeom>
                <a:avLst/>
                <a:gdLst/>
                <a:ahLst/>
                <a:cxnLst/>
                <a:rect l="l" t="t" r="r" b="b"/>
                <a:pathLst>
                  <a:path w="13915" h="2637" extrusionOk="0">
                    <a:moveTo>
                      <a:pt x="1193" y="0"/>
                    </a:moveTo>
                    <a:cubicBezTo>
                      <a:pt x="524" y="0"/>
                      <a:pt x="1" y="544"/>
                      <a:pt x="1" y="1214"/>
                    </a:cubicBezTo>
                    <a:lnTo>
                      <a:pt x="1" y="1444"/>
                    </a:lnTo>
                    <a:cubicBezTo>
                      <a:pt x="1" y="2093"/>
                      <a:pt x="524" y="2637"/>
                      <a:pt x="1193" y="2637"/>
                    </a:cubicBezTo>
                    <a:lnTo>
                      <a:pt x="12722" y="2637"/>
                    </a:lnTo>
                    <a:cubicBezTo>
                      <a:pt x="13371" y="2637"/>
                      <a:pt x="13915" y="2093"/>
                      <a:pt x="13915" y="1444"/>
                    </a:cubicBezTo>
                    <a:lnTo>
                      <a:pt x="13915" y="1214"/>
                    </a:lnTo>
                    <a:cubicBezTo>
                      <a:pt x="13915" y="544"/>
                      <a:pt x="13371" y="0"/>
                      <a:pt x="127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" name="Google Shape;1075;p52">
              <a:extLst>
                <a:ext uri="{FF2B5EF4-FFF2-40B4-BE49-F238E27FC236}">
                  <a16:creationId xmlns:a16="http://schemas.microsoft.com/office/drawing/2014/main" id="{CD7AB07D-4F70-4F72-A09D-6E97A46A3A8C}"/>
                </a:ext>
              </a:extLst>
            </p:cNvPr>
            <p:cNvSpPr/>
            <p:nvPr/>
          </p:nvSpPr>
          <p:spPr>
            <a:xfrm>
              <a:off x="1506248" y="1338088"/>
              <a:ext cx="468137" cy="1120303"/>
            </a:xfrm>
            <a:custGeom>
              <a:avLst/>
              <a:gdLst/>
              <a:ahLst/>
              <a:cxnLst/>
              <a:rect l="l" t="t" r="r" b="b"/>
              <a:pathLst>
                <a:path w="27725" h="66349" extrusionOk="0">
                  <a:moveTo>
                    <a:pt x="13852" y="0"/>
                  </a:moveTo>
                  <a:cubicBezTo>
                    <a:pt x="6194" y="0"/>
                    <a:pt x="1" y="6214"/>
                    <a:pt x="1" y="13872"/>
                  </a:cubicBezTo>
                  <a:lnTo>
                    <a:pt x="1" y="66349"/>
                  </a:lnTo>
                  <a:lnTo>
                    <a:pt x="4562" y="66349"/>
                  </a:lnTo>
                  <a:cubicBezTo>
                    <a:pt x="17347" y="66349"/>
                    <a:pt x="27725" y="55971"/>
                    <a:pt x="27725" y="43186"/>
                  </a:cubicBezTo>
                  <a:lnTo>
                    <a:pt x="27725" y="13872"/>
                  </a:lnTo>
                  <a:cubicBezTo>
                    <a:pt x="27725" y="6214"/>
                    <a:pt x="21510" y="21"/>
                    <a:pt x="1385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76;p52">
              <a:extLst>
                <a:ext uri="{FF2B5EF4-FFF2-40B4-BE49-F238E27FC236}">
                  <a16:creationId xmlns:a16="http://schemas.microsoft.com/office/drawing/2014/main" id="{0536DA1C-807D-4A73-ABBD-9A47C1326892}"/>
                </a:ext>
              </a:extLst>
            </p:cNvPr>
            <p:cNvSpPr/>
            <p:nvPr/>
          </p:nvSpPr>
          <p:spPr>
            <a:xfrm>
              <a:off x="1938665" y="1532036"/>
              <a:ext cx="209881" cy="167820"/>
            </a:xfrm>
            <a:custGeom>
              <a:avLst/>
              <a:gdLst/>
              <a:ahLst/>
              <a:cxnLst/>
              <a:rect l="l" t="t" r="r" b="b"/>
              <a:pathLst>
                <a:path w="12430" h="9939" extrusionOk="0">
                  <a:moveTo>
                    <a:pt x="0" y="0"/>
                  </a:moveTo>
                  <a:lnTo>
                    <a:pt x="0" y="9939"/>
                  </a:lnTo>
                  <a:lnTo>
                    <a:pt x="12429" y="9939"/>
                  </a:lnTo>
                  <a:cubicBezTo>
                    <a:pt x="12429" y="4436"/>
                    <a:pt x="7972" y="0"/>
                    <a:pt x="24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77;p52">
              <a:extLst>
                <a:ext uri="{FF2B5EF4-FFF2-40B4-BE49-F238E27FC236}">
                  <a16:creationId xmlns:a16="http://schemas.microsoft.com/office/drawing/2014/main" id="{7C2858D6-8000-47A9-A65A-00988C311BF5}"/>
                </a:ext>
              </a:extLst>
            </p:cNvPr>
            <p:cNvSpPr/>
            <p:nvPr/>
          </p:nvSpPr>
          <p:spPr>
            <a:xfrm>
              <a:off x="1697375" y="1474326"/>
              <a:ext cx="165253" cy="141463"/>
            </a:xfrm>
            <a:custGeom>
              <a:avLst/>
              <a:gdLst/>
              <a:ahLst/>
              <a:cxnLst/>
              <a:rect l="l" t="t" r="r" b="b"/>
              <a:pathLst>
                <a:path w="9787" h="8378" extrusionOk="0">
                  <a:moveTo>
                    <a:pt x="5556" y="1"/>
                  </a:moveTo>
                  <a:cubicBezTo>
                    <a:pt x="4531" y="1"/>
                    <a:pt x="3486" y="379"/>
                    <a:pt x="2637" y="1221"/>
                  </a:cubicBezTo>
                  <a:cubicBezTo>
                    <a:pt x="1" y="3858"/>
                    <a:pt x="1863" y="8377"/>
                    <a:pt x="5587" y="8377"/>
                  </a:cubicBezTo>
                  <a:cubicBezTo>
                    <a:pt x="7889" y="8377"/>
                    <a:pt x="9772" y="6515"/>
                    <a:pt x="9772" y="4213"/>
                  </a:cubicBezTo>
                  <a:cubicBezTo>
                    <a:pt x="9786" y="1674"/>
                    <a:pt x="7714" y="1"/>
                    <a:pt x="55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78;p52">
              <a:extLst>
                <a:ext uri="{FF2B5EF4-FFF2-40B4-BE49-F238E27FC236}">
                  <a16:creationId xmlns:a16="http://schemas.microsoft.com/office/drawing/2014/main" id="{04A94FF1-F748-41F7-B65C-B224910272B5}"/>
                </a:ext>
              </a:extLst>
            </p:cNvPr>
            <p:cNvSpPr/>
            <p:nvPr/>
          </p:nvSpPr>
          <p:spPr>
            <a:xfrm>
              <a:off x="1744718" y="1509985"/>
              <a:ext cx="82331" cy="70816"/>
            </a:xfrm>
            <a:custGeom>
              <a:avLst/>
              <a:gdLst/>
              <a:ahLst/>
              <a:cxnLst/>
              <a:rect l="l" t="t" r="r" b="b"/>
              <a:pathLst>
                <a:path w="4876" h="4194" extrusionOk="0">
                  <a:moveTo>
                    <a:pt x="2775" y="1"/>
                  </a:moveTo>
                  <a:cubicBezTo>
                    <a:pt x="2264" y="1"/>
                    <a:pt x="1744" y="191"/>
                    <a:pt x="1319" y="616"/>
                  </a:cubicBezTo>
                  <a:cubicBezTo>
                    <a:pt x="0" y="1934"/>
                    <a:pt x="921" y="4194"/>
                    <a:pt x="2783" y="4194"/>
                  </a:cubicBezTo>
                  <a:cubicBezTo>
                    <a:pt x="3955" y="4194"/>
                    <a:pt x="4876" y="3252"/>
                    <a:pt x="4876" y="2101"/>
                  </a:cubicBezTo>
                  <a:cubicBezTo>
                    <a:pt x="4876" y="840"/>
                    <a:pt x="3848" y="1"/>
                    <a:pt x="2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79;p52">
              <a:extLst>
                <a:ext uri="{FF2B5EF4-FFF2-40B4-BE49-F238E27FC236}">
                  <a16:creationId xmlns:a16="http://schemas.microsoft.com/office/drawing/2014/main" id="{3F69C2C2-712A-4B8F-9629-B6812DF5820E}"/>
                </a:ext>
              </a:extLst>
            </p:cNvPr>
            <p:cNvSpPr/>
            <p:nvPr/>
          </p:nvSpPr>
          <p:spPr>
            <a:xfrm>
              <a:off x="1201175" y="2274275"/>
              <a:ext cx="305067" cy="184080"/>
            </a:xfrm>
            <a:custGeom>
              <a:avLst/>
              <a:gdLst/>
              <a:ahLst/>
              <a:cxnLst/>
              <a:rect l="l" t="t" r="r" b="b"/>
              <a:pathLst>
                <a:path w="18372" h="10902" extrusionOk="0">
                  <a:moveTo>
                    <a:pt x="22" y="1"/>
                  </a:moveTo>
                  <a:cubicBezTo>
                    <a:pt x="1" y="6006"/>
                    <a:pt x="4897" y="10902"/>
                    <a:pt x="10902" y="10902"/>
                  </a:cubicBezTo>
                  <a:lnTo>
                    <a:pt x="18372" y="10902"/>
                  </a:lnTo>
                  <a:lnTo>
                    <a:pt x="18372" y="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80;p52">
              <a:extLst>
                <a:ext uri="{FF2B5EF4-FFF2-40B4-BE49-F238E27FC236}">
                  <a16:creationId xmlns:a16="http://schemas.microsoft.com/office/drawing/2014/main" id="{622AC914-76A3-48E3-8D18-F6D5153772C3}"/>
                </a:ext>
              </a:extLst>
            </p:cNvPr>
            <p:cNvSpPr/>
            <p:nvPr/>
          </p:nvSpPr>
          <p:spPr>
            <a:xfrm>
              <a:off x="1280600" y="2274275"/>
              <a:ext cx="225659" cy="142370"/>
            </a:xfrm>
            <a:custGeom>
              <a:avLst/>
              <a:gdLst/>
              <a:ahLst/>
              <a:cxnLst/>
              <a:rect l="l" t="t" r="r" b="b"/>
              <a:pathLst>
                <a:path w="14208" h="8433" extrusionOk="0">
                  <a:moveTo>
                    <a:pt x="1" y="1"/>
                  </a:moveTo>
                  <a:cubicBezTo>
                    <a:pt x="1" y="4646"/>
                    <a:pt x="3767" y="8433"/>
                    <a:pt x="8433" y="8433"/>
                  </a:cubicBezTo>
                  <a:lnTo>
                    <a:pt x="14208" y="8433"/>
                  </a:lnTo>
                  <a:lnTo>
                    <a:pt x="14208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" name="Google Shape;1081;p52">
              <a:extLst>
                <a:ext uri="{FF2B5EF4-FFF2-40B4-BE49-F238E27FC236}">
                  <a16:creationId xmlns:a16="http://schemas.microsoft.com/office/drawing/2014/main" id="{C4C045AA-21DC-43FF-B8F1-941B248BD5F7}"/>
                </a:ext>
              </a:extLst>
            </p:cNvPr>
            <p:cNvGrpSpPr/>
            <p:nvPr/>
          </p:nvGrpSpPr>
          <p:grpSpPr>
            <a:xfrm>
              <a:off x="1651451" y="1810405"/>
              <a:ext cx="270279" cy="277360"/>
              <a:chOff x="1651451" y="1810405"/>
              <a:chExt cx="270279" cy="277360"/>
            </a:xfrm>
          </p:grpSpPr>
          <p:sp>
            <p:nvSpPr>
              <p:cNvPr id="28" name="Google Shape;1082;p52">
                <a:extLst>
                  <a:ext uri="{FF2B5EF4-FFF2-40B4-BE49-F238E27FC236}">
                    <a16:creationId xmlns:a16="http://schemas.microsoft.com/office/drawing/2014/main" id="{814D7090-7467-414B-9B6F-F90184FBF90C}"/>
                  </a:ext>
                </a:extLst>
              </p:cNvPr>
              <p:cNvSpPr/>
              <p:nvPr/>
            </p:nvSpPr>
            <p:spPr>
              <a:xfrm>
                <a:off x="1651451" y="1810405"/>
                <a:ext cx="17" cy="689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082" fill="none" extrusionOk="0">
                    <a:moveTo>
                      <a:pt x="0" y="1"/>
                    </a:moveTo>
                    <a:lnTo>
                      <a:pt x="0" y="4081"/>
                    </a:lnTo>
                  </a:path>
                </a:pathLst>
              </a:custGeom>
              <a:noFill/>
              <a:ln w="26150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083;p52">
                <a:extLst>
                  <a:ext uri="{FF2B5EF4-FFF2-40B4-BE49-F238E27FC236}">
                    <a16:creationId xmlns:a16="http://schemas.microsoft.com/office/drawing/2014/main" id="{5A3C8FA1-0A16-4048-954E-38D371173276}"/>
                  </a:ext>
                </a:extLst>
              </p:cNvPr>
              <p:cNvSpPr/>
              <p:nvPr/>
            </p:nvSpPr>
            <p:spPr>
              <a:xfrm>
                <a:off x="1741544" y="1810405"/>
                <a:ext cx="17" cy="689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082" fill="none" extrusionOk="0">
                    <a:moveTo>
                      <a:pt x="0" y="1"/>
                    </a:moveTo>
                    <a:lnTo>
                      <a:pt x="0" y="4081"/>
                    </a:lnTo>
                  </a:path>
                </a:pathLst>
              </a:custGeom>
              <a:noFill/>
              <a:ln w="26150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084;p52">
                <a:extLst>
                  <a:ext uri="{FF2B5EF4-FFF2-40B4-BE49-F238E27FC236}">
                    <a16:creationId xmlns:a16="http://schemas.microsoft.com/office/drawing/2014/main" id="{18801DBF-DBA4-4A1F-A01A-6138B78B5FB6}"/>
                  </a:ext>
                </a:extLst>
              </p:cNvPr>
              <p:cNvSpPr/>
              <p:nvPr/>
            </p:nvSpPr>
            <p:spPr>
              <a:xfrm>
                <a:off x="1693137" y="1917450"/>
                <a:ext cx="17" cy="68908"/>
              </a:xfrm>
              <a:custGeom>
                <a:avLst/>
                <a:gdLst/>
                <a:ahLst/>
                <a:cxnLst/>
                <a:rect l="l" t="t" r="r" b="b"/>
                <a:pathLst>
                  <a:path w="1" h="4081" fill="none" extrusionOk="0">
                    <a:moveTo>
                      <a:pt x="0" y="1"/>
                    </a:moveTo>
                    <a:lnTo>
                      <a:pt x="0" y="4081"/>
                    </a:lnTo>
                  </a:path>
                </a:pathLst>
              </a:custGeom>
              <a:noFill/>
              <a:ln w="26150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085;p52">
                <a:extLst>
                  <a:ext uri="{FF2B5EF4-FFF2-40B4-BE49-F238E27FC236}">
                    <a16:creationId xmlns:a16="http://schemas.microsoft.com/office/drawing/2014/main" id="{F9F71CFF-E6E9-4A0E-8289-BC55B87B4252}"/>
                  </a:ext>
                </a:extLst>
              </p:cNvPr>
              <p:cNvSpPr/>
              <p:nvPr/>
            </p:nvSpPr>
            <p:spPr>
              <a:xfrm>
                <a:off x="1792061" y="1917450"/>
                <a:ext cx="17" cy="68908"/>
              </a:xfrm>
              <a:custGeom>
                <a:avLst/>
                <a:gdLst/>
                <a:ahLst/>
                <a:cxnLst/>
                <a:rect l="l" t="t" r="r" b="b"/>
                <a:pathLst>
                  <a:path w="1" h="4081" fill="none" extrusionOk="0">
                    <a:moveTo>
                      <a:pt x="0" y="1"/>
                    </a:moveTo>
                    <a:lnTo>
                      <a:pt x="0" y="4081"/>
                    </a:lnTo>
                  </a:path>
                </a:pathLst>
              </a:custGeom>
              <a:noFill/>
              <a:ln w="26150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086;p52">
                <a:extLst>
                  <a:ext uri="{FF2B5EF4-FFF2-40B4-BE49-F238E27FC236}">
                    <a16:creationId xmlns:a16="http://schemas.microsoft.com/office/drawing/2014/main" id="{9F75184A-0D75-40F0-A14B-679D2A8C5FCC}"/>
                  </a:ext>
                </a:extLst>
              </p:cNvPr>
              <p:cNvSpPr/>
              <p:nvPr/>
            </p:nvSpPr>
            <p:spPr>
              <a:xfrm>
                <a:off x="1890613" y="1917450"/>
                <a:ext cx="17" cy="68908"/>
              </a:xfrm>
              <a:custGeom>
                <a:avLst/>
                <a:gdLst/>
                <a:ahLst/>
                <a:cxnLst/>
                <a:rect l="l" t="t" r="r" b="b"/>
                <a:pathLst>
                  <a:path w="1" h="4081" fill="none" extrusionOk="0">
                    <a:moveTo>
                      <a:pt x="1" y="1"/>
                    </a:moveTo>
                    <a:lnTo>
                      <a:pt x="1" y="4081"/>
                    </a:lnTo>
                  </a:path>
                </a:pathLst>
              </a:custGeom>
              <a:noFill/>
              <a:ln w="26150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087;p52">
                <a:extLst>
                  <a:ext uri="{FF2B5EF4-FFF2-40B4-BE49-F238E27FC236}">
                    <a16:creationId xmlns:a16="http://schemas.microsoft.com/office/drawing/2014/main" id="{0ECA4F05-5818-490E-9D7A-8C2C6CB463E5}"/>
                  </a:ext>
                </a:extLst>
              </p:cNvPr>
              <p:cNvSpPr/>
              <p:nvPr/>
            </p:nvSpPr>
            <p:spPr>
              <a:xfrm>
                <a:off x="1831620" y="1810405"/>
                <a:ext cx="17" cy="689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082" fill="none" extrusionOk="0">
                    <a:moveTo>
                      <a:pt x="1" y="1"/>
                    </a:moveTo>
                    <a:lnTo>
                      <a:pt x="1" y="4081"/>
                    </a:lnTo>
                  </a:path>
                </a:pathLst>
              </a:custGeom>
              <a:noFill/>
              <a:ln w="26150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088;p52">
                <a:extLst>
                  <a:ext uri="{FF2B5EF4-FFF2-40B4-BE49-F238E27FC236}">
                    <a16:creationId xmlns:a16="http://schemas.microsoft.com/office/drawing/2014/main" id="{D1C4980A-7762-4305-A703-65D958FAFAC2}"/>
                  </a:ext>
                </a:extLst>
              </p:cNvPr>
              <p:cNvSpPr/>
              <p:nvPr/>
            </p:nvSpPr>
            <p:spPr>
              <a:xfrm>
                <a:off x="1741544" y="2018840"/>
                <a:ext cx="17" cy="689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082" fill="none" extrusionOk="0">
                    <a:moveTo>
                      <a:pt x="0" y="1"/>
                    </a:moveTo>
                    <a:lnTo>
                      <a:pt x="0" y="4081"/>
                    </a:lnTo>
                  </a:path>
                </a:pathLst>
              </a:custGeom>
              <a:noFill/>
              <a:ln w="26150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089;p52">
                <a:extLst>
                  <a:ext uri="{FF2B5EF4-FFF2-40B4-BE49-F238E27FC236}">
                    <a16:creationId xmlns:a16="http://schemas.microsoft.com/office/drawing/2014/main" id="{7EDC3199-638C-4A19-8D16-6F5EB42156F4}"/>
                  </a:ext>
                </a:extLst>
              </p:cNvPr>
              <p:cNvSpPr/>
              <p:nvPr/>
            </p:nvSpPr>
            <p:spPr>
              <a:xfrm>
                <a:off x="1831620" y="2018840"/>
                <a:ext cx="17" cy="689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082" fill="none" extrusionOk="0">
                    <a:moveTo>
                      <a:pt x="1" y="1"/>
                    </a:moveTo>
                    <a:lnTo>
                      <a:pt x="1" y="4081"/>
                    </a:lnTo>
                  </a:path>
                </a:pathLst>
              </a:custGeom>
              <a:noFill/>
              <a:ln w="26150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090;p52">
                <a:extLst>
                  <a:ext uri="{FF2B5EF4-FFF2-40B4-BE49-F238E27FC236}">
                    <a16:creationId xmlns:a16="http://schemas.microsoft.com/office/drawing/2014/main" id="{66084FD7-1DB7-4A8D-9E2D-AAEF89AAF758}"/>
                  </a:ext>
                </a:extLst>
              </p:cNvPr>
              <p:cNvSpPr/>
              <p:nvPr/>
            </p:nvSpPr>
            <p:spPr>
              <a:xfrm>
                <a:off x="1921713" y="1810405"/>
                <a:ext cx="17" cy="689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082" fill="none" extrusionOk="0">
                    <a:moveTo>
                      <a:pt x="0" y="1"/>
                    </a:moveTo>
                    <a:lnTo>
                      <a:pt x="0" y="4081"/>
                    </a:lnTo>
                  </a:path>
                </a:pathLst>
              </a:custGeom>
              <a:noFill/>
              <a:ln w="26150" cap="flat" cmpd="sng">
                <a:solidFill>
                  <a:schemeClr val="dk1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" name="Google Shape;1105;p52">
            <a:extLst>
              <a:ext uri="{FF2B5EF4-FFF2-40B4-BE49-F238E27FC236}">
                <a16:creationId xmlns:a16="http://schemas.microsoft.com/office/drawing/2014/main" id="{72D6C12A-710F-4D27-AFD1-79BAD40C08BE}"/>
              </a:ext>
            </a:extLst>
          </p:cNvPr>
          <p:cNvGrpSpPr/>
          <p:nvPr/>
        </p:nvGrpSpPr>
        <p:grpSpPr>
          <a:xfrm>
            <a:off x="305436" y="2195972"/>
            <a:ext cx="1397828" cy="1206104"/>
            <a:chOff x="5827125" y="1375800"/>
            <a:chExt cx="1559900" cy="1345950"/>
          </a:xfrm>
        </p:grpSpPr>
        <p:grpSp>
          <p:nvGrpSpPr>
            <p:cNvPr id="44" name="Google Shape;1106;p52">
              <a:extLst>
                <a:ext uri="{FF2B5EF4-FFF2-40B4-BE49-F238E27FC236}">
                  <a16:creationId xmlns:a16="http://schemas.microsoft.com/office/drawing/2014/main" id="{CC66C55F-EDA7-417F-8F93-1C198C5FAB9D}"/>
                </a:ext>
              </a:extLst>
            </p:cNvPr>
            <p:cNvGrpSpPr/>
            <p:nvPr/>
          </p:nvGrpSpPr>
          <p:grpSpPr>
            <a:xfrm>
              <a:off x="6513950" y="2498375"/>
              <a:ext cx="243275" cy="223375"/>
              <a:chOff x="6513950" y="2498375"/>
              <a:chExt cx="243275" cy="223375"/>
            </a:xfrm>
          </p:grpSpPr>
          <p:sp>
            <p:nvSpPr>
              <p:cNvPr id="60" name="Google Shape;1107;p52">
                <a:extLst>
                  <a:ext uri="{FF2B5EF4-FFF2-40B4-BE49-F238E27FC236}">
                    <a16:creationId xmlns:a16="http://schemas.microsoft.com/office/drawing/2014/main" id="{10751D22-2F49-43D4-8F07-688970507200}"/>
                  </a:ext>
                </a:extLst>
              </p:cNvPr>
              <p:cNvSpPr/>
              <p:nvPr/>
            </p:nvSpPr>
            <p:spPr>
              <a:xfrm>
                <a:off x="6591375" y="2498375"/>
                <a:ext cx="5702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7094" extrusionOk="0">
                    <a:moveTo>
                      <a:pt x="1151" y="0"/>
                    </a:moveTo>
                    <a:cubicBezTo>
                      <a:pt x="523" y="0"/>
                      <a:pt x="0" y="502"/>
                      <a:pt x="0" y="1130"/>
                    </a:cubicBezTo>
                    <a:lnTo>
                      <a:pt x="0" y="7093"/>
                    </a:lnTo>
                    <a:lnTo>
                      <a:pt x="2281" y="7093"/>
                    </a:lnTo>
                    <a:lnTo>
                      <a:pt x="2281" y="1130"/>
                    </a:lnTo>
                    <a:cubicBezTo>
                      <a:pt x="2281" y="502"/>
                      <a:pt x="1779" y="0"/>
                      <a:pt x="11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108;p52">
                <a:extLst>
                  <a:ext uri="{FF2B5EF4-FFF2-40B4-BE49-F238E27FC236}">
                    <a16:creationId xmlns:a16="http://schemas.microsoft.com/office/drawing/2014/main" id="{F7BD107D-FDE8-4A82-B7E1-5F75358C5B29}"/>
                  </a:ext>
                </a:extLst>
              </p:cNvPr>
              <p:cNvSpPr/>
              <p:nvPr/>
            </p:nvSpPr>
            <p:spPr>
              <a:xfrm>
                <a:off x="6513950" y="2675700"/>
                <a:ext cx="243275" cy="46050"/>
              </a:xfrm>
              <a:custGeom>
                <a:avLst/>
                <a:gdLst/>
                <a:ahLst/>
                <a:cxnLst/>
                <a:rect l="l" t="t" r="r" b="b"/>
                <a:pathLst>
                  <a:path w="9731" h="1842" extrusionOk="0">
                    <a:moveTo>
                      <a:pt x="921" y="0"/>
                    </a:moveTo>
                    <a:cubicBezTo>
                      <a:pt x="419" y="0"/>
                      <a:pt x="1" y="398"/>
                      <a:pt x="1" y="921"/>
                    </a:cubicBezTo>
                    <a:cubicBezTo>
                      <a:pt x="1" y="1423"/>
                      <a:pt x="419" y="1841"/>
                      <a:pt x="921" y="1841"/>
                    </a:cubicBezTo>
                    <a:lnTo>
                      <a:pt x="8809" y="1841"/>
                    </a:lnTo>
                    <a:cubicBezTo>
                      <a:pt x="9333" y="1841"/>
                      <a:pt x="9730" y="1423"/>
                      <a:pt x="9730" y="921"/>
                    </a:cubicBezTo>
                    <a:cubicBezTo>
                      <a:pt x="9730" y="398"/>
                      <a:pt x="9333" y="0"/>
                      <a:pt x="88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" name="Google Shape;1109;p52">
              <a:extLst>
                <a:ext uri="{FF2B5EF4-FFF2-40B4-BE49-F238E27FC236}">
                  <a16:creationId xmlns:a16="http://schemas.microsoft.com/office/drawing/2014/main" id="{1CC27EAF-B423-4C21-987D-883FA39CF1C9}"/>
                </a:ext>
              </a:extLst>
            </p:cNvPr>
            <p:cNvSpPr/>
            <p:nvPr/>
          </p:nvSpPr>
          <p:spPr>
            <a:xfrm>
              <a:off x="6793800" y="1941800"/>
              <a:ext cx="593225" cy="371950"/>
            </a:xfrm>
            <a:custGeom>
              <a:avLst/>
              <a:gdLst/>
              <a:ahLst/>
              <a:cxnLst/>
              <a:rect l="l" t="t" r="r" b="b"/>
              <a:pathLst>
                <a:path w="23729" h="14878" extrusionOk="0">
                  <a:moveTo>
                    <a:pt x="1" y="0"/>
                  </a:moveTo>
                  <a:lnTo>
                    <a:pt x="1" y="14877"/>
                  </a:lnTo>
                  <a:lnTo>
                    <a:pt x="8851" y="14877"/>
                  </a:lnTo>
                  <a:cubicBezTo>
                    <a:pt x="17074" y="14856"/>
                    <a:pt x="23728" y="8202"/>
                    <a:pt x="2372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110;p52">
              <a:extLst>
                <a:ext uri="{FF2B5EF4-FFF2-40B4-BE49-F238E27FC236}">
                  <a16:creationId xmlns:a16="http://schemas.microsoft.com/office/drawing/2014/main" id="{AB262A0F-0E09-44BC-B307-43CD712F62E8}"/>
                </a:ext>
              </a:extLst>
            </p:cNvPr>
            <p:cNvSpPr/>
            <p:nvPr/>
          </p:nvSpPr>
          <p:spPr>
            <a:xfrm>
              <a:off x="6793800" y="1951290"/>
              <a:ext cx="473425" cy="296625"/>
            </a:xfrm>
            <a:custGeom>
              <a:avLst/>
              <a:gdLst/>
              <a:ahLst/>
              <a:cxnLst/>
              <a:rect l="l" t="t" r="r" b="b"/>
              <a:pathLst>
                <a:path w="18937" h="11865" extrusionOk="0">
                  <a:moveTo>
                    <a:pt x="1" y="0"/>
                  </a:moveTo>
                  <a:lnTo>
                    <a:pt x="1" y="11864"/>
                  </a:lnTo>
                  <a:lnTo>
                    <a:pt x="7073" y="11864"/>
                  </a:lnTo>
                  <a:cubicBezTo>
                    <a:pt x="13622" y="11864"/>
                    <a:pt x="18937" y="6549"/>
                    <a:pt x="189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111;p52">
              <a:extLst>
                <a:ext uri="{FF2B5EF4-FFF2-40B4-BE49-F238E27FC236}">
                  <a16:creationId xmlns:a16="http://schemas.microsoft.com/office/drawing/2014/main" id="{7DD068CE-D65C-45E7-84E9-C53DC9ECE1A4}"/>
                </a:ext>
              </a:extLst>
            </p:cNvPr>
            <p:cNvSpPr/>
            <p:nvPr/>
          </p:nvSpPr>
          <p:spPr>
            <a:xfrm>
              <a:off x="6793800" y="1951290"/>
              <a:ext cx="363575" cy="227575"/>
            </a:xfrm>
            <a:custGeom>
              <a:avLst/>
              <a:gdLst/>
              <a:ahLst/>
              <a:cxnLst/>
              <a:rect l="l" t="t" r="r" b="b"/>
              <a:pathLst>
                <a:path w="14543" h="9103" extrusionOk="0">
                  <a:moveTo>
                    <a:pt x="1" y="0"/>
                  </a:moveTo>
                  <a:lnTo>
                    <a:pt x="1" y="9102"/>
                  </a:lnTo>
                  <a:lnTo>
                    <a:pt x="5420" y="9102"/>
                  </a:lnTo>
                  <a:cubicBezTo>
                    <a:pt x="10463" y="9102"/>
                    <a:pt x="14543" y="5022"/>
                    <a:pt x="14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112;p52">
              <a:extLst>
                <a:ext uri="{FF2B5EF4-FFF2-40B4-BE49-F238E27FC236}">
                  <a16:creationId xmlns:a16="http://schemas.microsoft.com/office/drawing/2014/main" id="{A9C5A597-6209-4265-8C5E-F25C42A1232F}"/>
                </a:ext>
              </a:extLst>
            </p:cNvPr>
            <p:cNvSpPr/>
            <p:nvPr/>
          </p:nvSpPr>
          <p:spPr>
            <a:xfrm>
              <a:off x="6351800" y="1806325"/>
              <a:ext cx="476550" cy="786225"/>
            </a:xfrm>
            <a:custGeom>
              <a:avLst/>
              <a:gdLst/>
              <a:ahLst/>
              <a:cxnLst/>
              <a:rect l="l" t="t" r="r" b="b"/>
              <a:pathLst>
                <a:path w="19062" h="31449" extrusionOk="0">
                  <a:moveTo>
                    <a:pt x="0" y="0"/>
                  </a:moveTo>
                  <a:lnTo>
                    <a:pt x="0" y="31448"/>
                  </a:lnTo>
                  <a:lnTo>
                    <a:pt x="3369" y="31448"/>
                  </a:lnTo>
                  <a:cubicBezTo>
                    <a:pt x="12052" y="31448"/>
                    <a:pt x="19062" y="24418"/>
                    <a:pt x="19062" y="15756"/>
                  </a:cubicBezTo>
                  <a:lnTo>
                    <a:pt x="19062" y="0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113;p52">
              <a:extLst>
                <a:ext uri="{FF2B5EF4-FFF2-40B4-BE49-F238E27FC236}">
                  <a16:creationId xmlns:a16="http://schemas.microsoft.com/office/drawing/2014/main" id="{809034D8-4CF7-4EB7-9DD3-3331B06B8D12}"/>
                </a:ext>
              </a:extLst>
            </p:cNvPr>
            <p:cNvSpPr/>
            <p:nvPr/>
          </p:nvSpPr>
          <p:spPr>
            <a:xfrm>
              <a:off x="5944300" y="1375800"/>
              <a:ext cx="967225" cy="601750"/>
            </a:xfrm>
            <a:custGeom>
              <a:avLst/>
              <a:gdLst/>
              <a:ahLst/>
              <a:cxnLst/>
              <a:rect l="l" t="t" r="r" b="b"/>
              <a:pathLst>
                <a:path w="38689" h="24070" extrusionOk="0">
                  <a:moveTo>
                    <a:pt x="1" y="1"/>
                  </a:moveTo>
                  <a:cubicBezTo>
                    <a:pt x="1" y="7785"/>
                    <a:pt x="6236" y="14145"/>
                    <a:pt x="14020" y="14292"/>
                  </a:cubicBezTo>
                  <a:cubicBezTo>
                    <a:pt x="14877" y="18874"/>
                    <a:pt x="18330" y="22536"/>
                    <a:pt x="22828" y="23687"/>
                  </a:cubicBezTo>
                  <a:cubicBezTo>
                    <a:pt x="23824" y="23945"/>
                    <a:pt x="24831" y="24070"/>
                    <a:pt x="25829" y="24070"/>
                  </a:cubicBezTo>
                  <a:cubicBezTo>
                    <a:pt x="29362" y="24070"/>
                    <a:pt x="32773" y="22501"/>
                    <a:pt x="35090" y="19711"/>
                  </a:cubicBezTo>
                  <a:cubicBezTo>
                    <a:pt x="38061" y="16112"/>
                    <a:pt x="38689" y="11132"/>
                    <a:pt x="36722" y="6927"/>
                  </a:cubicBezTo>
                  <a:cubicBezTo>
                    <a:pt x="34734" y="2700"/>
                    <a:pt x="30486" y="1"/>
                    <a:pt x="25841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114;p52">
              <a:extLst>
                <a:ext uri="{FF2B5EF4-FFF2-40B4-BE49-F238E27FC236}">
                  <a16:creationId xmlns:a16="http://schemas.microsoft.com/office/drawing/2014/main" id="{119F071D-74D5-4484-BE26-37B5ABE3FF18}"/>
                </a:ext>
              </a:extLst>
            </p:cNvPr>
            <p:cNvSpPr/>
            <p:nvPr/>
          </p:nvSpPr>
          <p:spPr>
            <a:xfrm>
              <a:off x="5827125" y="1978925"/>
              <a:ext cx="593225" cy="372475"/>
            </a:xfrm>
            <a:custGeom>
              <a:avLst/>
              <a:gdLst/>
              <a:ahLst/>
              <a:cxnLst/>
              <a:rect l="l" t="t" r="r" b="b"/>
              <a:pathLst>
                <a:path w="23729" h="14899" extrusionOk="0">
                  <a:moveTo>
                    <a:pt x="1" y="1"/>
                  </a:moveTo>
                  <a:cubicBezTo>
                    <a:pt x="1" y="8224"/>
                    <a:pt x="6655" y="14899"/>
                    <a:pt x="14878" y="14899"/>
                  </a:cubicBezTo>
                  <a:lnTo>
                    <a:pt x="23728" y="14899"/>
                  </a:lnTo>
                  <a:lnTo>
                    <a:pt x="237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115;p52">
              <a:extLst>
                <a:ext uri="{FF2B5EF4-FFF2-40B4-BE49-F238E27FC236}">
                  <a16:creationId xmlns:a16="http://schemas.microsoft.com/office/drawing/2014/main" id="{5D958728-FD3F-4C82-BC97-0F81B5D2C116}"/>
                </a:ext>
              </a:extLst>
            </p:cNvPr>
            <p:cNvSpPr/>
            <p:nvPr/>
          </p:nvSpPr>
          <p:spPr>
            <a:xfrm>
              <a:off x="5937435" y="1988415"/>
              <a:ext cx="473425" cy="297150"/>
            </a:xfrm>
            <a:custGeom>
              <a:avLst/>
              <a:gdLst/>
              <a:ahLst/>
              <a:cxnLst/>
              <a:rect l="l" t="t" r="r" b="b"/>
              <a:pathLst>
                <a:path w="18937" h="11886" extrusionOk="0">
                  <a:moveTo>
                    <a:pt x="0" y="1"/>
                  </a:moveTo>
                  <a:cubicBezTo>
                    <a:pt x="0" y="6571"/>
                    <a:pt x="5315" y="11886"/>
                    <a:pt x="11864" y="11886"/>
                  </a:cubicBezTo>
                  <a:lnTo>
                    <a:pt x="18936" y="11886"/>
                  </a:lnTo>
                  <a:lnTo>
                    <a:pt x="189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116;p52">
              <a:extLst>
                <a:ext uri="{FF2B5EF4-FFF2-40B4-BE49-F238E27FC236}">
                  <a16:creationId xmlns:a16="http://schemas.microsoft.com/office/drawing/2014/main" id="{089C6B54-5697-4AA3-A340-70A72BA9DEF5}"/>
                </a:ext>
              </a:extLst>
            </p:cNvPr>
            <p:cNvSpPr/>
            <p:nvPr/>
          </p:nvSpPr>
          <p:spPr>
            <a:xfrm>
              <a:off x="6047285" y="1988415"/>
              <a:ext cx="363575" cy="228100"/>
            </a:xfrm>
            <a:custGeom>
              <a:avLst/>
              <a:gdLst/>
              <a:ahLst/>
              <a:cxnLst/>
              <a:rect l="l" t="t" r="r" b="b"/>
              <a:pathLst>
                <a:path w="14543" h="9124" extrusionOk="0">
                  <a:moveTo>
                    <a:pt x="0" y="1"/>
                  </a:moveTo>
                  <a:cubicBezTo>
                    <a:pt x="0" y="5043"/>
                    <a:pt x="4080" y="9124"/>
                    <a:pt x="9123" y="9124"/>
                  </a:cubicBezTo>
                  <a:lnTo>
                    <a:pt x="14542" y="9124"/>
                  </a:lnTo>
                  <a:lnTo>
                    <a:pt x="145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117;p52">
              <a:extLst>
                <a:ext uri="{FF2B5EF4-FFF2-40B4-BE49-F238E27FC236}">
                  <a16:creationId xmlns:a16="http://schemas.microsoft.com/office/drawing/2014/main" id="{162E2D96-926F-4413-BBAA-E59A2DA78B19}"/>
                </a:ext>
              </a:extLst>
            </p:cNvPr>
            <p:cNvSpPr/>
            <p:nvPr/>
          </p:nvSpPr>
          <p:spPr>
            <a:xfrm>
              <a:off x="6537500" y="1564800"/>
              <a:ext cx="171600" cy="146850"/>
            </a:xfrm>
            <a:custGeom>
              <a:avLst/>
              <a:gdLst/>
              <a:ahLst/>
              <a:cxnLst/>
              <a:rect l="l" t="t" r="r" b="b"/>
              <a:pathLst>
                <a:path w="6864" h="5874" extrusionOk="0">
                  <a:moveTo>
                    <a:pt x="3907" y="1"/>
                  </a:moveTo>
                  <a:cubicBezTo>
                    <a:pt x="3183" y="1"/>
                    <a:pt x="2444" y="270"/>
                    <a:pt x="1841" y="873"/>
                  </a:cubicBezTo>
                  <a:cubicBezTo>
                    <a:pt x="0" y="2714"/>
                    <a:pt x="1318" y="5874"/>
                    <a:pt x="3934" y="5874"/>
                  </a:cubicBezTo>
                  <a:cubicBezTo>
                    <a:pt x="5545" y="5874"/>
                    <a:pt x="6863" y="4577"/>
                    <a:pt x="6863" y="2945"/>
                  </a:cubicBezTo>
                  <a:cubicBezTo>
                    <a:pt x="6863" y="1176"/>
                    <a:pt x="5418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118;p52">
              <a:extLst>
                <a:ext uri="{FF2B5EF4-FFF2-40B4-BE49-F238E27FC236}">
                  <a16:creationId xmlns:a16="http://schemas.microsoft.com/office/drawing/2014/main" id="{C523C4A4-F7D3-45D5-B199-47CF716074DD}"/>
                </a:ext>
              </a:extLst>
            </p:cNvPr>
            <p:cNvSpPr/>
            <p:nvPr/>
          </p:nvSpPr>
          <p:spPr>
            <a:xfrm>
              <a:off x="6586650" y="1601475"/>
              <a:ext cx="85825" cy="73575"/>
            </a:xfrm>
            <a:custGeom>
              <a:avLst/>
              <a:gdLst/>
              <a:ahLst/>
              <a:cxnLst/>
              <a:rect l="l" t="t" r="r" b="b"/>
              <a:pathLst>
                <a:path w="3433" h="2943" extrusionOk="0">
                  <a:moveTo>
                    <a:pt x="1948" y="0"/>
                  </a:moveTo>
                  <a:cubicBezTo>
                    <a:pt x="1587" y="0"/>
                    <a:pt x="1219" y="134"/>
                    <a:pt x="922" y="431"/>
                  </a:cubicBezTo>
                  <a:cubicBezTo>
                    <a:pt x="1" y="1352"/>
                    <a:pt x="650" y="2942"/>
                    <a:pt x="1968" y="2942"/>
                  </a:cubicBezTo>
                  <a:cubicBezTo>
                    <a:pt x="2763" y="2942"/>
                    <a:pt x="3432" y="2294"/>
                    <a:pt x="3432" y="1478"/>
                  </a:cubicBezTo>
                  <a:cubicBezTo>
                    <a:pt x="3432" y="586"/>
                    <a:pt x="2704" y="0"/>
                    <a:pt x="19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119;p52">
              <a:extLst>
                <a:ext uri="{FF2B5EF4-FFF2-40B4-BE49-F238E27FC236}">
                  <a16:creationId xmlns:a16="http://schemas.microsoft.com/office/drawing/2014/main" id="{B97D7D4B-76A9-4737-99F7-B7714D9ADD1B}"/>
                </a:ext>
              </a:extLst>
            </p:cNvPr>
            <p:cNvSpPr/>
            <p:nvPr/>
          </p:nvSpPr>
          <p:spPr>
            <a:xfrm>
              <a:off x="6815775" y="1625325"/>
              <a:ext cx="244825" cy="172650"/>
            </a:xfrm>
            <a:custGeom>
              <a:avLst/>
              <a:gdLst/>
              <a:ahLst/>
              <a:cxnLst/>
              <a:rect l="l" t="t" r="r" b="b"/>
              <a:pathLst>
                <a:path w="9793" h="6906" extrusionOk="0">
                  <a:moveTo>
                    <a:pt x="1" y="1"/>
                  </a:moveTo>
                  <a:lnTo>
                    <a:pt x="1" y="6905"/>
                  </a:lnTo>
                  <a:lnTo>
                    <a:pt x="9793" y="6905"/>
                  </a:lnTo>
                  <a:cubicBezTo>
                    <a:pt x="9793" y="3076"/>
                    <a:pt x="6696" y="1"/>
                    <a:pt x="2888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120;p52">
              <a:extLst>
                <a:ext uri="{FF2B5EF4-FFF2-40B4-BE49-F238E27FC236}">
                  <a16:creationId xmlns:a16="http://schemas.microsoft.com/office/drawing/2014/main" id="{EA9D75EF-A167-40CC-9D89-F1426EE02071}"/>
                </a:ext>
              </a:extLst>
            </p:cNvPr>
            <p:cNvSpPr/>
            <p:nvPr/>
          </p:nvSpPr>
          <p:spPr>
            <a:xfrm>
              <a:off x="6126875" y="2364450"/>
              <a:ext cx="224950" cy="228100"/>
            </a:xfrm>
            <a:custGeom>
              <a:avLst/>
              <a:gdLst/>
              <a:ahLst/>
              <a:cxnLst/>
              <a:rect l="l" t="t" r="r" b="b"/>
              <a:pathLst>
                <a:path w="8998" h="9124" extrusionOk="0">
                  <a:moveTo>
                    <a:pt x="4457" y="1"/>
                  </a:moveTo>
                  <a:cubicBezTo>
                    <a:pt x="1967" y="63"/>
                    <a:pt x="0" y="2093"/>
                    <a:pt x="0" y="4562"/>
                  </a:cubicBezTo>
                  <a:cubicBezTo>
                    <a:pt x="0" y="7031"/>
                    <a:pt x="1967" y="9061"/>
                    <a:pt x="4457" y="9123"/>
                  </a:cubicBezTo>
                  <a:lnTo>
                    <a:pt x="8997" y="9123"/>
                  </a:lnTo>
                  <a:lnTo>
                    <a:pt x="8997" y="4562"/>
                  </a:lnTo>
                  <a:cubicBezTo>
                    <a:pt x="8997" y="2051"/>
                    <a:pt x="6968" y="1"/>
                    <a:pt x="445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" name="Google Shape;1121;p52">
              <a:extLst>
                <a:ext uri="{FF2B5EF4-FFF2-40B4-BE49-F238E27FC236}">
                  <a16:creationId xmlns:a16="http://schemas.microsoft.com/office/drawing/2014/main" id="{F2F55009-7A48-4B60-90CD-5357768C0652}"/>
                </a:ext>
              </a:extLst>
            </p:cNvPr>
            <p:cNvGrpSpPr/>
            <p:nvPr/>
          </p:nvGrpSpPr>
          <p:grpSpPr>
            <a:xfrm>
              <a:off x="6334525" y="2498375"/>
              <a:ext cx="243275" cy="223375"/>
              <a:chOff x="6334525" y="2498375"/>
              <a:chExt cx="243275" cy="223375"/>
            </a:xfrm>
          </p:grpSpPr>
          <p:sp>
            <p:nvSpPr>
              <p:cNvPr id="58" name="Google Shape;1122;p52">
                <a:extLst>
                  <a:ext uri="{FF2B5EF4-FFF2-40B4-BE49-F238E27FC236}">
                    <a16:creationId xmlns:a16="http://schemas.microsoft.com/office/drawing/2014/main" id="{FA2A06A2-3D7F-4994-A13F-FEF2F380CF4B}"/>
                  </a:ext>
                </a:extLst>
              </p:cNvPr>
              <p:cNvSpPr/>
              <p:nvPr/>
            </p:nvSpPr>
            <p:spPr>
              <a:xfrm>
                <a:off x="6412475" y="2498375"/>
                <a:ext cx="5652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7094" extrusionOk="0">
                    <a:moveTo>
                      <a:pt x="1130" y="0"/>
                    </a:moveTo>
                    <a:cubicBezTo>
                      <a:pt x="503" y="0"/>
                      <a:pt x="0" y="502"/>
                      <a:pt x="0" y="1130"/>
                    </a:cubicBezTo>
                    <a:lnTo>
                      <a:pt x="0" y="7093"/>
                    </a:lnTo>
                    <a:lnTo>
                      <a:pt x="2260" y="7093"/>
                    </a:lnTo>
                    <a:lnTo>
                      <a:pt x="2260" y="1130"/>
                    </a:lnTo>
                    <a:cubicBezTo>
                      <a:pt x="2260" y="502"/>
                      <a:pt x="1758" y="0"/>
                      <a:pt x="11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123;p52">
                <a:extLst>
                  <a:ext uri="{FF2B5EF4-FFF2-40B4-BE49-F238E27FC236}">
                    <a16:creationId xmlns:a16="http://schemas.microsoft.com/office/drawing/2014/main" id="{C4221AE1-174A-43BC-A8E0-038DA910205A}"/>
                  </a:ext>
                </a:extLst>
              </p:cNvPr>
              <p:cNvSpPr/>
              <p:nvPr/>
            </p:nvSpPr>
            <p:spPr>
              <a:xfrm>
                <a:off x="6334525" y="2675700"/>
                <a:ext cx="243275" cy="46050"/>
              </a:xfrm>
              <a:custGeom>
                <a:avLst/>
                <a:gdLst/>
                <a:ahLst/>
                <a:cxnLst/>
                <a:rect l="l" t="t" r="r" b="b"/>
                <a:pathLst>
                  <a:path w="9731" h="1842" extrusionOk="0">
                    <a:moveTo>
                      <a:pt x="921" y="0"/>
                    </a:moveTo>
                    <a:cubicBezTo>
                      <a:pt x="398" y="0"/>
                      <a:pt x="1" y="398"/>
                      <a:pt x="1" y="921"/>
                    </a:cubicBezTo>
                    <a:cubicBezTo>
                      <a:pt x="1" y="1423"/>
                      <a:pt x="419" y="1841"/>
                      <a:pt x="921" y="1841"/>
                    </a:cubicBezTo>
                    <a:lnTo>
                      <a:pt x="8810" y="1841"/>
                    </a:lnTo>
                    <a:cubicBezTo>
                      <a:pt x="9312" y="1841"/>
                      <a:pt x="9730" y="1423"/>
                      <a:pt x="9730" y="921"/>
                    </a:cubicBezTo>
                    <a:cubicBezTo>
                      <a:pt x="9730" y="398"/>
                      <a:pt x="9333" y="0"/>
                      <a:pt x="88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2" name="Google Shape;1133;p52">
            <a:extLst>
              <a:ext uri="{FF2B5EF4-FFF2-40B4-BE49-F238E27FC236}">
                <a16:creationId xmlns:a16="http://schemas.microsoft.com/office/drawing/2014/main" id="{E6A7CC9D-A03B-4116-B920-AD15BD472192}"/>
              </a:ext>
            </a:extLst>
          </p:cNvPr>
          <p:cNvGrpSpPr/>
          <p:nvPr/>
        </p:nvGrpSpPr>
        <p:grpSpPr>
          <a:xfrm>
            <a:off x="9990289" y="2078648"/>
            <a:ext cx="1581913" cy="1146023"/>
            <a:chOff x="6174525" y="3171900"/>
            <a:chExt cx="1431725" cy="1037125"/>
          </a:xfrm>
        </p:grpSpPr>
        <p:grpSp>
          <p:nvGrpSpPr>
            <p:cNvPr id="63" name="Google Shape;1134;p52">
              <a:extLst>
                <a:ext uri="{FF2B5EF4-FFF2-40B4-BE49-F238E27FC236}">
                  <a16:creationId xmlns:a16="http://schemas.microsoft.com/office/drawing/2014/main" id="{CEE9A1F3-A12E-4B8D-B26F-D768E0418A87}"/>
                </a:ext>
              </a:extLst>
            </p:cNvPr>
            <p:cNvGrpSpPr/>
            <p:nvPr/>
          </p:nvGrpSpPr>
          <p:grpSpPr>
            <a:xfrm>
              <a:off x="6287500" y="3171900"/>
              <a:ext cx="1156050" cy="994050"/>
              <a:chOff x="6287500" y="3171900"/>
              <a:chExt cx="1156050" cy="994050"/>
            </a:xfrm>
          </p:grpSpPr>
          <p:sp>
            <p:nvSpPr>
              <p:cNvPr id="71" name="Google Shape;1135;p52">
                <a:extLst>
                  <a:ext uri="{FF2B5EF4-FFF2-40B4-BE49-F238E27FC236}">
                    <a16:creationId xmlns:a16="http://schemas.microsoft.com/office/drawing/2014/main" id="{419CB6B4-8B46-4664-B23D-321E5A14C05C}"/>
                  </a:ext>
                </a:extLst>
              </p:cNvPr>
              <p:cNvSpPr/>
              <p:nvPr/>
            </p:nvSpPr>
            <p:spPr>
              <a:xfrm>
                <a:off x="6437625" y="3215725"/>
                <a:ext cx="1005925" cy="950225"/>
              </a:xfrm>
              <a:custGeom>
                <a:avLst/>
                <a:gdLst/>
                <a:ahLst/>
                <a:cxnLst/>
                <a:rect l="l" t="t" r="r" b="b"/>
                <a:pathLst>
                  <a:path w="40237" h="38009" extrusionOk="0">
                    <a:moveTo>
                      <a:pt x="8956" y="0"/>
                    </a:moveTo>
                    <a:cubicBezTo>
                      <a:pt x="105" y="8621"/>
                      <a:pt x="1" y="22786"/>
                      <a:pt x="8726" y="31532"/>
                    </a:cubicBezTo>
                    <a:cubicBezTo>
                      <a:pt x="13047" y="35853"/>
                      <a:pt x="18707" y="38009"/>
                      <a:pt x="24365" y="38009"/>
                    </a:cubicBezTo>
                    <a:cubicBezTo>
                      <a:pt x="30132" y="38009"/>
                      <a:pt x="35896" y="35770"/>
                      <a:pt x="40237" y="31302"/>
                    </a:cubicBezTo>
                    <a:lnTo>
                      <a:pt x="8956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136;p52">
                <a:extLst>
                  <a:ext uri="{FF2B5EF4-FFF2-40B4-BE49-F238E27FC236}">
                    <a16:creationId xmlns:a16="http://schemas.microsoft.com/office/drawing/2014/main" id="{D5ACA6E1-7A63-44EE-AB87-BE02911126F4}"/>
                  </a:ext>
                </a:extLst>
              </p:cNvPr>
              <p:cNvSpPr/>
              <p:nvPr/>
            </p:nvSpPr>
            <p:spPr>
              <a:xfrm>
                <a:off x="6287500" y="3171900"/>
                <a:ext cx="484400" cy="440950"/>
              </a:xfrm>
              <a:custGeom>
                <a:avLst/>
                <a:gdLst/>
                <a:ahLst/>
                <a:cxnLst/>
                <a:rect l="l" t="t" r="r" b="b"/>
                <a:pathLst>
                  <a:path w="19376" h="17638" extrusionOk="0">
                    <a:moveTo>
                      <a:pt x="9681" y="0"/>
                    </a:moveTo>
                    <a:cubicBezTo>
                      <a:pt x="9027" y="0"/>
                      <a:pt x="8364" y="73"/>
                      <a:pt x="7701" y="226"/>
                    </a:cubicBezTo>
                    <a:cubicBezTo>
                      <a:pt x="2951" y="1335"/>
                      <a:pt x="1" y="6085"/>
                      <a:pt x="1110" y="10813"/>
                    </a:cubicBezTo>
                    <a:cubicBezTo>
                      <a:pt x="2043" y="14887"/>
                      <a:pt x="5670" y="17638"/>
                      <a:pt x="9668" y="17638"/>
                    </a:cubicBezTo>
                    <a:cubicBezTo>
                      <a:pt x="10330" y="17638"/>
                      <a:pt x="11003" y="17562"/>
                      <a:pt x="11676" y="17404"/>
                    </a:cubicBezTo>
                    <a:cubicBezTo>
                      <a:pt x="16426" y="16316"/>
                      <a:pt x="19376" y="11567"/>
                      <a:pt x="18267" y="6817"/>
                    </a:cubicBezTo>
                    <a:cubicBezTo>
                      <a:pt x="17331" y="2751"/>
                      <a:pt x="13689" y="0"/>
                      <a:pt x="96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" name="Google Shape;1137;p52">
              <a:extLst>
                <a:ext uri="{FF2B5EF4-FFF2-40B4-BE49-F238E27FC236}">
                  <a16:creationId xmlns:a16="http://schemas.microsoft.com/office/drawing/2014/main" id="{F216A37D-F038-48DD-B04D-5506E81324E0}"/>
                </a:ext>
              </a:extLst>
            </p:cNvPr>
            <p:cNvSpPr/>
            <p:nvPr/>
          </p:nvSpPr>
          <p:spPr>
            <a:xfrm>
              <a:off x="6508775" y="3705850"/>
              <a:ext cx="528875" cy="454075"/>
            </a:xfrm>
            <a:custGeom>
              <a:avLst/>
              <a:gdLst/>
              <a:ahLst/>
              <a:cxnLst/>
              <a:rect l="l" t="t" r="r" b="b"/>
              <a:pathLst>
                <a:path w="21155" h="18163" extrusionOk="0">
                  <a:moveTo>
                    <a:pt x="0" y="1"/>
                  </a:moveTo>
                  <a:lnTo>
                    <a:pt x="0" y="1"/>
                  </a:lnTo>
                  <a:cubicBezTo>
                    <a:pt x="1863" y="10295"/>
                    <a:pt x="10692" y="17890"/>
                    <a:pt x="21154" y="18162"/>
                  </a:cubicBezTo>
                  <a:cubicBezTo>
                    <a:pt x="19376" y="7805"/>
                    <a:pt x="10483" y="189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138;p52">
              <a:extLst>
                <a:ext uri="{FF2B5EF4-FFF2-40B4-BE49-F238E27FC236}">
                  <a16:creationId xmlns:a16="http://schemas.microsoft.com/office/drawing/2014/main" id="{41737171-7969-424C-B9F7-183DC271D001}"/>
                </a:ext>
              </a:extLst>
            </p:cNvPr>
            <p:cNvSpPr/>
            <p:nvPr/>
          </p:nvSpPr>
          <p:spPr>
            <a:xfrm>
              <a:off x="7301775" y="3921375"/>
              <a:ext cx="304475" cy="287650"/>
            </a:xfrm>
            <a:custGeom>
              <a:avLst/>
              <a:gdLst/>
              <a:ahLst/>
              <a:cxnLst/>
              <a:rect l="l" t="t" r="r" b="b"/>
              <a:pathLst>
                <a:path w="12179" h="11506" extrusionOk="0">
                  <a:moveTo>
                    <a:pt x="2595" y="0"/>
                  </a:moveTo>
                  <a:lnTo>
                    <a:pt x="2595" y="0"/>
                  </a:lnTo>
                  <a:cubicBezTo>
                    <a:pt x="1" y="2658"/>
                    <a:pt x="21" y="6884"/>
                    <a:pt x="2658" y="9521"/>
                  </a:cubicBezTo>
                  <a:cubicBezTo>
                    <a:pt x="3979" y="10841"/>
                    <a:pt x="5716" y="11506"/>
                    <a:pt x="7454" y="11506"/>
                  </a:cubicBezTo>
                  <a:cubicBezTo>
                    <a:pt x="9158" y="11506"/>
                    <a:pt x="10863" y="10868"/>
                    <a:pt x="12178" y="9583"/>
                  </a:cubicBezTo>
                  <a:lnTo>
                    <a:pt x="2595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139;p52">
              <a:extLst>
                <a:ext uri="{FF2B5EF4-FFF2-40B4-BE49-F238E27FC236}">
                  <a16:creationId xmlns:a16="http://schemas.microsoft.com/office/drawing/2014/main" id="{E3616A6E-ED7F-4027-A80B-28B17C5C48E6}"/>
                </a:ext>
              </a:extLst>
            </p:cNvPr>
            <p:cNvSpPr/>
            <p:nvPr/>
          </p:nvSpPr>
          <p:spPr>
            <a:xfrm>
              <a:off x="6849300" y="3309350"/>
              <a:ext cx="586400" cy="553925"/>
            </a:xfrm>
            <a:custGeom>
              <a:avLst/>
              <a:gdLst/>
              <a:ahLst/>
              <a:cxnLst/>
              <a:rect l="l" t="t" r="r" b="b"/>
              <a:pathLst>
                <a:path w="23456" h="22157" extrusionOk="0">
                  <a:moveTo>
                    <a:pt x="18497" y="1"/>
                  </a:moveTo>
                  <a:lnTo>
                    <a:pt x="1" y="18497"/>
                  </a:lnTo>
                  <a:cubicBezTo>
                    <a:pt x="2534" y="20938"/>
                    <a:pt x="5809" y="22157"/>
                    <a:pt x="9082" y="22157"/>
                  </a:cubicBezTo>
                  <a:cubicBezTo>
                    <a:pt x="12431" y="22157"/>
                    <a:pt x="15779" y="20880"/>
                    <a:pt x="18330" y="18330"/>
                  </a:cubicBezTo>
                  <a:cubicBezTo>
                    <a:pt x="23372" y="13287"/>
                    <a:pt x="23456" y="5127"/>
                    <a:pt x="18497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140;p52">
              <a:extLst>
                <a:ext uri="{FF2B5EF4-FFF2-40B4-BE49-F238E27FC236}">
                  <a16:creationId xmlns:a16="http://schemas.microsoft.com/office/drawing/2014/main" id="{93F3B784-2F23-4136-9924-96AEAD741106}"/>
                </a:ext>
              </a:extLst>
            </p:cNvPr>
            <p:cNvSpPr/>
            <p:nvPr/>
          </p:nvSpPr>
          <p:spPr>
            <a:xfrm rot="60166">
              <a:off x="6858778" y="3381037"/>
              <a:ext cx="499027" cy="471553"/>
            </a:xfrm>
            <a:custGeom>
              <a:avLst/>
              <a:gdLst/>
              <a:ahLst/>
              <a:cxnLst/>
              <a:rect l="l" t="t" r="r" b="b"/>
              <a:pathLst>
                <a:path w="19962" h="18863" extrusionOk="0">
                  <a:moveTo>
                    <a:pt x="15631" y="0"/>
                  </a:moveTo>
                  <a:lnTo>
                    <a:pt x="1" y="15630"/>
                  </a:lnTo>
                  <a:cubicBezTo>
                    <a:pt x="2156" y="17785"/>
                    <a:pt x="4986" y="18863"/>
                    <a:pt x="7816" y="18863"/>
                  </a:cubicBezTo>
                  <a:cubicBezTo>
                    <a:pt x="10645" y="18863"/>
                    <a:pt x="13475" y="17785"/>
                    <a:pt x="15631" y="15630"/>
                  </a:cubicBezTo>
                  <a:cubicBezTo>
                    <a:pt x="19962" y="11299"/>
                    <a:pt x="19962" y="4310"/>
                    <a:pt x="156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141;p52">
              <a:extLst>
                <a:ext uri="{FF2B5EF4-FFF2-40B4-BE49-F238E27FC236}">
                  <a16:creationId xmlns:a16="http://schemas.microsoft.com/office/drawing/2014/main" id="{D020167E-E37F-423E-9DCA-631EF8B189CD}"/>
                </a:ext>
              </a:extLst>
            </p:cNvPr>
            <p:cNvSpPr/>
            <p:nvPr/>
          </p:nvSpPr>
          <p:spPr>
            <a:xfrm>
              <a:off x="6174525" y="3351200"/>
              <a:ext cx="193025" cy="154350"/>
            </a:xfrm>
            <a:custGeom>
              <a:avLst/>
              <a:gdLst/>
              <a:ahLst/>
              <a:cxnLst/>
              <a:rect l="l" t="t" r="r" b="b"/>
              <a:pathLst>
                <a:path w="7721" h="6174" extrusionOk="0">
                  <a:moveTo>
                    <a:pt x="6173" y="1"/>
                  </a:moveTo>
                  <a:cubicBezTo>
                    <a:pt x="2762" y="1"/>
                    <a:pt x="0" y="2762"/>
                    <a:pt x="0" y="6173"/>
                  </a:cubicBezTo>
                  <a:lnTo>
                    <a:pt x="7721" y="6173"/>
                  </a:lnTo>
                  <a:lnTo>
                    <a:pt x="7721" y="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142;p52">
              <a:extLst>
                <a:ext uri="{FF2B5EF4-FFF2-40B4-BE49-F238E27FC236}">
                  <a16:creationId xmlns:a16="http://schemas.microsoft.com/office/drawing/2014/main" id="{133D03B6-A042-404F-A9EC-06F0A5F8D233}"/>
                </a:ext>
              </a:extLst>
            </p:cNvPr>
            <p:cNvSpPr/>
            <p:nvPr/>
          </p:nvSpPr>
          <p:spPr>
            <a:xfrm>
              <a:off x="6421425" y="3290225"/>
              <a:ext cx="155900" cy="142350"/>
            </a:xfrm>
            <a:custGeom>
              <a:avLst/>
              <a:gdLst/>
              <a:ahLst/>
              <a:cxnLst/>
              <a:rect l="l" t="t" r="r" b="b"/>
              <a:pathLst>
                <a:path w="6236" h="5694" extrusionOk="0">
                  <a:moveTo>
                    <a:pt x="3119" y="0"/>
                  </a:moveTo>
                  <a:cubicBezTo>
                    <a:pt x="2905" y="0"/>
                    <a:pt x="2687" y="24"/>
                    <a:pt x="2469" y="75"/>
                  </a:cubicBezTo>
                  <a:cubicBezTo>
                    <a:pt x="942" y="431"/>
                    <a:pt x="0" y="1958"/>
                    <a:pt x="356" y="3486"/>
                  </a:cubicBezTo>
                  <a:cubicBezTo>
                    <a:pt x="661" y="4798"/>
                    <a:pt x="1833" y="5694"/>
                    <a:pt x="3125" y="5694"/>
                  </a:cubicBezTo>
                  <a:cubicBezTo>
                    <a:pt x="3337" y="5694"/>
                    <a:pt x="3552" y="5670"/>
                    <a:pt x="3766" y="5620"/>
                  </a:cubicBezTo>
                  <a:cubicBezTo>
                    <a:pt x="5294" y="5243"/>
                    <a:pt x="6235" y="3716"/>
                    <a:pt x="5880" y="2188"/>
                  </a:cubicBezTo>
                  <a:cubicBezTo>
                    <a:pt x="5575" y="879"/>
                    <a:pt x="4408" y="0"/>
                    <a:pt x="3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143;p52">
              <a:extLst>
                <a:ext uri="{FF2B5EF4-FFF2-40B4-BE49-F238E27FC236}">
                  <a16:creationId xmlns:a16="http://schemas.microsoft.com/office/drawing/2014/main" id="{D3BC30BB-B06D-4EF5-92A1-9A77EDDEECBD}"/>
                </a:ext>
              </a:extLst>
            </p:cNvPr>
            <p:cNvSpPr/>
            <p:nvPr/>
          </p:nvSpPr>
          <p:spPr>
            <a:xfrm>
              <a:off x="6451750" y="3325450"/>
              <a:ext cx="83200" cy="71275"/>
            </a:xfrm>
            <a:custGeom>
              <a:avLst/>
              <a:gdLst/>
              <a:ahLst/>
              <a:cxnLst/>
              <a:rect l="l" t="t" r="r" b="b"/>
              <a:pathLst>
                <a:path w="3328" h="2851" extrusionOk="0">
                  <a:moveTo>
                    <a:pt x="1888" y="0"/>
                  </a:moveTo>
                  <a:cubicBezTo>
                    <a:pt x="1540" y="0"/>
                    <a:pt x="1186" y="131"/>
                    <a:pt x="900" y="424"/>
                  </a:cubicBezTo>
                  <a:cubicBezTo>
                    <a:pt x="1" y="1324"/>
                    <a:pt x="628" y="2851"/>
                    <a:pt x="1905" y="2851"/>
                  </a:cubicBezTo>
                  <a:cubicBezTo>
                    <a:pt x="2679" y="2851"/>
                    <a:pt x="3328" y="2202"/>
                    <a:pt x="3328" y="1428"/>
                  </a:cubicBezTo>
                  <a:cubicBezTo>
                    <a:pt x="3313" y="566"/>
                    <a:pt x="2613" y="0"/>
                    <a:pt x="18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" name="Google Shape;1124;p52">
            <a:extLst>
              <a:ext uri="{FF2B5EF4-FFF2-40B4-BE49-F238E27FC236}">
                <a16:creationId xmlns:a16="http://schemas.microsoft.com/office/drawing/2014/main" id="{2B75C833-8F45-49F7-9249-6B4E36988D17}"/>
              </a:ext>
            </a:extLst>
          </p:cNvPr>
          <p:cNvGrpSpPr/>
          <p:nvPr/>
        </p:nvGrpSpPr>
        <p:grpSpPr>
          <a:xfrm rot="-2700000" flipH="1">
            <a:off x="5586775" y="4982813"/>
            <a:ext cx="1469361" cy="1405562"/>
            <a:chOff x="2160950" y="2328900"/>
            <a:chExt cx="1469375" cy="1405575"/>
          </a:xfrm>
        </p:grpSpPr>
        <p:sp>
          <p:nvSpPr>
            <p:cNvPr id="74" name="Google Shape;1125;p52">
              <a:extLst>
                <a:ext uri="{FF2B5EF4-FFF2-40B4-BE49-F238E27FC236}">
                  <a16:creationId xmlns:a16="http://schemas.microsoft.com/office/drawing/2014/main" id="{252FE823-CF1F-4674-80E3-7D266D4BF99B}"/>
                </a:ext>
              </a:extLst>
            </p:cNvPr>
            <p:cNvSpPr/>
            <p:nvPr/>
          </p:nvSpPr>
          <p:spPr>
            <a:xfrm>
              <a:off x="2825275" y="2328900"/>
              <a:ext cx="289800" cy="1123100"/>
            </a:xfrm>
            <a:custGeom>
              <a:avLst/>
              <a:gdLst/>
              <a:ahLst/>
              <a:cxnLst/>
              <a:rect l="l" t="t" r="r" b="b"/>
              <a:pathLst>
                <a:path w="11592" h="44924" extrusionOk="0">
                  <a:moveTo>
                    <a:pt x="11592" y="1"/>
                  </a:moveTo>
                  <a:cubicBezTo>
                    <a:pt x="5189" y="1"/>
                    <a:pt x="0" y="5190"/>
                    <a:pt x="0" y="11592"/>
                  </a:cubicBezTo>
                  <a:lnTo>
                    <a:pt x="0" y="33332"/>
                  </a:lnTo>
                  <a:cubicBezTo>
                    <a:pt x="0" y="39735"/>
                    <a:pt x="5189" y="44924"/>
                    <a:pt x="11592" y="44924"/>
                  </a:cubicBezTo>
                  <a:lnTo>
                    <a:pt x="11592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126;p52">
              <a:extLst>
                <a:ext uri="{FF2B5EF4-FFF2-40B4-BE49-F238E27FC236}">
                  <a16:creationId xmlns:a16="http://schemas.microsoft.com/office/drawing/2014/main" id="{E701D8EB-068B-4ADF-9CA7-4D154E51D39A}"/>
                </a:ext>
              </a:extLst>
            </p:cNvPr>
            <p:cNvSpPr/>
            <p:nvPr/>
          </p:nvSpPr>
          <p:spPr>
            <a:xfrm>
              <a:off x="2160950" y="2745275"/>
              <a:ext cx="954125" cy="471350"/>
            </a:xfrm>
            <a:custGeom>
              <a:avLst/>
              <a:gdLst/>
              <a:ahLst/>
              <a:cxnLst/>
              <a:rect l="l" t="t" r="r" b="b"/>
              <a:pathLst>
                <a:path w="38165" h="18854" extrusionOk="0">
                  <a:moveTo>
                    <a:pt x="0" y="1"/>
                  </a:moveTo>
                  <a:cubicBezTo>
                    <a:pt x="126" y="10463"/>
                    <a:pt x="8642" y="18853"/>
                    <a:pt x="19083" y="18853"/>
                  </a:cubicBezTo>
                  <a:cubicBezTo>
                    <a:pt x="29524" y="18853"/>
                    <a:pt x="38039" y="10463"/>
                    <a:pt x="38165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127;p52">
              <a:extLst>
                <a:ext uri="{FF2B5EF4-FFF2-40B4-BE49-F238E27FC236}">
                  <a16:creationId xmlns:a16="http://schemas.microsoft.com/office/drawing/2014/main" id="{02829E41-1C23-4D0A-9FFB-11514175CFA2}"/>
                </a:ext>
              </a:extLst>
            </p:cNvPr>
            <p:cNvSpPr/>
            <p:nvPr/>
          </p:nvSpPr>
          <p:spPr>
            <a:xfrm>
              <a:off x="2337750" y="2754765"/>
              <a:ext cx="600525" cy="300300"/>
            </a:xfrm>
            <a:custGeom>
              <a:avLst/>
              <a:gdLst/>
              <a:ahLst/>
              <a:cxnLst/>
              <a:rect l="l" t="t" r="r" b="b"/>
              <a:pathLst>
                <a:path w="24021" h="12012" extrusionOk="0">
                  <a:moveTo>
                    <a:pt x="0" y="1"/>
                  </a:moveTo>
                  <a:cubicBezTo>
                    <a:pt x="0" y="6634"/>
                    <a:pt x="5378" y="12011"/>
                    <a:pt x="12011" y="12011"/>
                  </a:cubicBezTo>
                  <a:cubicBezTo>
                    <a:pt x="18643" y="12011"/>
                    <a:pt x="24021" y="6634"/>
                    <a:pt x="240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128;p52">
              <a:extLst>
                <a:ext uri="{FF2B5EF4-FFF2-40B4-BE49-F238E27FC236}">
                  <a16:creationId xmlns:a16="http://schemas.microsoft.com/office/drawing/2014/main" id="{6724FDCA-206C-437B-BC4F-983481FD6EAB}"/>
                </a:ext>
              </a:extLst>
            </p:cNvPr>
            <p:cNvSpPr/>
            <p:nvPr/>
          </p:nvSpPr>
          <p:spPr>
            <a:xfrm>
              <a:off x="3115050" y="2507275"/>
              <a:ext cx="515275" cy="58100"/>
            </a:xfrm>
            <a:custGeom>
              <a:avLst/>
              <a:gdLst/>
              <a:ahLst/>
              <a:cxnLst/>
              <a:rect l="l" t="t" r="r" b="b"/>
              <a:pathLst>
                <a:path w="20611" h="2324" extrusionOk="0">
                  <a:moveTo>
                    <a:pt x="1" y="1"/>
                  </a:moveTo>
                  <a:lnTo>
                    <a:pt x="1" y="2323"/>
                  </a:lnTo>
                  <a:lnTo>
                    <a:pt x="206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129;p52">
              <a:extLst>
                <a:ext uri="{FF2B5EF4-FFF2-40B4-BE49-F238E27FC236}">
                  <a16:creationId xmlns:a16="http://schemas.microsoft.com/office/drawing/2014/main" id="{C41F0FC0-F763-495C-809A-BA163621EA6E}"/>
                </a:ext>
              </a:extLst>
            </p:cNvPr>
            <p:cNvSpPr/>
            <p:nvPr/>
          </p:nvSpPr>
          <p:spPr>
            <a:xfrm>
              <a:off x="2938775" y="2441900"/>
              <a:ext cx="122950" cy="123475"/>
            </a:xfrm>
            <a:custGeom>
              <a:avLst/>
              <a:gdLst/>
              <a:ahLst/>
              <a:cxnLst/>
              <a:rect l="l" t="t" r="r" b="b"/>
              <a:pathLst>
                <a:path w="4918" h="4939" extrusionOk="0">
                  <a:moveTo>
                    <a:pt x="2470" y="0"/>
                  </a:moveTo>
                  <a:cubicBezTo>
                    <a:pt x="1110" y="0"/>
                    <a:pt x="1" y="1109"/>
                    <a:pt x="1" y="2469"/>
                  </a:cubicBezTo>
                  <a:cubicBezTo>
                    <a:pt x="1" y="3829"/>
                    <a:pt x="1110" y="4938"/>
                    <a:pt x="2470" y="4938"/>
                  </a:cubicBezTo>
                  <a:cubicBezTo>
                    <a:pt x="3830" y="4938"/>
                    <a:pt x="4918" y="3829"/>
                    <a:pt x="4918" y="2469"/>
                  </a:cubicBezTo>
                  <a:cubicBezTo>
                    <a:pt x="4918" y="1109"/>
                    <a:pt x="3830" y="0"/>
                    <a:pt x="24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130;p52">
              <a:extLst>
                <a:ext uri="{FF2B5EF4-FFF2-40B4-BE49-F238E27FC236}">
                  <a16:creationId xmlns:a16="http://schemas.microsoft.com/office/drawing/2014/main" id="{935FF9F7-6E1D-4A52-8E1F-DCE0762B4350}"/>
                </a:ext>
              </a:extLst>
            </p:cNvPr>
            <p:cNvSpPr/>
            <p:nvPr/>
          </p:nvSpPr>
          <p:spPr>
            <a:xfrm>
              <a:off x="2969650" y="2472750"/>
              <a:ext cx="61225" cy="61750"/>
            </a:xfrm>
            <a:custGeom>
              <a:avLst/>
              <a:gdLst/>
              <a:ahLst/>
              <a:cxnLst/>
              <a:rect l="l" t="t" r="r" b="b"/>
              <a:pathLst>
                <a:path w="2449" h="2470" extrusionOk="0">
                  <a:moveTo>
                    <a:pt x="1235" y="1"/>
                  </a:moveTo>
                  <a:cubicBezTo>
                    <a:pt x="544" y="1"/>
                    <a:pt x="0" y="545"/>
                    <a:pt x="0" y="1235"/>
                  </a:cubicBezTo>
                  <a:cubicBezTo>
                    <a:pt x="0" y="1905"/>
                    <a:pt x="544" y="2470"/>
                    <a:pt x="1235" y="2470"/>
                  </a:cubicBezTo>
                  <a:cubicBezTo>
                    <a:pt x="1904" y="2470"/>
                    <a:pt x="2448" y="1905"/>
                    <a:pt x="2448" y="1235"/>
                  </a:cubicBezTo>
                  <a:cubicBezTo>
                    <a:pt x="2448" y="545"/>
                    <a:pt x="1904" y="1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131;p52">
              <a:extLst>
                <a:ext uri="{FF2B5EF4-FFF2-40B4-BE49-F238E27FC236}">
                  <a16:creationId xmlns:a16="http://schemas.microsoft.com/office/drawing/2014/main" id="{6CFD1513-E575-41A5-B121-937A75C43C6D}"/>
                </a:ext>
              </a:extLst>
            </p:cNvPr>
            <p:cNvSpPr/>
            <p:nvPr/>
          </p:nvSpPr>
          <p:spPr>
            <a:xfrm>
              <a:off x="2832600" y="3451975"/>
              <a:ext cx="282475" cy="282500"/>
            </a:xfrm>
            <a:custGeom>
              <a:avLst/>
              <a:gdLst/>
              <a:ahLst/>
              <a:cxnLst/>
              <a:rect l="l" t="t" r="r" b="b"/>
              <a:pathLst>
                <a:path w="11299" h="11300" extrusionOk="0">
                  <a:moveTo>
                    <a:pt x="0" y="1"/>
                  </a:moveTo>
                  <a:cubicBezTo>
                    <a:pt x="0" y="6236"/>
                    <a:pt x="5043" y="11299"/>
                    <a:pt x="11299" y="11299"/>
                  </a:cubicBezTo>
                  <a:lnTo>
                    <a:pt x="11299" y="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132;p52">
              <a:extLst>
                <a:ext uri="{FF2B5EF4-FFF2-40B4-BE49-F238E27FC236}">
                  <a16:creationId xmlns:a16="http://schemas.microsoft.com/office/drawing/2014/main" id="{5AD75F08-E795-4D87-ACCB-703112069513}"/>
                </a:ext>
              </a:extLst>
            </p:cNvPr>
            <p:cNvSpPr/>
            <p:nvPr/>
          </p:nvSpPr>
          <p:spPr>
            <a:xfrm>
              <a:off x="2890650" y="3451975"/>
              <a:ext cx="224425" cy="223900"/>
            </a:xfrm>
            <a:custGeom>
              <a:avLst/>
              <a:gdLst/>
              <a:ahLst/>
              <a:cxnLst/>
              <a:rect l="l" t="t" r="r" b="b"/>
              <a:pathLst>
                <a:path w="8977" h="8956" extrusionOk="0">
                  <a:moveTo>
                    <a:pt x="1" y="1"/>
                  </a:moveTo>
                  <a:cubicBezTo>
                    <a:pt x="1" y="4939"/>
                    <a:pt x="4018" y="8956"/>
                    <a:pt x="8977" y="8956"/>
                  </a:cubicBezTo>
                  <a:lnTo>
                    <a:pt x="8956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1144;p52">
            <a:extLst>
              <a:ext uri="{FF2B5EF4-FFF2-40B4-BE49-F238E27FC236}">
                <a16:creationId xmlns:a16="http://schemas.microsoft.com/office/drawing/2014/main" id="{EE624429-1A5A-490A-A575-33B0DFC811C5}"/>
              </a:ext>
            </a:extLst>
          </p:cNvPr>
          <p:cNvGrpSpPr/>
          <p:nvPr/>
        </p:nvGrpSpPr>
        <p:grpSpPr>
          <a:xfrm>
            <a:off x="8231943" y="3679148"/>
            <a:ext cx="1397831" cy="1228576"/>
            <a:chOff x="6541600" y="2998250"/>
            <a:chExt cx="1397831" cy="1228576"/>
          </a:xfrm>
        </p:grpSpPr>
        <p:sp>
          <p:nvSpPr>
            <p:cNvPr id="83" name="Google Shape;1145;p52">
              <a:extLst>
                <a:ext uri="{FF2B5EF4-FFF2-40B4-BE49-F238E27FC236}">
                  <a16:creationId xmlns:a16="http://schemas.microsoft.com/office/drawing/2014/main" id="{DDE2D29B-8FB3-484B-90C1-9BA4348DE83D}"/>
                </a:ext>
              </a:extLst>
            </p:cNvPr>
            <p:cNvSpPr/>
            <p:nvPr/>
          </p:nvSpPr>
          <p:spPr>
            <a:xfrm>
              <a:off x="7237135" y="3983185"/>
              <a:ext cx="308235" cy="243642"/>
            </a:xfrm>
            <a:custGeom>
              <a:avLst/>
              <a:gdLst/>
              <a:ahLst/>
              <a:cxnLst/>
              <a:rect l="l" t="t" r="r" b="b"/>
              <a:pathLst>
                <a:path w="13371" h="10569" extrusionOk="0">
                  <a:moveTo>
                    <a:pt x="5629" y="1"/>
                  </a:moveTo>
                  <a:lnTo>
                    <a:pt x="5629" y="6780"/>
                  </a:lnTo>
                  <a:lnTo>
                    <a:pt x="1821" y="6780"/>
                  </a:lnTo>
                  <a:cubicBezTo>
                    <a:pt x="795" y="6822"/>
                    <a:pt x="0" y="7659"/>
                    <a:pt x="0" y="8663"/>
                  </a:cubicBezTo>
                  <a:cubicBezTo>
                    <a:pt x="0" y="9688"/>
                    <a:pt x="795" y="10525"/>
                    <a:pt x="1821" y="10567"/>
                  </a:cubicBezTo>
                  <a:lnTo>
                    <a:pt x="11424" y="10567"/>
                  </a:lnTo>
                  <a:cubicBezTo>
                    <a:pt x="11450" y="10568"/>
                    <a:pt x="11474" y="10569"/>
                    <a:pt x="11499" y="10569"/>
                  </a:cubicBezTo>
                  <a:cubicBezTo>
                    <a:pt x="12532" y="10569"/>
                    <a:pt x="13370" y="9726"/>
                    <a:pt x="13370" y="8663"/>
                  </a:cubicBezTo>
                  <a:cubicBezTo>
                    <a:pt x="13370" y="7621"/>
                    <a:pt x="12532" y="6779"/>
                    <a:pt x="11499" y="6779"/>
                  </a:cubicBezTo>
                  <a:cubicBezTo>
                    <a:pt x="11474" y="6779"/>
                    <a:pt x="11450" y="6779"/>
                    <a:pt x="11424" y="6780"/>
                  </a:cubicBezTo>
                  <a:lnTo>
                    <a:pt x="11006" y="6780"/>
                  </a:lnTo>
                  <a:lnTo>
                    <a:pt x="110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146;p52">
              <a:extLst>
                <a:ext uri="{FF2B5EF4-FFF2-40B4-BE49-F238E27FC236}">
                  <a16:creationId xmlns:a16="http://schemas.microsoft.com/office/drawing/2014/main" id="{33BC09EA-D1E1-4172-8467-2E90272A57A0}"/>
                </a:ext>
              </a:extLst>
            </p:cNvPr>
            <p:cNvSpPr/>
            <p:nvPr/>
          </p:nvSpPr>
          <p:spPr>
            <a:xfrm>
              <a:off x="7334070" y="3983185"/>
              <a:ext cx="311624" cy="243642"/>
            </a:xfrm>
            <a:custGeom>
              <a:avLst/>
              <a:gdLst/>
              <a:ahLst/>
              <a:cxnLst/>
              <a:rect l="l" t="t" r="r" b="b"/>
              <a:pathLst>
                <a:path w="13518" h="10569" extrusionOk="0">
                  <a:moveTo>
                    <a:pt x="5755" y="1"/>
                  </a:moveTo>
                  <a:lnTo>
                    <a:pt x="5755" y="6780"/>
                  </a:lnTo>
                  <a:lnTo>
                    <a:pt x="1968" y="6780"/>
                  </a:lnTo>
                  <a:cubicBezTo>
                    <a:pt x="1943" y="6779"/>
                    <a:pt x="1918" y="6779"/>
                    <a:pt x="1893" y="6779"/>
                  </a:cubicBezTo>
                  <a:cubicBezTo>
                    <a:pt x="859" y="6779"/>
                    <a:pt x="1" y="7621"/>
                    <a:pt x="1" y="8663"/>
                  </a:cubicBezTo>
                  <a:cubicBezTo>
                    <a:pt x="1" y="9726"/>
                    <a:pt x="859" y="10569"/>
                    <a:pt x="1893" y="10569"/>
                  </a:cubicBezTo>
                  <a:cubicBezTo>
                    <a:pt x="1918" y="10569"/>
                    <a:pt x="1943" y="10568"/>
                    <a:pt x="1968" y="10567"/>
                  </a:cubicBezTo>
                  <a:lnTo>
                    <a:pt x="11572" y="10567"/>
                  </a:lnTo>
                  <a:cubicBezTo>
                    <a:pt x="11597" y="10568"/>
                    <a:pt x="11622" y="10569"/>
                    <a:pt x="11646" y="10569"/>
                  </a:cubicBezTo>
                  <a:cubicBezTo>
                    <a:pt x="12679" y="10569"/>
                    <a:pt x="13517" y="9726"/>
                    <a:pt x="13517" y="8663"/>
                  </a:cubicBezTo>
                  <a:cubicBezTo>
                    <a:pt x="13517" y="7621"/>
                    <a:pt x="12679" y="6779"/>
                    <a:pt x="11646" y="6779"/>
                  </a:cubicBezTo>
                  <a:cubicBezTo>
                    <a:pt x="11622" y="6779"/>
                    <a:pt x="11597" y="6779"/>
                    <a:pt x="11572" y="6780"/>
                  </a:cubicBezTo>
                  <a:lnTo>
                    <a:pt x="11153" y="6780"/>
                  </a:lnTo>
                  <a:lnTo>
                    <a:pt x="111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147;p52">
              <a:extLst>
                <a:ext uri="{FF2B5EF4-FFF2-40B4-BE49-F238E27FC236}">
                  <a16:creationId xmlns:a16="http://schemas.microsoft.com/office/drawing/2014/main" id="{35CF64CA-FB17-452F-84C6-529CA6C49C54}"/>
                </a:ext>
              </a:extLst>
            </p:cNvPr>
            <p:cNvSpPr/>
            <p:nvPr/>
          </p:nvSpPr>
          <p:spPr>
            <a:xfrm>
              <a:off x="7038401" y="2998250"/>
              <a:ext cx="901030" cy="1055874"/>
            </a:xfrm>
            <a:custGeom>
              <a:avLst/>
              <a:gdLst/>
              <a:ahLst/>
              <a:cxnLst/>
              <a:rect l="l" t="t" r="r" b="b"/>
              <a:pathLst>
                <a:path w="39086" h="45803" extrusionOk="0">
                  <a:moveTo>
                    <a:pt x="1" y="1"/>
                  </a:moveTo>
                  <a:lnTo>
                    <a:pt x="1" y="17911"/>
                  </a:lnTo>
                  <a:lnTo>
                    <a:pt x="22" y="17911"/>
                  </a:lnTo>
                  <a:lnTo>
                    <a:pt x="22" y="26260"/>
                  </a:lnTo>
                  <a:cubicBezTo>
                    <a:pt x="22" y="37056"/>
                    <a:pt x="8768" y="45803"/>
                    <a:pt x="19564" y="45803"/>
                  </a:cubicBezTo>
                  <a:cubicBezTo>
                    <a:pt x="30340" y="45782"/>
                    <a:pt x="39086" y="37036"/>
                    <a:pt x="39086" y="26260"/>
                  </a:cubicBezTo>
                  <a:lnTo>
                    <a:pt x="39086" y="17911"/>
                  </a:lnTo>
                  <a:lnTo>
                    <a:pt x="15777" y="17911"/>
                  </a:lnTo>
                  <a:lnTo>
                    <a:pt x="15777" y="10232"/>
                  </a:lnTo>
                  <a:cubicBezTo>
                    <a:pt x="15777" y="4583"/>
                    <a:pt x="11195" y="1"/>
                    <a:pt x="556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148;p52">
              <a:extLst>
                <a:ext uri="{FF2B5EF4-FFF2-40B4-BE49-F238E27FC236}">
                  <a16:creationId xmlns:a16="http://schemas.microsoft.com/office/drawing/2014/main" id="{E002A0B7-7DC1-4457-B23A-EFC6C18300BE}"/>
                </a:ext>
              </a:extLst>
            </p:cNvPr>
            <p:cNvSpPr/>
            <p:nvPr/>
          </p:nvSpPr>
          <p:spPr>
            <a:xfrm>
              <a:off x="6541600" y="3093272"/>
              <a:ext cx="496827" cy="496851"/>
            </a:xfrm>
            <a:custGeom>
              <a:avLst/>
              <a:gdLst/>
              <a:ahLst/>
              <a:cxnLst/>
              <a:rect l="l" t="t" r="r" b="b"/>
              <a:pathLst>
                <a:path w="21552" h="21553" extrusionOk="0">
                  <a:moveTo>
                    <a:pt x="0" y="1"/>
                  </a:moveTo>
                  <a:cubicBezTo>
                    <a:pt x="0" y="11906"/>
                    <a:pt x="9646" y="21552"/>
                    <a:pt x="21552" y="21552"/>
                  </a:cubicBezTo>
                  <a:lnTo>
                    <a:pt x="21552" y="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149;p52">
              <a:extLst>
                <a:ext uri="{FF2B5EF4-FFF2-40B4-BE49-F238E27FC236}">
                  <a16:creationId xmlns:a16="http://schemas.microsoft.com/office/drawing/2014/main" id="{B245923B-4A7E-444A-B62A-433F06EA627C}"/>
                </a:ext>
              </a:extLst>
            </p:cNvPr>
            <p:cNvSpPr/>
            <p:nvPr/>
          </p:nvSpPr>
          <p:spPr>
            <a:xfrm>
              <a:off x="6541600" y="2998250"/>
              <a:ext cx="496827" cy="95045"/>
            </a:xfrm>
            <a:custGeom>
              <a:avLst/>
              <a:gdLst/>
              <a:ahLst/>
              <a:cxnLst/>
              <a:rect l="l" t="t" r="r" b="b"/>
              <a:pathLst>
                <a:path w="21552" h="4123" extrusionOk="0">
                  <a:moveTo>
                    <a:pt x="0" y="1"/>
                  </a:moveTo>
                  <a:lnTo>
                    <a:pt x="0" y="4123"/>
                  </a:lnTo>
                  <a:lnTo>
                    <a:pt x="21552" y="4123"/>
                  </a:lnTo>
                  <a:lnTo>
                    <a:pt x="21552" y="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150;p52">
              <a:extLst>
                <a:ext uri="{FF2B5EF4-FFF2-40B4-BE49-F238E27FC236}">
                  <a16:creationId xmlns:a16="http://schemas.microsoft.com/office/drawing/2014/main" id="{F00D24F6-3F7B-4144-B57A-D29B589FD40E}"/>
                </a:ext>
              </a:extLst>
            </p:cNvPr>
            <p:cNvSpPr/>
            <p:nvPr/>
          </p:nvSpPr>
          <p:spPr>
            <a:xfrm>
              <a:off x="7079411" y="3139354"/>
              <a:ext cx="162566" cy="139168"/>
            </a:xfrm>
            <a:custGeom>
              <a:avLst/>
              <a:gdLst/>
              <a:ahLst/>
              <a:cxnLst/>
              <a:rect l="l" t="t" r="r" b="b"/>
              <a:pathLst>
                <a:path w="7052" h="6037" extrusionOk="0">
                  <a:moveTo>
                    <a:pt x="3040" y="0"/>
                  </a:moveTo>
                  <a:cubicBezTo>
                    <a:pt x="1488" y="0"/>
                    <a:pt x="0" y="1209"/>
                    <a:pt x="0" y="3023"/>
                  </a:cubicBezTo>
                  <a:cubicBezTo>
                    <a:pt x="0" y="4676"/>
                    <a:pt x="1360" y="6036"/>
                    <a:pt x="3013" y="6036"/>
                  </a:cubicBezTo>
                  <a:cubicBezTo>
                    <a:pt x="5712" y="6036"/>
                    <a:pt x="7051" y="2793"/>
                    <a:pt x="5147" y="889"/>
                  </a:cubicBezTo>
                  <a:cubicBezTo>
                    <a:pt x="4533" y="275"/>
                    <a:pt x="3779" y="0"/>
                    <a:pt x="30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151;p52">
              <a:extLst>
                <a:ext uri="{FF2B5EF4-FFF2-40B4-BE49-F238E27FC236}">
                  <a16:creationId xmlns:a16="http://schemas.microsoft.com/office/drawing/2014/main" id="{FBA63253-2F23-48CE-9A58-C8FC649485FE}"/>
                </a:ext>
              </a:extLst>
            </p:cNvPr>
            <p:cNvSpPr/>
            <p:nvPr/>
          </p:nvSpPr>
          <p:spPr>
            <a:xfrm>
              <a:off x="7114128" y="3174301"/>
              <a:ext cx="81537" cy="69480"/>
            </a:xfrm>
            <a:custGeom>
              <a:avLst/>
              <a:gdLst/>
              <a:ahLst/>
              <a:cxnLst/>
              <a:rect l="l" t="t" r="r" b="b"/>
              <a:pathLst>
                <a:path w="3537" h="3014" extrusionOk="0">
                  <a:moveTo>
                    <a:pt x="1525" y="0"/>
                  </a:moveTo>
                  <a:cubicBezTo>
                    <a:pt x="749" y="0"/>
                    <a:pt x="1" y="600"/>
                    <a:pt x="1" y="1507"/>
                  </a:cubicBezTo>
                  <a:cubicBezTo>
                    <a:pt x="1" y="2344"/>
                    <a:pt x="691" y="3014"/>
                    <a:pt x="1507" y="3014"/>
                  </a:cubicBezTo>
                  <a:cubicBezTo>
                    <a:pt x="2867" y="3014"/>
                    <a:pt x="3537" y="1382"/>
                    <a:pt x="2574" y="440"/>
                  </a:cubicBezTo>
                  <a:cubicBezTo>
                    <a:pt x="2270" y="136"/>
                    <a:pt x="1895" y="0"/>
                    <a:pt x="1525" y="0"/>
                  </a:cubicBezTo>
                  <a:close/>
                </a:path>
              </a:pathLst>
            </a:custGeom>
            <a:solidFill>
              <a:srgbClr val="004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152;p52">
              <a:extLst>
                <a:ext uri="{FF2B5EF4-FFF2-40B4-BE49-F238E27FC236}">
                  <a16:creationId xmlns:a16="http://schemas.microsoft.com/office/drawing/2014/main" id="{B9594295-DA59-4C69-A359-9AFEFB010029}"/>
                </a:ext>
              </a:extLst>
            </p:cNvPr>
            <p:cNvSpPr/>
            <p:nvPr/>
          </p:nvSpPr>
          <p:spPr>
            <a:xfrm>
              <a:off x="7196609" y="3468057"/>
              <a:ext cx="588484" cy="294242"/>
            </a:xfrm>
            <a:custGeom>
              <a:avLst/>
              <a:gdLst/>
              <a:ahLst/>
              <a:cxnLst/>
              <a:rect l="l" t="t" r="r" b="b"/>
              <a:pathLst>
                <a:path w="25528" h="12764" extrusionOk="0">
                  <a:moveTo>
                    <a:pt x="1" y="0"/>
                  </a:moveTo>
                  <a:cubicBezTo>
                    <a:pt x="1" y="7052"/>
                    <a:pt x="5713" y="12764"/>
                    <a:pt x="12764" y="12764"/>
                  </a:cubicBezTo>
                  <a:cubicBezTo>
                    <a:pt x="19815" y="12764"/>
                    <a:pt x="25527" y="7052"/>
                    <a:pt x="25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5242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1A47AD-4CCA-C743-A024-49AEABF3A817}"/>
              </a:ext>
            </a:extLst>
          </p:cNvPr>
          <p:cNvSpPr/>
          <p:nvPr/>
        </p:nvSpPr>
        <p:spPr>
          <a:xfrm>
            <a:off x="566737" y="601919"/>
            <a:ext cx="11058525" cy="1481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 9-10: BÀI 5. CHUYỂN BIẾN VỀ KINH TẾ, XÃ HỘI CUỐI THỜI </a:t>
            </a:r>
            <a:r>
              <a:rPr lang="en-US" sz="3200" b="1" u="sng" dirty="0">
                <a:solidFill>
                  <a:srgbClr val="311FC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 THUỶ</a:t>
            </a:r>
            <a:endParaRPr lang="en-US" sz="3200" u="sng" dirty="0">
              <a:solidFill>
                <a:srgbClr val="311FC8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3977B7-9F68-8A4F-9B04-F8DBFC4B6605}"/>
              </a:ext>
            </a:extLst>
          </p:cNvPr>
          <p:cNvSpPr/>
          <p:nvPr/>
        </p:nvSpPr>
        <p:spPr>
          <a:xfrm>
            <a:off x="1503941" y="4486424"/>
            <a:ext cx="2707118" cy="14797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1,</a:t>
            </a:r>
            <a:r>
              <a:rPr lang="en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SỰ PHÁT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XÃ HỘI NGUYÊN THUỶ</a:t>
            </a:r>
            <a:endParaRPr lang="en-VN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14250C-8974-7243-863A-69151E3D66AE}"/>
              </a:ext>
            </a:extLst>
          </p:cNvPr>
          <p:cNvSpPr/>
          <p:nvPr/>
        </p:nvSpPr>
        <p:spPr>
          <a:xfrm>
            <a:off x="7980941" y="4364507"/>
            <a:ext cx="2707118" cy="148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.SỰ TAN RÃ CỦA XÃ HỘI NGUYÊN THUỶ THẾ GIỚI VÀ VIỆT NAM</a:t>
            </a:r>
            <a:endParaRPr lang="en-VN" sz="2000" dirty="0">
              <a:latin typeface="+mj-lt"/>
              <a:ea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26CA46E-22E2-A349-8FD8-3DAF90D2A6A0}"/>
              </a:ext>
            </a:extLst>
          </p:cNvPr>
          <p:cNvCxnSpPr>
            <a:cxnSpLocks/>
          </p:cNvCxnSpPr>
          <p:nvPr/>
        </p:nvCxnSpPr>
        <p:spPr>
          <a:xfrm flipH="1">
            <a:off x="2857500" y="2083094"/>
            <a:ext cx="3043614" cy="234073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0642B6-8A1E-9045-829A-2131FC9839E3}"/>
              </a:ext>
            </a:extLst>
          </p:cNvPr>
          <p:cNvCxnSpPr>
            <a:cxnSpLocks/>
          </p:cNvCxnSpPr>
          <p:nvPr/>
        </p:nvCxnSpPr>
        <p:spPr>
          <a:xfrm>
            <a:off x="5991225" y="2093514"/>
            <a:ext cx="2924175" cy="22605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91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669B5E1D-ED9B-D74D-9DA6-ACF71B4B4FDF}"/>
              </a:ext>
            </a:extLst>
          </p:cNvPr>
          <p:cNvSpPr/>
          <p:nvPr/>
        </p:nvSpPr>
        <p:spPr>
          <a:xfrm>
            <a:off x="554369" y="1304257"/>
            <a:ext cx="1734409" cy="173731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Tây Á và Ai cập đã biết dùng đồng đỏ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A31E440-A372-C448-BB21-D53416278746}"/>
              </a:ext>
            </a:extLst>
          </p:cNvPr>
          <p:cNvSpPr/>
          <p:nvPr/>
        </p:nvSpPr>
        <p:spPr>
          <a:xfrm>
            <a:off x="2782992" y="1331579"/>
            <a:ext cx="1869139" cy="16616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Cư dân nhiều nơi biết dùng đông thau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F9318C9-2114-1D4B-8F2E-61C29ECD6943}"/>
              </a:ext>
            </a:extLst>
          </p:cNvPr>
          <p:cNvSpPr/>
          <p:nvPr/>
        </p:nvSpPr>
        <p:spPr>
          <a:xfrm>
            <a:off x="5088432" y="1302629"/>
            <a:ext cx="2015135" cy="161749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người biết chế tạo công cụ bằng sắt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D9728F4D-6429-6949-AAFA-39175E032B37}"/>
              </a:ext>
            </a:extLst>
          </p:cNvPr>
          <p:cNvSpPr/>
          <p:nvPr/>
        </p:nvSpPr>
        <p:spPr>
          <a:xfrm>
            <a:off x="281489" y="3191871"/>
            <a:ext cx="9019469" cy="70184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A40D7-B640-A144-80D8-C66D8E3EB165}"/>
              </a:ext>
            </a:extLst>
          </p:cNvPr>
          <p:cNvSpPr txBox="1"/>
          <p:nvPr/>
        </p:nvSpPr>
        <p:spPr>
          <a:xfrm>
            <a:off x="80486" y="4023719"/>
            <a:ext cx="2770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</a:t>
            </a:r>
          </a:p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3500 năm TCN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2842AB-4E73-E34B-8BD4-1314E55530B7}"/>
              </a:ext>
            </a:extLst>
          </p:cNvPr>
          <p:cNvSpPr/>
          <p:nvPr/>
        </p:nvSpPr>
        <p:spPr>
          <a:xfrm>
            <a:off x="2606500" y="4038018"/>
            <a:ext cx="24484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</a:t>
            </a:r>
          </a:p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năm TCN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8E31C1-F7F3-4140-AFF7-0801552B70C0}"/>
              </a:ext>
            </a:extLst>
          </p:cNvPr>
          <p:cNvSpPr/>
          <p:nvPr/>
        </p:nvSpPr>
        <p:spPr>
          <a:xfrm>
            <a:off x="5005389" y="4017563"/>
            <a:ext cx="30081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cuối thiên niên kỉ II đầu thiên niên kỉ I TCN</a:t>
            </a:r>
          </a:p>
        </p:txBody>
      </p:sp>
      <p:sp>
        <p:nvSpPr>
          <p:cNvPr id="16" name="Minus 15">
            <a:extLst>
              <a:ext uri="{FF2B5EF4-FFF2-40B4-BE49-F238E27FC236}">
                <a16:creationId xmlns:a16="http://schemas.microsoft.com/office/drawing/2014/main" id="{63C48767-1142-534B-AFF8-05FFA67F5BBB}"/>
              </a:ext>
            </a:extLst>
          </p:cNvPr>
          <p:cNvSpPr/>
          <p:nvPr/>
        </p:nvSpPr>
        <p:spPr>
          <a:xfrm flipH="1">
            <a:off x="1418849" y="1170466"/>
            <a:ext cx="50291" cy="47148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A6DE7F95-C587-B043-9D1D-9C9FCE72B65F}"/>
              </a:ext>
            </a:extLst>
          </p:cNvPr>
          <p:cNvSpPr/>
          <p:nvPr/>
        </p:nvSpPr>
        <p:spPr>
          <a:xfrm>
            <a:off x="3722138" y="2993191"/>
            <a:ext cx="50292" cy="11389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3916B6AD-584C-C347-9761-9FDCEACC954C}"/>
              </a:ext>
            </a:extLst>
          </p:cNvPr>
          <p:cNvSpPr/>
          <p:nvPr/>
        </p:nvSpPr>
        <p:spPr>
          <a:xfrm>
            <a:off x="6116391" y="2972736"/>
            <a:ext cx="50292" cy="10243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6ED3A-D0F1-7F4F-A4D5-43456639B531}"/>
              </a:ext>
            </a:extLst>
          </p:cNvPr>
          <p:cNvSpPr/>
          <p:nvPr/>
        </p:nvSpPr>
        <p:spPr>
          <a:xfrm>
            <a:off x="804862" y="315366"/>
            <a:ext cx="10225088" cy="836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SỰ PHÁT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XÃ HỘI NGUYÊN THUỶ</a:t>
            </a:r>
            <a:endParaRPr lang="en-V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vi-VN" sz="2400" b="1" dirty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a. Sự phát hiện ra kim loại và bước tiến của xã hội nguyên thuỷ </a:t>
            </a:r>
            <a:endParaRPr lang="en-VN" sz="2400" dirty="0">
              <a:solidFill>
                <a:srgbClr val="311FC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" name="Picture 2" descr="Hình ảnh Thảo Luận Làm Việc Cùng Nhau đối Tác đồng Nghiệp, Làm, Nhóm Làm  Việc, Công Việc miễn phí tải tập tin PNG PSDComment và Vector">
            <a:extLst>
              <a:ext uri="{FF2B5EF4-FFF2-40B4-BE49-F238E27FC236}">
                <a16:creationId xmlns:a16="http://schemas.microsoft.com/office/drawing/2014/main" id="{A807DEB7-0ACB-F24A-8681-F5AEFC997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591" y="4627396"/>
            <a:ext cx="1813560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>
            <a:extLst>
              <a:ext uri="{FF2B5EF4-FFF2-40B4-BE49-F238E27FC236}">
                <a16:creationId xmlns:a16="http://schemas.microsoft.com/office/drawing/2014/main" id="{4FCD3AD4-EC5A-9D4D-BA29-5EA8C87EADAA}"/>
              </a:ext>
            </a:extLst>
          </p:cNvPr>
          <p:cNvSpPr/>
          <p:nvPr/>
        </p:nvSpPr>
        <p:spPr>
          <a:xfrm>
            <a:off x="7100098" y="996164"/>
            <a:ext cx="5162811" cy="3374233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?. Kim loại đã được phát hiện ra như thế nào? </a:t>
            </a:r>
          </a:p>
          <a:p>
            <a:pPr algn="ctr"/>
            <a:r>
              <a:rPr lang="en-VN" sz="24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?.</a:t>
            </a:r>
            <a:r>
              <a:rPr lang="vi-VN" sz="24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Việc xuất hiện kim loại nó có ý nghĩa gì trong việc chế tác công cụ và sản xuất?</a:t>
            </a:r>
            <a:endParaRPr lang="en-VN" sz="2400" dirty="0">
              <a:solidFill>
                <a:srgbClr val="311F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5889C6A-773B-C243-9093-D8DACFC7D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440" y="366725"/>
            <a:ext cx="1813560" cy="80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4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3331" y="293742"/>
            <a:ext cx="11023191" cy="702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vi-VN" sz="2800" b="1" dirty="0">
                <a:solidFill>
                  <a:srgbClr val="311F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a. Sự phát hiện ra kim loại và bước tiến của xã hội nguyên thuỷ </a:t>
            </a:r>
            <a:endParaRPr lang="en-VN" sz="2800" dirty="0">
              <a:solidFill>
                <a:srgbClr val="311F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61597" y="1219201"/>
            <a:ext cx="3548403" cy="47625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A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TNK IVTCN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vũ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thau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TKK II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TKN I TCN con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sắt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36722" y="1219201"/>
            <a:ext cx="5712278" cy="4419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A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khiến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ngành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cày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chăn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nuôi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Nghề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kỹ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nghề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gốm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dệt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vải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dần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ngành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riêng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chuyên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thúc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đẩy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suất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A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lang="en-A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364038" y="3207658"/>
            <a:ext cx="803276" cy="1045028"/>
          </a:xfrm>
          <a:prstGeom prst="rightArrow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6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0A3ACC-A981-C84F-8D09-8B434C37E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542" y="1056033"/>
            <a:ext cx="2539999" cy="26705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5C9B0E-012D-6D41-80AD-E3C278AE0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73" y="1126328"/>
            <a:ext cx="2171012" cy="1754257"/>
          </a:xfrm>
          <a:prstGeom prst="rect">
            <a:avLst/>
          </a:prstGeom>
        </p:spPr>
      </p:pic>
      <p:pic>
        <p:nvPicPr>
          <p:cNvPr id="15" name="Picture 6" descr="https://cdn-images-1.medium.com/max/800/1*T_foa0Mx8K9fHthxFXcylg.jpeg">
            <a:extLst>
              <a:ext uri="{FF2B5EF4-FFF2-40B4-BE49-F238E27FC236}">
                <a16:creationId xmlns:a16="http://schemas.microsoft.com/office/drawing/2014/main" id="{070DCE8A-822D-0842-A38C-36639AD63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72" y="3482889"/>
            <a:ext cx="2341013" cy="26605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CA0FD6-6FDB-DE45-AF92-903701891E40}"/>
              </a:ext>
            </a:extLst>
          </p:cNvPr>
          <p:cNvSpPr/>
          <p:nvPr/>
        </p:nvSpPr>
        <p:spPr>
          <a:xfrm>
            <a:off x="226657" y="111716"/>
            <a:ext cx="11364686" cy="7982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Nhiệm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vụ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2: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vai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thuỷ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cải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dư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chung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thị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800" b="1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tộc</a:t>
            </a:r>
            <a:r>
              <a:rPr lang="en-AU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10-Point Star 16">
            <a:extLst>
              <a:ext uri="{FF2B5EF4-FFF2-40B4-BE49-F238E27FC236}">
                <a16:creationId xmlns:a16="http://schemas.microsoft.com/office/drawing/2014/main" id="{DD7F6C05-4220-784C-A2C1-E55FB1D4709D}"/>
              </a:ext>
            </a:extLst>
          </p:cNvPr>
          <p:cNvSpPr/>
          <p:nvPr/>
        </p:nvSpPr>
        <p:spPr>
          <a:xfrm>
            <a:off x="2651885" y="856113"/>
            <a:ext cx="3047172" cy="2518999"/>
          </a:xfrm>
          <a:prstGeom prst="star10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9" name="10-Point Star 18">
            <a:extLst>
              <a:ext uri="{FF2B5EF4-FFF2-40B4-BE49-F238E27FC236}">
                <a16:creationId xmlns:a16="http://schemas.microsoft.com/office/drawing/2014/main" id="{6CFFCCA4-9398-8F49-82D7-9FC7D44D6E2E}"/>
              </a:ext>
            </a:extLst>
          </p:cNvPr>
          <p:cNvSpPr/>
          <p:nvPr/>
        </p:nvSpPr>
        <p:spPr>
          <a:xfrm>
            <a:off x="6096000" y="910001"/>
            <a:ext cx="3047172" cy="2518999"/>
          </a:xfrm>
          <a:prstGeom prst="star10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Alternate Process 17">
            <a:extLst>
              <a:ext uri="{FF2B5EF4-FFF2-40B4-BE49-F238E27FC236}">
                <a16:creationId xmlns:a16="http://schemas.microsoft.com/office/drawing/2014/main" id="{6345EF4D-54DA-C440-819E-763BED13BA26}"/>
              </a:ext>
            </a:extLst>
          </p:cNvPr>
          <p:cNvSpPr/>
          <p:nvPr/>
        </p:nvSpPr>
        <p:spPr>
          <a:xfrm>
            <a:off x="2651885" y="3761436"/>
            <a:ext cx="2544418" cy="2103504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2222E43-24C4-084D-946D-62D5AC0AD087}"/>
              </a:ext>
            </a:extLst>
          </p:cNvPr>
          <p:cNvSpPr/>
          <p:nvPr/>
        </p:nvSpPr>
        <p:spPr>
          <a:xfrm>
            <a:off x="5867975" y="3975652"/>
            <a:ext cx="3338681" cy="2387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A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E7DF4F7-A3F4-444E-9B44-175DDBEE27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3956" y="3975652"/>
            <a:ext cx="3047172" cy="2387600"/>
          </a:xfrm>
          <a:prstGeom prst="rect">
            <a:avLst/>
          </a:prstGeom>
        </p:spPr>
      </p:pic>
      <p:grpSp>
        <p:nvGrpSpPr>
          <p:cNvPr id="23" name="Graphic 2">
            <a:extLst>
              <a:ext uri="{FF2B5EF4-FFF2-40B4-BE49-F238E27FC236}">
                <a16:creationId xmlns:a16="http://schemas.microsoft.com/office/drawing/2014/main" id="{FDF80D87-E36D-5C48-9658-460CE5BC3001}"/>
              </a:ext>
            </a:extLst>
          </p:cNvPr>
          <p:cNvGrpSpPr/>
          <p:nvPr/>
        </p:nvGrpSpPr>
        <p:grpSpPr>
          <a:xfrm>
            <a:off x="5077113" y="2913521"/>
            <a:ext cx="1626202" cy="1626202"/>
            <a:chOff x="3052556" y="2515171"/>
            <a:chExt cx="1873331" cy="1873331"/>
          </a:xfrm>
          <a:solidFill>
            <a:srgbClr val="92D050"/>
          </a:solidFill>
        </p:grpSpPr>
        <p:grpSp>
          <p:nvGrpSpPr>
            <p:cNvPr id="24" name="Graphic 2">
              <a:extLst>
                <a:ext uri="{FF2B5EF4-FFF2-40B4-BE49-F238E27FC236}">
                  <a16:creationId xmlns:a16="http://schemas.microsoft.com/office/drawing/2014/main" id="{37403592-50AD-C64E-9E8F-B00B2F089788}"/>
                </a:ext>
              </a:extLst>
            </p:cNvPr>
            <p:cNvGrpSpPr/>
            <p:nvPr/>
          </p:nvGrpSpPr>
          <p:grpSpPr>
            <a:xfrm>
              <a:off x="3052556" y="2515171"/>
              <a:ext cx="1873331" cy="1873331"/>
              <a:chOff x="3052556" y="2515171"/>
              <a:chExt cx="1873331" cy="1873331"/>
            </a:xfrm>
            <a:grpFill/>
          </p:grpSpPr>
          <p:sp>
            <p:nvSpPr>
              <p:cNvPr id="38" name="Freeform: Shape 316">
                <a:extLst>
                  <a:ext uri="{FF2B5EF4-FFF2-40B4-BE49-F238E27FC236}">
                    <a16:creationId xmlns:a16="http://schemas.microsoft.com/office/drawing/2014/main" id="{A5E47A7E-2987-9846-9CD6-EC7C022BD00D}"/>
                  </a:ext>
                </a:extLst>
              </p:cNvPr>
              <p:cNvSpPr/>
              <p:nvPr/>
            </p:nvSpPr>
            <p:spPr>
              <a:xfrm>
                <a:off x="3921876" y="2515171"/>
                <a:ext cx="134691" cy="797448"/>
              </a:xfrm>
              <a:custGeom>
                <a:avLst/>
                <a:gdLst>
                  <a:gd name="connsiteX0" fmla="*/ 69060 w 134691"/>
                  <a:gd name="connsiteY0" fmla="*/ 795734 h 797448"/>
                  <a:gd name="connsiteX1" fmla="*/ 67346 w 134691"/>
                  <a:gd name="connsiteY1" fmla="*/ 797448 h 797448"/>
                  <a:gd name="connsiteX2" fmla="*/ 67346 w 134691"/>
                  <a:gd name="connsiteY2" fmla="*/ 797448 h 797448"/>
                  <a:gd name="connsiteX3" fmla="*/ 65631 w 134691"/>
                  <a:gd name="connsiteY3" fmla="*/ 795734 h 797448"/>
                  <a:gd name="connsiteX4" fmla="*/ 0 w 134691"/>
                  <a:gd name="connsiteY4" fmla="*/ 67346 h 797448"/>
                  <a:gd name="connsiteX5" fmla="*/ 67346 w 134691"/>
                  <a:gd name="connsiteY5" fmla="*/ 0 h 797448"/>
                  <a:gd name="connsiteX6" fmla="*/ 67346 w 134691"/>
                  <a:gd name="connsiteY6" fmla="*/ 0 h 797448"/>
                  <a:gd name="connsiteX7" fmla="*/ 134691 w 134691"/>
                  <a:gd name="connsiteY7" fmla="*/ 67346 h 797448"/>
                  <a:gd name="connsiteX8" fmla="*/ 69060 w 134691"/>
                  <a:gd name="connsiteY8" fmla="*/ 795734 h 797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691" h="797448">
                    <a:moveTo>
                      <a:pt x="69060" y="795734"/>
                    </a:moveTo>
                    <a:cubicBezTo>
                      <a:pt x="69060" y="796694"/>
                      <a:pt x="68306" y="797448"/>
                      <a:pt x="67346" y="797448"/>
                    </a:cubicBezTo>
                    <a:lnTo>
                      <a:pt x="67346" y="797448"/>
                    </a:lnTo>
                    <a:cubicBezTo>
                      <a:pt x="66385" y="797448"/>
                      <a:pt x="65631" y="796694"/>
                      <a:pt x="65631" y="795734"/>
                    </a:cubicBezTo>
                    <a:lnTo>
                      <a:pt x="0" y="67346"/>
                    </a:lnTo>
                    <a:cubicBezTo>
                      <a:pt x="0" y="30175"/>
                      <a:pt x="30175" y="0"/>
                      <a:pt x="67346" y="0"/>
                    </a:cubicBezTo>
                    <a:lnTo>
                      <a:pt x="67346" y="0"/>
                    </a:lnTo>
                    <a:cubicBezTo>
                      <a:pt x="104516" y="0"/>
                      <a:pt x="134691" y="30175"/>
                      <a:pt x="134691" y="67346"/>
                    </a:cubicBezTo>
                    <a:lnTo>
                      <a:pt x="69060" y="795734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17">
                <a:extLst>
                  <a:ext uri="{FF2B5EF4-FFF2-40B4-BE49-F238E27FC236}">
                    <a16:creationId xmlns:a16="http://schemas.microsoft.com/office/drawing/2014/main" id="{15FE0019-701C-5A46-BE75-6FD7D361BD09}"/>
                  </a:ext>
                </a:extLst>
              </p:cNvPr>
              <p:cNvSpPr/>
              <p:nvPr/>
            </p:nvSpPr>
            <p:spPr>
              <a:xfrm>
                <a:off x="3921876" y="3591054"/>
                <a:ext cx="134691" cy="797448"/>
              </a:xfrm>
              <a:custGeom>
                <a:avLst/>
                <a:gdLst>
                  <a:gd name="connsiteX0" fmla="*/ 65631 w 134691"/>
                  <a:gd name="connsiteY0" fmla="*/ 1715 h 797448"/>
                  <a:gd name="connsiteX1" fmla="*/ 67346 w 134691"/>
                  <a:gd name="connsiteY1" fmla="*/ 0 h 797448"/>
                  <a:gd name="connsiteX2" fmla="*/ 67346 w 134691"/>
                  <a:gd name="connsiteY2" fmla="*/ 0 h 797448"/>
                  <a:gd name="connsiteX3" fmla="*/ 69060 w 134691"/>
                  <a:gd name="connsiteY3" fmla="*/ 1715 h 797448"/>
                  <a:gd name="connsiteX4" fmla="*/ 134691 w 134691"/>
                  <a:gd name="connsiteY4" fmla="*/ 730103 h 797448"/>
                  <a:gd name="connsiteX5" fmla="*/ 67346 w 134691"/>
                  <a:gd name="connsiteY5" fmla="*/ 797448 h 797448"/>
                  <a:gd name="connsiteX6" fmla="*/ 67346 w 134691"/>
                  <a:gd name="connsiteY6" fmla="*/ 797448 h 797448"/>
                  <a:gd name="connsiteX7" fmla="*/ 0 w 134691"/>
                  <a:gd name="connsiteY7" fmla="*/ 730103 h 797448"/>
                  <a:gd name="connsiteX8" fmla="*/ 65631 w 134691"/>
                  <a:gd name="connsiteY8" fmla="*/ 1715 h 797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691" h="797448">
                    <a:moveTo>
                      <a:pt x="65631" y="1715"/>
                    </a:moveTo>
                    <a:cubicBezTo>
                      <a:pt x="65631" y="754"/>
                      <a:pt x="66385" y="0"/>
                      <a:pt x="67346" y="0"/>
                    </a:cubicBezTo>
                    <a:lnTo>
                      <a:pt x="67346" y="0"/>
                    </a:lnTo>
                    <a:cubicBezTo>
                      <a:pt x="68306" y="0"/>
                      <a:pt x="69060" y="754"/>
                      <a:pt x="69060" y="1715"/>
                    </a:cubicBezTo>
                    <a:lnTo>
                      <a:pt x="134691" y="730103"/>
                    </a:lnTo>
                    <a:cubicBezTo>
                      <a:pt x="134691" y="767273"/>
                      <a:pt x="104516" y="797448"/>
                      <a:pt x="67346" y="797448"/>
                    </a:cubicBezTo>
                    <a:lnTo>
                      <a:pt x="67346" y="797448"/>
                    </a:lnTo>
                    <a:cubicBezTo>
                      <a:pt x="30175" y="797448"/>
                      <a:pt x="0" y="767273"/>
                      <a:pt x="0" y="730103"/>
                    </a:cubicBezTo>
                    <a:lnTo>
                      <a:pt x="65631" y="171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18">
                <a:extLst>
                  <a:ext uri="{FF2B5EF4-FFF2-40B4-BE49-F238E27FC236}">
                    <a16:creationId xmlns:a16="http://schemas.microsoft.com/office/drawing/2014/main" id="{C5E339A7-3A34-E84D-8B9B-D489F05AA5A8}"/>
                  </a:ext>
                </a:extLst>
              </p:cNvPr>
              <p:cNvSpPr/>
              <p:nvPr/>
            </p:nvSpPr>
            <p:spPr>
              <a:xfrm>
                <a:off x="3487243" y="2631646"/>
                <a:ext cx="433223" cy="699862"/>
              </a:xfrm>
              <a:custGeom>
                <a:avLst/>
                <a:gdLst>
                  <a:gd name="connsiteX0" fmla="*/ 432988 w 433223"/>
                  <a:gd name="connsiteY0" fmla="*/ 697295 h 699862"/>
                  <a:gd name="connsiteX1" fmla="*/ 432370 w 433223"/>
                  <a:gd name="connsiteY1" fmla="*/ 699627 h 699862"/>
                  <a:gd name="connsiteX2" fmla="*/ 432370 w 433223"/>
                  <a:gd name="connsiteY2" fmla="*/ 699627 h 699862"/>
                  <a:gd name="connsiteX3" fmla="*/ 430039 w 433223"/>
                  <a:gd name="connsiteY3" fmla="*/ 699009 h 699862"/>
                  <a:gd name="connsiteX4" fmla="*/ 9026 w 433223"/>
                  <a:gd name="connsiteY4" fmla="*/ 100992 h 699862"/>
                  <a:gd name="connsiteX5" fmla="*/ 33646 w 433223"/>
                  <a:gd name="connsiteY5" fmla="*/ 9026 h 699862"/>
                  <a:gd name="connsiteX6" fmla="*/ 33646 w 433223"/>
                  <a:gd name="connsiteY6" fmla="*/ 9026 h 699862"/>
                  <a:gd name="connsiteX7" fmla="*/ 125681 w 433223"/>
                  <a:gd name="connsiteY7" fmla="*/ 33646 h 699862"/>
                  <a:gd name="connsiteX8" fmla="*/ 432988 w 433223"/>
                  <a:gd name="connsiteY8" fmla="*/ 697295 h 699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3223" h="699862">
                    <a:moveTo>
                      <a:pt x="432988" y="697295"/>
                    </a:moveTo>
                    <a:cubicBezTo>
                      <a:pt x="433468" y="698118"/>
                      <a:pt x="433193" y="699147"/>
                      <a:pt x="432370" y="699627"/>
                    </a:cubicBezTo>
                    <a:lnTo>
                      <a:pt x="432370" y="699627"/>
                    </a:lnTo>
                    <a:cubicBezTo>
                      <a:pt x="431547" y="700107"/>
                      <a:pt x="430519" y="699832"/>
                      <a:pt x="430039" y="699009"/>
                    </a:cubicBezTo>
                    <a:lnTo>
                      <a:pt x="9026" y="100992"/>
                    </a:lnTo>
                    <a:cubicBezTo>
                      <a:pt x="-9559" y="68759"/>
                      <a:pt x="1482" y="27611"/>
                      <a:pt x="33646" y="9026"/>
                    </a:cubicBezTo>
                    <a:lnTo>
                      <a:pt x="33646" y="9026"/>
                    </a:lnTo>
                    <a:cubicBezTo>
                      <a:pt x="65879" y="-9559"/>
                      <a:pt x="107027" y="1482"/>
                      <a:pt x="125681" y="33646"/>
                    </a:cubicBezTo>
                    <a:lnTo>
                      <a:pt x="432988" y="69729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319">
                <a:extLst>
                  <a:ext uri="{FF2B5EF4-FFF2-40B4-BE49-F238E27FC236}">
                    <a16:creationId xmlns:a16="http://schemas.microsoft.com/office/drawing/2014/main" id="{E3B4A138-08E6-5E4A-A78E-1FA4269591C1}"/>
                  </a:ext>
                </a:extLst>
              </p:cNvPr>
              <p:cNvSpPr/>
              <p:nvPr/>
            </p:nvSpPr>
            <p:spPr>
              <a:xfrm>
                <a:off x="4057977" y="3572164"/>
                <a:ext cx="433223" cy="699931"/>
              </a:xfrm>
              <a:custGeom>
                <a:avLst/>
                <a:gdLst>
                  <a:gd name="connsiteX0" fmla="*/ 236 w 433223"/>
                  <a:gd name="connsiteY0" fmla="*/ 2568 h 699931"/>
                  <a:gd name="connsiteX1" fmla="*/ 853 w 433223"/>
                  <a:gd name="connsiteY1" fmla="*/ 236 h 699931"/>
                  <a:gd name="connsiteX2" fmla="*/ 853 w 433223"/>
                  <a:gd name="connsiteY2" fmla="*/ 236 h 699931"/>
                  <a:gd name="connsiteX3" fmla="*/ 3185 w 433223"/>
                  <a:gd name="connsiteY3" fmla="*/ 853 h 699931"/>
                  <a:gd name="connsiteX4" fmla="*/ 424198 w 433223"/>
                  <a:gd name="connsiteY4" fmla="*/ 598871 h 699931"/>
                  <a:gd name="connsiteX5" fmla="*/ 399578 w 433223"/>
                  <a:gd name="connsiteY5" fmla="*/ 690905 h 699931"/>
                  <a:gd name="connsiteX6" fmla="*/ 399578 w 433223"/>
                  <a:gd name="connsiteY6" fmla="*/ 690905 h 699931"/>
                  <a:gd name="connsiteX7" fmla="*/ 307612 w 433223"/>
                  <a:gd name="connsiteY7" fmla="*/ 666285 h 699931"/>
                  <a:gd name="connsiteX8" fmla="*/ 236 w 433223"/>
                  <a:gd name="connsiteY8" fmla="*/ 2568 h 699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3223" h="699931">
                    <a:moveTo>
                      <a:pt x="236" y="2568"/>
                    </a:moveTo>
                    <a:cubicBezTo>
                      <a:pt x="-244" y="1745"/>
                      <a:pt x="31" y="716"/>
                      <a:pt x="853" y="236"/>
                    </a:cubicBezTo>
                    <a:lnTo>
                      <a:pt x="853" y="236"/>
                    </a:lnTo>
                    <a:cubicBezTo>
                      <a:pt x="1676" y="-244"/>
                      <a:pt x="2705" y="30"/>
                      <a:pt x="3185" y="853"/>
                    </a:cubicBezTo>
                    <a:lnTo>
                      <a:pt x="424198" y="598871"/>
                    </a:lnTo>
                    <a:cubicBezTo>
                      <a:pt x="442783" y="631104"/>
                      <a:pt x="431742" y="672252"/>
                      <a:pt x="399578" y="690905"/>
                    </a:cubicBezTo>
                    <a:lnTo>
                      <a:pt x="399578" y="690905"/>
                    </a:lnTo>
                    <a:cubicBezTo>
                      <a:pt x="367345" y="709491"/>
                      <a:pt x="326197" y="698449"/>
                      <a:pt x="307612" y="666285"/>
                    </a:cubicBezTo>
                    <a:lnTo>
                      <a:pt x="236" y="2568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320">
                <a:extLst>
                  <a:ext uri="{FF2B5EF4-FFF2-40B4-BE49-F238E27FC236}">
                    <a16:creationId xmlns:a16="http://schemas.microsoft.com/office/drawing/2014/main" id="{6731E499-5CEF-A948-92CC-39D80BBC03FA}"/>
                  </a:ext>
                </a:extLst>
              </p:cNvPr>
              <p:cNvSpPr/>
              <p:nvPr/>
            </p:nvSpPr>
            <p:spPr>
              <a:xfrm>
                <a:off x="3168986" y="2949744"/>
                <a:ext cx="699908" cy="433337"/>
              </a:xfrm>
              <a:custGeom>
                <a:avLst/>
                <a:gdLst>
                  <a:gd name="connsiteX0" fmla="*/ 699055 w 699908"/>
                  <a:gd name="connsiteY0" fmla="*/ 430153 h 433337"/>
                  <a:gd name="connsiteX1" fmla="*/ 699672 w 699908"/>
                  <a:gd name="connsiteY1" fmla="*/ 432484 h 433337"/>
                  <a:gd name="connsiteX2" fmla="*/ 699672 w 699908"/>
                  <a:gd name="connsiteY2" fmla="*/ 432484 h 433337"/>
                  <a:gd name="connsiteX3" fmla="*/ 697340 w 699908"/>
                  <a:gd name="connsiteY3" fmla="*/ 433102 h 433337"/>
                  <a:gd name="connsiteX4" fmla="*/ 33692 w 699908"/>
                  <a:gd name="connsiteY4" fmla="*/ 125726 h 433337"/>
                  <a:gd name="connsiteX5" fmla="*/ 9071 w 699908"/>
                  <a:gd name="connsiteY5" fmla="*/ 33692 h 433337"/>
                  <a:gd name="connsiteX6" fmla="*/ 9071 w 699908"/>
                  <a:gd name="connsiteY6" fmla="*/ 33692 h 433337"/>
                  <a:gd name="connsiteX7" fmla="*/ 101037 w 699908"/>
                  <a:gd name="connsiteY7" fmla="*/ 9071 h 433337"/>
                  <a:gd name="connsiteX8" fmla="*/ 699055 w 699908"/>
                  <a:gd name="connsiteY8" fmla="*/ 430153 h 43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908" h="433337">
                    <a:moveTo>
                      <a:pt x="699055" y="430153"/>
                    </a:moveTo>
                    <a:cubicBezTo>
                      <a:pt x="699878" y="430633"/>
                      <a:pt x="700152" y="431661"/>
                      <a:pt x="699672" y="432484"/>
                    </a:cubicBezTo>
                    <a:lnTo>
                      <a:pt x="699672" y="432484"/>
                    </a:lnTo>
                    <a:cubicBezTo>
                      <a:pt x="699192" y="433307"/>
                      <a:pt x="698163" y="433582"/>
                      <a:pt x="697340" y="433102"/>
                    </a:cubicBezTo>
                    <a:lnTo>
                      <a:pt x="33692" y="125726"/>
                    </a:lnTo>
                    <a:cubicBezTo>
                      <a:pt x="1459" y="107141"/>
                      <a:pt x="-9582" y="65924"/>
                      <a:pt x="9071" y="33692"/>
                    </a:cubicBezTo>
                    <a:lnTo>
                      <a:pt x="9071" y="33692"/>
                    </a:lnTo>
                    <a:cubicBezTo>
                      <a:pt x="27657" y="1459"/>
                      <a:pt x="68873" y="-9582"/>
                      <a:pt x="101037" y="9071"/>
                    </a:cubicBezTo>
                    <a:lnTo>
                      <a:pt x="699055" y="430153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321">
                <a:extLst>
                  <a:ext uri="{FF2B5EF4-FFF2-40B4-BE49-F238E27FC236}">
                    <a16:creationId xmlns:a16="http://schemas.microsoft.com/office/drawing/2014/main" id="{8AD1D669-CD22-0940-9909-15C4A2C6977D}"/>
                  </a:ext>
                </a:extLst>
              </p:cNvPr>
              <p:cNvSpPr/>
              <p:nvPr/>
            </p:nvSpPr>
            <p:spPr>
              <a:xfrm>
                <a:off x="4109549" y="3520661"/>
                <a:ext cx="699908" cy="433269"/>
              </a:xfrm>
              <a:custGeom>
                <a:avLst/>
                <a:gdLst>
                  <a:gd name="connsiteX0" fmla="*/ 853 w 699908"/>
                  <a:gd name="connsiteY0" fmla="*/ 3185 h 433269"/>
                  <a:gd name="connsiteX1" fmla="*/ 236 w 699908"/>
                  <a:gd name="connsiteY1" fmla="*/ 853 h 433269"/>
                  <a:gd name="connsiteX2" fmla="*/ 236 w 699908"/>
                  <a:gd name="connsiteY2" fmla="*/ 853 h 433269"/>
                  <a:gd name="connsiteX3" fmla="*/ 2568 w 699908"/>
                  <a:gd name="connsiteY3" fmla="*/ 236 h 433269"/>
                  <a:gd name="connsiteX4" fmla="*/ 666217 w 699908"/>
                  <a:gd name="connsiteY4" fmla="*/ 307612 h 433269"/>
                  <a:gd name="connsiteX5" fmla="*/ 690837 w 699908"/>
                  <a:gd name="connsiteY5" fmla="*/ 399578 h 433269"/>
                  <a:gd name="connsiteX6" fmla="*/ 690837 w 699908"/>
                  <a:gd name="connsiteY6" fmla="*/ 399578 h 433269"/>
                  <a:gd name="connsiteX7" fmla="*/ 598803 w 699908"/>
                  <a:gd name="connsiteY7" fmla="*/ 424198 h 433269"/>
                  <a:gd name="connsiteX8" fmla="*/ 853 w 699908"/>
                  <a:gd name="connsiteY8" fmla="*/ 3185 h 4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908" h="433269">
                    <a:moveTo>
                      <a:pt x="853" y="3185"/>
                    </a:moveTo>
                    <a:cubicBezTo>
                      <a:pt x="31" y="2705"/>
                      <a:pt x="-244" y="1676"/>
                      <a:pt x="236" y="853"/>
                    </a:cubicBezTo>
                    <a:lnTo>
                      <a:pt x="236" y="853"/>
                    </a:lnTo>
                    <a:cubicBezTo>
                      <a:pt x="716" y="30"/>
                      <a:pt x="1745" y="-244"/>
                      <a:pt x="2568" y="236"/>
                    </a:cubicBezTo>
                    <a:lnTo>
                      <a:pt x="666217" y="307612"/>
                    </a:lnTo>
                    <a:cubicBezTo>
                      <a:pt x="698449" y="326197"/>
                      <a:pt x="709491" y="367413"/>
                      <a:pt x="690837" y="399578"/>
                    </a:cubicBezTo>
                    <a:lnTo>
                      <a:pt x="690837" y="399578"/>
                    </a:lnTo>
                    <a:cubicBezTo>
                      <a:pt x="672252" y="431810"/>
                      <a:pt x="631035" y="442851"/>
                      <a:pt x="598803" y="424198"/>
                    </a:cubicBezTo>
                    <a:lnTo>
                      <a:pt x="853" y="318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322">
                <a:extLst>
                  <a:ext uri="{FF2B5EF4-FFF2-40B4-BE49-F238E27FC236}">
                    <a16:creationId xmlns:a16="http://schemas.microsoft.com/office/drawing/2014/main" id="{41A0E408-3754-4345-882E-4480AB9F96C9}"/>
                  </a:ext>
                </a:extLst>
              </p:cNvPr>
              <p:cNvSpPr/>
              <p:nvPr/>
            </p:nvSpPr>
            <p:spPr>
              <a:xfrm>
                <a:off x="3052556" y="3384491"/>
                <a:ext cx="797448" cy="134691"/>
              </a:xfrm>
              <a:custGeom>
                <a:avLst/>
                <a:gdLst>
                  <a:gd name="connsiteX0" fmla="*/ 795734 w 797448"/>
                  <a:gd name="connsiteY0" fmla="*/ 65631 h 134691"/>
                  <a:gd name="connsiteX1" fmla="*/ 797448 w 797448"/>
                  <a:gd name="connsiteY1" fmla="*/ 67345 h 134691"/>
                  <a:gd name="connsiteX2" fmla="*/ 797448 w 797448"/>
                  <a:gd name="connsiteY2" fmla="*/ 67345 h 134691"/>
                  <a:gd name="connsiteX3" fmla="*/ 795734 w 797448"/>
                  <a:gd name="connsiteY3" fmla="*/ 69060 h 134691"/>
                  <a:gd name="connsiteX4" fmla="*/ 67346 w 797448"/>
                  <a:gd name="connsiteY4" fmla="*/ 134691 h 134691"/>
                  <a:gd name="connsiteX5" fmla="*/ 0 w 797448"/>
                  <a:gd name="connsiteY5" fmla="*/ 67345 h 134691"/>
                  <a:gd name="connsiteX6" fmla="*/ 0 w 797448"/>
                  <a:gd name="connsiteY6" fmla="*/ 67345 h 134691"/>
                  <a:gd name="connsiteX7" fmla="*/ 67346 w 797448"/>
                  <a:gd name="connsiteY7" fmla="*/ 0 h 134691"/>
                  <a:gd name="connsiteX8" fmla="*/ 795734 w 797448"/>
                  <a:gd name="connsiteY8" fmla="*/ 65631 h 134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7448" h="134691">
                    <a:moveTo>
                      <a:pt x="795734" y="65631"/>
                    </a:moveTo>
                    <a:cubicBezTo>
                      <a:pt x="796694" y="65631"/>
                      <a:pt x="797448" y="66385"/>
                      <a:pt x="797448" y="67345"/>
                    </a:cubicBezTo>
                    <a:lnTo>
                      <a:pt x="797448" y="67345"/>
                    </a:lnTo>
                    <a:cubicBezTo>
                      <a:pt x="797448" y="68306"/>
                      <a:pt x="796694" y="69060"/>
                      <a:pt x="795734" y="69060"/>
                    </a:cubicBezTo>
                    <a:lnTo>
                      <a:pt x="67346" y="134691"/>
                    </a:lnTo>
                    <a:cubicBezTo>
                      <a:pt x="30175" y="134691"/>
                      <a:pt x="0" y="104516"/>
                      <a:pt x="0" y="67345"/>
                    </a:cubicBezTo>
                    <a:lnTo>
                      <a:pt x="0" y="67345"/>
                    </a:lnTo>
                    <a:cubicBezTo>
                      <a:pt x="0" y="30175"/>
                      <a:pt x="30175" y="0"/>
                      <a:pt x="67346" y="0"/>
                    </a:cubicBezTo>
                    <a:lnTo>
                      <a:pt x="795734" y="65631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323">
                <a:extLst>
                  <a:ext uri="{FF2B5EF4-FFF2-40B4-BE49-F238E27FC236}">
                    <a16:creationId xmlns:a16="http://schemas.microsoft.com/office/drawing/2014/main" id="{D9A14788-28FC-5C4E-B212-428C42986EB4}"/>
                  </a:ext>
                </a:extLst>
              </p:cNvPr>
              <p:cNvSpPr/>
              <p:nvPr/>
            </p:nvSpPr>
            <p:spPr>
              <a:xfrm>
                <a:off x="4128439" y="3384491"/>
                <a:ext cx="797448" cy="134691"/>
              </a:xfrm>
              <a:custGeom>
                <a:avLst/>
                <a:gdLst>
                  <a:gd name="connsiteX0" fmla="*/ 1715 w 797448"/>
                  <a:gd name="connsiteY0" fmla="*/ 69060 h 134691"/>
                  <a:gd name="connsiteX1" fmla="*/ 0 w 797448"/>
                  <a:gd name="connsiteY1" fmla="*/ 67345 h 134691"/>
                  <a:gd name="connsiteX2" fmla="*/ 0 w 797448"/>
                  <a:gd name="connsiteY2" fmla="*/ 67345 h 134691"/>
                  <a:gd name="connsiteX3" fmla="*/ 1715 w 797448"/>
                  <a:gd name="connsiteY3" fmla="*/ 65631 h 134691"/>
                  <a:gd name="connsiteX4" fmla="*/ 730103 w 797448"/>
                  <a:gd name="connsiteY4" fmla="*/ 0 h 134691"/>
                  <a:gd name="connsiteX5" fmla="*/ 797448 w 797448"/>
                  <a:gd name="connsiteY5" fmla="*/ 67345 h 134691"/>
                  <a:gd name="connsiteX6" fmla="*/ 797448 w 797448"/>
                  <a:gd name="connsiteY6" fmla="*/ 67345 h 134691"/>
                  <a:gd name="connsiteX7" fmla="*/ 730103 w 797448"/>
                  <a:gd name="connsiteY7" fmla="*/ 134691 h 134691"/>
                  <a:gd name="connsiteX8" fmla="*/ 1715 w 797448"/>
                  <a:gd name="connsiteY8" fmla="*/ 69060 h 134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7448" h="134691">
                    <a:moveTo>
                      <a:pt x="1715" y="69060"/>
                    </a:moveTo>
                    <a:cubicBezTo>
                      <a:pt x="754" y="69060"/>
                      <a:pt x="0" y="68306"/>
                      <a:pt x="0" y="67345"/>
                    </a:cubicBezTo>
                    <a:lnTo>
                      <a:pt x="0" y="67345"/>
                    </a:lnTo>
                    <a:cubicBezTo>
                      <a:pt x="0" y="66385"/>
                      <a:pt x="754" y="65631"/>
                      <a:pt x="1715" y="65631"/>
                    </a:cubicBezTo>
                    <a:lnTo>
                      <a:pt x="730103" y="0"/>
                    </a:lnTo>
                    <a:cubicBezTo>
                      <a:pt x="767273" y="0"/>
                      <a:pt x="797448" y="30175"/>
                      <a:pt x="797448" y="67345"/>
                    </a:cubicBezTo>
                    <a:lnTo>
                      <a:pt x="797448" y="67345"/>
                    </a:lnTo>
                    <a:cubicBezTo>
                      <a:pt x="797448" y="104516"/>
                      <a:pt x="767273" y="134691"/>
                      <a:pt x="730103" y="134691"/>
                    </a:cubicBezTo>
                    <a:lnTo>
                      <a:pt x="1715" y="69060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324">
                <a:extLst>
                  <a:ext uri="{FF2B5EF4-FFF2-40B4-BE49-F238E27FC236}">
                    <a16:creationId xmlns:a16="http://schemas.microsoft.com/office/drawing/2014/main" id="{59D9C6C0-039D-9548-A145-B49F0978C5AE}"/>
                  </a:ext>
                </a:extLst>
              </p:cNvPr>
              <p:cNvSpPr/>
              <p:nvPr/>
            </p:nvSpPr>
            <p:spPr>
              <a:xfrm>
                <a:off x="3168963" y="3520592"/>
                <a:ext cx="699931" cy="433223"/>
              </a:xfrm>
              <a:custGeom>
                <a:avLst/>
                <a:gdLst>
                  <a:gd name="connsiteX0" fmla="*/ 697363 w 699931"/>
                  <a:gd name="connsiteY0" fmla="*/ 236 h 433223"/>
                  <a:gd name="connsiteX1" fmla="*/ 699695 w 699931"/>
                  <a:gd name="connsiteY1" fmla="*/ 853 h 433223"/>
                  <a:gd name="connsiteX2" fmla="*/ 699695 w 699931"/>
                  <a:gd name="connsiteY2" fmla="*/ 853 h 433223"/>
                  <a:gd name="connsiteX3" fmla="*/ 699078 w 699931"/>
                  <a:gd name="connsiteY3" fmla="*/ 3185 h 433223"/>
                  <a:gd name="connsiteX4" fmla="*/ 101060 w 699931"/>
                  <a:gd name="connsiteY4" fmla="*/ 424198 h 433223"/>
                  <a:gd name="connsiteX5" fmla="*/ 9026 w 699931"/>
                  <a:gd name="connsiteY5" fmla="*/ 399578 h 433223"/>
                  <a:gd name="connsiteX6" fmla="*/ 9026 w 699931"/>
                  <a:gd name="connsiteY6" fmla="*/ 399578 h 433223"/>
                  <a:gd name="connsiteX7" fmla="*/ 33646 w 699931"/>
                  <a:gd name="connsiteY7" fmla="*/ 307612 h 433223"/>
                  <a:gd name="connsiteX8" fmla="*/ 697363 w 699931"/>
                  <a:gd name="connsiteY8" fmla="*/ 236 h 433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931" h="433223">
                    <a:moveTo>
                      <a:pt x="697363" y="236"/>
                    </a:moveTo>
                    <a:cubicBezTo>
                      <a:pt x="698186" y="-244"/>
                      <a:pt x="699215" y="30"/>
                      <a:pt x="699695" y="853"/>
                    </a:cubicBezTo>
                    <a:lnTo>
                      <a:pt x="699695" y="853"/>
                    </a:lnTo>
                    <a:cubicBezTo>
                      <a:pt x="700175" y="1676"/>
                      <a:pt x="699901" y="2705"/>
                      <a:pt x="699078" y="3185"/>
                    </a:cubicBezTo>
                    <a:lnTo>
                      <a:pt x="101060" y="424198"/>
                    </a:lnTo>
                    <a:cubicBezTo>
                      <a:pt x="68828" y="442783"/>
                      <a:pt x="27680" y="431742"/>
                      <a:pt x="9026" y="399578"/>
                    </a:cubicBezTo>
                    <a:lnTo>
                      <a:pt x="9026" y="399578"/>
                    </a:lnTo>
                    <a:cubicBezTo>
                      <a:pt x="-9559" y="367345"/>
                      <a:pt x="1482" y="326197"/>
                      <a:pt x="33646" y="307612"/>
                    </a:cubicBezTo>
                    <a:lnTo>
                      <a:pt x="697363" y="23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325">
                <a:extLst>
                  <a:ext uri="{FF2B5EF4-FFF2-40B4-BE49-F238E27FC236}">
                    <a16:creationId xmlns:a16="http://schemas.microsoft.com/office/drawing/2014/main" id="{9ECE8AA5-69F1-724E-A43A-71C1993D1BA9}"/>
                  </a:ext>
                </a:extLst>
              </p:cNvPr>
              <p:cNvSpPr/>
              <p:nvPr/>
            </p:nvSpPr>
            <p:spPr>
              <a:xfrm>
                <a:off x="4109549" y="2949858"/>
                <a:ext cx="699931" cy="433223"/>
              </a:xfrm>
              <a:custGeom>
                <a:avLst/>
                <a:gdLst>
                  <a:gd name="connsiteX0" fmla="*/ 2568 w 699931"/>
                  <a:gd name="connsiteY0" fmla="*/ 432987 h 433223"/>
                  <a:gd name="connsiteX1" fmla="*/ 236 w 699931"/>
                  <a:gd name="connsiteY1" fmla="*/ 432370 h 433223"/>
                  <a:gd name="connsiteX2" fmla="*/ 236 w 699931"/>
                  <a:gd name="connsiteY2" fmla="*/ 432370 h 433223"/>
                  <a:gd name="connsiteX3" fmla="*/ 853 w 699931"/>
                  <a:gd name="connsiteY3" fmla="*/ 430039 h 433223"/>
                  <a:gd name="connsiteX4" fmla="*/ 598871 w 699931"/>
                  <a:gd name="connsiteY4" fmla="*/ 9026 h 433223"/>
                  <a:gd name="connsiteX5" fmla="*/ 690905 w 699931"/>
                  <a:gd name="connsiteY5" fmla="*/ 33646 h 433223"/>
                  <a:gd name="connsiteX6" fmla="*/ 690905 w 699931"/>
                  <a:gd name="connsiteY6" fmla="*/ 33646 h 433223"/>
                  <a:gd name="connsiteX7" fmla="*/ 666285 w 699931"/>
                  <a:gd name="connsiteY7" fmla="*/ 125612 h 433223"/>
                  <a:gd name="connsiteX8" fmla="*/ 2568 w 699931"/>
                  <a:gd name="connsiteY8" fmla="*/ 432987 h 433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931" h="433223">
                    <a:moveTo>
                      <a:pt x="2568" y="432987"/>
                    </a:moveTo>
                    <a:cubicBezTo>
                      <a:pt x="1745" y="433468"/>
                      <a:pt x="716" y="433193"/>
                      <a:pt x="236" y="432370"/>
                    </a:cubicBezTo>
                    <a:lnTo>
                      <a:pt x="236" y="432370"/>
                    </a:lnTo>
                    <a:cubicBezTo>
                      <a:pt x="-244" y="431547"/>
                      <a:pt x="31" y="430519"/>
                      <a:pt x="853" y="430039"/>
                    </a:cubicBezTo>
                    <a:lnTo>
                      <a:pt x="598871" y="9026"/>
                    </a:lnTo>
                    <a:cubicBezTo>
                      <a:pt x="631104" y="-9559"/>
                      <a:pt x="672252" y="1482"/>
                      <a:pt x="690905" y="33646"/>
                    </a:cubicBezTo>
                    <a:lnTo>
                      <a:pt x="690905" y="33646"/>
                    </a:lnTo>
                    <a:cubicBezTo>
                      <a:pt x="709491" y="65879"/>
                      <a:pt x="698449" y="107027"/>
                      <a:pt x="666285" y="125612"/>
                    </a:cubicBezTo>
                    <a:lnTo>
                      <a:pt x="2568" y="43298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326">
                <a:extLst>
                  <a:ext uri="{FF2B5EF4-FFF2-40B4-BE49-F238E27FC236}">
                    <a16:creationId xmlns:a16="http://schemas.microsoft.com/office/drawing/2014/main" id="{81A102E8-A566-D04D-A66E-1EF9512998B1}"/>
                  </a:ext>
                </a:extLst>
              </p:cNvPr>
              <p:cNvSpPr/>
              <p:nvPr/>
            </p:nvSpPr>
            <p:spPr>
              <a:xfrm>
                <a:off x="3487129" y="3572164"/>
                <a:ext cx="433337" cy="699908"/>
              </a:xfrm>
              <a:custGeom>
                <a:avLst/>
                <a:gdLst>
                  <a:gd name="connsiteX0" fmla="*/ 430153 w 433337"/>
                  <a:gd name="connsiteY0" fmla="*/ 853 h 699908"/>
                  <a:gd name="connsiteX1" fmla="*/ 432484 w 433337"/>
                  <a:gd name="connsiteY1" fmla="*/ 236 h 699908"/>
                  <a:gd name="connsiteX2" fmla="*/ 432484 w 433337"/>
                  <a:gd name="connsiteY2" fmla="*/ 236 h 699908"/>
                  <a:gd name="connsiteX3" fmla="*/ 433102 w 433337"/>
                  <a:gd name="connsiteY3" fmla="*/ 2568 h 699908"/>
                  <a:gd name="connsiteX4" fmla="*/ 125726 w 433337"/>
                  <a:gd name="connsiteY4" fmla="*/ 666217 h 699908"/>
                  <a:gd name="connsiteX5" fmla="*/ 33692 w 433337"/>
                  <a:gd name="connsiteY5" fmla="*/ 690837 h 699908"/>
                  <a:gd name="connsiteX6" fmla="*/ 33692 w 433337"/>
                  <a:gd name="connsiteY6" fmla="*/ 690837 h 699908"/>
                  <a:gd name="connsiteX7" fmla="*/ 9071 w 433337"/>
                  <a:gd name="connsiteY7" fmla="*/ 598802 h 699908"/>
                  <a:gd name="connsiteX8" fmla="*/ 430153 w 433337"/>
                  <a:gd name="connsiteY8" fmla="*/ 853 h 69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3337" h="699908">
                    <a:moveTo>
                      <a:pt x="430153" y="853"/>
                    </a:moveTo>
                    <a:cubicBezTo>
                      <a:pt x="430633" y="30"/>
                      <a:pt x="431661" y="-244"/>
                      <a:pt x="432484" y="236"/>
                    </a:cubicBezTo>
                    <a:lnTo>
                      <a:pt x="432484" y="236"/>
                    </a:lnTo>
                    <a:cubicBezTo>
                      <a:pt x="433307" y="716"/>
                      <a:pt x="433582" y="1745"/>
                      <a:pt x="433102" y="2568"/>
                    </a:cubicBezTo>
                    <a:lnTo>
                      <a:pt x="125726" y="666217"/>
                    </a:lnTo>
                    <a:cubicBezTo>
                      <a:pt x="107141" y="698449"/>
                      <a:pt x="65924" y="709491"/>
                      <a:pt x="33692" y="690837"/>
                    </a:cubicBezTo>
                    <a:lnTo>
                      <a:pt x="33692" y="690837"/>
                    </a:lnTo>
                    <a:cubicBezTo>
                      <a:pt x="1459" y="672252"/>
                      <a:pt x="-9582" y="631035"/>
                      <a:pt x="9071" y="598802"/>
                    </a:cubicBezTo>
                    <a:lnTo>
                      <a:pt x="430153" y="853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327">
                <a:extLst>
                  <a:ext uri="{FF2B5EF4-FFF2-40B4-BE49-F238E27FC236}">
                    <a16:creationId xmlns:a16="http://schemas.microsoft.com/office/drawing/2014/main" id="{442B67B8-14E8-4242-942E-28640C0A6B3B}"/>
                  </a:ext>
                </a:extLst>
              </p:cNvPr>
              <p:cNvSpPr/>
              <p:nvPr/>
            </p:nvSpPr>
            <p:spPr>
              <a:xfrm>
                <a:off x="4057977" y="2631601"/>
                <a:ext cx="433337" cy="699908"/>
              </a:xfrm>
              <a:custGeom>
                <a:avLst/>
                <a:gdLst>
                  <a:gd name="connsiteX0" fmla="*/ 3185 w 433337"/>
                  <a:gd name="connsiteY0" fmla="*/ 699055 h 699908"/>
                  <a:gd name="connsiteX1" fmla="*/ 853 w 433337"/>
                  <a:gd name="connsiteY1" fmla="*/ 699672 h 699908"/>
                  <a:gd name="connsiteX2" fmla="*/ 853 w 433337"/>
                  <a:gd name="connsiteY2" fmla="*/ 699672 h 699908"/>
                  <a:gd name="connsiteX3" fmla="*/ 236 w 433337"/>
                  <a:gd name="connsiteY3" fmla="*/ 697340 h 699908"/>
                  <a:gd name="connsiteX4" fmla="*/ 307612 w 433337"/>
                  <a:gd name="connsiteY4" fmla="*/ 33692 h 699908"/>
                  <a:gd name="connsiteX5" fmla="*/ 399646 w 433337"/>
                  <a:gd name="connsiteY5" fmla="*/ 9071 h 699908"/>
                  <a:gd name="connsiteX6" fmla="*/ 399646 w 433337"/>
                  <a:gd name="connsiteY6" fmla="*/ 9071 h 699908"/>
                  <a:gd name="connsiteX7" fmla="*/ 424266 w 433337"/>
                  <a:gd name="connsiteY7" fmla="*/ 101106 h 699908"/>
                  <a:gd name="connsiteX8" fmla="*/ 3185 w 433337"/>
                  <a:gd name="connsiteY8" fmla="*/ 699055 h 69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3337" h="699908">
                    <a:moveTo>
                      <a:pt x="3185" y="699055"/>
                    </a:moveTo>
                    <a:cubicBezTo>
                      <a:pt x="2705" y="699878"/>
                      <a:pt x="1676" y="700152"/>
                      <a:pt x="853" y="699672"/>
                    </a:cubicBezTo>
                    <a:lnTo>
                      <a:pt x="853" y="699672"/>
                    </a:lnTo>
                    <a:cubicBezTo>
                      <a:pt x="31" y="699192"/>
                      <a:pt x="-244" y="698163"/>
                      <a:pt x="236" y="697340"/>
                    </a:cubicBezTo>
                    <a:lnTo>
                      <a:pt x="307612" y="33692"/>
                    </a:lnTo>
                    <a:cubicBezTo>
                      <a:pt x="326197" y="1459"/>
                      <a:pt x="367414" y="-9582"/>
                      <a:pt x="399646" y="9071"/>
                    </a:cubicBezTo>
                    <a:lnTo>
                      <a:pt x="399646" y="9071"/>
                    </a:lnTo>
                    <a:cubicBezTo>
                      <a:pt x="431879" y="27657"/>
                      <a:pt x="442920" y="68873"/>
                      <a:pt x="424266" y="101106"/>
                    </a:cubicBezTo>
                    <a:lnTo>
                      <a:pt x="3185" y="69905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" name="Graphic 2">
              <a:extLst>
                <a:ext uri="{FF2B5EF4-FFF2-40B4-BE49-F238E27FC236}">
                  <a16:creationId xmlns:a16="http://schemas.microsoft.com/office/drawing/2014/main" id="{044068E9-8200-AE4E-8E4E-C6405BE95E38}"/>
                </a:ext>
              </a:extLst>
            </p:cNvPr>
            <p:cNvGrpSpPr/>
            <p:nvPr/>
          </p:nvGrpSpPr>
          <p:grpSpPr>
            <a:xfrm>
              <a:off x="3362164" y="2824779"/>
              <a:ext cx="1254115" cy="1254115"/>
              <a:chOff x="3362164" y="2824779"/>
              <a:chExt cx="1254115" cy="1254115"/>
            </a:xfrm>
            <a:grpFill/>
          </p:grpSpPr>
          <p:sp>
            <p:nvSpPr>
              <p:cNvPr id="26" name="Freeform: Shape 304">
                <a:extLst>
                  <a:ext uri="{FF2B5EF4-FFF2-40B4-BE49-F238E27FC236}">
                    <a16:creationId xmlns:a16="http://schemas.microsoft.com/office/drawing/2014/main" id="{E9A1C484-ECD5-6A4B-B6A4-E5235489F5E3}"/>
                  </a:ext>
                </a:extLst>
              </p:cNvPr>
              <p:cNvSpPr/>
              <p:nvPr/>
            </p:nvSpPr>
            <p:spPr>
              <a:xfrm>
                <a:off x="3793464" y="2824779"/>
                <a:ext cx="172745" cy="534093"/>
              </a:xfrm>
              <a:custGeom>
                <a:avLst/>
                <a:gdLst>
                  <a:gd name="connsiteX0" fmla="*/ 172716 w 172745"/>
                  <a:gd name="connsiteY0" fmla="*/ 532623 h 534093"/>
                  <a:gd name="connsiteX1" fmla="*/ 171893 w 172745"/>
                  <a:gd name="connsiteY1" fmla="*/ 534064 h 534093"/>
                  <a:gd name="connsiteX2" fmla="*/ 171893 w 172745"/>
                  <a:gd name="connsiteY2" fmla="*/ 534064 h 534093"/>
                  <a:gd name="connsiteX3" fmla="*/ 170452 w 172745"/>
                  <a:gd name="connsiteY3" fmla="*/ 533241 h 534093"/>
                  <a:gd name="connsiteX4" fmla="*/ 1471 w 172745"/>
                  <a:gd name="connsiteY4" fmla="*/ 58050 h 534093"/>
                  <a:gd name="connsiteX5" fmla="*/ 34870 w 172745"/>
                  <a:gd name="connsiteY5" fmla="*/ 1471 h 534093"/>
                  <a:gd name="connsiteX6" fmla="*/ 34870 w 172745"/>
                  <a:gd name="connsiteY6" fmla="*/ 1471 h 534093"/>
                  <a:gd name="connsiteX7" fmla="*/ 91448 w 172745"/>
                  <a:gd name="connsiteY7" fmla="*/ 34870 h 534093"/>
                  <a:gd name="connsiteX8" fmla="*/ 172716 w 172745"/>
                  <a:gd name="connsiteY8" fmla="*/ 532623 h 53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745" h="534093">
                    <a:moveTo>
                      <a:pt x="172716" y="532623"/>
                    </a:moveTo>
                    <a:cubicBezTo>
                      <a:pt x="172853" y="533241"/>
                      <a:pt x="172510" y="533926"/>
                      <a:pt x="171893" y="534064"/>
                    </a:cubicBezTo>
                    <a:lnTo>
                      <a:pt x="171893" y="534064"/>
                    </a:lnTo>
                    <a:cubicBezTo>
                      <a:pt x="171275" y="534201"/>
                      <a:pt x="170590" y="533858"/>
                      <a:pt x="170452" y="533241"/>
                    </a:cubicBezTo>
                    <a:lnTo>
                      <a:pt x="1471" y="58050"/>
                    </a:lnTo>
                    <a:cubicBezTo>
                      <a:pt x="-4907" y="33224"/>
                      <a:pt x="10044" y="7918"/>
                      <a:pt x="34870" y="1471"/>
                    </a:cubicBezTo>
                    <a:lnTo>
                      <a:pt x="34870" y="1471"/>
                    </a:lnTo>
                    <a:cubicBezTo>
                      <a:pt x="59696" y="-4907"/>
                      <a:pt x="85002" y="10044"/>
                      <a:pt x="91448" y="34870"/>
                    </a:cubicBezTo>
                    <a:lnTo>
                      <a:pt x="172716" y="532623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305">
                <a:extLst>
                  <a:ext uri="{FF2B5EF4-FFF2-40B4-BE49-F238E27FC236}">
                    <a16:creationId xmlns:a16="http://schemas.microsoft.com/office/drawing/2014/main" id="{DBB6547A-976D-6841-80DC-A10DC10BACE9}"/>
                  </a:ext>
                </a:extLst>
              </p:cNvPr>
              <p:cNvSpPr/>
              <p:nvPr/>
            </p:nvSpPr>
            <p:spPr>
              <a:xfrm>
                <a:off x="4012235" y="3544801"/>
                <a:ext cx="172745" cy="534093"/>
              </a:xfrm>
              <a:custGeom>
                <a:avLst/>
                <a:gdLst>
                  <a:gd name="connsiteX0" fmla="*/ 30 w 172745"/>
                  <a:gd name="connsiteY0" fmla="*/ 1470 h 534093"/>
                  <a:gd name="connsiteX1" fmla="*/ 853 w 172745"/>
                  <a:gd name="connsiteY1" fmla="*/ 30 h 534093"/>
                  <a:gd name="connsiteX2" fmla="*/ 853 w 172745"/>
                  <a:gd name="connsiteY2" fmla="*/ 30 h 534093"/>
                  <a:gd name="connsiteX3" fmla="*/ 2293 w 172745"/>
                  <a:gd name="connsiteY3" fmla="*/ 853 h 534093"/>
                  <a:gd name="connsiteX4" fmla="*/ 171274 w 172745"/>
                  <a:gd name="connsiteY4" fmla="*/ 476044 h 534093"/>
                  <a:gd name="connsiteX5" fmla="*/ 137876 w 172745"/>
                  <a:gd name="connsiteY5" fmla="*/ 532622 h 534093"/>
                  <a:gd name="connsiteX6" fmla="*/ 137876 w 172745"/>
                  <a:gd name="connsiteY6" fmla="*/ 532622 h 534093"/>
                  <a:gd name="connsiteX7" fmla="*/ 81297 w 172745"/>
                  <a:gd name="connsiteY7" fmla="*/ 499224 h 534093"/>
                  <a:gd name="connsiteX8" fmla="*/ 30 w 172745"/>
                  <a:gd name="connsiteY8" fmla="*/ 1470 h 53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745" h="534093">
                    <a:moveTo>
                      <a:pt x="30" y="1470"/>
                    </a:moveTo>
                    <a:cubicBezTo>
                      <a:pt x="-107" y="853"/>
                      <a:pt x="236" y="167"/>
                      <a:pt x="853" y="30"/>
                    </a:cubicBezTo>
                    <a:lnTo>
                      <a:pt x="853" y="30"/>
                    </a:lnTo>
                    <a:cubicBezTo>
                      <a:pt x="1470" y="-107"/>
                      <a:pt x="2156" y="236"/>
                      <a:pt x="2293" y="853"/>
                    </a:cubicBezTo>
                    <a:lnTo>
                      <a:pt x="171274" y="476044"/>
                    </a:lnTo>
                    <a:cubicBezTo>
                      <a:pt x="177652" y="500870"/>
                      <a:pt x="162702" y="526176"/>
                      <a:pt x="137876" y="532622"/>
                    </a:cubicBezTo>
                    <a:lnTo>
                      <a:pt x="137876" y="532622"/>
                    </a:lnTo>
                    <a:cubicBezTo>
                      <a:pt x="113050" y="539000"/>
                      <a:pt x="87744" y="524050"/>
                      <a:pt x="81297" y="499224"/>
                    </a:cubicBezTo>
                    <a:lnTo>
                      <a:pt x="30" y="1470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306">
                <a:extLst>
                  <a:ext uri="{FF2B5EF4-FFF2-40B4-BE49-F238E27FC236}">
                    <a16:creationId xmlns:a16="http://schemas.microsoft.com/office/drawing/2014/main" id="{FDA4082A-FEFF-AC43-A1D1-17018EDD724E}"/>
                  </a:ext>
                </a:extLst>
              </p:cNvPr>
              <p:cNvSpPr/>
              <p:nvPr/>
            </p:nvSpPr>
            <p:spPr>
              <a:xfrm>
                <a:off x="3523098" y="2977209"/>
                <a:ext cx="399275" cy="406407"/>
              </a:xfrm>
              <a:custGeom>
                <a:avLst/>
                <a:gdLst>
                  <a:gd name="connsiteX0" fmla="*/ 398915 w 399275"/>
                  <a:gd name="connsiteY0" fmla="*/ 404401 h 406407"/>
                  <a:gd name="connsiteX1" fmla="*/ 398915 w 399275"/>
                  <a:gd name="connsiteY1" fmla="*/ 406047 h 406407"/>
                  <a:gd name="connsiteX2" fmla="*/ 398915 w 399275"/>
                  <a:gd name="connsiteY2" fmla="*/ 406047 h 406407"/>
                  <a:gd name="connsiteX3" fmla="*/ 397269 w 399275"/>
                  <a:gd name="connsiteY3" fmla="*/ 406047 h 406407"/>
                  <a:gd name="connsiteX4" fmla="*/ 13290 w 399275"/>
                  <a:gd name="connsiteY4" fmla="*/ 78989 h 406407"/>
                  <a:gd name="connsiteX5" fmla="*/ 13976 w 399275"/>
                  <a:gd name="connsiteY5" fmla="*/ 13290 h 406407"/>
                  <a:gd name="connsiteX6" fmla="*/ 13976 w 399275"/>
                  <a:gd name="connsiteY6" fmla="*/ 13290 h 406407"/>
                  <a:gd name="connsiteX7" fmla="*/ 79675 w 399275"/>
                  <a:gd name="connsiteY7" fmla="*/ 13976 h 406407"/>
                  <a:gd name="connsiteX8" fmla="*/ 398915 w 399275"/>
                  <a:gd name="connsiteY8" fmla="*/ 404401 h 406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275" h="406407">
                    <a:moveTo>
                      <a:pt x="398915" y="404401"/>
                    </a:moveTo>
                    <a:cubicBezTo>
                      <a:pt x="399395" y="404882"/>
                      <a:pt x="399395" y="405636"/>
                      <a:pt x="398915" y="406047"/>
                    </a:cubicBezTo>
                    <a:lnTo>
                      <a:pt x="398915" y="406047"/>
                    </a:lnTo>
                    <a:cubicBezTo>
                      <a:pt x="398435" y="406527"/>
                      <a:pt x="397681" y="406527"/>
                      <a:pt x="397269" y="406047"/>
                    </a:cubicBezTo>
                    <a:lnTo>
                      <a:pt x="13290" y="78989"/>
                    </a:lnTo>
                    <a:cubicBezTo>
                      <a:pt x="-4678" y="60679"/>
                      <a:pt x="-4404" y="31258"/>
                      <a:pt x="13976" y="13290"/>
                    </a:cubicBezTo>
                    <a:lnTo>
                      <a:pt x="13976" y="13290"/>
                    </a:lnTo>
                    <a:cubicBezTo>
                      <a:pt x="32286" y="-4678"/>
                      <a:pt x="61707" y="-4404"/>
                      <a:pt x="79675" y="13976"/>
                    </a:cubicBezTo>
                    <a:lnTo>
                      <a:pt x="398915" y="404401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07">
                <a:extLst>
                  <a:ext uri="{FF2B5EF4-FFF2-40B4-BE49-F238E27FC236}">
                    <a16:creationId xmlns:a16="http://schemas.microsoft.com/office/drawing/2014/main" id="{61EDBFD0-037D-D444-AC45-C6AE4F3E029D}"/>
                  </a:ext>
                </a:extLst>
              </p:cNvPr>
              <p:cNvSpPr/>
              <p:nvPr/>
            </p:nvSpPr>
            <p:spPr>
              <a:xfrm>
                <a:off x="4056070" y="3520057"/>
                <a:ext cx="399275" cy="406407"/>
              </a:xfrm>
              <a:custGeom>
                <a:avLst/>
                <a:gdLst>
                  <a:gd name="connsiteX0" fmla="*/ 360 w 399275"/>
                  <a:gd name="connsiteY0" fmla="*/ 2006 h 406407"/>
                  <a:gd name="connsiteX1" fmla="*/ 360 w 399275"/>
                  <a:gd name="connsiteY1" fmla="*/ 360 h 406407"/>
                  <a:gd name="connsiteX2" fmla="*/ 360 w 399275"/>
                  <a:gd name="connsiteY2" fmla="*/ 360 h 406407"/>
                  <a:gd name="connsiteX3" fmla="*/ 2006 w 399275"/>
                  <a:gd name="connsiteY3" fmla="*/ 360 h 406407"/>
                  <a:gd name="connsiteX4" fmla="*/ 385985 w 399275"/>
                  <a:gd name="connsiteY4" fmla="*/ 327418 h 406407"/>
                  <a:gd name="connsiteX5" fmla="*/ 385300 w 399275"/>
                  <a:gd name="connsiteY5" fmla="*/ 393117 h 406407"/>
                  <a:gd name="connsiteX6" fmla="*/ 385300 w 399275"/>
                  <a:gd name="connsiteY6" fmla="*/ 393117 h 406407"/>
                  <a:gd name="connsiteX7" fmla="*/ 319600 w 399275"/>
                  <a:gd name="connsiteY7" fmla="*/ 392432 h 406407"/>
                  <a:gd name="connsiteX8" fmla="*/ 360 w 399275"/>
                  <a:gd name="connsiteY8" fmla="*/ 2006 h 406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275" h="406407">
                    <a:moveTo>
                      <a:pt x="360" y="2006"/>
                    </a:moveTo>
                    <a:cubicBezTo>
                      <a:pt x="-120" y="1526"/>
                      <a:pt x="-120" y="772"/>
                      <a:pt x="360" y="360"/>
                    </a:cubicBezTo>
                    <a:lnTo>
                      <a:pt x="360" y="360"/>
                    </a:lnTo>
                    <a:cubicBezTo>
                      <a:pt x="840" y="-120"/>
                      <a:pt x="1594" y="-120"/>
                      <a:pt x="2006" y="360"/>
                    </a:cubicBezTo>
                    <a:lnTo>
                      <a:pt x="385985" y="327418"/>
                    </a:lnTo>
                    <a:cubicBezTo>
                      <a:pt x="403953" y="345729"/>
                      <a:pt x="403679" y="375150"/>
                      <a:pt x="385300" y="393117"/>
                    </a:cubicBezTo>
                    <a:lnTo>
                      <a:pt x="385300" y="393117"/>
                    </a:lnTo>
                    <a:cubicBezTo>
                      <a:pt x="366989" y="411085"/>
                      <a:pt x="337568" y="410811"/>
                      <a:pt x="319600" y="392432"/>
                    </a:cubicBezTo>
                    <a:lnTo>
                      <a:pt x="360" y="2006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08">
                <a:extLst>
                  <a:ext uri="{FF2B5EF4-FFF2-40B4-BE49-F238E27FC236}">
                    <a16:creationId xmlns:a16="http://schemas.microsoft.com/office/drawing/2014/main" id="{B49E9099-4163-5042-96F1-02F1FD083C6D}"/>
                  </a:ext>
                </a:extLst>
              </p:cNvPr>
              <p:cNvSpPr/>
              <p:nvPr/>
            </p:nvSpPr>
            <p:spPr>
              <a:xfrm>
                <a:off x="3365224" y="3244393"/>
                <a:ext cx="531537" cy="182533"/>
              </a:xfrm>
              <a:custGeom>
                <a:avLst/>
                <a:gdLst>
                  <a:gd name="connsiteX0" fmla="*/ 530661 w 531537"/>
                  <a:gd name="connsiteY0" fmla="*/ 180217 h 182533"/>
                  <a:gd name="connsiteX1" fmla="*/ 531484 w 531537"/>
                  <a:gd name="connsiteY1" fmla="*/ 181657 h 182533"/>
                  <a:gd name="connsiteX2" fmla="*/ 531484 w 531537"/>
                  <a:gd name="connsiteY2" fmla="*/ 181657 h 182533"/>
                  <a:gd name="connsiteX3" fmla="*/ 530044 w 531537"/>
                  <a:gd name="connsiteY3" fmla="*/ 182480 h 182533"/>
                  <a:gd name="connsiteX4" fmla="*/ 34004 w 531537"/>
                  <a:gd name="connsiteY4" fmla="*/ 91200 h 182533"/>
                  <a:gd name="connsiteX5" fmla="*/ 1703 w 531537"/>
                  <a:gd name="connsiteY5" fmla="*/ 34005 h 182533"/>
                  <a:gd name="connsiteX6" fmla="*/ 1703 w 531537"/>
                  <a:gd name="connsiteY6" fmla="*/ 34005 h 182533"/>
                  <a:gd name="connsiteX7" fmla="*/ 58899 w 531537"/>
                  <a:gd name="connsiteY7" fmla="*/ 1703 h 182533"/>
                  <a:gd name="connsiteX8" fmla="*/ 530661 w 531537"/>
                  <a:gd name="connsiteY8" fmla="*/ 180217 h 182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1537" h="182533">
                    <a:moveTo>
                      <a:pt x="530661" y="180217"/>
                    </a:moveTo>
                    <a:cubicBezTo>
                      <a:pt x="531278" y="180423"/>
                      <a:pt x="531689" y="181040"/>
                      <a:pt x="531484" y="181657"/>
                    </a:cubicBezTo>
                    <a:lnTo>
                      <a:pt x="531484" y="181657"/>
                    </a:lnTo>
                    <a:cubicBezTo>
                      <a:pt x="531278" y="182274"/>
                      <a:pt x="530661" y="182686"/>
                      <a:pt x="530044" y="182480"/>
                    </a:cubicBezTo>
                    <a:lnTo>
                      <a:pt x="34004" y="91200"/>
                    </a:lnTo>
                    <a:cubicBezTo>
                      <a:pt x="9316" y="84342"/>
                      <a:pt x="-5155" y="58693"/>
                      <a:pt x="1703" y="34005"/>
                    </a:cubicBezTo>
                    <a:lnTo>
                      <a:pt x="1703" y="34005"/>
                    </a:lnTo>
                    <a:cubicBezTo>
                      <a:pt x="8561" y="9316"/>
                      <a:pt x="34210" y="-5155"/>
                      <a:pt x="58899" y="1703"/>
                    </a:cubicBezTo>
                    <a:lnTo>
                      <a:pt x="530661" y="18021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9">
                <a:extLst>
                  <a:ext uri="{FF2B5EF4-FFF2-40B4-BE49-F238E27FC236}">
                    <a16:creationId xmlns:a16="http://schemas.microsoft.com/office/drawing/2014/main" id="{58FA4C69-3E08-9542-A2D5-B748EAC12960}"/>
                  </a:ext>
                </a:extLst>
              </p:cNvPr>
              <p:cNvSpPr/>
              <p:nvPr/>
            </p:nvSpPr>
            <p:spPr>
              <a:xfrm>
                <a:off x="4081683" y="3476746"/>
                <a:ext cx="531537" cy="182533"/>
              </a:xfrm>
              <a:custGeom>
                <a:avLst/>
                <a:gdLst>
                  <a:gd name="connsiteX0" fmla="*/ 877 w 531537"/>
                  <a:gd name="connsiteY0" fmla="*/ 2317 h 182533"/>
                  <a:gd name="connsiteX1" fmla="*/ 54 w 531537"/>
                  <a:gd name="connsiteY1" fmla="*/ 876 h 182533"/>
                  <a:gd name="connsiteX2" fmla="*/ 54 w 531537"/>
                  <a:gd name="connsiteY2" fmla="*/ 876 h 182533"/>
                  <a:gd name="connsiteX3" fmla="*/ 1494 w 531537"/>
                  <a:gd name="connsiteY3" fmla="*/ 54 h 182533"/>
                  <a:gd name="connsiteX4" fmla="*/ 497533 w 531537"/>
                  <a:gd name="connsiteY4" fmla="*/ 91334 h 182533"/>
                  <a:gd name="connsiteX5" fmla="*/ 529834 w 531537"/>
                  <a:gd name="connsiteY5" fmla="*/ 148529 h 182533"/>
                  <a:gd name="connsiteX6" fmla="*/ 529834 w 531537"/>
                  <a:gd name="connsiteY6" fmla="*/ 148529 h 182533"/>
                  <a:gd name="connsiteX7" fmla="*/ 472638 w 531537"/>
                  <a:gd name="connsiteY7" fmla="*/ 180831 h 182533"/>
                  <a:gd name="connsiteX8" fmla="*/ 877 w 531537"/>
                  <a:gd name="connsiteY8" fmla="*/ 2317 h 182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1537" h="182533">
                    <a:moveTo>
                      <a:pt x="877" y="2317"/>
                    </a:moveTo>
                    <a:cubicBezTo>
                      <a:pt x="259" y="2111"/>
                      <a:pt x="-152" y="1494"/>
                      <a:pt x="54" y="876"/>
                    </a:cubicBezTo>
                    <a:lnTo>
                      <a:pt x="54" y="876"/>
                    </a:lnTo>
                    <a:cubicBezTo>
                      <a:pt x="259" y="259"/>
                      <a:pt x="877" y="-152"/>
                      <a:pt x="1494" y="54"/>
                    </a:cubicBezTo>
                    <a:lnTo>
                      <a:pt x="497533" y="91334"/>
                    </a:lnTo>
                    <a:cubicBezTo>
                      <a:pt x="522222" y="98192"/>
                      <a:pt x="536692" y="123841"/>
                      <a:pt x="529834" y="148529"/>
                    </a:cubicBezTo>
                    <a:lnTo>
                      <a:pt x="529834" y="148529"/>
                    </a:lnTo>
                    <a:cubicBezTo>
                      <a:pt x="522976" y="173218"/>
                      <a:pt x="497327" y="187689"/>
                      <a:pt x="472638" y="180831"/>
                    </a:cubicBezTo>
                    <a:lnTo>
                      <a:pt x="877" y="231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0">
                <a:extLst>
                  <a:ext uri="{FF2B5EF4-FFF2-40B4-BE49-F238E27FC236}">
                    <a16:creationId xmlns:a16="http://schemas.microsoft.com/office/drawing/2014/main" id="{CB16A910-ADAA-B34F-95CE-4808218FE6DE}"/>
                  </a:ext>
                </a:extLst>
              </p:cNvPr>
              <p:cNvSpPr/>
              <p:nvPr/>
            </p:nvSpPr>
            <p:spPr>
              <a:xfrm>
                <a:off x="3362164" y="3474918"/>
                <a:ext cx="534093" cy="172813"/>
              </a:xfrm>
              <a:custGeom>
                <a:avLst/>
                <a:gdLst>
                  <a:gd name="connsiteX0" fmla="*/ 532623 w 534093"/>
                  <a:gd name="connsiteY0" fmla="*/ 30 h 172813"/>
                  <a:gd name="connsiteX1" fmla="*/ 534064 w 534093"/>
                  <a:gd name="connsiteY1" fmla="*/ 921 h 172813"/>
                  <a:gd name="connsiteX2" fmla="*/ 534064 w 534093"/>
                  <a:gd name="connsiteY2" fmla="*/ 921 h 172813"/>
                  <a:gd name="connsiteX3" fmla="*/ 533241 w 534093"/>
                  <a:gd name="connsiteY3" fmla="*/ 2362 h 172813"/>
                  <a:gd name="connsiteX4" fmla="*/ 58050 w 534093"/>
                  <a:gd name="connsiteY4" fmla="*/ 171343 h 172813"/>
                  <a:gd name="connsiteX5" fmla="*/ 1471 w 534093"/>
                  <a:gd name="connsiteY5" fmla="*/ 137944 h 172813"/>
                  <a:gd name="connsiteX6" fmla="*/ 1471 w 534093"/>
                  <a:gd name="connsiteY6" fmla="*/ 137944 h 172813"/>
                  <a:gd name="connsiteX7" fmla="*/ 34870 w 534093"/>
                  <a:gd name="connsiteY7" fmla="*/ 81366 h 172813"/>
                  <a:gd name="connsiteX8" fmla="*/ 532623 w 534093"/>
                  <a:gd name="connsiteY8" fmla="*/ 30 h 1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4093" h="172813">
                    <a:moveTo>
                      <a:pt x="532623" y="30"/>
                    </a:moveTo>
                    <a:cubicBezTo>
                      <a:pt x="533241" y="-107"/>
                      <a:pt x="533926" y="236"/>
                      <a:pt x="534064" y="921"/>
                    </a:cubicBezTo>
                    <a:lnTo>
                      <a:pt x="534064" y="921"/>
                    </a:lnTo>
                    <a:cubicBezTo>
                      <a:pt x="534201" y="1539"/>
                      <a:pt x="533858" y="2224"/>
                      <a:pt x="533241" y="2362"/>
                    </a:cubicBezTo>
                    <a:lnTo>
                      <a:pt x="58050" y="171343"/>
                    </a:lnTo>
                    <a:cubicBezTo>
                      <a:pt x="33224" y="177720"/>
                      <a:pt x="7918" y="162770"/>
                      <a:pt x="1471" y="137944"/>
                    </a:cubicBezTo>
                    <a:lnTo>
                      <a:pt x="1471" y="137944"/>
                    </a:lnTo>
                    <a:cubicBezTo>
                      <a:pt x="-4907" y="113118"/>
                      <a:pt x="10044" y="87744"/>
                      <a:pt x="34870" y="81366"/>
                    </a:cubicBezTo>
                    <a:lnTo>
                      <a:pt x="532623" y="30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11">
                <a:extLst>
                  <a:ext uri="{FF2B5EF4-FFF2-40B4-BE49-F238E27FC236}">
                    <a16:creationId xmlns:a16="http://schemas.microsoft.com/office/drawing/2014/main" id="{87D74C10-832C-234E-AEDA-9BD27B92E975}"/>
                  </a:ext>
                </a:extLst>
              </p:cNvPr>
              <p:cNvSpPr/>
              <p:nvPr/>
            </p:nvSpPr>
            <p:spPr>
              <a:xfrm>
                <a:off x="4082186" y="3256010"/>
                <a:ext cx="534093" cy="172813"/>
              </a:xfrm>
              <a:custGeom>
                <a:avLst/>
                <a:gdLst>
                  <a:gd name="connsiteX0" fmla="*/ 1470 w 534093"/>
                  <a:gd name="connsiteY0" fmla="*/ 172784 h 172813"/>
                  <a:gd name="connsiteX1" fmla="*/ 30 w 534093"/>
                  <a:gd name="connsiteY1" fmla="*/ 171893 h 172813"/>
                  <a:gd name="connsiteX2" fmla="*/ 30 w 534093"/>
                  <a:gd name="connsiteY2" fmla="*/ 171893 h 172813"/>
                  <a:gd name="connsiteX3" fmla="*/ 853 w 534093"/>
                  <a:gd name="connsiteY3" fmla="*/ 170452 h 172813"/>
                  <a:gd name="connsiteX4" fmla="*/ 476044 w 534093"/>
                  <a:gd name="connsiteY4" fmla="*/ 1471 h 172813"/>
                  <a:gd name="connsiteX5" fmla="*/ 532622 w 534093"/>
                  <a:gd name="connsiteY5" fmla="*/ 34870 h 172813"/>
                  <a:gd name="connsiteX6" fmla="*/ 532622 w 534093"/>
                  <a:gd name="connsiteY6" fmla="*/ 34870 h 172813"/>
                  <a:gd name="connsiteX7" fmla="*/ 499224 w 534093"/>
                  <a:gd name="connsiteY7" fmla="*/ 91448 h 172813"/>
                  <a:gd name="connsiteX8" fmla="*/ 1470 w 534093"/>
                  <a:gd name="connsiteY8" fmla="*/ 172784 h 1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4093" h="172813">
                    <a:moveTo>
                      <a:pt x="1470" y="172784"/>
                    </a:moveTo>
                    <a:cubicBezTo>
                      <a:pt x="853" y="172921"/>
                      <a:pt x="167" y="172578"/>
                      <a:pt x="30" y="171893"/>
                    </a:cubicBezTo>
                    <a:lnTo>
                      <a:pt x="30" y="171893"/>
                    </a:lnTo>
                    <a:cubicBezTo>
                      <a:pt x="-107" y="171275"/>
                      <a:pt x="236" y="170590"/>
                      <a:pt x="853" y="170452"/>
                    </a:cubicBezTo>
                    <a:lnTo>
                      <a:pt x="476044" y="1471"/>
                    </a:lnTo>
                    <a:cubicBezTo>
                      <a:pt x="500870" y="-4907"/>
                      <a:pt x="526176" y="10044"/>
                      <a:pt x="532622" y="34870"/>
                    </a:cubicBezTo>
                    <a:lnTo>
                      <a:pt x="532622" y="34870"/>
                    </a:lnTo>
                    <a:cubicBezTo>
                      <a:pt x="539000" y="59696"/>
                      <a:pt x="524050" y="85002"/>
                      <a:pt x="499224" y="91448"/>
                    </a:cubicBezTo>
                    <a:lnTo>
                      <a:pt x="1470" y="172784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12">
                <a:extLst>
                  <a:ext uri="{FF2B5EF4-FFF2-40B4-BE49-F238E27FC236}">
                    <a16:creationId xmlns:a16="http://schemas.microsoft.com/office/drawing/2014/main" id="{95AD20A2-F57D-A94B-9D36-39922A3B1452}"/>
                  </a:ext>
                </a:extLst>
              </p:cNvPr>
              <p:cNvSpPr/>
              <p:nvPr/>
            </p:nvSpPr>
            <p:spPr>
              <a:xfrm>
                <a:off x="3514594" y="3518685"/>
                <a:ext cx="406407" cy="399343"/>
              </a:xfrm>
              <a:custGeom>
                <a:avLst/>
                <a:gdLst>
                  <a:gd name="connsiteX0" fmla="*/ 404401 w 406407"/>
                  <a:gd name="connsiteY0" fmla="*/ 360 h 399343"/>
                  <a:gd name="connsiteX1" fmla="*/ 406047 w 406407"/>
                  <a:gd name="connsiteY1" fmla="*/ 360 h 399343"/>
                  <a:gd name="connsiteX2" fmla="*/ 406047 w 406407"/>
                  <a:gd name="connsiteY2" fmla="*/ 360 h 399343"/>
                  <a:gd name="connsiteX3" fmla="*/ 406047 w 406407"/>
                  <a:gd name="connsiteY3" fmla="*/ 2075 h 399343"/>
                  <a:gd name="connsiteX4" fmla="*/ 78989 w 406407"/>
                  <a:gd name="connsiteY4" fmla="*/ 386054 h 399343"/>
                  <a:gd name="connsiteX5" fmla="*/ 13290 w 406407"/>
                  <a:gd name="connsiteY5" fmla="*/ 385368 h 399343"/>
                  <a:gd name="connsiteX6" fmla="*/ 13290 w 406407"/>
                  <a:gd name="connsiteY6" fmla="*/ 385368 h 399343"/>
                  <a:gd name="connsiteX7" fmla="*/ 13976 w 406407"/>
                  <a:gd name="connsiteY7" fmla="*/ 319669 h 399343"/>
                  <a:gd name="connsiteX8" fmla="*/ 404401 w 406407"/>
                  <a:gd name="connsiteY8" fmla="*/ 360 h 399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407" h="399343">
                    <a:moveTo>
                      <a:pt x="404401" y="360"/>
                    </a:moveTo>
                    <a:cubicBezTo>
                      <a:pt x="404882" y="-120"/>
                      <a:pt x="405636" y="-120"/>
                      <a:pt x="406047" y="360"/>
                    </a:cubicBezTo>
                    <a:lnTo>
                      <a:pt x="406047" y="360"/>
                    </a:lnTo>
                    <a:cubicBezTo>
                      <a:pt x="406527" y="840"/>
                      <a:pt x="406527" y="1594"/>
                      <a:pt x="406047" y="2075"/>
                    </a:cubicBezTo>
                    <a:lnTo>
                      <a:pt x="78989" y="386054"/>
                    </a:lnTo>
                    <a:cubicBezTo>
                      <a:pt x="60679" y="404022"/>
                      <a:pt x="31258" y="403748"/>
                      <a:pt x="13290" y="385368"/>
                    </a:cubicBezTo>
                    <a:lnTo>
                      <a:pt x="13290" y="385368"/>
                    </a:lnTo>
                    <a:cubicBezTo>
                      <a:pt x="-4678" y="367057"/>
                      <a:pt x="-4404" y="337636"/>
                      <a:pt x="13976" y="319669"/>
                    </a:cubicBezTo>
                    <a:lnTo>
                      <a:pt x="404401" y="360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13">
                <a:extLst>
                  <a:ext uri="{FF2B5EF4-FFF2-40B4-BE49-F238E27FC236}">
                    <a16:creationId xmlns:a16="http://schemas.microsoft.com/office/drawing/2014/main" id="{BEA12F2F-9E98-C348-8757-82F2FABDD6C3}"/>
                  </a:ext>
                </a:extLst>
              </p:cNvPr>
              <p:cNvSpPr/>
              <p:nvPr/>
            </p:nvSpPr>
            <p:spPr>
              <a:xfrm>
                <a:off x="4057442" y="2985713"/>
                <a:ext cx="406382" cy="399275"/>
              </a:xfrm>
              <a:custGeom>
                <a:avLst/>
                <a:gdLst>
                  <a:gd name="connsiteX0" fmla="*/ 2006 w 406382"/>
                  <a:gd name="connsiteY0" fmla="*/ 398915 h 399275"/>
                  <a:gd name="connsiteX1" fmla="*/ 360 w 406382"/>
                  <a:gd name="connsiteY1" fmla="*/ 398915 h 399275"/>
                  <a:gd name="connsiteX2" fmla="*/ 360 w 406382"/>
                  <a:gd name="connsiteY2" fmla="*/ 398915 h 399275"/>
                  <a:gd name="connsiteX3" fmla="*/ 360 w 406382"/>
                  <a:gd name="connsiteY3" fmla="*/ 397269 h 399275"/>
                  <a:gd name="connsiteX4" fmla="*/ 327418 w 406382"/>
                  <a:gd name="connsiteY4" fmla="*/ 13290 h 399275"/>
                  <a:gd name="connsiteX5" fmla="*/ 393118 w 406382"/>
                  <a:gd name="connsiteY5" fmla="*/ 13976 h 399275"/>
                  <a:gd name="connsiteX6" fmla="*/ 393118 w 406382"/>
                  <a:gd name="connsiteY6" fmla="*/ 13976 h 399275"/>
                  <a:gd name="connsiteX7" fmla="*/ 392432 w 406382"/>
                  <a:gd name="connsiteY7" fmla="*/ 79675 h 399275"/>
                  <a:gd name="connsiteX8" fmla="*/ 2006 w 406382"/>
                  <a:gd name="connsiteY8" fmla="*/ 398915 h 39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382" h="399275">
                    <a:moveTo>
                      <a:pt x="2006" y="398915"/>
                    </a:moveTo>
                    <a:cubicBezTo>
                      <a:pt x="1526" y="399395"/>
                      <a:pt x="772" y="399395"/>
                      <a:pt x="360" y="398915"/>
                    </a:cubicBezTo>
                    <a:lnTo>
                      <a:pt x="360" y="398915"/>
                    </a:lnTo>
                    <a:cubicBezTo>
                      <a:pt x="-120" y="398435"/>
                      <a:pt x="-120" y="397681"/>
                      <a:pt x="360" y="397269"/>
                    </a:cubicBezTo>
                    <a:lnTo>
                      <a:pt x="327418" y="13290"/>
                    </a:lnTo>
                    <a:cubicBezTo>
                      <a:pt x="345729" y="-4678"/>
                      <a:pt x="375150" y="-4404"/>
                      <a:pt x="393118" y="13976"/>
                    </a:cubicBezTo>
                    <a:lnTo>
                      <a:pt x="393118" y="13976"/>
                    </a:lnTo>
                    <a:cubicBezTo>
                      <a:pt x="411086" y="32286"/>
                      <a:pt x="410743" y="61707"/>
                      <a:pt x="392432" y="79675"/>
                    </a:cubicBezTo>
                    <a:lnTo>
                      <a:pt x="2006" y="398915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14">
                <a:extLst>
                  <a:ext uri="{FF2B5EF4-FFF2-40B4-BE49-F238E27FC236}">
                    <a16:creationId xmlns:a16="http://schemas.microsoft.com/office/drawing/2014/main" id="{239F5233-AE6D-724B-8149-563028A76BC4}"/>
                  </a:ext>
                </a:extLst>
              </p:cNvPr>
              <p:cNvSpPr/>
              <p:nvPr/>
            </p:nvSpPr>
            <p:spPr>
              <a:xfrm>
                <a:off x="3781779" y="3544298"/>
                <a:ext cx="182533" cy="531537"/>
              </a:xfrm>
              <a:custGeom>
                <a:avLst/>
                <a:gdLst>
                  <a:gd name="connsiteX0" fmla="*/ 180217 w 182533"/>
                  <a:gd name="connsiteY0" fmla="*/ 877 h 531537"/>
                  <a:gd name="connsiteX1" fmla="*/ 181657 w 182533"/>
                  <a:gd name="connsiteY1" fmla="*/ 54 h 531537"/>
                  <a:gd name="connsiteX2" fmla="*/ 181657 w 182533"/>
                  <a:gd name="connsiteY2" fmla="*/ 54 h 531537"/>
                  <a:gd name="connsiteX3" fmla="*/ 182480 w 182533"/>
                  <a:gd name="connsiteY3" fmla="*/ 1494 h 531537"/>
                  <a:gd name="connsiteX4" fmla="*/ 91200 w 182533"/>
                  <a:gd name="connsiteY4" fmla="*/ 497533 h 531537"/>
                  <a:gd name="connsiteX5" fmla="*/ 34004 w 182533"/>
                  <a:gd name="connsiteY5" fmla="*/ 529834 h 531537"/>
                  <a:gd name="connsiteX6" fmla="*/ 34004 w 182533"/>
                  <a:gd name="connsiteY6" fmla="*/ 529834 h 531537"/>
                  <a:gd name="connsiteX7" fmla="*/ 1703 w 182533"/>
                  <a:gd name="connsiteY7" fmla="*/ 472638 h 531537"/>
                  <a:gd name="connsiteX8" fmla="*/ 180217 w 182533"/>
                  <a:gd name="connsiteY8" fmla="*/ 877 h 53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533" h="531537">
                    <a:moveTo>
                      <a:pt x="180217" y="877"/>
                    </a:moveTo>
                    <a:cubicBezTo>
                      <a:pt x="180423" y="259"/>
                      <a:pt x="181040" y="-152"/>
                      <a:pt x="181657" y="54"/>
                    </a:cubicBezTo>
                    <a:lnTo>
                      <a:pt x="181657" y="54"/>
                    </a:lnTo>
                    <a:cubicBezTo>
                      <a:pt x="182274" y="259"/>
                      <a:pt x="182686" y="877"/>
                      <a:pt x="182480" y="1494"/>
                    </a:cubicBezTo>
                    <a:lnTo>
                      <a:pt x="91200" y="497533"/>
                    </a:lnTo>
                    <a:cubicBezTo>
                      <a:pt x="84342" y="522222"/>
                      <a:pt x="58693" y="536692"/>
                      <a:pt x="34004" y="529834"/>
                    </a:cubicBezTo>
                    <a:lnTo>
                      <a:pt x="34004" y="529834"/>
                    </a:lnTo>
                    <a:cubicBezTo>
                      <a:pt x="9316" y="522907"/>
                      <a:pt x="-5155" y="497327"/>
                      <a:pt x="1703" y="472638"/>
                    </a:cubicBezTo>
                    <a:lnTo>
                      <a:pt x="180217" y="877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15">
                <a:extLst>
                  <a:ext uri="{FF2B5EF4-FFF2-40B4-BE49-F238E27FC236}">
                    <a16:creationId xmlns:a16="http://schemas.microsoft.com/office/drawing/2014/main" id="{29154B1C-4713-6F48-9FE1-32AD74B03631}"/>
                  </a:ext>
                </a:extLst>
              </p:cNvPr>
              <p:cNvSpPr/>
              <p:nvPr/>
            </p:nvSpPr>
            <p:spPr>
              <a:xfrm>
                <a:off x="4014132" y="2827907"/>
                <a:ext cx="182533" cy="531537"/>
              </a:xfrm>
              <a:custGeom>
                <a:avLst/>
                <a:gdLst>
                  <a:gd name="connsiteX0" fmla="*/ 2317 w 182533"/>
                  <a:gd name="connsiteY0" fmla="*/ 530661 h 531537"/>
                  <a:gd name="connsiteX1" fmla="*/ 876 w 182533"/>
                  <a:gd name="connsiteY1" fmla="*/ 531484 h 531537"/>
                  <a:gd name="connsiteX2" fmla="*/ 876 w 182533"/>
                  <a:gd name="connsiteY2" fmla="*/ 531484 h 531537"/>
                  <a:gd name="connsiteX3" fmla="*/ 54 w 182533"/>
                  <a:gd name="connsiteY3" fmla="*/ 530044 h 531537"/>
                  <a:gd name="connsiteX4" fmla="*/ 91333 w 182533"/>
                  <a:gd name="connsiteY4" fmla="*/ 34004 h 531537"/>
                  <a:gd name="connsiteX5" fmla="*/ 148529 w 182533"/>
                  <a:gd name="connsiteY5" fmla="*/ 1703 h 531537"/>
                  <a:gd name="connsiteX6" fmla="*/ 148529 w 182533"/>
                  <a:gd name="connsiteY6" fmla="*/ 1703 h 531537"/>
                  <a:gd name="connsiteX7" fmla="*/ 180830 w 182533"/>
                  <a:gd name="connsiteY7" fmla="*/ 58899 h 531537"/>
                  <a:gd name="connsiteX8" fmla="*/ 2317 w 182533"/>
                  <a:gd name="connsiteY8" fmla="*/ 530661 h 53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533" h="531537">
                    <a:moveTo>
                      <a:pt x="2317" y="530661"/>
                    </a:moveTo>
                    <a:cubicBezTo>
                      <a:pt x="2111" y="531278"/>
                      <a:pt x="1494" y="531689"/>
                      <a:pt x="876" y="531484"/>
                    </a:cubicBezTo>
                    <a:lnTo>
                      <a:pt x="876" y="531484"/>
                    </a:lnTo>
                    <a:cubicBezTo>
                      <a:pt x="259" y="531278"/>
                      <a:pt x="-152" y="530661"/>
                      <a:pt x="54" y="530044"/>
                    </a:cubicBezTo>
                    <a:lnTo>
                      <a:pt x="91333" y="34004"/>
                    </a:lnTo>
                    <a:cubicBezTo>
                      <a:pt x="98191" y="9315"/>
                      <a:pt x="123840" y="-5155"/>
                      <a:pt x="148529" y="1703"/>
                    </a:cubicBezTo>
                    <a:lnTo>
                      <a:pt x="148529" y="1703"/>
                    </a:lnTo>
                    <a:cubicBezTo>
                      <a:pt x="173218" y="8561"/>
                      <a:pt x="187688" y="34210"/>
                      <a:pt x="180830" y="58899"/>
                    </a:cubicBezTo>
                    <a:lnTo>
                      <a:pt x="2317" y="530661"/>
                    </a:lnTo>
                    <a:close/>
                  </a:path>
                </a:pathLst>
              </a:custGeom>
              <a:grpFill/>
              <a:ln w="68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1028" name="Picture 4" descr="Hình ảnh Dấu Chấm Hỏi, Câu Hỏi Clipart, Dấu Hỏi Sáng Tạo, Nghi Ngờ miễn phí  tải tập tin PNG PSDComment và Vector">
            <a:extLst>
              <a:ext uri="{FF2B5EF4-FFF2-40B4-BE49-F238E27FC236}">
                <a16:creationId xmlns:a16="http://schemas.microsoft.com/office/drawing/2014/main" id="{6B40B40C-922F-4D41-B07F-D564B5157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462" y="3250217"/>
            <a:ext cx="741951" cy="78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79B57702-8C59-EF4C-B611-A80DA82BAE19}"/>
              </a:ext>
            </a:extLst>
          </p:cNvPr>
          <p:cNvSpPr/>
          <p:nvPr/>
        </p:nvSpPr>
        <p:spPr>
          <a:xfrm>
            <a:off x="706096" y="2806946"/>
            <a:ext cx="1466350" cy="41529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D59F2DF-CA4A-454D-9764-CDC61ECEDF05}"/>
              </a:ext>
            </a:extLst>
          </p:cNvPr>
          <p:cNvSpPr/>
          <p:nvPr/>
        </p:nvSpPr>
        <p:spPr>
          <a:xfrm>
            <a:off x="748203" y="6043618"/>
            <a:ext cx="1466350" cy="41529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BBF28E7-41FB-3E40-A819-C5C8385331EA}"/>
              </a:ext>
            </a:extLst>
          </p:cNvPr>
          <p:cNvSpPr/>
          <p:nvPr/>
        </p:nvSpPr>
        <p:spPr>
          <a:xfrm>
            <a:off x="9624366" y="6043618"/>
            <a:ext cx="1466350" cy="41529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4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5626800-2489-004B-BC95-4920C6CEEF5D}"/>
              </a:ext>
            </a:extLst>
          </p:cNvPr>
          <p:cNvSpPr/>
          <p:nvPr/>
        </p:nvSpPr>
        <p:spPr>
          <a:xfrm>
            <a:off x="9624366" y="3478850"/>
            <a:ext cx="1466350" cy="41529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</a:p>
        </p:txBody>
      </p:sp>
    </p:spTree>
    <p:extLst>
      <p:ext uri="{BB962C8B-B14F-4D97-AF65-F5344CB8AC3E}">
        <p14:creationId xmlns:p14="http://schemas.microsoft.com/office/powerpoint/2010/main" val="220975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18" grpId="0" animBg="1"/>
      <p:bldP spid="21" grpId="0" animBg="1"/>
      <p:bldP spid="20" grpId="0" animBg="1"/>
      <p:bldP spid="52" grpId="0" animBg="1"/>
      <p:bldP spid="53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638601-9637-8C41-9E37-6B89B39DC50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69" y="393571"/>
            <a:ext cx="5200374" cy="46713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707E3CC-1439-284C-9E12-86F747933C33}"/>
              </a:ext>
            </a:extLst>
          </p:cNvPr>
          <p:cNvSpPr/>
          <p:nvPr/>
        </p:nvSpPr>
        <p:spPr>
          <a:xfrm>
            <a:off x="5446643" y="288796"/>
            <a:ext cx="6096000" cy="41919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gì so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it-IT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dirty="0">
              <a:solidFill>
                <a:srgbClr val="311F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ình ảnh Học Thảo Luận Viết Bài Tập Về Nhà Làm Bài Toán, Bé, Phiên, Dễ  Thương miễn phí tải tập tin PNG PSDComment và Vector">
            <a:extLst>
              <a:ext uri="{FF2B5EF4-FFF2-40B4-BE49-F238E27FC236}">
                <a16:creationId xmlns:a16="http://schemas.microsoft.com/office/drawing/2014/main" id="{1338FEA6-B8F2-2244-B052-C90F1D88D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130" y="5008640"/>
            <a:ext cx="3260035" cy="17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066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A8E5097-2C1E-C34F-B2F3-D8F2973DC55A}"/>
              </a:ext>
            </a:extLst>
          </p:cNvPr>
          <p:cNvSpPr/>
          <p:nvPr/>
        </p:nvSpPr>
        <p:spPr>
          <a:xfrm>
            <a:off x="576470" y="1987826"/>
            <a:ext cx="1013791" cy="32997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cụ lao động bằng kim loại ra đời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D139192-1A50-DD4E-8B61-E0D157100B1B}"/>
              </a:ext>
            </a:extLst>
          </p:cNvPr>
          <p:cNvSpPr/>
          <p:nvPr/>
        </p:nvSpPr>
        <p:spPr>
          <a:xfrm>
            <a:off x="1967946" y="2604049"/>
            <a:ext cx="1013791" cy="2107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Sản xuất phát triển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EAACE9B-ACFB-F04D-894A-0D6E790EF4B8}"/>
              </a:ext>
            </a:extLst>
          </p:cNvPr>
          <p:cNvSpPr/>
          <p:nvPr/>
        </p:nvSpPr>
        <p:spPr>
          <a:xfrm>
            <a:off x="3462122" y="1227476"/>
            <a:ext cx="1013791" cy="2107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dư thừa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F193AEB-4797-AF40-A1E4-1AD9FC4D7FC6}"/>
              </a:ext>
            </a:extLst>
          </p:cNvPr>
          <p:cNvSpPr/>
          <p:nvPr/>
        </p:nvSpPr>
        <p:spPr>
          <a:xfrm>
            <a:off x="3359422" y="3925958"/>
            <a:ext cx="1192696" cy="2107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chung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B63807A-7CD6-3647-8E8E-02D7D62E9087}"/>
              </a:ext>
            </a:extLst>
          </p:cNvPr>
          <p:cNvSpPr/>
          <p:nvPr/>
        </p:nvSpPr>
        <p:spPr>
          <a:xfrm>
            <a:off x="5572539" y="1252328"/>
            <a:ext cx="1192696" cy="21070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đứng đầu thị tộc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3AADB81-7220-E248-80AE-6B7D8B8AF20E}"/>
              </a:ext>
            </a:extLst>
          </p:cNvPr>
          <p:cNvSpPr/>
          <p:nvPr/>
        </p:nvSpPr>
        <p:spPr>
          <a:xfrm>
            <a:off x="5491373" y="3945831"/>
            <a:ext cx="1192696" cy="21070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Thành viên thị tộc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D3462C0-AFEE-2749-A677-E87DDB088B25}"/>
              </a:ext>
            </a:extLst>
          </p:cNvPr>
          <p:cNvSpPr/>
          <p:nvPr/>
        </p:nvSpPr>
        <p:spPr>
          <a:xfrm>
            <a:off x="7235682" y="1331841"/>
            <a:ext cx="1192696" cy="203752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giàu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BA931B7-83F7-CA44-B153-40F5B107D2B3}"/>
              </a:ext>
            </a:extLst>
          </p:cNvPr>
          <p:cNvSpPr/>
          <p:nvPr/>
        </p:nvSpPr>
        <p:spPr>
          <a:xfrm>
            <a:off x="7278754" y="3945830"/>
            <a:ext cx="1192696" cy="21070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nghèo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2332E66-1964-4949-97C6-0122F0C36C39}"/>
              </a:ext>
            </a:extLst>
          </p:cNvPr>
          <p:cNvSpPr/>
          <p:nvPr/>
        </p:nvSpPr>
        <p:spPr>
          <a:xfrm>
            <a:off x="8885591" y="1252327"/>
            <a:ext cx="1192696" cy="21070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Giai cấp thống trị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BB561BF-AF0E-6E4F-BFAD-DFEC20F3DF5C}"/>
              </a:ext>
            </a:extLst>
          </p:cNvPr>
          <p:cNvSpPr/>
          <p:nvPr/>
        </p:nvSpPr>
        <p:spPr>
          <a:xfrm>
            <a:off x="8885591" y="3945829"/>
            <a:ext cx="1192696" cy="21070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Giai cấp</a:t>
            </a:r>
          </a:p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bị </a:t>
            </a:r>
          </a:p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8844512-EA0D-7149-9553-4F6D915B271E}"/>
              </a:ext>
            </a:extLst>
          </p:cNvPr>
          <p:cNvSpPr/>
          <p:nvPr/>
        </p:nvSpPr>
        <p:spPr>
          <a:xfrm>
            <a:off x="10492428" y="1331841"/>
            <a:ext cx="1431230" cy="43533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Xã hội có giai cấp ra đời Xã hội nguyên thuỷ tan rã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FEE83B4-6655-1C47-8013-39FCC0B072C3}"/>
              </a:ext>
            </a:extLst>
          </p:cNvPr>
          <p:cNvCxnSpPr>
            <a:cxnSpLocks/>
          </p:cNvCxnSpPr>
          <p:nvPr/>
        </p:nvCxnSpPr>
        <p:spPr>
          <a:xfrm flipV="1">
            <a:off x="2960216" y="2425145"/>
            <a:ext cx="559908" cy="1212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5CD808F-B287-7A4D-8969-D694868C1C3E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>
            <a:off x="2981737" y="3657597"/>
            <a:ext cx="377685" cy="1321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42B6301-D8A9-3141-B854-D4C7E2B4258F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1590261" y="3637722"/>
            <a:ext cx="377685" cy="19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6716085-8092-0640-BB1D-D0239C962013}"/>
              </a:ext>
            </a:extLst>
          </p:cNvPr>
          <p:cNvCxnSpPr>
            <a:cxnSpLocks/>
          </p:cNvCxnSpPr>
          <p:nvPr/>
        </p:nvCxnSpPr>
        <p:spPr>
          <a:xfrm>
            <a:off x="4530179" y="2351425"/>
            <a:ext cx="1096626" cy="248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1CCF8F9-1196-324F-9C13-E781BDC55348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4552118" y="4979506"/>
            <a:ext cx="939255" cy="9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A9E6DA6-E641-004E-AD82-DBE1F7F065CF}"/>
              </a:ext>
            </a:extLst>
          </p:cNvPr>
          <p:cNvCxnSpPr>
            <a:cxnSpLocks/>
          </p:cNvCxnSpPr>
          <p:nvPr/>
        </p:nvCxnSpPr>
        <p:spPr>
          <a:xfrm flipV="1">
            <a:off x="6557347" y="4989439"/>
            <a:ext cx="757032" cy="9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34A953D-53C0-F546-94C2-8707CA1350E5}"/>
              </a:ext>
            </a:extLst>
          </p:cNvPr>
          <p:cNvCxnSpPr>
            <a:cxnSpLocks/>
          </p:cNvCxnSpPr>
          <p:nvPr/>
        </p:nvCxnSpPr>
        <p:spPr>
          <a:xfrm flipV="1">
            <a:off x="8209733" y="4969568"/>
            <a:ext cx="757032" cy="9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56D677E-DAEC-FC4A-A144-57D6A1E88EDB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 flipV="1">
            <a:off x="10078287" y="3508511"/>
            <a:ext cx="414141" cy="1490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3640B7A-1CB5-4E49-B5E2-6AED8CC3C18C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6778469" y="2350602"/>
            <a:ext cx="457213" cy="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EE3EEED-FFEB-4C49-9FAB-132D13E3333B}"/>
              </a:ext>
            </a:extLst>
          </p:cNvPr>
          <p:cNvCxnSpPr>
            <a:cxnSpLocks/>
          </p:cNvCxnSpPr>
          <p:nvPr/>
        </p:nvCxnSpPr>
        <p:spPr>
          <a:xfrm flipV="1">
            <a:off x="8428378" y="2350597"/>
            <a:ext cx="457213" cy="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8C22E4D-CA69-4841-A252-7458606F6CC3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10078287" y="2305876"/>
            <a:ext cx="366104" cy="11777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C96CC86-25BE-0647-A32F-2581735CE7AF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4552118" y="2305877"/>
            <a:ext cx="1020421" cy="2673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8407D892-5539-F249-A40E-D5475CC92896}"/>
              </a:ext>
            </a:extLst>
          </p:cNvPr>
          <p:cNvSpPr txBox="1"/>
          <p:nvPr/>
        </p:nvSpPr>
        <p:spPr>
          <a:xfrm>
            <a:off x="4616750" y="2062369"/>
            <a:ext cx="941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 hữu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A28E0D4-0E8E-1842-9FC2-3D30C7F21617}"/>
              </a:ext>
            </a:extLst>
          </p:cNvPr>
          <p:cNvSpPr txBox="1"/>
          <p:nvPr/>
        </p:nvSpPr>
        <p:spPr>
          <a:xfrm>
            <a:off x="4547000" y="4632781"/>
            <a:ext cx="1167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đều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C003145-F7E2-5446-9C9D-7F162BA4EA98}"/>
              </a:ext>
            </a:extLst>
          </p:cNvPr>
          <p:cNvSpPr/>
          <p:nvPr/>
        </p:nvSpPr>
        <p:spPr>
          <a:xfrm>
            <a:off x="422036" y="148337"/>
            <a:ext cx="1037396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SỰ PHÁT</a:t>
            </a:r>
            <a:r>
              <a:rPr lang="vi-V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HIỆN RA KIM LOẠI VÀ BƯỚC TIẾN CỦA XÃ HỘI NGUYÊN THUỶ</a:t>
            </a:r>
            <a:endParaRPr lang="en-V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rgbClr val="311F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Sự thay đổi trong đời sống xã hội</a:t>
            </a:r>
            <a:endParaRPr lang="en-VN" sz="3200" dirty="0">
              <a:solidFill>
                <a:srgbClr val="311F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28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9" grpId="0"/>
      <p:bldP spid="5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20840717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1255</Words>
  <Application>Microsoft Office PowerPoint</Application>
  <PresentationFormat>Widescreen</PresentationFormat>
  <Paragraphs>124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Apple Chancery</vt:lpstr>
      <vt:lpstr>Arial</vt:lpstr>
      <vt:lpstr>Calibri</vt:lpstr>
      <vt:lpstr>Calibri Light</vt:lpstr>
      <vt:lpstr>Concert One</vt:lpstr>
      <vt:lpstr>Raleway Thin</vt:lpstr>
      <vt:lpstr>Times New Roman</vt:lpstr>
      <vt:lpstr>Office Theme</vt:lpstr>
      <vt:lpstr>PowerPoint Presentation</vt:lpstr>
      <vt:lpstr>KHỞI ĐỘNG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VẬN DỤNG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hồng chu</cp:lastModifiedBy>
  <cp:revision>38</cp:revision>
  <dcterms:created xsi:type="dcterms:W3CDTF">2021-07-24T09:27:14Z</dcterms:created>
  <dcterms:modified xsi:type="dcterms:W3CDTF">2021-10-01T10:02:19Z</dcterms:modified>
</cp:coreProperties>
</file>