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4" r:id="rId3"/>
    <p:sldId id="280" r:id="rId4"/>
    <p:sldId id="258" r:id="rId5"/>
    <p:sldId id="28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3" r:id="rId19"/>
    <p:sldId id="260" r:id="rId20"/>
    <p:sldId id="273" r:id="rId21"/>
    <p:sldId id="276" r:id="rId22"/>
    <p:sldId id="277" r:id="rId23"/>
    <p:sldId id="278" r:id="rId24"/>
    <p:sldId id="284" r:id="rId25"/>
    <p:sldId id="275" r:id="rId26"/>
    <p:sldId id="285" r:id="rId27"/>
    <p:sldId id="286" r:id="rId28"/>
    <p:sldId id="290" r:id="rId29"/>
    <p:sldId id="279" r:id="rId30"/>
    <p:sldId id="287" r:id="rId31"/>
    <p:sldId id="288" r:id="rId32"/>
    <p:sldId id="289" r:id="rId3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17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503F8A-64CF-42FA-A689-73479BECC0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5A3D082-7F55-4F4B-940B-A57F498108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CA362E2-73D6-48A9-80F5-FEA35CC53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AA75264-A2F6-4885-8E53-09AE65644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0A701A-D427-4F77-BEC2-416931DBC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4151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D4679F-1731-48AF-AEDA-14ECFA940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6CD69BD-CD04-4F16-8905-8DAA880C2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9E3B9DF-8A82-4D80-8BC6-FB9F471CD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1AF791-2A9A-4D2E-84BD-5C3449F8C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AF2E655-E238-47D6-8FFC-9F4217A4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391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7DFFD67-B37E-4AA0-836D-59313D38FF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BE5B0F2-5546-445D-9BAF-4D659EEBE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0932250-AD60-4E0A-BBDD-5A5CDD220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4893C03-B01C-4F1F-BFBE-92071713C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56A5AE7-EADA-4220-BBC6-C1693BABE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0558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B3A1A1F-A206-4308-BE4D-9DD6DC989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570ECC2-04C8-47B6-9C58-CA679B9EE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D6BBCD4-7121-4834-8DDA-862FC153D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207D532-EAC1-4B3E-B864-CC21B77B7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EE96276-5A06-405E-84B2-92696DCEE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1072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71C47E-5C31-48D6-8644-5BAD219CB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06396B7-1A08-4D09-A2B8-D2106EEB0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1A72850-02B4-4482-BEE4-C1EE2FD5F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879493F-0217-4018-8C50-DDAEB25EE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81719DB-653E-4F4B-A9DD-D2417878C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33176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8C7279-8E16-4582-A257-CC3B987CE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05431C6-4916-4DD3-939C-8A1B201F4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A7596A4-310E-4141-BDDF-3F805259A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C76A0DE-30C2-4535-90B6-2EA74A18B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17/02/2024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C9E750A-FAB6-4D43-A4B6-E75BF4E17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67361AF-52EB-454B-A8E6-6A0EAE090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21740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AAD2846-6B2F-451B-A8CA-AB067216F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C0052B6-9457-4BBC-9BEA-BD611BFB1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DD389C6-6DAB-4A9D-A055-637B74CFC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58D1B89-80CF-4AD7-96FB-51C2799B7C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C6018F2-7B49-43E1-9B82-871B9655AF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3A330D4F-BC6A-47C1-B8EE-F5DAC6837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17/02/2024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ADA24C0-EDE6-411A-8B26-7BE16952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F7A385BC-F323-463C-AE75-5BD17C28F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833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070FE4-F85C-4761-BA98-4165B4F72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9D46A94-E92B-4AEA-9D2B-6B2CBF598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17/02/2024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999783A-66BF-4D93-A98C-28E8FC6F3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E42CB61-A207-4117-93CB-29F8660A0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19031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18808AE-CC83-48CD-A380-84468FF09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17/02/2024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3CB0C73-BB83-4731-8A95-2FE48A2E8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4DD8CE0-794D-4825-9745-04B4130A0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97501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E247D2-C58E-4528-ABA6-F1A20C202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1F7FF90-D4B7-46BD-890D-602395B0D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04BC704-DC36-4952-A675-B9721ED23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092D8DA-B54A-4C6C-A00F-559E8BAD3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17/02/2024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6B53514-88E0-4860-B4A6-EAC8565EE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94DF29F-6E3B-43AE-9F11-F6D9E34B3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8654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E0FF2D-173A-46F0-92F7-CA2F15F5A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7B91D11-F097-417F-AE86-ABB7F3B1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4FA0B8D-6884-4DCC-87A8-59561B520B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D9730EF-990A-4C7F-BEA4-FF9E4C2D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17/02/2024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7B8714E-71CC-4323-BB9E-15B129FE1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9BCD056-11E2-4282-B20C-64B49A05D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433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52D536F-4417-41A8-98ED-5E48059F0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0D0CF0F-0B80-4B05-83CB-F3C3B8284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DAD09E5-7BA3-454E-B7D5-C30959F27D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59894-8149-4165-BD5F-E95AA2F69BCD}" type="datetimeFigureOut">
              <a:rPr lang="vi-VN" smtClean="0"/>
              <a:t>17/02/2024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39D7B8F-E386-4519-81A3-BD5B4D58F2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DF36E8C-EA9E-4635-9B18-1DAAC70AA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4877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5.gif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1.png"/><Relationship Id="rId34" Type="http://schemas.openxmlformats.org/officeDocument/2006/relationships/slide" Target="slide16.xml"/><Relationship Id="rId7" Type="http://schemas.openxmlformats.org/officeDocument/2006/relationships/image" Target="../media/image8.gif"/><Relationship Id="rId12" Type="http://schemas.openxmlformats.org/officeDocument/2006/relationships/image" Target="../media/image12.gif"/><Relationship Id="rId17" Type="http://schemas.openxmlformats.org/officeDocument/2006/relationships/image" Target="../media/image17.png"/><Relationship Id="rId25" Type="http://schemas.openxmlformats.org/officeDocument/2006/relationships/slide" Target="slide8.xml"/><Relationship Id="rId33" Type="http://schemas.openxmlformats.org/officeDocument/2006/relationships/slide" Target="slide15.xml"/><Relationship Id="rId2" Type="http://schemas.openxmlformats.org/officeDocument/2006/relationships/audio" Target="../media/media1.wav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slide" Target="slide11.xml"/><Relationship Id="rId1" Type="http://schemas.microsoft.com/office/2007/relationships/media" Target="../media/media1.wav"/><Relationship Id="rId6" Type="http://schemas.openxmlformats.org/officeDocument/2006/relationships/audio" Target="../media/audio3.wav"/><Relationship Id="rId11" Type="http://schemas.openxmlformats.org/officeDocument/2006/relationships/image" Target="../media/image11.png"/><Relationship Id="rId24" Type="http://schemas.openxmlformats.org/officeDocument/2006/relationships/image" Target="../media/image24.gif"/><Relationship Id="rId32" Type="http://schemas.openxmlformats.org/officeDocument/2006/relationships/slide" Target="slide14.xml"/><Relationship Id="rId5" Type="http://schemas.openxmlformats.org/officeDocument/2006/relationships/audio" Target="../media/audio2.wav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slide" Target="slide10.xml"/><Relationship Id="rId36" Type="http://schemas.openxmlformats.org/officeDocument/2006/relationships/image" Target="../media/image26.png"/><Relationship Id="rId10" Type="http://schemas.openxmlformats.org/officeDocument/2006/relationships/image" Target="../media/image10.gif"/><Relationship Id="rId19" Type="http://schemas.openxmlformats.org/officeDocument/2006/relationships/image" Target="../media/image19.png"/><Relationship Id="rId31" Type="http://schemas.openxmlformats.org/officeDocument/2006/relationships/slide" Target="slide13.xml"/><Relationship Id="rId4" Type="http://schemas.openxmlformats.org/officeDocument/2006/relationships/audio" Target="../media/audio1.wav"/><Relationship Id="rId9" Type="http://schemas.openxmlformats.org/officeDocument/2006/relationships/slide" Target="slide18.xml"/><Relationship Id="rId14" Type="http://schemas.openxmlformats.org/officeDocument/2006/relationships/image" Target="../media/image14.gif"/><Relationship Id="rId22" Type="http://schemas.openxmlformats.org/officeDocument/2006/relationships/image" Target="../media/image22.png"/><Relationship Id="rId27" Type="http://schemas.openxmlformats.org/officeDocument/2006/relationships/slide" Target="slide9.xml"/><Relationship Id="rId30" Type="http://schemas.openxmlformats.org/officeDocument/2006/relationships/slide" Target="slide12.xml"/><Relationship Id="rId35" Type="http://schemas.openxmlformats.org/officeDocument/2006/relationships/slide" Target="slide17.xml"/><Relationship Id="rId8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WaterLily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1816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WaterLily-02-june"/>
          <p:cNvPicPr>
            <a:picLocks noChangeAspect="1" noChangeArrowheads="1" noCrop="1"/>
          </p:cNvPicPr>
          <p:nvPr/>
        </p:nvPicPr>
        <p:blipFill>
          <a:blip r:embed="rId2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1054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WaterLily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1054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WaterLily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1054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2" descr="DSTARS-P"/>
          <p:cNvPicPr>
            <a:picLocks noChangeAspect="1" noChangeArrowheads="1" noCrop="1"/>
          </p:cNvPicPr>
          <p:nvPr/>
        </p:nvPicPr>
        <p:blipFill>
          <a:blip r:embed="rId3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04800"/>
            <a:ext cx="1200150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17"/>
          <p:cNvSpPr txBox="1">
            <a:spLocks noChangeArrowheads="1"/>
          </p:cNvSpPr>
          <p:nvPr/>
        </p:nvSpPr>
        <p:spPr bwMode="auto">
          <a:xfrm>
            <a:off x="2590800" y="5105400"/>
            <a:ext cx="6629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vi-VN" altLang="vi-VN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01" name="WordArt 21"/>
          <p:cNvSpPr>
            <a:spLocks noChangeArrowheads="1" noChangeShapeType="1" noTextEdit="1"/>
          </p:cNvSpPr>
          <p:nvPr/>
        </p:nvSpPr>
        <p:spPr bwMode="auto">
          <a:xfrm>
            <a:off x="2438400" y="1524000"/>
            <a:ext cx="7162800" cy="3352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202" name="Picture 12" descr="DSTARS-P"/>
          <p:cNvPicPr>
            <a:picLocks noChangeAspect="1" noChangeArrowheads="1" noCrop="1"/>
          </p:cNvPicPr>
          <p:nvPr/>
        </p:nvPicPr>
        <p:blipFill>
          <a:blip r:embed="rId3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25" y="4964113"/>
            <a:ext cx="1627188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WordArt 10"/>
          <p:cNvSpPr>
            <a:spLocks noChangeArrowheads="1" noChangeShapeType="1" noTextEdit="1"/>
          </p:cNvSpPr>
          <p:nvPr/>
        </p:nvSpPr>
        <p:spPr bwMode="auto">
          <a:xfrm>
            <a:off x="4247356" y="705644"/>
            <a:ext cx="3316287" cy="739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11</a:t>
            </a:r>
          </a:p>
        </p:txBody>
      </p:sp>
      <p:sp>
        <p:nvSpPr>
          <p:cNvPr id="12" name="WordArt 11"/>
          <p:cNvSpPr>
            <a:spLocks noChangeArrowheads="1" noChangeShapeType="1" noTextEdit="1"/>
          </p:cNvSpPr>
          <p:nvPr/>
        </p:nvSpPr>
        <p:spPr bwMode="auto">
          <a:xfrm>
            <a:off x="2552700" y="1933575"/>
            <a:ext cx="7086600" cy="16573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ĐỊNH DẠNG VĂN BẢN</a:t>
            </a:r>
          </a:p>
        </p:txBody>
      </p:sp>
      <p:pic>
        <p:nvPicPr>
          <p:cNvPr id="15" name="Picture 3" descr="buch00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181" y="3052763"/>
            <a:ext cx="26098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46450" y="5442486"/>
            <a:ext cx="74953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THCS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3590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464709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dung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7057" y="4607938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/>
              <a:t>Căn</a:t>
            </a:r>
            <a:r>
              <a:rPr lang="en-US" sz="3200" dirty="0"/>
              <a:t> </a:t>
            </a:r>
            <a:r>
              <a:rPr lang="en-US" sz="3200" dirty="0" err="1"/>
              <a:t>giữa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B1B67B8-05C3-4C7B-83BC-1B741B3360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0729" y="321249"/>
            <a:ext cx="3771900" cy="385762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6400E53F-EFEE-4A50-85E4-065919F95AE5}"/>
              </a:ext>
            </a:extLst>
          </p:cNvPr>
          <p:cNvGrpSpPr/>
          <p:nvPr/>
        </p:nvGrpSpPr>
        <p:grpSpPr>
          <a:xfrm>
            <a:off x="6096000" y="626830"/>
            <a:ext cx="2531166" cy="1404730"/>
            <a:chOff x="6096000" y="626830"/>
            <a:chExt cx="2531166" cy="1404730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="" xmlns:a16="http://schemas.microsoft.com/office/drawing/2014/main" id="{A55C6909-1CC4-4A14-A947-D70FC6CE2F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1497496"/>
              <a:ext cx="2504661" cy="53406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="" xmlns:a16="http://schemas.microsoft.com/office/drawing/2014/main" id="{699F4EA4-C995-4B0D-B3B4-FA17DF4E6BF1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2031559"/>
              <a:ext cx="2504661" cy="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="" xmlns:a16="http://schemas.microsoft.com/office/drawing/2014/main" id="{7F08B54B-7565-40B5-865C-22768325D5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22505" y="626830"/>
              <a:ext cx="2504661" cy="139147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90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75058" y="554769"/>
            <a:ext cx="522094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5C7DC8D-FF56-4E3D-B050-50821F4AFD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9144" y="656285"/>
            <a:ext cx="4436981" cy="166386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="" xmlns:a16="http://schemas.microsoft.com/office/drawing/2014/main" id="{7605E3FB-A7DD-4D17-98C1-BF965A62DBA6}"/>
              </a:ext>
            </a:extLst>
          </p:cNvPr>
          <p:cNvSpPr/>
          <p:nvPr/>
        </p:nvSpPr>
        <p:spPr>
          <a:xfrm>
            <a:off x="7707053" y="1143902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347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4544" y="667652"/>
            <a:ext cx="4216725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C904A00-8EE8-4770-B9BB-0A8D4E7426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8410" y="637746"/>
            <a:ext cx="5597715" cy="213246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69C2854A-C7F6-4C25-8A4D-E260DCF15523}"/>
              </a:ext>
            </a:extLst>
          </p:cNvPr>
          <p:cNvSpPr/>
          <p:nvPr/>
        </p:nvSpPr>
        <p:spPr>
          <a:xfrm>
            <a:off x="5348166" y="1470991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0005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A28F899-4602-4919-AAAC-06096789B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695" y="667652"/>
            <a:ext cx="5096288" cy="19009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phải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D99693F-E1B7-4BB2-95EC-C7CD835B84D4}"/>
              </a:ext>
            </a:extLst>
          </p:cNvPr>
          <p:cNvSpPr/>
          <p:nvPr/>
        </p:nvSpPr>
        <p:spPr>
          <a:xfrm>
            <a:off x="474544" y="667652"/>
            <a:ext cx="4216725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FC7858CF-2E41-423A-92A3-3B2FDC299DE1}"/>
              </a:ext>
            </a:extLst>
          </p:cNvPr>
          <p:cNvSpPr/>
          <p:nvPr/>
        </p:nvSpPr>
        <p:spPr>
          <a:xfrm>
            <a:off x="6506403" y="1301465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32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7823" y="669999"/>
            <a:ext cx="4280038" cy="1830622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Đoạn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4321EFB-369A-4330-A729-CF6E8C36B7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1250" y="492496"/>
            <a:ext cx="4862927" cy="23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19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87550" y="1613852"/>
            <a:ext cx="3967404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khoảng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50822" y="4576664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Khoảng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giữa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dòng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đoạn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3EF6E2B-5908-4BD5-BA5A-A7EB3E36F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3281" y="299740"/>
            <a:ext cx="3771900" cy="4276924"/>
          </a:xfrm>
          <a:prstGeom prst="rect">
            <a:avLst/>
          </a:prstGeom>
        </p:spPr>
      </p:pic>
      <p:sp>
        <p:nvSpPr>
          <p:cNvPr id="8" name="Right Brace 7">
            <a:extLst>
              <a:ext uri="{FF2B5EF4-FFF2-40B4-BE49-F238E27FC236}">
                <a16:creationId xmlns="" xmlns:a16="http://schemas.microsoft.com/office/drawing/2014/main" id="{E72C1E5D-8BC2-4C76-88E2-59517F2A0568}"/>
              </a:ext>
            </a:extLst>
          </p:cNvPr>
          <p:cNvSpPr/>
          <p:nvPr/>
        </p:nvSpPr>
        <p:spPr>
          <a:xfrm>
            <a:off x="5577206" y="2547302"/>
            <a:ext cx="227246" cy="354924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0535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16031" y="422248"/>
            <a:ext cx="380296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Tăng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mứt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thụt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E79FCC5-7BD9-4582-B512-E8EF62B845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0612" y="642164"/>
            <a:ext cx="4921298" cy="184303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="" xmlns:a16="http://schemas.microsoft.com/office/drawing/2014/main" id="{03C3C6B3-42CC-45F5-BF0E-AA54C7FFF6B7}"/>
              </a:ext>
            </a:extLst>
          </p:cNvPr>
          <p:cNvSpPr/>
          <p:nvPr/>
        </p:nvSpPr>
        <p:spPr>
          <a:xfrm>
            <a:off x="7786566" y="686702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75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81075" y="979510"/>
            <a:ext cx="3577673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5: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Giảm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mứt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thụt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AE92DF7-F2EA-4823-8367-AC48AE620B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9638" y="979510"/>
            <a:ext cx="4830844" cy="18669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651A9EBC-039E-4482-BAB6-04538657DE68}"/>
              </a:ext>
            </a:extLst>
          </p:cNvPr>
          <p:cNvSpPr/>
          <p:nvPr/>
        </p:nvSpPr>
        <p:spPr>
          <a:xfrm>
            <a:off x="7349244" y="979510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85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7D033A-9707-40E9-9C87-696808E228F2}"/>
              </a:ext>
            </a:extLst>
          </p:cNvPr>
          <p:cNvSpPr txBox="1"/>
          <p:nvPr/>
        </p:nvSpPr>
        <p:spPr>
          <a:xfrm>
            <a:off x="821635" y="2014330"/>
            <a:ext cx="392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07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7052B5-276F-4743-B827-2F6B9BA3D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912" y="524151"/>
            <a:ext cx="5257800" cy="3663537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1.5,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8pt. 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6335B74-64F9-4CBA-A8B6-34F797BDF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285" y="365124"/>
            <a:ext cx="4448515" cy="525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1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34" y="227557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5088" y="528743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55" y="304800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682" y="201197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8" descr="D (190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260" y="5026025"/>
            <a:ext cx="7524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9" descr="D (190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701" y="5232495"/>
            <a:ext cx="7524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WordArt 10"/>
          <p:cNvSpPr>
            <a:spLocks noChangeArrowheads="1" noChangeShapeType="1" noTextEdit="1"/>
          </p:cNvSpPr>
          <p:nvPr/>
        </p:nvSpPr>
        <p:spPr bwMode="auto">
          <a:xfrm>
            <a:off x="1374230" y="201197"/>
            <a:ext cx="9424967" cy="16229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66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11:</a:t>
            </a:r>
          </a:p>
          <a:p>
            <a:pPr algn="ctr"/>
            <a:r>
              <a:rPr lang="en-US" sz="3600" b="1" kern="10" dirty="0">
                <a:ln w="66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ĐỊNH DẠNG VĂN BẢN</a:t>
            </a:r>
          </a:p>
        </p:txBody>
      </p:sp>
      <p:sp>
        <p:nvSpPr>
          <p:cNvPr id="9225" name="Rectangle 12"/>
          <p:cNvSpPr>
            <a:spLocks noChangeArrowheads="1"/>
          </p:cNvSpPr>
          <p:nvPr/>
        </p:nvSpPr>
        <p:spPr bwMode="auto">
          <a:xfrm>
            <a:off x="2562226" y="2473325"/>
            <a:ext cx="7159171" cy="609600"/>
          </a:xfrm>
          <a:prstGeom prst="rect">
            <a:avLst/>
          </a:prstGeom>
          <a:gradFill rotWithShape="1">
            <a:gsLst>
              <a:gs pos="0">
                <a:srgbClr val="C8E6F4"/>
              </a:gs>
              <a:gs pos="100000">
                <a:srgbClr val="F4EFFF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8E6F4"/>
            </a:extrusionClr>
            <a:contourClr>
              <a:srgbClr val="C8E6F4"/>
            </a:contourClr>
          </a:sp3d>
        </p:spPr>
        <p:txBody>
          <a:bodyPr wrap="none" anchor="ctr">
            <a:flatTx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sp>
        <p:nvSpPr>
          <p:cNvPr id="9226" name="Text Box 15"/>
          <p:cNvSpPr txBox="1">
            <a:spLocks noChangeArrowheads="1"/>
          </p:cNvSpPr>
          <p:nvPr/>
        </p:nvSpPr>
        <p:spPr bwMode="auto">
          <a:xfrm>
            <a:off x="3384036" y="2468562"/>
            <a:ext cx="59875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alt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7" name="Oval 23"/>
          <p:cNvSpPr>
            <a:spLocks noChangeArrowheads="1"/>
          </p:cNvSpPr>
          <p:nvPr/>
        </p:nvSpPr>
        <p:spPr bwMode="auto">
          <a:xfrm>
            <a:off x="2743200" y="2473325"/>
            <a:ext cx="6858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2F0C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b="1">
                <a:latin typeface="Times New Roman" panose="02020603050405020304" pitchFamily="18" charset="0"/>
              </a:rPr>
              <a:t>1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2562067" y="3957640"/>
            <a:ext cx="7105931" cy="649288"/>
            <a:chOff x="1061" y="2493"/>
            <a:chExt cx="3726" cy="409"/>
          </a:xfrm>
        </p:grpSpPr>
        <p:sp>
          <p:nvSpPr>
            <p:cNvPr id="9235" name="Rectangle 13"/>
            <p:cNvSpPr>
              <a:spLocks noChangeArrowheads="1"/>
            </p:cNvSpPr>
            <p:nvPr/>
          </p:nvSpPr>
          <p:spPr bwMode="auto">
            <a:xfrm>
              <a:off x="1061" y="2518"/>
              <a:ext cx="3726" cy="384"/>
            </a:xfrm>
            <a:prstGeom prst="rect">
              <a:avLst/>
            </a:prstGeom>
            <a:gradFill rotWithShape="1">
              <a:gsLst>
                <a:gs pos="0">
                  <a:srgbClr val="C8E6F4"/>
                </a:gs>
                <a:gs pos="100000">
                  <a:srgbClr val="F4EFFF"/>
                </a:gs>
              </a:gsLst>
              <a:path path="shape">
                <a:fillToRect l="50000" t="50000" r="50000" b="50000"/>
              </a:path>
            </a:gradFill>
            <a:ln w="9525">
              <a:miter lim="800000"/>
              <a:headEnd/>
              <a:tailEnd/>
            </a:ln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C8E6F4"/>
              </a:extrusionClr>
              <a:contourClr>
                <a:srgbClr val="C8E6F4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9236" name="Text Box 17"/>
            <p:cNvSpPr txBox="1">
              <a:spLocks noChangeArrowheads="1"/>
            </p:cNvSpPr>
            <p:nvPr/>
          </p:nvSpPr>
          <p:spPr bwMode="auto">
            <a:xfrm>
              <a:off x="1492" y="2493"/>
              <a:ext cx="329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endPara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37" name="Oval 25"/>
            <p:cNvSpPr>
              <a:spLocks noChangeArrowheads="1"/>
            </p:cNvSpPr>
            <p:nvPr/>
          </p:nvSpPr>
          <p:spPr bwMode="auto">
            <a:xfrm>
              <a:off x="1136" y="2518"/>
              <a:ext cx="432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2F0C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2400" b="1">
                  <a:latin typeface="Times New Roman" panose="02020603050405020304" pitchFamily="18" charset="0"/>
                </a:rPr>
                <a:t>3</a:t>
              </a:r>
            </a:p>
          </p:txBody>
        </p:sp>
      </p:grpSp>
      <p:pic>
        <p:nvPicPr>
          <p:cNvPr id="9229" name="Picture 31" descr="56CEE190D2834983BE9B1882D8651F7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831" y="2846861"/>
            <a:ext cx="857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32" descr="56CEE190D2834983BE9B1882D8651F7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80" y="2397125"/>
            <a:ext cx="857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31" name="Group 34"/>
          <p:cNvGrpSpPr>
            <a:grpSpLocks/>
          </p:cNvGrpSpPr>
          <p:nvPr/>
        </p:nvGrpSpPr>
        <p:grpSpPr bwMode="auto">
          <a:xfrm>
            <a:off x="2562226" y="3200400"/>
            <a:ext cx="7159171" cy="660400"/>
            <a:chOff x="1326" y="2518"/>
            <a:chExt cx="3170" cy="416"/>
          </a:xfrm>
        </p:grpSpPr>
        <p:sp>
          <p:nvSpPr>
            <p:cNvPr id="9232" name="Rectangle 35"/>
            <p:cNvSpPr>
              <a:spLocks noChangeArrowheads="1"/>
            </p:cNvSpPr>
            <p:nvPr/>
          </p:nvSpPr>
          <p:spPr bwMode="auto">
            <a:xfrm>
              <a:off x="1326" y="2518"/>
              <a:ext cx="3170" cy="384"/>
            </a:xfrm>
            <a:prstGeom prst="rect">
              <a:avLst/>
            </a:prstGeom>
            <a:gradFill rotWithShape="1">
              <a:gsLst>
                <a:gs pos="0">
                  <a:srgbClr val="C8E6F4"/>
                </a:gs>
                <a:gs pos="100000">
                  <a:srgbClr val="F4EFFF"/>
                </a:gs>
              </a:gsLst>
              <a:path path="shape">
                <a:fillToRect l="50000" t="50000" r="50000" b="50000"/>
              </a:path>
            </a:gradFill>
            <a:ln w="9525">
              <a:miter lim="800000"/>
              <a:headEnd/>
              <a:tailEnd/>
            </a:ln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C8E6F4"/>
              </a:extrusionClr>
              <a:contourClr>
                <a:srgbClr val="C8E6F4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9233" name="Text Box 36"/>
            <p:cNvSpPr txBox="1">
              <a:spLocks noChangeArrowheads="1"/>
            </p:cNvSpPr>
            <p:nvPr/>
          </p:nvSpPr>
          <p:spPr bwMode="auto">
            <a:xfrm>
              <a:off x="1520" y="2566"/>
              <a:ext cx="2691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in</a:t>
              </a:r>
            </a:p>
          </p:txBody>
        </p:sp>
        <p:sp>
          <p:nvSpPr>
            <p:cNvPr id="9234" name="Oval 37"/>
            <p:cNvSpPr>
              <a:spLocks noChangeArrowheads="1"/>
            </p:cNvSpPr>
            <p:nvPr/>
          </p:nvSpPr>
          <p:spPr bwMode="auto">
            <a:xfrm>
              <a:off x="1389" y="2518"/>
              <a:ext cx="321" cy="38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2F0C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2400" b="1">
                  <a:latin typeface="Times New Roman" panose="02020603050405020304" pitchFamily="18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51094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animBg="1"/>
      <p:bldP spid="9226" grpId="0"/>
      <p:bldP spid="92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F8A32F6-58C7-4DFE-9954-8AB715972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25" y="895350"/>
            <a:ext cx="4324350" cy="5067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6A0EBBD-120D-4344-8F75-E2D6AB412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184" y="895350"/>
            <a:ext cx="4295775" cy="50673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4529803-8820-4F2F-89AA-7C0FFA694CF1}"/>
              </a:ext>
            </a:extLst>
          </p:cNvPr>
          <p:cNvSpPr txBox="1"/>
          <p:nvPr/>
        </p:nvSpPr>
        <p:spPr>
          <a:xfrm>
            <a:off x="2940949" y="249019"/>
            <a:ext cx="6189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2 VĂN BẢN SAU</a:t>
            </a:r>
            <a:endParaRPr lang="vi-VN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7137826-B020-448E-92F9-87317C854C89}"/>
              </a:ext>
            </a:extLst>
          </p:cNvPr>
          <p:cNvSpPr txBox="1"/>
          <p:nvPr/>
        </p:nvSpPr>
        <p:spPr>
          <a:xfrm>
            <a:off x="1783663" y="5962650"/>
            <a:ext cx="2006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3317A9"/>
                </a:solidFill>
              </a:rPr>
              <a:t>Văn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bản</a:t>
            </a:r>
            <a:r>
              <a:rPr lang="en-US" sz="3200" b="1" dirty="0">
                <a:solidFill>
                  <a:srgbClr val="3317A9"/>
                </a:solidFill>
              </a:rPr>
              <a:t> 1</a:t>
            </a:r>
            <a:endParaRPr lang="vi-VN" sz="3200" b="1" dirty="0">
              <a:solidFill>
                <a:srgbClr val="3317A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42B0426-5DD5-43C5-8D26-F846506C27C8}"/>
              </a:ext>
            </a:extLst>
          </p:cNvPr>
          <p:cNvSpPr txBox="1"/>
          <p:nvPr/>
        </p:nvSpPr>
        <p:spPr>
          <a:xfrm>
            <a:off x="7531170" y="5975074"/>
            <a:ext cx="2006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3317A9"/>
                </a:solidFill>
              </a:rPr>
              <a:t>Văn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bản</a:t>
            </a:r>
            <a:r>
              <a:rPr lang="en-US" sz="3200" b="1" dirty="0">
                <a:solidFill>
                  <a:srgbClr val="3317A9"/>
                </a:solidFill>
              </a:rPr>
              <a:t> 2</a:t>
            </a:r>
            <a:endParaRPr lang="vi-VN" sz="3200" b="1" dirty="0">
              <a:solidFill>
                <a:srgbClr val="3317A9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6B42C77-F469-444F-8BBE-6EFF5C8190B7}"/>
              </a:ext>
            </a:extLst>
          </p:cNvPr>
          <p:cNvSpPr txBox="1"/>
          <p:nvPr/>
        </p:nvSpPr>
        <p:spPr>
          <a:xfrm>
            <a:off x="1745125" y="5932708"/>
            <a:ext cx="2558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3317A9"/>
                </a:solidFill>
              </a:rPr>
              <a:t>Không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hợp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lí</a:t>
            </a:r>
            <a:endParaRPr lang="vi-VN" sz="3200" b="1" dirty="0">
              <a:solidFill>
                <a:srgbClr val="3317A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2F0F667-9E76-4F68-9774-123DF05EB914}"/>
              </a:ext>
            </a:extLst>
          </p:cNvPr>
          <p:cNvSpPr txBox="1"/>
          <p:nvPr/>
        </p:nvSpPr>
        <p:spPr>
          <a:xfrm>
            <a:off x="7411159" y="5962649"/>
            <a:ext cx="2558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3317A9"/>
                </a:solidFill>
              </a:rPr>
              <a:t>Hợp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lí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hơn</a:t>
            </a:r>
            <a:endParaRPr lang="vi-VN" sz="3200" b="1" dirty="0">
              <a:solidFill>
                <a:srgbClr val="3317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44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9" grpId="1"/>
      <p:bldP spid="10" grpId="0"/>
      <p:bldP spid="10" grpId="1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4BC7B9C-019F-4398-9B0D-8F2B4E496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455" y="293985"/>
            <a:ext cx="4332839" cy="6270029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="" xmlns:a16="http://schemas.microsoft.com/office/drawing/2014/main" id="{C5DF9EE0-66EC-45F5-BE91-D7CDD722144F}"/>
              </a:ext>
            </a:extLst>
          </p:cNvPr>
          <p:cNvSpPr/>
          <p:nvPr/>
        </p:nvSpPr>
        <p:spPr>
          <a:xfrm>
            <a:off x="4193584" y="421440"/>
            <a:ext cx="1119117" cy="382137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99710FF5-0900-4E0D-8C07-E70AC3C0F114}"/>
              </a:ext>
            </a:extLst>
          </p:cNvPr>
          <p:cNvCxnSpPr>
            <a:cxnSpLocks/>
          </p:cNvCxnSpPr>
          <p:nvPr/>
        </p:nvCxnSpPr>
        <p:spPr>
          <a:xfrm flipH="1">
            <a:off x="5312702" y="421440"/>
            <a:ext cx="1004592" cy="19106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1B49C75-CDAD-400A-B68E-166EBA360A80}"/>
              </a:ext>
            </a:extLst>
          </p:cNvPr>
          <p:cNvSpPr/>
          <p:nvPr/>
        </p:nvSpPr>
        <p:spPr>
          <a:xfrm>
            <a:off x="6096000" y="132189"/>
            <a:ext cx="2470291" cy="709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endParaRPr lang="en-US" sz="28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97E101A8-EAC4-4503-B0D2-14BCBFBACAC7}"/>
              </a:ext>
            </a:extLst>
          </p:cNvPr>
          <p:cNvSpPr/>
          <p:nvPr/>
        </p:nvSpPr>
        <p:spPr>
          <a:xfrm>
            <a:off x="6865283" y="5926806"/>
            <a:ext cx="605021" cy="382137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20B2E3A1-87B2-4F01-A3F5-14CE96B11AFC}"/>
              </a:ext>
            </a:extLst>
          </p:cNvPr>
          <p:cNvCxnSpPr/>
          <p:nvPr/>
        </p:nvCxnSpPr>
        <p:spPr>
          <a:xfrm flipV="1">
            <a:off x="5993213" y="6177954"/>
            <a:ext cx="950821" cy="18808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39942EF7-729F-4B3D-8D90-B0E71E3B0BA3}"/>
              </a:ext>
            </a:extLst>
          </p:cNvPr>
          <p:cNvSpPr/>
          <p:nvPr/>
        </p:nvSpPr>
        <p:spPr>
          <a:xfrm>
            <a:off x="3998332" y="5949867"/>
            <a:ext cx="2470291" cy="709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endParaRPr lang="en-US" sz="28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84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DC3E0FE-8BEE-4D58-A7C2-083FAF930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8237" y="654533"/>
            <a:ext cx="4135526" cy="5548934"/>
          </a:xfrm>
          <a:prstGeom prst="rect">
            <a:avLst/>
          </a:prstGeom>
        </p:spPr>
      </p:pic>
      <p:sp>
        <p:nvSpPr>
          <p:cNvPr id="7" name="Text Box 17">
            <a:extLst>
              <a:ext uri="{FF2B5EF4-FFF2-40B4-BE49-F238E27FC236}">
                <a16:creationId xmlns="" xmlns:a16="http://schemas.microsoft.com/office/drawing/2014/main" id="{7FEAAC5C-DAA2-47E4-8738-2C70F77AE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9102" y="3069431"/>
            <a:ext cx="129540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phải</a:t>
            </a:r>
            <a:endParaRPr lang="en-US" altLang="en-US" sz="2400" b="1" dirty="0"/>
          </a:p>
          <a:p>
            <a:pPr eaLnBrk="1" hangingPunct="1">
              <a:spcBef>
                <a:spcPts val="600"/>
              </a:spcBef>
            </a:pPr>
            <a:r>
              <a:rPr lang="en-US" altLang="en-US" sz="2400" b="1" dirty="0"/>
              <a:t>(Right)</a:t>
            </a:r>
          </a:p>
        </p:txBody>
      </p:sp>
      <p:sp>
        <p:nvSpPr>
          <p:cNvPr id="8" name="Text Box 18">
            <a:extLst>
              <a:ext uri="{FF2B5EF4-FFF2-40B4-BE49-F238E27FC236}">
                <a16:creationId xmlns="" xmlns:a16="http://schemas.microsoft.com/office/drawing/2014/main" id="{E5FC21AC-80F2-4885-99A8-8FABE8B65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6288" y="197402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trên</a:t>
            </a:r>
            <a:r>
              <a:rPr lang="en-US" altLang="en-US" sz="2400" b="1" dirty="0"/>
              <a:t> (Top)</a:t>
            </a:r>
          </a:p>
        </p:txBody>
      </p:sp>
      <p:sp>
        <p:nvSpPr>
          <p:cNvPr id="9" name="Text Box 19">
            <a:extLst>
              <a:ext uri="{FF2B5EF4-FFF2-40B4-BE49-F238E27FC236}">
                <a16:creationId xmlns="" xmlns:a16="http://schemas.microsoft.com/office/drawing/2014/main" id="{BE8CD45F-1649-486F-8008-B6F9F2C40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763" y="6123127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dưới</a:t>
            </a:r>
            <a:r>
              <a:rPr lang="en-US" altLang="en-US" sz="2400" b="1" dirty="0"/>
              <a:t> (Bottom)</a:t>
            </a:r>
          </a:p>
        </p:txBody>
      </p:sp>
      <p:sp>
        <p:nvSpPr>
          <p:cNvPr id="10" name="Text Box 20">
            <a:extLst>
              <a:ext uri="{FF2B5EF4-FFF2-40B4-BE49-F238E27FC236}">
                <a16:creationId xmlns="" xmlns:a16="http://schemas.microsoft.com/office/drawing/2014/main" id="{95B95970-EC72-416C-9F2A-7F51C2211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6977" y="3238708"/>
            <a:ext cx="114300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trái</a:t>
            </a:r>
            <a:endParaRPr lang="en-US" altLang="en-US" sz="2400" b="1" dirty="0"/>
          </a:p>
          <a:p>
            <a:pPr eaLnBrk="1" hangingPunct="1">
              <a:spcBef>
                <a:spcPts val="600"/>
              </a:spcBef>
            </a:pPr>
            <a:r>
              <a:rPr lang="en-US" altLang="en-US" sz="2400" b="1" dirty="0"/>
              <a:t>(Left)</a:t>
            </a:r>
          </a:p>
        </p:txBody>
      </p:sp>
      <p:sp>
        <p:nvSpPr>
          <p:cNvPr id="11" name="Line 21">
            <a:extLst>
              <a:ext uri="{FF2B5EF4-FFF2-40B4-BE49-F238E27FC236}">
                <a16:creationId xmlns="" xmlns:a16="http://schemas.microsoft.com/office/drawing/2014/main" id="{65E9C54A-4047-43E3-A4EB-076FF4740BD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28237" y="3429000"/>
            <a:ext cx="653772" cy="1594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22">
            <a:extLst>
              <a:ext uri="{FF2B5EF4-FFF2-40B4-BE49-F238E27FC236}">
                <a16:creationId xmlns="" xmlns:a16="http://schemas.microsoft.com/office/drawing/2014/main" id="{E7D9775A-8213-4D6B-9F9F-D71D270C4F1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35713" y="654533"/>
            <a:ext cx="13295" cy="48515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24">
            <a:extLst>
              <a:ext uri="{FF2B5EF4-FFF2-40B4-BE49-F238E27FC236}">
                <a16:creationId xmlns="" xmlns:a16="http://schemas.microsoft.com/office/drawing/2014/main" id="{3553B7E3-F424-4AB1-B3EE-455A1B05DF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6000" y="5815013"/>
            <a:ext cx="17144" cy="304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21">
            <a:extLst>
              <a:ext uri="{FF2B5EF4-FFF2-40B4-BE49-F238E27FC236}">
                <a16:creationId xmlns="" xmlns:a16="http://schemas.microsoft.com/office/drawing/2014/main" id="{9726E882-D667-443B-9071-CD93EDAF12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83487" y="3432313"/>
            <a:ext cx="626843" cy="12631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3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BD99388-A0B3-411D-8455-24BAB84F5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922" y="1443761"/>
            <a:ext cx="3354193" cy="4500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7C13671-7553-4125-891F-5B0797823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091" y="1678076"/>
            <a:ext cx="5334000" cy="3752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A1E80D0-4D3F-4857-8E2D-711C81570BAA}"/>
              </a:ext>
            </a:extLst>
          </p:cNvPr>
          <p:cNvSpPr txBox="1"/>
          <p:nvPr/>
        </p:nvSpPr>
        <p:spPr>
          <a:xfrm>
            <a:off x="751215" y="243432"/>
            <a:ext cx="10711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	Quan </a:t>
            </a:r>
            <a:r>
              <a:rPr lang="en-US" sz="3600" dirty="0" err="1"/>
              <a:t>sát</a:t>
            </a:r>
            <a:r>
              <a:rPr lang="en-US" sz="3600" dirty="0"/>
              <a:t> 2 </a:t>
            </a:r>
            <a:r>
              <a:rPr lang="en-US" sz="3600" dirty="0" err="1"/>
              <a:t>văn</a:t>
            </a:r>
            <a:r>
              <a:rPr lang="en-US" sz="3600" dirty="0"/>
              <a:t> </a:t>
            </a:r>
            <a:r>
              <a:rPr lang="en-US" sz="3600" dirty="0" err="1"/>
              <a:t>bản</a:t>
            </a:r>
            <a:r>
              <a:rPr lang="en-US" sz="3600" dirty="0"/>
              <a:t> </a:t>
            </a:r>
            <a:r>
              <a:rPr lang="en-US" sz="3600" dirty="0" err="1"/>
              <a:t>bên</a:t>
            </a:r>
            <a:r>
              <a:rPr lang="en-US" sz="3600" dirty="0"/>
              <a:t> </a:t>
            </a:r>
            <a:r>
              <a:rPr lang="en-US" sz="3600" dirty="0" err="1"/>
              <a:t>dưới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cho</a:t>
            </a:r>
            <a:r>
              <a:rPr lang="en-US" sz="3600" dirty="0"/>
              <a:t> </a:t>
            </a:r>
            <a:r>
              <a:rPr lang="en-US" sz="3600" dirty="0" err="1"/>
              <a:t>biết</a:t>
            </a:r>
            <a:r>
              <a:rPr lang="en-US" sz="3600" dirty="0"/>
              <a:t> </a:t>
            </a:r>
            <a:r>
              <a:rPr lang="en-US" sz="3600" dirty="0" err="1"/>
              <a:t>hướng</a:t>
            </a:r>
            <a:r>
              <a:rPr lang="en-US" sz="3600" dirty="0"/>
              <a:t> </a:t>
            </a:r>
            <a:r>
              <a:rPr lang="en-US" sz="3600" dirty="0" err="1"/>
              <a:t>trang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từng</a:t>
            </a:r>
            <a:r>
              <a:rPr lang="en-US" sz="3600" dirty="0"/>
              <a:t> </a:t>
            </a:r>
            <a:r>
              <a:rPr lang="en-US" sz="3600" dirty="0" err="1"/>
              <a:t>văn</a:t>
            </a:r>
            <a:r>
              <a:rPr lang="en-US" sz="3600" dirty="0"/>
              <a:t> </a:t>
            </a:r>
            <a:r>
              <a:rPr lang="en-US" sz="3600" dirty="0" err="1"/>
              <a:t>bản</a:t>
            </a:r>
            <a:r>
              <a:rPr lang="en-US" sz="3600" dirty="0"/>
              <a:t>? </a:t>
            </a:r>
            <a:endParaRPr lang="vi-VN" sz="36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857E261-1573-47B2-970C-D474F9D3E72D}"/>
              </a:ext>
            </a:extLst>
          </p:cNvPr>
          <p:cNvSpPr txBox="1"/>
          <p:nvPr/>
        </p:nvSpPr>
        <p:spPr>
          <a:xfrm>
            <a:off x="1997765" y="5957630"/>
            <a:ext cx="2004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3317A9"/>
                </a:solidFill>
              </a:rPr>
              <a:t>Văn</a:t>
            </a:r>
            <a:r>
              <a:rPr lang="en-US" sz="3200" dirty="0">
                <a:solidFill>
                  <a:srgbClr val="3317A9"/>
                </a:solidFill>
              </a:rPr>
              <a:t> </a:t>
            </a:r>
            <a:r>
              <a:rPr lang="en-US" sz="3200" dirty="0" err="1">
                <a:solidFill>
                  <a:srgbClr val="3317A9"/>
                </a:solidFill>
              </a:rPr>
              <a:t>bản</a:t>
            </a:r>
            <a:r>
              <a:rPr lang="en-US" sz="3200" dirty="0">
                <a:solidFill>
                  <a:srgbClr val="3317A9"/>
                </a:solidFill>
              </a:rPr>
              <a:t> 1</a:t>
            </a:r>
            <a:endParaRPr lang="vi-VN" sz="3200" dirty="0">
              <a:solidFill>
                <a:srgbClr val="3317A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5BEE3D3-3A65-4B36-A266-9A2E44820901}"/>
              </a:ext>
            </a:extLst>
          </p:cNvPr>
          <p:cNvSpPr txBox="1"/>
          <p:nvPr/>
        </p:nvSpPr>
        <p:spPr>
          <a:xfrm>
            <a:off x="7409887" y="5665242"/>
            <a:ext cx="2004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3317A9"/>
                </a:solidFill>
              </a:rPr>
              <a:t>Văn</a:t>
            </a:r>
            <a:r>
              <a:rPr lang="en-US" sz="3200" dirty="0">
                <a:solidFill>
                  <a:srgbClr val="3317A9"/>
                </a:solidFill>
              </a:rPr>
              <a:t> </a:t>
            </a:r>
            <a:r>
              <a:rPr lang="en-US" sz="3200" dirty="0" err="1">
                <a:solidFill>
                  <a:srgbClr val="3317A9"/>
                </a:solidFill>
              </a:rPr>
              <a:t>bản</a:t>
            </a:r>
            <a:r>
              <a:rPr lang="en-US" sz="3200" dirty="0">
                <a:solidFill>
                  <a:srgbClr val="3317A9"/>
                </a:solidFill>
              </a:rPr>
              <a:t> 2</a:t>
            </a:r>
            <a:endParaRPr lang="vi-VN" sz="3200" dirty="0">
              <a:solidFill>
                <a:srgbClr val="3317A9"/>
              </a:solidFill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="" xmlns:a16="http://schemas.microsoft.com/office/drawing/2014/main" id="{7FA2C6DC-D43C-4B12-B151-4F01D0C4F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6960" y="5957629"/>
            <a:ext cx="2286000" cy="954107"/>
          </a:xfrm>
          <a:prstGeom prst="rect">
            <a:avLst/>
          </a:prstGeom>
          <a:solidFill>
            <a:schemeClr val="bg1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800" b="1" i="1" dirty="0" err="1">
                <a:solidFill>
                  <a:srgbClr val="FF0066"/>
                </a:solidFill>
              </a:rPr>
              <a:t>Hướng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trang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đứng</a:t>
            </a:r>
            <a:endParaRPr lang="en-US" altLang="vi-VN" sz="2800" b="1" i="1" dirty="0">
              <a:solidFill>
                <a:srgbClr val="FF0066"/>
              </a:solidFill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="" xmlns:a16="http://schemas.microsoft.com/office/drawing/2014/main" id="{ECBD2E11-DE7D-4AED-870C-140520FE8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3640" y="5660461"/>
            <a:ext cx="3581400" cy="954107"/>
          </a:xfrm>
          <a:prstGeom prst="rect">
            <a:avLst/>
          </a:prstGeom>
          <a:solidFill>
            <a:schemeClr val="bg1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800" b="1" i="1" dirty="0" err="1">
                <a:solidFill>
                  <a:srgbClr val="FF0066"/>
                </a:solidFill>
              </a:rPr>
              <a:t>Hướng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trang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nằm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ngang</a:t>
            </a:r>
            <a:endParaRPr lang="en-US" altLang="vi-VN" sz="2800" b="1" i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2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7D033A-9707-40E9-9C87-696808E228F2}"/>
              </a:ext>
            </a:extLst>
          </p:cNvPr>
          <p:cNvSpPr txBox="1"/>
          <p:nvPr/>
        </p:nvSpPr>
        <p:spPr>
          <a:xfrm>
            <a:off x="821635" y="2014330"/>
            <a:ext cx="392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9CA6820-6930-4B53-B75B-8E29D65A8097}"/>
              </a:ext>
            </a:extLst>
          </p:cNvPr>
          <p:cNvSpPr txBox="1"/>
          <p:nvPr/>
        </p:nvSpPr>
        <p:spPr>
          <a:xfrm>
            <a:off x="821634" y="2502140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11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595EC8-8958-4F0E-904F-6A3C69A6C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99779"/>
          </a:xfrm>
        </p:spPr>
        <p:txBody>
          <a:bodyPr>
            <a:noAutofit/>
          </a:bodyPr>
          <a:lstStyle/>
          <a:p>
            <a:pPr algn="just"/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68B55F5-6017-49B1-B497-22DFBA737EA2}"/>
              </a:ext>
            </a:extLst>
          </p:cNvPr>
          <p:cNvSpPr txBox="1"/>
          <p:nvPr/>
        </p:nvSpPr>
        <p:spPr>
          <a:xfrm>
            <a:off x="1752599" y="2464904"/>
            <a:ext cx="43434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(Top): 2 cm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(Bottom): 2cm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(Left): 3 cm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(right): 1.5 cm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A4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CF04CAA-221E-44DB-9A74-FD7F9DDC0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403" y="2240376"/>
            <a:ext cx="3122803" cy="425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5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47D033A-9707-40E9-9C87-696808E228F2}"/>
              </a:ext>
            </a:extLst>
          </p:cNvPr>
          <p:cNvSpPr txBox="1"/>
          <p:nvPr/>
        </p:nvSpPr>
        <p:spPr>
          <a:xfrm>
            <a:off x="821635" y="2014330"/>
            <a:ext cx="392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9CA6820-6930-4B53-B75B-8E29D65A8097}"/>
              </a:ext>
            </a:extLst>
          </p:cNvPr>
          <p:cNvSpPr txBox="1"/>
          <p:nvPr/>
        </p:nvSpPr>
        <p:spPr>
          <a:xfrm>
            <a:off x="821634" y="2502140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0181D7D-F247-42DA-B041-FE6F14B6861A}"/>
              </a:ext>
            </a:extLst>
          </p:cNvPr>
          <p:cNvSpPr txBox="1"/>
          <p:nvPr/>
        </p:nvSpPr>
        <p:spPr>
          <a:xfrm>
            <a:off x="821632" y="3017678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In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55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C376C0C-72FC-4D66-A082-1200BEACF3AA}"/>
              </a:ext>
            </a:extLst>
          </p:cNvPr>
          <p:cNvSpPr txBox="1"/>
          <p:nvPr/>
        </p:nvSpPr>
        <p:spPr>
          <a:xfrm>
            <a:off x="0" y="3574725"/>
            <a:ext cx="54068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40AB29E-8BF5-4D58-A781-7538E5F21195}"/>
              </a:ext>
            </a:extLst>
          </p:cNvPr>
          <p:cNvSpPr txBox="1"/>
          <p:nvPr/>
        </p:nvSpPr>
        <p:spPr>
          <a:xfrm>
            <a:off x="821635" y="2014330"/>
            <a:ext cx="392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78DFFD9-D832-47DE-ADB2-C3C1A9FEC457}"/>
              </a:ext>
            </a:extLst>
          </p:cNvPr>
          <p:cNvSpPr txBox="1"/>
          <p:nvPr/>
        </p:nvSpPr>
        <p:spPr>
          <a:xfrm>
            <a:off x="821634" y="2502140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D0FDA0E-1589-4E37-A5F7-440C256C743E}"/>
              </a:ext>
            </a:extLst>
          </p:cNvPr>
          <p:cNvSpPr txBox="1"/>
          <p:nvPr/>
        </p:nvSpPr>
        <p:spPr>
          <a:xfrm>
            <a:off x="821632" y="3017678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In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4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11_ ĐỊNH DẠNG VĂN BẢN _ Tin 6 - Kết nối tri thức _ Học dễ hơn với Video _ HTCom Channe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6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>
            <a:extLst>
              <a:ext uri="{FF2B5EF4-FFF2-40B4-BE49-F238E27FC236}">
                <a16:creationId xmlns="" xmlns:a16="http://schemas.microsoft.com/office/drawing/2014/main" id="{C1E42E27-50F2-4EC3-BA18-DC3DBEB098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399549"/>
              </p:ext>
            </p:extLst>
          </p:nvPr>
        </p:nvGraphicFramePr>
        <p:xfrm>
          <a:off x="8714342" y="1253170"/>
          <a:ext cx="3278874" cy="3796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Bitmap Image" r:id="rId3" imgW="2715004" imgH="3142857" progId="Paint.Picture">
                  <p:embed/>
                </p:oleObj>
              </mc:Choice>
              <mc:Fallback>
                <p:oleObj name="Bitmap Image" r:id="rId3" imgW="2715004" imgH="3142857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4342" y="1253170"/>
                        <a:ext cx="3278874" cy="37965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>
            <a:extLst>
              <a:ext uri="{FF2B5EF4-FFF2-40B4-BE49-F238E27FC236}">
                <a16:creationId xmlns="" xmlns:a16="http://schemas.microsoft.com/office/drawing/2014/main" id="{0687A565-C666-41E9-B489-E8E4D4430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84" y="549965"/>
            <a:ext cx="8229599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Insert / Picture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Insert Picture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 cm,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 cm,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1.5 cm,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3.5 cm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camnghiveban.docx</a:t>
            </a:r>
            <a:endParaRPr kumimoji="0" lang="en-US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="" xmlns:a16="http://schemas.microsoft.com/office/drawing/2014/main" id="{D1DAD70B-C9EB-4545-A07A-A6670DC4D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1832" y="257578"/>
            <a:ext cx="463825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62125" algn="l"/>
              </a:tabLst>
            </a:pP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05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13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0A7664-1A36-4697-B21A-ECCF9D1B1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01277" cy="80106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vi-VN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BB73E65-A43E-4CA4-A37A-0CF0E81D22B3}"/>
              </a:ext>
            </a:extLst>
          </p:cNvPr>
          <p:cNvSpPr txBox="1"/>
          <p:nvPr/>
        </p:nvSpPr>
        <p:spPr>
          <a:xfrm>
            <a:off x="4162838" y="-38493"/>
            <a:ext cx="5219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90B8059-AF7E-47DD-8A2A-332B011A4D6A}"/>
              </a:ext>
            </a:extLst>
          </p:cNvPr>
          <p:cNvSpPr txBox="1"/>
          <p:nvPr/>
        </p:nvSpPr>
        <p:spPr>
          <a:xfrm>
            <a:off x="198782" y="945155"/>
            <a:ext cx="117944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3’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2BC21C4-DCBF-4F08-B55A-8CB3A9384472}"/>
              </a:ext>
            </a:extLst>
          </p:cNvPr>
          <p:cNvSpPr txBox="1"/>
          <p:nvPr/>
        </p:nvSpPr>
        <p:spPr>
          <a:xfrm>
            <a:off x="505237" y="3660916"/>
            <a:ext cx="108783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D.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D1BF351-DB90-4B95-A3DB-C2B40F2C9449}"/>
              </a:ext>
            </a:extLst>
          </p:cNvPr>
          <p:cNvSpPr txBox="1"/>
          <p:nvPr/>
        </p:nvSpPr>
        <p:spPr>
          <a:xfrm>
            <a:off x="505238" y="5230576"/>
            <a:ext cx="108783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B0235B7-7A9B-4D9D-9CD0-43A895B740A4}"/>
              </a:ext>
            </a:extLst>
          </p:cNvPr>
          <p:cNvSpPr txBox="1"/>
          <p:nvPr/>
        </p:nvSpPr>
        <p:spPr>
          <a:xfrm>
            <a:off x="198782" y="3075156"/>
            <a:ext cx="1749288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15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7A2A3F7D-E618-4BE4-8602-9471CE53F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01277" cy="80106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vi-VN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252169-1534-4AE3-99F8-937923939079}"/>
              </a:ext>
            </a:extLst>
          </p:cNvPr>
          <p:cNvSpPr txBox="1"/>
          <p:nvPr/>
        </p:nvSpPr>
        <p:spPr>
          <a:xfrm>
            <a:off x="887896" y="940904"/>
            <a:ext cx="10721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95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D3508C1-4AA4-46B8-A89A-12F61DF9DED0}"/>
              </a:ext>
            </a:extLst>
          </p:cNvPr>
          <p:cNvSpPr txBox="1"/>
          <p:nvPr/>
        </p:nvSpPr>
        <p:spPr>
          <a:xfrm>
            <a:off x="1217542" y="1078268"/>
            <a:ext cx="10166075" cy="4435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EC5056EC-43A4-4CFB-B6F8-9DC61FF0D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01277" cy="80106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vi-VN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77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65584E0D-44B8-4FB6-B9D5-4B5284F6D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917266"/>
              </p:ext>
            </p:extLst>
          </p:nvPr>
        </p:nvGraphicFramePr>
        <p:xfrm>
          <a:off x="609600" y="2612983"/>
          <a:ext cx="10972800" cy="3962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5812">
                  <a:extLst>
                    <a:ext uri="{9D8B030D-6E8A-4147-A177-3AD203B41FA5}">
                      <a16:colId xmlns="" xmlns:a16="http://schemas.microsoft.com/office/drawing/2014/main" val="3101289952"/>
                    </a:ext>
                  </a:extLst>
                </a:gridCol>
                <a:gridCol w="5486988">
                  <a:extLst>
                    <a:ext uri="{9D8B030D-6E8A-4147-A177-3AD203B41FA5}">
                      <a16:colId xmlns="" xmlns:a16="http://schemas.microsoft.com/office/drawing/2014/main" val="1460143371"/>
                    </a:ext>
                  </a:extLst>
                </a:gridCol>
              </a:tblGrid>
              <a:tr h="31266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A. </a:t>
                      </a:r>
                      <a:r>
                        <a:rPr lang="en-US" sz="3200" dirty="0" err="1">
                          <a:effectLst/>
                        </a:rPr>
                        <a:t>Định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dạng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văn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bản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B. </a:t>
                      </a:r>
                      <a:r>
                        <a:rPr lang="en-US" sz="3200" dirty="0" err="1">
                          <a:effectLst/>
                        </a:rPr>
                        <a:t>Biên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tập</a:t>
                      </a:r>
                      <a:r>
                        <a:rPr lang="en-US" sz="3200" dirty="0">
                          <a:effectLst/>
                        </a:rPr>
                        <a:t>, </a:t>
                      </a:r>
                      <a:r>
                        <a:rPr lang="en-US" sz="3200" dirty="0" err="1">
                          <a:effectLst/>
                        </a:rPr>
                        <a:t>chỉnh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sửa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nội</a:t>
                      </a:r>
                      <a:r>
                        <a:rPr lang="en-US" sz="3200" dirty="0">
                          <a:effectLst/>
                        </a:rPr>
                        <a:t> dung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C. </a:t>
                      </a:r>
                      <a:r>
                        <a:rPr lang="en-US" sz="3200" dirty="0" err="1">
                          <a:effectLst/>
                        </a:rPr>
                        <a:t>Lưu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trữ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văn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bản</a:t>
                      </a:r>
                      <a:endParaRPr lang="vi-VN" sz="32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D. In </a:t>
                      </a:r>
                      <a:r>
                        <a:rPr lang="en-US" sz="3200" dirty="0" err="1">
                          <a:effectLst/>
                        </a:rPr>
                        <a:t>văn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bản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C. Chia </a:t>
                      </a:r>
                      <a:r>
                        <a:rPr lang="en-US" sz="3200" dirty="0" err="1">
                          <a:effectLst/>
                        </a:rPr>
                        <a:t>sẻ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và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làm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việc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cộng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tác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với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bạn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trên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cùng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một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tài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liệu</a:t>
                      </a:r>
                      <a:r>
                        <a:rPr lang="en-US" sz="3200" dirty="0">
                          <a:effectLst/>
                        </a:rPr>
                        <a:t>.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E. </a:t>
                      </a:r>
                      <a:r>
                        <a:rPr lang="en-US" sz="3200" dirty="0" err="1">
                          <a:effectLst/>
                        </a:rPr>
                        <a:t>Lưu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trữ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cuốn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sổ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nhờ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công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nghệ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đám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mây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endParaRPr lang="vi-VN" sz="32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9045732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7345685-02BF-474C-86E4-2ABA04921365}"/>
              </a:ext>
            </a:extLst>
          </p:cNvPr>
          <p:cNvSpPr txBox="1"/>
          <p:nvPr/>
        </p:nvSpPr>
        <p:spPr>
          <a:xfrm>
            <a:off x="868315" y="734609"/>
            <a:ext cx="108068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kumimoji="0" lang="en-US" altLang="vi-VN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vi-VN" sz="3200" b="0" i="0" u="none" strike="noStrike" cap="none" normalizeH="0" baseline="0" dirty="0">
              <a:ln>
                <a:noFill/>
              </a:ln>
              <a:solidFill>
                <a:srgbClr val="3317A9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29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peech Bubble: Oval 1">
            <a:extLst>
              <a:ext uri="{FF2B5EF4-FFF2-40B4-BE49-F238E27FC236}">
                <a16:creationId xmlns="" xmlns:a16="http://schemas.microsoft.com/office/drawing/2014/main" id="{2E7B9871-2322-4B55-A793-D53A1D89190D}"/>
              </a:ext>
            </a:extLst>
          </p:cNvPr>
          <p:cNvSpPr/>
          <p:nvPr/>
        </p:nvSpPr>
        <p:spPr>
          <a:xfrm>
            <a:off x="6811617" y="1590261"/>
            <a:ext cx="4757530" cy="2928730"/>
          </a:xfrm>
          <a:prstGeom prst="wedgeEllipseCallout">
            <a:avLst>
              <a:gd name="adj1" fmla="val -50638"/>
              <a:gd name="adj2" fmla="val 76075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E77E1AF-C456-4A1A-AB46-26B38C5378AC}"/>
              </a:ext>
            </a:extLst>
          </p:cNvPr>
          <p:cNvSpPr txBox="1"/>
          <p:nvPr/>
        </p:nvSpPr>
        <p:spPr>
          <a:xfrm>
            <a:off x="397568" y="1267095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FB7D67E-7B0A-4A9B-AC03-C8516BD79962}"/>
              </a:ext>
            </a:extLst>
          </p:cNvPr>
          <p:cNvSpPr txBox="1"/>
          <p:nvPr/>
        </p:nvSpPr>
        <p:spPr>
          <a:xfrm>
            <a:off x="410822" y="1851870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27C619F-8D64-41BA-B302-4E4117BFF083}"/>
              </a:ext>
            </a:extLst>
          </p:cNvPr>
          <p:cNvSpPr txBox="1"/>
          <p:nvPr/>
        </p:nvSpPr>
        <p:spPr>
          <a:xfrm>
            <a:off x="410822" y="2436645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7CDF477-3EA1-4A62-ACE0-D2D72D43AAA9}"/>
              </a:ext>
            </a:extLst>
          </p:cNvPr>
          <p:cNvSpPr txBox="1"/>
          <p:nvPr/>
        </p:nvSpPr>
        <p:spPr>
          <a:xfrm>
            <a:off x="410821" y="3054383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84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A65C9F1-8F53-4078-B76E-CF5612F358B7}"/>
              </a:ext>
            </a:extLst>
          </p:cNvPr>
          <p:cNvSpPr txBox="1"/>
          <p:nvPr/>
        </p:nvSpPr>
        <p:spPr>
          <a:xfrm>
            <a:off x="459474" y="1775193"/>
            <a:ext cx="11273051" cy="4435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just">
              <a:lnSpc>
                <a:spcPct val="150000"/>
              </a:lnSpc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chia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sung,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E70C3B3-E03E-4EF4-8E46-6F0F3038609A}"/>
              </a:ext>
            </a:extLst>
          </p:cNvPr>
          <p:cNvSpPr txBox="1"/>
          <p:nvPr/>
        </p:nvSpPr>
        <p:spPr>
          <a:xfrm>
            <a:off x="2378123" y="420499"/>
            <a:ext cx="6847764" cy="98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Ai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4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25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8259" y="2416858"/>
            <a:ext cx="1065548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LÊN CAO HƠN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318" y="-38415"/>
            <a:ext cx="1105929" cy="109137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663" y="4647679"/>
            <a:ext cx="3674740" cy="1577020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32" y="3959622"/>
            <a:ext cx="1312397" cy="13123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733" y="4187020"/>
            <a:ext cx="1084999" cy="108499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265" y="3934976"/>
            <a:ext cx="2066925" cy="1314450"/>
          </a:xfrm>
          <a:prstGeom prst="rect">
            <a:avLst/>
          </a:prstGeom>
        </p:spPr>
      </p:pic>
      <p:sp>
        <p:nvSpPr>
          <p:cNvPr id="28" name="Cloud 27"/>
          <p:cNvSpPr/>
          <p:nvPr/>
        </p:nvSpPr>
        <p:spPr>
          <a:xfrm>
            <a:off x="-1371601" y="66327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160" y="970662"/>
            <a:ext cx="3623348" cy="122424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877" y="-8078"/>
            <a:ext cx="1981200" cy="1733550"/>
          </a:xfrm>
          <a:prstGeom prst="rect">
            <a:avLst/>
          </a:prstGeom>
        </p:spPr>
      </p:pic>
      <p:sp>
        <p:nvSpPr>
          <p:cNvPr id="29" name="Cloud 28"/>
          <p:cNvSpPr/>
          <p:nvPr/>
        </p:nvSpPr>
        <p:spPr>
          <a:xfrm>
            <a:off x="12350788" y="164109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Cloud 26"/>
          <p:cNvSpPr/>
          <p:nvPr/>
        </p:nvSpPr>
        <p:spPr>
          <a:xfrm>
            <a:off x="-1964030" y="4796685"/>
            <a:ext cx="1917512" cy="96350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21" y="2271894"/>
            <a:ext cx="1577792" cy="54188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426" y="3178493"/>
            <a:ext cx="1714058" cy="597296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094" y="4050146"/>
            <a:ext cx="2017091" cy="710052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640" y="4855448"/>
            <a:ext cx="2316567" cy="84598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776" y="5756156"/>
            <a:ext cx="2465626" cy="110184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399" y="4929242"/>
            <a:ext cx="2025027" cy="978021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841" y="2317615"/>
            <a:ext cx="1349211" cy="59667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375" y="3205764"/>
            <a:ext cx="1490066" cy="61376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913" y="4050146"/>
            <a:ext cx="1856248" cy="755271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95" y="5885984"/>
            <a:ext cx="2219027" cy="97201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834" y="4277348"/>
            <a:ext cx="1724746" cy="1830736"/>
          </a:xfrm>
          <a:prstGeom prst="rect">
            <a:avLst/>
          </a:prstGeom>
        </p:spPr>
      </p:pic>
      <p:sp>
        <p:nvSpPr>
          <p:cNvPr id="42" name="Oval 41">
            <a:hlinkClick r:id="rId25" action="ppaction://hlinksldjump"/>
          </p:cNvPr>
          <p:cNvSpPr/>
          <p:nvPr/>
        </p:nvSpPr>
        <p:spPr>
          <a:xfrm>
            <a:off x="110972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96" y="4921561"/>
            <a:ext cx="1307567" cy="1533985"/>
          </a:xfrm>
          <a:prstGeom prst="rect">
            <a:avLst/>
          </a:prstGeom>
        </p:spPr>
      </p:pic>
      <p:sp>
        <p:nvSpPr>
          <p:cNvPr id="66" name="Oval 65">
            <a:hlinkClick r:id="rId27" action="ppaction://hlinksldjump"/>
          </p:cNvPr>
          <p:cNvSpPr/>
          <p:nvPr/>
        </p:nvSpPr>
        <p:spPr>
          <a:xfrm>
            <a:off x="110972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Oval 66">
            <a:hlinkClick r:id="rId28" action="ppaction://hlinksldjump"/>
          </p:cNvPr>
          <p:cNvSpPr/>
          <p:nvPr/>
        </p:nvSpPr>
        <p:spPr>
          <a:xfrm>
            <a:off x="110972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Oval 67">
            <a:hlinkClick r:id="rId29" action="ppaction://hlinksldjump"/>
          </p:cNvPr>
          <p:cNvSpPr/>
          <p:nvPr/>
        </p:nvSpPr>
        <p:spPr>
          <a:xfrm>
            <a:off x="110972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Oval 68">
            <a:hlinkClick r:id="rId30" action="ppaction://hlinksldjump"/>
          </p:cNvPr>
          <p:cNvSpPr/>
          <p:nvPr/>
        </p:nvSpPr>
        <p:spPr>
          <a:xfrm>
            <a:off x="110972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Oval 73">
            <a:hlinkClick r:id="rId31" action="ppaction://hlinksldjump"/>
          </p:cNvPr>
          <p:cNvSpPr/>
          <p:nvPr/>
        </p:nvSpPr>
        <p:spPr>
          <a:xfrm>
            <a:off x="11428498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Oval 74">
            <a:hlinkClick r:id="rId32" action="ppaction://hlinksldjump"/>
          </p:cNvPr>
          <p:cNvSpPr/>
          <p:nvPr/>
        </p:nvSpPr>
        <p:spPr>
          <a:xfrm>
            <a:off x="11428498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Oval 75">
            <a:hlinkClick r:id="rId33" action="ppaction://hlinksldjump"/>
          </p:cNvPr>
          <p:cNvSpPr/>
          <p:nvPr/>
        </p:nvSpPr>
        <p:spPr>
          <a:xfrm>
            <a:off x="11428498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Oval 76">
            <a:hlinkClick r:id="rId34" action="ppaction://hlinksldjump"/>
          </p:cNvPr>
          <p:cNvSpPr/>
          <p:nvPr/>
        </p:nvSpPr>
        <p:spPr>
          <a:xfrm>
            <a:off x="11428498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Oval 77">
            <a:hlinkClick r:id="rId35" action="ppaction://hlinksldjump"/>
          </p:cNvPr>
          <p:cNvSpPr/>
          <p:nvPr/>
        </p:nvSpPr>
        <p:spPr>
          <a:xfrm>
            <a:off x="11428498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794879" y="103257"/>
            <a:ext cx="42752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CHÚC MỪNG ĐỘI BẠN THỎ</a:t>
            </a:r>
          </a:p>
        </p:txBody>
      </p:sp>
      <p:sp>
        <p:nvSpPr>
          <p:cNvPr id="83" name="Rectangle 82"/>
          <p:cNvSpPr/>
          <p:nvPr/>
        </p:nvSpPr>
        <p:spPr>
          <a:xfrm>
            <a:off x="7139376" y="103257"/>
            <a:ext cx="42501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CHÚC MỪNG ĐỘI BẠN CỌP</a:t>
            </a:r>
          </a:p>
        </p:txBody>
      </p:sp>
      <p:sp>
        <p:nvSpPr>
          <p:cNvPr id="19" name="Cloud 18"/>
          <p:cNvSpPr/>
          <p:nvPr/>
        </p:nvSpPr>
        <p:spPr>
          <a:xfrm>
            <a:off x="2235883" y="1085757"/>
            <a:ext cx="927370" cy="5922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Cloud 19"/>
          <p:cNvSpPr/>
          <p:nvPr/>
        </p:nvSpPr>
        <p:spPr>
          <a:xfrm>
            <a:off x="9250484" y="1054961"/>
            <a:ext cx="917700" cy="5848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2350788" y="186613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16923" y="1911124"/>
            <a:ext cx="10454790" cy="3281592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05708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139 C 0.0013 -0.04375 -0.02187 -0.18148 0.01406 -0.21621 C 0.04792 -0.22685 0.05352 -0.18982 0.06979 -0.15857 " pathEditMode="relative" rAng="0" ptsTypes="AAA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79 -0.15857 C 0.07995 -0.21134 0.05065 -0.33218 0.10143 -0.34699 C 0.14714 -0.35371 0.15716 -0.33426 0.16576 -0.28125 " pathEditMode="relative" rAng="0" ptsTypes="AAA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76 -0.28125 C 0.1642 -0.34121 0.14883 -0.42246 0.18972 -0.43982 C 0.21797 -0.43935 0.21641 -0.42848 0.22878 -0.40764 " pathEditMode="relative" rAng="0" ptsTypes="AAA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78 -0.40764 C 0.22761 -0.47269 0.20039 -0.56644 0.24115 -0.5831 C 0.26472 -0.57616 0.2569 -0.55718 0.26914 -0.53912 " pathEditMode="relative" rAng="0" ptsTypes="AAA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" y="-8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914 -0.53912 C 0.26289 -0.60301 0.24909 -0.69977 0.2901 -0.71597 C 0.33138 -0.71597 0.32044 -0.70185 0.32878 -0.68356 " pathEditMode="relative" rAng="0" ptsTypes="AAA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-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-0.04908 C -0.00091 -0.11852 0.02852 -0.28125 -0.04114 -0.31088 C -0.072 -0.32662 -0.09414 -0.16551 -0.09557 -0.12454 " pathEditMode="relative" rAng="0" ptsTypes="AAA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3" y="-13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57 -0.12454 C -0.0983 -0.19838 -0.07851 -0.40116 -0.14518 -0.40417 C -0.17369 -0.40764 -0.17734 -0.31991 -0.18841 -0.2544 " pathEditMode="relative" rAng="0" ptsTypes="AAA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13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41 -0.2544 C -0.18515 -0.32547 -0.1457 -0.42732 -0.18073 -0.45996 C -0.2108 -0.46968 -0.22461 -0.39931 -0.22474 -0.3632 " pathEditMode="relative" rAng="0" ptsTypes="AAA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1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74 -0.36319 C -0.22695 -0.35856 -0.20586 -0.56574 -0.24414 -0.59699 C -0.27708 -0.59027 -0.29218 -0.52708 -0.29544 -0.48402 " pathEditMode="relative" rAng="0" ptsTypes="AAA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6" y="-11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44 -0.48402 C -0.29557 -0.53518 -0.24414 -0.7331 -0.30234 -0.73217 C -0.32395 -0.72986 -0.33645 -0.63796 -0.33958 -0.61226 " pathEditMode="relative" rAng="0" ptsTypes="AAA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9" y="-1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5" grpId="1"/>
      <p:bldP spid="28" grpId="0" animBg="1"/>
      <p:bldP spid="29" grpId="0" animBg="1"/>
      <p:bldP spid="27" grpId="0" animBg="1"/>
      <p:bldP spid="81" grpId="0"/>
      <p:bldP spid="81" grpId="1"/>
      <p:bldP spid="83" grpId="0"/>
      <p:bldP spid="83" grpId="1"/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8490" y="2762254"/>
            <a:ext cx="3083200" cy="87646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Tahoma"/>
                <a:ea typeface="Tahoma"/>
                <a:cs typeface="Tahoma"/>
              </a:rPr>
              <a:t>Câu</a:t>
            </a:r>
            <a:r>
              <a:rPr lang="en-US" sz="3200" dirty="0">
                <a:latin typeface="Tahoma"/>
                <a:ea typeface="Tahoma"/>
                <a:cs typeface="Tahoma"/>
              </a:rPr>
              <a:t> 1: </a:t>
            </a:r>
            <a:r>
              <a:rPr lang="en-US" sz="3200" dirty="0" err="1">
                <a:latin typeface="Tahoma"/>
                <a:ea typeface="Tahoma"/>
                <a:cs typeface="Tahoma"/>
              </a:rPr>
              <a:t>Đây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là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khoảng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cách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gì</a:t>
            </a:r>
            <a:r>
              <a:rPr lang="en-US" sz="3200" dirty="0">
                <a:latin typeface="Tahoma"/>
                <a:ea typeface="Tahoma"/>
                <a:cs typeface="Tahoma"/>
              </a:rPr>
              <a:t>?  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0" y="4937778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Khoảng</a:t>
            </a:r>
            <a:r>
              <a:rPr lang="en-US" sz="3200" dirty="0"/>
              <a:t>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giữa</a:t>
            </a:r>
            <a:r>
              <a:rPr lang="en-US" sz="3200" dirty="0"/>
              <a:t> </a:t>
            </a:r>
            <a:r>
              <a:rPr lang="en-US" sz="3200" dirty="0" err="1"/>
              <a:t>hai</a:t>
            </a:r>
            <a:r>
              <a:rPr lang="en-US" sz="3200" dirty="0"/>
              <a:t> </a:t>
            </a:r>
            <a:r>
              <a:rPr lang="en-US" sz="3200" dirty="0" err="1"/>
              <a:t>đoạn</a:t>
            </a:r>
            <a:r>
              <a:rPr lang="en-US" sz="3200" dirty="0"/>
              <a:t> </a:t>
            </a:r>
            <a:r>
              <a:rPr lang="en-US" sz="3200" dirty="0" err="1"/>
              <a:t>văn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A34EA03-49F3-418D-92EC-113CE5086A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4605" y="703162"/>
            <a:ext cx="3771900" cy="3857625"/>
          </a:xfrm>
          <a:prstGeom prst="rect">
            <a:avLst/>
          </a:prstGeom>
        </p:spPr>
      </p:pic>
      <p:sp>
        <p:nvSpPr>
          <p:cNvPr id="8" name="Left Bracket 7">
            <a:extLst>
              <a:ext uri="{FF2B5EF4-FFF2-40B4-BE49-F238E27FC236}">
                <a16:creationId xmlns="" xmlns:a16="http://schemas.microsoft.com/office/drawing/2014/main" id="{0A16926E-587F-4180-AEE5-4DEA6CB3425B}"/>
              </a:ext>
            </a:extLst>
          </p:cNvPr>
          <p:cNvSpPr/>
          <p:nvPr/>
        </p:nvSpPr>
        <p:spPr>
          <a:xfrm>
            <a:off x="4214193" y="3200487"/>
            <a:ext cx="459684" cy="361122"/>
          </a:xfrm>
          <a:prstGeom prst="leftBracke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9098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11965" y="657298"/>
            <a:ext cx="4081669" cy="1847361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2: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dùng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 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59272" y="4488668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/>
              <a:t>Đặt</a:t>
            </a:r>
            <a:r>
              <a:rPr lang="en-US" sz="3200" dirty="0"/>
              <a:t> </a:t>
            </a:r>
            <a:r>
              <a:rPr lang="en-US" sz="3200" dirty="0" err="1"/>
              <a:t>khoảng</a:t>
            </a:r>
            <a:r>
              <a:rPr lang="en-US" sz="3200" dirty="0"/>
              <a:t>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giữa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dòng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đoạn</a:t>
            </a:r>
            <a:r>
              <a:rPr lang="en-US" sz="3200" dirty="0"/>
              <a:t>, </a:t>
            </a:r>
            <a:r>
              <a:rPr lang="en-US" sz="3200" dirty="0" err="1"/>
              <a:t>giữa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đoạn</a:t>
            </a:r>
            <a:r>
              <a:rPr lang="en-US" sz="3200" dirty="0"/>
              <a:t>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F2A33E9-70CD-4B50-A765-DD9E986DAE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856447"/>
            <a:ext cx="4275052" cy="164821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="" xmlns:a16="http://schemas.microsoft.com/office/drawing/2014/main" id="{3076933F-9E6C-4701-B544-B912B8184618}"/>
              </a:ext>
            </a:extLst>
          </p:cNvPr>
          <p:cNvSpPr/>
          <p:nvPr/>
        </p:nvSpPr>
        <p:spPr>
          <a:xfrm>
            <a:off x="7945592" y="1369189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7765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1100</Words>
  <Application>Microsoft Office PowerPoint</Application>
  <PresentationFormat>Widescreen</PresentationFormat>
  <Paragraphs>135</Paragraphs>
  <Slides>32</Slides>
  <Notes>0</Notes>
  <HiddenSlides>0</HiddenSlides>
  <MMClips>2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Calibri</vt:lpstr>
      <vt:lpstr>Calibri Light</vt:lpstr>
      <vt:lpstr>Tahoma</vt:lpstr>
      <vt:lpstr>Times New Roman</vt:lpstr>
      <vt:lpstr>Trebuchet MS</vt:lpstr>
      <vt:lpstr>VNI-Times</vt:lpstr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Thực hành: Em hãy thực hiện định dạng đoạn văn sau: căn thẳng 2 lề, khoảng cách các dòng trong đoạn văn là 1.5, và khoảng cách giữa các đoạn văn là 8pt.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Thực hành: Em thực hành trên máy tính của mình và tìm ra thao tác định dạng trang văn bản: lề trang (lề trên, lề dưới, lề trái, lề phải), hướng giấy (nằm ngang, đứng), chọn loại giấy.</vt:lpstr>
      <vt:lpstr>PowerPoint Presentation</vt:lpstr>
      <vt:lpstr>PowerPoint Presentation</vt:lpstr>
      <vt:lpstr>PowerPoint Presentation</vt:lpstr>
      <vt:lpstr>PowerPoint Presentation</vt:lpstr>
      <vt:lpstr>LUYỆN TẬP</vt:lpstr>
      <vt:lpstr>LUYỆN TẬP</vt:lpstr>
      <vt:lpstr>VẬN DỤNG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Microsoft account</cp:lastModifiedBy>
  <cp:revision>22</cp:revision>
  <dcterms:created xsi:type="dcterms:W3CDTF">2021-07-26T11:57:25Z</dcterms:created>
  <dcterms:modified xsi:type="dcterms:W3CDTF">2024-02-17T01:27:40Z</dcterms:modified>
</cp:coreProperties>
</file>