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8"/>
  </p:notesMasterIdLst>
  <p:sldIdLst>
    <p:sldId id="646" r:id="rId3"/>
    <p:sldId id="614" r:id="rId4"/>
    <p:sldId id="595" r:id="rId5"/>
    <p:sldId id="640" r:id="rId6"/>
    <p:sldId id="638" r:id="rId7"/>
    <p:sldId id="615" r:id="rId8"/>
    <p:sldId id="617" r:id="rId9"/>
    <p:sldId id="616" r:id="rId10"/>
    <p:sldId id="649" r:id="rId11"/>
    <p:sldId id="641" r:id="rId12"/>
    <p:sldId id="642" r:id="rId13"/>
    <p:sldId id="650" r:id="rId14"/>
    <p:sldId id="651" r:id="rId15"/>
    <p:sldId id="652" r:id="rId16"/>
    <p:sldId id="653" r:id="rId17"/>
    <p:sldId id="619" r:id="rId18"/>
    <p:sldId id="635" r:id="rId19"/>
    <p:sldId id="636" r:id="rId20"/>
    <p:sldId id="648" r:id="rId21"/>
    <p:sldId id="637" r:id="rId22"/>
    <p:sldId id="647" r:id="rId23"/>
    <p:sldId id="634" r:id="rId24"/>
    <p:sldId id="259" r:id="rId25"/>
    <p:sldId id="655" r:id="rId26"/>
    <p:sldId id="654" r:id="rId27"/>
    <p:sldId id="308" r:id="rId28"/>
    <p:sldId id="261" r:id="rId29"/>
    <p:sldId id="643" r:id="rId30"/>
    <p:sldId id="293" r:id="rId31"/>
    <p:sldId id="645" r:id="rId32"/>
    <p:sldId id="656" r:id="rId33"/>
    <p:sldId id="626" r:id="rId34"/>
    <p:sldId id="627" r:id="rId35"/>
    <p:sldId id="285" r:id="rId36"/>
    <p:sldId id="628"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80"/>
    <a:srgbClr val="A0D2A1"/>
    <a:srgbClr val="0000FF"/>
    <a:srgbClr val="BDD7EE"/>
    <a:srgbClr val="FFE699"/>
    <a:srgbClr val="37B9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Kiểu Trung bình 2 - Màu chủ đề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75" d="100"/>
          <a:sy n="75" d="100"/>
        </p:scale>
        <p:origin x="341" y="4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9F2B5B-73BC-434E-BE61-B0F084C9D3B4}" type="datetimeFigureOut">
              <a:rPr lang="en-US" smtClean="0"/>
              <a:t>10/2/2023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D03F92-1099-41D2-9E8E-88ADAE2EAE65}" type="slidenum">
              <a:rPr lang="en-US" smtClean="0"/>
              <a:t>‹#›</a:t>
            </a:fld>
            <a:endParaRPr lang="en-US"/>
          </a:p>
        </p:txBody>
      </p:sp>
    </p:spTree>
    <p:extLst>
      <p:ext uri="{BB962C8B-B14F-4D97-AF65-F5344CB8AC3E}">
        <p14:creationId xmlns:p14="http://schemas.microsoft.com/office/powerpoint/2010/main" val="9284749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6A89A12-CFDC-4BA7-B24C-ADE30BA1B34C}" type="slidenum">
              <a:rPr lang="en-US" smtClean="0"/>
              <a:t>3</a:t>
            </a:fld>
            <a:endParaRPr lang="en-US"/>
          </a:p>
        </p:txBody>
      </p:sp>
    </p:spTree>
    <p:extLst>
      <p:ext uri="{BB962C8B-B14F-4D97-AF65-F5344CB8AC3E}">
        <p14:creationId xmlns:p14="http://schemas.microsoft.com/office/powerpoint/2010/main" val="1339251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r>
              <a:rPr lang="en-US" dirty="0" err="1"/>
              <a:t>Có</a:t>
            </a:r>
            <a:r>
              <a:rPr lang="en-US" dirty="0"/>
              <a:t> </a:t>
            </a:r>
            <a:r>
              <a:rPr lang="en-US" dirty="0" err="1"/>
              <a:t>bản</a:t>
            </a:r>
            <a:r>
              <a:rPr lang="en-US" dirty="0"/>
              <a:t> </a:t>
            </a:r>
            <a:r>
              <a:rPr lang="en-US" dirty="0" err="1"/>
              <a:t>đồ</a:t>
            </a:r>
            <a:r>
              <a:rPr lang="en-US" dirty="0"/>
              <a:t> </a:t>
            </a:r>
            <a:r>
              <a:rPr lang="en-US" dirty="0" err="1"/>
              <a:t>rồi</a:t>
            </a:r>
            <a:r>
              <a:rPr lang="en-US" dirty="0"/>
              <a:t>, </a:t>
            </a:r>
            <a:r>
              <a:rPr lang="en-US" dirty="0" err="1"/>
              <a:t>nhưng</a:t>
            </a:r>
            <a:r>
              <a:rPr lang="en-US" dirty="0"/>
              <a:t> </a:t>
            </a:r>
            <a:r>
              <a:rPr lang="en-US" dirty="0" err="1"/>
              <a:t>làm</a:t>
            </a:r>
            <a:r>
              <a:rPr lang="en-US" dirty="0"/>
              <a:t> </a:t>
            </a:r>
            <a:r>
              <a:rPr lang="en-US" dirty="0" err="1"/>
              <a:t>thế</a:t>
            </a:r>
            <a:r>
              <a:rPr lang="en-US" dirty="0"/>
              <a:t> </a:t>
            </a:r>
            <a:r>
              <a:rPr lang="en-US" dirty="0" err="1"/>
              <a:t>nào</a:t>
            </a:r>
            <a:r>
              <a:rPr lang="en-US" dirty="0"/>
              <a:t> </a:t>
            </a:r>
            <a:r>
              <a:rPr lang="en-US" dirty="0" err="1"/>
              <a:t>để</a:t>
            </a:r>
            <a:r>
              <a:rPr lang="en-US" dirty="0"/>
              <a:t> </a:t>
            </a:r>
            <a:r>
              <a:rPr lang="en-US" dirty="0" err="1"/>
              <a:t>sử</a:t>
            </a:r>
            <a:r>
              <a:rPr lang="en-US" dirty="0"/>
              <a:t> </a:t>
            </a:r>
            <a:r>
              <a:rPr lang="en-US" dirty="0" err="1"/>
              <a:t>dụng</a:t>
            </a:r>
            <a:r>
              <a:rPr lang="en-US" dirty="0"/>
              <a:t> </a:t>
            </a:r>
            <a:r>
              <a:rPr lang="en-US" dirty="0" err="1"/>
              <a:t>và</a:t>
            </a:r>
            <a:r>
              <a:rPr lang="en-US" dirty="0"/>
              <a:t> </a:t>
            </a:r>
            <a:r>
              <a:rPr lang="en-US" dirty="0" err="1"/>
              <a:t>xác</a:t>
            </a:r>
            <a:r>
              <a:rPr lang="en-US" dirty="0"/>
              <a:t> </a:t>
            </a:r>
            <a:r>
              <a:rPr lang="en-US" dirty="0" err="1"/>
              <a:t>định</a:t>
            </a:r>
            <a:r>
              <a:rPr lang="en-US" dirty="0"/>
              <a:t> </a:t>
            </a:r>
            <a:r>
              <a:rPr lang="en-US" dirty="0" err="1"/>
              <a:t>được</a:t>
            </a:r>
            <a:r>
              <a:rPr lang="en-US" dirty="0"/>
              <a:t> </a:t>
            </a:r>
            <a:r>
              <a:rPr lang="en-US" dirty="0" err="1"/>
              <a:t>phương</a:t>
            </a:r>
            <a:r>
              <a:rPr lang="en-US" dirty="0"/>
              <a:t> </a:t>
            </a:r>
            <a:r>
              <a:rPr lang="en-US" dirty="0" err="1"/>
              <a:t>hướng</a:t>
            </a:r>
            <a:r>
              <a:rPr lang="en-US" dirty="0"/>
              <a:t> </a:t>
            </a:r>
            <a:r>
              <a:rPr lang="en-US" dirty="0" err="1"/>
              <a:t>trên</a:t>
            </a:r>
            <a:r>
              <a:rPr lang="en-US" dirty="0"/>
              <a:t> </a:t>
            </a:r>
            <a:r>
              <a:rPr lang="en-US" dirty="0" err="1"/>
              <a:t>bản</a:t>
            </a:r>
            <a:r>
              <a:rPr lang="en-US" dirty="0"/>
              <a:t> </a:t>
            </a:r>
            <a:r>
              <a:rPr lang="en-US" dirty="0" err="1"/>
              <a:t>đồ</a:t>
            </a:r>
            <a:r>
              <a:rPr lang="en-US" dirty="0"/>
              <a:t>, </a:t>
            </a:r>
            <a:r>
              <a:rPr lang="en-US" dirty="0" err="1"/>
              <a:t>chúng</a:t>
            </a:r>
            <a:r>
              <a:rPr lang="en-US" dirty="0"/>
              <a:t> ta </a:t>
            </a:r>
            <a:r>
              <a:rPr lang="en-US" dirty="0" err="1"/>
              <a:t>cùng</a:t>
            </a:r>
            <a:r>
              <a:rPr lang="en-US" dirty="0"/>
              <a:t> sang </a:t>
            </a:r>
            <a:r>
              <a:rPr lang="en-US" dirty="0" err="1"/>
              <a:t>phần</a:t>
            </a:r>
            <a:r>
              <a:rPr lang="en-US" dirty="0"/>
              <a:t> 3</a:t>
            </a:r>
          </a:p>
        </p:txBody>
      </p:sp>
      <p:sp>
        <p:nvSpPr>
          <p:cNvPr id="4" name="Chỗ dành sẵn cho Số hiệu Bản chiếu 3"/>
          <p:cNvSpPr>
            <a:spLocks noGrp="1"/>
          </p:cNvSpPr>
          <p:nvPr>
            <p:ph type="sldNum" sz="quarter" idx="5"/>
          </p:nvPr>
        </p:nvSpPr>
        <p:spPr/>
        <p:txBody>
          <a:bodyPr/>
          <a:lstStyle/>
          <a:p>
            <a:fld id="{8CD03F92-1099-41D2-9E8E-88ADAE2EAE65}" type="slidenum">
              <a:rPr lang="en-US" smtClean="0"/>
              <a:t>22</a:t>
            </a:fld>
            <a:endParaRPr lang="en-US"/>
          </a:p>
        </p:txBody>
      </p:sp>
    </p:spTree>
    <p:extLst>
      <p:ext uri="{BB962C8B-B14F-4D97-AF65-F5344CB8AC3E}">
        <p14:creationId xmlns:p14="http://schemas.microsoft.com/office/powerpoint/2010/main" val="2558787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a:extLst>
              <a:ext uri="{FF2B5EF4-FFF2-40B4-BE49-F238E27FC236}">
                <a16:creationId xmlns:a16="http://schemas.microsoft.com/office/drawing/2014/main" id="{EDA5B28E-0D26-2840-F7C2-78B9FF8A4DB6}"/>
              </a:ext>
            </a:extLst>
          </p:cNvPr>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18435" name="Text Box 2">
            <a:extLst>
              <a:ext uri="{FF2B5EF4-FFF2-40B4-BE49-F238E27FC236}">
                <a16:creationId xmlns:a16="http://schemas.microsoft.com/office/drawing/2014/main" id="{061BB517-4C9E-EF0A-4678-F41CA8B269D7}"/>
              </a:ext>
            </a:extLst>
          </p:cNvPr>
          <p:cNvSpPr txBox="1">
            <a:spLocks noChangeArrowheads="1"/>
          </p:cNvSpPr>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spcBef>
                <a:spcPct val="50000"/>
              </a:spcBef>
              <a:buClr>
                <a:srgbClr val="000000"/>
              </a:buClr>
              <a:buSzPct val="100000"/>
              <a:buFont typeface="Times New Roman" panose="02020603050405020304" pitchFamily="18" charset="0"/>
              <a:buNone/>
            </a:pPr>
            <a:endParaRPr lang="en-US" altLang="vi-V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a:extLst>
              <a:ext uri="{FF2B5EF4-FFF2-40B4-BE49-F238E27FC236}">
                <a16:creationId xmlns:a16="http://schemas.microsoft.com/office/drawing/2014/main" id="{EDA5B28E-0D26-2840-F7C2-78B9FF8A4DB6}"/>
              </a:ext>
            </a:extLst>
          </p:cNvPr>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18435" name="Text Box 2">
            <a:extLst>
              <a:ext uri="{FF2B5EF4-FFF2-40B4-BE49-F238E27FC236}">
                <a16:creationId xmlns:a16="http://schemas.microsoft.com/office/drawing/2014/main" id="{061BB517-4C9E-EF0A-4678-F41CA8B269D7}"/>
              </a:ext>
            </a:extLst>
          </p:cNvPr>
          <p:cNvSpPr txBox="1">
            <a:spLocks noChangeArrowheads="1"/>
          </p:cNvSpPr>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marL="0" marR="0" lvl="0" indent="0" algn="l" defTabSz="914400" rtl="0" eaLnBrk="1" fontAlgn="auto" latinLnBrk="0" hangingPunct="1">
              <a:lnSpc>
                <a:spcPct val="100000"/>
              </a:lnSpc>
              <a:spcBef>
                <a:spcPct val="50000"/>
              </a:spcBef>
              <a:spcAft>
                <a:spcPts val="0"/>
              </a:spcAft>
              <a:buClr>
                <a:srgbClr val="000000"/>
              </a:buClr>
              <a:buSzPct val="100000"/>
              <a:buFont typeface="Times New Roman" panose="02020603050405020304" pitchFamily="18" charset="0"/>
              <a:buNone/>
              <a:tabLst/>
              <a:defRPr/>
            </a:pPr>
            <a:endParaRPr kumimoji="0" lang="en-US" altLang="vi-VN"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699861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r>
              <a:rPr lang="en-US" dirty="0" err="1"/>
              <a:t>Có</a:t>
            </a:r>
            <a:r>
              <a:rPr lang="en-US" dirty="0"/>
              <a:t> </a:t>
            </a:r>
            <a:r>
              <a:rPr lang="en-US" dirty="0" err="1"/>
              <a:t>bản</a:t>
            </a:r>
            <a:r>
              <a:rPr lang="en-US" dirty="0"/>
              <a:t> </a:t>
            </a:r>
            <a:r>
              <a:rPr lang="en-US" dirty="0" err="1"/>
              <a:t>đồ</a:t>
            </a:r>
            <a:r>
              <a:rPr lang="en-US" dirty="0"/>
              <a:t> </a:t>
            </a:r>
            <a:r>
              <a:rPr lang="en-US" dirty="0" err="1"/>
              <a:t>rồi</a:t>
            </a:r>
            <a:r>
              <a:rPr lang="en-US" dirty="0"/>
              <a:t>, </a:t>
            </a:r>
            <a:r>
              <a:rPr lang="en-US" dirty="0" err="1"/>
              <a:t>nhưng</a:t>
            </a:r>
            <a:r>
              <a:rPr lang="en-US" dirty="0"/>
              <a:t> </a:t>
            </a:r>
            <a:r>
              <a:rPr lang="en-US" dirty="0" err="1"/>
              <a:t>làm</a:t>
            </a:r>
            <a:r>
              <a:rPr lang="en-US" dirty="0"/>
              <a:t> </a:t>
            </a:r>
            <a:r>
              <a:rPr lang="en-US" dirty="0" err="1"/>
              <a:t>thế</a:t>
            </a:r>
            <a:r>
              <a:rPr lang="en-US" dirty="0"/>
              <a:t> </a:t>
            </a:r>
            <a:r>
              <a:rPr lang="en-US" dirty="0" err="1"/>
              <a:t>nào</a:t>
            </a:r>
            <a:r>
              <a:rPr lang="en-US" dirty="0"/>
              <a:t> </a:t>
            </a:r>
            <a:r>
              <a:rPr lang="en-US" dirty="0" err="1"/>
              <a:t>để</a:t>
            </a:r>
            <a:r>
              <a:rPr lang="en-US" dirty="0"/>
              <a:t> </a:t>
            </a:r>
            <a:r>
              <a:rPr lang="en-US" dirty="0" err="1"/>
              <a:t>sử</a:t>
            </a:r>
            <a:r>
              <a:rPr lang="en-US" dirty="0"/>
              <a:t> </a:t>
            </a:r>
            <a:r>
              <a:rPr lang="en-US" dirty="0" err="1"/>
              <a:t>dụng</a:t>
            </a:r>
            <a:r>
              <a:rPr lang="en-US" dirty="0"/>
              <a:t> </a:t>
            </a:r>
            <a:r>
              <a:rPr lang="en-US" dirty="0" err="1"/>
              <a:t>và</a:t>
            </a:r>
            <a:r>
              <a:rPr lang="en-US" dirty="0"/>
              <a:t> </a:t>
            </a:r>
            <a:r>
              <a:rPr lang="en-US" dirty="0" err="1"/>
              <a:t>xác</a:t>
            </a:r>
            <a:r>
              <a:rPr lang="en-US" dirty="0"/>
              <a:t> </a:t>
            </a:r>
            <a:r>
              <a:rPr lang="en-US" dirty="0" err="1"/>
              <a:t>định</a:t>
            </a:r>
            <a:r>
              <a:rPr lang="en-US" dirty="0"/>
              <a:t> </a:t>
            </a:r>
            <a:r>
              <a:rPr lang="en-US" dirty="0" err="1"/>
              <a:t>được</a:t>
            </a:r>
            <a:r>
              <a:rPr lang="en-US" dirty="0"/>
              <a:t> </a:t>
            </a:r>
            <a:r>
              <a:rPr lang="en-US" dirty="0" err="1"/>
              <a:t>phương</a:t>
            </a:r>
            <a:r>
              <a:rPr lang="en-US" dirty="0"/>
              <a:t> </a:t>
            </a:r>
            <a:r>
              <a:rPr lang="en-US" dirty="0" err="1"/>
              <a:t>hướng</a:t>
            </a:r>
            <a:r>
              <a:rPr lang="en-US" dirty="0"/>
              <a:t> </a:t>
            </a:r>
            <a:r>
              <a:rPr lang="en-US" dirty="0" err="1"/>
              <a:t>trên</a:t>
            </a:r>
            <a:r>
              <a:rPr lang="en-US" dirty="0"/>
              <a:t> </a:t>
            </a:r>
            <a:r>
              <a:rPr lang="en-US" dirty="0" err="1"/>
              <a:t>bản</a:t>
            </a:r>
            <a:r>
              <a:rPr lang="en-US" dirty="0"/>
              <a:t> </a:t>
            </a:r>
            <a:r>
              <a:rPr lang="en-US" dirty="0" err="1"/>
              <a:t>đồ</a:t>
            </a:r>
            <a:r>
              <a:rPr lang="en-US" dirty="0"/>
              <a:t>, </a:t>
            </a:r>
            <a:r>
              <a:rPr lang="en-US" dirty="0" err="1"/>
              <a:t>chúng</a:t>
            </a:r>
            <a:r>
              <a:rPr lang="en-US" dirty="0"/>
              <a:t> ta </a:t>
            </a:r>
            <a:r>
              <a:rPr lang="en-US" dirty="0" err="1"/>
              <a:t>cùng</a:t>
            </a:r>
            <a:r>
              <a:rPr lang="en-US" dirty="0"/>
              <a:t> sang </a:t>
            </a:r>
            <a:r>
              <a:rPr lang="en-US" dirty="0" err="1"/>
              <a:t>phần</a:t>
            </a:r>
            <a:r>
              <a:rPr lang="en-US" dirty="0"/>
              <a:t> 3</a:t>
            </a:r>
          </a:p>
        </p:txBody>
      </p:sp>
      <p:sp>
        <p:nvSpPr>
          <p:cNvPr id="4" name="Chỗ dành sẵn cho Số hiệu Bản chiế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D03F92-1099-41D2-9E8E-88ADAE2EAE6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965165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D03F92-1099-41D2-9E8E-88ADAE2EAE65}" type="slidenum">
              <a:rPr lang="en-US" smtClean="0"/>
              <a:t>29</a:t>
            </a:fld>
            <a:endParaRPr lang="en-US"/>
          </a:p>
        </p:txBody>
      </p:sp>
    </p:spTree>
    <p:extLst>
      <p:ext uri="{BB962C8B-B14F-4D97-AF65-F5344CB8AC3E}">
        <p14:creationId xmlns:p14="http://schemas.microsoft.com/office/powerpoint/2010/main" val="4926175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r>
              <a:rPr lang="en-US" dirty="0" err="1"/>
              <a:t>Có</a:t>
            </a:r>
            <a:r>
              <a:rPr lang="en-US" dirty="0"/>
              <a:t> </a:t>
            </a:r>
            <a:r>
              <a:rPr lang="en-US" dirty="0" err="1"/>
              <a:t>bản</a:t>
            </a:r>
            <a:r>
              <a:rPr lang="en-US" dirty="0"/>
              <a:t> </a:t>
            </a:r>
            <a:r>
              <a:rPr lang="en-US" dirty="0" err="1"/>
              <a:t>đồ</a:t>
            </a:r>
            <a:r>
              <a:rPr lang="en-US" dirty="0"/>
              <a:t> </a:t>
            </a:r>
            <a:r>
              <a:rPr lang="en-US" dirty="0" err="1"/>
              <a:t>rồi</a:t>
            </a:r>
            <a:r>
              <a:rPr lang="en-US" dirty="0"/>
              <a:t>, </a:t>
            </a:r>
            <a:r>
              <a:rPr lang="en-US" dirty="0" err="1"/>
              <a:t>nhưng</a:t>
            </a:r>
            <a:r>
              <a:rPr lang="en-US" dirty="0"/>
              <a:t> </a:t>
            </a:r>
            <a:r>
              <a:rPr lang="en-US" dirty="0" err="1"/>
              <a:t>làm</a:t>
            </a:r>
            <a:r>
              <a:rPr lang="en-US" dirty="0"/>
              <a:t> </a:t>
            </a:r>
            <a:r>
              <a:rPr lang="en-US" dirty="0" err="1"/>
              <a:t>thế</a:t>
            </a:r>
            <a:r>
              <a:rPr lang="en-US" dirty="0"/>
              <a:t> </a:t>
            </a:r>
            <a:r>
              <a:rPr lang="en-US" dirty="0" err="1"/>
              <a:t>nào</a:t>
            </a:r>
            <a:r>
              <a:rPr lang="en-US" dirty="0"/>
              <a:t> </a:t>
            </a:r>
            <a:r>
              <a:rPr lang="en-US" dirty="0" err="1"/>
              <a:t>để</a:t>
            </a:r>
            <a:r>
              <a:rPr lang="en-US" dirty="0"/>
              <a:t> </a:t>
            </a:r>
            <a:r>
              <a:rPr lang="en-US" dirty="0" err="1"/>
              <a:t>sử</a:t>
            </a:r>
            <a:r>
              <a:rPr lang="en-US" dirty="0"/>
              <a:t> </a:t>
            </a:r>
            <a:r>
              <a:rPr lang="en-US" dirty="0" err="1"/>
              <a:t>dụng</a:t>
            </a:r>
            <a:r>
              <a:rPr lang="en-US" dirty="0"/>
              <a:t> </a:t>
            </a:r>
            <a:r>
              <a:rPr lang="en-US" dirty="0" err="1"/>
              <a:t>và</a:t>
            </a:r>
            <a:r>
              <a:rPr lang="en-US" dirty="0"/>
              <a:t> </a:t>
            </a:r>
            <a:r>
              <a:rPr lang="en-US" dirty="0" err="1"/>
              <a:t>xác</a:t>
            </a:r>
            <a:r>
              <a:rPr lang="en-US" dirty="0"/>
              <a:t> </a:t>
            </a:r>
            <a:r>
              <a:rPr lang="en-US" dirty="0" err="1"/>
              <a:t>định</a:t>
            </a:r>
            <a:r>
              <a:rPr lang="en-US" dirty="0"/>
              <a:t> </a:t>
            </a:r>
            <a:r>
              <a:rPr lang="en-US" dirty="0" err="1"/>
              <a:t>được</a:t>
            </a:r>
            <a:r>
              <a:rPr lang="en-US" dirty="0"/>
              <a:t> </a:t>
            </a:r>
            <a:r>
              <a:rPr lang="en-US" dirty="0" err="1"/>
              <a:t>phương</a:t>
            </a:r>
            <a:r>
              <a:rPr lang="en-US" dirty="0"/>
              <a:t> </a:t>
            </a:r>
            <a:r>
              <a:rPr lang="en-US" dirty="0" err="1"/>
              <a:t>hướng</a:t>
            </a:r>
            <a:r>
              <a:rPr lang="en-US" dirty="0"/>
              <a:t> </a:t>
            </a:r>
            <a:r>
              <a:rPr lang="en-US" dirty="0" err="1"/>
              <a:t>trên</a:t>
            </a:r>
            <a:r>
              <a:rPr lang="en-US" dirty="0"/>
              <a:t> </a:t>
            </a:r>
            <a:r>
              <a:rPr lang="en-US" dirty="0" err="1"/>
              <a:t>bản</a:t>
            </a:r>
            <a:r>
              <a:rPr lang="en-US" dirty="0"/>
              <a:t> </a:t>
            </a:r>
            <a:r>
              <a:rPr lang="en-US" dirty="0" err="1"/>
              <a:t>đồ</a:t>
            </a:r>
            <a:r>
              <a:rPr lang="en-US" dirty="0"/>
              <a:t>, </a:t>
            </a:r>
            <a:r>
              <a:rPr lang="en-US" dirty="0" err="1"/>
              <a:t>chúng</a:t>
            </a:r>
            <a:r>
              <a:rPr lang="en-US" dirty="0"/>
              <a:t> ta </a:t>
            </a:r>
            <a:r>
              <a:rPr lang="en-US" dirty="0" err="1"/>
              <a:t>cùng</a:t>
            </a:r>
            <a:r>
              <a:rPr lang="en-US" dirty="0"/>
              <a:t> sang </a:t>
            </a:r>
            <a:r>
              <a:rPr lang="en-US" dirty="0" err="1"/>
              <a:t>phần</a:t>
            </a:r>
            <a:r>
              <a:rPr lang="en-US" dirty="0"/>
              <a:t> 3</a:t>
            </a:r>
          </a:p>
        </p:txBody>
      </p:sp>
      <p:sp>
        <p:nvSpPr>
          <p:cNvPr id="4" name="Chỗ dành sẵn cho Số hiệu Bản chiế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D03F92-1099-41D2-9E8E-88ADAE2EAE6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338145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r>
              <a:rPr lang="en-US" dirty="0" err="1"/>
              <a:t>Có</a:t>
            </a:r>
            <a:r>
              <a:rPr lang="en-US" dirty="0"/>
              <a:t> </a:t>
            </a:r>
            <a:r>
              <a:rPr lang="en-US" dirty="0" err="1"/>
              <a:t>bản</a:t>
            </a:r>
            <a:r>
              <a:rPr lang="en-US" dirty="0"/>
              <a:t> </a:t>
            </a:r>
            <a:r>
              <a:rPr lang="en-US" dirty="0" err="1"/>
              <a:t>đồ</a:t>
            </a:r>
            <a:r>
              <a:rPr lang="en-US" dirty="0"/>
              <a:t> </a:t>
            </a:r>
            <a:r>
              <a:rPr lang="en-US" dirty="0" err="1"/>
              <a:t>rồi</a:t>
            </a:r>
            <a:r>
              <a:rPr lang="en-US" dirty="0"/>
              <a:t>, </a:t>
            </a:r>
            <a:r>
              <a:rPr lang="en-US" dirty="0" err="1"/>
              <a:t>nhưng</a:t>
            </a:r>
            <a:r>
              <a:rPr lang="en-US" dirty="0"/>
              <a:t> </a:t>
            </a:r>
            <a:r>
              <a:rPr lang="en-US" dirty="0" err="1"/>
              <a:t>làm</a:t>
            </a:r>
            <a:r>
              <a:rPr lang="en-US" dirty="0"/>
              <a:t> </a:t>
            </a:r>
            <a:r>
              <a:rPr lang="en-US" dirty="0" err="1"/>
              <a:t>thế</a:t>
            </a:r>
            <a:r>
              <a:rPr lang="en-US" dirty="0"/>
              <a:t> </a:t>
            </a:r>
            <a:r>
              <a:rPr lang="en-US" dirty="0" err="1"/>
              <a:t>nào</a:t>
            </a:r>
            <a:r>
              <a:rPr lang="en-US" dirty="0"/>
              <a:t> </a:t>
            </a:r>
            <a:r>
              <a:rPr lang="en-US" dirty="0" err="1"/>
              <a:t>để</a:t>
            </a:r>
            <a:r>
              <a:rPr lang="en-US" dirty="0"/>
              <a:t> </a:t>
            </a:r>
            <a:r>
              <a:rPr lang="en-US" dirty="0" err="1"/>
              <a:t>sử</a:t>
            </a:r>
            <a:r>
              <a:rPr lang="en-US" dirty="0"/>
              <a:t> </a:t>
            </a:r>
            <a:r>
              <a:rPr lang="en-US" dirty="0" err="1"/>
              <a:t>dụng</a:t>
            </a:r>
            <a:r>
              <a:rPr lang="en-US" dirty="0"/>
              <a:t> </a:t>
            </a:r>
            <a:r>
              <a:rPr lang="en-US" dirty="0" err="1"/>
              <a:t>và</a:t>
            </a:r>
            <a:r>
              <a:rPr lang="en-US" dirty="0"/>
              <a:t> </a:t>
            </a:r>
            <a:r>
              <a:rPr lang="en-US" dirty="0" err="1"/>
              <a:t>xác</a:t>
            </a:r>
            <a:r>
              <a:rPr lang="en-US" dirty="0"/>
              <a:t> </a:t>
            </a:r>
            <a:r>
              <a:rPr lang="en-US" dirty="0" err="1"/>
              <a:t>định</a:t>
            </a:r>
            <a:r>
              <a:rPr lang="en-US" dirty="0"/>
              <a:t> </a:t>
            </a:r>
            <a:r>
              <a:rPr lang="en-US" dirty="0" err="1"/>
              <a:t>được</a:t>
            </a:r>
            <a:r>
              <a:rPr lang="en-US" dirty="0"/>
              <a:t> </a:t>
            </a:r>
            <a:r>
              <a:rPr lang="en-US" dirty="0" err="1"/>
              <a:t>phương</a:t>
            </a:r>
            <a:r>
              <a:rPr lang="en-US" dirty="0"/>
              <a:t> </a:t>
            </a:r>
            <a:r>
              <a:rPr lang="en-US" dirty="0" err="1"/>
              <a:t>hướng</a:t>
            </a:r>
            <a:r>
              <a:rPr lang="en-US" dirty="0"/>
              <a:t> </a:t>
            </a:r>
            <a:r>
              <a:rPr lang="en-US" dirty="0" err="1"/>
              <a:t>trên</a:t>
            </a:r>
            <a:r>
              <a:rPr lang="en-US" dirty="0"/>
              <a:t> </a:t>
            </a:r>
            <a:r>
              <a:rPr lang="en-US" dirty="0" err="1"/>
              <a:t>bản</a:t>
            </a:r>
            <a:r>
              <a:rPr lang="en-US" dirty="0"/>
              <a:t> </a:t>
            </a:r>
            <a:r>
              <a:rPr lang="en-US" dirty="0" err="1"/>
              <a:t>đồ</a:t>
            </a:r>
            <a:r>
              <a:rPr lang="en-US" dirty="0"/>
              <a:t>, </a:t>
            </a:r>
            <a:r>
              <a:rPr lang="en-US" dirty="0" err="1"/>
              <a:t>chúng</a:t>
            </a:r>
            <a:r>
              <a:rPr lang="en-US" dirty="0"/>
              <a:t> ta </a:t>
            </a:r>
            <a:r>
              <a:rPr lang="en-US" dirty="0" err="1"/>
              <a:t>cùng</a:t>
            </a:r>
            <a:r>
              <a:rPr lang="en-US" dirty="0"/>
              <a:t> sang </a:t>
            </a:r>
            <a:r>
              <a:rPr lang="en-US" dirty="0" err="1"/>
              <a:t>phần</a:t>
            </a:r>
            <a:r>
              <a:rPr lang="en-US" dirty="0"/>
              <a:t> 3</a:t>
            </a:r>
          </a:p>
        </p:txBody>
      </p:sp>
      <p:sp>
        <p:nvSpPr>
          <p:cNvPr id="4" name="Chỗ dành sẵn cho Số hiệu Bản chiế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D03F92-1099-41D2-9E8E-88ADAE2EAE6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298298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A89A12-CFDC-4BA7-B24C-ADE30BA1B34C}" type="slidenum">
              <a:rPr lang="en-US" smtClean="0"/>
              <a:t>32</a:t>
            </a:fld>
            <a:endParaRPr lang="en-US"/>
          </a:p>
        </p:txBody>
      </p:sp>
    </p:spTree>
    <p:extLst>
      <p:ext uri="{BB962C8B-B14F-4D97-AF65-F5344CB8AC3E}">
        <p14:creationId xmlns:p14="http://schemas.microsoft.com/office/powerpoint/2010/main" val="37832280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A89A12-CFDC-4BA7-B24C-ADE30BA1B34C}" type="slidenum">
              <a:rPr lang="en-US" smtClean="0"/>
              <a:t>33</a:t>
            </a:fld>
            <a:endParaRPr lang="en-US"/>
          </a:p>
        </p:txBody>
      </p:sp>
    </p:spTree>
    <p:extLst>
      <p:ext uri="{BB962C8B-B14F-4D97-AF65-F5344CB8AC3E}">
        <p14:creationId xmlns:p14="http://schemas.microsoft.com/office/powerpoint/2010/main" val="1742735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i="0" dirty="0">
                <a:solidFill>
                  <a:srgbClr val="333333"/>
                </a:solidFill>
                <a:effectLst/>
                <a:latin typeface="Roboto" panose="02000000000000000000" pitchFamily="2" charset="0"/>
              </a:rPr>
              <a:t>Bản đồ là hình vẽ thu nhỏ tương đối chính xác của một khu vực hoặc toàn bộ bề mặt Trái đất. Hiện nay, bản đồ đang trở thành phương tiện được sử dụng phổ biến trong cuộc sống thường ngày, trong điều hành công việc của các công ty, trong quản lí xã hội của các quốc gia,... Bản đồ không giống bức tranh vẽ, cũng không phải là một ảnh chụ</a:t>
            </a:r>
            <a:r>
              <a:rPr lang="en-US" b="0" i="0" dirty="0">
                <a:solidFill>
                  <a:srgbClr val="333333"/>
                </a:solidFill>
                <a:effectLst/>
                <a:latin typeface="Roboto" panose="02000000000000000000" pitchFamily="2" charset="0"/>
              </a:rPr>
              <a:t>p</a:t>
            </a:r>
          </a:p>
          <a:p>
            <a:r>
              <a:rPr lang="en-US" dirty="0" err="1"/>
              <a:t>Quả</a:t>
            </a:r>
            <a:r>
              <a:rPr lang="en-US" dirty="0"/>
              <a:t> </a:t>
            </a:r>
            <a:r>
              <a:rPr lang="en-US" dirty="0" err="1"/>
              <a:t>địa</a:t>
            </a:r>
            <a:r>
              <a:rPr lang="en-US" dirty="0"/>
              <a:t> </a:t>
            </a:r>
            <a:r>
              <a:rPr lang="en-US" dirty="0" err="1"/>
              <a:t>cầu</a:t>
            </a:r>
            <a:r>
              <a:rPr lang="en-US" dirty="0"/>
              <a:t> </a:t>
            </a:r>
            <a:r>
              <a:rPr lang="en-US" dirty="0" err="1"/>
              <a:t>không</a:t>
            </a:r>
            <a:r>
              <a:rPr lang="en-US" dirty="0"/>
              <a:t> </a:t>
            </a:r>
            <a:r>
              <a:rPr lang="en-US" dirty="0" err="1"/>
              <a:t>phải</a:t>
            </a:r>
            <a:r>
              <a:rPr lang="en-US" dirty="0"/>
              <a:t> </a:t>
            </a:r>
            <a:r>
              <a:rPr lang="en-US" dirty="0" err="1"/>
              <a:t>là</a:t>
            </a:r>
            <a:r>
              <a:rPr lang="en-US" dirty="0"/>
              <a:t> </a:t>
            </a:r>
            <a:r>
              <a:rPr lang="en-US" dirty="0" err="1"/>
              <a:t>bản</a:t>
            </a:r>
            <a:r>
              <a:rPr lang="en-US" dirty="0"/>
              <a:t> </a:t>
            </a:r>
            <a:r>
              <a:rPr lang="en-US" dirty="0" err="1"/>
              <a:t>đồ</a:t>
            </a:r>
            <a:r>
              <a:rPr lang="en-US" dirty="0"/>
              <a:t> </a:t>
            </a:r>
            <a:r>
              <a:rPr lang="en-US" dirty="0" err="1"/>
              <a:t>vì</a:t>
            </a:r>
            <a:r>
              <a:rPr lang="en-US" dirty="0"/>
              <a:t> </a:t>
            </a:r>
            <a:r>
              <a:rPr lang="en-US" dirty="0" err="1"/>
              <a:t>bản</a:t>
            </a:r>
            <a:r>
              <a:rPr lang="en-US" dirty="0"/>
              <a:t> </a:t>
            </a:r>
            <a:r>
              <a:rPr lang="en-US" dirty="0" err="1"/>
              <a:t>đồ</a:t>
            </a:r>
            <a:r>
              <a:rPr lang="en-US" dirty="0"/>
              <a:t> </a:t>
            </a:r>
            <a:r>
              <a:rPr lang="en-US" dirty="0" err="1"/>
              <a:t>phải</a:t>
            </a:r>
            <a:r>
              <a:rPr lang="en-US" dirty="0"/>
              <a:t> </a:t>
            </a:r>
            <a:r>
              <a:rPr lang="en-US" dirty="0" err="1"/>
              <a:t>có</a:t>
            </a:r>
            <a:r>
              <a:rPr lang="en-US" dirty="0"/>
              <a:t> 3 </a:t>
            </a:r>
            <a:r>
              <a:rPr lang="en-US" dirty="0" err="1"/>
              <a:t>tính</a:t>
            </a:r>
            <a:r>
              <a:rPr lang="en-US" dirty="0"/>
              <a:t> </a:t>
            </a:r>
            <a:r>
              <a:rPr lang="en-US" dirty="0" err="1"/>
              <a:t>chất</a:t>
            </a:r>
            <a:r>
              <a:rPr lang="en-US" dirty="0"/>
              <a:t> </a:t>
            </a:r>
            <a:r>
              <a:rPr lang="en-US" dirty="0" err="1"/>
              <a:t>cơ</a:t>
            </a:r>
            <a:r>
              <a:rPr lang="en-US" dirty="0"/>
              <a:t> </a:t>
            </a:r>
            <a:r>
              <a:rPr lang="en-US" dirty="0" err="1"/>
              <a:t>bản</a:t>
            </a:r>
            <a:r>
              <a:rPr lang="en-US" dirty="0"/>
              <a:t> </a:t>
            </a:r>
            <a:r>
              <a:rPr lang="en-US" dirty="0" err="1"/>
              <a:t>là</a:t>
            </a:r>
            <a:r>
              <a:rPr lang="en-US" dirty="0"/>
              <a:t> </a:t>
            </a:r>
            <a:br>
              <a:rPr lang="en-US" dirty="0"/>
            </a:br>
            <a:r>
              <a:rPr lang="en-US" dirty="0" err="1"/>
              <a:t>cơ</a:t>
            </a:r>
            <a:r>
              <a:rPr lang="en-US" dirty="0"/>
              <a:t> </a:t>
            </a:r>
            <a:r>
              <a:rPr lang="en-US" dirty="0" err="1"/>
              <a:t>sở</a:t>
            </a:r>
            <a:r>
              <a:rPr lang="en-US" dirty="0"/>
              <a:t> </a:t>
            </a:r>
            <a:r>
              <a:rPr lang="en-US" dirty="0" err="1"/>
              <a:t>toán</a:t>
            </a:r>
            <a:r>
              <a:rPr lang="en-US" dirty="0"/>
              <a:t> </a:t>
            </a:r>
            <a:r>
              <a:rPr lang="en-US" dirty="0" err="1"/>
              <a:t>học</a:t>
            </a:r>
            <a:r>
              <a:rPr lang="en-US" dirty="0"/>
              <a:t> (tie </a:t>
            </a:r>
            <a:r>
              <a:rPr lang="en-US" dirty="0" err="1"/>
              <a:t>lệ</a:t>
            </a:r>
            <a:r>
              <a:rPr lang="en-US" dirty="0"/>
              <a:t> </a:t>
            </a:r>
            <a:r>
              <a:rPr lang="en-US" dirty="0" err="1"/>
              <a:t>bản</a:t>
            </a:r>
            <a:r>
              <a:rPr lang="en-US" dirty="0"/>
              <a:t> </a:t>
            </a:r>
            <a:r>
              <a:rPr lang="en-US" dirty="0" err="1"/>
              <a:t>đồ</a:t>
            </a:r>
            <a:r>
              <a:rPr lang="en-US" dirty="0"/>
              <a:t>)</a:t>
            </a:r>
            <a:br>
              <a:rPr lang="en-US" dirty="0"/>
            </a:br>
            <a:r>
              <a:rPr lang="en-US" dirty="0" err="1"/>
              <a:t>hệ</a:t>
            </a:r>
            <a:r>
              <a:rPr lang="en-US" dirty="0"/>
              <a:t> </a:t>
            </a:r>
            <a:r>
              <a:rPr lang="en-US" dirty="0" err="1"/>
              <a:t>thống</a:t>
            </a:r>
            <a:r>
              <a:rPr lang="en-US" dirty="0"/>
              <a:t> </a:t>
            </a:r>
            <a:r>
              <a:rPr lang="en-US" dirty="0" err="1"/>
              <a:t>kí</a:t>
            </a:r>
            <a:r>
              <a:rPr lang="en-US" dirty="0"/>
              <a:t> </a:t>
            </a:r>
            <a:r>
              <a:rPr lang="en-US" dirty="0" err="1"/>
              <a:t>hiệu</a:t>
            </a:r>
            <a:br>
              <a:rPr lang="en-US" dirty="0"/>
            </a:br>
            <a:r>
              <a:rPr lang="en-US" dirty="0" err="1"/>
              <a:t>tổng</a:t>
            </a:r>
            <a:r>
              <a:rPr lang="en-US" dirty="0"/>
              <a:t> </a:t>
            </a:r>
            <a:r>
              <a:rPr lang="en-US" dirty="0" err="1"/>
              <a:t>quát</a:t>
            </a:r>
            <a:r>
              <a:rPr lang="en-US" dirty="0"/>
              <a:t> </a:t>
            </a:r>
            <a:r>
              <a:rPr lang="en-US" dirty="0" err="1"/>
              <a:t>hóa</a:t>
            </a:r>
            <a:r>
              <a:rPr lang="en-US" dirty="0"/>
              <a:t> </a:t>
            </a:r>
            <a:r>
              <a:rPr lang="en-US" dirty="0" err="1"/>
              <a:t>nội</a:t>
            </a:r>
            <a:r>
              <a:rPr lang="en-US" dirty="0"/>
              <a:t> dung </a:t>
            </a:r>
            <a:r>
              <a:rPr lang="en-US" dirty="0" err="1"/>
              <a:t>biểu</a:t>
            </a:r>
            <a:r>
              <a:rPr lang="en-US" dirty="0"/>
              <a:t> </a:t>
            </a:r>
            <a:r>
              <a:rPr lang="en-US" dirty="0" err="1"/>
              <a:t>hiện</a:t>
            </a:r>
            <a:endParaRPr lang="en-US" dirty="0"/>
          </a:p>
        </p:txBody>
      </p:sp>
      <p:sp>
        <p:nvSpPr>
          <p:cNvPr id="4" name="Slide Number Placeholder 3"/>
          <p:cNvSpPr>
            <a:spLocks noGrp="1"/>
          </p:cNvSpPr>
          <p:nvPr>
            <p:ph type="sldNum" sz="quarter" idx="5"/>
          </p:nvPr>
        </p:nvSpPr>
        <p:spPr/>
        <p:txBody>
          <a:bodyPr/>
          <a:lstStyle/>
          <a:p>
            <a:fld id="{8CD03F92-1099-41D2-9E8E-88ADAE2EAE65}" type="slidenum">
              <a:rPr lang="en-US" smtClean="0"/>
              <a:t>5</a:t>
            </a:fld>
            <a:endParaRPr lang="en-US"/>
          </a:p>
        </p:txBody>
      </p:sp>
    </p:spTree>
    <p:extLst>
      <p:ext uri="{BB962C8B-B14F-4D97-AF65-F5344CB8AC3E}">
        <p14:creationId xmlns:p14="http://schemas.microsoft.com/office/powerpoint/2010/main" val="648610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A89A12-CFDC-4BA7-B24C-ADE30BA1B34C}" type="slidenum">
              <a:rPr lang="en-US" smtClean="0"/>
              <a:t>6</a:t>
            </a:fld>
            <a:endParaRPr lang="en-US"/>
          </a:p>
        </p:txBody>
      </p:sp>
    </p:spTree>
    <p:extLst>
      <p:ext uri="{BB962C8B-B14F-4D97-AF65-F5344CB8AC3E}">
        <p14:creationId xmlns:p14="http://schemas.microsoft.com/office/powerpoint/2010/main" val="38718647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A89A12-CFDC-4BA7-B24C-ADE30BA1B34C}" type="slidenum">
              <a:rPr lang="en-US" smtClean="0"/>
              <a:t>7</a:t>
            </a:fld>
            <a:endParaRPr lang="en-US"/>
          </a:p>
        </p:txBody>
      </p:sp>
    </p:spTree>
    <p:extLst>
      <p:ext uri="{BB962C8B-B14F-4D97-AF65-F5344CB8AC3E}">
        <p14:creationId xmlns:p14="http://schemas.microsoft.com/office/powerpoint/2010/main" val="4044138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Tại</a:t>
            </a:r>
            <a:r>
              <a:rPr lang="en-US" dirty="0"/>
              <a:t> </a:t>
            </a:r>
            <a:r>
              <a:rPr lang="en-US" dirty="0" err="1"/>
              <a:t>sao</a:t>
            </a:r>
            <a:r>
              <a:rPr lang="en-US" dirty="0"/>
              <a:t> </a:t>
            </a:r>
            <a:r>
              <a:rPr lang="en-US" dirty="0" err="1"/>
              <a:t>cùng</a:t>
            </a:r>
            <a:r>
              <a:rPr lang="en-US" dirty="0"/>
              <a:t> </a:t>
            </a:r>
            <a:r>
              <a:rPr lang="en-US" dirty="0" err="1"/>
              <a:t>là</a:t>
            </a:r>
            <a:r>
              <a:rPr lang="en-US" dirty="0"/>
              <a:t> </a:t>
            </a:r>
            <a:r>
              <a:rPr lang="en-US" dirty="0" err="1"/>
              <a:t>bản</a:t>
            </a:r>
            <a:r>
              <a:rPr lang="en-US" dirty="0"/>
              <a:t> </a:t>
            </a:r>
            <a:r>
              <a:rPr lang="en-US" dirty="0" err="1"/>
              <a:t>đồ</a:t>
            </a:r>
            <a:r>
              <a:rPr lang="en-US" dirty="0"/>
              <a:t> </a:t>
            </a:r>
            <a:r>
              <a:rPr lang="en-US" dirty="0" err="1"/>
              <a:t>mà</a:t>
            </a:r>
            <a:r>
              <a:rPr lang="en-US" dirty="0"/>
              <a:t> </a:t>
            </a:r>
            <a:r>
              <a:rPr lang="en-US" dirty="0" err="1"/>
              <a:t>đường</a:t>
            </a:r>
            <a:r>
              <a:rPr lang="en-US" dirty="0"/>
              <a:t> </a:t>
            </a:r>
            <a:r>
              <a:rPr lang="en-US" dirty="0" err="1"/>
              <a:t>kinh</a:t>
            </a:r>
            <a:r>
              <a:rPr lang="en-US" dirty="0"/>
              <a:t> </a:t>
            </a:r>
            <a:r>
              <a:rPr lang="en-US" dirty="0" err="1"/>
              <a:t>vĩ</a:t>
            </a:r>
            <a:r>
              <a:rPr lang="en-US" dirty="0"/>
              <a:t> </a:t>
            </a:r>
            <a:r>
              <a:rPr lang="en-US" dirty="0" err="1"/>
              <a:t>tuyến</a:t>
            </a:r>
            <a:r>
              <a:rPr lang="en-US" dirty="0"/>
              <a:t> </a:t>
            </a:r>
            <a:r>
              <a:rPr lang="en-US" dirty="0" err="1"/>
              <a:t>lại</a:t>
            </a:r>
            <a:r>
              <a:rPr lang="en-US" dirty="0"/>
              <a:t> </a:t>
            </a:r>
            <a:r>
              <a:rPr lang="en-US" dirty="0" err="1"/>
              <a:t>có</a:t>
            </a:r>
            <a:r>
              <a:rPr lang="en-US" dirty="0"/>
              <a:t> </a:t>
            </a:r>
            <a:r>
              <a:rPr lang="en-US" dirty="0" err="1"/>
              <a:t>dạng</a:t>
            </a:r>
            <a:r>
              <a:rPr lang="en-US" dirty="0"/>
              <a:t> </a:t>
            </a:r>
            <a:r>
              <a:rPr lang="en-US" dirty="0" err="1"/>
              <a:t>khác</a:t>
            </a:r>
            <a:r>
              <a:rPr lang="en-US" dirty="0"/>
              <a:t> </a:t>
            </a:r>
            <a:r>
              <a:rPr lang="en-US" dirty="0" err="1"/>
              <a:t>nhua</a:t>
            </a:r>
            <a:r>
              <a:rPr lang="en-US" dirty="0"/>
              <a:t>. </a:t>
            </a:r>
            <a:r>
              <a:rPr lang="en-US" dirty="0" err="1"/>
              <a:t>Có</a:t>
            </a:r>
            <a:r>
              <a:rPr lang="en-US" dirty="0"/>
              <a:t> </a:t>
            </a:r>
            <a:r>
              <a:rPr lang="en-US" dirty="0" err="1"/>
              <a:t>bản</a:t>
            </a:r>
            <a:r>
              <a:rPr lang="en-US" dirty="0"/>
              <a:t> </a:t>
            </a:r>
            <a:r>
              <a:rPr lang="en-US" dirty="0" err="1"/>
              <a:t>đồ</a:t>
            </a:r>
            <a:r>
              <a:rPr lang="en-US" dirty="0"/>
              <a:t> </a:t>
            </a:r>
            <a:r>
              <a:rPr lang="en-US" dirty="0" err="1"/>
              <a:t>kinh</a:t>
            </a:r>
            <a:r>
              <a:rPr lang="en-US" dirty="0"/>
              <a:t> </a:t>
            </a:r>
            <a:r>
              <a:rPr lang="en-US" dirty="0" err="1"/>
              <a:t>vĩ</a:t>
            </a:r>
            <a:r>
              <a:rPr lang="en-US" dirty="0"/>
              <a:t> </a:t>
            </a:r>
            <a:r>
              <a:rPr lang="en-US" dirty="0" err="1"/>
              <a:t>tuyến</a:t>
            </a:r>
            <a:r>
              <a:rPr lang="en-US" dirty="0"/>
              <a:t> </a:t>
            </a:r>
            <a:r>
              <a:rPr lang="en-US" dirty="0" err="1"/>
              <a:t>là</a:t>
            </a:r>
            <a:r>
              <a:rPr lang="en-US" dirty="0"/>
              <a:t> </a:t>
            </a:r>
            <a:r>
              <a:rPr lang="en-US" dirty="0" err="1"/>
              <a:t>những</a:t>
            </a:r>
            <a:r>
              <a:rPr lang="en-US" dirty="0"/>
              <a:t> </a:t>
            </a:r>
            <a:r>
              <a:rPr lang="en-US" dirty="0" err="1"/>
              <a:t>đường</a:t>
            </a:r>
            <a:r>
              <a:rPr lang="en-US" dirty="0"/>
              <a:t> </a:t>
            </a:r>
            <a:r>
              <a:rPr lang="en-US" dirty="0" err="1"/>
              <a:t>thẳng</a:t>
            </a:r>
            <a:r>
              <a:rPr lang="en-US" dirty="0"/>
              <a:t>, </a:t>
            </a:r>
            <a:r>
              <a:rPr lang="en-US" dirty="0" err="1"/>
              <a:t>nhưng</a:t>
            </a:r>
            <a:r>
              <a:rPr lang="en-US" dirty="0"/>
              <a:t> </a:t>
            </a:r>
            <a:r>
              <a:rPr lang="en-US" dirty="0" err="1"/>
              <a:t>cũng</a:t>
            </a:r>
            <a:r>
              <a:rPr lang="en-US" dirty="0"/>
              <a:t> </a:t>
            </a:r>
            <a:r>
              <a:rPr lang="en-US" dirty="0" err="1"/>
              <a:t>có</a:t>
            </a:r>
            <a:r>
              <a:rPr lang="en-US" dirty="0"/>
              <a:t> </a:t>
            </a:r>
            <a:r>
              <a:rPr lang="en-US" dirty="0" err="1"/>
              <a:t>bản</a:t>
            </a:r>
            <a:r>
              <a:rPr lang="en-US" dirty="0"/>
              <a:t> </a:t>
            </a:r>
            <a:r>
              <a:rPr lang="en-US" dirty="0" err="1"/>
              <a:t>đồ</a:t>
            </a:r>
            <a:r>
              <a:rPr lang="en-US" dirty="0"/>
              <a:t> </a:t>
            </a:r>
            <a:r>
              <a:rPr lang="en-US" dirty="0" err="1"/>
              <a:t>kinh</a:t>
            </a:r>
            <a:r>
              <a:rPr lang="en-US" dirty="0"/>
              <a:t> </a:t>
            </a:r>
            <a:r>
              <a:rPr lang="en-US" dirty="0" err="1"/>
              <a:t>tuyến</a:t>
            </a:r>
            <a:r>
              <a:rPr lang="en-US" dirty="0"/>
              <a:t> </a:t>
            </a:r>
            <a:r>
              <a:rPr lang="en-US" dirty="0" err="1"/>
              <a:t>là</a:t>
            </a:r>
            <a:r>
              <a:rPr lang="en-US" dirty="0"/>
              <a:t> </a:t>
            </a:r>
            <a:r>
              <a:rPr lang="en-US" dirty="0" err="1"/>
              <a:t>đường</a:t>
            </a:r>
            <a:r>
              <a:rPr lang="en-US" dirty="0"/>
              <a:t> </a:t>
            </a:r>
            <a:r>
              <a:rPr lang="en-US" dirty="0" err="1"/>
              <a:t>thẳng</a:t>
            </a:r>
            <a:r>
              <a:rPr lang="en-US" dirty="0"/>
              <a:t> </a:t>
            </a:r>
            <a:r>
              <a:rPr lang="en-US" dirty="0" err="1"/>
              <a:t>đồng</a:t>
            </a:r>
            <a:r>
              <a:rPr lang="en-US" dirty="0"/>
              <a:t> </a:t>
            </a:r>
            <a:r>
              <a:rPr lang="en-US" dirty="0" err="1"/>
              <a:t>quy</a:t>
            </a:r>
            <a:r>
              <a:rPr lang="en-US" dirty="0"/>
              <a:t> </a:t>
            </a:r>
            <a:r>
              <a:rPr lang="en-US" dirty="0" err="1"/>
              <a:t>tại</a:t>
            </a:r>
            <a:r>
              <a:rPr lang="en-US" dirty="0"/>
              <a:t> 1 </a:t>
            </a:r>
            <a:r>
              <a:rPr lang="en-US" dirty="0" err="1"/>
              <a:t>điểm</a:t>
            </a:r>
            <a:r>
              <a:rPr lang="en-US" dirty="0"/>
              <a:t> </a:t>
            </a:r>
            <a:r>
              <a:rPr lang="en-US" dirty="0" err="1"/>
              <a:t>và</a:t>
            </a:r>
            <a:r>
              <a:rPr lang="en-US" dirty="0"/>
              <a:t> </a:t>
            </a:r>
            <a:r>
              <a:rPr lang="en-US" dirty="0" err="1"/>
              <a:t>vĩ</a:t>
            </a:r>
            <a:r>
              <a:rPr lang="en-US" dirty="0"/>
              <a:t> </a:t>
            </a:r>
            <a:r>
              <a:rPr lang="en-US" dirty="0" err="1"/>
              <a:t>tuyến</a:t>
            </a:r>
            <a:r>
              <a:rPr lang="en-US" dirty="0"/>
              <a:t> </a:t>
            </a:r>
            <a:r>
              <a:rPr lang="en-US" dirty="0" err="1"/>
              <a:t>là</a:t>
            </a:r>
            <a:r>
              <a:rPr lang="en-US" dirty="0"/>
              <a:t> </a:t>
            </a:r>
            <a:r>
              <a:rPr lang="en-US" dirty="0" err="1"/>
              <a:t>nhưng</a:t>
            </a:r>
            <a:r>
              <a:rPr lang="en-US" dirty="0"/>
              <a:t> </a:t>
            </a:r>
            <a:r>
              <a:rPr lang="en-US" dirty="0" err="1"/>
              <a:t>đường</a:t>
            </a:r>
            <a:r>
              <a:rPr lang="en-US" dirty="0"/>
              <a:t> </a:t>
            </a:r>
            <a:r>
              <a:rPr lang="en-US" dirty="0" err="1"/>
              <a:t>tròn</a:t>
            </a:r>
            <a:r>
              <a:rPr lang="en-US" dirty="0"/>
              <a:t>. </a:t>
            </a:r>
            <a:r>
              <a:rPr lang="en-US" dirty="0" err="1"/>
              <a:t>Đó</a:t>
            </a:r>
            <a:r>
              <a:rPr lang="en-US" dirty="0"/>
              <a:t> </a:t>
            </a:r>
            <a:r>
              <a:rPr lang="en-US" dirty="0" err="1"/>
              <a:t>là</a:t>
            </a:r>
            <a:r>
              <a:rPr lang="en-US" dirty="0"/>
              <a:t> do </a:t>
            </a:r>
            <a:r>
              <a:rPr lang="en-US" dirty="0" err="1"/>
              <a:t>nó</a:t>
            </a:r>
            <a:r>
              <a:rPr lang="en-US" dirty="0"/>
              <a:t> </a:t>
            </a:r>
            <a:r>
              <a:rPr lang="en-US" dirty="0" err="1"/>
              <a:t>có</a:t>
            </a:r>
            <a:r>
              <a:rPr lang="en-US" dirty="0"/>
              <a:t> </a:t>
            </a:r>
            <a:r>
              <a:rPr lang="en-US" dirty="0" err="1"/>
              <a:t>lưới</a:t>
            </a:r>
            <a:r>
              <a:rPr lang="en-US" dirty="0"/>
              <a:t> </a:t>
            </a:r>
            <a:r>
              <a:rPr lang="en-US" dirty="0" err="1"/>
              <a:t>kinh</a:t>
            </a:r>
            <a:r>
              <a:rPr lang="en-US" dirty="0"/>
              <a:t>, </a:t>
            </a:r>
            <a:r>
              <a:rPr lang="en-US" dirty="0" err="1"/>
              <a:t>vĩ</a:t>
            </a:r>
            <a:r>
              <a:rPr lang="en-US" dirty="0"/>
              <a:t> </a:t>
            </a:r>
            <a:r>
              <a:rPr lang="en-US" dirty="0" err="1"/>
              <a:t>tuyến</a:t>
            </a:r>
            <a:r>
              <a:rPr lang="en-US" dirty="0"/>
              <a:t> </a:t>
            </a:r>
            <a:r>
              <a:rPr lang="en-US" dirty="0" err="1"/>
              <a:t>khác</a:t>
            </a:r>
            <a:r>
              <a:rPr lang="en-US" dirty="0"/>
              <a:t> </a:t>
            </a:r>
            <a:r>
              <a:rPr lang="en-US" dirty="0" err="1"/>
              <a:t>nhau</a:t>
            </a:r>
            <a:r>
              <a:rPr lang="en-US" dirty="0"/>
              <a:t>. </a:t>
            </a:r>
            <a:r>
              <a:rPr lang="en-US" dirty="0" err="1"/>
              <a:t>Vậy</a:t>
            </a:r>
            <a:r>
              <a:rPr lang="en-US" dirty="0"/>
              <a:t> </a:t>
            </a:r>
            <a:r>
              <a:rPr lang="en-US" dirty="0" err="1"/>
              <a:t>tại</a:t>
            </a:r>
            <a:r>
              <a:rPr lang="en-US" dirty="0"/>
              <a:t> </a:t>
            </a:r>
            <a:r>
              <a:rPr lang="en-US" dirty="0" err="1"/>
              <a:t>sao</a:t>
            </a:r>
            <a:r>
              <a:rPr lang="en-US" dirty="0"/>
              <a:t> </a:t>
            </a:r>
            <a:r>
              <a:rPr lang="en-US" dirty="0" err="1"/>
              <a:t>nó</a:t>
            </a:r>
            <a:r>
              <a:rPr lang="en-US" dirty="0"/>
              <a:t> </a:t>
            </a:r>
            <a:r>
              <a:rPr lang="en-US" dirty="0" err="1"/>
              <a:t>lại</a:t>
            </a:r>
            <a:r>
              <a:rPr lang="en-US" dirty="0"/>
              <a:t> </a:t>
            </a:r>
            <a:r>
              <a:rPr lang="en-US" dirty="0" err="1"/>
              <a:t>có</a:t>
            </a:r>
            <a:r>
              <a:rPr lang="en-US" dirty="0"/>
              <a:t> </a:t>
            </a:r>
            <a:r>
              <a:rPr lang="en-US" dirty="0" err="1"/>
              <a:t>sự</a:t>
            </a:r>
            <a:r>
              <a:rPr lang="en-US" dirty="0"/>
              <a:t> </a:t>
            </a:r>
            <a:r>
              <a:rPr lang="en-US" dirty="0" err="1"/>
              <a:t>khác</a:t>
            </a:r>
            <a:r>
              <a:rPr lang="en-US" dirty="0"/>
              <a:t> </a:t>
            </a:r>
            <a:r>
              <a:rPr lang="en-US" dirty="0" err="1"/>
              <a:t>nhau</a:t>
            </a:r>
            <a:r>
              <a:rPr lang="en-US" dirty="0"/>
              <a:t> </a:t>
            </a:r>
            <a:r>
              <a:rPr lang="en-US" dirty="0" err="1"/>
              <a:t>như</a:t>
            </a:r>
            <a:r>
              <a:rPr lang="en-US" dirty="0"/>
              <a:t> </a:t>
            </a:r>
            <a:r>
              <a:rPr lang="en-US" dirty="0" err="1"/>
              <a:t>vậy</a:t>
            </a:r>
            <a:r>
              <a:rPr lang="en-US" dirty="0"/>
              <a:t> </a:t>
            </a:r>
            <a:r>
              <a:rPr lang="en-US" dirty="0" err="1"/>
              <a:t>chúng</a:t>
            </a:r>
            <a:r>
              <a:rPr lang="en-US" dirty="0"/>
              <a:t> ta </a:t>
            </a:r>
            <a:r>
              <a:rPr lang="en-US" dirty="0" err="1"/>
              <a:t>cùng</a:t>
            </a:r>
            <a:r>
              <a:rPr lang="en-US" dirty="0"/>
              <a:t> </a:t>
            </a:r>
            <a:r>
              <a:rPr lang="en-US" dirty="0" err="1"/>
              <a:t>tìm</a:t>
            </a:r>
            <a:r>
              <a:rPr lang="en-US" dirty="0"/>
              <a:t> </a:t>
            </a:r>
            <a:r>
              <a:rPr lang="en-US" dirty="0" err="1"/>
              <a:t>hiểu</a:t>
            </a:r>
            <a:r>
              <a:rPr lang="en-US" dirty="0"/>
              <a:t> </a:t>
            </a:r>
            <a:r>
              <a:rPr lang="en-US" dirty="0" err="1"/>
              <a:t>trong</a:t>
            </a:r>
            <a:r>
              <a:rPr lang="en-US" dirty="0"/>
              <a:t> </a:t>
            </a:r>
            <a:r>
              <a:rPr lang="en-US" dirty="0" err="1"/>
              <a:t>phần</a:t>
            </a:r>
            <a:r>
              <a:rPr lang="en-US" dirty="0"/>
              <a:t> 2</a:t>
            </a:r>
          </a:p>
        </p:txBody>
      </p:sp>
      <p:sp>
        <p:nvSpPr>
          <p:cNvPr id="4" name="Slide Number Placeholder 3"/>
          <p:cNvSpPr>
            <a:spLocks noGrp="1"/>
          </p:cNvSpPr>
          <p:nvPr>
            <p:ph type="sldNum" sz="quarter" idx="5"/>
          </p:nvPr>
        </p:nvSpPr>
        <p:spPr/>
        <p:txBody>
          <a:bodyPr/>
          <a:lstStyle/>
          <a:p>
            <a:fld id="{8CD03F92-1099-41D2-9E8E-88ADAE2EAE65}" type="slidenum">
              <a:rPr lang="en-US" smtClean="0"/>
              <a:t>9</a:t>
            </a:fld>
            <a:endParaRPr lang="en-US"/>
          </a:p>
        </p:txBody>
      </p:sp>
    </p:spTree>
    <p:extLst>
      <p:ext uri="{BB962C8B-B14F-4D97-AF65-F5344CB8AC3E}">
        <p14:creationId xmlns:p14="http://schemas.microsoft.com/office/powerpoint/2010/main" val="30055671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r>
              <a:rPr lang="en-US" dirty="0"/>
              <a:t>Slide </a:t>
            </a:r>
            <a:r>
              <a:rPr lang="en-US" dirty="0" err="1"/>
              <a:t>chuyển</a:t>
            </a:r>
            <a:r>
              <a:rPr lang="en-US" dirty="0"/>
              <a:t> ý</a:t>
            </a:r>
          </a:p>
        </p:txBody>
      </p:sp>
      <p:sp>
        <p:nvSpPr>
          <p:cNvPr id="4" name="Chỗ dành sẵn cho Số hiệu Bản chiếu 3"/>
          <p:cNvSpPr>
            <a:spLocks noGrp="1"/>
          </p:cNvSpPr>
          <p:nvPr>
            <p:ph type="sldNum" sz="quarter" idx="5"/>
          </p:nvPr>
        </p:nvSpPr>
        <p:spPr/>
        <p:txBody>
          <a:bodyPr/>
          <a:lstStyle/>
          <a:p>
            <a:fld id="{8CD03F92-1099-41D2-9E8E-88ADAE2EAE65}" type="slidenum">
              <a:rPr lang="en-US" smtClean="0"/>
              <a:t>10</a:t>
            </a:fld>
            <a:endParaRPr lang="en-US"/>
          </a:p>
        </p:txBody>
      </p:sp>
    </p:spTree>
    <p:extLst>
      <p:ext uri="{BB962C8B-B14F-4D97-AF65-F5344CB8AC3E}">
        <p14:creationId xmlns:p14="http://schemas.microsoft.com/office/powerpoint/2010/main" val="41196040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r>
              <a:rPr lang="en-US" dirty="0"/>
              <a:t>Slide </a:t>
            </a:r>
            <a:r>
              <a:rPr lang="en-US" dirty="0" err="1"/>
              <a:t>chuyển</a:t>
            </a:r>
            <a:r>
              <a:rPr lang="en-US" dirty="0"/>
              <a:t> ý/ </a:t>
            </a:r>
            <a:r>
              <a:rPr lang="en-US" dirty="0" err="1"/>
              <a:t>vậy</a:t>
            </a:r>
            <a:r>
              <a:rPr lang="en-US" dirty="0"/>
              <a:t> </a:t>
            </a:r>
            <a:r>
              <a:rPr lang="en-US" dirty="0" err="1"/>
              <a:t>có</a:t>
            </a:r>
            <a:r>
              <a:rPr lang="en-US" dirty="0"/>
              <a:t> </a:t>
            </a:r>
            <a:r>
              <a:rPr lang="en-US" dirty="0" err="1"/>
              <a:t>những</a:t>
            </a:r>
            <a:r>
              <a:rPr lang="en-US" dirty="0"/>
              <a:t> </a:t>
            </a:r>
            <a:r>
              <a:rPr lang="en-US" dirty="0" err="1"/>
              <a:t>phép</a:t>
            </a:r>
            <a:r>
              <a:rPr lang="en-US" dirty="0"/>
              <a:t> </a:t>
            </a:r>
            <a:r>
              <a:rPr lang="en-US" dirty="0" err="1"/>
              <a:t>chiếu</a:t>
            </a:r>
            <a:r>
              <a:rPr lang="en-US" dirty="0"/>
              <a:t> </a:t>
            </a:r>
            <a:r>
              <a:rPr lang="en-US" dirty="0" err="1"/>
              <a:t>hình</a:t>
            </a:r>
            <a:r>
              <a:rPr lang="en-US" dirty="0"/>
              <a:t> </a:t>
            </a:r>
            <a:r>
              <a:rPr lang="en-US" dirty="0" err="1"/>
              <a:t>nào</a:t>
            </a:r>
            <a:r>
              <a:rPr lang="en-US" dirty="0"/>
              <a:t>? </a:t>
            </a:r>
            <a:r>
              <a:rPr lang="en-US" dirty="0" err="1"/>
              <a:t>Chúng</a:t>
            </a:r>
            <a:r>
              <a:rPr lang="en-US" dirty="0"/>
              <a:t> ta </a:t>
            </a:r>
            <a:r>
              <a:rPr lang="en-US" dirty="0" err="1"/>
              <a:t>cùng</a:t>
            </a:r>
            <a:r>
              <a:rPr lang="en-US" dirty="0"/>
              <a:t> sang </a:t>
            </a:r>
            <a:r>
              <a:rPr lang="en-US" dirty="0" err="1"/>
              <a:t>phần</a:t>
            </a:r>
            <a:r>
              <a:rPr lang="en-US" dirty="0"/>
              <a:t> 2</a:t>
            </a:r>
          </a:p>
        </p:txBody>
      </p:sp>
      <p:sp>
        <p:nvSpPr>
          <p:cNvPr id="4" name="Chỗ dành sẵn cho Số hiệu Bản chiếu 3"/>
          <p:cNvSpPr>
            <a:spLocks noGrp="1"/>
          </p:cNvSpPr>
          <p:nvPr>
            <p:ph type="sldNum" sz="quarter" idx="5"/>
          </p:nvPr>
        </p:nvSpPr>
        <p:spPr/>
        <p:txBody>
          <a:bodyPr/>
          <a:lstStyle/>
          <a:p>
            <a:fld id="{8CD03F92-1099-41D2-9E8E-88ADAE2EAE65}" type="slidenum">
              <a:rPr lang="en-US" smtClean="0"/>
              <a:t>11</a:t>
            </a:fld>
            <a:endParaRPr lang="en-US"/>
          </a:p>
        </p:txBody>
      </p:sp>
    </p:spTree>
    <p:extLst>
      <p:ext uri="{BB962C8B-B14F-4D97-AF65-F5344CB8AC3E}">
        <p14:creationId xmlns:p14="http://schemas.microsoft.com/office/powerpoint/2010/main" val="35382980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b="0" i="0" dirty="0">
                <a:solidFill>
                  <a:srgbClr val="333333"/>
                </a:solidFill>
                <a:effectLst/>
                <a:latin typeface="Roboto" panose="02000000000000000000" pitchFamily="2" charset="0"/>
              </a:rPr>
              <a:t>Ở hình 2.2 khi phép chiếu bản đồ có dạng các đường kinh tuyến và vĩ tuyến đều là các đường thẳng thì diện tích đảo Grin-len nhỏ hơn không đáng kể so với lục địa Nam Mỹ.</a:t>
            </a:r>
          </a:p>
          <a:p>
            <a:pPr marL="0" marR="0" lvl="0" indent="0" algn="l" defTabSz="914400" rtl="0" eaLnBrk="1" fontAlgn="auto" latinLnBrk="0" hangingPunct="1">
              <a:lnSpc>
                <a:spcPct val="100000"/>
              </a:lnSpc>
              <a:spcBef>
                <a:spcPts val="0"/>
              </a:spcBef>
              <a:spcAft>
                <a:spcPts val="0"/>
              </a:spcAft>
              <a:buClrTx/>
              <a:buSzTx/>
              <a:buFontTx/>
              <a:buNone/>
              <a:tabLst/>
              <a:defRPr/>
            </a:pPr>
            <a:r>
              <a:rPr lang="vi-VN" b="0" i="0" dirty="0">
                <a:solidFill>
                  <a:srgbClr val="333333"/>
                </a:solidFill>
                <a:effectLst/>
                <a:latin typeface="Roboto" panose="02000000000000000000" pitchFamily="2" charset="0"/>
              </a:rPr>
              <a:t>Ở hình 2.3 khi phép chiếu bản đồ có các đường kinh tuyến chụm lại ở hai cực, các đường vĩ tuyến là những đường thẳng thì t thấy diện tích đảo Grin-len nhỏ hơn rất nhiều so với lục địa Nam Mỹ.</a:t>
            </a:r>
          </a:p>
          <a:p>
            <a:endParaRPr lang="en-US" dirty="0"/>
          </a:p>
        </p:txBody>
      </p:sp>
      <p:sp>
        <p:nvSpPr>
          <p:cNvPr id="4" name="Slide Number Placeholder 3"/>
          <p:cNvSpPr>
            <a:spLocks noGrp="1"/>
          </p:cNvSpPr>
          <p:nvPr>
            <p:ph type="sldNum" sz="quarter" idx="5"/>
          </p:nvPr>
        </p:nvSpPr>
        <p:spPr/>
        <p:txBody>
          <a:bodyPr/>
          <a:lstStyle/>
          <a:p>
            <a:fld id="{8CD03F92-1099-41D2-9E8E-88ADAE2EAE65}" type="slidenum">
              <a:rPr lang="en-US" smtClean="0"/>
              <a:t>19</a:t>
            </a:fld>
            <a:endParaRPr lang="en-US"/>
          </a:p>
        </p:txBody>
      </p:sp>
    </p:spTree>
    <p:extLst>
      <p:ext uri="{BB962C8B-B14F-4D97-AF65-F5344CB8AC3E}">
        <p14:creationId xmlns:p14="http://schemas.microsoft.com/office/powerpoint/2010/main" val="31858445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Lưu</a:t>
            </a:r>
            <a:r>
              <a:rPr lang="en-US" dirty="0"/>
              <a:t> ý </a:t>
            </a:r>
            <a:r>
              <a:rPr lang="en-US" dirty="0" err="1"/>
              <a:t>hs</a:t>
            </a:r>
            <a:r>
              <a:rPr lang="en-US" dirty="0"/>
              <a:t> </a:t>
            </a:r>
            <a:r>
              <a:rPr lang="en-US" dirty="0" err="1"/>
              <a:t>khi</a:t>
            </a:r>
            <a:r>
              <a:rPr lang="en-US" dirty="0"/>
              <a:t> </a:t>
            </a:r>
            <a:r>
              <a:rPr lang="en-US" dirty="0" err="1"/>
              <a:t>chuyển</a:t>
            </a:r>
            <a:r>
              <a:rPr lang="en-US" dirty="0"/>
              <a:t> </a:t>
            </a:r>
            <a:r>
              <a:rPr lang="en-US" dirty="0" err="1"/>
              <a:t>từ</a:t>
            </a:r>
            <a:r>
              <a:rPr lang="en-US" dirty="0"/>
              <a:t> </a:t>
            </a:r>
            <a:r>
              <a:rPr lang="en-US" dirty="0" err="1"/>
              <a:t>mựt</a:t>
            </a:r>
            <a:r>
              <a:rPr lang="en-US" dirty="0"/>
              <a:t> </a:t>
            </a:r>
            <a:r>
              <a:rPr lang="en-US" dirty="0" err="1"/>
              <a:t>cong</a:t>
            </a:r>
            <a:r>
              <a:rPr lang="en-US" dirty="0"/>
              <a:t> </a:t>
            </a:r>
            <a:r>
              <a:rPr lang="en-US" dirty="0" err="1"/>
              <a:t>lên</a:t>
            </a:r>
            <a:r>
              <a:rPr lang="en-US" dirty="0"/>
              <a:t> </a:t>
            </a:r>
            <a:r>
              <a:rPr lang="en-US" dirty="0" err="1"/>
              <a:t>mặt</a:t>
            </a:r>
            <a:r>
              <a:rPr lang="en-US" dirty="0"/>
              <a:t> </a:t>
            </a:r>
            <a:r>
              <a:rPr lang="en-US" dirty="0" err="1"/>
              <a:t>phẳng</a:t>
            </a:r>
            <a:r>
              <a:rPr lang="en-US" dirty="0"/>
              <a:t>, </a:t>
            </a:r>
            <a:r>
              <a:rPr lang="en-US" dirty="0" err="1"/>
              <a:t>các</a:t>
            </a:r>
            <a:r>
              <a:rPr lang="en-US" dirty="0"/>
              <a:t> </a:t>
            </a:r>
            <a:r>
              <a:rPr lang="en-US" dirty="0" err="1"/>
              <a:t>vùng</a:t>
            </a:r>
            <a:r>
              <a:rPr lang="en-US" dirty="0"/>
              <a:t> </a:t>
            </a:r>
            <a:r>
              <a:rPr lang="en-US" dirty="0" err="1"/>
              <a:t>đất</a:t>
            </a:r>
            <a:r>
              <a:rPr lang="en-US" dirty="0"/>
              <a:t> </a:t>
            </a:r>
            <a:r>
              <a:rPr lang="en-US" dirty="0" err="1"/>
              <a:t>biểu</a:t>
            </a:r>
            <a:r>
              <a:rPr lang="en-US" dirty="0"/>
              <a:t> </a:t>
            </a:r>
            <a:r>
              <a:rPr lang="en-US" dirty="0" err="1"/>
              <a:t>hiện</a:t>
            </a:r>
            <a:r>
              <a:rPr lang="en-US" dirty="0"/>
              <a:t>  </a:t>
            </a:r>
            <a:r>
              <a:rPr lang="en-US" dirty="0" err="1"/>
              <a:t>trên</a:t>
            </a:r>
            <a:r>
              <a:rPr lang="en-US" dirty="0"/>
              <a:t> </a:t>
            </a:r>
            <a:r>
              <a:rPr lang="en-US" dirty="0" err="1"/>
              <a:t>bản</a:t>
            </a:r>
            <a:r>
              <a:rPr lang="en-US" dirty="0"/>
              <a:t> </a:t>
            </a:r>
            <a:r>
              <a:rPr lang="en-US" dirty="0" err="1"/>
              <a:t>đồ</a:t>
            </a:r>
            <a:r>
              <a:rPr lang="en-US" dirty="0"/>
              <a:t> </a:t>
            </a:r>
            <a:r>
              <a:rPr lang="en-US" dirty="0" err="1"/>
              <a:t>đều</a:t>
            </a:r>
            <a:r>
              <a:rPr lang="en-US" dirty="0"/>
              <a:t> </a:t>
            </a:r>
            <a:r>
              <a:rPr lang="en-US" dirty="0" err="1"/>
              <a:t>có</a:t>
            </a:r>
            <a:r>
              <a:rPr lang="en-US" dirty="0"/>
              <a:t> </a:t>
            </a:r>
            <a:r>
              <a:rPr lang="en-US" dirty="0" err="1"/>
              <a:t>sự</a:t>
            </a:r>
            <a:r>
              <a:rPr lang="en-US" dirty="0"/>
              <a:t> </a:t>
            </a:r>
            <a:r>
              <a:rPr lang="en-US" dirty="0" err="1"/>
              <a:t>biến</a:t>
            </a:r>
            <a:r>
              <a:rPr lang="en-US" dirty="0"/>
              <a:t> </a:t>
            </a:r>
            <a:r>
              <a:rPr lang="en-US" dirty="0" err="1"/>
              <a:t>dạng</a:t>
            </a:r>
            <a:r>
              <a:rPr lang="en-US" dirty="0"/>
              <a:t> so </a:t>
            </a:r>
            <a:r>
              <a:rPr lang="en-US" dirty="0" err="1"/>
              <a:t>với</a:t>
            </a:r>
            <a:r>
              <a:rPr lang="en-US" dirty="0"/>
              <a:t> </a:t>
            </a:r>
            <a:r>
              <a:rPr lang="en-US" dirty="0" err="1"/>
              <a:t>hình</a:t>
            </a:r>
            <a:r>
              <a:rPr lang="en-US" dirty="0"/>
              <a:t> </a:t>
            </a:r>
            <a:r>
              <a:rPr lang="en-US" dirty="0" err="1"/>
              <a:t>dạng</a:t>
            </a:r>
            <a:r>
              <a:rPr lang="en-US" dirty="0"/>
              <a:t> </a:t>
            </a:r>
            <a:r>
              <a:rPr lang="en-US" dirty="0" err="1"/>
              <a:t>thực</a:t>
            </a:r>
            <a:r>
              <a:rPr lang="en-US" dirty="0"/>
              <a:t> </a:t>
            </a:r>
            <a:r>
              <a:rPr lang="en-US" dirty="0" err="1"/>
              <a:t>tế</a:t>
            </a:r>
            <a:r>
              <a:rPr lang="en-US" dirty="0"/>
              <a:t>. </a:t>
            </a:r>
            <a:r>
              <a:rPr lang="en-US" dirty="0" err="1"/>
              <a:t>Vì</a:t>
            </a:r>
            <a:r>
              <a:rPr lang="en-US" dirty="0"/>
              <a:t> </a:t>
            </a:r>
            <a:r>
              <a:rPr lang="en-US" dirty="0" err="1"/>
              <a:t>vậy</a:t>
            </a:r>
            <a:r>
              <a:rPr lang="en-US" dirty="0"/>
              <a:t>, </a:t>
            </a:r>
            <a:r>
              <a:rPr lang="en-US" dirty="0" err="1"/>
              <a:t>khi</a:t>
            </a:r>
            <a:r>
              <a:rPr lang="en-US" dirty="0"/>
              <a:t> </a:t>
            </a:r>
            <a:r>
              <a:rPr lang="en-US" dirty="0" err="1"/>
              <a:t>sd</a:t>
            </a:r>
            <a:r>
              <a:rPr lang="en-US" dirty="0"/>
              <a:t> </a:t>
            </a:r>
            <a:r>
              <a:rPr lang="en-US" dirty="0" err="1"/>
              <a:t>cần</a:t>
            </a:r>
            <a:r>
              <a:rPr lang="en-US" dirty="0"/>
              <a:t> </a:t>
            </a:r>
            <a:r>
              <a:rPr lang="en-US" dirty="0" err="1"/>
              <a:t>phải</a:t>
            </a:r>
            <a:r>
              <a:rPr lang="en-US" dirty="0"/>
              <a:t> </a:t>
            </a:r>
            <a:r>
              <a:rPr lang="en-US" dirty="0" err="1"/>
              <a:t>biết</a:t>
            </a:r>
            <a:r>
              <a:rPr lang="en-US" dirty="0"/>
              <a:t> </a:t>
            </a:r>
            <a:r>
              <a:rPr lang="en-US" dirty="0" err="1"/>
              <a:t>từng</a:t>
            </a:r>
            <a:r>
              <a:rPr lang="en-US" dirty="0"/>
              <a:t> </a:t>
            </a:r>
            <a:r>
              <a:rPr lang="en-US" dirty="0" err="1"/>
              <a:t>ưu</a:t>
            </a:r>
            <a:r>
              <a:rPr lang="en-US" dirty="0"/>
              <a:t>, </a:t>
            </a:r>
            <a:r>
              <a:rPr lang="en-US" dirty="0" err="1"/>
              <a:t>nhược</a:t>
            </a:r>
            <a:r>
              <a:rPr lang="en-US" dirty="0"/>
              <a:t> </a:t>
            </a:r>
            <a:r>
              <a:rPr lang="en-US" dirty="0" err="1"/>
              <a:t>điểm</a:t>
            </a:r>
            <a:r>
              <a:rPr lang="en-US" dirty="0"/>
              <a:t> </a:t>
            </a:r>
            <a:r>
              <a:rPr lang="en-US" dirty="0" err="1"/>
              <a:t>của</a:t>
            </a:r>
            <a:r>
              <a:rPr lang="en-US" dirty="0"/>
              <a:t> </a:t>
            </a:r>
            <a:r>
              <a:rPr lang="en-US" dirty="0" err="1"/>
              <a:t>mỗi</a:t>
            </a:r>
            <a:r>
              <a:rPr lang="en-US" dirty="0"/>
              <a:t> </a:t>
            </a:r>
            <a:r>
              <a:rPr lang="en-US" dirty="0" err="1"/>
              <a:t>loại</a:t>
            </a:r>
            <a:r>
              <a:rPr lang="en-US" dirty="0"/>
              <a:t> </a:t>
            </a:r>
            <a:r>
              <a:rPr lang="en-US" dirty="0" err="1"/>
              <a:t>phép</a:t>
            </a:r>
            <a:r>
              <a:rPr lang="en-US" dirty="0"/>
              <a:t> </a:t>
            </a:r>
            <a:r>
              <a:rPr lang="en-US" dirty="0" err="1"/>
              <a:t>chiếu</a:t>
            </a:r>
            <a:r>
              <a:rPr lang="en-US" dirty="0"/>
              <a:t> </a:t>
            </a:r>
            <a:r>
              <a:rPr lang="en-US" dirty="0" err="1"/>
              <a:t>khác</a:t>
            </a:r>
            <a:r>
              <a:rPr lang="en-US" dirty="0"/>
              <a:t> </a:t>
            </a:r>
            <a:r>
              <a:rPr lang="en-US" dirty="0" err="1"/>
              <a:t>nhau</a:t>
            </a:r>
            <a:r>
              <a:rPr lang="en-US" dirty="0"/>
              <a:t> </a:t>
            </a:r>
            <a:r>
              <a:rPr lang="en-US" dirty="0" err="1"/>
              <a:t>để</a:t>
            </a:r>
            <a:r>
              <a:rPr lang="en-US" dirty="0"/>
              <a:t> </a:t>
            </a:r>
            <a:r>
              <a:rPr lang="en-US" dirty="0" err="1"/>
              <a:t>lựa</a:t>
            </a:r>
            <a:r>
              <a:rPr lang="en-US" dirty="0"/>
              <a:t> </a:t>
            </a:r>
            <a:r>
              <a:rPr lang="en-US" dirty="0" err="1"/>
              <a:t>chọn</a:t>
            </a:r>
            <a:r>
              <a:rPr lang="en-US" dirty="0"/>
              <a:t> </a:t>
            </a:r>
            <a:r>
              <a:rPr lang="en-US" dirty="0" err="1"/>
              <a:t>bản</a:t>
            </a:r>
            <a:r>
              <a:rPr lang="en-US" dirty="0"/>
              <a:t> </a:t>
            </a:r>
            <a:r>
              <a:rPr lang="en-US" dirty="0" err="1"/>
              <a:t>đồ</a:t>
            </a:r>
            <a:r>
              <a:rPr lang="en-US" dirty="0"/>
              <a:t> </a:t>
            </a:r>
            <a:r>
              <a:rPr lang="en-US" dirty="0" err="1"/>
              <a:t>phù</a:t>
            </a:r>
            <a:r>
              <a:rPr lang="en-US" dirty="0"/>
              <a:t> </a:t>
            </a:r>
            <a:r>
              <a:rPr lang="en-US" dirty="0" err="1"/>
              <a:t>hợp</a:t>
            </a:r>
            <a:r>
              <a:rPr lang="en-US" dirty="0"/>
              <a:t> </a:t>
            </a:r>
            <a:r>
              <a:rPr lang="en-US" dirty="0" err="1"/>
              <a:t>với</a:t>
            </a:r>
            <a:r>
              <a:rPr lang="en-US" dirty="0"/>
              <a:t> </a:t>
            </a:r>
            <a:r>
              <a:rPr lang="en-US" dirty="0" err="1"/>
              <a:t>mục</a:t>
            </a:r>
            <a:r>
              <a:rPr lang="en-US" dirty="0"/>
              <a:t> </a:t>
            </a:r>
            <a:r>
              <a:rPr lang="en-US" dirty="0" err="1"/>
              <a:t>đích</a:t>
            </a:r>
            <a:r>
              <a:rPr lang="en-US" dirty="0"/>
              <a:t> </a:t>
            </a:r>
            <a:r>
              <a:rPr lang="en-US" dirty="0" err="1"/>
              <a:t>của</a:t>
            </a:r>
            <a:r>
              <a:rPr lang="en-US" dirty="0"/>
              <a:t> </a:t>
            </a:r>
            <a:r>
              <a:rPr lang="en-US" dirty="0" err="1"/>
              <a:t>mình</a:t>
            </a:r>
            <a:endParaRPr lang="en-US" dirty="0"/>
          </a:p>
        </p:txBody>
      </p:sp>
      <p:sp>
        <p:nvSpPr>
          <p:cNvPr id="4" name="Slide Number Placeholder 3"/>
          <p:cNvSpPr>
            <a:spLocks noGrp="1"/>
          </p:cNvSpPr>
          <p:nvPr>
            <p:ph type="sldNum" sz="quarter" idx="5"/>
          </p:nvPr>
        </p:nvSpPr>
        <p:spPr/>
        <p:txBody>
          <a:bodyPr/>
          <a:lstStyle/>
          <a:p>
            <a:fld id="{8CD03F92-1099-41D2-9E8E-88ADAE2EAE65}" type="slidenum">
              <a:rPr lang="en-US" smtClean="0"/>
              <a:t>20</a:t>
            </a:fld>
            <a:endParaRPr lang="en-US"/>
          </a:p>
        </p:txBody>
      </p:sp>
    </p:spTree>
    <p:extLst>
      <p:ext uri="{BB962C8B-B14F-4D97-AF65-F5344CB8AC3E}">
        <p14:creationId xmlns:p14="http://schemas.microsoft.com/office/powerpoint/2010/main" val="14703855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5D157-518B-44CA-94AB-8D16D1EAE6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CCC320C-AA0B-4800-9B92-1C826FFA70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BDBAE35-4AF4-4519-A968-806D9E59725D}"/>
              </a:ext>
            </a:extLst>
          </p:cNvPr>
          <p:cNvSpPr>
            <a:spLocks noGrp="1"/>
          </p:cNvSpPr>
          <p:nvPr>
            <p:ph type="dt" sz="half" idx="10"/>
          </p:nvPr>
        </p:nvSpPr>
        <p:spPr/>
        <p:txBody>
          <a:bodyPr/>
          <a:lstStyle/>
          <a:p>
            <a:fld id="{19D6E806-824E-41C9-8D3A-2E5D3B8BCB4A}" type="datetimeFigureOut">
              <a:rPr lang="en-US" smtClean="0"/>
              <a:t>10/2/2023</a:t>
            </a:fld>
            <a:endParaRPr lang="en-US"/>
          </a:p>
        </p:txBody>
      </p:sp>
      <p:sp>
        <p:nvSpPr>
          <p:cNvPr id="5" name="Footer Placeholder 4">
            <a:extLst>
              <a:ext uri="{FF2B5EF4-FFF2-40B4-BE49-F238E27FC236}">
                <a16:creationId xmlns:a16="http://schemas.microsoft.com/office/drawing/2014/main" id="{2A10F181-54CC-4240-97D6-B8AC6C8C29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FDA0BF-1124-4995-8D7D-2D3557D2D66E}"/>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1044113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B7C11-9EAD-42A0-A8BE-85D346FF498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E55EFF9-EE96-4C19-B03C-FE9A28668E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A2234C-D72C-46F3-A2D6-20475363484F}"/>
              </a:ext>
            </a:extLst>
          </p:cNvPr>
          <p:cNvSpPr>
            <a:spLocks noGrp="1"/>
          </p:cNvSpPr>
          <p:nvPr>
            <p:ph type="dt" sz="half" idx="10"/>
          </p:nvPr>
        </p:nvSpPr>
        <p:spPr/>
        <p:txBody>
          <a:bodyPr/>
          <a:lstStyle/>
          <a:p>
            <a:fld id="{19D6E806-824E-41C9-8D3A-2E5D3B8BCB4A}" type="datetimeFigureOut">
              <a:rPr lang="en-US" smtClean="0"/>
              <a:t>10/2/2023</a:t>
            </a:fld>
            <a:endParaRPr lang="en-US"/>
          </a:p>
        </p:txBody>
      </p:sp>
      <p:sp>
        <p:nvSpPr>
          <p:cNvPr id="5" name="Footer Placeholder 4">
            <a:extLst>
              <a:ext uri="{FF2B5EF4-FFF2-40B4-BE49-F238E27FC236}">
                <a16:creationId xmlns:a16="http://schemas.microsoft.com/office/drawing/2014/main" id="{32340F49-9C6F-44DB-8AF5-39731B3DC2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7E9F29-BF6A-4E0D-A817-D387F093CC6F}"/>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565868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F9E335-9E86-406E-88CF-229C428492D0}"/>
              </a:ext>
            </a:extLst>
          </p:cNvPr>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8B2DF44-7807-42C3-B45C-39B1AB516F00}"/>
              </a:ext>
            </a:extLst>
          </p:cNvPr>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F1474C-DCAD-411B-AF4D-0CBD9EB5A636}"/>
              </a:ext>
            </a:extLst>
          </p:cNvPr>
          <p:cNvSpPr>
            <a:spLocks noGrp="1"/>
          </p:cNvSpPr>
          <p:nvPr>
            <p:ph type="dt" sz="half" idx="10"/>
          </p:nvPr>
        </p:nvSpPr>
        <p:spPr/>
        <p:txBody>
          <a:bodyPr/>
          <a:lstStyle/>
          <a:p>
            <a:fld id="{19D6E806-824E-41C9-8D3A-2E5D3B8BCB4A}" type="datetimeFigureOut">
              <a:rPr lang="en-US" smtClean="0"/>
              <a:t>10/2/2023</a:t>
            </a:fld>
            <a:endParaRPr lang="en-US"/>
          </a:p>
        </p:txBody>
      </p:sp>
      <p:sp>
        <p:nvSpPr>
          <p:cNvPr id="5" name="Footer Placeholder 4">
            <a:extLst>
              <a:ext uri="{FF2B5EF4-FFF2-40B4-BE49-F238E27FC236}">
                <a16:creationId xmlns:a16="http://schemas.microsoft.com/office/drawing/2014/main" id="{AAA44AC9-BFDD-4681-902E-24E5DD8F02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0734CA-8B43-4BB6-9744-C92F5CB04307}"/>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16225112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4BF809-958E-4C19-A4C3-D9BB3DF35BBC}" type="datetimeFigureOut">
              <a:rPr lang="en-US" smtClean="0"/>
              <a:t>10/2/2023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0CD75A-B5A0-4721-88D7-2E0F4E679AE2}" type="slidenum">
              <a:rPr lang="en-US" smtClean="0"/>
              <a:t>‹#›</a:t>
            </a:fld>
            <a:endParaRPr lang="en-US"/>
          </a:p>
        </p:txBody>
      </p:sp>
    </p:spTree>
    <p:extLst>
      <p:ext uri="{BB962C8B-B14F-4D97-AF65-F5344CB8AC3E}">
        <p14:creationId xmlns:p14="http://schemas.microsoft.com/office/powerpoint/2010/main" val="31955252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4BF809-958E-4C19-A4C3-D9BB3DF35BBC}" type="datetimeFigureOut">
              <a:rPr lang="en-US" smtClean="0"/>
              <a:t>10/2/2023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0CD75A-B5A0-4721-88D7-2E0F4E679AE2}" type="slidenum">
              <a:rPr lang="en-US" smtClean="0"/>
              <a:t>‹#›</a:t>
            </a:fld>
            <a:endParaRPr lang="en-US"/>
          </a:p>
        </p:txBody>
      </p:sp>
    </p:spTree>
    <p:extLst>
      <p:ext uri="{BB962C8B-B14F-4D97-AF65-F5344CB8AC3E}">
        <p14:creationId xmlns:p14="http://schemas.microsoft.com/office/powerpoint/2010/main" val="10262911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4"/>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4BF809-958E-4C19-A4C3-D9BB3DF35BBC}" type="datetimeFigureOut">
              <a:rPr lang="en-US" smtClean="0"/>
              <a:t>10/2/2023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0CD75A-B5A0-4721-88D7-2E0F4E679AE2}" type="slidenum">
              <a:rPr lang="en-US" smtClean="0"/>
              <a:t>‹#›</a:t>
            </a:fld>
            <a:endParaRPr lang="en-US"/>
          </a:p>
        </p:txBody>
      </p:sp>
    </p:spTree>
    <p:extLst>
      <p:ext uri="{BB962C8B-B14F-4D97-AF65-F5344CB8AC3E}">
        <p14:creationId xmlns:p14="http://schemas.microsoft.com/office/powerpoint/2010/main" val="6763590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4BF809-958E-4C19-A4C3-D9BB3DF35BBC}" type="datetimeFigureOut">
              <a:rPr lang="en-US" smtClean="0"/>
              <a:t>10/2/2023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0CD75A-B5A0-4721-88D7-2E0F4E679AE2}" type="slidenum">
              <a:rPr lang="en-US" smtClean="0"/>
              <a:t>‹#›</a:t>
            </a:fld>
            <a:endParaRPr lang="en-US"/>
          </a:p>
        </p:txBody>
      </p:sp>
    </p:spTree>
    <p:extLst>
      <p:ext uri="{BB962C8B-B14F-4D97-AF65-F5344CB8AC3E}">
        <p14:creationId xmlns:p14="http://schemas.microsoft.com/office/powerpoint/2010/main" val="4283076375"/>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4BF809-958E-4C19-A4C3-D9BB3DF35BBC}" type="datetimeFigureOut">
              <a:rPr lang="en-US" smtClean="0"/>
              <a:t>10/2/2023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0CD75A-B5A0-4721-88D7-2E0F4E679AE2}" type="slidenum">
              <a:rPr lang="en-US" smtClean="0"/>
              <a:t>‹#›</a:t>
            </a:fld>
            <a:endParaRPr lang="en-US"/>
          </a:p>
        </p:txBody>
      </p:sp>
    </p:spTree>
    <p:extLst>
      <p:ext uri="{BB962C8B-B14F-4D97-AF65-F5344CB8AC3E}">
        <p14:creationId xmlns:p14="http://schemas.microsoft.com/office/powerpoint/2010/main" val="1613937418"/>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4BF809-958E-4C19-A4C3-D9BB3DF35BBC}" type="datetimeFigureOut">
              <a:rPr lang="en-US" smtClean="0"/>
              <a:t>10/2/2023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0CD75A-B5A0-4721-88D7-2E0F4E679AE2}" type="slidenum">
              <a:rPr lang="en-US" smtClean="0"/>
              <a:t>‹#›</a:t>
            </a:fld>
            <a:endParaRPr lang="en-US"/>
          </a:p>
        </p:txBody>
      </p:sp>
    </p:spTree>
    <p:extLst>
      <p:ext uri="{BB962C8B-B14F-4D97-AF65-F5344CB8AC3E}">
        <p14:creationId xmlns:p14="http://schemas.microsoft.com/office/powerpoint/2010/main" val="14579596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4BF809-958E-4C19-A4C3-D9BB3DF35BBC}" type="datetimeFigureOut">
              <a:rPr lang="en-US" smtClean="0"/>
              <a:t>10/2/2023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0CD75A-B5A0-4721-88D7-2E0F4E679AE2}" type="slidenum">
              <a:rPr lang="en-US" smtClean="0"/>
              <a:t>‹#›</a:t>
            </a:fld>
            <a:endParaRPr lang="en-US"/>
          </a:p>
        </p:txBody>
      </p:sp>
    </p:spTree>
    <p:extLst>
      <p:ext uri="{BB962C8B-B14F-4D97-AF65-F5344CB8AC3E}">
        <p14:creationId xmlns:p14="http://schemas.microsoft.com/office/powerpoint/2010/main" val="27503700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3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4BF809-958E-4C19-A4C3-D9BB3DF35BBC}" type="datetimeFigureOut">
              <a:rPr lang="en-US" smtClean="0"/>
              <a:t>10/2/2023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0CD75A-B5A0-4721-88D7-2E0F4E679AE2}" type="slidenum">
              <a:rPr lang="en-US" smtClean="0"/>
              <a:t>‹#›</a:t>
            </a:fld>
            <a:endParaRPr lang="en-US"/>
          </a:p>
        </p:txBody>
      </p:sp>
    </p:spTree>
    <p:extLst>
      <p:ext uri="{BB962C8B-B14F-4D97-AF65-F5344CB8AC3E}">
        <p14:creationId xmlns:p14="http://schemas.microsoft.com/office/powerpoint/2010/main" val="1442013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FF40A-1DAE-43F8-BA32-CAF918587C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35CD23-2796-433C-80EA-65C75667C3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BF9D9-3D85-4F50-B482-2799AAE5FFCA}"/>
              </a:ext>
            </a:extLst>
          </p:cNvPr>
          <p:cNvSpPr>
            <a:spLocks noGrp="1"/>
          </p:cNvSpPr>
          <p:nvPr>
            <p:ph type="dt" sz="half" idx="10"/>
          </p:nvPr>
        </p:nvSpPr>
        <p:spPr/>
        <p:txBody>
          <a:bodyPr/>
          <a:lstStyle/>
          <a:p>
            <a:fld id="{19D6E806-824E-41C9-8D3A-2E5D3B8BCB4A}" type="datetimeFigureOut">
              <a:rPr lang="en-US" smtClean="0"/>
              <a:t>10/2/2023</a:t>
            </a:fld>
            <a:endParaRPr lang="en-US"/>
          </a:p>
        </p:txBody>
      </p:sp>
      <p:sp>
        <p:nvSpPr>
          <p:cNvPr id="5" name="Footer Placeholder 4">
            <a:extLst>
              <a:ext uri="{FF2B5EF4-FFF2-40B4-BE49-F238E27FC236}">
                <a16:creationId xmlns:a16="http://schemas.microsoft.com/office/drawing/2014/main" id="{683DC3AB-397B-4A12-846A-453D1C823E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DC9440-768E-49EC-BF2B-83838A4814CE}"/>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478881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31"/>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4BF809-958E-4C19-A4C3-D9BB3DF35BBC}" type="datetimeFigureOut">
              <a:rPr lang="en-US" smtClean="0"/>
              <a:t>10/2/2023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0CD75A-B5A0-4721-88D7-2E0F4E679AE2}" type="slidenum">
              <a:rPr lang="en-US" smtClean="0"/>
              <a:t>‹#›</a:t>
            </a:fld>
            <a:endParaRPr lang="en-US"/>
          </a:p>
        </p:txBody>
      </p:sp>
    </p:spTree>
    <p:extLst>
      <p:ext uri="{BB962C8B-B14F-4D97-AF65-F5344CB8AC3E}">
        <p14:creationId xmlns:p14="http://schemas.microsoft.com/office/powerpoint/2010/main" val="4617225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4BF809-958E-4C19-A4C3-D9BB3DF35BBC}" type="datetimeFigureOut">
              <a:rPr lang="en-US" smtClean="0"/>
              <a:t>10/2/2023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0CD75A-B5A0-4721-88D7-2E0F4E679AE2}" type="slidenum">
              <a:rPr lang="en-US" smtClean="0"/>
              <a:t>‹#›</a:t>
            </a:fld>
            <a:endParaRPr lang="en-US"/>
          </a:p>
        </p:txBody>
      </p:sp>
    </p:spTree>
    <p:extLst>
      <p:ext uri="{BB962C8B-B14F-4D97-AF65-F5344CB8AC3E}">
        <p14:creationId xmlns:p14="http://schemas.microsoft.com/office/powerpoint/2010/main" val="34041150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4BF809-958E-4C19-A4C3-D9BB3DF35BBC}" type="datetimeFigureOut">
              <a:rPr lang="en-US" smtClean="0"/>
              <a:t>10/2/2023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0CD75A-B5A0-4721-88D7-2E0F4E679AE2}" type="slidenum">
              <a:rPr lang="en-US" smtClean="0"/>
              <a:t>‹#›</a:t>
            </a:fld>
            <a:endParaRPr lang="en-US"/>
          </a:p>
        </p:txBody>
      </p:sp>
    </p:spTree>
    <p:extLst>
      <p:ext uri="{BB962C8B-B14F-4D97-AF65-F5344CB8AC3E}">
        <p14:creationId xmlns:p14="http://schemas.microsoft.com/office/powerpoint/2010/main" val="1660745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492BE-C4E6-4517-8DA0-E56FDDD5EAB1}"/>
              </a:ext>
            </a:extLst>
          </p:cNvPr>
          <p:cNvSpPr>
            <a:spLocks noGrp="1"/>
          </p:cNvSpPr>
          <p:nvPr>
            <p:ph type="title"/>
          </p:nvPr>
        </p:nvSpPr>
        <p:spPr>
          <a:xfrm>
            <a:off x="831851" y="1709744"/>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88B670C-8AF1-44FA-8660-783E4B27CDC6}"/>
              </a:ext>
            </a:extLst>
          </p:cNvPr>
          <p:cNvSpPr>
            <a:spLocks noGrp="1"/>
          </p:cNvSpPr>
          <p:nvPr>
            <p:ph type="body" idx="1"/>
          </p:nvPr>
        </p:nvSpPr>
        <p:spPr>
          <a:xfrm>
            <a:off x="831851" y="458946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9C3A1BC-566C-4269-B685-26C4AC62851E}"/>
              </a:ext>
            </a:extLst>
          </p:cNvPr>
          <p:cNvSpPr>
            <a:spLocks noGrp="1"/>
          </p:cNvSpPr>
          <p:nvPr>
            <p:ph type="dt" sz="half" idx="10"/>
          </p:nvPr>
        </p:nvSpPr>
        <p:spPr/>
        <p:txBody>
          <a:bodyPr/>
          <a:lstStyle/>
          <a:p>
            <a:fld id="{19D6E806-824E-41C9-8D3A-2E5D3B8BCB4A}" type="datetimeFigureOut">
              <a:rPr lang="en-US" smtClean="0"/>
              <a:t>10/2/2023</a:t>
            </a:fld>
            <a:endParaRPr lang="en-US"/>
          </a:p>
        </p:txBody>
      </p:sp>
      <p:sp>
        <p:nvSpPr>
          <p:cNvPr id="5" name="Footer Placeholder 4">
            <a:extLst>
              <a:ext uri="{FF2B5EF4-FFF2-40B4-BE49-F238E27FC236}">
                <a16:creationId xmlns:a16="http://schemas.microsoft.com/office/drawing/2014/main" id="{DE4DFB6B-BB99-4E36-AC48-2CC7B8F17F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77AF69-81E7-402B-B436-1C70A767C080}"/>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3189616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982DE-10B1-4082-875D-2BBD734EB8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DBE3BE-E398-4A2B-B8C3-B79F853BC53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2829FC3-CB4B-41BF-B155-2677B425769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B7F8F2B-E362-45E2-B396-CFC8EB4F74E4}"/>
              </a:ext>
            </a:extLst>
          </p:cNvPr>
          <p:cNvSpPr>
            <a:spLocks noGrp="1"/>
          </p:cNvSpPr>
          <p:nvPr>
            <p:ph type="dt" sz="half" idx="10"/>
          </p:nvPr>
        </p:nvSpPr>
        <p:spPr/>
        <p:txBody>
          <a:bodyPr/>
          <a:lstStyle/>
          <a:p>
            <a:fld id="{19D6E806-824E-41C9-8D3A-2E5D3B8BCB4A}" type="datetimeFigureOut">
              <a:rPr lang="en-US" smtClean="0"/>
              <a:t>10/2/2023</a:t>
            </a:fld>
            <a:endParaRPr lang="en-US"/>
          </a:p>
        </p:txBody>
      </p:sp>
      <p:sp>
        <p:nvSpPr>
          <p:cNvPr id="6" name="Footer Placeholder 5">
            <a:extLst>
              <a:ext uri="{FF2B5EF4-FFF2-40B4-BE49-F238E27FC236}">
                <a16:creationId xmlns:a16="http://schemas.microsoft.com/office/drawing/2014/main" id="{381FE8E6-1D28-4799-92E2-538B00F9A6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1C9735-2415-4A35-97B0-3B7D3FAD0C6C}"/>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4039598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C968-1569-471A-A09E-26BBEF817ACF}"/>
              </a:ext>
            </a:extLst>
          </p:cNvPr>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CD3683D-C799-4EE5-9D42-9362D9C5D736}"/>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E86C35-7E50-41B8-863C-6DA7D7FE66AA}"/>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CDD0A66-B78E-4F40-95DF-1FA0D49D7DA4}"/>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BDBC4FF-08E2-4837-B335-529AE2AB3856}"/>
              </a:ext>
            </a:extLst>
          </p:cNvPr>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EEBED0-D2D7-4417-B306-837209F710AD}"/>
              </a:ext>
            </a:extLst>
          </p:cNvPr>
          <p:cNvSpPr>
            <a:spLocks noGrp="1"/>
          </p:cNvSpPr>
          <p:nvPr>
            <p:ph type="dt" sz="half" idx="10"/>
          </p:nvPr>
        </p:nvSpPr>
        <p:spPr/>
        <p:txBody>
          <a:bodyPr/>
          <a:lstStyle/>
          <a:p>
            <a:fld id="{19D6E806-824E-41C9-8D3A-2E5D3B8BCB4A}" type="datetimeFigureOut">
              <a:rPr lang="en-US" smtClean="0"/>
              <a:t>10/2/2023</a:t>
            </a:fld>
            <a:endParaRPr lang="en-US"/>
          </a:p>
        </p:txBody>
      </p:sp>
      <p:sp>
        <p:nvSpPr>
          <p:cNvPr id="8" name="Footer Placeholder 7">
            <a:extLst>
              <a:ext uri="{FF2B5EF4-FFF2-40B4-BE49-F238E27FC236}">
                <a16:creationId xmlns:a16="http://schemas.microsoft.com/office/drawing/2014/main" id="{65762310-7F3A-4E80-96D9-40C377BEDB3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D136530-96DF-41DC-A31C-770B8D04A593}"/>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2339721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CD278-D095-4D41-8E72-19B52F12ED0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4BD0591-0175-4144-9CB8-C26C7CBBC4DA}"/>
              </a:ext>
            </a:extLst>
          </p:cNvPr>
          <p:cNvSpPr>
            <a:spLocks noGrp="1"/>
          </p:cNvSpPr>
          <p:nvPr>
            <p:ph type="dt" sz="half" idx="10"/>
          </p:nvPr>
        </p:nvSpPr>
        <p:spPr/>
        <p:txBody>
          <a:bodyPr/>
          <a:lstStyle/>
          <a:p>
            <a:fld id="{19D6E806-824E-41C9-8D3A-2E5D3B8BCB4A}" type="datetimeFigureOut">
              <a:rPr lang="en-US" smtClean="0"/>
              <a:t>10/2/2023</a:t>
            </a:fld>
            <a:endParaRPr lang="en-US"/>
          </a:p>
        </p:txBody>
      </p:sp>
      <p:sp>
        <p:nvSpPr>
          <p:cNvPr id="4" name="Footer Placeholder 3">
            <a:extLst>
              <a:ext uri="{FF2B5EF4-FFF2-40B4-BE49-F238E27FC236}">
                <a16:creationId xmlns:a16="http://schemas.microsoft.com/office/drawing/2014/main" id="{3B2C68B6-2E68-4513-8731-C3093623CB7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F35A993-7865-4559-A295-FDE044356B58}"/>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1851041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011306-E80E-441B-B8D0-DE38E9DEE4A3}"/>
              </a:ext>
            </a:extLst>
          </p:cNvPr>
          <p:cNvSpPr>
            <a:spLocks noGrp="1"/>
          </p:cNvSpPr>
          <p:nvPr>
            <p:ph type="dt" sz="half" idx="10"/>
          </p:nvPr>
        </p:nvSpPr>
        <p:spPr/>
        <p:txBody>
          <a:bodyPr/>
          <a:lstStyle/>
          <a:p>
            <a:fld id="{19D6E806-824E-41C9-8D3A-2E5D3B8BCB4A}" type="datetimeFigureOut">
              <a:rPr lang="en-US" smtClean="0"/>
              <a:t>10/2/2023</a:t>
            </a:fld>
            <a:endParaRPr lang="en-US"/>
          </a:p>
        </p:txBody>
      </p:sp>
      <p:sp>
        <p:nvSpPr>
          <p:cNvPr id="3" name="Footer Placeholder 2">
            <a:extLst>
              <a:ext uri="{FF2B5EF4-FFF2-40B4-BE49-F238E27FC236}">
                <a16:creationId xmlns:a16="http://schemas.microsoft.com/office/drawing/2014/main" id="{3323B839-D2DB-4DCF-9B12-F91126C1CD9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38D39CA-01E1-4C12-899B-8FEE58386841}"/>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167474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2B6C7-768F-47C9-B89D-8E2346397F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16624F3-B141-4011-9FD3-E51C9877169B}"/>
              </a:ext>
            </a:extLst>
          </p:cNvPr>
          <p:cNvSpPr>
            <a:spLocks noGrp="1"/>
          </p:cNvSpPr>
          <p:nvPr>
            <p:ph idx="1"/>
          </p:nvPr>
        </p:nvSpPr>
        <p:spPr>
          <a:xfrm>
            <a:off x="5183188" y="98743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512BA4C-CA5B-4219-9622-93558AAEED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6DB210-35C4-4084-BFF3-9038B00CCA7D}"/>
              </a:ext>
            </a:extLst>
          </p:cNvPr>
          <p:cNvSpPr>
            <a:spLocks noGrp="1"/>
          </p:cNvSpPr>
          <p:nvPr>
            <p:ph type="dt" sz="half" idx="10"/>
          </p:nvPr>
        </p:nvSpPr>
        <p:spPr/>
        <p:txBody>
          <a:bodyPr/>
          <a:lstStyle/>
          <a:p>
            <a:fld id="{19D6E806-824E-41C9-8D3A-2E5D3B8BCB4A}" type="datetimeFigureOut">
              <a:rPr lang="en-US" smtClean="0"/>
              <a:t>10/2/2023</a:t>
            </a:fld>
            <a:endParaRPr lang="en-US"/>
          </a:p>
        </p:txBody>
      </p:sp>
      <p:sp>
        <p:nvSpPr>
          <p:cNvPr id="6" name="Footer Placeholder 5">
            <a:extLst>
              <a:ext uri="{FF2B5EF4-FFF2-40B4-BE49-F238E27FC236}">
                <a16:creationId xmlns:a16="http://schemas.microsoft.com/office/drawing/2014/main" id="{5EF15426-6DF9-4213-A601-D7B9EF8115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652964-011A-4664-A30A-DAA6F125712A}"/>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2018057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1CE8E-A834-4B5F-AE0D-4EC0F94260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4CB4759-2AEC-4339-B329-F735180A991F}"/>
              </a:ext>
            </a:extLst>
          </p:cNvPr>
          <p:cNvSpPr>
            <a:spLocks noGrp="1"/>
          </p:cNvSpPr>
          <p:nvPr>
            <p:ph type="pic" idx="1"/>
          </p:nvPr>
        </p:nvSpPr>
        <p:spPr>
          <a:xfrm>
            <a:off x="5183188" y="987431"/>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C41613B-4BB2-488D-8A73-7F75CEADA9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931A0F-212A-4FDB-9B0E-F87E996D82AD}"/>
              </a:ext>
            </a:extLst>
          </p:cNvPr>
          <p:cNvSpPr>
            <a:spLocks noGrp="1"/>
          </p:cNvSpPr>
          <p:nvPr>
            <p:ph type="dt" sz="half" idx="10"/>
          </p:nvPr>
        </p:nvSpPr>
        <p:spPr/>
        <p:txBody>
          <a:bodyPr/>
          <a:lstStyle/>
          <a:p>
            <a:fld id="{19D6E806-824E-41C9-8D3A-2E5D3B8BCB4A}" type="datetimeFigureOut">
              <a:rPr lang="en-US" smtClean="0"/>
              <a:t>10/2/2023</a:t>
            </a:fld>
            <a:endParaRPr lang="en-US"/>
          </a:p>
        </p:txBody>
      </p:sp>
      <p:sp>
        <p:nvSpPr>
          <p:cNvPr id="6" name="Footer Placeholder 5">
            <a:extLst>
              <a:ext uri="{FF2B5EF4-FFF2-40B4-BE49-F238E27FC236}">
                <a16:creationId xmlns:a16="http://schemas.microsoft.com/office/drawing/2014/main" id="{F0841533-1595-48A7-93AE-5298BC62AC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3F93AC-F598-4691-9A54-B4F1D5AAE962}"/>
              </a:ext>
            </a:extLst>
          </p:cNvPr>
          <p:cNvSpPr>
            <a:spLocks noGrp="1"/>
          </p:cNvSpPr>
          <p:nvPr>
            <p:ph type="sldNum" sz="quarter" idx="12"/>
          </p:nvPr>
        </p:nvSpPr>
        <p:spPr/>
        <p:txBody>
          <a:bodyPr/>
          <a:lstStyle/>
          <a:p>
            <a:fld id="{2DF40BB4-3EB6-4C20-8E89-2F2EF3C78720}" type="slidenum">
              <a:rPr lang="en-US" smtClean="0"/>
              <a:t>‹#›</a:t>
            </a:fld>
            <a:endParaRPr lang="en-US"/>
          </a:p>
        </p:txBody>
      </p:sp>
    </p:spTree>
    <p:extLst>
      <p:ext uri="{BB962C8B-B14F-4D97-AF65-F5344CB8AC3E}">
        <p14:creationId xmlns:p14="http://schemas.microsoft.com/office/powerpoint/2010/main" val="2152614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225115-4321-4C30-A9B3-52B08CD5277F}"/>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408A963-8047-4156-8CD7-A29DF9D94A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D68BDF-58C6-44EC-91D3-4AAFB0AF1CE7}"/>
              </a:ext>
            </a:extLst>
          </p:cNvPr>
          <p:cNvSpPr>
            <a:spLocks noGrp="1"/>
          </p:cNvSpPr>
          <p:nvPr>
            <p:ph type="dt" sz="half" idx="2"/>
          </p:nvPr>
        </p:nvSpPr>
        <p:spPr>
          <a:xfrm>
            <a:off x="838200" y="635635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D6E806-824E-41C9-8D3A-2E5D3B8BCB4A}" type="datetimeFigureOut">
              <a:rPr lang="en-US" smtClean="0"/>
              <a:t>10/2/2023</a:t>
            </a:fld>
            <a:endParaRPr lang="en-US"/>
          </a:p>
        </p:txBody>
      </p:sp>
      <p:sp>
        <p:nvSpPr>
          <p:cNvPr id="5" name="Footer Placeholder 4">
            <a:extLst>
              <a:ext uri="{FF2B5EF4-FFF2-40B4-BE49-F238E27FC236}">
                <a16:creationId xmlns:a16="http://schemas.microsoft.com/office/drawing/2014/main" id="{33C19779-A4BD-4DBE-8F1E-3299841D4923}"/>
              </a:ext>
            </a:extLst>
          </p:cNvPr>
          <p:cNvSpPr>
            <a:spLocks noGrp="1"/>
          </p:cNvSpPr>
          <p:nvPr>
            <p:ph type="ftr" sz="quarter" idx="3"/>
          </p:nvPr>
        </p:nvSpPr>
        <p:spPr>
          <a:xfrm>
            <a:off x="4038600" y="635635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B999600-D4B6-47BC-A711-56C07DBED847}"/>
              </a:ext>
            </a:extLst>
          </p:cNvPr>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F40BB4-3EB6-4C20-8E89-2F2EF3C78720}" type="slidenum">
              <a:rPr lang="en-US" smtClean="0"/>
              <a:t>‹#›</a:t>
            </a:fld>
            <a:endParaRPr lang="en-US"/>
          </a:p>
        </p:txBody>
      </p:sp>
    </p:spTree>
    <p:extLst>
      <p:ext uri="{BB962C8B-B14F-4D97-AF65-F5344CB8AC3E}">
        <p14:creationId xmlns:p14="http://schemas.microsoft.com/office/powerpoint/2010/main" val="24067350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4BF809-958E-4C19-A4C3-D9BB3DF35BBC}" type="datetimeFigureOut">
              <a:rPr lang="en-US" smtClean="0"/>
              <a:t>10/2/2023</a:t>
            </a:fld>
            <a:endParaRPr lang="en-US"/>
          </a:p>
        </p:txBody>
      </p:sp>
      <p:sp>
        <p:nvSpPr>
          <p:cNvPr id="5" name="Footer Placeholder 4"/>
          <p:cNvSpPr>
            <a:spLocks noGrp="1"/>
          </p:cNvSpPr>
          <p:nvPr>
            <p:ph type="ftr" sz="quarter" idx="3"/>
          </p:nvPr>
        </p:nvSpPr>
        <p:spPr>
          <a:xfrm>
            <a:off x="4038600" y="635635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0CD75A-B5A0-4721-88D7-2E0F4E679AE2}" type="slidenum">
              <a:rPr lang="en-US" smtClean="0"/>
              <a:t>‹#›</a:t>
            </a:fld>
            <a:endParaRPr lang="en-US"/>
          </a:p>
        </p:txBody>
      </p:sp>
    </p:spTree>
    <p:extLst>
      <p:ext uri="{BB962C8B-B14F-4D97-AF65-F5344CB8AC3E}">
        <p14:creationId xmlns:p14="http://schemas.microsoft.com/office/powerpoint/2010/main" val="13234116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 Target="slide3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41.png"/><Relationship Id="rId7"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microsoft.com/office/2007/relationships/hdphoto" Target="../media/hdphoto9.wdp"/><Relationship Id="rId5" Type="http://schemas.openxmlformats.org/officeDocument/2006/relationships/image" Target="../media/image42.png"/><Relationship Id="rId4" Type="http://schemas.microsoft.com/office/2007/relationships/hdphoto" Target="../media/hdphoto8.wdp"/></Relationships>
</file>

<file path=ppt/slides/_rels/slide33.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41.png"/><Relationship Id="rId7"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microsoft.com/office/2007/relationships/hdphoto" Target="../media/hdphoto9.wdp"/><Relationship Id="rId5" Type="http://schemas.openxmlformats.org/officeDocument/2006/relationships/image" Target="../media/image42.png"/><Relationship Id="rId4" Type="http://schemas.microsoft.com/office/2007/relationships/hdphoto" Target="../media/hdphoto8.wdp"/></Relationships>
</file>

<file path=ppt/slides/_rels/slide3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17.jpeg"/><Relationship Id="rId3" Type="http://schemas.openxmlformats.org/officeDocument/2006/relationships/image" Target="../media/image12.png"/><Relationship Id="rId7" Type="http://schemas.openxmlformats.org/officeDocument/2006/relationships/image" Target="../media/image14.png"/><Relationship Id="rId12" Type="http://schemas.microsoft.com/office/2007/relationships/hdphoto" Target="../media/hdphoto6.wdp"/><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microsoft.com/office/2007/relationships/hdphoto" Target="../media/hdphoto3.wdp"/><Relationship Id="rId11" Type="http://schemas.openxmlformats.org/officeDocument/2006/relationships/image" Target="../media/image16.png"/><Relationship Id="rId5" Type="http://schemas.openxmlformats.org/officeDocument/2006/relationships/image" Target="../media/image13.png"/><Relationship Id="rId15" Type="http://schemas.microsoft.com/office/2007/relationships/hdphoto" Target="../media/hdphoto7.wdp"/><Relationship Id="rId10" Type="http://schemas.microsoft.com/office/2007/relationships/hdphoto" Target="../media/hdphoto5.wdp"/><Relationship Id="rId4" Type="http://schemas.microsoft.com/office/2007/relationships/hdphoto" Target="../media/hdphoto2.wdp"/><Relationship Id="rId9" Type="http://schemas.openxmlformats.org/officeDocument/2006/relationships/image" Target="../media/image15.png"/><Relationship Id="rId1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C09D4C-694E-9CEE-1C53-EFB688C6C164}"/>
              </a:ext>
            </a:extLst>
          </p:cNvPr>
          <p:cNvPicPr>
            <a:picLocks noChangeAspect="1"/>
          </p:cNvPicPr>
          <p:nvPr/>
        </p:nvPicPr>
        <p:blipFill>
          <a:blip r:embed="rId2"/>
          <a:stretch>
            <a:fillRect/>
          </a:stretch>
        </p:blipFill>
        <p:spPr>
          <a:xfrm>
            <a:off x="2296160" y="169878"/>
            <a:ext cx="7398703" cy="6518243"/>
          </a:xfrm>
          <a:prstGeom prst="rect">
            <a:avLst/>
          </a:prstGeom>
        </p:spPr>
      </p:pic>
    </p:spTree>
    <p:extLst>
      <p:ext uri="{BB962C8B-B14F-4D97-AF65-F5344CB8AC3E}">
        <p14:creationId xmlns:p14="http://schemas.microsoft.com/office/powerpoint/2010/main" val="241874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22">
            <a:extLst>
              <a:ext uri="{FF2B5EF4-FFF2-40B4-BE49-F238E27FC236}">
                <a16:creationId xmlns:a16="http://schemas.microsoft.com/office/drawing/2014/main" id="{4B322700-4696-93D3-9B27-42775511177F}"/>
              </a:ext>
            </a:extLst>
          </p:cNvPr>
          <p:cNvSpPr txBox="1"/>
          <p:nvPr/>
        </p:nvSpPr>
        <p:spPr>
          <a:xfrm>
            <a:off x="3600098" y="1681439"/>
            <a:ext cx="6641599" cy="1953868"/>
          </a:xfrm>
          <a:prstGeom prst="rect">
            <a:avLst/>
          </a:prstGeom>
          <a:noFill/>
          <a:ln>
            <a:noFill/>
            <a:prstDash val="sysDot"/>
          </a:ln>
        </p:spPr>
        <p:txBody>
          <a:bodyPr wrap="square">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lang="en-US" altLang="en-US" sz="2800" b="1" baseline="0" dirty="0" err="1">
                <a:solidFill>
                  <a:srgbClr val="008080"/>
                </a:solidFill>
                <a:latin typeface="Times New Roman" pitchFamily="18" charset="0"/>
                <a:cs typeface="Times New Roman" pitchFamily="18" charset="0"/>
              </a:rPr>
              <a:t>Trái</a:t>
            </a:r>
            <a:r>
              <a:rPr lang="en-US" altLang="en-US" sz="2800" b="1" dirty="0">
                <a:solidFill>
                  <a:srgbClr val="008080"/>
                </a:solidFill>
                <a:latin typeface="Times New Roman" pitchFamily="18" charset="0"/>
                <a:cs typeface="Times New Roman" pitchFamily="18" charset="0"/>
              </a:rPr>
              <a:t> </a:t>
            </a:r>
            <a:r>
              <a:rPr lang="en-US" altLang="en-US" sz="2800" b="1" dirty="0" err="1">
                <a:solidFill>
                  <a:srgbClr val="008080"/>
                </a:solidFill>
                <a:latin typeface="Times New Roman" pitchFamily="18" charset="0"/>
                <a:cs typeface="Times New Roman" pitchFamily="18" charset="0"/>
              </a:rPr>
              <a:t>Đất</a:t>
            </a:r>
            <a:r>
              <a:rPr lang="en-US" altLang="en-US" sz="2800" b="1" dirty="0">
                <a:solidFill>
                  <a:srgbClr val="008080"/>
                </a:solidFill>
                <a:latin typeface="Times New Roman" pitchFamily="18" charset="0"/>
                <a:cs typeface="Times New Roman" pitchFamily="18" charset="0"/>
              </a:rPr>
              <a:t> </a:t>
            </a:r>
            <a:r>
              <a:rPr lang="en-US" altLang="en-US" sz="2800" b="1" dirty="0" err="1">
                <a:solidFill>
                  <a:srgbClr val="008080"/>
                </a:solidFill>
                <a:latin typeface="Times New Roman" pitchFamily="18" charset="0"/>
                <a:cs typeface="Times New Roman" pitchFamily="18" charset="0"/>
              </a:rPr>
              <a:t>có</a:t>
            </a:r>
            <a:r>
              <a:rPr lang="en-US" altLang="en-US" sz="2800" b="1" dirty="0">
                <a:solidFill>
                  <a:srgbClr val="008080"/>
                </a:solidFill>
                <a:latin typeface="Times New Roman" pitchFamily="18" charset="0"/>
                <a:cs typeface="Times New Roman" pitchFamily="18" charset="0"/>
              </a:rPr>
              <a:t> </a:t>
            </a:r>
            <a:r>
              <a:rPr lang="en-US" altLang="en-US" sz="2800" b="1" dirty="0" err="1">
                <a:solidFill>
                  <a:srgbClr val="008080"/>
                </a:solidFill>
                <a:latin typeface="Times New Roman" pitchFamily="18" charset="0"/>
                <a:cs typeface="Times New Roman" pitchFamily="18" charset="0"/>
              </a:rPr>
              <a:t>hình</a:t>
            </a:r>
            <a:r>
              <a:rPr lang="en-US" altLang="en-US" sz="2800" b="1" dirty="0">
                <a:solidFill>
                  <a:srgbClr val="008080"/>
                </a:solidFill>
                <a:latin typeface="Times New Roman" pitchFamily="18" charset="0"/>
                <a:cs typeface="Times New Roman" pitchFamily="18" charset="0"/>
              </a:rPr>
              <a:t> </a:t>
            </a:r>
            <a:r>
              <a:rPr lang="en-US" altLang="en-US" sz="2800" b="1" dirty="0" err="1">
                <a:solidFill>
                  <a:srgbClr val="008080"/>
                </a:solidFill>
                <a:latin typeface="Times New Roman" pitchFamily="18" charset="0"/>
                <a:cs typeface="Times New Roman" pitchFamily="18" charset="0"/>
              </a:rPr>
              <a:t>cầu</a:t>
            </a:r>
            <a:r>
              <a:rPr lang="en-US" altLang="en-US" sz="2800" b="1" dirty="0">
                <a:solidFill>
                  <a:srgbClr val="008080"/>
                </a:solidFill>
                <a:latin typeface="Times New Roman" pitchFamily="18" charset="0"/>
                <a:cs typeface="Times New Roman" pitchFamily="18" charset="0"/>
              </a:rPr>
              <a:t> ( </a:t>
            </a:r>
            <a:r>
              <a:rPr lang="en-US" altLang="en-US" sz="2800" b="1" dirty="0" err="1">
                <a:solidFill>
                  <a:srgbClr val="008080"/>
                </a:solidFill>
                <a:latin typeface="Times New Roman" pitchFamily="18" charset="0"/>
                <a:cs typeface="Times New Roman" pitchFamily="18" charset="0"/>
              </a:rPr>
              <a:t>bề</a:t>
            </a:r>
            <a:r>
              <a:rPr lang="en-US" altLang="en-US" sz="2800" b="1" dirty="0">
                <a:solidFill>
                  <a:srgbClr val="008080"/>
                </a:solidFill>
                <a:latin typeface="Times New Roman" pitchFamily="18" charset="0"/>
                <a:cs typeface="Times New Roman" pitchFamily="18" charset="0"/>
              </a:rPr>
              <a:t> </a:t>
            </a:r>
            <a:r>
              <a:rPr lang="en-US" altLang="en-US" sz="2800" b="1" dirty="0" err="1">
                <a:solidFill>
                  <a:srgbClr val="008080"/>
                </a:solidFill>
                <a:latin typeface="Times New Roman" pitchFamily="18" charset="0"/>
                <a:cs typeface="Times New Roman" pitchFamily="18" charset="0"/>
              </a:rPr>
              <a:t>mặt</a:t>
            </a:r>
            <a:r>
              <a:rPr lang="en-US" altLang="en-US" sz="2800" b="1" dirty="0">
                <a:solidFill>
                  <a:srgbClr val="008080"/>
                </a:solidFill>
                <a:latin typeface="Times New Roman" pitchFamily="18" charset="0"/>
                <a:cs typeface="Times New Roman" pitchFamily="18" charset="0"/>
              </a:rPr>
              <a:t> </a:t>
            </a:r>
            <a:r>
              <a:rPr lang="en-US" altLang="en-US" sz="2800" b="1" dirty="0" err="1">
                <a:solidFill>
                  <a:srgbClr val="008080"/>
                </a:solidFill>
                <a:latin typeface="Times New Roman" pitchFamily="18" charset="0"/>
                <a:cs typeface="Times New Roman" pitchFamily="18" charset="0"/>
              </a:rPr>
              <a:t>Trái</a:t>
            </a:r>
            <a:r>
              <a:rPr lang="en-US" altLang="en-US" sz="2800" b="1" dirty="0">
                <a:solidFill>
                  <a:srgbClr val="008080"/>
                </a:solidFill>
                <a:latin typeface="Times New Roman" pitchFamily="18" charset="0"/>
                <a:cs typeface="Times New Roman" pitchFamily="18" charset="0"/>
              </a:rPr>
              <a:t> </a:t>
            </a:r>
            <a:r>
              <a:rPr lang="en-US" altLang="en-US" sz="2800" b="1" dirty="0" err="1">
                <a:solidFill>
                  <a:srgbClr val="008080"/>
                </a:solidFill>
                <a:latin typeface="Times New Roman" pitchFamily="18" charset="0"/>
                <a:cs typeface="Times New Roman" pitchFamily="18" charset="0"/>
              </a:rPr>
              <a:t>Đất</a:t>
            </a:r>
            <a:r>
              <a:rPr lang="en-US" altLang="en-US" sz="2800" b="1" dirty="0">
                <a:solidFill>
                  <a:srgbClr val="008080"/>
                </a:solidFill>
                <a:latin typeface="Times New Roman" pitchFamily="18" charset="0"/>
                <a:cs typeface="Times New Roman" pitchFamily="18" charset="0"/>
              </a:rPr>
              <a:t> </a:t>
            </a:r>
            <a:r>
              <a:rPr lang="en-US" altLang="en-US" sz="2800" b="1" dirty="0" err="1">
                <a:solidFill>
                  <a:srgbClr val="008080"/>
                </a:solidFill>
                <a:latin typeface="Times New Roman" pitchFamily="18" charset="0"/>
                <a:cs typeface="Times New Roman" pitchFamily="18" charset="0"/>
              </a:rPr>
              <a:t>cong</a:t>
            </a:r>
            <a:r>
              <a:rPr lang="en-US" altLang="en-US" sz="2800" b="1" dirty="0">
                <a:solidFill>
                  <a:srgbClr val="008080"/>
                </a:solidFill>
                <a:latin typeface="Times New Roman" pitchFamily="18" charset="0"/>
                <a:cs typeface="Times New Roman" pitchFamily="18" charset="0"/>
              </a:rPr>
              <a:t>), </a:t>
            </a:r>
            <a:r>
              <a:rPr lang="en-US" altLang="en-US" sz="2800" b="1" dirty="0" err="1">
                <a:solidFill>
                  <a:srgbClr val="008080"/>
                </a:solidFill>
                <a:latin typeface="Times New Roman" pitchFamily="18" charset="0"/>
                <a:cs typeface="Times New Roman" pitchFamily="18" charset="0"/>
              </a:rPr>
              <a:t>làm</a:t>
            </a:r>
            <a:r>
              <a:rPr lang="en-US" altLang="en-US" sz="2800" b="1" dirty="0">
                <a:solidFill>
                  <a:srgbClr val="008080"/>
                </a:solidFill>
                <a:latin typeface="Times New Roman" pitchFamily="18" charset="0"/>
                <a:cs typeface="Times New Roman" pitchFamily="18" charset="0"/>
              </a:rPr>
              <a:t> </a:t>
            </a:r>
            <a:r>
              <a:rPr lang="en-US" altLang="en-US" sz="2800" b="1" dirty="0" err="1">
                <a:solidFill>
                  <a:srgbClr val="008080"/>
                </a:solidFill>
                <a:latin typeface="Times New Roman" pitchFamily="18" charset="0"/>
                <a:cs typeface="Times New Roman" pitchFamily="18" charset="0"/>
              </a:rPr>
              <a:t>sao</a:t>
            </a:r>
            <a:r>
              <a:rPr lang="en-US" altLang="en-US" sz="2800" b="1" dirty="0">
                <a:solidFill>
                  <a:srgbClr val="008080"/>
                </a:solidFill>
                <a:latin typeface="Times New Roman" pitchFamily="18" charset="0"/>
                <a:cs typeface="Times New Roman" pitchFamily="18" charset="0"/>
              </a:rPr>
              <a:t> </a:t>
            </a:r>
            <a:r>
              <a:rPr lang="en-US" altLang="en-US" sz="2800" b="1" dirty="0" err="1">
                <a:solidFill>
                  <a:srgbClr val="008080"/>
                </a:solidFill>
                <a:latin typeface="Times New Roman" pitchFamily="18" charset="0"/>
                <a:cs typeface="Times New Roman" pitchFamily="18" charset="0"/>
              </a:rPr>
              <a:t>có</a:t>
            </a:r>
            <a:r>
              <a:rPr lang="en-US" altLang="en-US" sz="2800" b="1" dirty="0">
                <a:solidFill>
                  <a:srgbClr val="008080"/>
                </a:solidFill>
                <a:latin typeface="Times New Roman" pitchFamily="18" charset="0"/>
                <a:cs typeface="Times New Roman" pitchFamily="18" charset="0"/>
              </a:rPr>
              <a:t> </a:t>
            </a:r>
            <a:r>
              <a:rPr lang="en-US" altLang="en-US" sz="2800" b="1" dirty="0" err="1">
                <a:solidFill>
                  <a:srgbClr val="008080"/>
                </a:solidFill>
                <a:latin typeface="Times New Roman" pitchFamily="18" charset="0"/>
                <a:cs typeface="Times New Roman" pitchFamily="18" charset="0"/>
              </a:rPr>
              <a:t>thể</a:t>
            </a:r>
            <a:r>
              <a:rPr lang="en-US" altLang="en-US" sz="2800" b="1" dirty="0">
                <a:solidFill>
                  <a:srgbClr val="008080"/>
                </a:solidFill>
                <a:latin typeface="Times New Roman" pitchFamily="18" charset="0"/>
                <a:cs typeface="Times New Roman" pitchFamily="18" charset="0"/>
              </a:rPr>
              <a:t> </a:t>
            </a:r>
            <a:r>
              <a:rPr lang="en-US" altLang="en-US" sz="2800" b="1" dirty="0" err="1">
                <a:solidFill>
                  <a:srgbClr val="008080"/>
                </a:solidFill>
                <a:latin typeface="Times New Roman" pitchFamily="18" charset="0"/>
                <a:cs typeface="Times New Roman" pitchFamily="18" charset="0"/>
              </a:rPr>
              <a:t>đưa</a:t>
            </a:r>
            <a:r>
              <a:rPr lang="en-US" altLang="en-US" sz="2800" b="1" dirty="0">
                <a:solidFill>
                  <a:srgbClr val="008080"/>
                </a:solidFill>
                <a:latin typeface="Times New Roman" pitchFamily="18" charset="0"/>
                <a:cs typeface="Times New Roman" pitchFamily="18" charset="0"/>
              </a:rPr>
              <a:t> </a:t>
            </a:r>
            <a:r>
              <a:rPr lang="en-US" altLang="en-US" sz="2800" b="1" dirty="0" err="1">
                <a:solidFill>
                  <a:srgbClr val="008080"/>
                </a:solidFill>
                <a:latin typeface="Times New Roman" pitchFamily="18" charset="0"/>
                <a:cs typeface="Times New Roman" pitchFamily="18" charset="0"/>
              </a:rPr>
              <a:t>hình</a:t>
            </a:r>
            <a:r>
              <a:rPr lang="en-US" altLang="en-US" sz="2800" b="1" dirty="0">
                <a:solidFill>
                  <a:srgbClr val="008080"/>
                </a:solidFill>
                <a:latin typeface="Times New Roman" pitchFamily="18" charset="0"/>
                <a:cs typeface="Times New Roman" pitchFamily="18" charset="0"/>
              </a:rPr>
              <a:t> </a:t>
            </a:r>
            <a:r>
              <a:rPr lang="en-US" altLang="en-US" sz="2800" b="1" dirty="0" err="1">
                <a:solidFill>
                  <a:srgbClr val="008080"/>
                </a:solidFill>
                <a:latin typeface="Times New Roman" pitchFamily="18" charset="0"/>
                <a:cs typeface="Times New Roman" pitchFamily="18" charset="0"/>
              </a:rPr>
              <a:t>ảnh</a:t>
            </a:r>
            <a:r>
              <a:rPr lang="en-US" altLang="en-US" sz="2800" b="1" dirty="0">
                <a:solidFill>
                  <a:srgbClr val="008080"/>
                </a:solidFill>
                <a:latin typeface="Times New Roman" pitchFamily="18" charset="0"/>
                <a:cs typeface="Times New Roman" pitchFamily="18" charset="0"/>
              </a:rPr>
              <a:t> </a:t>
            </a:r>
            <a:r>
              <a:rPr lang="en-US" altLang="en-US" sz="2800" b="1" dirty="0" err="1">
                <a:solidFill>
                  <a:srgbClr val="008080"/>
                </a:solidFill>
                <a:latin typeface="Times New Roman" pitchFamily="18" charset="0"/>
                <a:cs typeface="Times New Roman" pitchFamily="18" charset="0"/>
              </a:rPr>
              <a:t>Trái</a:t>
            </a:r>
            <a:r>
              <a:rPr lang="en-US" altLang="en-US" sz="2800" b="1" dirty="0">
                <a:solidFill>
                  <a:srgbClr val="008080"/>
                </a:solidFill>
                <a:latin typeface="Times New Roman" pitchFamily="18" charset="0"/>
                <a:cs typeface="Times New Roman" pitchFamily="18" charset="0"/>
              </a:rPr>
              <a:t> </a:t>
            </a:r>
            <a:r>
              <a:rPr lang="en-US" altLang="en-US" sz="2800" b="1" dirty="0" err="1">
                <a:solidFill>
                  <a:srgbClr val="008080"/>
                </a:solidFill>
                <a:latin typeface="Times New Roman" pitchFamily="18" charset="0"/>
                <a:cs typeface="Times New Roman" pitchFamily="18" charset="0"/>
              </a:rPr>
              <a:t>Đất</a:t>
            </a:r>
            <a:r>
              <a:rPr lang="en-US" altLang="en-US" sz="2800" b="1" dirty="0">
                <a:solidFill>
                  <a:srgbClr val="008080"/>
                </a:solidFill>
                <a:latin typeface="Times New Roman" pitchFamily="18" charset="0"/>
                <a:cs typeface="Times New Roman" pitchFamily="18" charset="0"/>
              </a:rPr>
              <a:t> </a:t>
            </a:r>
            <a:r>
              <a:rPr lang="en-US" altLang="en-US" sz="2800" b="1" dirty="0" err="1">
                <a:solidFill>
                  <a:srgbClr val="008080"/>
                </a:solidFill>
                <a:latin typeface="Times New Roman" pitchFamily="18" charset="0"/>
                <a:cs typeface="Times New Roman" pitchFamily="18" charset="0"/>
              </a:rPr>
              <a:t>từ</a:t>
            </a:r>
            <a:r>
              <a:rPr lang="en-US" altLang="en-US" sz="2800" b="1" dirty="0">
                <a:solidFill>
                  <a:srgbClr val="008080"/>
                </a:solidFill>
                <a:latin typeface="Times New Roman" pitchFamily="18" charset="0"/>
                <a:cs typeface="Times New Roman" pitchFamily="18" charset="0"/>
              </a:rPr>
              <a:t> </a:t>
            </a:r>
            <a:r>
              <a:rPr lang="en-US" altLang="en-US" sz="2800" b="1" dirty="0" err="1">
                <a:solidFill>
                  <a:srgbClr val="008080"/>
                </a:solidFill>
                <a:latin typeface="Times New Roman" pitchFamily="18" charset="0"/>
                <a:cs typeface="Times New Roman" pitchFamily="18" charset="0"/>
              </a:rPr>
              <a:t>bề</a:t>
            </a:r>
            <a:r>
              <a:rPr lang="en-US" altLang="en-US" sz="2800" b="1" dirty="0">
                <a:solidFill>
                  <a:srgbClr val="008080"/>
                </a:solidFill>
                <a:latin typeface="Times New Roman" pitchFamily="18" charset="0"/>
                <a:cs typeface="Times New Roman" pitchFamily="18" charset="0"/>
              </a:rPr>
              <a:t> </a:t>
            </a:r>
            <a:r>
              <a:rPr lang="en-US" altLang="en-US" sz="2800" b="1" dirty="0" err="1">
                <a:solidFill>
                  <a:srgbClr val="008080"/>
                </a:solidFill>
                <a:latin typeface="Times New Roman" pitchFamily="18" charset="0"/>
                <a:cs typeface="Times New Roman" pitchFamily="18" charset="0"/>
              </a:rPr>
              <a:t>mặt</a:t>
            </a:r>
            <a:r>
              <a:rPr lang="en-US" altLang="en-US" sz="2800" b="1" dirty="0">
                <a:solidFill>
                  <a:srgbClr val="008080"/>
                </a:solidFill>
                <a:latin typeface="Times New Roman" pitchFamily="18" charset="0"/>
                <a:cs typeface="Times New Roman" pitchFamily="18" charset="0"/>
              </a:rPr>
              <a:t> </a:t>
            </a:r>
            <a:r>
              <a:rPr lang="en-US" altLang="en-US" sz="2800" b="1" dirty="0" err="1">
                <a:solidFill>
                  <a:srgbClr val="008080"/>
                </a:solidFill>
                <a:latin typeface="Times New Roman" pitchFamily="18" charset="0"/>
                <a:cs typeface="Times New Roman" pitchFamily="18" charset="0"/>
              </a:rPr>
              <a:t>cong</a:t>
            </a:r>
            <a:r>
              <a:rPr lang="en-US" altLang="en-US" sz="2800" b="1" dirty="0">
                <a:solidFill>
                  <a:srgbClr val="008080"/>
                </a:solidFill>
                <a:latin typeface="Times New Roman" pitchFamily="18" charset="0"/>
                <a:cs typeface="Times New Roman" pitchFamily="18" charset="0"/>
              </a:rPr>
              <a:t> </a:t>
            </a:r>
            <a:r>
              <a:rPr lang="en-US" altLang="en-US" sz="2800" b="1" dirty="0" err="1">
                <a:solidFill>
                  <a:srgbClr val="008080"/>
                </a:solidFill>
                <a:latin typeface="Times New Roman" pitchFamily="18" charset="0"/>
                <a:cs typeface="Times New Roman" pitchFamily="18" charset="0"/>
              </a:rPr>
              <a:t>lên</a:t>
            </a:r>
            <a:r>
              <a:rPr lang="en-US" altLang="en-US" sz="2800" b="1" dirty="0">
                <a:solidFill>
                  <a:srgbClr val="008080"/>
                </a:solidFill>
                <a:latin typeface="Times New Roman" pitchFamily="18" charset="0"/>
                <a:cs typeface="Times New Roman" pitchFamily="18" charset="0"/>
              </a:rPr>
              <a:t> </a:t>
            </a:r>
            <a:r>
              <a:rPr lang="en-US" altLang="en-US" sz="2800" b="1" dirty="0" err="1">
                <a:solidFill>
                  <a:srgbClr val="008080"/>
                </a:solidFill>
                <a:latin typeface="Times New Roman" pitchFamily="18" charset="0"/>
                <a:cs typeface="Times New Roman" pitchFamily="18" charset="0"/>
              </a:rPr>
              <a:t>mặt</a:t>
            </a:r>
            <a:r>
              <a:rPr lang="en-US" altLang="en-US" sz="2800" b="1" dirty="0">
                <a:solidFill>
                  <a:srgbClr val="008080"/>
                </a:solidFill>
                <a:latin typeface="Times New Roman" pitchFamily="18" charset="0"/>
                <a:cs typeface="Times New Roman" pitchFamily="18" charset="0"/>
              </a:rPr>
              <a:t> </a:t>
            </a:r>
            <a:r>
              <a:rPr lang="en-US" altLang="en-US" sz="2800" b="1" dirty="0" err="1">
                <a:solidFill>
                  <a:srgbClr val="008080"/>
                </a:solidFill>
                <a:latin typeface="Times New Roman" pitchFamily="18" charset="0"/>
                <a:cs typeface="Times New Roman" pitchFamily="18" charset="0"/>
              </a:rPr>
              <a:t>phẳng</a:t>
            </a:r>
            <a:r>
              <a:rPr lang="en-US" altLang="en-US" sz="2800" b="1" dirty="0">
                <a:solidFill>
                  <a:srgbClr val="008080"/>
                </a:solidFill>
                <a:latin typeface="Times New Roman" pitchFamily="18" charset="0"/>
                <a:cs typeface="Times New Roman" pitchFamily="18" charset="0"/>
              </a:rPr>
              <a:t> </a:t>
            </a:r>
            <a:r>
              <a:rPr lang="en-US" altLang="en-US" sz="2800" b="1" dirty="0" err="1">
                <a:solidFill>
                  <a:srgbClr val="008080"/>
                </a:solidFill>
                <a:latin typeface="Times New Roman" pitchFamily="18" charset="0"/>
                <a:cs typeface="Times New Roman" pitchFamily="18" charset="0"/>
              </a:rPr>
              <a:t>trên</a:t>
            </a:r>
            <a:r>
              <a:rPr lang="en-US" altLang="en-US" sz="2800" b="1" dirty="0">
                <a:solidFill>
                  <a:srgbClr val="008080"/>
                </a:solidFill>
                <a:latin typeface="Times New Roman" pitchFamily="18" charset="0"/>
                <a:cs typeface="Times New Roman" pitchFamily="18" charset="0"/>
              </a:rPr>
              <a:t> </a:t>
            </a:r>
            <a:r>
              <a:rPr lang="en-US" altLang="en-US" sz="2800" b="1" dirty="0" err="1">
                <a:solidFill>
                  <a:srgbClr val="008080"/>
                </a:solidFill>
                <a:latin typeface="Times New Roman" pitchFamily="18" charset="0"/>
                <a:cs typeface="Times New Roman" pitchFamily="18" charset="0"/>
              </a:rPr>
              <a:t>bản</a:t>
            </a:r>
            <a:r>
              <a:rPr lang="en-US" altLang="en-US" sz="2800" b="1" dirty="0">
                <a:solidFill>
                  <a:srgbClr val="008080"/>
                </a:solidFill>
                <a:latin typeface="Times New Roman" pitchFamily="18" charset="0"/>
                <a:cs typeface="Times New Roman" pitchFamily="18" charset="0"/>
              </a:rPr>
              <a:t> </a:t>
            </a:r>
            <a:r>
              <a:rPr lang="en-US" altLang="en-US" sz="2800" b="1" dirty="0" err="1">
                <a:solidFill>
                  <a:srgbClr val="008080"/>
                </a:solidFill>
                <a:latin typeface="Times New Roman" pitchFamily="18" charset="0"/>
                <a:cs typeface="Times New Roman" pitchFamily="18" charset="0"/>
              </a:rPr>
              <a:t>đồ</a:t>
            </a:r>
            <a:r>
              <a:rPr lang="en-US" altLang="en-US" sz="2800" b="1" dirty="0">
                <a:solidFill>
                  <a:srgbClr val="008080"/>
                </a:solidFill>
                <a:latin typeface="Times New Roman" pitchFamily="18" charset="0"/>
                <a:cs typeface="Times New Roman" pitchFamily="18" charset="0"/>
              </a:rPr>
              <a:t>? </a:t>
            </a:r>
            <a:endParaRPr kumimoji="0" lang="en-US" altLang="en-US" sz="2800" b="1" i="0" u="none" strike="noStrike" kern="1200" cap="none" spc="0" normalizeH="0" baseline="0" noProof="0" dirty="0">
              <a:ln>
                <a:noFill/>
              </a:ln>
              <a:solidFill>
                <a:srgbClr val="008080"/>
              </a:solidFill>
              <a:effectLst/>
              <a:uLnTx/>
              <a:uFillTx/>
              <a:latin typeface="Times New Roman" pitchFamily="18" charset="0"/>
              <a:cs typeface="Times New Roman" pitchFamily="18" charset="0"/>
            </a:endParaRPr>
          </a:p>
        </p:txBody>
      </p:sp>
      <p:pic>
        <p:nvPicPr>
          <p:cNvPr id="2" name="Hình ảnh 1">
            <a:extLst>
              <a:ext uri="{FF2B5EF4-FFF2-40B4-BE49-F238E27FC236}">
                <a16:creationId xmlns:a16="http://schemas.microsoft.com/office/drawing/2014/main" id="{6BD37E40-CBF2-2C35-28F4-988881E25549}"/>
              </a:ext>
            </a:extLst>
          </p:cNvPr>
          <p:cNvPicPr>
            <a:picLocks noChangeAspect="1"/>
          </p:cNvPicPr>
          <p:nvPr/>
        </p:nvPicPr>
        <p:blipFill>
          <a:blip r:embed="rId3"/>
          <a:stretch>
            <a:fillRect/>
          </a:stretch>
        </p:blipFill>
        <p:spPr>
          <a:xfrm>
            <a:off x="0" y="2858351"/>
            <a:ext cx="4087149" cy="3672101"/>
          </a:xfrm>
          <a:prstGeom prst="rect">
            <a:avLst/>
          </a:prstGeom>
        </p:spPr>
      </p:pic>
      <p:sp>
        <p:nvSpPr>
          <p:cNvPr id="3" name="Rectangle 5">
            <a:extLst>
              <a:ext uri="{FF2B5EF4-FFF2-40B4-BE49-F238E27FC236}">
                <a16:creationId xmlns:a16="http://schemas.microsoft.com/office/drawing/2014/main" id="{B3971305-CB95-49FC-2BAD-E467E9D20EA9}"/>
              </a:ext>
            </a:extLst>
          </p:cNvPr>
          <p:cNvSpPr/>
          <p:nvPr/>
        </p:nvSpPr>
        <p:spPr>
          <a:xfrm>
            <a:off x="315903" y="143384"/>
            <a:ext cx="8154703" cy="646331"/>
          </a:xfrm>
          <a:prstGeom prst="rect">
            <a:avLst/>
          </a:prstGeom>
          <a:solidFill>
            <a:srgbClr val="00808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lIns="91440" tIns="45720" rIns="91440" bIns="45720">
            <a:spAutoFit/>
          </a:bodyPr>
          <a:lstStyle/>
          <a:p>
            <a:pPr algn="ctr"/>
            <a:r>
              <a:rPr lang="en-US" sz="3600" b="1" dirty="0">
                <a:ln w="9525">
                  <a:solidFill>
                    <a:schemeClr val="bg1"/>
                  </a:solidFill>
                  <a:prstDash val="solid"/>
                </a:ln>
                <a:solidFill>
                  <a:srgbClr val="0070C0"/>
                </a:solidFill>
                <a:effectLst>
                  <a:outerShdw blurRad="12700" dist="38100" dir="2700000" algn="tl" rotWithShape="0">
                    <a:schemeClr val="bg1">
                      <a:lumMod val="50000"/>
                    </a:schemeClr>
                  </a:outerShdw>
                </a:effectLst>
                <a:latin typeface="Times New Roman" pitchFamily="18" charset="0"/>
                <a:cs typeface="Times New Roman" pitchFamily="18" charset="0"/>
              </a:rPr>
              <a:t> </a:t>
            </a:r>
            <a:r>
              <a:rPr lang="en-US" sz="3600" b="1" dirty="0">
                <a:ln w="9525">
                  <a:solidFill>
                    <a:schemeClr val="bg1"/>
                  </a:solidFill>
                  <a:prstDash val="solid"/>
                </a:ln>
                <a:solidFill>
                  <a:schemeClr val="accent5">
                    <a:lumMod val="20000"/>
                    <a:lumOff val="80000"/>
                  </a:schemeClr>
                </a:solidFill>
                <a:effectLst>
                  <a:outerShdw blurRad="12700" dist="38100" dir="2700000" algn="tl" rotWithShape="0">
                    <a:schemeClr val="bg1">
                      <a:lumMod val="50000"/>
                    </a:schemeClr>
                  </a:outerShdw>
                </a:effectLst>
                <a:latin typeface="Times New Roman" pitchFamily="18" charset="0"/>
                <a:cs typeface="Times New Roman" pitchFamily="18" charset="0"/>
              </a:rPr>
              <a:t>2. MỘT SỐ LƯỚI KINH, VĨ TUYẾN</a:t>
            </a:r>
            <a:endParaRPr lang="en-US" sz="3600" b="1" cap="none" spc="0" dirty="0">
              <a:ln w="9525">
                <a:solidFill>
                  <a:schemeClr val="bg1"/>
                </a:solidFill>
                <a:prstDash val="solid"/>
              </a:ln>
              <a:solidFill>
                <a:schemeClr val="accent5">
                  <a:lumMod val="20000"/>
                  <a:lumOff val="80000"/>
                </a:schemeClr>
              </a:solidFill>
              <a:effectLst>
                <a:outerShdw blurRad="12700" dist="38100" dir="2700000" algn="tl" rotWithShape="0">
                  <a:schemeClr val="bg1">
                    <a:lumMod val="50000"/>
                  </a:scheme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4103602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42"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anim calcmode="lin" valueType="num">
                                      <p:cBhvr>
                                        <p:cTn id="11" dur="1000" fill="hold"/>
                                        <p:tgtEl>
                                          <p:spTgt spid="2"/>
                                        </p:tgtEl>
                                        <p:attrNameLst>
                                          <p:attrName>ppt_x</p:attrName>
                                        </p:attrNameLst>
                                      </p:cBhvr>
                                      <p:tavLst>
                                        <p:tav tm="0">
                                          <p:val>
                                            <p:strVal val="#ppt_x"/>
                                          </p:val>
                                        </p:tav>
                                        <p:tav tm="100000">
                                          <p:val>
                                            <p:strVal val="#ppt_x"/>
                                          </p:val>
                                        </p:tav>
                                      </p:tavLst>
                                    </p:anim>
                                    <p:anim calcmode="lin" valueType="num">
                                      <p:cBhvr>
                                        <p:cTn id="1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êu đề phụ 2">
            <a:extLst>
              <a:ext uri="{FF2B5EF4-FFF2-40B4-BE49-F238E27FC236}">
                <a16:creationId xmlns:a16="http://schemas.microsoft.com/office/drawing/2014/main" id="{6B4829BA-1509-0EE3-C2AA-080D9BF70E70}"/>
              </a:ext>
            </a:extLst>
          </p:cNvPr>
          <p:cNvSpPr>
            <a:spLocks noGrp="1"/>
          </p:cNvSpPr>
          <p:nvPr>
            <p:ph type="subTitle" idx="1"/>
          </p:nvPr>
        </p:nvSpPr>
        <p:spPr/>
        <p:txBody>
          <a:bodyPr/>
          <a:lstStyle/>
          <a:p>
            <a:endParaRPr lang="en-US"/>
          </a:p>
        </p:txBody>
      </p:sp>
      <p:pic>
        <p:nvPicPr>
          <p:cNvPr id="4" name="Hình ảnh 3">
            <a:extLst>
              <a:ext uri="{FF2B5EF4-FFF2-40B4-BE49-F238E27FC236}">
                <a16:creationId xmlns:a16="http://schemas.microsoft.com/office/drawing/2014/main" id="{64F16D02-B85A-580C-5565-EF3D901F435C}"/>
              </a:ext>
            </a:extLst>
          </p:cNvPr>
          <p:cNvPicPr>
            <a:picLocks noChangeAspect="1"/>
          </p:cNvPicPr>
          <p:nvPr/>
        </p:nvPicPr>
        <p:blipFill>
          <a:blip r:embed="rId3"/>
          <a:stretch>
            <a:fillRect/>
          </a:stretch>
        </p:blipFill>
        <p:spPr>
          <a:xfrm>
            <a:off x="-103695" y="2470396"/>
            <a:ext cx="12192000" cy="4282160"/>
          </a:xfrm>
          <a:prstGeom prst="rect">
            <a:avLst/>
          </a:prstGeom>
        </p:spPr>
      </p:pic>
      <p:sp>
        <p:nvSpPr>
          <p:cNvPr id="5" name="Hộp Văn bản 4">
            <a:extLst>
              <a:ext uri="{FF2B5EF4-FFF2-40B4-BE49-F238E27FC236}">
                <a16:creationId xmlns:a16="http://schemas.microsoft.com/office/drawing/2014/main" id="{162FB63D-6934-D9A7-A68C-8E4E17FA0AA4}"/>
              </a:ext>
            </a:extLst>
          </p:cNvPr>
          <p:cNvSpPr txBox="1"/>
          <p:nvPr/>
        </p:nvSpPr>
        <p:spPr>
          <a:xfrm>
            <a:off x="2048367" y="155959"/>
            <a:ext cx="8095266" cy="523220"/>
          </a:xfrm>
          <a:prstGeom prst="rect">
            <a:avLst/>
          </a:prstGeom>
          <a:noFill/>
        </p:spPr>
        <p:txBody>
          <a:bodyPr wrap="square">
            <a:spAutoFit/>
          </a:bodyPr>
          <a:lstStyle/>
          <a:p>
            <a:pPr algn="ctr"/>
            <a:r>
              <a:rPr lang="en-US" altLang="en-US" sz="2800" b="1" baseline="0" dirty="0" err="1">
                <a:solidFill>
                  <a:srgbClr val="C00000"/>
                </a:solidFill>
                <a:latin typeface="Times New Roman" pitchFamily="18" charset="0"/>
                <a:cs typeface="Times New Roman" pitchFamily="18" charset="0"/>
              </a:rPr>
              <a:t>Muốn</a:t>
            </a:r>
            <a:r>
              <a:rPr lang="en-US" altLang="en-US" sz="2800" b="1" dirty="0">
                <a:solidFill>
                  <a:srgbClr val="C00000"/>
                </a:solidFill>
                <a:latin typeface="Times New Roman" pitchFamily="18" charset="0"/>
                <a:cs typeface="Times New Roman" pitchFamily="18" charset="0"/>
              </a:rPr>
              <a:t> </a:t>
            </a:r>
            <a:r>
              <a:rPr lang="en-US" altLang="en-US" sz="2800" b="1" dirty="0" err="1">
                <a:solidFill>
                  <a:srgbClr val="C00000"/>
                </a:solidFill>
                <a:latin typeface="Times New Roman" pitchFamily="18" charset="0"/>
                <a:cs typeface="Times New Roman" pitchFamily="18" charset="0"/>
              </a:rPr>
              <a:t>vẽ</a:t>
            </a:r>
            <a:r>
              <a:rPr lang="en-US" altLang="en-US" sz="2800" b="1" dirty="0">
                <a:solidFill>
                  <a:srgbClr val="C00000"/>
                </a:solidFill>
                <a:latin typeface="Times New Roman" pitchFamily="18" charset="0"/>
                <a:cs typeface="Times New Roman" pitchFamily="18" charset="0"/>
              </a:rPr>
              <a:t> </a:t>
            </a:r>
            <a:r>
              <a:rPr lang="en-US" altLang="en-US" sz="2800" b="1" dirty="0" err="1">
                <a:solidFill>
                  <a:srgbClr val="C00000"/>
                </a:solidFill>
                <a:latin typeface="Times New Roman" pitchFamily="18" charset="0"/>
                <a:cs typeface="Times New Roman" pitchFamily="18" charset="0"/>
              </a:rPr>
              <a:t>được</a:t>
            </a:r>
            <a:r>
              <a:rPr lang="en-US" altLang="en-US" sz="2800" b="1" dirty="0">
                <a:solidFill>
                  <a:srgbClr val="C00000"/>
                </a:solidFill>
                <a:latin typeface="Times New Roman" pitchFamily="18" charset="0"/>
                <a:cs typeface="Times New Roman" pitchFamily="18" charset="0"/>
              </a:rPr>
              <a:t> </a:t>
            </a:r>
            <a:r>
              <a:rPr lang="en-US" altLang="en-US" sz="2800" b="1" dirty="0" err="1">
                <a:solidFill>
                  <a:srgbClr val="C00000"/>
                </a:solidFill>
                <a:latin typeface="Times New Roman" pitchFamily="18" charset="0"/>
                <a:cs typeface="Times New Roman" pitchFamily="18" charset="0"/>
              </a:rPr>
              <a:t>bản</a:t>
            </a:r>
            <a:r>
              <a:rPr lang="en-US" altLang="en-US" sz="2800" b="1" dirty="0">
                <a:solidFill>
                  <a:srgbClr val="C00000"/>
                </a:solidFill>
                <a:latin typeface="Times New Roman" pitchFamily="18" charset="0"/>
                <a:cs typeface="Times New Roman" pitchFamily="18" charset="0"/>
              </a:rPr>
              <a:t> </a:t>
            </a:r>
            <a:r>
              <a:rPr lang="en-US" altLang="en-US" sz="2800" b="1" dirty="0" err="1">
                <a:solidFill>
                  <a:srgbClr val="C00000"/>
                </a:solidFill>
                <a:latin typeface="Times New Roman" pitchFamily="18" charset="0"/>
                <a:cs typeface="Times New Roman" pitchFamily="18" charset="0"/>
              </a:rPr>
              <a:t>đồ</a:t>
            </a:r>
            <a:r>
              <a:rPr lang="en-US" altLang="en-US" sz="2800" b="1" dirty="0">
                <a:solidFill>
                  <a:srgbClr val="C00000"/>
                </a:solidFill>
                <a:latin typeface="Times New Roman" pitchFamily="18" charset="0"/>
                <a:cs typeface="Times New Roman" pitchFamily="18" charset="0"/>
              </a:rPr>
              <a:t> </a:t>
            </a:r>
            <a:r>
              <a:rPr lang="en-US" altLang="en-US" sz="2800" b="1" dirty="0" err="1">
                <a:solidFill>
                  <a:srgbClr val="C00000"/>
                </a:solidFill>
                <a:latin typeface="Times New Roman" pitchFamily="18" charset="0"/>
                <a:cs typeface="Times New Roman" pitchFamily="18" charset="0"/>
              </a:rPr>
              <a:t>phải</a:t>
            </a:r>
            <a:r>
              <a:rPr lang="en-US" altLang="en-US" sz="2800" b="1" dirty="0">
                <a:solidFill>
                  <a:srgbClr val="C00000"/>
                </a:solidFill>
                <a:latin typeface="Times New Roman" pitchFamily="18" charset="0"/>
                <a:cs typeface="Times New Roman" pitchFamily="18" charset="0"/>
              </a:rPr>
              <a:t> </a:t>
            </a:r>
            <a:r>
              <a:rPr lang="en-US" altLang="en-US" sz="2800" b="1" dirty="0" err="1">
                <a:solidFill>
                  <a:srgbClr val="C00000"/>
                </a:solidFill>
                <a:latin typeface="Times New Roman" pitchFamily="18" charset="0"/>
                <a:cs typeface="Times New Roman" pitchFamily="18" charset="0"/>
              </a:rPr>
              <a:t>trải</a:t>
            </a:r>
            <a:r>
              <a:rPr lang="en-US" altLang="en-US" sz="2800" b="1" dirty="0">
                <a:solidFill>
                  <a:srgbClr val="C00000"/>
                </a:solidFill>
                <a:latin typeface="Times New Roman" pitchFamily="18" charset="0"/>
                <a:cs typeface="Times New Roman" pitchFamily="18" charset="0"/>
              </a:rPr>
              <a:t> qua </a:t>
            </a:r>
            <a:r>
              <a:rPr lang="en-US" altLang="en-US" sz="2800" b="1" dirty="0" err="1">
                <a:solidFill>
                  <a:srgbClr val="C00000"/>
                </a:solidFill>
                <a:latin typeface="Times New Roman" pitchFamily="18" charset="0"/>
                <a:cs typeface="Times New Roman" pitchFamily="18" charset="0"/>
              </a:rPr>
              <a:t>các</a:t>
            </a:r>
            <a:r>
              <a:rPr lang="en-US" altLang="en-US" sz="2800" b="1" dirty="0">
                <a:solidFill>
                  <a:srgbClr val="C00000"/>
                </a:solidFill>
                <a:latin typeface="Times New Roman" pitchFamily="18" charset="0"/>
                <a:cs typeface="Times New Roman" pitchFamily="18" charset="0"/>
              </a:rPr>
              <a:t> </a:t>
            </a:r>
            <a:r>
              <a:rPr lang="en-US" altLang="en-US" sz="2800" b="1" dirty="0" err="1">
                <a:solidFill>
                  <a:srgbClr val="C00000"/>
                </a:solidFill>
                <a:latin typeface="Times New Roman" pitchFamily="18" charset="0"/>
                <a:cs typeface="Times New Roman" pitchFamily="18" charset="0"/>
              </a:rPr>
              <a:t>bước</a:t>
            </a:r>
            <a:endParaRPr lang="en-US" sz="2800" b="1" dirty="0">
              <a:solidFill>
                <a:srgbClr val="C00000"/>
              </a:solidFill>
            </a:endParaRPr>
          </a:p>
        </p:txBody>
      </p:sp>
      <p:sp>
        <p:nvSpPr>
          <p:cNvPr id="6" name="Tiêu đề 5">
            <a:extLst>
              <a:ext uri="{FF2B5EF4-FFF2-40B4-BE49-F238E27FC236}">
                <a16:creationId xmlns:a16="http://schemas.microsoft.com/office/drawing/2014/main" id="{7B4320CD-DA77-A73C-A657-1F5AF49D9CCB}"/>
              </a:ext>
            </a:extLst>
          </p:cNvPr>
          <p:cNvSpPr txBox="1">
            <a:spLocks noGrp="1"/>
          </p:cNvSpPr>
          <p:nvPr>
            <p:ph type="ctrTitle"/>
          </p:nvPr>
        </p:nvSpPr>
        <p:spPr>
          <a:xfrm>
            <a:off x="812800" y="752008"/>
            <a:ext cx="10885472" cy="1255728"/>
          </a:xfrm>
          <a:prstGeom prst="rect">
            <a:avLst/>
          </a:prstGeom>
          <a:noFill/>
        </p:spPr>
        <p:txBody>
          <a:bodyPr wrap="square">
            <a:spAutoFit/>
          </a:bodyPr>
          <a:lstStyle/>
          <a:p>
            <a:pPr algn="l"/>
            <a:r>
              <a:rPr lang="en-US" altLang="en-US" sz="2800" b="1" dirty="0">
                <a:solidFill>
                  <a:srgbClr val="C00000"/>
                </a:solidFill>
                <a:latin typeface="Times New Roman" pitchFamily="18" charset="0"/>
                <a:cs typeface="Times New Roman" pitchFamily="18" charset="0"/>
              </a:rPr>
              <a:t>+ </a:t>
            </a:r>
            <a:r>
              <a:rPr lang="en-US" altLang="en-US" sz="2800" b="1" dirty="0" err="1">
                <a:solidFill>
                  <a:srgbClr val="C00000"/>
                </a:solidFill>
                <a:latin typeface="Times New Roman" pitchFamily="18" charset="0"/>
                <a:cs typeface="Times New Roman" pitchFamily="18" charset="0"/>
              </a:rPr>
              <a:t>Bước</a:t>
            </a:r>
            <a:r>
              <a:rPr lang="en-US" altLang="en-US" sz="2800" b="1" dirty="0">
                <a:solidFill>
                  <a:srgbClr val="C00000"/>
                </a:solidFill>
                <a:latin typeface="Times New Roman" pitchFamily="18" charset="0"/>
                <a:cs typeface="Times New Roman" pitchFamily="18" charset="0"/>
              </a:rPr>
              <a:t> 1: </a:t>
            </a:r>
            <a:r>
              <a:rPr lang="en-US" altLang="en-US" sz="2800" dirty="0" err="1">
                <a:solidFill>
                  <a:srgbClr val="C00000"/>
                </a:solidFill>
                <a:latin typeface="Times New Roman" pitchFamily="18" charset="0"/>
                <a:cs typeface="Times New Roman" pitchFamily="18" charset="0"/>
              </a:rPr>
              <a:t>thu</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nhỏ</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kích</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thước</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của</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Trái</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Đất</a:t>
            </a:r>
            <a:br>
              <a:rPr lang="en-US" altLang="en-US" sz="2800" dirty="0">
                <a:solidFill>
                  <a:srgbClr val="C00000"/>
                </a:solidFill>
                <a:latin typeface="Times New Roman" pitchFamily="18" charset="0"/>
                <a:cs typeface="Times New Roman" pitchFamily="18" charset="0"/>
              </a:rPr>
            </a:br>
            <a:r>
              <a:rPr lang="en-US" altLang="en-US" sz="2800" b="1" dirty="0">
                <a:solidFill>
                  <a:srgbClr val="C00000"/>
                </a:solidFill>
                <a:latin typeface="Times New Roman" pitchFamily="18" charset="0"/>
                <a:cs typeface="Times New Roman" pitchFamily="18" charset="0"/>
              </a:rPr>
              <a:t>+ </a:t>
            </a:r>
            <a:r>
              <a:rPr lang="en-US" altLang="en-US" sz="2800" b="1" dirty="0" err="1">
                <a:solidFill>
                  <a:srgbClr val="C00000"/>
                </a:solidFill>
                <a:latin typeface="Times New Roman" pitchFamily="18" charset="0"/>
                <a:cs typeface="Times New Roman" pitchFamily="18" charset="0"/>
              </a:rPr>
              <a:t>Bước</a:t>
            </a:r>
            <a:r>
              <a:rPr lang="en-US" altLang="en-US" sz="2800" b="1" dirty="0">
                <a:solidFill>
                  <a:srgbClr val="C00000"/>
                </a:solidFill>
                <a:latin typeface="Times New Roman" pitchFamily="18" charset="0"/>
                <a:cs typeface="Times New Roman" pitchFamily="18" charset="0"/>
              </a:rPr>
              <a:t> 2: </a:t>
            </a:r>
            <a:r>
              <a:rPr lang="en-US" altLang="en-US" sz="2800" b="1" dirty="0" err="1">
                <a:solidFill>
                  <a:srgbClr val="C00000"/>
                </a:solidFill>
                <a:latin typeface="Times New Roman" pitchFamily="18" charset="0"/>
                <a:cs typeface="Times New Roman" pitchFamily="18" charset="0"/>
              </a:rPr>
              <a:t>Sử</a:t>
            </a:r>
            <a:r>
              <a:rPr lang="en-US" altLang="en-US" sz="2800" b="1" dirty="0">
                <a:solidFill>
                  <a:srgbClr val="C00000"/>
                </a:solidFill>
                <a:latin typeface="Times New Roman" pitchFamily="18" charset="0"/>
                <a:cs typeface="Times New Roman" pitchFamily="18" charset="0"/>
              </a:rPr>
              <a:t> </a:t>
            </a:r>
            <a:r>
              <a:rPr lang="en-US" altLang="en-US" sz="2800" b="1" dirty="0" err="1">
                <a:solidFill>
                  <a:srgbClr val="C00000"/>
                </a:solidFill>
                <a:latin typeface="Times New Roman" pitchFamily="18" charset="0"/>
                <a:cs typeface="Times New Roman" pitchFamily="18" charset="0"/>
              </a:rPr>
              <a:t>dụng</a:t>
            </a:r>
            <a:r>
              <a:rPr lang="en-US" altLang="en-US" sz="2800" b="1" dirty="0">
                <a:solidFill>
                  <a:srgbClr val="C00000"/>
                </a:solidFill>
                <a:latin typeface="Times New Roman" pitchFamily="18" charset="0"/>
                <a:cs typeface="Times New Roman" pitchFamily="18" charset="0"/>
              </a:rPr>
              <a:t> </a:t>
            </a:r>
            <a:r>
              <a:rPr lang="en-US" altLang="en-US" sz="2800" b="1" dirty="0" err="1">
                <a:solidFill>
                  <a:srgbClr val="C00000"/>
                </a:solidFill>
                <a:latin typeface="Times New Roman" pitchFamily="18" charset="0"/>
                <a:cs typeface="Times New Roman" pitchFamily="18" charset="0"/>
              </a:rPr>
              <a:t>các</a:t>
            </a:r>
            <a:r>
              <a:rPr lang="en-US" altLang="en-US" sz="2800" b="1" dirty="0">
                <a:solidFill>
                  <a:srgbClr val="C00000"/>
                </a:solidFill>
                <a:latin typeface="Times New Roman" pitchFamily="18" charset="0"/>
                <a:cs typeface="Times New Roman" pitchFamily="18" charset="0"/>
              </a:rPr>
              <a:t> </a:t>
            </a:r>
            <a:r>
              <a:rPr lang="en-US" altLang="en-US" sz="2800" b="1" dirty="0" err="1">
                <a:solidFill>
                  <a:srgbClr val="C00000"/>
                </a:solidFill>
                <a:latin typeface="Times New Roman" pitchFamily="18" charset="0"/>
                <a:cs typeface="Times New Roman" pitchFamily="18" charset="0"/>
              </a:rPr>
              <a:t>phép</a:t>
            </a:r>
            <a:r>
              <a:rPr lang="en-US" altLang="en-US" sz="2800" b="1" dirty="0">
                <a:solidFill>
                  <a:srgbClr val="C00000"/>
                </a:solidFill>
                <a:latin typeface="Times New Roman" pitchFamily="18" charset="0"/>
                <a:cs typeface="Times New Roman" pitchFamily="18" charset="0"/>
              </a:rPr>
              <a:t> </a:t>
            </a:r>
            <a:r>
              <a:rPr lang="en-US" altLang="en-US" sz="2800" b="1" dirty="0" err="1">
                <a:solidFill>
                  <a:srgbClr val="C00000"/>
                </a:solidFill>
                <a:latin typeface="Times New Roman" pitchFamily="18" charset="0"/>
                <a:cs typeface="Times New Roman" pitchFamily="18" charset="0"/>
              </a:rPr>
              <a:t>chiếu</a:t>
            </a:r>
            <a:r>
              <a:rPr lang="en-US" altLang="en-US" sz="2800" b="1" dirty="0">
                <a:solidFill>
                  <a:srgbClr val="C00000"/>
                </a:solidFill>
                <a:latin typeface="Times New Roman" pitchFamily="18" charset="0"/>
                <a:cs typeface="Times New Roman" pitchFamily="18" charset="0"/>
              </a:rPr>
              <a:t> </a:t>
            </a:r>
            <a:r>
              <a:rPr lang="en-US" altLang="en-US" sz="2800" b="1" dirty="0" err="1">
                <a:solidFill>
                  <a:srgbClr val="C00000"/>
                </a:solidFill>
                <a:latin typeface="Times New Roman" pitchFamily="18" charset="0"/>
                <a:cs typeface="Times New Roman" pitchFamily="18" charset="0"/>
              </a:rPr>
              <a:t>bản</a:t>
            </a:r>
            <a:r>
              <a:rPr lang="en-US" altLang="en-US" sz="2800" b="1" dirty="0">
                <a:solidFill>
                  <a:srgbClr val="C00000"/>
                </a:solidFill>
                <a:latin typeface="Times New Roman" pitchFamily="18" charset="0"/>
                <a:cs typeface="Times New Roman" pitchFamily="18" charset="0"/>
              </a:rPr>
              <a:t> </a:t>
            </a:r>
            <a:r>
              <a:rPr lang="en-US" altLang="en-US" sz="2800" b="1" dirty="0" err="1">
                <a:solidFill>
                  <a:srgbClr val="C00000"/>
                </a:solidFill>
                <a:latin typeface="Times New Roman" pitchFamily="18" charset="0"/>
                <a:cs typeface="Times New Roman" pitchFamily="18" charset="0"/>
              </a:rPr>
              <a:t>đồ</a:t>
            </a:r>
            <a:r>
              <a:rPr lang="en-US" altLang="en-US" sz="2800" b="1"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để</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chiếu</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mặt</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cong</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của</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Trái</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Đất</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lên</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mặt</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phẳng</a:t>
            </a:r>
            <a:r>
              <a:rPr lang="en-US" altLang="en-US" sz="2800" dirty="0">
                <a:solidFill>
                  <a:srgbClr val="C00000"/>
                </a:solidFill>
                <a:latin typeface="Times New Roman" pitchFamily="18" charset="0"/>
                <a:cs typeface="Times New Roman" pitchFamily="18" charset="0"/>
              </a:rPr>
              <a:t> </a:t>
            </a:r>
            <a:r>
              <a:rPr lang="en-US" altLang="en-US" sz="2800" dirty="0" err="1">
                <a:solidFill>
                  <a:srgbClr val="C00000"/>
                </a:solidFill>
                <a:latin typeface="Times New Roman" pitchFamily="18" charset="0"/>
                <a:cs typeface="Times New Roman" pitchFamily="18" charset="0"/>
              </a:rPr>
              <a:t>giấy</a:t>
            </a:r>
            <a:endParaRPr lang="en-US" sz="2800" dirty="0">
              <a:solidFill>
                <a:srgbClr val="C00000"/>
              </a:solidFill>
            </a:endParaRPr>
          </a:p>
        </p:txBody>
      </p:sp>
    </p:spTree>
    <p:extLst>
      <p:ext uri="{BB962C8B-B14F-4D97-AF65-F5344CB8AC3E}">
        <p14:creationId xmlns:p14="http://schemas.microsoft.com/office/powerpoint/2010/main" val="1067293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0EB01-7B1A-20BD-C18F-A0BDBC40B01D}"/>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6C1FD747-541D-8758-4874-85A93B759F28}"/>
              </a:ext>
            </a:extLst>
          </p:cNvPr>
          <p:cNvPicPr>
            <a:picLocks noChangeAspect="1"/>
          </p:cNvPicPr>
          <p:nvPr/>
        </p:nvPicPr>
        <p:blipFill>
          <a:blip r:embed="rId2"/>
          <a:stretch>
            <a:fillRect/>
          </a:stretch>
        </p:blipFill>
        <p:spPr>
          <a:xfrm>
            <a:off x="1615440" y="590550"/>
            <a:ext cx="9408160" cy="5810250"/>
          </a:xfrm>
          <a:prstGeom prst="rect">
            <a:avLst/>
          </a:prstGeom>
        </p:spPr>
      </p:pic>
    </p:spTree>
    <p:extLst>
      <p:ext uri="{BB962C8B-B14F-4D97-AF65-F5344CB8AC3E}">
        <p14:creationId xmlns:p14="http://schemas.microsoft.com/office/powerpoint/2010/main" val="3239763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3FA75-8FD4-C555-ABC3-05AA40BC26D4}"/>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A6151FF5-DEFC-DDED-B9D4-4D755D70016D}"/>
              </a:ext>
            </a:extLst>
          </p:cNvPr>
          <p:cNvPicPr>
            <a:picLocks noChangeAspect="1"/>
          </p:cNvPicPr>
          <p:nvPr/>
        </p:nvPicPr>
        <p:blipFill>
          <a:blip r:embed="rId2"/>
          <a:stretch>
            <a:fillRect/>
          </a:stretch>
        </p:blipFill>
        <p:spPr>
          <a:xfrm>
            <a:off x="1219200" y="719137"/>
            <a:ext cx="9753600" cy="5419725"/>
          </a:xfrm>
          <a:prstGeom prst="rect">
            <a:avLst/>
          </a:prstGeom>
        </p:spPr>
      </p:pic>
    </p:spTree>
    <p:extLst>
      <p:ext uri="{BB962C8B-B14F-4D97-AF65-F5344CB8AC3E}">
        <p14:creationId xmlns:p14="http://schemas.microsoft.com/office/powerpoint/2010/main" val="15075754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98C1290-8EE7-411B-7CE4-96292FE63846}"/>
              </a:ext>
            </a:extLst>
          </p:cNvPr>
          <p:cNvPicPr>
            <a:picLocks noChangeAspect="1"/>
          </p:cNvPicPr>
          <p:nvPr/>
        </p:nvPicPr>
        <p:blipFill>
          <a:blip r:embed="rId2"/>
          <a:stretch>
            <a:fillRect/>
          </a:stretch>
        </p:blipFill>
        <p:spPr>
          <a:xfrm>
            <a:off x="980205" y="-8564880"/>
            <a:ext cx="9924416" cy="14431110"/>
          </a:xfrm>
          <a:prstGeom prst="rect">
            <a:avLst/>
          </a:prstGeom>
        </p:spPr>
      </p:pic>
    </p:spTree>
    <p:extLst>
      <p:ext uri="{BB962C8B-B14F-4D97-AF65-F5344CB8AC3E}">
        <p14:creationId xmlns:p14="http://schemas.microsoft.com/office/powerpoint/2010/main" val="1498736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565C58E-1602-8D6C-CFAE-C514E283EBFD}"/>
              </a:ext>
            </a:extLst>
          </p:cNvPr>
          <p:cNvPicPr>
            <a:picLocks noChangeAspect="1"/>
          </p:cNvPicPr>
          <p:nvPr/>
        </p:nvPicPr>
        <p:blipFill>
          <a:blip r:embed="rId2"/>
          <a:stretch>
            <a:fillRect/>
          </a:stretch>
        </p:blipFill>
        <p:spPr>
          <a:xfrm>
            <a:off x="1575666" y="-7897813"/>
            <a:ext cx="9040667" cy="13048933"/>
          </a:xfrm>
          <a:prstGeom prst="rect">
            <a:avLst/>
          </a:prstGeom>
        </p:spPr>
      </p:pic>
    </p:spTree>
    <p:extLst>
      <p:ext uri="{BB962C8B-B14F-4D97-AF65-F5344CB8AC3E}">
        <p14:creationId xmlns:p14="http://schemas.microsoft.com/office/powerpoint/2010/main" val="5405381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Phân loại và lựa chọn phép chiếu bản đồ - Hệ thống thông tin tỉnh Thừa  Thiên Huế">
            <a:extLst>
              <a:ext uri="{FF2B5EF4-FFF2-40B4-BE49-F238E27FC236}">
                <a16:creationId xmlns:a16="http://schemas.microsoft.com/office/drawing/2014/main" id="{E40A3EF7-804E-452E-B86F-239BD67DEA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5203" y="1331778"/>
            <a:ext cx="8126797" cy="552622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C37B99CA-BB8C-4B1D-9BFE-EDB98E076235}"/>
              </a:ext>
            </a:extLst>
          </p:cNvPr>
          <p:cNvSpPr/>
          <p:nvPr/>
        </p:nvSpPr>
        <p:spPr>
          <a:xfrm>
            <a:off x="7148735" y="6063181"/>
            <a:ext cx="2278967" cy="52050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2060"/>
                </a:solidFill>
                <a:latin typeface="Times New Roman" pitchFamily="18" charset="0"/>
                <a:cs typeface="Times New Roman" pitchFamily="18" charset="0"/>
              </a:rPr>
              <a:t>Các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lưới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chiếu</a:t>
            </a:r>
            <a:endParaRPr lang="en-US" sz="2800" dirty="0">
              <a:solidFill>
                <a:srgbClr val="002060"/>
              </a:solidFill>
              <a:latin typeface="Times New Roman" pitchFamily="18" charset="0"/>
              <a:cs typeface="Times New Roman" pitchFamily="18" charset="0"/>
            </a:endParaRPr>
          </a:p>
        </p:txBody>
      </p:sp>
      <p:sp>
        <p:nvSpPr>
          <p:cNvPr id="7" name="TextBox 6">
            <a:extLst>
              <a:ext uri="{FF2B5EF4-FFF2-40B4-BE49-F238E27FC236}">
                <a16:creationId xmlns:a16="http://schemas.microsoft.com/office/drawing/2014/main" id="{322B159A-FD9C-4832-9083-6AA28868322D}"/>
              </a:ext>
            </a:extLst>
          </p:cNvPr>
          <p:cNvSpPr txBox="1"/>
          <p:nvPr/>
        </p:nvSpPr>
        <p:spPr>
          <a:xfrm>
            <a:off x="1157441" y="5770790"/>
            <a:ext cx="1759227" cy="523220"/>
          </a:xfrm>
          <a:prstGeom prst="rect">
            <a:avLst/>
          </a:prstGeom>
          <a:solidFill>
            <a:srgbClr val="BDD7EE"/>
          </a:solidFill>
        </p:spPr>
        <p:txBody>
          <a:bodyPr wrap="square">
            <a:spAutoFit/>
          </a:bodyPr>
          <a:lstStyle/>
          <a:p>
            <a:pPr algn="ctr"/>
            <a:r>
              <a:rPr lang="en-US" altLang="en-US" sz="2800" dirty="0" err="1">
                <a:solidFill>
                  <a:srgbClr val="FF0000"/>
                </a:solidFill>
                <a:latin typeface="Times New Roman" pitchFamily="18" charset="0"/>
                <a:cs typeface="Times New Roman" pitchFamily="18" charset="0"/>
              </a:rPr>
              <a:t>Phương</a:t>
            </a:r>
            <a:r>
              <a:rPr lang="en-US" altLang="en-US" sz="2800" dirty="0">
                <a:solidFill>
                  <a:srgbClr val="FF0000"/>
                </a:solidFill>
                <a:latin typeface="Times New Roman" pitchFamily="18" charset="0"/>
                <a:cs typeface="Times New Roman" pitchFamily="18" charset="0"/>
              </a:rPr>
              <a:t> </a:t>
            </a:r>
            <a:r>
              <a:rPr lang="en-US" altLang="en-US" sz="2800" dirty="0" err="1">
                <a:solidFill>
                  <a:srgbClr val="FF0000"/>
                </a:solidFill>
                <a:latin typeface="Times New Roman" pitchFamily="18" charset="0"/>
                <a:cs typeface="Times New Roman" pitchFamily="18" charset="0"/>
              </a:rPr>
              <a:t>vị</a:t>
            </a:r>
            <a:endParaRPr lang="en-US" altLang="en-US" sz="2800" dirty="0">
              <a:solidFill>
                <a:srgbClr val="FF0000"/>
              </a:solidFill>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A0335441-E409-421F-9067-6CA8171AA27A}"/>
              </a:ext>
            </a:extLst>
          </p:cNvPr>
          <p:cNvSpPr txBox="1"/>
          <p:nvPr/>
        </p:nvSpPr>
        <p:spPr>
          <a:xfrm>
            <a:off x="1152785" y="4227187"/>
            <a:ext cx="1759227" cy="523220"/>
          </a:xfrm>
          <a:prstGeom prst="rect">
            <a:avLst/>
          </a:prstGeom>
          <a:solidFill>
            <a:srgbClr val="BDD7EE"/>
          </a:solidFill>
        </p:spPr>
        <p:txBody>
          <a:bodyPr wrap="square">
            <a:spAutoFit/>
          </a:bodyPr>
          <a:lstStyle/>
          <a:p>
            <a:pPr algn="ctr"/>
            <a:r>
              <a:rPr lang="en-US" sz="2800" dirty="0" err="1">
                <a:solidFill>
                  <a:srgbClr val="FF0000"/>
                </a:solidFill>
                <a:latin typeface="Times New Roman" pitchFamily="18" charset="0"/>
                <a:cs typeface="Times New Roman" pitchFamily="18" charset="0"/>
              </a:rPr>
              <a:t>Hình</a:t>
            </a:r>
            <a:r>
              <a:rPr lang="en-US" sz="2800" dirty="0">
                <a:solidFill>
                  <a:srgbClr val="FF0000"/>
                </a:solidFill>
                <a:latin typeface="Times New Roman" pitchFamily="18" charset="0"/>
                <a:cs typeface="Times New Roman" pitchFamily="18" charset="0"/>
              </a:rPr>
              <a:t> </a:t>
            </a:r>
            <a:r>
              <a:rPr lang="en-US" sz="2800" dirty="0" err="1">
                <a:solidFill>
                  <a:srgbClr val="FF0000"/>
                </a:solidFill>
                <a:latin typeface="Times New Roman" pitchFamily="18" charset="0"/>
                <a:cs typeface="Times New Roman" pitchFamily="18" charset="0"/>
              </a:rPr>
              <a:t>nón</a:t>
            </a:r>
            <a:endParaRPr lang="en-US" sz="2800" dirty="0">
              <a:solidFill>
                <a:srgbClr val="FF0000"/>
              </a:solidFill>
              <a:latin typeface="Times New Roman" pitchFamily="18" charset="0"/>
              <a:cs typeface="Times New Roman" pitchFamily="18" charset="0"/>
            </a:endParaRPr>
          </a:p>
        </p:txBody>
      </p:sp>
      <p:sp>
        <p:nvSpPr>
          <p:cNvPr id="11" name="TextBox 10">
            <a:extLst>
              <a:ext uri="{FF2B5EF4-FFF2-40B4-BE49-F238E27FC236}">
                <a16:creationId xmlns:a16="http://schemas.microsoft.com/office/drawing/2014/main" id="{21E96918-AF5B-4F0B-9F00-44743C0E5CD8}"/>
              </a:ext>
            </a:extLst>
          </p:cNvPr>
          <p:cNvSpPr txBox="1"/>
          <p:nvPr/>
        </p:nvSpPr>
        <p:spPr>
          <a:xfrm>
            <a:off x="1219529" y="2502246"/>
            <a:ext cx="1759227" cy="523220"/>
          </a:xfrm>
          <a:prstGeom prst="rect">
            <a:avLst/>
          </a:prstGeom>
          <a:solidFill>
            <a:srgbClr val="BDD7EE"/>
          </a:solidFill>
        </p:spPr>
        <p:txBody>
          <a:bodyPr wrap="square">
            <a:spAutoFit/>
          </a:bodyPr>
          <a:lstStyle/>
          <a:p>
            <a:pPr algn="ctr"/>
            <a:r>
              <a:rPr lang="en-US" sz="2800" dirty="0" err="1">
                <a:solidFill>
                  <a:srgbClr val="FF0000"/>
                </a:solidFill>
                <a:latin typeface="Times New Roman" pitchFamily="18" charset="0"/>
                <a:cs typeface="Times New Roman" pitchFamily="18" charset="0"/>
              </a:rPr>
              <a:t>Hình</a:t>
            </a:r>
            <a:r>
              <a:rPr lang="en-US" sz="2800" dirty="0">
                <a:solidFill>
                  <a:srgbClr val="FF0000"/>
                </a:solidFill>
                <a:latin typeface="Times New Roman" pitchFamily="18" charset="0"/>
                <a:cs typeface="Times New Roman" pitchFamily="18" charset="0"/>
              </a:rPr>
              <a:t> </a:t>
            </a:r>
            <a:r>
              <a:rPr lang="en-US" sz="2800" dirty="0" err="1">
                <a:solidFill>
                  <a:srgbClr val="FF0000"/>
                </a:solidFill>
                <a:latin typeface="Times New Roman" pitchFamily="18" charset="0"/>
                <a:cs typeface="Times New Roman" pitchFamily="18" charset="0"/>
              </a:rPr>
              <a:t>trụ</a:t>
            </a:r>
            <a:endParaRPr lang="en-US" sz="2800" dirty="0">
              <a:solidFill>
                <a:srgbClr val="FF0000"/>
              </a:solidFill>
              <a:latin typeface="Times New Roman" pitchFamily="18" charset="0"/>
              <a:cs typeface="Times New Roman" pitchFamily="18" charset="0"/>
            </a:endParaRPr>
          </a:p>
        </p:txBody>
      </p:sp>
      <p:sp>
        <p:nvSpPr>
          <p:cNvPr id="12" name="TextBox 11">
            <a:extLst>
              <a:ext uri="{FF2B5EF4-FFF2-40B4-BE49-F238E27FC236}">
                <a16:creationId xmlns:a16="http://schemas.microsoft.com/office/drawing/2014/main" id="{D6278B98-8DA2-408D-8D1B-6572C1386BAD}"/>
              </a:ext>
            </a:extLst>
          </p:cNvPr>
          <p:cNvSpPr txBox="1"/>
          <p:nvPr/>
        </p:nvSpPr>
        <p:spPr>
          <a:xfrm>
            <a:off x="510999" y="1297198"/>
            <a:ext cx="3042804" cy="954107"/>
          </a:xfrm>
          <a:prstGeom prst="rect">
            <a:avLst/>
          </a:prstGeom>
          <a:solidFill>
            <a:schemeClr val="bg1"/>
          </a:solidFill>
          <a:ln>
            <a:solidFill>
              <a:srgbClr val="FF0000"/>
            </a:solidFill>
          </a:ln>
        </p:spPr>
        <p:txBody>
          <a:bodyPr wrap="square">
            <a:spAutoFit/>
          </a:bodyPr>
          <a:lstStyle/>
          <a:p>
            <a:pPr algn="ctr"/>
            <a:r>
              <a:rPr lang="en-US" sz="2800" dirty="0" err="1">
                <a:solidFill>
                  <a:srgbClr val="002060"/>
                </a:solidFill>
                <a:latin typeface="Times New Roman" pitchFamily="18" charset="0"/>
                <a:cs typeface="Times New Roman" pitchFamily="18" charset="0"/>
              </a:rPr>
              <a:t>Một</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số</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phép</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chiếu</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hình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bản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đồ</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cơ</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bản</a:t>
            </a:r>
            <a:endParaRPr lang="en-US" sz="2800" dirty="0">
              <a:solidFill>
                <a:srgbClr val="002060"/>
              </a:solidFill>
              <a:latin typeface="Times New Roman" pitchFamily="18" charset="0"/>
              <a:cs typeface="Times New Roman" pitchFamily="18" charset="0"/>
            </a:endParaRPr>
          </a:p>
        </p:txBody>
      </p:sp>
      <p:cxnSp>
        <p:nvCxnSpPr>
          <p:cNvPr id="13" name="Straight Arrow Connector 12">
            <a:extLst>
              <a:ext uri="{FF2B5EF4-FFF2-40B4-BE49-F238E27FC236}">
                <a16:creationId xmlns:a16="http://schemas.microsoft.com/office/drawing/2014/main" id="{2407272A-FE82-4243-9493-CAD4331673B6}"/>
              </a:ext>
            </a:extLst>
          </p:cNvPr>
          <p:cNvCxnSpPr>
            <a:stCxn id="11" idx="3"/>
          </p:cNvCxnSpPr>
          <p:nvPr/>
        </p:nvCxnSpPr>
        <p:spPr>
          <a:xfrm>
            <a:off x="2978756" y="2763856"/>
            <a:ext cx="1086451" cy="30777"/>
          </a:xfrm>
          <a:prstGeom prst="straightConnector1">
            <a:avLst/>
          </a:prstGeom>
          <a:ln w="38100">
            <a:solidFill>
              <a:srgbClr val="0000FF"/>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6C8110DC-5711-4C63-850A-BDBC82C8EEDA}"/>
              </a:ext>
            </a:extLst>
          </p:cNvPr>
          <p:cNvCxnSpPr/>
          <p:nvPr/>
        </p:nvCxnSpPr>
        <p:spPr>
          <a:xfrm flipV="1">
            <a:off x="2920755" y="4549876"/>
            <a:ext cx="1086449" cy="1"/>
          </a:xfrm>
          <a:prstGeom prst="straightConnector1">
            <a:avLst/>
          </a:prstGeom>
          <a:ln w="38100">
            <a:solidFill>
              <a:srgbClr val="0000FF"/>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1B93D463-C009-43BA-8807-620BD47E20AE}"/>
              </a:ext>
            </a:extLst>
          </p:cNvPr>
          <p:cNvCxnSpPr/>
          <p:nvPr/>
        </p:nvCxnSpPr>
        <p:spPr>
          <a:xfrm flipV="1">
            <a:off x="2958220" y="6063180"/>
            <a:ext cx="1086449" cy="1"/>
          </a:xfrm>
          <a:prstGeom prst="straightConnector1">
            <a:avLst/>
          </a:prstGeom>
          <a:ln w="38100">
            <a:solidFill>
              <a:srgbClr val="0000FF"/>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4" name="Rectangle 5">
            <a:extLst>
              <a:ext uri="{FF2B5EF4-FFF2-40B4-BE49-F238E27FC236}">
                <a16:creationId xmlns:a16="http://schemas.microsoft.com/office/drawing/2014/main" id="{AA5DC2B4-AD7C-0551-EFE5-268A127B5196}"/>
              </a:ext>
            </a:extLst>
          </p:cNvPr>
          <p:cNvSpPr/>
          <p:nvPr/>
        </p:nvSpPr>
        <p:spPr>
          <a:xfrm>
            <a:off x="2469823" y="102744"/>
            <a:ext cx="8154703" cy="646331"/>
          </a:xfrm>
          <a:prstGeom prst="rect">
            <a:avLst/>
          </a:prstGeom>
          <a:solidFill>
            <a:srgbClr val="00808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lIns="91440" tIns="45720" rIns="91440" bIns="45720">
            <a:spAutoFit/>
          </a:bodyPr>
          <a:lstStyle/>
          <a:p>
            <a:pPr algn="ctr"/>
            <a:r>
              <a:rPr lang="en-US" sz="3600" b="1" dirty="0">
                <a:ln w="9525">
                  <a:solidFill>
                    <a:schemeClr val="bg1"/>
                  </a:solidFill>
                  <a:prstDash val="solid"/>
                </a:ln>
                <a:solidFill>
                  <a:srgbClr val="0070C0"/>
                </a:solidFill>
                <a:effectLst>
                  <a:outerShdw blurRad="12700" dist="38100" dir="2700000" algn="tl" rotWithShape="0">
                    <a:schemeClr val="bg1">
                      <a:lumMod val="50000"/>
                    </a:schemeClr>
                  </a:outerShdw>
                </a:effectLst>
                <a:latin typeface="Times New Roman" pitchFamily="18" charset="0"/>
                <a:cs typeface="Times New Roman" pitchFamily="18" charset="0"/>
              </a:rPr>
              <a:t> </a:t>
            </a:r>
            <a:r>
              <a:rPr lang="en-US" sz="3600" b="1" dirty="0">
                <a:ln w="9525">
                  <a:solidFill>
                    <a:schemeClr val="bg1"/>
                  </a:solidFill>
                  <a:prstDash val="solid"/>
                </a:ln>
                <a:solidFill>
                  <a:schemeClr val="accent5">
                    <a:lumMod val="20000"/>
                    <a:lumOff val="80000"/>
                  </a:schemeClr>
                </a:solidFill>
                <a:effectLst>
                  <a:outerShdw blurRad="12700" dist="38100" dir="2700000" algn="tl" rotWithShape="0">
                    <a:schemeClr val="bg1">
                      <a:lumMod val="50000"/>
                    </a:schemeClr>
                  </a:outerShdw>
                </a:effectLst>
                <a:latin typeface="Times New Roman" pitchFamily="18" charset="0"/>
                <a:cs typeface="Times New Roman" pitchFamily="18" charset="0"/>
              </a:rPr>
              <a:t>2. MỘT SỐ LƯỚI KINH, VĨ TUYẾN</a:t>
            </a:r>
            <a:endParaRPr lang="en-US" sz="3600" b="1" cap="none" spc="0" dirty="0">
              <a:ln w="9525">
                <a:solidFill>
                  <a:schemeClr val="bg1"/>
                </a:solidFill>
                <a:prstDash val="solid"/>
              </a:ln>
              <a:solidFill>
                <a:schemeClr val="accent5">
                  <a:lumMod val="20000"/>
                  <a:lumOff val="80000"/>
                </a:schemeClr>
              </a:solidFill>
              <a:effectLst>
                <a:outerShdw blurRad="12700" dist="38100" dir="2700000" algn="tl" rotWithShape="0">
                  <a:schemeClr val="bg1">
                    <a:lumMod val="50000"/>
                  </a:scheme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26378924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7170"/>
                                        </p:tgtEl>
                                        <p:attrNameLst>
                                          <p:attrName>style.visibility</p:attrName>
                                        </p:attrNameLst>
                                      </p:cBhvr>
                                      <p:to>
                                        <p:strVal val="visible"/>
                                      </p:to>
                                    </p:set>
                                    <p:animEffect transition="in" filter="fade">
                                      <p:cBhvr>
                                        <p:cTn id="14" dur="500"/>
                                        <p:tgtEl>
                                          <p:spTgt spid="7170"/>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anim calcmode="lin" valueType="num">
                                      <p:cBhvr>
                                        <p:cTn id="35" dur="1000" fill="hold"/>
                                        <p:tgtEl>
                                          <p:spTgt spid="10"/>
                                        </p:tgtEl>
                                        <p:attrNameLst>
                                          <p:attrName>ppt_x</p:attrName>
                                        </p:attrNameLst>
                                      </p:cBhvr>
                                      <p:tavLst>
                                        <p:tav tm="0">
                                          <p:val>
                                            <p:strVal val="#ppt_x"/>
                                          </p:val>
                                        </p:tav>
                                        <p:tav tm="100000">
                                          <p:val>
                                            <p:strVal val="#ppt_x"/>
                                          </p:val>
                                        </p:tav>
                                      </p:tavLst>
                                    </p:anim>
                                    <p:anim calcmode="lin" valueType="num">
                                      <p:cBhvr>
                                        <p:cTn id="36" dur="1000" fill="hold"/>
                                        <p:tgtEl>
                                          <p:spTgt spid="10"/>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1000"/>
                                        <p:tgtEl>
                                          <p:spTgt spid="15"/>
                                        </p:tgtEl>
                                      </p:cBhvr>
                                    </p:animEffect>
                                    <p:anim calcmode="lin" valueType="num">
                                      <p:cBhvr>
                                        <p:cTn id="40" dur="1000" fill="hold"/>
                                        <p:tgtEl>
                                          <p:spTgt spid="15"/>
                                        </p:tgtEl>
                                        <p:attrNameLst>
                                          <p:attrName>ppt_x</p:attrName>
                                        </p:attrNameLst>
                                      </p:cBhvr>
                                      <p:tavLst>
                                        <p:tav tm="0">
                                          <p:val>
                                            <p:strVal val="#ppt_x"/>
                                          </p:val>
                                        </p:tav>
                                        <p:tav tm="100000">
                                          <p:val>
                                            <p:strVal val="#ppt_x"/>
                                          </p:val>
                                        </p:tav>
                                      </p:tavLst>
                                    </p:anim>
                                    <p:anim calcmode="lin" valueType="num">
                                      <p:cBhvr>
                                        <p:cTn id="4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barn(inVertical)">
                                      <p:cBhvr>
                                        <p:cTn id="46" dur="500"/>
                                        <p:tgtEl>
                                          <p:spTgt spid="7"/>
                                        </p:tgtEl>
                                      </p:cBhvr>
                                    </p:animEffect>
                                  </p:childTnLst>
                                </p:cTn>
                              </p:par>
                              <p:par>
                                <p:cTn id="47" presetID="16" presetClass="entr" presetSubtype="21"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barn(inVertical)">
                                      <p:cBhvr>
                                        <p:cTn id="4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10" grpId="0" animBg="1"/>
      <p:bldP spid="11" grpId="0" animBg="1"/>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êu đề phụ 2">
            <a:extLst>
              <a:ext uri="{FF2B5EF4-FFF2-40B4-BE49-F238E27FC236}">
                <a16:creationId xmlns:a16="http://schemas.microsoft.com/office/drawing/2014/main" id="{222D69BE-8FD2-2BC3-F2D4-87F494B2B35D}"/>
              </a:ext>
            </a:extLst>
          </p:cNvPr>
          <p:cNvSpPr>
            <a:spLocks noGrp="1"/>
          </p:cNvSpPr>
          <p:nvPr>
            <p:ph type="subTitle" idx="1"/>
          </p:nvPr>
        </p:nvSpPr>
        <p:spPr/>
        <p:txBody>
          <a:bodyPr/>
          <a:lstStyle/>
          <a:p>
            <a:endParaRPr lang="en-US"/>
          </a:p>
        </p:txBody>
      </p:sp>
      <p:pic>
        <p:nvPicPr>
          <p:cNvPr id="7" name="Hình ảnh 6">
            <a:extLst>
              <a:ext uri="{FF2B5EF4-FFF2-40B4-BE49-F238E27FC236}">
                <a16:creationId xmlns:a16="http://schemas.microsoft.com/office/drawing/2014/main" id="{D1B3A6F1-1564-93D4-E68C-C982FFC9E680}"/>
              </a:ext>
            </a:extLst>
          </p:cNvPr>
          <p:cNvPicPr>
            <a:picLocks noChangeAspect="1"/>
          </p:cNvPicPr>
          <p:nvPr/>
        </p:nvPicPr>
        <p:blipFill>
          <a:blip r:embed="rId2"/>
          <a:stretch>
            <a:fillRect/>
          </a:stretch>
        </p:blipFill>
        <p:spPr>
          <a:xfrm>
            <a:off x="-21832" y="1108660"/>
            <a:ext cx="12213832" cy="5646596"/>
          </a:xfrm>
          <a:prstGeom prst="rect">
            <a:avLst/>
          </a:prstGeom>
        </p:spPr>
      </p:pic>
      <p:sp>
        <p:nvSpPr>
          <p:cNvPr id="8" name="TextBox 22">
            <a:extLst>
              <a:ext uri="{FF2B5EF4-FFF2-40B4-BE49-F238E27FC236}">
                <a16:creationId xmlns:a16="http://schemas.microsoft.com/office/drawing/2014/main" id="{4B322700-4696-93D3-9B27-42775511177F}"/>
              </a:ext>
            </a:extLst>
          </p:cNvPr>
          <p:cNvSpPr txBox="1"/>
          <p:nvPr/>
        </p:nvSpPr>
        <p:spPr>
          <a:xfrm>
            <a:off x="2037659" y="102744"/>
            <a:ext cx="8299560" cy="1005916"/>
          </a:xfrm>
          <a:prstGeom prst="rect">
            <a:avLst/>
          </a:prstGeom>
          <a:solidFill>
            <a:schemeClr val="accent5">
              <a:lumMod val="20000"/>
              <a:lumOff val="80000"/>
            </a:schemeClr>
          </a:solidFill>
          <a:ln>
            <a:solidFill>
              <a:schemeClr val="tx1"/>
            </a:solidFill>
            <a:prstDash val="sysDot"/>
          </a:ln>
        </p:spPr>
        <p:txBody>
          <a:bodyPr wrap="square">
            <a:spAutoFit/>
          </a:bodyPr>
          <a:lstStyle/>
          <a:p>
            <a:pPr algn="just">
              <a:lnSpc>
                <a:spcPct val="110000"/>
              </a:lnSpc>
            </a:pPr>
            <a:r>
              <a:rPr lang="vi-VN" altLang="en-US" sz="2800" dirty="0">
                <a:latin typeface="Times New Roman" pitchFamily="18" charset="0"/>
                <a:cs typeface="Times New Roman" pitchFamily="18" charset="0"/>
              </a:rPr>
              <a:t>Quan sát hình 1 SGK/1</a:t>
            </a:r>
            <a:r>
              <a:rPr lang="en-US" altLang="en-US" sz="2800" dirty="0">
                <a:latin typeface="Times New Roman" pitchFamily="18" charset="0"/>
                <a:cs typeface="Times New Roman" pitchFamily="18" charset="0"/>
              </a:rPr>
              <a:t>05</a:t>
            </a:r>
            <a:r>
              <a:rPr lang="vi-VN" altLang="en-US" sz="2800" dirty="0">
                <a:latin typeface="Times New Roman" pitchFamily="18" charset="0"/>
                <a:cs typeface="Times New Roman" pitchFamily="18" charset="0"/>
              </a:rPr>
              <a:t>, mô tả đặc điểm và hình dạng lưới kinh, vĩ tuyến ở hình a</a:t>
            </a:r>
            <a:r>
              <a:rPr lang="en-US" altLang="en-US" sz="2800" dirty="0">
                <a:latin typeface="Times New Roman" pitchFamily="18" charset="0"/>
                <a:cs typeface="Times New Roman" pitchFamily="18" charset="0"/>
              </a:rPr>
              <a:t> </a:t>
            </a:r>
            <a:r>
              <a:rPr lang="en-US" altLang="en-US" sz="2800" dirty="0" err="1">
                <a:latin typeface="Times New Roman" pitchFamily="18" charset="0"/>
                <a:cs typeface="Times New Roman" pitchFamily="18" charset="0"/>
              </a:rPr>
              <a:t>và</a:t>
            </a:r>
            <a:r>
              <a:rPr lang="en-US" altLang="en-US" sz="2800" dirty="0">
                <a:latin typeface="Times New Roman" pitchFamily="18" charset="0"/>
                <a:cs typeface="Times New Roman" pitchFamily="18" charset="0"/>
              </a:rPr>
              <a:t> </a:t>
            </a:r>
            <a:r>
              <a:rPr lang="vi-VN" altLang="en-US" sz="2800" dirty="0">
                <a:latin typeface="Times New Roman" pitchFamily="18" charset="0"/>
                <a:cs typeface="Times New Roman" pitchFamily="18" charset="0"/>
              </a:rPr>
              <a:t>hình b. </a:t>
            </a:r>
            <a:endParaRPr lang="en-US" alt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24898772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êu đề phụ 2">
            <a:extLst>
              <a:ext uri="{FF2B5EF4-FFF2-40B4-BE49-F238E27FC236}">
                <a16:creationId xmlns:a16="http://schemas.microsoft.com/office/drawing/2014/main" id="{222D69BE-8FD2-2BC3-F2D4-87F494B2B35D}"/>
              </a:ext>
            </a:extLst>
          </p:cNvPr>
          <p:cNvSpPr>
            <a:spLocks noGrp="1"/>
          </p:cNvSpPr>
          <p:nvPr>
            <p:ph type="subTitle" idx="1"/>
          </p:nvPr>
        </p:nvSpPr>
        <p:spPr/>
        <p:txBody>
          <a:bodyPr/>
          <a:lstStyle/>
          <a:p>
            <a:endParaRPr lang="en-US"/>
          </a:p>
        </p:txBody>
      </p:sp>
      <p:pic>
        <p:nvPicPr>
          <p:cNvPr id="7" name="Hình ảnh 6">
            <a:extLst>
              <a:ext uri="{FF2B5EF4-FFF2-40B4-BE49-F238E27FC236}">
                <a16:creationId xmlns:a16="http://schemas.microsoft.com/office/drawing/2014/main" id="{D1B3A6F1-1564-93D4-E68C-C982FFC9E680}"/>
              </a:ext>
            </a:extLst>
          </p:cNvPr>
          <p:cNvPicPr>
            <a:picLocks noChangeAspect="1"/>
          </p:cNvPicPr>
          <p:nvPr/>
        </p:nvPicPr>
        <p:blipFill>
          <a:blip r:embed="rId2"/>
          <a:stretch>
            <a:fillRect/>
          </a:stretch>
        </p:blipFill>
        <p:spPr>
          <a:xfrm>
            <a:off x="492454" y="63795"/>
            <a:ext cx="10972045" cy="5072503"/>
          </a:xfrm>
          <a:prstGeom prst="rect">
            <a:avLst/>
          </a:prstGeom>
        </p:spPr>
      </p:pic>
      <p:sp>
        <p:nvSpPr>
          <p:cNvPr id="2" name="Hình chữ nhật 1">
            <a:extLst>
              <a:ext uri="{FF2B5EF4-FFF2-40B4-BE49-F238E27FC236}">
                <a16:creationId xmlns:a16="http://schemas.microsoft.com/office/drawing/2014/main" id="{698544FA-B3BC-67BA-8A1C-0BC282110A92}"/>
              </a:ext>
            </a:extLst>
          </p:cNvPr>
          <p:cNvSpPr/>
          <p:nvPr/>
        </p:nvSpPr>
        <p:spPr>
          <a:xfrm>
            <a:off x="492455" y="4563687"/>
            <a:ext cx="10132072" cy="6151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11">
            <a:extLst>
              <a:ext uri="{FF2B5EF4-FFF2-40B4-BE49-F238E27FC236}">
                <a16:creationId xmlns:a16="http://schemas.microsoft.com/office/drawing/2014/main" id="{2848CEF1-07FF-CB42-5871-F391D2FAA8E2}"/>
              </a:ext>
            </a:extLst>
          </p:cNvPr>
          <p:cNvCxnSpPr>
            <a:cxnSpLocks/>
          </p:cNvCxnSpPr>
          <p:nvPr/>
        </p:nvCxnSpPr>
        <p:spPr>
          <a:xfrm flipH="1">
            <a:off x="5591694" y="265814"/>
            <a:ext cx="75459" cy="6266041"/>
          </a:xfrm>
          <a:prstGeom prst="line">
            <a:avLst/>
          </a:prstGeom>
          <a:ln w="571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1" name="TextBox 8">
            <a:extLst>
              <a:ext uri="{FF2B5EF4-FFF2-40B4-BE49-F238E27FC236}">
                <a16:creationId xmlns:a16="http://schemas.microsoft.com/office/drawing/2014/main" id="{C00C8DFA-52C1-CE86-1ED1-B4BBE052AEC6}"/>
              </a:ext>
            </a:extLst>
          </p:cNvPr>
          <p:cNvSpPr txBox="1"/>
          <p:nvPr/>
        </p:nvSpPr>
        <p:spPr>
          <a:xfrm>
            <a:off x="376601" y="4611234"/>
            <a:ext cx="4891515" cy="1815882"/>
          </a:xfrm>
          <a:prstGeom prst="rect">
            <a:avLst/>
          </a:prstGeom>
          <a:noFill/>
        </p:spPr>
        <p:txBody>
          <a:bodyPr wrap="square">
            <a:spAutoFit/>
          </a:bodyPr>
          <a:lstStyle/>
          <a:p>
            <a:pPr marL="457200" indent="-457200" algn="just">
              <a:buFontTx/>
              <a:buChar char="-"/>
            </a:pPr>
            <a:r>
              <a:rPr lang="vi-VN" sz="2800" dirty="0">
                <a:latin typeface="Times New Roman" pitchFamily="18" charset="0"/>
                <a:cs typeface="Times New Roman" pitchFamily="18" charset="0"/>
              </a:rPr>
              <a:t>Kinh </a:t>
            </a:r>
            <a:r>
              <a:rPr lang="vi-VN" sz="2800" dirty="0" err="1">
                <a:latin typeface="Times New Roman" pitchFamily="18" charset="0"/>
                <a:cs typeface="Times New Roman" pitchFamily="18" charset="0"/>
              </a:rPr>
              <a:t>tuyến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những</a:t>
            </a:r>
            <a:r>
              <a:rPr lang="en-US" sz="2800"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đường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thẳng</a:t>
            </a:r>
            <a:r>
              <a:rPr lang="vi-VN" sz="2800"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đồng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quy</a:t>
            </a:r>
            <a:r>
              <a:rPr lang="en-US" sz="2800" b="1" dirty="0">
                <a:latin typeface="Times New Roman" pitchFamily="18" charset="0"/>
                <a:cs typeface="Times New Roman" pitchFamily="18" charset="0"/>
              </a:rPr>
              <a:t> </a:t>
            </a:r>
            <a:r>
              <a:rPr lang="en-US" sz="2800" dirty="0">
                <a:latin typeface="Times New Roman" pitchFamily="18" charset="0"/>
                <a:cs typeface="Times New Roman" pitchFamily="18" charset="0"/>
              </a:rPr>
              <a:t>ở </a:t>
            </a:r>
            <a:r>
              <a:rPr lang="en-US" sz="2800" dirty="0" err="1">
                <a:latin typeface="Times New Roman" pitchFamily="18" charset="0"/>
                <a:cs typeface="Times New Roman" pitchFamily="18" charset="0"/>
              </a:rPr>
              <a:t>cực</a:t>
            </a:r>
            <a:endParaRPr lang="en-US" sz="2800" dirty="0">
              <a:latin typeface="Times New Roman" pitchFamily="18" charset="0"/>
              <a:cs typeface="Times New Roman" pitchFamily="18" charset="0"/>
            </a:endParaRPr>
          </a:p>
          <a:p>
            <a:pPr marL="457200" indent="-457200" algn="just">
              <a:buFontTx/>
              <a:buChar char="-"/>
            </a:pPr>
            <a:r>
              <a:rPr lang="vi-VN" sz="2800" dirty="0" err="1">
                <a:latin typeface="Times New Roman" pitchFamily="18" charset="0"/>
                <a:cs typeface="Times New Roman" pitchFamily="18" charset="0"/>
              </a:rPr>
              <a:t>vĩ</a:t>
            </a:r>
            <a:r>
              <a:rPr lang="vi-VN" sz="2800" dirty="0">
                <a:latin typeface="Times New Roman" pitchFamily="18" charset="0"/>
                <a:cs typeface="Times New Roman" pitchFamily="18" charset="0"/>
              </a:rPr>
              <a:t> </a:t>
            </a:r>
            <a:r>
              <a:rPr lang="vi-VN" sz="2800" b="1" dirty="0">
                <a:latin typeface="Times New Roman" pitchFamily="18" charset="0"/>
                <a:cs typeface="Times New Roman" pitchFamily="18" charset="0"/>
              </a:rPr>
              <a:t>tuyến</a:t>
            </a:r>
            <a:r>
              <a:rPr lang="vi-VN" sz="2800" dirty="0">
                <a:latin typeface="Times New Roman" pitchFamily="18" charset="0"/>
                <a:cs typeface="Times New Roman" pitchFamily="18" charset="0"/>
              </a:rPr>
              <a:t> gốc </a:t>
            </a:r>
            <a:r>
              <a:rPr lang="vi-VN" sz="2800" dirty="0" err="1">
                <a:latin typeface="Times New Roman" pitchFamily="18" charset="0"/>
                <a:cs typeface="Times New Roman" pitchFamily="18" charset="0"/>
              </a:rPr>
              <a:t>là</a:t>
            </a:r>
            <a:r>
              <a:rPr lang="vi-VN" sz="2800" dirty="0">
                <a:latin typeface="Times New Roman" pitchFamily="18" charset="0"/>
                <a:cs typeface="Times New Roman" pitchFamily="18" charset="0"/>
              </a:rPr>
              <a:t> </a:t>
            </a:r>
            <a:r>
              <a:rPr lang="vi-VN" sz="2800" dirty="0" err="1">
                <a:latin typeface="Times New Roman" pitchFamily="18" charset="0"/>
                <a:cs typeface="Times New Roman" pitchFamily="18" charset="0"/>
              </a:rPr>
              <a:t>nhữn</a:t>
            </a:r>
            <a:r>
              <a:rPr lang="en-US" sz="2800" b="1" dirty="0">
                <a:latin typeface="Times New Roman" pitchFamily="18" charset="0"/>
                <a:cs typeface="Times New Roman" pitchFamily="18" charset="0"/>
              </a:rPr>
              <a:t>g </a:t>
            </a:r>
            <a:r>
              <a:rPr lang="en-US" sz="2800" b="1" dirty="0" err="1">
                <a:latin typeface="Times New Roman" pitchFamily="18" charset="0"/>
                <a:cs typeface="Times New Roman" pitchFamily="18" charset="0"/>
              </a:rPr>
              <a:t>đường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tròn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đồng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tâm</a:t>
            </a:r>
            <a:r>
              <a:rPr lang="en-US" sz="2800" b="1" dirty="0">
                <a:latin typeface="Times New Roman" pitchFamily="18" charset="0"/>
                <a:cs typeface="Times New Roman" pitchFamily="18" charset="0"/>
              </a:rPr>
              <a:t> </a:t>
            </a:r>
            <a:r>
              <a:rPr lang="en-US" sz="2800" dirty="0">
                <a:latin typeface="Times New Roman" pitchFamily="18" charset="0"/>
                <a:cs typeface="Times New Roman" pitchFamily="18" charset="0"/>
              </a:rPr>
              <a:t>ở </a:t>
            </a:r>
            <a:r>
              <a:rPr lang="en-US" sz="2800" dirty="0" err="1">
                <a:latin typeface="Times New Roman" pitchFamily="18" charset="0"/>
                <a:cs typeface="Times New Roman" pitchFamily="18" charset="0"/>
              </a:rPr>
              <a:t>cực</a:t>
            </a:r>
            <a:endParaRPr lang="en-US" sz="2800" dirty="0">
              <a:latin typeface="Times New Roman" pitchFamily="18" charset="0"/>
              <a:cs typeface="Times New Roman" pitchFamily="18" charset="0"/>
            </a:endParaRPr>
          </a:p>
        </p:txBody>
      </p:sp>
      <p:sp>
        <p:nvSpPr>
          <p:cNvPr id="12" name="TextBox 9">
            <a:extLst>
              <a:ext uri="{FF2B5EF4-FFF2-40B4-BE49-F238E27FC236}">
                <a16:creationId xmlns:a16="http://schemas.microsoft.com/office/drawing/2014/main" id="{7120A1DF-FFD9-5A50-FFB4-B7B6E94759C5}"/>
              </a:ext>
            </a:extLst>
          </p:cNvPr>
          <p:cNvSpPr txBox="1"/>
          <p:nvPr/>
        </p:nvSpPr>
        <p:spPr>
          <a:xfrm>
            <a:off x="5751882" y="4563687"/>
            <a:ext cx="6262255" cy="1384995"/>
          </a:xfrm>
          <a:prstGeom prst="rect">
            <a:avLst/>
          </a:prstGeom>
          <a:noFill/>
        </p:spPr>
        <p:txBody>
          <a:bodyPr wrap="square">
            <a:spAutoFit/>
          </a:bodyPr>
          <a:lstStyle/>
          <a:p>
            <a:pPr algn="just"/>
            <a:r>
              <a:rPr lang="en-US" sz="2800" dirty="0">
                <a:latin typeface="Times New Roman" pitchFamily="18" charset="0"/>
                <a:cs typeface="Times New Roman" pitchFamily="18" charset="0"/>
              </a:rPr>
              <a:t>-</a:t>
            </a:r>
            <a:r>
              <a:rPr lang="en-US" sz="2800" dirty="0">
                <a:solidFill>
                  <a:srgbClr val="FF0000"/>
                </a:solidFill>
                <a:latin typeface="Times New Roman" pitchFamily="18" charset="0"/>
                <a:cs typeface="Times New Roman" pitchFamily="18" charset="0"/>
              </a:rPr>
              <a:t> </a:t>
            </a:r>
            <a:r>
              <a:rPr lang="vi-VN" sz="2800" dirty="0">
                <a:latin typeface="Times New Roman" pitchFamily="18" charset="0"/>
                <a:cs typeface="Times New Roman" pitchFamily="18" charset="0"/>
              </a:rPr>
              <a:t>Kinh </a:t>
            </a:r>
            <a:r>
              <a:rPr lang="vi-VN" sz="2800" dirty="0" err="1">
                <a:latin typeface="Times New Roman" pitchFamily="18" charset="0"/>
                <a:cs typeface="Times New Roman" pitchFamily="18" charset="0"/>
              </a:rPr>
              <a:t>tuyến</a:t>
            </a:r>
            <a:r>
              <a:rPr lang="vi-VN"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vĩ</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tuyến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đều</a:t>
            </a:r>
            <a:r>
              <a:rPr lang="en-US" sz="2800" dirty="0">
                <a:latin typeface="Times New Roman" pitchFamily="18" charset="0"/>
                <a:cs typeface="Times New Roman" pitchFamily="18" charset="0"/>
              </a:rPr>
              <a:t> </a:t>
            </a:r>
            <a:r>
              <a:rPr lang="vi-VN" sz="2800" dirty="0" err="1">
                <a:latin typeface="Times New Roman" pitchFamily="18" charset="0"/>
                <a:cs typeface="Times New Roman" pitchFamily="18" charset="0"/>
              </a:rPr>
              <a:t>là</a:t>
            </a:r>
            <a:r>
              <a:rPr lang="vi-VN" sz="2800" dirty="0">
                <a:latin typeface="Times New Roman" pitchFamily="18" charset="0"/>
                <a:cs typeface="Times New Roman" pitchFamily="18" charset="0"/>
              </a:rPr>
              <a:t> những </a:t>
            </a:r>
            <a:r>
              <a:rPr lang="vi-VN" sz="2800" b="1" dirty="0">
                <a:latin typeface="Times New Roman" pitchFamily="18" charset="0"/>
                <a:cs typeface="Times New Roman" pitchFamily="18" charset="0"/>
              </a:rPr>
              <a:t>đường thẳng song </a:t>
            </a:r>
            <a:r>
              <a:rPr lang="vi-VN" sz="2800" b="1" dirty="0" err="1">
                <a:latin typeface="Times New Roman" pitchFamily="18" charset="0"/>
                <a:cs typeface="Times New Roman" pitchFamily="18" charset="0"/>
              </a:rPr>
              <a:t>song</a:t>
            </a:r>
            <a:r>
              <a:rPr lang="vi-VN"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và</a:t>
            </a:r>
            <a:r>
              <a:rPr lang="vi-VN" sz="2800" b="1" dirty="0">
                <a:latin typeface="Times New Roman" pitchFamily="18" charset="0"/>
                <a:cs typeface="Times New Roman" pitchFamily="18" charset="0"/>
              </a:rPr>
              <a:t> vuông góc </a:t>
            </a:r>
            <a:r>
              <a:rPr lang="vi-VN" sz="2800" dirty="0">
                <a:latin typeface="Times New Roman" pitchFamily="18" charset="0"/>
                <a:cs typeface="Times New Roman" pitchFamily="18" charset="0"/>
              </a:rPr>
              <a:t>với nhau.</a:t>
            </a:r>
          </a:p>
        </p:txBody>
      </p:sp>
    </p:spTree>
    <p:extLst>
      <p:ext uri="{BB962C8B-B14F-4D97-AF65-F5344CB8AC3E}">
        <p14:creationId xmlns:p14="http://schemas.microsoft.com/office/powerpoint/2010/main" val="2743909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198F4D-33B8-1F86-4953-8957A2FFBD1C}"/>
              </a:ext>
            </a:extLst>
          </p:cNvPr>
          <p:cNvPicPr>
            <a:picLocks noChangeAspect="1"/>
          </p:cNvPicPr>
          <p:nvPr/>
        </p:nvPicPr>
        <p:blipFill>
          <a:blip r:embed="rId3"/>
          <a:stretch>
            <a:fillRect/>
          </a:stretch>
        </p:blipFill>
        <p:spPr>
          <a:xfrm>
            <a:off x="0" y="744855"/>
            <a:ext cx="5628640" cy="3905250"/>
          </a:xfrm>
          <a:prstGeom prst="rect">
            <a:avLst/>
          </a:prstGeom>
        </p:spPr>
      </p:pic>
      <p:pic>
        <p:nvPicPr>
          <p:cNvPr id="4" name="Picture 3">
            <a:extLst>
              <a:ext uri="{FF2B5EF4-FFF2-40B4-BE49-F238E27FC236}">
                <a16:creationId xmlns:a16="http://schemas.microsoft.com/office/drawing/2014/main" id="{D365AA97-8FD4-3530-9469-53D32C22F844}"/>
              </a:ext>
            </a:extLst>
          </p:cNvPr>
          <p:cNvPicPr>
            <a:picLocks noChangeAspect="1"/>
          </p:cNvPicPr>
          <p:nvPr/>
        </p:nvPicPr>
        <p:blipFill>
          <a:blip r:embed="rId4"/>
          <a:stretch>
            <a:fillRect/>
          </a:stretch>
        </p:blipFill>
        <p:spPr>
          <a:xfrm>
            <a:off x="5279708" y="744855"/>
            <a:ext cx="6912292" cy="3933593"/>
          </a:xfrm>
          <a:prstGeom prst="rect">
            <a:avLst/>
          </a:prstGeom>
        </p:spPr>
      </p:pic>
    </p:spTree>
    <p:extLst>
      <p:ext uri="{BB962C8B-B14F-4D97-AF65-F5344CB8AC3E}">
        <p14:creationId xmlns:p14="http://schemas.microsoft.com/office/powerpoint/2010/main" val="1580590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1" name="Freeform: Shape 70">
            <a:extLst>
              <a:ext uri="{FF2B5EF4-FFF2-40B4-BE49-F238E27FC236}">
                <a16:creationId xmlns:a16="http://schemas.microsoft.com/office/drawing/2014/main" id="{0ED52484-C939-4951-85D6-79046BBC64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 y="0"/>
            <a:ext cx="4067397" cy="3481744"/>
          </a:xfrm>
          <a:custGeom>
            <a:avLst/>
            <a:gdLst>
              <a:gd name="connsiteX0" fmla="*/ 0 w 4067397"/>
              <a:gd name="connsiteY0" fmla="*/ 0 h 3481744"/>
              <a:gd name="connsiteX1" fmla="*/ 3741230 w 4067397"/>
              <a:gd name="connsiteY1" fmla="*/ 0 h 3481744"/>
              <a:gd name="connsiteX2" fmla="*/ 3789282 w 4067397"/>
              <a:gd name="connsiteY2" fmla="*/ 79096 h 3481744"/>
              <a:gd name="connsiteX3" fmla="*/ 4067397 w 4067397"/>
              <a:gd name="connsiteY3" fmla="*/ 1177456 h 3481744"/>
              <a:gd name="connsiteX4" fmla="*/ 1763109 w 4067397"/>
              <a:gd name="connsiteY4" fmla="*/ 3481744 h 3481744"/>
              <a:gd name="connsiteX5" fmla="*/ 133731 w 4067397"/>
              <a:gd name="connsiteY5" fmla="*/ 2806834 h 3481744"/>
              <a:gd name="connsiteX6" fmla="*/ 0 w 4067397"/>
              <a:gd name="connsiteY6" fmla="*/ 2659692 h 3481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67397" h="3481744">
                <a:moveTo>
                  <a:pt x="0" y="0"/>
                </a:moveTo>
                <a:lnTo>
                  <a:pt x="3741230" y="0"/>
                </a:lnTo>
                <a:lnTo>
                  <a:pt x="3789282" y="79096"/>
                </a:lnTo>
                <a:cubicBezTo>
                  <a:pt x="3966649" y="405598"/>
                  <a:pt x="4067397" y="779761"/>
                  <a:pt x="4067397" y="1177456"/>
                </a:cubicBezTo>
                <a:cubicBezTo>
                  <a:pt x="4067397" y="2450079"/>
                  <a:pt x="3035732" y="3481744"/>
                  <a:pt x="1763109" y="3481744"/>
                </a:cubicBezTo>
                <a:cubicBezTo>
                  <a:pt x="1126798" y="3481744"/>
                  <a:pt x="550726" y="3223828"/>
                  <a:pt x="133731" y="2806834"/>
                </a:cubicBezTo>
                <a:lnTo>
                  <a:pt x="0" y="2659692"/>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268CEAA9-EB19-46F9-AFA2-D168C2B83F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3904500" cy="3318846"/>
          </a:xfrm>
          <a:custGeom>
            <a:avLst/>
            <a:gdLst>
              <a:gd name="connsiteX0" fmla="*/ 0 w 3904500"/>
              <a:gd name="connsiteY0" fmla="*/ 0 h 3318846"/>
              <a:gd name="connsiteX1" fmla="*/ 3550823 w 3904500"/>
              <a:gd name="connsiteY1" fmla="*/ 0 h 3318846"/>
              <a:gd name="connsiteX2" fmla="*/ 3646046 w 3904500"/>
              <a:gd name="connsiteY2" fmla="*/ 156742 h 3318846"/>
              <a:gd name="connsiteX3" fmla="*/ 3904500 w 3904500"/>
              <a:gd name="connsiteY3" fmla="*/ 1177456 h 3318846"/>
              <a:gd name="connsiteX4" fmla="*/ 1763110 w 3904500"/>
              <a:gd name="connsiteY4" fmla="*/ 3318846 h 3318846"/>
              <a:gd name="connsiteX5" fmla="*/ 110709 w 3904500"/>
              <a:gd name="connsiteY5" fmla="*/ 2539579 h 3318846"/>
              <a:gd name="connsiteX6" fmla="*/ 0 w 3904500"/>
              <a:gd name="connsiteY6" fmla="*/ 2391530 h 3318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04500" h="3318846">
                <a:moveTo>
                  <a:pt x="0" y="0"/>
                </a:moveTo>
                <a:lnTo>
                  <a:pt x="3550823" y="0"/>
                </a:lnTo>
                <a:lnTo>
                  <a:pt x="3646046" y="156742"/>
                </a:lnTo>
                <a:cubicBezTo>
                  <a:pt x="3810874" y="460163"/>
                  <a:pt x="3904500" y="807876"/>
                  <a:pt x="3904500" y="1177456"/>
                </a:cubicBezTo>
                <a:cubicBezTo>
                  <a:pt x="3904500" y="2360113"/>
                  <a:pt x="2945767" y="3318846"/>
                  <a:pt x="1763110" y="3318846"/>
                </a:cubicBezTo>
                <a:cubicBezTo>
                  <a:pt x="1097866" y="3318846"/>
                  <a:pt x="503472" y="3015497"/>
                  <a:pt x="110709" y="2539579"/>
                </a:cubicBezTo>
                <a:lnTo>
                  <a:pt x="0" y="239153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descr="Củng cố kiến thức">
            <a:extLst>
              <a:ext uri="{FF2B5EF4-FFF2-40B4-BE49-F238E27FC236}">
                <a16:creationId xmlns:a16="http://schemas.microsoft.com/office/drawing/2014/main" id="{9950DCB2-33D0-4418-A688-DE52CD8DE46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322" r="53943" b="24238"/>
          <a:stretch/>
        </p:blipFill>
        <p:spPr bwMode="auto">
          <a:xfrm>
            <a:off x="-112515" y="-35737"/>
            <a:ext cx="3751000" cy="2686724"/>
          </a:xfrm>
          <a:prstGeom prst="rect">
            <a:avLst/>
          </a:prstGeom>
          <a:noFill/>
          <a:extLst>
            <a:ext uri="{909E8E84-426E-40DD-AFC4-6F175D3DCCD1}">
              <a14:hiddenFill xmlns:a14="http://schemas.microsoft.com/office/drawing/2010/main">
                <a:solidFill>
                  <a:srgbClr val="FFFFFF"/>
                </a:solidFill>
              </a14:hiddenFill>
            </a:ext>
          </a:extLst>
        </p:spPr>
      </p:pic>
      <p:sp>
        <p:nvSpPr>
          <p:cNvPr id="75" name="Oval 74">
            <a:extLst>
              <a:ext uri="{FF2B5EF4-FFF2-40B4-BE49-F238E27FC236}">
                <a16:creationId xmlns:a16="http://schemas.microsoft.com/office/drawing/2014/main" id="{123AC743-1CAC-4594-8F81-8E5C1E45B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5804" y="452999"/>
            <a:ext cx="1975104" cy="197510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7" name="Oval 76">
            <a:extLst>
              <a:ext uri="{FF2B5EF4-FFF2-40B4-BE49-F238E27FC236}">
                <a16:creationId xmlns:a16="http://schemas.microsoft.com/office/drawing/2014/main" id="{B83B7D38-93E6-49F8-8B10-54BCB14D4F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00396" y="617591"/>
            <a:ext cx="1645920" cy="164592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2">
            <a:extLst>
              <a:ext uri="{FF2B5EF4-FFF2-40B4-BE49-F238E27FC236}">
                <a16:creationId xmlns:a16="http://schemas.microsoft.com/office/drawing/2014/main" id="{6CF7C95D-931A-4AF7-A1DF-42A50D56A26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p:blipFill>
        <p:spPr bwMode="auto">
          <a:xfrm>
            <a:off x="4911413" y="835645"/>
            <a:ext cx="1240859" cy="1240859"/>
          </a:xfrm>
          <a:prstGeom prst="rect">
            <a:avLst/>
          </a:prstGeom>
          <a:noFill/>
          <a:extLst>
            <a:ext uri="{909E8E84-426E-40DD-AFC4-6F175D3DCCD1}">
              <a14:hiddenFill xmlns:a14="http://schemas.microsoft.com/office/drawing/2010/main">
                <a:solidFill>
                  <a:srgbClr val="FFFFFF"/>
                </a:solidFill>
              </a14:hiddenFill>
            </a:ext>
          </a:extLst>
        </p:spPr>
      </p:pic>
      <p:sp>
        <p:nvSpPr>
          <p:cNvPr id="79" name="Freeform: Shape 78">
            <a:extLst>
              <a:ext uri="{FF2B5EF4-FFF2-40B4-BE49-F238E27FC236}">
                <a16:creationId xmlns:a16="http://schemas.microsoft.com/office/drawing/2014/main" id="{3DF8EA8C-4EAB-49EE-BBAB-78BE910D22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041062"/>
            <a:ext cx="3216344" cy="2816945"/>
          </a:xfrm>
          <a:custGeom>
            <a:avLst/>
            <a:gdLst>
              <a:gd name="connsiteX0" fmla="*/ 1360112 w 3216344"/>
              <a:gd name="connsiteY0" fmla="*/ 0 h 2816945"/>
              <a:gd name="connsiteX1" fmla="*/ 3216344 w 3216344"/>
              <a:gd name="connsiteY1" fmla="*/ 1856232 h 2816945"/>
              <a:gd name="connsiteX2" fmla="*/ 2992307 w 3216344"/>
              <a:gd name="connsiteY2" fmla="*/ 2741023 h 2816945"/>
              <a:gd name="connsiteX3" fmla="*/ 2946183 w 3216344"/>
              <a:gd name="connsiteY3" fmla="*/ 2816945 h 2816945"/>
              <a:gd name="connsiteX4" fmla="*/ 0 w 3216344"/>
              <a:gd name="connsiteY4" fmla="*/ 2816945 h 2816945"/>
              <a:gd name="connsiteX5" fmla="*/ 0 w 3216344"/>
              <a:gd name="connsiteY5" fmla="*/ 596005 h 2816945"/>
              <a:gd name="connsiteX6" fmla="*/ 47558 w 3216344"/>
              <a:gd name="connsiteY6" fmla="*/ 543678 h 2816945"/>
              <a:gd name="connsiteX7" fmla="*/ 1360112 w 3216344"/>
              <a:gd name="connsiteY7" fmla="*/ 0 h 2816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6344" h="2816945">
                <a:moveTo>
                  <a:pt x="1360112" y="0"/>
                </a:moveTo>
                <a:cubicBezTo>
                  <a:pt x="2385281" y="0"/>
                  <a:pt x="3216344" y="831063"/>
                  <a:pt x="3216344" y="1856232"/>
                </a:cubicBezTo>
                <a:cubicBezTo>
                  <a:pt x="3216344" y="2176598"/>
                  <a:pt x="3135186" y="2478007"/>
                  <a:pt x="2992307" y="2741023"/>
                </a:cubicBezTo>
                <a:lnTo>
                  <a:pt x="2946183" y="2816945"/>
                </a:lnTo>
                <a:lnTo>
                  <a:pt x="0" y="2816945"/>
                </a:lnTo>
                <a:lnTo>
                  <a:pt x="0" y="596005"/>
                </a:lnTo>
                <a:lnTo>
                  <a:pt x="47558" y="543678"/>
                </a:lnTo>
                <a:cubicBezTo>
                  <a:pt x="383470" y="207766"/>
                  <a:pt x="847528" y="0"/>
                  <a:pt x="1360112"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4" name="Freeform: Shape 80">
            <a:extLst>
              <a:ext uri="{FF2B5EF4-FFF2-40B4-BE49-F238E27FC236}">
                <a16:creationId xmlns:a16="http://schemas.microsoft.com/office/drawing/2014/main" id="{4FCFB4C2-42E8-4EE8-8B04-23A2DA921B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207019"/>
            <a:ext cx="3050387" cy="2654675"/>
          </a:xfrm>
          <a:custGeom>
            <a:avLst/>
            <a:gdLst>
              <a:gd name="connsiteX0" fmla="*/ 1360112 w 3050387"/>
              <a:gd name="connsiteY0" fmla="*/ 0 h 2654675"/>
              <a:gd name="connsiteX1" fmla="*/ 3050387 w 3050387"/>
              <a:gd name="connsiteY1" fmla="*/ 1690275 h 2654675"/>
              <a:gd name="connsiteX2" fmla="*/ 2761715 w 3050387"/>
              <a:gd name="connsiteY2" fmla="*/ 2635324 h 2654675"/>
              <a:gd name="connsiteX3" fmla="*/ 2747244 w 3050387"/>
              <a:gd name="connsiteY3" fmla="*/ 2654675 h 2654675"/>
              <a:gd name="connsiteX4" fmla="*/ 0 w 3050387"/>
              <a:gd name="connsiteY4" fmla="*/ 2654675 h 2654675"/>
              <a:gd name="connsiteX5" fmla="*/ 0 w 3050387"/>
              <a:gd name="connsiteY5" fmla="*/ 689742 h 2654675"/>
              <a:gd name="connsiteX6" fmla="*/ 55814 w 3050387"/>
              <a:gd name="connsiteY6" fmla="*/ 615103 h 2654675"/>
              <a:gd name="connsiteX7" fmla="*/ 1360112 w 3050387"/>
              <a:gd name="connsiteY7" fmla="*/ 0 h 265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50387" h="2654675">
                <a:moveTo>
                  <a:pt x="1360112" y="0"/>
                </a:moveTo>
                <a:cubicBezTo>
                  <a:pt x="2293625" y="0"/>
                  <a:pt x="3050387" y="756762"/>
                  <a:pt x="3050387" y="1690275"/>
                </a:cubicBezTo>
                <a:cubicBezTo>
                  <a:pt x="3050387" y="2040343"/>
                  <a:pt x="2943967" y="2365554"/>
                  <a:pt x="2761715" y="2635324"/>
                </a:cubicBezTo>
                <a:lnTo>
                  <a:pt x="2747244" y="2654675"/>
                </a:lnTo>
                <a:lnTo>
                  <a:pt x="0" y="2654675"/>
                </a:lnTo>
                <a:lnTo>
                  <a:pt x="0" y="689742"/>
                </a:lnTo>
                <a:lnTo>
                  <a:pt x="55814" y="615103"/>
                </a:lnTo>
                <a:cubicBezTo>
                  <a:pt x="365835" y="239445"/>
                  <a:pt x="835011" y="0"/>
                  <a:pt x="1360112"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10">
            <a:extLst>
              <a:ext uri="{FF2B5EF4-FFF2-40B4-BE49-F238E27FC236}">
                <a16:creationId xmlns:a16="http://schemas.microsoft.com/office/drawing/2014/main" id="{5A4C85DF-6CC5-4312-B1F6-DFD2A809A2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8115" r="28115"/>
          <a:stretch/>
        </p:blipFill>
        <p:spPr bwMode="auto">
          <a:xfrm>
            <a:off x="62312" y="4299654"/>
            <a:ext cx="2291553" cy="2653331"/>
          </a:xfrm>
          <a:prstGeom prst="rect">
            <a:avLst/>
          </a:prstGeom>
          <a:noFill/>
          <a:extLst>
            <a:ext uri="{909E8E84-426E-40DD-AFC4-6F175D3DCCD1}">
              <a14:hiddenFill xmlns:a14="http://schemas.microsoft.com/office/drawing/2010/main">
                <a:solidFill>
                  <a:srgbClr val="FFFFFF"/>
                </a:solidFill>
              </a14:hiddenFill>
            </a:ext>
          </a:extLst>
        </p:spPr>
      </p:pic>
      <p:sp>
        <p:nvSpPr>
          <p:cNvPr id="83" name="Oval 82">
            <a:extLst>
              <a:ext uri="{FF2B5EF4-FFF2-40B4-BE49-F238E27FC236}">
                <a16:creationId xmlns:a16="http://schemas.microsoft.com/office/drawing/2014/main" id="{9973AF05-1CBD-4B57-BB0F-EAEF9F8FB6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80935" y="2871982"/>
            <a:ext cx="2834640" cy="2834640"/>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 name="Oval 84">
            <a:extLst>
              <a:ext uri="{FF2B5EF4-FFF2-40B4-BE49-F238E27FC236}">
                <a16:creationId xmlns:a16="http://schemas.microsoft.com/office/drawing/2014/main" id="{D3714E15-0DC2-4DED-9F2A-CD13C33A1E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45527" y="3036574"/>
            <a:ext cx="2505456" cy="250545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4" descr="Hình ảnh Quả Cầu Tràn Dầu, Clipart Toàn Cầu, Tốt, 溢流 miễn phí tải tập tin  PNG PSDComment và Vector">
            <a:extLst>
              <a:ext uri="{FF2B5EF4-FFF2-40B4-BE49-F238E27FC236}">
                <a16:creationId xmlns:a16="http://schemas.microsoft.com/office/drawing/2014/main" id="{A039AF15-27ED-40C7-95B9-43C8A4588F0F}"/>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25703" t="11595" r="15457" b="9082"/>
          <a:stretch/>
        </p:blipFill>
        <p:spPr bwMode="auto">
          <a:xfrm>
            <a:off x="3996284" y="3103015"/>
            <a:ext cx="1629737" cy="2197070"/>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5016AF58-D6A6-4455-8E95-1665F833CDED}"/>
              </a:ext>
            </a:extLst>
          </p:cNvPr>
          <p:cNvSpPr txBox="1"/>
          <p:nvPr/>
        </p:nvSpPr>
        <p:spPr>
          <a:xfrm>
            <a:off x="5324368" y="1210189"/>
            <a:ext cx="7529698" cy="3785652"/>
          </a:xfrm>
          <a:prstGeom prst="rect">
            <a:avLst/>
          </a:prstGeom>
          <a:noFill/>
          <a:ln w="12700">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strike="noStrike" kern="1200" cap="none" spc="0" normalizeH="0" baseline="0" noProof="0" dirty="0" err="1">
                <a:ln>
                  <a:noFill/>
                </a:ln>
                <a:solidFill>
                  <a:schemeClr val="tx1">
                    <a:lumMod val="95000"/>
                  </a:schemeClr>
                </a:solidFill>
                <a:effectLst/>
                <a:uLnTx/>
                <a:uFillTx/>
                <a:latin typeface="Times New Roman" pitchFamily="18" charset="0"/>
                <a:cs typeface="Times New Roman" pitchFamily="18" charset="0"/>
              </a:rPr>
              <a:t>Bài</a:t>
            </a:r>
            <a:r>
              <a:rPr kumimoji="0" lang="en-US" sz="4000" b="0" i="0" strike="noStrike" kern="1200" cap="none" spc="0" normalizeH="0" baseline="0" noProof="0" dirty="0">
                <a:ln>
                  <a:noFill/>
                </a:ln>
                <a:solidFill>
                  <a:schemeClr val="tx1">
                    <a:lumMod val="95000"/>
                  </a:schemeClr>
                </a:solidFill>
                <a:effectLst/>
                <a:uLnTx/>
                <a:uFillTx/>
                <a:latin typeface="Times New Roman" pitchFamily="18" charset="0"/>
                <a:cs typeface="Times New Roman" pitchFamily="18" charset="0"/>
              </a:rPr>
              <a:t>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strike="noStrike" kern="1200" cap="none" spc="0" normalizeH="0" baseline="0" noProof="0" dirty="0">
                <a:ln>
                  <a:noFill/>
                </a:ln>
                <a:solidFill>
                  <a:srgbClr val="FFFF00"/>
                </a:solidFill>
                <a:effectLst/>
                <a:uLnTx/>
                <a:uFillTx/>
                <a:latin typeface="#9Slide07 Koni" pitchFamily="2" charset="0"/>
                <a:cs typeface="Times New Roman" pitchFamily="18" charset="0"/>
              </a:rPr>
              <a:t>BẢN ĐỒ</a:t>
            </a:r>
            <a:r>
              <a:rPr kumimoji="0" lang="en-US" sz="4000" b="1" i="0" strike="noStrike" kern="1200" cap="none" spc="0" normalizeH="0" baseline="0" noProof="0" dirty="0">
                <a:ln>
                  <a:noFill/>
                </a:ln>
                <a:solidFill>
                  <a:srgbClr val="FFFF00"/>
                </a:solidFill>
                <a:effectLst/>
                <a:uLnTx/>
                <a:uFillTx/>
                <a:latin typeface="#9Slide07 Koni" pitchFamily="2" charset="0"/>
                <a:cs typeface="Times New Roman"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srgbClr val="FFFF00"/>
                </a:solidFill>
                <a:latin typeface="#9Slide07 Koni" pitchFamily="2" charset="0"/>
                <a:cs typeface="Times New Roman" pitchFamily="18" charset="0"/>
              </a:rPr>
              <a:t>MỘT SỐ LƯỚI KINH,</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srgbClr val="FFFF00"/>
                </a:solidFill>
                <a:latin typeface="#9Slide07 Koni" pitchFamily="2" charset="0"/>
                <a:cs typeface="Times New Roman" pitchFamily="18" charset="0"/>
              </a:rPr>
              <a:t>VĨ TUYẾN.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strike="noStrike" kern="1200" cap="none" spc="0" normalizeH="0" baseline="0" noProof="0" dirty="0">
                <a:ln>
                  <a:noFill/>
                </a:ln>
                <a:solidFill>
                  <a:srgbClr val="FFFF00"/>
                </a:solidFill>
                <a:effectLst/>
                <a:uLnTx/>
                <a:uFillTx/>
                <a:latin typeface="#9Slide07 Koni" pitchFamily="2" charset="0"/>
                <a:cs typeface="Times New Roman" pitchFamily="18" charset="0"/>
              </a:rPr>
              <a:t>PHƯƠNG HƯỚNG TRÊN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strike="noStrike" kern="1200" cap="none" spc="0" normalizeH="0" baseline="0" noProof="0" dirty="0">
                <a:ln>
                  <a:noFill/>
                </a:ln>
                <a:solidFill>
                  <a:srgbClr val="FFFF00"/>
                </a:solidFill>
                <a:effectLst/>
                <a:uLnTx/>
                <a:uFillTx/>
                <a:latin typeface="#9Slide07 Koni" pitchFamily="2" charset="0"/>
                <a:cs typeface="Times New Roman" pitchFamily="18" charset="0"/>
              </a:rPr>
              <a:t> BẢN ĐỒ.</a:t>
            </a:r>
          </a:p>
        </p:txBody>
      </p:sp>
    </p:spTree>
    <p:extLst>
      <p:ext uri="{BB962C8B-B14F-4D97-AF65-F5344CB8AC3E}">
        <p14:creationId xmlns:p14="http://schemas.microsoft.com/office/powerpoint/2010/main" val="4084066115"/>
      </p:ext>
    </p:extLst>
  </p:cSld>
  <p:clrMapOvr>
    <a:overrideClrMapping bg1="dk1" tx1="lt1" bg2="dk2" tx2="lt2" accent1="accent1" accent2="accent2" accent3="accent3" accent4="accent4" accent5="accent5" accent6="accent6" hlink="hlink" folHlink="folHlink"/>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êu đề phụ 2">
            <a:extLst>
              <a:ext uri="{FF2B5EF4-FFF2-40B4-BE49-F238E27FC236}">
                <a16:creationId xmlns:a16="http://schemas.microsoft.com/office/drawing/2014/main" id="{222D69BE-8FD2-2BC3-F2D4-87F494B2B35D}"/>
              </a:ext>
            </a:extLst>
          </p:cNvPr>
          <p:cNvSpPr>
            <a:spLocks noGrp="1"/>
          </p:cNvSpPr>
          <p:nvPr>
            <p:ph type="subTitle" idx="1"/>
          </p:nvPr>
        </p:nvSpPr>
        <p:spPr/>
        <p:txBody>
          <a:bodyPr/>
          <a:lstStyle/>
          <a:p>
            <a:endParaRPr lang="en-US"/>
          </a:p>
        </p:txBody>
      </p:sp>
      <p:pic>
        <p:nvPicPr>
          <p:cNvPr id="7" name="Hình ảnh 6">
            <a:extLst>
              <a:ext uri="{FF2B5EF4-FFF2-40B4-BE49-F238E27FC236}">
                <a16:creationId xmlns:a16="http://schemas.microsoft.com/office/drawing/2014/main" id="{D1B3A6F1-1564-93D4-E68C-C982FFC9E680}"/>
              </a:ext>
            </a:extLst>
          </p:cNvPr>
          <p:cNvPicPr>
            <a:picLocks noChangeAspect="1"/>
          </p:cNvPicPr>
          <p:nvPr/>
        </p:nvPicPr>
        <p:blipFill>
          <a:blip r:embed="rId3"/>
          <a:stretch>
            <a:fillRect/>
          </a:stretch>
        </p:blipFill>
        <p:spPr>
          <a:xfrm>
            <a:off x="299555" y="1452007"/>
            <a:ext cx="11365050" cy="5254194"/>
          </a:xfrm>
          <a:prstGeom prst="rect">
            <a:avLst/>
          </a:prstGeom>
        </p:spPr>
      </p:pic>
      <p:sp>
        <p:nvSpPr>
          <p:cNvPr id="10" name="Hộp Văn bản 9">
            <a:extLst>
              <a:ext uri="{FF2B5EF4-FFF2-40B4-BE49-F238E27FC236}">
                <a16:creationId xmlns:a16="http://schemas.microsoft.com/office/drawing/2014/main" id="{1B66296B-403E-EE59-7286-441E4F6357A9}"/>
              </a:ext>
            </a:extLst>
          </p:cNvPr>
          <p:cNvSpPr txBox="1"/>
          <p:nvPr/>
        </p:nvSpPr>
        <p:spPr>
          <a:xfrm>
            <a:off x="2484121" y="198443"/>
            <a:ext cx="7921856" cy="1077218"/>
          </a:xfrm>
          <a:prstGeom prst="rect">
            <a:avLst/>
          </a:prstGeom>
          <a:noFill/>
          <a:ln>
            <a:solidFill>
              <a:schemeClr val="accent5">
                <a:lumMod val="75000"/>
              </a:schemeClr>
            </a:solidFill>
          </a:ln>
        </p:spPr>
        <p:txBody>
          <a:bodyPr wrap="square">
            <a:spAutoFit/>
          </a:bodyPr>
          <a:lstStyle/>
          <a:p>
            <a:pPr algn="ctr" eaLnBrk="1" hangingPunct="1">
              <a:spcBef>
                <a:spcPct val="0"/>
              </a:spcBef>
              <a:buFontTx/>
              <a:buNone/>
            </a:pPr>
            <a:r>
              <a:rPr lang="en-US" altLang="en-US" sz="3200" b="1" dirty="0" err="1">
                <a:solidFill>
                  <a:schemeClr val="accent1">
                    <a:lumMod val="75000"/>
                  </a:schemeClr>
                </a:solidFill>
                <a:latin typeface="Times New Roman" pitchFamily="18" charset="0"/>
                <a:cs typeface="Times New Roman" pitchFamily="18" charset="0"/>
              </a:rPr>
              <a:t>Tại</a:t>
            </a:r>
            <a:r>
              <a:rPr lang="en-US" altLang="en-US" sz="3200" b="1" dirty="0">
                <a:solidFill>
                  <a:schemeClr val="accent1">
                    <a:lumMod val="75000"/>
                  </a:schemeClr>
                </a:solidFill>
                <a:latin typeface="Times New Roman" pitchFamily="18" charset="0"/>
                <a:cs typeface="Times New Roman" pitchFamily="18" charset="0"/>
              </a:rPr>
              <a:t> </a:t>
            </a:r>
            <a:r>
              <a:rPr lang="en-US" altLang="en-US" sz="3200" b="1" dirty="0" err="1">
                <a:solidFill>
                  <a:schemeClr val="accent1">
                    <a:lumMod val="75000"/>
                  </a:schemeClr>
                </a:solidFill>
                <a:latin typeface="Times New Roman" pitchFamily="18" charset="0"/>
                <a:cs typeface="Times New Roman" pitchFamily="18" charset="0"/>
              </a:rPr>
              <a:t>sao</a:t>
            </a:r>
            <a:r>
              <a:rPr lang="en-US" altLang="en-US" sz="3200" b="1" dirty="0">
                <a:solidFill>
                  <a:schemeClr val="accent1">
                    <a:lumMod val="75000"/>
                  </a:schemeClr>
                </a:solidFill>
                <a:latin typeface="Times New Roman" pitchFamily="18" charset="0"/>
                <a:cs typeface="Times New Roman" pitchFamily="18" charset="0"/>
              </a:rPr>
              <a:t> </a:t>
            </a:r>
            <a:r>
              <a:rPr lang="en-US" altLang="en-US" sz="3200" b="1" dirty="0" err="1">
                <a:solidFill>
                  <a:schemeClr val="accent1">
                    <a:lumMod val="75000"/>
                  </a:schemeClr>
                </a:solidFill>
                <a:latin typeface="Times New Roman" pitchFamily="18" charset="0"/>
                <a:cs typeface="Times New Roman" pitchFamily="18" charset="0"/>
              </a:rPr>
              <a:t>lưới</a:t>
            </a:r>
            <a:r>
              <a:rPr lang="en-US" altLang="en-US" sz="3200" b="1" dirty="0">
                <a:solidFill>
                  <a:schemeClr val="accent1">
                    <a:lumMod val="75000"/>
                  </a:schemeClr>
                </a:solidFill>
                <a:latin typeface="Times New Roman" pitchFamily="18" charset="0"/>
                <a:cs typeface="Times New Roman" pitchFamily="18" charset="0"/>
              </a:rPr>
              <a:t> </a:t>
            </a:r>
            <a:r>
              <a:rPr lang="en-US" altLang="en-US" sz="3200" b="1" dirty="0" err="1">
                <a:solidFill>
                  <a:schemeClr val="accent1">
                    <a:lumMod val="75000"/>
                  </a:schemeClr>
                </a:solidFill>
                <a:latin typeface="Times New Roman" pitchFamily="18" charset="0"/>
                <a:cs typeface="Times New Roman" pitchFamily="18" charset="0"/>
              </a:rPr>
              <a:t>kinh</a:t>
            </a:r>
            <a:r>
              <a:rPr lang="en-US" altLang="en-US" sz="3200" b="1" dirty="0">
                <a:solidFill>
                  <a:schemeClr val="accent1">
                    <a:lumMod val="75000"/>
                  </a:schemeClr>
                </a:solidFill>
                <a:latin typeface="Times New Roman" pitchFamily="18" charset="0"/>
                <a:cs typeface="Times New Roman" pitchFamily="18" charset="0"/>
              </a:rPr>
              <a:t> </a:t>
            </a:r>
            <a:r>
              <a:rPr lang="en-US" altLang="en-US" sz="3200" b="1" dirty="0" err="1">
                <a:solidFill>
                  <a:schemeClr val="accent1">
                    <a:lumMod val="75000"/>
                  </a:schemeClr>
                </a:solidFill>
                <a:latin typeface="Times New Roman" pitchFamily="18" charset="0"/>
                <a:cs typeface="Times New Roman" pitchFamily="18" charset="0"/>
              </a:rPr>
              <a:t>vĩ</a:t>
            </a:r>
            <a:r>
              <a:rPr lang="en-US" altLang="en-US" sz="3200" b="1" dirty="0">
                <a:solidFill>
                  <a:schemeClr val="accent1">
                    <a:lumMod val="75000"/>
                  </a:schemeClr>
                </a:solidFill>
                <a:latin typeface="Times New Roman" pitchFamily="18" charset="0"/>
                <a:cs typeface="Times New Roman" pitchFamily="18" charset="0"/>
              </a:rPr>
              <a:t> </a:t>
            </a:r>
            <a:r>
              <a:rPr lang="en-US" altLang="en-US" sz="3200" b="1" dirty="0" err="1">
                <a:solidFill>
                  <a:schemeClr val="accent1">
                    <a:lumMod val="75000"/>
                  </a:schemeClr>
                </a:solidFill>
                <a:latin typeface="Times New Roman" pitchFamily="18" charset="0"/>
                <a:cs typeface="Times New Roman" pitchFamily="18" charset="0"/>
              </a:rPr>
              <a:t>tuyến</a:t>
            </a:r>
            <a:r>
              <a:rPr lang="en-US" altLang="en-US" sz="3200" b="1" dirty="0">
                <a:solidFill>
                  <a:schemeClr val="accent1">
                    <a:lumMod val="75000"/>
                  </a:schemeClr>
                </a:solidFill>
                <a:latin typeface="Times New Roman" pitchFamily="18" charset="0"/>
                <a:cs typeface="Times New Roman" pitchFamily="18" charset="0"/>
              </a:rPr>
              <a:t> </a:t>
            </a:r>
            <a:r>
              <a:rPr lang="en-US" altLang="en-US" sz="3200" b="1" dirty="0" err="1">
                <a:solidFill>
                  <a:schemeClr val="accent1">
                    <a:lumMod val="75000"/>
                  </a:schemeClr>
                </a:solidFill>
                <a:latin typeface="Times New Roman" pitchFamily="18" charset="0"/>
                <a:cs typeface="Times New Roman" pitchFamily="18" charset="0"/>
              </a:rPr>
              <a:t>của</a:t>
            </a:r>
            <a:r>
              <a:rPr lang="en-US" altLang="en-US" sz="3200" b="1" dirty="0">
                <a:solidFill>
                  <a:schemeClr val="accent1">
                    <a:lumMod val="75000"/>
                  </a:schemeClr>
                </a:solidFill>
                <a:latin typeface="Times New Roman" pitchFamily="18" charset="0"/>
                <a:cs typeface="Times New Roman" pitchFamily="18" charset="0"/>
              </a:rPr>
              <a:t> </a:t>
            </a:r>
            <a:r>
              <a:rPr lang="en-US" altLang="en-US" sz="3200" b="1" dirty="0" err="1">
                <a:solidFill>
                  <a:schemeClr val="accent1">
                    <a:lumMod val="75000"/>
                  </a:schemeClr>
                </a:solidFill>
                <a:latin typeface="Times New Roman" pitchFamily="18" charset="0"/>
                <a:cs typeface="Times New Roman" pitchFamily="18" charset="0"/>
              </a:rPr>
              <a:t>một</a:t>
            </a:r>
            <a:r>
              <a:rPr lang="en-US" altLang="en-US" sz="3200" b="1" dirty="0">
                <a:solidFill>
                  <a:schemeClr val="accent1">
                    <a:lumMod val="75000"/>
                  </a:schemeClr>
                </a:solidFill>
                <a:latin typeface="Times New Roman" pitchFamily="18" charset="0"/>
                <a:cs typeface="Times New Roman" pitchFamily="18" charset="0"/>
              </a:rPr>
              <a:t> </a:t>
            </a:r>
            <a:r>
              <a:rPr lang="en-US" altLang="en-US" sz="3200" b="1" dirty="0" err="1">
                <a:solidFill>
                  <a:schemeClr val="accent1">
                    <a:lumMod val="75000"/>
                  </a:schemeClr>
                </a:solidFill>
                <a:latin typeface="Times New Roman" pitchFamily="18" charset="0"/>
                <a:cs typeface="Times New Roman" pitchFamily="18" charset="0"/>
              </a:rPr>
              <a:t>số</a:t>
            </a:r>
            <a:r>
              <a:rPr lang="en-US" altLang="en-US" sz="3200" b="1" dirty="0">
                <a:solidFill>
                  <a:schemeClr val="accent1">
                    <a:lumMod val="75000"/>
                  </a:schemeClr>
                </a:solidFill>
                <a:latin typeface="Times New Roman" pitchFamily="18" charset="0"/>
                <a:cs typeface="Times New Roman" pitchFamily="18" charset="0"/>
              </a:rPr>
              <a:t> </a:t>
            </a:r>
            <a:r>
              <a:rPr lang="en-US" altLang="en-US" sz="3200" b="1" dirty="0" err="1">
                <a:solidFill>
                  <a:schemeClr val="accent1">
                    <a:lumMod val="75000"/>
                  </a:schemeClr>
                </a:solidFill>
                <a:latin typeface="Times New Roman" pitchFamily="18" charset="0"/>
                <a:cs typeface="Times New Roman" pitchFamily="18" charset="0"/>
              </a:rPr>
              <a:t>bản</a:t>
            </a:r>
            <a:r>
              <a:rPr lang="en-US" altLang="en-US" sz="3200" b="1" dirty="0">
                <a:solidFill>
                  <a:schemeClr val="accent1">
                    <a:lumMod val="75000"/>
                  </a:schemeClr>
                </a:solidFill>
                <a:latin typeface="Times New Roman" pitchFamily="18" charset="0"/>
                <a:cs typeface="Times New Roman" pitchFamily="18" charset="0"/>
              </a:rPr>
              <a:t> </a:t>
            </a:r>
            <a:r>
              <a:rPr lang="en-US" altLang="en-US" sz="3200" b="1" dirty="0" err="1">
                <a:solidFill>
                  <a:schemeClr val="accent1">
                    <a:lumMod val="75000"/>
                  </a:schemeClr>
                </a:solidFill>
                <a:latin typeface="Times New Roman" pitchFamily="18" charset="0"/>
                <a:cs typeface="Times New Roman" pitchFamily="18" charset="0"/>
              </a:rPr>
              <a:t>đồ</a:t>
            </a:r>
            <a:r>
              <a:rPr lang="en-US" altLang="en-US" sz="3200" b="1" dirty="0">
                <a:solidFill>
                  <a:schemeClr val="accent1">
                    <a:lumMod val="75000"/>
                  </a:schemeClr>
                </a:solidFill>
                <a:latin typeface="Times New Roman" pitchFamily="18" charset="0"/>
                <a:cs typeface="Times New Roman" pitchFamily="18" charset="0"/>
              </a:rPr>
              <a:t> TG </a:t>
            </a:r>
            <a:r>
              <a:rPr lang="en-US" altLang="en-US" sz="3200" b="1" dirty="0" err="1">
                <a:solidFill>
                  <a:schemeClr val="accent1">
                    <a:lumMod val="75000"/>
                  </a:schemeClr>
                </a:solidFill>
                <a:latin typeface="Times New Roman" pitchFamily="18" charset="0"/>
                <a:cs typeface="Times New Roman" pitchFamily="18" charset="0"/>
              </a:rPr>
              <a:t>lại</a:t>
            </a:r>
            <a:r>
              <a:rPr lang="en-US" altLang="en-US" sz="3200" b="1" dirty="0">
                <a:solidFill>
                  <a:schemeClr val="accent1">
                    <a:lumMod val="75000"/>
                  </a:schemeClr>
                </a:solidFill>
                <a:latin typeface="Times New Roman" pitchFamily="18" charset="0"/>
                <a:cs typeface="Times New Roman" pitchFamily="18" charset="0"/>
              </a:rPr>
              <a:t> </a:t>
            </a:r>
            <a:r>
              <a:rPr lang="en-US" altLang="en-US" sz="3200" b="1" dirty="0" err="1">
                <a:solidFill>
                  <a:schemeClr val="accent1">
                    <a:lumMod val="75000"/>
                  </a:schemeClr>
                </a:solidFill>
                <a:latin typeface="Times New Roman" pitchFamily="18" charset="0"/>
                <a:cs typeface="Times New Roman" pitchFamily="18" charset="0"/>
              </a:rPr>
              <a:t>có</a:t>
            </a:r>
            <a:r>
              <a:rPr lang="en-US" altLang="en-US" sz="3200" b="1" dirty="0">
                <a:solidFill>
                  <a:schemeClr val="accent1">
                    <a:lumMod val="75000"/>
                  </a:schemeClr>
                </a:solidFill>
                <a:latin typeface="Times New Roman" pitchFamily="18" charset="0"/>
                <a:cs typeface="Times New Roman" pitchFamily="18" charset="0"/>
              </a:rPr>
              <a:t> </a:t>
            </a:r>
            <a:r>
              <a:rPr lang="en-US" altLang="en-US" sz="3200" b="1" dirty="0" err="1">
                <a:solidFill>
                  <a:schemeClr val="accent1">
                    <a:lumMod val="75000"/>
                  </a:schemeClr>
                </a:solidFill>
                <a:latin typeface="Times New Roman" pitchFamily="18" charset="0"/>
                <a:cs typeface="Times New Roman" pitchFamily="18" charset="0"/>
              </a:rPr>
              <a:t>hình</a:t>
            </a:r>
            <a:r>
              <a:rPr lang="en-US" altLang="en-US" sz="3200" b="1" dirty="0">
                <a:solidFill>
                  <a:schemeClr val="accent1">
                    <a:lumMod val="75000"/>
                  </a:schemeClr>
                </a:solidFill>
                <a:latin typeface="Times New Roman" pitchFamily="18" charset="0"/>
                <a:cs typeface="Times New Roman" pitchFamily="18" charset="0"/>
              </a:rPr>
              <a:t> </a:t>
            </a:r>
            <a:r>
              <a:rPr lang="en-US" altLang="en-US" sz="3200" b="1" dirty="0" err="1">
                <a:solidFill>
                  <a:schemeClr val="accent1">
                    <a:lumMod val="75000"/>
                  </a:schemeClr>
                </a:solidFill>
                <a:latin typeface="Times New Roman" pitchFamily="18" charset="0"/>
                <a:cs typeface="Times New Roman" pitchFamily="18" charset="0"/>
              </a:rPr>
              <a:t>dạng</a:t>
            </a:r>
            <a:r>
              <a:rPr lang="en-US" altLang="en-US" sz="3200" b="1" dirty="0">
                <a:solidFill>
                  <a:schemeClr val="accent1">
                    <a:lumMod val="75000"/>
                  </a:schemeClr>
                </a:solidFill>
                <a:latin typeface="Times New Roman" pitchFamily="18" charset="0"/>
                <a:cs typeface="Times New Roman" pitchFamily="18" charset="0"/>
              </a:rPr>
              <a:t> </a:t>
            </a:r>
            <a:r>
              <a:rPr lang="en-US" altLang="en-US" sz="3200" b="1" dirty="0" err="1">
                <a:solidFill>
                  <a:schemeClr val="accent1">
                    <a:lumMod val="75000"/>
                  </a:schemeClr>
                </a:solidFill>
                <a:latin typeface="Times New Roman" pitchFamily="18" charset="0"/>
                <a:cs typeface="Times New Roman" pitchFamily="18" charset="0"/>
              </a:rPr>
              <a:t>khác</a:t>
            </a:r>
            <a:r>
              <a:rPr lang="en-US" altLang="en-US" sz="3200" b="1" dirty="0">
                <a:solidFill>
                  <a:schemeClr val="accent1">
                    <a:lumMod val="75000"/>
                  </a:schemeClr>
                </a:solidFill>
                <a:latin typeface="Times New Roman" pitchFamily="18" charset="0"/>
                <a:cs typeface="Times New Roman" pitchFamily="18" charset="0"/>
              </a:rPr>
              <a:t> </a:t>
            </a:r>
            <a:r>
              <a:rPr lang="en-US" altLang="en-US" sz="3200" b="1" dirty="0" err="1">
                <a:solidFill>
                  <a:schemeClr val="accent1">
                    <a:lumMod val="75000"/>
                  </a:schemeClr>
                </a:solidFill>
                <a:latin typeface="Times New Roman" pitchFamily="18" charset="0"/>
                <a:cs typeface="Times New Roman" pitchFamily="18" charset="0"/>
              </a:rPr>
              <a:t>nhau</a:t>
            </a:r>
            <a:r>
              <a:rPr lang="en-US" altLang="en-US" sz="3200" b="1" dirty="0">
                <a:solidFill>
                  <a:schemeClr val="accent1">
                    <a:lumMod val="75000"/>
                  </a:schemeClr>
                </a:solidFill>
                <a:latin typeface="Times New Roman" pitchFamily="18" charset="0"/>
                <a:cs typeface="Times New Roman" pitchFamily="18" charset="0"/>
              </a:rPr>
              <a:t>?</a:t>
            </a:r>
          </a:p>
        </p:txBody>
      </p:sp>
      <p:pic>
        <p:nvPicPr>
          <p:cNvPr id="4" name="Hình ảnh 3">
            <a:extLst>
              <a:ext uri="{FF2B5EF4-FFF2-40B4-BE49-F238E27FC236}">
                <a16:creationId xmlns:a16="http://schemas.microsoft.com/office/drawing/2014/main" id="{BCB2E51A-44B6-AC10-C0CC-B2E796B68CFF}"/>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208117" y="0"/>
            <a:ext cx="1428404" cy="1428404"/>
          </a:xfrm>
          <a:prstGeom prst="rect">
            <a:avLst/>
          </a:prstGeom>
        </p:spPr>
      </p:pic>
      <p:sp>
        <p:nvSpPr>
          <p:cNvPr id="11" name="TextBox 14">
            <a:extLst>
              <a:ext uri="{FF2B5EF4-FFF2-40B4-BE49-F238E27FC236}">
                <a16:creationId xmlns:a16="http://schemas.microsoft.com/office/drawing/2014/main" id="{11DC4F9F-A136-996B-56AE-BD9D471B2AC0}"/>
              </a:ext>
            </a:extLst>
          </p:cNvPr>
          <p:cNvSpPr txBox="1"/>
          <p:nvPr/>
        </p:nvSpPr>
        <p:spPr>
          <a:xfrm>
            <a:off x="0" y="6159378"/>
            <a:ext cx="12261273" cy="523220"/>
          </a:xfrm>
          <a:prstGeom prst="rect">
            <a:avLst/>
          </a:prstGeom>
          <a:solidFill>
            <a:schemeClr val="bg1"/>
          </a:solidFill>
        </p:spPr>
        <p:txBody>
          <a:bodyPr wrap="square">
            <a:spAutoFit/>
          </a:bodyPr>
          <a:lstStyle/>
          <a:p>
            <a:r>
              <a:rPr lang="en-US" sz="2800" b="1" dirty="0">
                <a:solidFill>
                  <a:srgbClr val="C00000"/>
                </a:solidFill>
                <a:latin typeface="Times New Roman" pitchFamily="18" charset="0"/>
                <a:cs typeface="Times New Roman" pitchFamily="18" charset="0"/>
              </a:rPr>
              <a:t>Do </a:t>
            </a:r>
            <a:r>
              <a:rPr lang="en-US" sz="2800" b="1" dirty="0" err="1">
                <a:solidFill>
                  <a:srgbClr val="C00000"/>
                </a:solidFill>
                <a:latin typeface="Times New Roman" pitchFamily="18" charset="0"/>
                <a:cs typeface="Times New Roman" pitchFamily="18" charset="0"/>
              </a:rPr>
              <a:t>các</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phép</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chiếu</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khác</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nhau</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sym typeface="Wingdings" panose="05000000000000000000" pitchFamily="2" charset="2"/>
              </a:rPr>
              <a:t>nên</a:t>
            </a:r>
            <a:r>
              <a:rPr lang="en-US" sz="2800" b="1" dirty="0">
                <a:solidFill>
                  <a:srgbClr val="C00000"/>
                </a:solidFill>
                <a:latin typeface="Times New Roman" pitchFamily="18" charset="0"/>
                <a:cs typeface="Times New Roman" pitchFamily="18" charset="0"/>
                <a:sym typeface="Wingdings" panose="05000000000000000000" pitchFamily="2" charset="2"/>
              </a:rPr>
              <a:t> </a:t>
            </a:r>
            <a:r>
              <a:rPr lang="en-US" sz="2800" b="1" dirty="0" err="1">
                <a:solidFill>
                  <a:srgbClr val="C00000"/>
                </a:solidFill>
                <a:latin typeface="Times New Roman" pitchFamily="18" charset="0"/>
                <a:cs typeface="Times New Roman" pitchFamily="18" charset="0"/>
                <a:sym typeface="Wingdings" panose="05000000000000000000" pitchFamily="2" charset="2"/>
              </a:rPr>
              <a:t>hình</a:t>
            </a:r>
            <a:r>
              <a:rPr lang="en-US" sz="2800" b="1" dirty="0">
                <a:solidFill>
                  <a:srgbClr val="C00000"/>
                </a:solidFill>
                <a:latin typeface="Times New Roman" pitchFamily="18" charset="0"/>
                <a:cs typeface="Times New Roman" pitchFamily="18" charset="0"/>
                <a:sym typeface="Wingdings" panose="05000000000000000000" pitchFamily="2" charset="2"/>
              </a:rPr>
              <a:t> </a:t>
            </a:r>
            <a:r>
              <a:rPr lang="en-US" sz="2800" b="1" dirty="0" err="1">
                <a:solidFill>
                  <a:srgbClr val="C00000"/>
                </a:solidFill>
                <a:latin typeface="Times New Roman" pitchFamily="18" charset="0"/>
                <a:cs typeface="Times New Roman" pitchFamily="18" charset="0"/>
                <a:sym typeface="Wingdings" panose="05000000000000000000" pitchFamily="2" charset="2"/>
              </a:rPr>
              <a:t>dạng</a:t>
            </a:r>
            <a:r>
              <a:rPr lang="en-US" sz="2800" b="1" dirty="0">
                <a:solidFill>
                  <a:srgbClr val="C00000"/>
                </a:solidFill>
                <a:latin typeface="Times New Roman" pitchFamily="18" charset="0"/>
                <a:cs typeface="Times New Roman" pitchFamily="18" charset="0"/>
                <a:sym typeface="Wingdings" panose="05000000000000000000" pitchFamily="2" charset="2"/>
              </a:rPr>
              <a:t> </a:t>
            </a:r>
            <a:r>
              <a:rPr lang="en-US" sz="2800" b="1" dirty="0" err="1">
                <a:solidFill>
                  <a:srgbClr val="C00000"/>
                </a:solidFill>
                <a:latin typeface="Times New Roman" pitchFamily="18" charset="0"/>
                <a:cs typeface="Times New Roman" pitchFamily="18" charset="0"/>
                <a:sym typeface="Wingdings" panose="05000000000000000000" pitchFamily="2" charset="2"/>
              </a:rPr>
              <a:t>lưới</a:t>
            </a:r>
            <a:r>
              <a:rPr lang="en-US" sz="2800" b="1" dirty="0">
                <a:solidFill>
                  <a:srgbClr val="C00000"/>
                </a:solidFill>
                <a:latin typeface="Times New Roman" pitchFamily="18" charset="0"/>
                <a:cs typeface="Times New Roman" pitchFamily="18" charset="0"/>
                <a:sym typeface="Wingdings" panose="05000000000000000000" pitchFamily="2" charset="2"/>
              </a:rPr>
              <a:t> </a:t>
            </a:r>
            <a:r>
              <a:rPr lang="en-US" sz="2800" b="1" dirty="0" err="1">
                <a:solidFill>
                  <a:srgbClr val="C00000"/>
                </a:solidFill>
                <a:latin typeface="Times New Roman" pitchFamily="18" charset="0"/>
                <a:cs typeface="Times New Roman" pitchFamily="18" charset="0"/>
                <a:sym typeface="Wingdings" panose="05000000000000000000" pitchFamily="2" charset="2"/>
              </a:rPr>
              <a:t>kinh</a:t>
            </a:r>
            <a:r>
              <a:rPr lang="en-US" sz="2800" b="1" dirty="0">
                <a:solidFill>
                  <a:srgbClr val="C00000"/>
                </a:solidFill>
                <a:latin typeface="Times New Roman" pitchFamily="18" charset="0"/>
                <a:cs typeface="Times New Roman" pitchFamily="18" charset="0"/>
                <a:sym typeface="Wingdings" panose="05000000000000000000" pitchFamily="2" charset="2"/>
              </a:rPr>
              <a:t> </a:t>
            </a:r>
            <a:r>
              <a:rPr lang="en-US" sz="2800" b="1" dirty="0" err="1">
                <a:solidFill>
                  <a:srgbClr val="C00000"/>
                </a:solidFill>
                <a:latin typeface="Times New Roman" pitchFamily="18" charset="0"/>
                <a:cs typeface="Times New Roman" pitchFamily="18" charset="0"/>
                <a:sym typeface="Wingdings" panose="05000000000000000000" pitchFamily="2" charset="2"/>
              </a:rPr>
              <a:t>vĩ</a:t>
            </a:r>
            <a:r>
              <a:rPr lang="en-US" sz="2800" b="1" dirty="0">
                <a:solidFill>
                  <a:srgbClr val="C00000"/>
                </a:solidFill>
                <a:latin typeface="Times New Roman" pitchFamily="18" charset="0"/>
                <a:cs typeface="Times New Roman" pitchFamily="18" charset="0"/>
                <a:sym typeface="Wingdings" panose="05000000000000000000" pitchFamily="2" charset="2"/>
              </a:rPr>
              <a:t> </a:t>
            </a:r>
            <a:r>
              <a:rPr lang="en-US" sz="2800" b="1" dirty="0" err="1">
                <a:solidFill>
                  <a:srgbClr val="C00000"/>
                </a:solidFill>
                <a:latin typeface="Times New Roman" pitchFamily="18" charset="0"/>
                <a:cs typeface="Times New Roman" pitchFamily="18" charset="0"/>
                <a:sym typeface="Wingdings" panose="05000000000000000000" pitchFamily="2" charset="2"/>
              </a:rPr>
              <a:t>tuyến</a:t>
            </a:r>
            <a:r>
              <a:rPr lang="en-US" sz="2800" b="1" dirty="0">
                <a:solidFill>
                  <a:srgbClr val="C00000"/>
                </a:solidFill>
                <a:latin typeface="Times New Roman" pitchFamily="18" charset="0"/>
                <a:cs typeface="Times New Roman" pitchFamily="18" charset="0"/>
                <a:sym typeface="Wingdings" panose="05000000000000000000" pitchFamily="2" charset="2"/>
              </a:rPr>
              <a:t> </a:t>
            </a:r>
            <a:r>
              <a:rPr lang="en-US" sz="2800" b="1" dirty="0" err="1">
                <a:solidFill>
                  <a:srgbClr val="C00000"/>
                </a:solidFill>
                <a:latin typeface="Times New Roman" pitchFamily="18" charset="0"/>
                <a:cs typeface="Times New Roman" pitchFamily="18" charset="0"/>
                <a:sym typeface="Wingdings" panose="05000000000000000000" pitchFamily="2" charset="2"/>
              </a:rPr>
              <a:t>cũng</a:t>
            </a:r>
            <a:r>
              <a:rPr lang="en-US" sz="2800" b="1" dirty="0">
                <a:solidFill>
                  <a:srgbClr val="C00000"/>
                </a:solidFill>
                <a:latin typeface="Times New Roman" pitchFamily="18" charset="0"/>
                <a:cs typeface="Times New Roman" pitchFamily="18" charset="0"/>
                <a:sym typeface="Wingdings" panose="05000000000000000000" pitchFamily="2" charset="2"/>
              </a:rPr>
              <a:t> </a:t>
            </a:r>
            <a:r>
              <a:rPr lang="en-US" sz="2800" b="1" dirty="0" err="1">
                <a:solidFill>
                  <a:srgbClr val="C00000"/>
                </a:solidFill>
                <a:latin typeface="Times New Roman" pitchFamily="18" charset="0"/>
                <a:cs typeface="Times New Roman" pitchFamily="18" charset="0"/>
                <a:sym typeface="Wingdings" panose="05000000000000000000" pitchFamily="2" charset="2"/>
              </a:rPr>
              <a:t>khác</a:t>
            </a:r>
            <a:r>
              <a:rPr lang="en-US" sz="2800" b="1" dirty="0">
                <a:solidFill>
                  <a:srgbClr val="C00000"/>
                </a:solidFill>
                <a:latin typeface="Times New Roman" pitchFamily="18" charset="0"/>
                <a:cs typeface="Times New Roman" pitchFamily="18" charset="0"/>
                <a:sym typeface="Wingdings" panose="05000000000000000000" pitchFamily="2" charset="2"/>
              </a:rPr>
              <a:t> </a:t>
            </a:r>
            <a:r>
              <a:rPr lang="en-US" sz="2800" b="1" dirty="0" err="1">
                <a:solidFill>
                  <a:srgbClr val="C00000"/>
                </a:solidFill>
                <a:latin typeface="Times New Roman" pitchFamily="18" charset="0"/>
                <a:cs typeface="Times New Roman" pitchFamily="18" charset="0"/>
                <a:sym typeface="Wingdings" panose="05000000000000000000" pitchFamily="2" charset="2"/>
              </a:rPr>
              <a:t>nhau</a:t>
            </a:r>
            <a:endParaRPr lang="en-US" sz="2800" b="1"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378161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CBAC592-C47A-0AA3-FE78-6FD0E40B42C5}"/>
              </a:ext>
            </a:extLst>
          </p:cNvPr>
          <p:cNvPicPr>
            <a:picLocks noChangeAspect="1"/>
          </p:cNvPicPr>
          <p:nvPr/>
        </p:nvPicPr>
        <p:blipFill>
          <a:blip r:embed="rId2"/>
          <a:stretch>
            <a:fillRect/>
          </a:stretch>
        </p:blipFill>
        <p:spPr>
          <a:xfrm>
            <a:off x="1044352" y="786660"/>
            <a:ext cx="4693447" cy="5045455"/>
          </a:xfrm>
          <a:prstGeom prst="rect">
            <a:avLst/>
          </a:prstGeom>
        </p:spPr>
      </p:pic>
      <p:pic>
        <p:nvPicPr>
          <p:cNvPr id="5" name="Picture 4">
            <a:extLst>
              <a:ext uri="{FF2B5EF4-FFF2-40B4-BE49-F238E27FC236}">
                <a16:creationId xmlns:a16="http://schemas.microsoft.com/office/drawing/2014/main" id="{AFE4839A-B877-7D06-6C3E-4D69C94C54D8}"/>
              </a:ext>
            </a:extLst>
          </p:cNvPr>
          <p:cNvPicPr>
            <a:picLocks noChangeAspect="1"/>
          </p:cNvPicPr>
          <p:nvPr/>
        </p:nvPicPr>
        <p:blipFill>
          <a:blip r:embed="rId3"/>
          <a:stretch>
            <a:fillRect/>
          </a:stretch>
        </p:blipFill>
        <p:spPr>
          <a:xfrm>
            <a:off x="6340315" y="825817"/>
            <a:ext cx="5553075" cy="4048125"/>
          </a:xfrm>
          <a:prstGeom prst="rect">
            <a:avLst/>
          </a:prstGeom>
        </p:spPr>
      </p:pic>
      <p:sp>
        <p:nvSpPr>
          <p:cNvPr id="6" name="TextBox 14">
            <a:extLst>
              <a:ext uri="{FF2B5EF4-FFF2-40B4-BE49-F238E27FC236}">
                <a16:creationId xmlns:a16="http://schemas.microsoft.com/office/drawing/2014/main" id="{B0026B72-3A64-3527-E394-3E21E8B8BDCF}"/>
              </a:ext>
            </a:extLst>
          </p:cNvPr>
          <p:cNvSpPr txBox="1"/>
          <p:nvPr/>
        </p:nvSpPr>
        <p:spPr>
          <a:xfrm>
            <a:off x="424359" y="5379912"/>
            <a:ext cx="7612912" cy="523220"/>
          </a:xfrm>
          <a:prstGeom prst="rect">
            <a:avLst/>
          </a:prstGeom>
          <a:solidFill>
            <a:schemeClr val="bg1"/>
          </a:solidFill>
        </p:spPr>
        <p:txBody>
          <a:bodyPr wrap="square">
            <a:spAutoFit/>
          </a:bodyPr>
          <a:lstStyle/>
          <a:p>
            <a:endParaRPr lang="en-US" sz="2800" b="1" dirty="0">
              <a:solidFill>
                <a:srgbClr val="C00000"/>
              </a:solidFill>
              <a:latin typeface="Times New Roman" pitchFamily="18" charset="0"/>
              <a:cs typeface="Times New Roman" pitchFamily="18" charset="0"/>
            </a:endParaRPr>
          </a:p>
        </p:txBody>
      </p:sp>
      <p:sp>
        <p:nvSpPr>
          <p:cNvPr id="7" name="TextBox 14">
            <a:extLst>
              <a:ext uri="{FF2B5EF4-FFF2-40B4-BE49-F238E27FC236}">
                <a16:creationId xmlns:a16="http://schemas.microsoft.com/office/drawing/2014/main" id="{596046DB-83DC-872A-22B5-6E31E8076DD1}"/>
              </a:ext>
            </a:extLst>
          </p:cNvPr>
          <p:cNvSpPr txBox="1"/>
          <p:nvPr/>
        </p:nvSpPr>
        <p:spPr>
          <a:xfrm>
            <a:off x="2818339" y="5575743"/>
            <a:ext cx="7612912" cy="523220"/>
          </a:xfrm>
          <a:prstGeom prst="rect">
            <a:avLst/>
          </a:prstGeom>
          <a:solidFill>
            <a:schemeClr val="bg1"/>
          </a:solidFill>
        </p:spPr>
        <p:txBody>
          <a:bodyPr wrap="square">
            <a:spAutoFit/>
          </a:bodyPr>
          <a:lstStyle/>
          <a:p>
            <a:r>
              <a:rPr lang="en-US" sz="2800" b="1" dirty="0">
                <a:solidFill>
                  <a:srgbClr val="C00000"/>
                </a:solidFill>
                <a:latin typeface="Times New Roman" pitchFamily="18" charset="0"/>
                <a:cs typeface="Times New Roman" pitchFamily="18" charset="0"/>
              </a:rPr>
              <a:t>Cho </a:t>
            </a:r>
            <a:r>
              <a:rPr lang="en-US" sz="2800" b="1" dirty="0" err="1">
                <a:solidFill>
                  <a:srgbClr val="C00000"/>
                </a:solidFill>
                <a:latin typeface="Times New Roman" pitchFamily="18" charset="0"/>
                <a:cs typeface="Times New Roman" pitchFamily="18" charset="0"/>
              </a:rPr>
              <a:t>biết</a:t>
            </a:r>
            <a:r>
              <a:rPr lang="en-US" sz="2800" b="1" dirty="0">
                <a:solidFill>
                  <a:srgbClr val="C00000"/>
                </a:solidFill>
                <a:latin typeface="Times New Roman" pitchFamily="18" charset="0"/>
                <a:cs typeface="Times New Roman" pitchFamily="18" charset="0"/>
              </a:rPr>
              <a:t> 2 </a:t>
            </a:r>
            <a:r>
              <a:rPr lang="en-US" sz="2800" b="1" dirty="0" err="1">
                <a:solidFill>
                  <a:srgbClr val="C00000"/>
                </a:solidFill>
                <a:latin typeface="Times New Roman" pitchFamily="18" charset="0"/>
                <a:cs typeface="Times New Roman" pitchFamily="18" charset="0"/>
              </a:rPr>
              <a:t>bản</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đồ</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trên</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sử</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dụng</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phép</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chiếu</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gì</a:t>
            </a:r>
            <a:r>
              <a:rPr lang="en-US" sz="2800" b="1" dirty="0">
                <a:solidFill>
                  <a:srgbClr val="C00000"/>
                </a:solidFill>
                <a:latin typeface="Times New Roman" pitchFamily="18" charset="0"/>
                <a:cs typeface="Times New Roman" pitchFamily="18" charset="0"/>
              </a:rPr>
              <a:t>?</a:t>
            </a:r>
          </a:p>
        </p:txBody>
      </p:sp>
      <p:sp>
        <p:nvSpPr>
          <p:cNvPr id="8" name="TextBox 14">
            <a:extLst>
              <a:ext uri="{FF2B5EF4-FFF2-40B4-BE49-F238E27FC236}">
                <a16:creationId xmlns:a16="http://schemas.microsoft.com/office/drawing/2014/main" id="{E9AB3EF3-47B7-A7F8-594E-3F372366B8EB}"/>
              </a:ext>
            </a:extLst>
          </p:cNvPr>
          <p:cNvSpPr txBox="1"/>
          <p:nvPr/>
        </p:nvSpPr>
        <p:spPr>
          <a:xfrm>
            <a:off x="1497063" y="142708"/>
            <a:ext cx="3788023" cy="523220"/>
          </a:xfrm>
          <a:prstGeom prst="rect">
            <a:avLst/>
          </a:prstGeom>
          <a:solidFill>
            <a:schemeClr val="bg1"/>
          </a:solidFill>
        </p:spPr>
        <p:txBody>
          <a:bodyPr wrap="square">
            <a:spAutoFit/>
          </a:bodyPr>
          <a:lstStyle/>
          <a:p>
            <a:r>
              <a:rPr lang="en-US" sz="2800" b="1" dirty="0" err="1">
                <a:solidFill>
                  <a:srgbClr val="C00000"/>
                </a:solidFill>
                <a:latin typeface="Times New Roman" pitchFamily="18" charset="0"/>
                <a:cs typeface="Times New Roman" pitchFamily="18" charset="0"/>
              </a:rPr>
              <a:t>Phép</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chiếu</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phương</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vị</a:t>
            </a:r>
            <a:endParaRPr lang="en-US" sz="2800" b="1" dirty="0">
              <a:solidFill>
                <a:srgbClr val="C00000"/>
              </a:solidFill>
              <a:latin typeface="Times New Roman" pitchFamily="18" charset="0"/>
              <a:cs typeface="Times New Roman" pitchFamily="18" charset="0"/>
            </a:endParaRPr>
          </a:p>
        </p:txBody>
      </p:sp>
      <p:sp>
        <p:nvSpPr>
          <p:cNvPr id="9" name="TextBox 14">
            <a:extLst>
              <a:ext uri="{FF2B5EF4-FFF2-40B4-BE49-F238E27FC236}">
                <a16:creationId xmlns:a16="http://schemas.microsoft.com/office/drawing/2014/main" id="{2DA80267-A7A0-A40F-F578-43AB1EE6DCD4}"/>
              </a:ext>
            </a:extLst>
          </p:cNvPr>
          <p:cNvSpPr txBox="1"/>
          <p:nvPr/>
        </p:nvSpPr>
        <p:spPr>
          <a:xfrm>
            <a:off x="7359383" y="142708"/>
            <a:ext cx="3788023" cy="523220"/>
          </a:xfrm>
          <a:prstGeom prst="rect">
            <a:avLst/>
          </a:prstGeom>
          <a:solidFill>
            <a:schemeClr val="bg1"/>
          </a:solidFill>
        </p:spPr>
        <p:txBody>
          <a:bodyPr wrap="square">
            <a:spAutoFit/>
          </a:bodyPr>
          <a:lstStyle/>
          <a:p>
            <a:r>
              <a:rPr lang="en-US" sz="2800" b="1" dirty="0" err="1">
                <a:solidFill>
                  <a:srgbClr val="C00000"/>
                </a:solidFill>
                <a:latin typeface="Times New Roman" pitchFamily="18" charset="0"/>
                <a:cs typeface="Times New Roman" pitchFamily="18" charset="0"/>
              </a:rPr>
              <a:t>Phép</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chiếu</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hình</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trụ</a:t>
            </a:r>
            <a:endParaRPr lang="en-US" sz="2800" b="1"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261563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684223"/>
            <a:ext cx="10515600" cy="4351338"/>
          </a:xfrm>
        </p:spPr>
        <p:txBody>
          <a:bodyPr/>
          <a:lstStyle/>
          <a:p>
            <a:pPr marL="342900" lvl="0" indent="-342900" defTabSz="449263" eaLnBrk="0" fontAlgn="base" hangingPunct="0">
              <a:lnSpc>
                <a:spcPct val="150000"/>
              </a:lnSpc>
              <a:spcBef>
                <a:spcPts val="800"/>
              </a:spcBef>
              <a:spcAft>
                <a:spcPct val="0"/>
              </a:spcAft>
              <a:buClr>
                <a:srgbClr val="000000"/>
              </a:buClr>
              <a:buSzPct val="100000"/>
              <a:buNone/>
            </a:pPr>
            <a:r>
              <a:rPr lang="en-US" altLang="vi-VN" sz="3200" b="1" i="1" dirty="0">
                <a:solidFill>
                  <a:srgbClr val="008080"/>
                </a:solidFill>
                <a:latin typeface="Times New Roman" pitchFamily="18" charset="0"/>
                <a:cs typeface="Times New Roman" pitchFamily="18" charset="0"/>
              </a:rPr>
              <a:t> - </a:t>
            </a:r>
            <a:r>
              <a:rPr lang="en-US" altLang="vi-VN" sz="3200" b="1" dirty="0" err="1">
                <a:solidFill>
                  <a:srgbClr val="008080"/>
                </a:solidFill>
                <a:latin typeface="Times New Roman" pitchFamily="18" charset="0"/>
                <a:cs typeface="Times New Roman" pitchFamily="18" charset="0"/>
              </a:rPr>
              <a:t>Muốn</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vẽ</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được</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bản</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đồ</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người</a:t>
            </a:r>
            <a:r>
              <a:rPr lang="en-US" altLang="vi-VN" sz="3200" b="1" dirty="0">
                <a:solidFill>
                  <a:srgbClr val="008080"/>
                </a:solidFill>
                <a:latin typeface="Times New Roman" pitchFamily="18" charset="0"/>
                <a:cs typeface="Times New Roman" pitchFamily="18" charset="0"/>
              </a:rPr>
              <a:t> ta </a:t>
            </a:r>
            <a:r>
              <a:rPr lang="en-US" altLang="vi-VN" sz="3200" b="1" dirty="0" err="1">
                <a:solidFill>
                  <a:srgbClr val="008080"/>
                </a:solidFill>
                <a:latin typeface="Times New Roman" pitchFamily="18" charset="0"/>
                <a:cs typeface="Times New Roman" pitchFamily="18" charset="0"/>
              </a:rPr>
              <a:t>phải</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sử</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dụng</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các</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phép</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chiếu</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chiếu</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hình</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như</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phép</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chiếu</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hình</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nón</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phép</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chiếu</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hình</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trụ</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phép</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chiếu</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phương</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vị</a:t>
            </a:r>
            <a:r>
              <a:rPr lang="en-US" altLang="vi-VN" sz="3200" b="1" dirty="0">
                <a:solidFill>
                  <a:srgbClr val="008080"/>
                </a:solidFill>
                <a:latin typeface="Times New Roman" pitchFamily="18" charset="0"/>
                <a:cs typeface="Times New Roman" pitchFamily="18" charset="0"/>
              </a:rPr>
              <a:t>…</a:t>
            </a:r>
          </a:p>
          <a:p>
            <a:pPr marL="342900" lvl="0" indent="-342900" defTabSz="449263" eaLnBrk="0" fontAlgn="base" hangingPunct="0">
              <a:lnSpc>
                <a:spcPct val="150000"/>
              </a:lnSpc>
              <a:spcBef>
                <a:spcPts val="800"/>
              </a:spcBef>
              <a:spcAft>
                <a:spcPct val="0"/>
              </a:spcAft>
              <a:buClr>
                <a:srgbClr val="000000"/>
              </a:buClr>
              <a:buSzPct val="100000"/>
              <a:buNone/>
            </a:pPr>
            <a:r>
              <a:rPr lang="en-US" altLang="vi-VN" sz="3200" b="1" dirty="0">
                <a:solidFill>
                  <a:srgbClr val="008080"/>
                </a:solidFill>
                <a:latin typeface="Times New Roman" pitchFamily="18" charset="0"/>
                <a:cs typeface="Times New Roman" pitchFamily="18" charset="0"/>
              </a:rPr>
              <a:t> - </a:t>
            </a:r>
            <a:r>
              <a:rPr lang="en-US" altLang="vi-VN" sz="3200" b="1" dirty="0" err="1">
                <a:solidFill>
                  <a:srgbClr val="008080"/>
                </a:solidFill>
                <a:latin typeface="Times New Roman" pitchFamily="18" charset="0"/>
                <a:cs typeface="Times New Roman" pitchFamily="18" charset="0"/>
              </a:rPr>
              <a:t>Các</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phép</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chiếu</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khác</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nhau</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sẽ</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cho</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ra</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các</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lưới</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kinh</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tuyến</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vĩ</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tuyến</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có</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hình</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dạng</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khác</a:t>
            </a:r>
            <a:r>
              <a:rPr lang="en-US" altLang="vi-VN" sz="3200" b="1" dirty="0">
                <a:solidFill>
                  <a:srgbClr val="008080"/>
                </a:solidFill>
                <a:latin typeface="Times New Roman" pitchFamily="18" charset="0"/>
                <a:cs typeface="Times New Roman" pitchFamily="18" charset="0"/>
              </a:rPr>
              <a:t> </a:t>
            </a:r>
            <a:r>
              <a:rPr lang="en-US" altLang="vi-VN" sz="3200" b="1" dirty="0" err="1">
                <a:solidFill>
                  <a:srgbClr val="008080"/>
                </a:solidFill>
                <a:latin typeface="Times New Roman" pitchFamily="18" charset="0"/>
                <a:cs typeface="Times New Roman" pitchFamily="18" charset="0"/>
              </a:rPr>
              <a:t>nhau</a:t>
            </a:r>
            <a:endParaRPr lang="en-US" altLang="vi-VN" sz="3200" b="1" dirty="0">
              <a:solidFill>
                <a:srgbClr val="008080"/>
              </a:solidFill>
              <a:latin typeface="Times New Roman" pitchFamily="18" charset="0"/>
              <a:cs typeface="Times New Roman" pitchFamily="18" charset="0"/>
            </a:endParaRPr>
          </a:p>
          <a:p>
            <a:pPr marL="0" indent="0">
              <a:buNone/>
            </a:pPr>
            <a:endParaRPr lang="en-US" altLang="vi-VN" b="1" dirty="0">
              <a:solidFill>
                <a:srgbClr val="000000"/>
              </a:solidFill>
              <a:latin typeface="Times New Roman" pitchFamily="18" charset="0"/>
              <a:cs typeface="Times New Roman" pitchFamily="18" charset="0"/>
            </a:endParaRPr>
          </a:p>
          <a:p>
            <a:pPr marL="0" indent="0">
              <a:buNone/>
            </a:pPr>
            <a:endParaRPr lang="en-US" dirty="0"/>
          </a:p>
        </p:txBody>
      </p:sp>
      <p:sp>
        <p:nvSpPr>
          <p:cNvPr id="5" name="Rectangle 5">
            <a:extLst>
              <a:ext uri="{FF2B5EF4-FFF2-40B4-BE49-F238E27FC236}">
                <a16:creationId xmlns:a16="http://schemas.microsoft.com/office/drawing/2014/main" id="{65E63E47-1D0C-FA5F-FC07-F590C0AF1F31}"/>
              </a:ext>
            </a:extLst>
          </p:cNvPr>
          <p:cNvSpPr/>
          <p:nvPr/>
        </p:nvSpPr>
        <p:spPr>
          <a:xfrm>
            <a:off x="2102178" y="681037"/>
            <a:ext cx="8154703" cy="646331"/>
          </a:xfrm>
          <a:prstGeom prst="rect">
            <a:avLst/>
          </a:prstGeom>
          <a:solidFill>
            <a:srgbClr val="00808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lIns="91440" tIns="45720" rIns="91440" bIns="45720">
            <a:spAutoFit/>
          </a:bodyPr>
          <a:lstStyle/>
          <a:p>
            <a:pPr algn="ctr"/>
            <a:r>
              <a:rPr lang="en-US" sz="3600" b="1" dirty="0">
                <a:ln w="9525">
                  <a:solidFill>
                    <a:schemeClr val="bg1"/>
                  </a:solidFill>
                  <a:prstDash val="solid"/>
                </a:ln>
                <a:solidFill>
                  <a:srgbClr val="0070C0"/>
                </a:solidFill>
                <a:effectLst>
                  <a:outerShdw blurRad="12700" dist="38100" dir="2700000" algn="tl" rotWithShape="0">
                    <a:schemeClr val="bg1">
                      <a:lumMod val="50000"/>
                    </a:schemeClr>
                  </a:outerShdw>
                </a:effectLst>
                <a:latin typeface="Times New Roman" pitchFamily="18" charset="0"/>
                <a:cs typeface="Times New Roman" pitchFamily="18" charset="0"/>
              </a:rPr>
              <a:t> </a:t>
            </a:r>
            <a:r>
              <a:rPr lang="en-US" sz="3600" b="1" dirty="0">
                <a:ln w="9525">
                  <a:solidFill>
                    <a:schemeClr val="bg1"/>
                  </a:solidFill>
                  <a:prstDash val="solid"/>
                </a:ln>
                <a:solidFill>
                  <a:schemeClr val="accent5">
                    <a:lumMod val="20000"/>
                    <a:lumOff val="80000"/>
                  </a:schemeClr>
                </a:solidFill>
                <a:effectLst>
                  <a:outerShdw blurRad="12700" dist="38100" dir="2700000" algn="tl" rotWithShape="0">
                    <a:schemeClr val="bg1">
                      <a:lumMod val="50000"/>
                    </a:schemeClr>
                  </a:outerShdw>
                </a:effectLst>
                <a:latin typeface="Times New Roman" pitchFamily="18" charset="0"/>
                <a:cs typeface="Times New Roman" pitchFamily="18" charset="0"/>
              </a:rPr>
              <a:t>2. MỘT SỐ LƯỚI KINH, VĨ TUYẾN</a:t>
            </a:r>
            <a:endParaRPr lang="en-US" sz="3600" b="1" cap="none" spc="0" dirty="0">
              <a:ln w="9525">
                <a:solidFill>
                  <a:schemeClr val="bg1"/>
                </a:solidFill>
                <a:prstDash val="solid"/>
              </a:ln>
              <a:solidFill>
                <a:schemeClr val="accent5">
                  <a:lumMod val="20000"/>
                  <a:lumOff val="80000"/>
                </a:schemeClr>
              </a:solidFill>
              <a:effectLst>
                <a:outerShdw blurRad="12700" dist="38100" dir="2700000" algn="tl" rotWithShape="0">
                  <a:schemeClr val="bg1">
                    <a:lumMod val="50000"/>
                  </a:scheme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2760600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1">
            <a:extLst>
              <a:ext uri="{FF2B5EF4-FFF2-40B4-BE49-F238E27FC236}">
                <a16:creationId xmlns:a16="http://schemas.microsoft.com/office/drawing/2014/main" id="{E3E38E83-2C89-7D16-CE2C-FC5AFA9967A6}"/>
              </a:ext>
            </a:extLst>
          </p:cNvPr>
          <p:cNvSpPr txBox="1">
            <a:spLocks noChangeArrowheads="1"/>
          </p:cNvSpPr>
          <p:nvPr/>
        </p:nvSpPr>
        <p:spPr bwMode="auto">
          <a:xfrm>
            <a:off x="2057400" y="1524001"/>
            <a:ext cx="40386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spcBef>
                <a:spcPct val="50000"/>
              </a:spcBef>
              <a:buClr>
                <a:srgbClr val="000000"/>
              </a:buClr>
              <a:buSzPct val="100000"/>
              <a:buFont typeface="Times New Roman" panose="02020603050405020304" pitchFamily="18" charset="0"/>
              <a:buNone/>
            </a:pPr>
            <a:endParaRPr lang="en-US" altLang="vi-VN"/>
          </a:p>
        </p:txBody>
      </p:sp>
      <p:sp>
        <p:nvSpPr>
          <p:cNvPr id="22" name="Rectangle 32">
            <a:extLst>
              <a:ext uri="{FF2B5EF4-FFF2-40B4-BE49-F238E27FC236}">
                <a16:creationId xmlns:a16="http://schemas.microsoft.com/office/drawing/2014/main" id="{7C039C24-70C9-ADC6-0051-288C0255EACF}"/>
              </a:ext>
            </a:extLst>
          </p:cNvPr>
          <p:cNvSpPr/>
          <p:nvPr/>
        </p:nvSpPr>
        <p:spPr>
          <a:xfrm>
            <a:off x="1737161" y="2697115"/>
            <a:ext cx="8464308" cy="646331"/>
          </a:xfrm>
          <a:prstGeom prst="rect">
            <a:avLst/>
          </a:prstGeom>
          <a:solidFill>
            <a:schemeClr val="accent6">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lIns="91440" tIns="45720" rIns="91440" bIns="45720">
            <a:spAutoFit/>
          </a:bodyPr>
          <a:lstStyle/>
          <a:p>
            <a:pPr algn="ctr"/>
            <a:r>
              <a:rPr lang="en-US" sz="2800" b="1" dirty="0">
                <a:ln w="9525">
                  <a:solidFill>
                    <a:schemeClr val="bg1"/>
                  </a:solidFill>
                  <a:prstDash val="solid"/>
                </a:ln>
                <a:solidFill>
                  <a:srgbClr val="0070C0"/>
                </a:solidFill>
                <a:effectLst>
                  <a:outerShdw blurRad="12700" dist="38100" dir="2700000" algn="tl" rotWithShape="0">
                    <a:schemeClr val="bg1">
                      <a:lumMod val="50000"/>
                    </a:schemeClr>
                  </a:outerShdw>
                </a:effectLst>
                <a:latin typeface="Times New Roman" pitchFamily="18" charset="0"/>
                <a:cs typeface="Times New Roman" pitchFamily="18" charset="0"/>
              </a:rPr>
              <a:t>    </a:t>
            </a:r>
            <a:r>
              <a:rPr lang="en-US" sz="3600" b="1" dirty="0">
                <a:ln w="9525">
                  <a:solidFill>
                    <a:schemeClr val="bg1"/>
                  </a:solidFill>
                  <a:prstDash val="solid"/>
                </a:ln>
                <a:solidFill>
                  <a:schemeClr val="accent6">
                    <a:lumMod val="20000"/>
                    <a:lumOff val="80000"/>
                  </a:schemeClr>
                </a:solidFill>
                <a:effectLst>
                  <a:outerShdw blurRad="12700" dist="38100" dir="2700000" algn="tl" rotWithShape="0">
                    <a:schemeClr val="bg1">
                      <a:lumMod val="50000"/>
                    </a:schemeClr>
                  </a:outerShdw>
                </a:effectLst>
                <a:latin typeface="Times New Roman" pitchFamily="18" charset="0"/>
                <a:cs typeface="Times New Roman" pitchFamily="18" charset="0"/>
              </a:rPr>
              <a:t>3. PHƯƠNG HƯỚNG TRÊN BẢN ĐỒ</a:t>
            </a:r>
            <a:endParaRPr lang="en-US" sz="3600" b="1" cap="none" spc="0" dirty="0">
              <a:ln w="9525">
                <a:solidFill>
                  <a:schemeClr val="bg1"/>
                </a:solidFill>
                <a:prstDash val="solid"/>
              </a:ln>
              <a:solidFill>
                <a:schemeClr val="accent6">
                  <a:lumMod val="20000"/>
                  <a:lumOff val="80000"/>
                </a:schemeClr>
              </a:solidFill>
              <a:effectLst>
                <a:outerShdw blurRad="12700" dist="38100" dir="2700000" algn="tl" rotWithShape="0">
                  <a:schemeClr val="bg1">
                    <a:lumMod val="50000"/>
                  </a:schemeClr>
                </a:outerShdw>
              </a:effectLst>
              <a:latin typeface="Times New Roman" pitchFamily="18" charset="0"/>
              <a:cs typeface="Times New Roman" pitchFamily="18" charset="0"/>
            </a:endParaRP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1">
            <a:extLst>
              <a:ext uri="{FF2B5EF4-FFF2-40B4-BE49-F238E27FC236}">
                <a16:creationId xmlns:a16="http://schemas.microsoft.com/office/drawing/2014/main" id="{E3E38E83-2C89-7D16-CE2C-FC5AFA9967A6}"/>
              </a:ext>
            </a:extLst>
          </p:cNvPr>
          <p:cNvSpPr txBox="1">
            <a:spLocks noChangeArrowheads="1"/>
          </p:cNvSpPr>
          <p:nvPr/>
        </p:nvSpPr>
        <p:spPr bwMode="auto">
          <a:xfrm>
            <a:off x="-914400" y="1497221"/>
            <a:ext cx="40386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marL="0" marR="0" lvl="0" indent="0" algn="l" defTabSz="914400" rtl="0" eaLnBrk="1" fontAlgn="auto" latinLnBrk="0" hangingPunct="1">
              <a:lnSpc>
                <a:spcPct val="100000"/>
              </a:lnSpc>
              <a:spcBef>
                <a:spcPct val="50000"/>
              </a:spcBef>
              <a:spcAft>
                <a:spcPts val="0"/>
              </a:spcAft>
              <a:buClr>
                <a:srgbClr val="000000"/>
              </a:buClr>
              <a:buSzPct val="100000"/>
              <a:buFont typeface="Times New Roman" panose="02020603050405020304" pitchFamily="18" charset="0"/>
              <a:buNone/>
              <a:tabLst/>
              <a:defRPr/>
            </a:pPr>
            <a:endParaRPr kumimoji="0" lang="en-US" altLang="vi-VN"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Rectangle 18">
            <a:extLst>
              <a:ext uri="{FF2B5EF4-FFF2-40B4-BE49-F238E27FC236}">
                <a16:creationId xmlns:a16="http://schemas.microsoft.com/office/drawing/2014/main" id="{A4C3B310-EFBF-8FD8-D38F-6955BD02E52C}"/>
              </a:ext>
            </a:extLst>
          </p:cNvPr>
          <p:cNvSpPr>
            <a:spLocks noChangeArrowheads="1"/>
          </p:cNvSpPr>
          <p:nvPr/>
        </p:nvSpPr>
        <p:spPr bwMode="auto">
          <a:xfrm>
            <a:off x="315058" y="149469"/>
            <a:ext cx="5618284" cy="954107"/>
          </a:xfrm>
          <a:custGeom>
            <a:avLst/>
            <a:gdLst>
              <a:gd name="connsiteX0" fmla="*/ 0 w 5618284"/>
              <a:gd name="connsiteY0" fmla="*/ 0 h 954107"/>
              <a:gd name="connsiteX1" fmla="*/ 455705 w 5618284"/>
              <a:gd name="connsiteY1" fmla="*/ 0 h 954107"/>
              <a:gd name="connsiteX2" fmla="*/ 967593 w 5618284"/>
              <a:gd name="connsiteY2" fmla="*/ 0 h 954107"/>
              <a:gd name="connsiteX3" fmla="*/ 1648030 w 5618284"/>
              <a:gd name="connsiteY3" fmla="*/ 0 h 954107"/>
              <a:gd name="connsiteX4" fmla="*/ 2328467 w 5618284"/>
              <a:gd name="connsiteY4" fmla="*/ 0 h 954107"/>
              <a:gd name="connsiteX5" fmla="*/ 2784172 w 5618284"/>
              <a:gd name="connsiteY5" fmla="*/ 0 h 954107"/>
              <a:gd name="connsiteX6" fmla="*/ 3520791 w 5618284"/>
              <a:gd name="connsiteY6" fmla="*/ 0 h 954107"/>
              <a:gd name="connsiteX7" fmla="*/ 3976497 w 5618284"/>
              <a:gd name="connsiteY7" fmla="*/ 0 h 954107"/>
              <a:gd name="connsiteX8" fmla="*/ 4656933 w 5618284"/>
              <a:gd name="connsiteY8" fmla="*/ 0 h 954107"/>
              <a:gd name="connsiteX9" fmla="*/ 5618284 w 5618284"/>
              <a:gd name="connsiteY9" fmla="*/ 0 h 954107"/>
              <a:gd name="connsiteX10" fmla="*/ 5618284 w 5618284"/>
              <a:gd name="connsiteY10" fmla="*/ 496136 h 954107"/>
              <a:gd name="connsiteX11" fmla="*/ 5618284 w 5618284"/>
              <a:gd name="connsiteY11" fmla="*/ 954107 h 954107"/>
              <a:gd name="connsiteX12" fmla="*/ 4994030 w 5618284"/>
              <a:gd name="connsiteY12" fmla="*/ 954107 h 954107"/>
              <a:gd name="connsiteX13" fmla="*/ 4482142 w 5618284"/>
              <a:gd name="connsiteY13" fmla="*/ 954107 h 954107"/>
              <a:gd name="connsiteX14" fmla="*/ 3914071 w 5618284"/>
              <a:gd name="connsiteY14" fmla="*/ 954107 h 954107"/>
              <a:gd name="connsiteX15" fmla="*/ 3402183 w 5618284"/>
              <a:gd name="connsiteY15" fmla="*/ 954107 h 954107"/>
              <a:gd name="connsiteX16" fmla="*/ 2665564 w 5618284"/>
              <a:gd name="connsiteY16" fmla="*/ 954107 h 954107"/>
              <a:gd name="connsiteX17" fmla="*/ 2097493 w 5618284"/>
              <a:gd name="connsiteY17" fmla="*/ 954107 h 954107"/>
              <a:gd name="connsiteX18" fmla="*/ 1585605 w 5618284"/>
              <a:gd name="connsiteY18" fmla="*/ 954107 h 954107"/>
              <a:gd name="connsiteX19" fmla="*/ 905168 w 5618284"/>
              <a:gd name="connsiteY19" fmla="*/ 954107 h 954107"/>
              <a:gd name="connsiteX20" fmla="*/ 0 w 5618284"/>
              <a:gd name="connsiteY20" fmla="*/ 954107 h 954107"/>
              <a:gd name="connsiteX21" fmla="*/ 0 w 5618284"/>
              <a:gd name="connsiteY21" fmla="*/ 467512 h 954107"/>
              <a:gd name="connsiteX22" fmla="*/ 0 w 5618284"/>
              <a:gd name="connsiteY22" fmla="*/ 0 h 95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618284" h="954107" extrusionOk="0">
                <a:moveTo>
                  <a:pt x="0" y="0"/>
                </a:moveTo>
                <a:cubicBezTo>
                  <a:pt x="178366" y="-22219"/>
                  <a:pt x="297230" y="-9089"/>
                  <a:pt x="455705" y="0"/>
                </a:cubicBezTo>
                <a:cubicBezTo>
                  <a:pt x="614181" y="9089"/>
                  <a:pt x="843621" y="-17365"/>
                  <a:pt x="967593" y="0"/>
                </a:cubicBezTo>
                <a:cubicBezTo>
                  <a:pt x="1091565" y="17365"/>
                  <a:pt x="1438916" y="24047"/>
                  <a:pt x="1648030" y="0"/>
                </a:cubicBezTo>
                <a:cubicBezTo>
                  <a:pt x="1857144" y="-24047"/>
                  <a:pt x="2106191" y="12813"/>
                  <a:pt x="2328467" y="0"/>
                </a:cubicBezTo>
                <a:cubicBezTo>
                  <a:pt x="2550743" y="-12813"/>
                  <a:pt x="2598323" y="-14153"/>
                  <a:pt x="2784172" y="0"/>
                </a:cubicBezTo>
                <a:cubicBezTo>
                  <a:pt x="2970022" y="14153"/>
                  <a:pt x="3176647" y="23015"/>
                  <a:pt x="3520791" y="0"/>
                </a:cubicBezTo>
                <a:cubicBezTo>
                  <a:pt x="3864935" y="-23015"/>
                  <a:pt x="3784547" y="-13717"/>
                  <a:pt x="3976497" y="0"/>
                </a:cubicBezTo>
                <a:cubicBezTo>
                  <a:pt x="4168447" y="13717"/>
                  <a:pt x="4352048" y="-9089"/>
                  <a:pt x="4656933" y="0"/>
                </a:cubicBezTo>
                <a:cubicBezTo>
                  <a:pt x="4961818" y="9089"/>
                  <a:pt x="5309244" y="-43046"/>
                  <a:pt x="5618284" y="0"/>
                </a:cubicBezTo>
                <a:cubicBezTo>
                  <a:pt x="5600378" y="188084"/>
                  <a:pt x="5620329" y="273061"/>
                  <a:pt x="5618284" y="496136"/>
                </a:cubicBezTo>
                <a:cubicBezTo>
                  <a:pt x="5616239" y="719211"/>
                  <a:pt x="5623571" y="731088"/>
                  <a:pt x="5618284" y="954107"/>
                </a:cubicBezTo>
                <a:cubicBezTo>
                  <a:pt x="5484053" y="974211"/>
                  <a:pt x="5233024" y="977905"/>
                  <a:pt x="4994030" y="954107"/>
                </a:cubicBezTo>
                <a:cubicBezTo>
                  <a:pt x="4755036" y="930309"/>
                  <a:pt x="4711117" y="965457"/>
                  <a:pt x="4482142" y="954107"/>
                </a:cubicBezTo>
                <a:cubicBezTo>
                  <a:pt x="4253167" y="942757"/>
                  <a:pt x="4060618" y="935029"/>
                  <a:pt x="3914071" y="954107"/>
                </a:cubicBezTo>
                <a:cubicBezTo>
                  <a:pt x="3767524" y="973185"/>
                  <a:pt x="3606847" y="976474"/>
                  <a:pt x="3402183" y="954107"/>
                </a:cubicBezTo>
                <a:cubicBezTo>
                  <a:pt x="3197519" y="931740"/>
                  <a:pt x="3006484" y="958854"/>
                  <a:pt x="2665564" y="954107"/>
                </a:cubicBezTo>
                <a:cubicBezTo>
                  <a:pt x="2324644" y="949360"/>
                  <a:pt x="2252304" y="938505"/>
                  <a:pt x="2097493" y="954107"/>
                </a:cubicBezTo>
                <a:cubicBezTo>
                  <a:pt x="1942682" y="969709"/>
                  <a:pt x="1710158" y="964287"/>
                  <a:pt x="1585605" y="954107"/>
                </a:cubicBezTo>
                <a:cubicBezTo>
                  <a:pt x="1461052" y="943927"/>
                  <a:pt x="1152430" y="966374"/>
                  <a:pt x="905168" y="954107"/>
                </a:cubicBezTo>
                <a:cubicBezTo>
                  <a:pt x="657906" y="941840"/>
                  <a:pt x="352549" y="997773"/>
                  <a:pt x="0" y="954107"/>
                </a:cubicBezTo>
                <a:cubicBezTo>
                  <a:pt x="-3018" y="837130"/>
                  <a:pt x="-24148" y="633615"/>
                  <a:pt x="0" y="467512"/>
                </a:cubicBezTo>
                <a:cubicBezTo>
                  <a:pt x="24148" y="301409"/>
                  <a:pt x="18382" y="165554"/>
                  <a:pt x="0" y="0"/>
                </a:cubicBezTo>
                <a:close/>
              </a:path>
            </a:pathLst>
          </a:custGeom>
          <a:noFill/>
          <a:ln w="9525">
            <a:solidFill>
              <a:srgbClr val="000000"/>
            </a:solidFill>
            <a:miter lim="800000"/>
            <a:headEnd/>
            <a:tailEnd/>
            <a:extLst>
              <a:ext uri="{C807C97D-BFC1-408E-A445-0C87EB9F89A2}">
                <ask:lineSketchStyleProps xmlns:ask="http://schemas.microsoft.com/office/drawing/2018/sketchyshapes" sd="1040371106">
                  <a:prstGeom prst="rect">
                    <a:avLst/>
                  </a:prstGeom>
                  <ask:type>
                    <ask:lineSketchFreehand/>
                  </ask:type>
                </ask:lineSketchStyleProps>
              </a:ext>
            </a:extLst>
          </a:ln>
          <a:extLst>
            <a:ext uri="{909E8E84-426E-40DD-AFC4-6F175D3DCCD1}">
              <a14:hiddenFill xmlns:a14="http://schemas.microsoft.com/office/drawing/2010/main">
                <a:solidFill>
                  <a:srgbClr val="FFFFFF"/>
                </a:solidFill>
              </a14:hiddenFill>
            </a:ext>
          </a:extLst>
        </p:spPr>
        <p:txBody>
          <a:bodyPr wrap="square">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9pPr>
          </a:lstStyle>
          <a:p>
            <a:pPr marL="0" marR="0" lvl="0" indent="0" algn="just" defTabSz="914400" rtl="0" eaLnBrk="1" fontAlgn="auto" latinLnBrk="0" hangingPunct="1">
              <a:spcBef>
                <a:spcPts val="0"/>
              </a:spcBef>
              <a:spcAft>
                <a:spcPts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n-US" altLang="vi-VN" sz="2800" b="1" i="1"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altLang="vi-VN" sz="2800" b="1" i="1"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Trường</a:t>
            </a:r>
            <a:r>
              <a:rPr kumimoji="0" lang="en-US" altLang="vi-VN" sz="2800" b="1" i="1"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altLang="vi-VN" sz="2800" b="1" i="1"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hợp</a:t>
            </a:r>
            <a:r>
              <a:rPr kumimoji="0" lang="en-US" altLang="vi-VN" sz="2800" b="1" i="1"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1: </a:t>
            </a:r>
            <a:r>
              <a:rPr kumimoji="0" lang="en-US" altLang="vi-VN" sz="2800" b="1" i="1"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Bản</a:t>
            </a:r>
            <a:r>
              <a:rPr kumimoji="0" lang="en-US" altLang="vi-VN" sz="2800" b="1" i="1"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altLang="vi-VN" sz="2800" b="1" i="1"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đồ</a:t>
            </a:r>
            <a:r>
              <a:rPr kumimoji="0" lang="en-US" altLang="vi-VN" sz="2800" b="1" i="1"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altLang="vi-VN" sz="2800" b="1" i="1"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có</a:t>
            </a:r>
            <a:r>
              <a:rPr kumimoji="0" lang="en-US" altLang="vi-VN" sz="2800" b="1" i="1"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altLang="vi-VN" sz="2800" b="1" i="1"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đường</a:t>
            </a:r>
            <a:r>
              <a:rPr kumimoji="0" lang="en-US" altLang="vi-VN" sz="2800" b="1" i="1"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altLang="vi-VN" sz="2800" b="1" i="1"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kinh</a:t>
            </a:r>
            <a:r>
              <a:rPr kumimoji="0" lang="en-US" altLang="vi-VN" sz="2800" b="1" i="1"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altLang="vi-VN" sz="2800" b="1" i="1"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tuyến</a:t>
            </a:r>
            <a:r>
              <a:rPr kumimoji="0" lang="en-US" altLang="vi-VN" sz="2800" b="1" i="1"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altLang="vi-VN" sz="2800" b="1" i="1"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vĩ</a:t>
            </a:r>
            <a:r>
              <a:rPr kumimoji="0" lang="en-US" altLang="vi-VN" sz="2800" b="1" i="1" u="none" strike="noStrike" kern="1200" cap="none" spc="0" normalizeH="0" baseline="0" noProof="0" dirty="0">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 </a:t>
            </a:r>
            <a:r>
              <a:rPr kumimoji="0" lang="en-US" altLang="vi-VN" sz="2800" b="1" i="1" u="none" strike="noStrike" kern="1200" cap="none" spc="0" normalizeH="0" baseline="0" noProof="0" dirty="0" err="1">
                <a:ln>
                  <a:noFill/>
                </a:ln>
                <a:solidFill>
                  <a:srgbClr val="70AD47">
                    <a:lumMod val="75000"/>
                  </a:srgbClr>
                </a:solidFill>
                <a:effectLst/>
                <a:uLnTx/>
                <a:uFillTx/>
                <a:latin typeface="Times New Roman" panose="02020603050405020304" pitchFamily="18" charset="0"/>
                <a:ea typeface="+mn-ea"/>
                <a:cs typeface="Times New Roman" panose="02020603050405020304" pitchFamily="18" charset="0"/>
              </a:rPr>
              <a:t>tuyến</a:t>
            </a:r>
            <a:endParaRPr kumimoji="0" lang="en-US" altLang="en-US" sz="2800" b="0" i="1" u="none" strike="noStrike" kern="1200" cap="none" spc="0" normalizeH="0" baseline="0" noProof="0" dirty="0">
              <a:ln>
                <a:noFill/>
              </a:ln>
              <a:solidFill>
                <a:srgbClr val="70AD47">
                  <a:lumMod val="75000"/>
                </a:srgbClr>
              </a:solidFill>
              <a:effectLst/>
              <a:uLnTx/>
              <a:uFillTx/>
              <a:latin typeface="Arial" panose="020B0604020202020204" pitchFamily="34" charset="0"/>
              <a:ea typeface="+mn-ea"/>
              <a:cs typeface="Lucida Sans Unicode" panose="020B0602030504020204" pitchFamily="34" charset="0"/>
            </a:endParaRPr>
          </a:p>
        </p:txBody>
      </p:sp>
      <p:sp>
        <p:nvSpPr>
          <p:cNvPr id="20" name="Rectangle 19">
            <a:extLst>
              <a:ext uri="{FF2B5EF4-FFF2-40B4-BE49-F238E27FC236}">
                <a16:creationId xmlns:a16="http://schemas.microsoft.com/office/drawing/2014/main" id="{2ABC4360-A213-5B60-E5A7-2B85A113712F}"/>
              </a:ext>
            </a:extLst>
          </p:cNvPr>
          <p:cNvSpPr>
            <a:spLocks noChangeArrowheads="1"/>
          </p:cNvSpPr>
          <p:nvPr/>
        </p:nvSpPr>
        <p:spPr bwMode="auto">
          <a:xfrm>
            <a:off x="637774" y="1119150"/>
            <a:ext cx="506564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9pPr>
          </a:lstStyle>
          <a:p>
            <a:pPr marL="0" marR="0" lvl="0" indent="0" algn="just" defTabSz="914400" rtl="0" eaLnBrk="1" fontAlgn="auto" latinLnBrk="0" hangingPunct="1">
              <a:spcBef>
                <a:spcPts val="0"/>
              </a:spcBef>
              <a:spcAft>
                <a:spcPts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n-US" altLang="vi-VN" sz="2800" b="1" i="1" u="none" strike="noStrike" kern="1200" cap="none" spc="0" normalizeH="0" baseline="0" noProof="0" dirty="0" err="1">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Nêu</a:t>
            </a:r>
            <a:r>
              <a:rPr kumimoji="0" lang="en-US" altLang="vi-VN" sz="2800" b="1" i="1" u="none" strike="noStrike" kern="1200" cap="none" spc="0" normalizeH="0" baseline="0" noProof="0" dirty="0">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 </a:t>
            </a:r>
            <a:r>
              <a:rPr kumimoji="0" lang="en-US" altLang="vi-VN" sz="2800" b="1" i="1" u="none" strike="noStrike" kern="1200" cap="none" spc="0" normalizeH="0" baseline="0" noProof="0" dirty="0" err="1">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cách</a:t>
            </a:r>
            <a:r>
              <a:rPr kumimoji="0" lang="en-US" altLang="vi-VN" sz="2800" b="1" i="1" u="none" strike="noStrike" kern="1200" cap="none" spc="0" normalizeH="0" baseline="0" noProof="0" dirty="0">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 </a:t>
            </a:r>
            <a:r>
              <a:rPr kumimoji="0" lang="en-US" altLang="vi-VN" sz="2800" b="1" i="1" u="none" strike="noStrike" kern="1200" cap="none" spc="0" normalizeH="0" baseline="0" noProof="0" dirty="0" err="1">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xác</a:t>
            </a:r>
            <a:r>
              <a:rPr kumimoji="0" lang="en-US" altLang="vi-VN" sz="2800" b="1" i="1" u="none" strike="noStrike" kern="1200" cap="none" spc="0" normalizeH="0" baseline="0" noProof="0" dirty="0">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 </a:t>
            </a:r>
            <a:r>
              <a:rPr kumimoji="0" lang="en-US" altLang="vi-VN" sz="2800" b="1" i="1" u="none" strike="noStrike" kern="1200" cap="none" spc="0" normalizeH="0" baseline="0" noProof="0" dirty="0" err="1">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định</a:t>
            </a:r>
            <a:r>
              <a:rPr kumimoji="0" lang="en-US" altLang="vi-VN" sz="2800" b="1" i="1" u="none" strike="noStrike" kern="1200" cap="none" spc="0" normalizeH="0" baseline="0" noProof="0" dirty="0">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 </a:t>
            </a:r>
            <a:r>
              <a:rPr kumimoji="0" lang="en-US" altLang="vi-VN" sz="2800" b="1" i="1" u="none" strike="noStrike" kern="1200" cap="none" spc="0" normalizeH="0" baseline="0" noProof="0" dirty="0" err="1">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phương</a:t>
            </a:r>
            <a:r>
              <a:rPr kumimoji="0" lang="en-US" altLang="vi-VN" sz="2800" b="1" i="1" u="none" strike="noStrike" kern="1200" cap="none" spc="0" normalizeH="0" baseline="0" noProof="0" dirty="0">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 </a:t>
            </a:r>
            <a:r>
              <a:rPr kumimoji="0" lang="en-US" altLang="vi-VN" sz="2800" b="1" i="1" u="none" strike="noStrike" kern="1200" cap="none" spc="0" normalizeH="0" baseline="0" noProof="0" dirty="0" err="1">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hướng</a:t>
            </a:r>
            <a:r>
              <a:rPr kumimoji="0" lang="en-US" altLang="vi-VN" sz="2800" b="1" i="1" u="none" strike="noStrike" kern="1200" cap="none" spc="0" normalizeH="0" baseline="0" noProof="0" dirty="0">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 </a:t>
            </a:r>
            <a:r>
              <a:rPr kumimoji="0" lang="en-US" altLang="vi-VN" sz="2800" b="1" i="1" u="none" strike="noStrike" kern="1200" cap="none" spc="0" normalizeH="0" baseline="0" noProof="0" dirty="0" err="1">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đối</a:t>
            </a:r>
            <a:r>
              <a:rPr kumimoji="0" lang="en-US" altLang="vi-VN" sz="2800" b="1" i="1" u="none" strike="noStrike" kern="1200" cap="none" spc="0" normalizeH="0" baseline="0" noProof="0" dirty="0">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 </a:t>
            </a:r>
            <a:r>
              <a:rPr kumimoji="0" lang="en-US" altLang="vi-VN" sz="2800" b="1" i="1" u="none" strike="noStrike" kern="1200" cap="none" spc="0" normalizeH="0" baseline="0" noProof="0" dirty="0" err="1">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với</a:t>
            </a:r>
            <a:r>
              <a:rPr kumimoji="0" lang="en-US" altLang="vi-VN" sz="2800" b="1" i="1" u="none" strike="noStrike" kern="1200" cap="none" spc="0" normalizeH="0" baseline="0" noProof="0" dirty="0">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 </a:t>
            </a:r>
            <a:r>
              <a:rPr kumimoji="0" lang="en-US" altLang="vi-VN" sz="2800" b="1" i="1" u="none" strike="noStrike" kern="1200" cap="none" spc="0" normalizeH="0" baseline="0" noProof="0" dirty="0" err="1">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trường</a:t>
            </a:r>
            <a:r>
              <a:rPr kumimoji="0" lang="en-US" altLang="vi-VN" sz="2800" b="1" i="1" u="none" strike="noStrike" kern="1200" cap="none" spc="0" normalizeH="0" baseline="0" noProof="0" dirty="0">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 </a:t>
            </a:r>
            <a:r>
              <a:rPr kumimoji="0" lang="en-US" altLang="vi-VN" sz="2800" b="1" i="1" u="none" strike="noStrike" kern="1200" cap="none" spc="0" normalizeH="0" baseline="0" noProof="0" dirty="0" err="1">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hợp</a:t>
            </a:r>
            <a:r>
              <a:rPr kumimoji="0" lang="en-US" altLang="vi-VN" sz="2800" b="1" i="1" u="none" strike="noStrike" kern="1200" cap="none" spc="0" normalizeH="0" baseline="0" noProof="0" dirty="0">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 </a:t>
            </a:r>
            <a:r>
              <a:rPr kumimoji="0" lang="en-US" altLang="vi-VN" sz="2800" b="1" i="1" u="none" strike="noStrike" kern="1200" cap="none" spc="0" normalizeH="0" baseline="0" noProof="0" dirty="0" err="1">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bản</a:t>
            </a:r>
            <a:r>
              <a:rPr kumimoji="0" lang="en-US" altLang="vi-VN" sz="2800" b="1" i="1" u="none" strike="noStrike" kern="1200" cap="none" spc="0" normalizeH="0" baseline="0" noProof="0" dirty="0">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 </a:t>
            </a:r>
            <a:r>
              <a:rPr kumimoji="0" lang="en-US" altLang="vi-VN" sz="2800" b="1" i="1" u="none" strike="noStrike" kern="1200" cap="none" spc="0" normalizeH="0" baseline="0" noProof="0" dirty="0" err="1">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đồ</a:t>
            </a:r>
            <a:r>
              <a:rPr kumimoji="0" lang="en-US" altLang="vi-VN" sz="2800" b="1" i="1" u="none" strike="noStrike" kern="1200" cap="none" spc="0" normalizeH="0" baseline="0" noProof="0" dirty="0">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 </a:t>
            </a:r>
            <a:r>
              <a:rPr kumimoji="0" lang="en-US" altLang="vi-VN" sz="2800" b="1" i="1" u="none" strike="noStrike" kern="1200" cap="none" spc="0" normalizeH="0" baseline="0" noProof="0" dirty="0" err="1">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có</a:t>
            </a:r>
            <a:r>
              <a:rPr kumimoji="0" lang="en-US" altLang="vi-VN" sz="2800" b="1" i="1" u="none" strike="noStrike" kern="1200" cap="none" spc="0" normalizeH="0" baseline="0" noProof="0" dirty="0">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 </a:t>
            </a:r>
            <a:r>
              <a:rPr kumimoji="0" lang="en-US" altLang="vi-VN" sz="2800" b="1" i="1" u="none" strike="noStrike" kern="1200" cap="none" spc="0" normalizeH="0" baseline="0" noProof="0" dirty="0" err="1">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đường</a:t>
            </a:r>
            <a:r>
              <a:rPr kumimoji="0" lang="en-US" altLang="vi-VN" sz="2800" b="1" i="1" u="none" strike="noStrike" kern="1200" cap="none" spc="0" normalizeH="0" baseline="0" noProof="0" dirty="0">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 </a:t>
            </a:r>
            <a:r>
              <a:rPr kumimoji="0" lang="en-US" altLang="vi-VN" sz="2800" b="1" i="1" u="none" strike="noStrike" kern="1200" cap="none" spc="0" normalizeH="0" baseline="0" noProof="0" dirty="0" err="1">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kinh</a:t>
            </a:r>
            <a:r>
              <a:rPr kumimoji="0" lang="en-US" altLang="vi-VN" sz="2800" b="1" i="1" u="none" strike="noStrike" kern="1200" cap="none" spc="0" normalizeH="0" baseline="0" noProof="0" dirty="0">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 </a:t>
            </a:r>
            <a:r>
              <a:rPr kumimoji="0" lang="en-US" altLang="vi-VN" sz="2800" b="1" i="1" u="none" strike="noStrike" kern="1200" cap="none" spc="0" normalizeH="0" baseline="0" noProof="0" dirty="0" err="1">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tuyến</a:t>
            </a:r>
            <a:r>
              <a:rPr kumimoji="0" lang="en-US" altLang="vi-VN" sz="2800" b="1" i="1" u="none" strike="noStrike" kern="1200" cap="none" spc="0" normalizeH="0" baseline="0" noProof="0" dirty="0">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 </a:t>
            </a:r>
            <a:r>
              <a:rPr kumimoji="0" lang="en-US" altLang="vi-VN" sz="2800" b="1" i="1" u="none" strike="noStrike" kern="1200" cap="none" spc="0" normalizeH="0" baseline="0" noProof="0" dirty="0" err="1">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vĩ</a:t>
            </a:r>
            <a:r>
              <a:rPr kumimoji="0" lang="en-US" altLang="vi-VN" sz="2800" b="1" i="1" u="none" strike="noStrike" kern="1200" cap="none" spc="0" normalizeH="0" baseline="0" noProof="0" dirty="0">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 </a:t>
            </a:r>
            <a:r>
              <a:rPr kumimoji="0" lang="en-US" altLang="vi-VN" sz="2800" b="1" i="1" u="none" strike="noStrike" kern="1200" cap="none" spc="0" normalizeH="0" baseline="0" noProof="0" dirty="0" err="1">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rPr>
              <a:t>tuyến</a:t>
            </a:r>
            <a:endParaRPr kumimoji="0" lang="vi-VN" altLang="vi-VN" sz="2800" b="1" i="1" u="none" strike="noStrike" kern="1200" cap="none" spc="0" normalizeH="0" baseline="0" noProof="0" dirty="0">
              <a:ln>
                <a:noFill/>
              </a:ln>
              <a:solidFill>
                <a:schemeClr val="tx1">
                  <a:lumMod val="85000"/>
                  <a:lumOff val="15000"/>
                </a:schemeClr>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a:extLst>
              <a:ext uri="{FF2B5EF4-FFF2-40B4-BE49-F238E27FC236}">
                <a16:creationId xmlns:a16="http://schemas.microsoft.com/office/drawing/2014/main" id="{27712B4E-A0AC-7D81-0C5C-ED744CBE7808}"/>
              </a:ext>
            </a:extLst>
          </p:cNvPr>
          <p:cNvPicPr>
            <a:picLocks noChangeAspect="1"/>
          </p:cNvPicPr>
          <p:nvPr/>
        </p:nvPicPr>
        <p:blipFill>
          <a:blip r:embed="rId3"/>
          <a:stretch>
            <a:fillRect/>
          </a:stretch>
        </p:blipFill>
        <p:spPr>
          <a:xfrm>
            <a:off x="6181783" y="0"/>
            <a:ext cx="5943600" cy="6858000"/>
          </a:xfrm>
          <a:prstGeom prst="rect">
            <a:avLst/>
          </a:prstGeom>
        </p:spPr>
      </p:pic>
      <p:sp>
        <p:nvSpPr>
          <p:cNvPr id="6" name="Line 2">
            <a:extLst>
              <a:ext uri="{FF2B5EF4-FFF2-40B4-BE49-F238E27FC236}">
                <a16:creationId xmlns:a16="http://schemas.microsoft.com/office/drawing/2014/main" id="{8C663048-E1B3-1447-54AD-F53E7F0730BD}"/>
              </a:ext>
            </a:extLst>
          </p:cNvPr>
          <p:cNvSpPr>
            <a:spLocks noChangeShapeType="1"/>
          </p:cNvSpPr>
          <p:nvPr/>
        </p:nvSpPr>
        <p:spPr bwMode="auto">
          <a:xfrm flipH="1">
            <a:off x="1675402" y="3510462"/>
            <a:ext cx="2479675" cy="2170111"/>
          </a:xfrm>
          <a:prstGeom prst="line">
            <a:avLst/>
          </a:prstGeom>
          <a:noFill/>
          <a:ln w="9360" cap="sq">
            <a:solidFill>
              <a:srgbClr val="6600CC"/>
            </a:solidFill>
            <a:miter lim="800000"/>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 name="Line 10">
            <a:extLst>
              <a:ext uri="{FF2B5EF4-FFF2-40B4-BE49-F238E27FC236}">
                <a16:creationId xmlns:a16="http://schemas.microsoft.com/office/drawing/2014/main" id="{46EFAC4B-0FA0-FD15-6B2F-07C0573ADD28}"/>
              </a:ext>
            </a:extLst>
          </p:cNvPr>
          <p:cNvSpPr>
            <a:spLocks noChangeShapeType="1"/>
          </p:cNvSpPr>
          <p:nvPr/>
        </p:nvSpPr>
        <p:spPr bwMode="auto">
          <a:xfrm>
            <a:off x="1428686" y="4555743"/>
            <a:ext cx="2958166" cy="883"/>
          </a:xfrm>
          <a:prstGeom prst="line">
            <a:avLst/>
          </a:prstGeom>
          <a:noFill/>
          <a:ln w="9360" cap="sq">
            <a:solidFill>
              <a:srgbClr val="6600CC"/>
            </a:solidFill>
            <a:miter lim="800000"/>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 name="Line 11">
            <a:extLst>
              <a:ext uri="{FF2B5EF4-FFF2-40B4-BE49-F238E27FC236}">
                <a16:creationId xmlns:a16="http://schemas.microsoft.com/office/drawing/2014/main" id="{1E4C2C21-7950-C2EF-55A1-2B3CE87D9665}"/>
              </a:ext>
            </a:extLst>
          </p:cNvPr>
          <p:cNvSpPr>
            <a:spLocks noChangeShapeType="1"/>
          </p:cNvSpPr>
          <p:nvPr/>
        </p:nvSpPr>
        <p:spPr bwMode="auto">
          <a:xfrm>
            <a:off x="1707153" y="3450623"/>
            <a:ext cx="2479675" cy="2271410"/>
          </a:xfrm>
          <a:prstGeom prst="line">
            <a:avLst/>
          </a:prstGeom>
          <a:noFill/>
          <a:ln w="9360" cap="sq">
            <a:solidFill>
              <a:srgbClr val="6600CC"/>
            </a:solidFill>
            <a:miter lim="800000"/>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 name="Line 12">
            <a:extLst>
              <a:ext uri="{FF2B5EF4-FFF2-40B4-BE49-F238E27FC236}">
                <a16:creationId xmlns:a16="http://schemas.microsoft.com/office/drawing/2014/main" id="{A72AEA96-EBFA-F099-5807-9BB260ED4B74}"/>
              </a:ext>
            </a:extLst>
          </p:cNvPr>
          <p:cNvSpPr>
            <a:spLocks noChangeShapeType="1"/>
          </p:cNvSpPr>
          <p:nvPr/>
        </p:nvSpPr>
        <p:spPr bwMode="auto">
          <a:xfrm>
            <a:off x="2946991" y="3043738"/>
            <a:ext cx="1587" cy="2971800"/>
          </a:xfrm>
          <a:prstGeom prst="line">
            <a:avLst/>
          </a:prstGeom>
          <a:noFill/>
          <a:ln w="9360" cap="sq">
            <a:solidFill>
              <a:srgbClr val="6600CC"/>
            </a:solidFill>
            <a:miter lim="800000"/>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 name="Text Box 7">
            <a:extLst>
              <a:ext uri="{FF2B5EF4-FFF2-40B4-BE49-F238E27FC236}">
                <a16:creationId xmlns:a16="http://schemas.microsoft.com/office/drawing/2014/main" id="{DC6C9B65-E123-1B60-C4FD-D83352C273AC}"/>
              </a:ext>
            </a:extLst>
          </p:cNvPr>
          <p:cNvSpPr txBox="1">
            <a:spLocks noChangeArrowheads="1"/>
          </p:cNvSpPr>
          <p:nvPr/>
        </p:nvSpPr>
        <p:spPr bwMode="auto">
          <a:xfrm>
            <a:off x="2476500" y="2539316"/>
            <a:ext cx="1295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9pPr>
          </a:lstStyle>
          <a:p>
            <a:pPr eaLnBrk="1" hangingPunct="1">
              <a:buSzPct val="100000"/>
            </a:pPr>
            <a:r>
              <a:rPr lang="en-US" altLang="vi-VN" sz="2800" dirty="0">
                <a:solidFill>
                  <a:srgbClr val="FF0000"/>
                </a:solidFill>
                <a:latin typeface="#9Slide07 IcielKoni" pitchFamily="2" charset="0"/>
              </a:rPr>
              <a:t> </a:t>
            </a:r>
            <a:r>
              <a:rPr lang="vi-VN" altLang="vi-VN" sz="2800" dirty="0">
                <a:solidFill>
                  <a:srgbClr val="FF0000"/>
                </a:solidFill>
                <a:latin typeface="#9Slide07 IcielKoni" pitchFamily="2" charset="0"/>
              </a:rPr>
              <a:t>B</a:t>
            </a:r>
            <a:r>
              <a:rPr lang="en-US" altLang="vi-VN" sz="2800" dirty="0" err="1">
                <a:solidFill>
                  <a:srgbClr val="FF0000"/>
                </a:solidFill>
                <a:latin typeface="#9Slide07 IcielKoni" pitchFamily="2" charset="0"/>
              </a:rPr>
              <a:t>ắc</a:t>
            </a:r>
            <a:endParaRPr lang="vi-VN" altLang="vi-VN" sz="2800" dirty="0">
              <a:solidFill>
                <a:srgbClr val="FF0000"/>
              </a:solidFill>
              <a:latin typeface="#9Slide07 IcielKoni" pitchFamily="2" charset="0"/>
            </a:endParaRPr>
          </a:p>
        </p:txBody>
      </p:sp>
      <p:sp>
        <p:nvSpPr>
          <p:cNvPr id="17" name="Text Box 7">
            <a:extLst>
              <a:ext uri="{FF2B5EF4-FFF2-40B4-BE49-F238E27FC236}">
                <a16:creationId xmlns:a16="http://schemas.microsoft.com/office/drawing/2014/main" id="{AABC2D8F-B8B2-B758-94B2-C990AE654325}"/>
              </a:ext>
            </a:extLst>
          </p:cNvPr>
          <p:cNvSpPr txBox="1">
            <a:spLocks noChangeArrowheads="1"/>
          </p:cNvSpPr>
          <p:nvPr/>
        </p:nvSpPr>
        <p:spPr bwMode="auto">
          <a:xfrm>
            <a:off x="2386046" y="5881401"/>
            <a:ext cx="1295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9pPr>
          </a:lstStyle>
          <a:p>
            <a:pPr eaLnBrk="1" hangingPunct="1">
              <a:buSzPct val="100000"/>
            </a:pPr>
            <a:r>
              <a:rPr lang="en-US" altLang="vi-VN" sz="2800" dirty="0">
                <a:solidFill>
                  <a:srgbClr val="FF0000"/>
                </a:solidFill>
                <a:latin typeface="#9Slide07 IcielKoni" pitchFamily="2" charset="0"/>
              </a:rPr>
              <a:t> Nam</a:t>
            </a:r>
            <a:endParaRPr lang="vi-VN" altLang="vi-VN" sz="2800" dirty="0">
              <a:solidFill>
                <a:srgbClr val="FF0000"/>
              </a:solidFill>
              <a:latin typeface="#9Slide07 IcielKoni" pitchFamily="2" charset="0"/>
            </a:endParaRPr>
          </a:p>
        </p:txBody>
      </p:sp>
      <p:sp>
        <p:nvSpPr>
          <p:cNvPr id="18" name="Text Box 7">
            <a:extLst>
              <a:ext uri="{FF2B5EF4-FFF2-40B4-BE49-F238E27FC236}">
                <a16:creationId xmlns:a16="http://schemas.microsoft.com/office/drawing/2014/main" id="{051DDC8E-DF72-FC73-554E-298EFE44F2AC}"/>
              </a:ext>
            </a:extLst>
          </p:cNvPr>
          <p:cNvSpPr txBox="1">
            <a:spLocks noChangeArrowheads="1"/>
          </p:cNvSpPr>
          <p:nvPr/>
        </p:nvSpPr>
        <p:spPr bwMode="auto">
          <a:xfrm>
            <a:off x="4295833" y="4219457"/>
            <a:ext cx="1283873"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9pPr>
          </a:lstStyle>
          <a:p>
            <a:pPr eaLnBrk="1" hangingPunct="1">
              <a:buSzPct val="100000"/>
            </a:pPr>
            <a:r>
              <a:rPr lang="en-US" altLang="vi-VN" sz="2800" dirty="0">
                <a:solidFill>
                  <a:srgbClr val="FF0000"/>
                </a:solidFill>
                <a:latin typeface="#9Slide07 IcielKoni" pitchFamily="2" charset="0"/>
              </a:rPr>
              <a:t> </a:t>
            </a:r>
            <a:r>
              <a:rPr lang="en-US" altLang="vi-VN" sz="2800" dirty="0" err="1">
                <a:solidFill>
                  <a:srgbClr val="FF0000"/>
                </a:solidFill>
                <a:latin typeface="#9Slide07 IcielKoni" pitchFamily="2" charset="0"/>
              </a:rPr>
              <a:t>Đông</a:t>
            </a:r>
            <a:endParaRPr lang="vi-VN" altLang="vi-VN" sz="2800" dirty="0">
              <a:solidFill>
                <a:srgbClr val="FF0000"/>
              </a:solidFill>
              <a:latin typeface="#9Slide07 IcielKoni" pitchFamily="2" charset="0"/>
            </a:endParaRPr>
          </a:p>
        </p:txBody>
      </p:sp>
      <p:sp>
        <p:nvSpPr>
          <p:cNvPr id="21" name="Text Box 7">
            <a:extLst>
              <a:ext uri="{FF2B5EF4-FFF2-40B4-BE49-F238E27FC236}">
                <a16:creationId xmlns:a16="http://schemas.microsoft.com/office/drawing/2014/main" id="{A26B3460-D4AD-DF9C-FCE0-ED7E5B338758}"/>
              </a:ext>
            </a:extLst>
          </p:cNvPr>
          <p:cNvSpPr txBox="1">
            <a:spLocks noChangeArrowheads="1"/>
          </p:cNvSpPr>
          <p:nvPr/>
        </p:nvSpPr>
        <p:spPr bwMode="auto">
          <a:xfrm>
            <a:off x="315058" y="4212843"/>
            <a:ext cx="1283873"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9pPr>
          </a:lstStyle>
          <a:p>
            <a:pPr eaLnBrk="1" hangingPunct="1">
              <a:buSzPct val="100000"/>
            </a:pPr>
            <a:r>
              <a:rPr lang="en-US" altLang="vi-VN" sz="2800" dirty="0">
                <a:solidFill>
                  <a:srgbClr val="FF0000"/>
                </a:solidFill>
                <a:latin typeface="#9Slide07 IcielKoni" pitchFamily="2" charset="0"/>
              </a:rPr>
              <a:t> </a:t>
            </a:r>
            <a:r>
              <a:rPr lang="en-US" altLang="vi-VN" sz="2800" dirty="0" err="1">
                <a:solidFill>
                  <a:srgbClr val="FF0000"/>
                </a:solidFill>
                <a:latin typeface="#9Slide07 IcielKoni" pitchFamily="2" charset="0"/>
              </a:rPr>
              <a:t>Tây</a:t>
            </a:r>
            <a:endParaRPr lang="vi-VN" altLang="vi-VN" sz="2800" dirty="0">
              <a:solidFill>
                <a:srgbClr val="FF0000"/>
              </a:solidFill>
              <a:latin typeface="#9Slide07 IcielKoni" pitchFamily="2" charset="0"/>
            </a:endParaRPr>
          </a:p>
        </p:txBody>
      </p:sp>
      <p:sp>
        <p:nvSpPr>
          <p:cNvPr id="23" name="Text Box 7">
            <a:extLst>
              <a:ext uri="{FF2B5EF4-FFF2-40B4-BE49-F238E27FC236}">
                <a16:creationId xmlns:a16="http://schemas.microsoft.com/office/drawing/2014/main" id="{2B538E5E-0526-426D-3B26-C2DE0F1472E0}"/>
              </a:ext>
            </a:extLst>
          </p:cNvPr>
          <p:cNvSpPr txBox="1">
            <a:spLocks noChangeArrowheads="1"/>
          </p:cNvSpPr>
          <p:nvPr/>
        </p:nvSpPr>
        <p:spPr bwMode="auto">
          <a:xfrm>
            <a:off x="3500690" y="2968151"/>
            <a:ext cx="2261124"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9pPr>
          </a:lstStyle>
          <a:p>
            <a:pPr eaLnBrk="1" hangingPunct="1">
              <a:buSzPct val="100000"/>
            </a:pPr>
            <a:r>
              <a:rPr lang="en-US" altLang="vi-VN" sz="2800" dirty="0">
                <a:solidFill>
                  <a:srgbClr val="FF0000"/>
                </a:solidFill>
                <a:latin typeface="#9Slide07 IcielKoni" pitchFamily="2" charset="0"/>
              </a:rPr>
              <a:t> </a:t>
            </a:r>
            <a:r>
              <a:rPr lang="en-US" altLang="vi-VN" sz="2800" dirty="0" err="1">
                <a:solidFill>
                  <a:srgbClr val="FF0000"/>
                </a:solidFill>
                <a:latin typeface="#9Slide07 IcielKoni" pitchFamily="2" charset="0"/>
              </a:rPr>
              <a:t>Đông</a:t>
            </a:r>
            <a:r>
              <a:rPr lang="en-US" altLang="vi-VN" sz="2800" dirty="0">
                <a:solidFill>
                  <a:srgbClr val="FF0000"/>
                </a:solidFill>
                <a:latin typeface="#9Slide07 IcielKoni" pitchFamily="2" charset="0"/>
              </a:rPr>
              <a:t> </a:t>
            </a:r>
            <a:r>
              <a:rPr lang="en-US" altLang="vi-VN" sz="2800" dirty="0" err="1">
                <a:solidFill>
                  <a:srgbClr val="FF0000"/>
                </a:solidFill>
                <a:latin typeface="#9Slide07 IcielKoni" pitchFamily="2" charset="0"/>
              </a:rPr>
              <a:t>Bắc</a:t>
            </a:r>
            <a:endParaRPr lang="vi-VN" altLang="vi-VN" sz="2800" dirty="0">
              <a:solidFill>
                <a:srgbClr val="FF0000"/>
              </a:solidFill>
              <a:latin typeface="#9Slide07 IcielKoni" pitchFamily="2" charset="0"/>
            </a:endParaRPr>
          </a:p>
        </p:txBody>
      </p:sp>
      <p:sp>
        <p:nvSpPr>
          <p:cNvPr id="24" name="Text Box 7">
            <a:extLst>
              <a:ext uri="{FF2B5EF4-FFF2-40B4-BE49-F238E27FC236}">
                <a16:creationId xmlns:a16="http://schemas.microsoft.com/office/drawing/2014/main" id="{C7796AC9-2695-631C-63B4-26F950B836CF}"/>
              </a:ext>
            </a:extLst>
          </p:cNvPr>
          <p:cNvSpPr txBox="1">
            <a:spLocks noChangeArrowheads="1"/>
          </p:cNvSpPr>
          <p:nvPr/>
        </p:nvSpPr>
        <p:spPr bwMode="auto">
          <a:xfrm>
            <a:off x="364415" y="5562924"/>
            <a:ext cx="1912626"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9pPr>
          </a:lstStyle>
          <a:p>
            <a:pPr eaLnBrk="1" hangingPunct="1">
              <a:buSzPct val="100000"/>
            </a:pPr>
            <a:r>
              <a:rPr lang="en-US" altLang="vi-VN" sz="2800" dirty="0">
                <a:solidFill>
                  <a:srgbClr val="FF0000"/>
                </a:solidFill>
                <a:latin typeface="#9Slide07 IcielKoni" pitchFamily="2" charset="0"/>
              </a:rPr>
              <a:t> </a:t>
            </a:r>
            <a:r>
              <a:rPr lang="en-US" altLang="vi-VN" sz="2800" dirty="0" err="1">
                <a:solidFill>
                  <a:srgbClr val="FF0000"/>
                </a:solidFill>
                <a:latin typeface="#9Slide07 IcielKoni" pitchFamily="2" charset="0"/>
              </a:rPr>
              <a:t>Tây</a:t>
            </a:r>
            <a:r>
              <a:rPr lang="en-US" altLang="vi-VN" sz="2800" dirty="0">
                <a:solidFill>
                  <a:srgbClr val="FF0000"/>
                </a:solidFill>
                <a:latin typeface="#9Slide07 IcielKoni" pitchFamily="2" charset="0"/>
              </a:rPr>
              <a:t> Nam</a:t>
            </a:r>
            <a:endParaRPr lang="vi-VN" altLang="vi-VN" sz="2800" dirty="0">
              <a:solidFill>
                <a:srgbClr val="FF0000"/>
              </a:solidFill>
              <a:latin typeface="#9Slide07 IcielKoni" pitchFamily="2" charset="0"/>
            </a:endParaRPr>
          </a:p>
        </p:txBody>
      </p:sp>
      <p:sp>
        <p:nvSpPr>
          <p:cNvPr id="25" name="Text Box 7">
            <a:extLst>
              <a:ext uri="{FF2B5EF4-FFF2-40B4-BE49-F238E27FC236}">
                <a16:creationId xmlns:a16="http://schemas.microsoft.com/office/drawing/2014/main" id="{5B3C4A94-1A23-EAD6-C450-E3FE3F7EC4E2}"/>
              </a:ext>
            </a:extLst>
          </p:cNvPr>
          <p:cNvSpPr txBox="1">
            <a:spLocks noChangeArrowheads="1"/>
          </p:cNvSpPr>
          <p:nvPr/>
        </p:nvSpPr>
        <p:spPr bwMode="auto">
          <a:xfrm>
            <a:off x="772622" y="2968151"/>
            <a:ext cx="2261124"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9pPr>
          </a:lstStyle>
          <a:p>
            <a:pPr eaLnBrk="1" hangingPunct="1">
              <a:buSzPct val="100000"/>
            </a:pPr>
            <a:r>
              <a:rPr lang="en-US" altLang="vi-VN" sz="2800" dirty="0" err="1">
                <a:solidFill>
                  <a:srgbClr val="FF0000"/>
                </a:solidFill>
                <a:latin typeface="#9Slide07 IcielKoni" pitchFamily="2" charset="0"/>
              </a:rPr>
              <a:t>Tây</a:t>
            </a:r>
            <a:r>
              <a:rPr lang="en-US" altLang="vi-VN" sz="2800" dirty="0">
                <a:solidFill>
                  <a:srgbClr val="FF0000"/>
                </a:solidFill>
                <a:latin typeface="#9Slide07 IcielKoni" pitchFamily="2" charset="0"/>
              </a:rPr>
              <a:t> </a:t>
            </a:r>
            <a:r>
              <a:rPr lang="en-US" altLang="vi-VN" sz="2800" dirty="0" err="1">
                <a:solidFill>
                  <a:srgbClr val="FF0000"/>
                </a:solidFill>
                <a:latin typeface="#9Slide07 IcielKoni" pitchFamily="2" charset="0"/>
              </a:rPr>
              <a:t>Bắc</a:t>
            </a:r>
            <a:endParaRPr lang="vi-VN" altLang="vi-VN" sz="2800" dirty="0">
              <a:solidFill>
                <a:srgbClr val="FF0000"/>
              </a:solidFill>
              <a:latin typeface="#9Slide07 IcielKoni" pitchFamily="2" charset="0"/>
            </a:endParaRPr>
          </a:p>
        </p:txBody>
      </p:sp>
      <p:sp>
        <p:nvSpPr>
          <p:cNvPr id="26" name="Text Box 7">
            <a:extLst>
              <a:ext uri="{FF2B5EF4-FFF2-40B4-BE49-F238E27FC236}">
                <a16:creationId xmlns:a16="http://schemas.microsoft.com/office/drawing/2014/main" id="{6170D0BB-4944-C50D-9537-EA637411D258}"/>
              </a:ext>
            </a:extLst>
          </p:cNvPr>
          <p:cNvSpPr txBox="1">
            <a:spLocks noChangeArrowheads="1"/>
          </p:cNvSpPr>
          <p:nvPr/>
        </p:nvSpPr>
        <p:spPr bwMode="auto">
          <a:xfrm>
            <a:off x="3707267" y="5669372"/>
            <a:ext cx="2261124"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3300"/>
                </a:solidFill>
                <a:latin typeface="Arial" panose="020B0604020202020204" pitchFamily="34" charset="0"/>
                <a:cs typeface="Lucida Sans Unicode" panose="020B0602030504020204" pitchFamily="34" charset="0"/>
              </a:defRPr>
            </a:lvl9pPr>
          </a:lstStyle>
          <a:p>
            <a:pPr eaLnBrk="1" hangingPunct="1">
              <a:buSzPct val="100000"/>
            </a:pPr>
            <a:r>
              <a:rPr lang="en-US" altLang="vi-VN" sz="2800" dirty="0">
                <a:solidFill>
                  <a:srgbClr val="FF0000"/>
                </a:solidFill>
                <a:latin typeface="#9Slide07 IcielKoni" pitchFamily="2" charset="0"/>
              </a:rPr>
              <a:t> </a:t>
            </a:r>
            <a:r>
              <a:rPr lang="en-US" altLang="vi-VN" sz="2800" dirty="0" err="1">
                <a:solidFill>
                  <a:srgbClr val="FF0000"/>
                </a:solidFill>
                <a:latin typeface="#9Slide07 IcielKoni" pitchFamily="2" charset="0"/>
              </a:rPr>
              <a:t>Đông</a:t>
            </a:r>
            <a:r>
              <a:rPr lang="en-US" altLang="vi-VN" sz="2800" dirty="0">
                <a:solidFill>
                  <a:srgbClr val="FF0000"/>
                </a:solidFill>
                <a:latin typeface="#9Slide07 IcielKoni" pitchFamily="2" charset="0"/>
              </a:rPr>
              <a:t> Nam</a:t>
            </a:r>
            <a:endParaRPr lang="vi-VN" altLang="vi-VN" sz="2800" dirty="0">
              <a:solidFill>
                <a:srgbClr val="FF0000"/>
              </a:solidFill>
              <a:latin typeface="#9Slide07 IcielKoni" pitchFamily="2" charset="0"/>
            </a:endParaRPr>
          </a:p>
        </p:txBody>
      </p:sp>
    </p:spTree>
    <p:extLst>
      <p:ext uri="{BB962C8B-B14F-4D97-AF65-F5344CB8AC3E}">
        <p14:creationId xmlns:p14="http://schemas.microsoft.com/office/powerpoint/2010/main" val="227428648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barn(inVertical)">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barn(inVertical)">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barn(inVertical)">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barn(inVertical)">
                                      <p:cBhvr>
                                        <p:cTn id="47" dur="500"/>
                                        <p:tgtEl>
                                          <p:spTgt spid="23"/>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barn(inVertical)">
                                      <p:cBhvr>
                                        <p:cTn id="52" dur="500"/>
                                        <p:tgtEl>
                                          <p:spTgt spid="24"/>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barn(inVertical)">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barn(inVertical)">
                                      <p:cBhvr>
                                        <p:cTn id="62" dur="500"/>
                                        <p:tgtEl>
                                          <p:spTgt spid="25"/>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barn(inVertical)">
                                      <p:cBhvr>
                                        <p:cTn id="6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6" grpId="0" animBg="1"/>
      <p:bldP spid="12" grpId="0" animBg="1"/>
      <p:bldP spid="13" grpId="0" animBg="1"/>
      <p:bldP spid="14" grpId="0" animBg="1"/>
      <p:bldP spid="16" grpId="0"/>
      <p:bldP spid="17" grpId="0"/>
      <p:bldP spid="18" grpId="0"/>
      <p:bldP spid="21" grpId="0"/>
      <p:bldP spid="23" grpId="0"/>
      <p:bldP spid="24" grpId="0"/>
      <p:bldP spid="25" grpId="0"/>
      <p:bldP spid="2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476851"/>
            <a:ext cx="11430000" cy="4351338"/>
          </a:xfrm>
        </p:spPr>
        <p:txBody>
          <a:bodyPr>
            <a:noAutofit/>
          </a:bodyPr>
          <a:lstStyle/>
          <a:p>
            <a:pPr marL="342900" indent="-342900" defTabSz="449263" eaLnBrk="0" fontAlgn="base" hangingPunct="0">
              <a:lnSpc>
                <a:spcPct val="100000"/>
              </a:lnSpc>
              <a:spcBef>
                <a:spcPts val="800"/>
              </a:spcBef>
              <a:spcAft>
                <a:spcPct val="0"/>
              </a:spcAft>
              <a:buClr>
                <a:srgbClr val="000000"/>
              </a:buClr>
              <a:buSzPct val="100000"/>
              <a:buNone/>
            </a:pPr>
            <a:r>
              <a:rPr lang="en-US" altLang="vi-VN" sz="3600" b="1" dirty="0">
                <a:solidFill>
                  <a:srgbClr val="C00000"/>
                </a:solidFill>
                <a:latin typeface="#9Slide07 IcielBaliho Script" pitchFamily="2" charset="0"/>
                <a:cs typeface="Times New Roman" pitchFamily="18" charset="0"/>
              </a:rPr>
              <a:t> * </a:t>
            </a:r>
            <a:r>
              <a:rPr lang="en-US" altLang="vi-VN" sz="3600" b="1" dirty="0" err="1">
                <a:solidFill>
                  <a:srgbClr val="C00000"/>
                </a:solidFill>
                <a:latin typeface="#9Slide07 IcielBaliho Script" pitchFamily="2" charset="0"/>
                <a:cs typeface="Times New Roman" pitchFamily="18" charset="0"/>
              </a:rPr>
              <a:t>Trường</a:t>
            </a:r>
            <a:r>
              <a:rPr lang="en-US" altLang="vi-VN" sz="3600" b="1" dirty="0">
                <a:solidFill>
                  <a:srgbClr val="C00000"/>
                </a:solidFill>
                <a:latin typeface="#9Slide07 IcielBaliho Script" pitchFamily="2" charset="0"/>
                <a:cs typeface="Times New Roman" pitchFamily="18" charset="0"/>
              </a:rPr>
              <a:t> </a:t>
            </a:r>
            <a:r>
              <a:rPr lang="en-US" altLang="vi-VN" sz="3600" b="1" dirty="0" err="1">
                <a:solidFill>
                  <a:srgbClr val="C00000"/>
                </a:solidFill>
                <a:latin typeface="#9Slide07 IcielBaliho Script" pitchFamily="2" charset="0"/>
                <a:cs typeface="Times New Roman" pitchFamily="18" charset="0"/>
              </a:rPr>
              <a:t>hợp</a:t>
            </a:r>
            <a:r>
              <a:rPr lang="en-US" altLang="vi-VN" sz="3600" b="1" dirty="0">
                <a:solidFill>
                  <a:srgbClr val="C00000"/>
                </a:solidFill>
                <a:latin typeface="#9Slide07 IcielBaliho Script" pitchFamily="2" charset="0"/>
                <a:cs typeface="Times New Roman" pitchFamily="18" charset="0"/>
              </a:rPr>
              <a:t> 1: </a:t>
            </a:r>
            <a:r>
              <a:rPr lang="en-US" altLang="vi-VN" sz="3600" b="1" dirty="0" err="1">
                <a:solidFill>
                  <a:srgbClr val="C00000"/>
                </a:solidFill>
                <a:latin typeface="#9Slide07 IcielBaliho Script" pitchFamily="2" charset="0"/>
                <a:cs typeface="Times New Roman" pitchFamily="18" charset="0"/>
              </a:rPr>
              <a:t>Bản</a:t>
            </a:r>
            <a:r>
              <a:rPr lang="en-US" altLang="vi-VN" sz="3600" b="1" dirty="0">
                <a:solidFill>
                  <a:srgbClr val="C00000"/>
                </a:solidFill>
                <a:latin typeface="#9Slide07 IcielBaliho Script" pitchFamily="2" charset="0"/>
                <a:cs typeface="Times New Roman" pitchFamily="18" charset="0"/>
              </a:rPr>
              <a:t> </a:t>
            </a:r>
            <a:r>
              <a:rPr lang="en-US" altLang="vi-VN" sz="3600" b="1" dirty="0" err="1">
                <a:solidFill>
                  <a:srgbClr val="C00000"/>
                </a:solidFill>
                <a:latin typeface="#9Slide07 IcielBaliho Script" pitchFamily="2" charset="0"/>
                <a:cs typeface="Times New Roman" pitchFamily="18" charset="0"/>
              </a:rPr>
              <a:t>đồ</a:t>
            </a:r>
            <a:r>
              <a:rPr lang="en-US" altLang="vi-VN" sz="3600" b="1" dirty="0">
                <a:solidFill>
                  <a:srgbClr val="C00000"/>
                </a:solidFill>
                <a:latin typeface="#9Slide07 IcielBaliho Script" pitchFamily="2" charset="0"/>
                <a:cs typeface="Times New Roman" pitchFamily="18" charset="0"/>
              </a:rPr>
              <a:t> </a:t>
            </a:r>
            <a:r>
              <a:rPr lang="en-US" altLang="vi-VN" sz="3600" b="1" dirty="0" err="1">
                <a:solidFill>
                  <a:srgbClr val="C00000"/>
                </a:solidFill>
                <a:latin typeface="#9Slide07 IcielBaliho Script" pitchFamily="2" charset="0"/>
                <a:cs typeface="Times New Roman" pitchFamily="18" charset="0"/>
              </a:rPr>
              <a:t>có</a:t>
            </a:r>
            <a:r>
              <a:rPr lang="en-US" altLang="vi-VN" sz="3600" b="1" dirty="0">
                <a:solidFill>
                  <a:srgbClr val="C00000"/>
                </a:solidFill>
                <a:latin typeface="#9Slide07 IcielBaliho Script" pitchFamily="2" charset="0"/>
                <a:cs typeface="Times New Roman" pitchFamily="18" charset="0"/>
              </a:rPr>
              <a:t> </a:t>
            </a:r>
            <a:r>
              <a:rPr lang="en-US" altLang="vi-VN" sz="3600" b="1" dirty="0" err="1">
                <a:solidFill>
                  <a:srgbClr val="C00000"/>
                </a:solidFill>
                <a:latin typeface="#9Slide07 IcielBaliho Script" pitchFamily="2" charset="0"/>
                <a:cs typeface="Times New Roman" pitchFamily="18" charset="0"/>
              </a:rPr>
              <a:t>đường</a:t>
            </a:r>
            <a:r>
              <a:rPr lang="en-US" altLang="vi-VN" sz="3600" b="1" dirty="0">
                <a:solidFill>
                  <a:srgbClr val="C00000"/>
                </a:solidFill>
                <a:latin typeface="#9Slide07 IcielBaliho Script" pitchFamily="2" charset="0"/>
                <a:cs typeface="Times New Roman" pitchFamily="18" charset="0"/>
              </a:rPr>
              <a:t> </a:t>
            </a:r>
            <a:r>
              <a:rPr lang="en-US" altLang="vi-VN" sz="3600" b="1" dirty="0" err="1">
                <a:solidFill>
                  <a:srgbClr val="C00000"/>
                </a:solidFill>
                <a:latin typeface="#9Slide07 IcielBaliho Script" pitchFamily="2" charset="0"/>
                <a:cs typeface="Times New Roman" pitchFamily="18" charset="0"/>
              </a:rPr>
              <a:t>kinh</a:t>
            </a:r>
            <a:r>
              <a:rPr lang="en-US" altLang="vi-VN" sz="3600" b="1" dirty="0">
                <a:solidFill>
                  <a:srgbClr val="C00000"/>
                </a:solidFill>
                <a:latin typeface="#9Slide07 IcielBaliho Script" pitchFamily="2" charset="0"/>
                <a:cs typeface="Times New Roman" pitchFamily="18" charset="0"/>
              </a:rPr>
              <a:t>, </a:t>
            </a:r>
            <a:r>
              <a:rPr lang="en-US" altLang="vi-VN" sz="3600" b="1" dirty="0" err="1">
                <a:solidFill>
                  <a:srgbClr val="C00000"/>
                </a:solidFill>
                <a:latin typeface="#9Slide07 IcielBaliho Script" pitchFamily="2" charset="0"/>
                <a:cs typeface="Times New Roman" pitchFamily="18" charset="0"/>
              </a:rPr>
              <a:t>vĩ</a:t>
            </a:r>
            <a:r>
              <a:rPr lang="en-US" altLang="vi-VN" sz="3600" b="1" dirty="0">
                <a:solidFill>
                  <a:srgbClr val="C00000"/>
                </a:solidFill>
                <a:latin typeface="#9Slide07 IcielBaliho Script" pitchFamily="2" charset="0"/>
                <a:cs typeface="Times New Roman" pitchFamily="18" charset="0"/>
              </a:rPr>
              <a:t> </a:t>
            </a:r>
            <a:r>
              <a:rPr lang="en-US" altLang="vi-VN" sz="3600" b="1" dirty="0" err="1">
                <a:solidFill>
                  <a:srgbClr val="C00000"/>
                </a:solidFill>
                <a:latin typeface="#9Slide07 IcielBaliho Script" pitchFamily="2" charset="0"/>
                <a:cs typeface="Times New Roman" pitchFamily="18" charset="0"/>
              </a:rPr>
              <a:t>tuyến</a:t>
            </a:r>
            <a:endParaRPr lang="en-US" altLang="vi-VN" sz="3600" b="1" dirty="0">
              <a:solidFill>
                <a:srgbClr val="C00000"/>
              </a:solidFill>
              <a:latin typeface="#9Slide07 IcielBaliho Script" pitchFamily="2" charset="0"/>
              <a:cs typeface="Times New Roman" pitchFamily="18" charset="0"/>
            </a:endParaRPr>
          </a:p>
          <a:p>
            <a:pPr marL="342900" indent="-342900" defTabSz="449263" eaLnBrk="0" fontAlgn="base" hangingPunct="0">
              <a:lnSpc>
                <a:spcPct val="100000"/>
              </a:lnSpc>
              <a:spcBef>
                <a:spcPts val="800"/>
              </a:spcBef>
              <a:spcAft>
                <a:spcPct val="0"/>
              </a:spcAft>
              <a:buClr>
                <a:srgbClr val="000000"/>
              </a:buClr>
              <a:buSzPct val="100000"/>
              <a:buNone/>
            </a:pPr>
            <a:r>
              <a:rPr lang="en-US" altLang="vi-VN" sz="3600" dirty="0">
                <a:solidFill>
                  <a:schemeClr val="accent6">
                    <a:lumMod val="50000"/>
                  </a:schemeClr>
                </a:solidFill>
                <a:latin typeface="#9Slide07 IcielBaliho Script" pitchFamily="2" charset="0"/>
                <a:cs typeface="Times New Roman" pitchFamily="18" charset="0"/>
              </a:rPr>
              <a:t>- </a:t>
            </a:r>
            <a:r>
              <a:rPr lang="en-US" altLang="vi-VN" sz="3600" dirty="0" err="1">
                <a:solidFill>
                  <a:schemeClr val="accent6">
                    <a:lumMod val="50000"/>
                  </a:schemeClr>
                </a:solidFill>
                <a:latin typeface="#9Slide07 IcielBaliho Script" pitchFamily="2" charset="0"/>
                <a:cs typeface="Times New Roman" pitchFamily="18" charset="0"/>
              </a:rPr>
              <a:t>Xác</a:t>
            </a:r>
            <a:r>
              <a:rPr lang="en-US" altLang="vi-VN" sz="3600" dirty="0">
                <a:solidFill>
                  <a:schemeClr val="accent6">
                    <a:lumMod val="50000"/>
                  </a:schemeClr>
                </a:solidFill>
                <a:latin typeface="#9Slide07 IcielBaliho Script" pitchFamily="2" charset="0"/>
                <a:cs typeface="Times New Roman" pitchFamily="18" charset="0"/>
              </a:rPr>
              <a:t> </a:t>
            </a:r>
            <a:r>
              <a:rPr lang="en-US" altLang="vi-VN" sz="3600" dirty="0" err="1">
                <a:solidFill>
                  <a:schemeClr val="accent6">
                    <a:lumMod val="50000"/>
                  </a:schemeClr>
                </a:solidFill>
                <a:latin typeface="#9Slide07 IcielBaliho Script" pitchFamily="2" charset="0"/>
                <a:cs typeface="Times New Roman" pitchFamily="18" charset="0"/>
              </a:rPr>
              <a:t>định</a:t>
            </a:r>
            <a:r>
              <a:rPr lang="en-US" altLang="vi-VN" sz="3600" dirty="0">
                <a:solidFill>
                  <a:schemeClr val="accent6">
                    <a:lumMod val="50000"/>
                  </a:schemeClr>
                </a:solidFill>
                <a:latin typeface="#9Slide07 IcielBaliho Script" pitchFamily="2" charset="0"/>
                <a:cs typeface="Times New Roman" pitchFamily="18" charset="0"/>
              </a:rPr>
              <a:t> </a:t>
            </a:r>
            <a:r>
              <a:rPr lang="en-US" altLang="vi-VN" sz="3600" dirty="0" err="1">
                <a:solidFill>
                  <a:schemeClr val="accent6">
                    <a:lumMod val="50000"/>
                  </a:schemeClr>
                </a:solidFill>
                <a:latin typeface="#9Slide07 IcielBaliho Script" pitchFamily="2" charset="0"/>
                <a:cs typeface="Times New Roman" pitchFamily="18" charset="0"/>
              </a:rPr>
              <a:t>phương</a:t>
            </a:r>
            <a:r>
              <a:rPr lang="en-US" altLang="vi-VN" sz="3600" dirty="0">
                <a:solidFill>
                  <a:schemeClr val="accent6">
                    <a:lumMod val="50000"/>
                  </a:schemeClr>
                </a:solidFill>
                <a:latin typeface="#9Slide07 IcielBaliho Script" pitchFamily="2" charset="0"/>
                <a:cs typeface="Times New Roman" pitchFamily="18" charset="0"/>
              </a:rPr>
              <a:t> </a:t>
            </a:r>
            <a:r>
              <a:rPr lang="en-US" altLang="vi-VN" sz="3600" dirty="0" err="1">
                <a:solidFill>
                  <a:schemeClr val="accent6">
                    <a:lumMod val="50000"/>
                  </a:schemeClr>
                </a:solidFill>
                <a:latin typeface="#9Slide07 IcielBaliho Script" pitchFamily="2" charset="0"/>
                <a:cs typeface="Times New Roman" pitchFamily="18" charset="0"/>
              </a:rPr>
              <a:t>hướng</a:t>
            </a:r>
            <a:r>
              <a:rPr lang="vi-VN" altLang="vi-VN" sz="3600" dirty="0">
                <a:solidFill>
                  <a:schemeClr val="accent6">
                    <a:lumMod val="50000"/>
                  </a:schemeClr>
                </a:solidFill>
                <a:latin typeface="#9Slide07 IcielBaliho Script" pitchFamily="2" charset="0"/>
                <a:cs typeface="Times New Roman" panose="02020603050405020304" pitchFamily="18" charset="0"/>
              </a:rPr>
              <a:t> dựa vào các đường kinh tuyến, vĩ tuyến.</a:t>
            </a:r>
            <a:endParaRPr lang="en-US" altLang="vi-VN" sz="3600" dirty="0">
              <a:solidFill>
                <a:schemeClr val="accent6">
                  <a:lumMod val="50000"/>
                </a:schemeClr>
              </a:solidFill>
              <a:latin typeface="#9Slide07 IcielBaliho Script" pitchFamily="2" charset="0"/>
              <a:cs typeface="Times New Roman" panose="02020603050405020304" pitchFamily="18" charset="0"/>
            </a:endParaRPr>
          </a:p>
          <a:p>
            <a:pPr marL="342900" indent="-342900" defTabSz="449263" eaLnBrk="0" fontAlgn="base" hangingPunct="0">
              <a:lnSpc>
                <a:spcPct val="100000"/>
              </a:lnSpc>
              <a:spcBef>
                <a:spcPts val="800"/>
              </a:spcBef>
              <a:spcAft>
                <a:spcPct val="0"/>
              </a:spcAft>
              <a:buClr>
                <a:srgbClr val="000000"/>
              </a:buClr>
              <a:buSzPct val="100000"/>
              <a:buNone/>
            </a:pPr>
            <a:r>
              <a:rPr lang="en-US" altLang="vi-VN" sz="3600" dirty="0">
                <a:solidFill>
                  <a:schemeClr val="accent6">
                    <a:lumMod val="50000"/>
                  </a:schemeClr>
                </a:solidFill>
                <a:latin typeface="#9Slide07 IcielBaliho Script" pitchFamily="2" charset="0"/>
                <a:cs typeface="Times New Roman" panose="02020603050405020304" pitchFamily="18" charset="0"/>
              </a:rPr>
              <a:t>       + </a:t>
            </a:r>
            <a:r>
              <a:rPr lang="en-US" altLang="vi-VN" sz="3600" dirty="0" err="1">
                <a:solidFill>
                  <a:schemeClr val="accent6">
                    <a:lumMod val="50000"/>
                  </a:schemeClr>
                </a:solidFill>
                <a:latin typeface="#9Slide07 IcielBaliho Script" pitchFamily="2" charset="0"/>
                <a:cs typeface="Times New Roman" panose="02020603050405020304" pitchFamily="18" charset="0"/>
              </a:rPr>
              <a:t>Đầu</a:t>
            </a:r>
            <a:r>
              <a:rPr lang="en-US" altLang="vi-VN" sz="3600" dirty="0">
                <a:solidFill>
                  <a:schemeClr val="accent6">
                    <a:lumMod val="50000"/>
                  </a:schemeClr>
                </a:solidFill>
                <a:latin typeface="#9Slide07 IcielBaliho Script" pitchFamily="2" charset="0"/>
                <a:cs typeface="Times New Roman" panose="02020603050405020304" pitchFamily="18" charset="0"/>
              </a:rPr>
              <a:t> </a:t>
            </a:r>
            <a:r>
              <a:rPr lang="en-US" altLang="vi-VN" sz="3600" dirty="0" err="1">
                <a:solidFill>
                  <a:schemeClr val="accent6">
                    <a:lumMod val="50000"/>
                  </a:schemeClr>
                </a:solidFill>
                <a:latin typeface="#9Slide07 IcielBaliho Script" pitchFamily="2" charset="0"/>
                <a:cs typeface="Times New Roman" panose="02020603050405020304" pitchFamily="18" charset="0"/>
              </a:rPr>
              <a:t>trên</a:t>
            </a:r>
            <a:r>
              <a:rPr lang="en-US" altLang="vi-VN" sz="3600" dirty="0">
                <a:solidFill>
                  <a:schemeClr val="accent6">
                    <a:lumMod val="50000"/>
                  </a:schemeClr>
                </a:solidFill>
                <a:latin typeface="#9Slide07 IcielBaliho Script" pitchFamily="2" charset="0"/>
                <a:cs typeface="Times New Roman" panose="02020603050405020304" pitchFamily="18" charset="0"/>
              </a:rPr>
              <a:t> </a:t>
            </a:r>
            <a:r>
              <a:rPr lang="en-US" altLang="vi-VN" sz="3600" dirty="0" err="1">
                <a:solidFill>
                  <a:schemeClr val="accent6">
                    <a:lumMod val="50000"/>
                  </a:schemeClr>
                </a:solidFill>
                <a:latin typeface="#9Slide07 IcielBaliho Script" pitchFamily="2" charset="0"/>
                <a:cs typeface="Times New Roman" panose="02020603050405020304" pitchFamily="18" charset="0"/>
              </a:rPr>
              <a:t>của</a:t>
            </a:r>
            <a:r>
              <a:rPr lang="en-US" altLang="vi-VN" sz="3600" dirty="0">
                <a:solidFill>
                  <a:schemeClr val="accent6">
                    <a:lumMod val="50000"/>
                  </a:schemeClr>
                </a:solidFill>
                <a:latin typeface="#9Slide07 IcielBaliho Script" pitchFamily="2" charset="0"/>
                <a:cs typeface="Times New Roman" panose="02020603050405020304" pitchFamily="18" charset="0"/>
              </a:rPr>
              <a:t> </a:t>
            </a:r>
            <a:r>
              <a:rPr lang="en-US" altLang="vi-VN" sz="3600" dirty="0" err="1">
                <a:solidFill>
                  <a:schemeClr val="accent6">
                    <a:lumMod val="50000"/>
                  </a:schemeClr>
                </a:solidFill>
                <a:latin typeface="#9Slide07 IcielBaliho Script" pitchFamily="2" charset="0"/>
                <a:cs typeface="Times New Roman" panose="02020603050405020304" pitchFamily="18" charset="0"/>
              </a:rPr>
              <a:t>kinh</a:t>
            </a:r>
            <a:r>
              <a:rPr lang="en-US" altLang="vi-VN" sz="3600" dirty="0">
                <a:solidFill>
                  <a:schemeClr val="accent6">
                    <a:lumMod val="50000"/>
                  </a:schemeClr>
                </a:solidFill>
                <a:latin typeface="#9Slide07 IcielBaliho Script" pitchFamily="2" charset="0"/>
                <a:cs typeface="Times New Roman" panose="02020603050405020304" pitchFamily="18" charset="0"/>
              </a:rPr>
              <a:t> </a:t>
            </a:r>
            <a:r>
              <a:rPr lang="en-US" altLang="vi-VN" sz="3600" dirty="0" err="1">
                <a:solidFill>
                  <a:schemeClr val="accent6">
                    <a:lumMod val="50000"/>
                  </a:schemeClr>
                </a:solidFill>
                <a:latin typeface="#9Slide07 IcielBaliho Script" pitchFamily="2" charset="0"/>
                <a:cs typeface="Times New Roman" panose="02020603050405020304" pitchFamily="18" charset="0"/>
              </a:rPr>
              <a:t>tuyến</a:t>
            </a:r>
            <a:r>
              <a:rPr lang="en-US" altLang="vi-VN" sz="3600" dirty="0">
                <a:solidFill>
                  <a:schemeClr val="accent6">
                    <a:lumMod val="50000"/>
                  </a:schemeClr>
                </a:solidFill>
                <a:latin typeface="#9Slide07 IcielBaliho Script" pitchFamily="2" charset="0"/>
                <a:cs typeface="Times New Roman" panose="02020603050405020304" pitchFamily="18" charset="0"/>
              </a:rPr>
              <a:t> </a:t>
            </a:r>
            <a:r>
              <a:rPr lang="en-US" altLang="vi-VN" sz="3600" dirty="0" err="1">
                <a:solidFill>
                  <a:schemeClr val="accent6">
                    <a:lumMod val="50000"/>
                  </a:schemeClr>
                </a:solidFill>
                <a:latin typeface="#9Slide07 IcielBaliho Script" pitchFamily="2" charset="0"/>
                <a:cs typeface="Times New Roman" panose="02020603050405020304" pitchFamily="18" charset="0"/>
              </a:rPr>
              <a:t>là</a:t>
            </a:r>
            <a:r>
              <a:rPr lang="en-US" altLang="vi-VN" sz="3600" dirty="0">
                <a:solidFill>
                  <a:schemeClr val="accent6">
                    <a:lumMod val="50000"/>
                  </a:schemeClr>
                </a:solidFill>
                <a:latin typeface="#9Slide07 IcielBaliho Script" pitchFamily="2" charset="0"/>
                <a:cs typeface="Times New Roman" panose="02020603050405020304" pitchFamily="18" charset="0"/>
              </a:rPr>
              <a:t> </a:t>
            </a:r>
            <a:r>
              <a:rPr lang="en-US" altLang="vi-VN" sz="3600" dirty="0" err="1">
                <a:solidFill>
                  <a:schemeClr val="accent6">
                    <a:lumMod val="50000"/>
                  </a:schemeClr>
                </a:solidFill>
                <a:latin typeface="#9Slide07 IcielBaliho Script" pitchFamily="2" charset="0"/>
                <a:cs typeface="Times New Roman" panose="02020603050405020304" pitchFamily="18" charset="0"/>
              </a:rPr>
              <a:t>hướng</a:t>
            </a:r>
            <a:r>
              <a:rPr lang="en-US" altLang="vi-VN" sz="3600" dirty="0">
                <a:solidFill>
                  <a:schemeClr val="accent6">
                    <a:lumMod val="50000"/>
                  </a:schemeClr>
                </a:solidFill>
                <a:latin typeface="#9Slide07 IcielBaliho Script" pitchFamily="2" charset="0"/>
                <a:cs typeface="Times New Roman" panose="02020603050405020304" pitchFamily="18" charset="0"/>
              </a:rPr>
              <a:t> </a:t>
            </a:r>
            <a:r>
              <a:rPr lang="en-US" altLang="vi-VN" sz="3600" dirty="0" err="1">
                <a:solidFill>
                  <a:schemeClr val="accent6">
                    <a:lumMod val="50000"/>
                  </a:schemeClr>
                </a:solidFill>
                <a:latin typeface="#9Slide07 IcielBaliho Script" pitchFamily="2" charset="0"/>
                <a:cs typeface="Times New Roman" panose="02020603050405020304" pitchFamily="18" charset="0"/>
              </a:rPr>
              <a:t>Bắc</a:t>
            </a:r>
            <a:r>
              <a:rPr lang="en-US" altLang="vi-VN" sz="3600" dirty="0">
                <a:solidFill>
                  <a:schemeClr val="accent6">
                    <a:lumMod val="50000"/>
                  </a:schemeClr>
                </a:solidFill>
                <a:latin typeface="#9Slide07 IcielBaliho Script" pitchFamily="2" charset="0"/>
                <a:cs typeface="Times New Roman" panose="02020603050405020304" pitchFamily="18" charset="0"/>
              </a:rPr>
              <a:t>, </a:t>
            </a:r>
            <a:r>
              <a:rPr lang="en-US" altLang="vi-VN" sz="3600" dirty="0" err="1">
                <a:solidFill>
                  <a:schemeClr val="accent6">
                    <a:lumMod val="50000"/>
                  </a:schemeClr>
                </a:solidFill>
                <a:latin typeface="#9Slide07 IcielBaliho Script" pitchFamily="2" charset="0"/>
                <a:cs typeface="Times New Roman" panose="02020603050405020304" pitchFamily="18" charset="0"/>
              </a:rPr>
              <a:t>đầu</a:t>
            </a:r>
            <a:r>
              <a:rPr lang="en-US" altLang="vi-VN" sz="3600" dirty="0">
                <a:solidFill>
                  <a:schemeClr val="accent6">
                    <a:lumMod val="50000"/>
                  </a:schemeClr>
                </a:solidFill>
                <a:latin typeface="#9Slide07 IcielBaliho Script" pitchFamily="2" charset="0"/>
                <a:cs typeface="Times New Roman" panose="02020603050405020304" pitchFamily="18" charset="0"/>
              </a:rPr>
              <a:t> </a:t>
            </a:r>
            <a:r>
              <a:rPr lang="en-US" altLang="vi-VN" sz="3600" dirty="0" err="1">
                <a:solidFill>
                  <a:schemeClr val="accent6">
                    <a:lumMod val="50000"/>
                  </a:schemeClr>
                </a:solidFill>
                <a:latin typeface="#9Slide07 IcielBaliho Script" pitchFamily="2" charset="0"/>
                <a:cs typeface="Times New Roman" panose="02020603050405020304" pitchFamily="18" charset="0"/>
              </a:rPr>
              <a:t>dưới</a:t>
            </a:r>
            <a:r>
              <a:rPr lang="en-US" altLang="vi-VN" sz="3600" dirty="0">
                <a:solidFill>
                  <a:schemeClr val="accent6">
                    <a:lumMod val="50000"/>
                  </a:schemeClr>
                </a:solidFill>
                <a:latin typeface="#9Slide07 IcielBaliho Script" pitchFamily="2" charset="0"/>
                <a:cs typeface="Times New Roman" panose="02020603050405020304" pitchFamily="18" charset="0"/>
              </a:rPr>
              <a:t> </a:t>
            </a:r>
            <a:r>
              <a:rPr lang="en-US" altLang="vi-VN" sz="3600" dirty="0" err="1">
                <a:solidFill>
                  <a:schemeClr val="accent6">
                    <a:lumMod val="50000"/>
                  </a:schemeClr>
                </a:solidFill>
                <a:latin typeface="#9Slide07 IcielBaliho Script" pitchFamily="2" charset="0"/>
                <a:cs typeface="Times New Roman" panose="02020603050405020304" pitchFamily="18" charset="0"/>
              </a:rPr>
              <a:t>là</a:t>
            </a:r>
            <a:r>
              <a:rPr lang="en-US" altLang="vi-VN" sz="3600" dirty="0">
                <a:solidFill>
                  <a:schemeClr val="accent6">
                    <a:lumMod val="50000"/>
                  </a:schemeClr>
                </a:solidFill>
                <a:latin typeface="#9Slide07 IcielBaliho Script" pitchFamily="2" charset="0"/>
                <a:cs typeface="Times New Roman" panose="02020603050405020304" pitchFamily="18" charset="0"/>
              </a:rPr>
              <a:t> </a:t>
            </a:r>
            <a:r>
              <a:rPr lang="en-US" altLang="vi-VN" sz="3600" dirty="0" err="1">
                <a:solidFill>
                  <a:schemeClr val="accent6">
                    <a:lumMod val="50000"/>
                  </a:schemeClr>
                </a:solidFill>
                <a:latin typeface="#9Slide07 IcielBaliho Script" pitchFamily="2" charset="0"/>
                <a:cs typeface="Times New Roman" panose="02020603050405020304" pitchFamily="18" charset="0"/>
              </a:rPr>
              <a:t>hướng</a:t>
            </a:r>
            <a:r>
              <a:rPr lang="en-US" altLang="vi-VN" sz="3600" dirty="0">
                <a:solidFill>
                  <a:schemeClr val="accent6">
                    <a:lumMod val="50000"/>
                  </a:schemeClr>
                </a:solidFill>
                <a:latin typeface="#9Slide07 IcielBaliho Script" pitchFamily="2" charset="0"/>
                <a:cs typeface="Times New Roman" panose="02020603050405020304" pitchFamily="18" charset="0"/>
              </a:rPr>
              <a:t> Nam</a:t>
            </a:r>
          </a:p>
          <a:p>
            <a:pPr marL="342900" indent="-342900" defTabSz="449263" eaLnBrk="0" fontAlgn="base" hangingPunct="0">
              <a:lnSpc>
                <a:spcPct val="100000"/>
              </a:lnSpc>
              <a:spcBef>
                <a:spcPts val="800"/>
              </a:spcBef>
              <a:spcAft>
                <a:spcPct val="0"/>
              </a:spcAft>
              <a:buClr>
                <a:srgbClr val="000000"/>
              </a:buClr>
              <a:buSzPct val="100000"/>
              <a:buNone/>
            </a:pPr>
            <a:r>
              <a:rPr lang="en-US" altLang="vi-VN" sz="3600" dirty="0">
                <a:solidFill>
                  <a:schemeClr val="accent6">
                    <a:lumMod val="50000"/>
                  </a:schemeClr>
                </a:solidFill>
                <a:latin typeface="#9Slide07 IcielBaliho Script" pitchFamily="2" charset="0"/>
                <a:cs typeface="Times New Roman" panose="02020603050405020304" pitchFamily="18" charset="0"/>
              </a:rPr>
              <a:t>       + </a:t>
            </a:r>
            <a:r>
              <a:rPr lang="en-US" altLang="vi-VN" sz="3600" dirty="0" err="1">
                <a:solidFill>
                  <a:schemeClr val="accent6">
                    <a:lumMod val="50000"/>
                  </a:schemeClr>
                </a:solidFill>
                <a:latin typeface="#9Slide07 IcielBaliho Script" pitchFamily="2" charset="0"/>
                <a:cs typeface="Times New Roman" panose="02020603050405020304" pitchFamily="18" charset="0"/>
              </a:rPr>
              <a:t>Đầu</a:t>
            </a:r>
            <a:r>
              <a:rPr lang="en-US" altLang="vi-VN" sz="3600" dirty="0">
                <a:solidFill>
                  <a:schemeClr val="accent6">
                    <a:lumMod val="50000"/>
                  </a:schemeClr>
                </a:solidFill>
                <a:latin typeface="#9Slide07 IcielBaliho Script" pitchFamily="2" charset="0"/>
                <a:cs typeface="Times New Roman" panose="02020603050405020304" pitchFamily="18" charset="0"/>
              </a:rPr>
              <a:t> </a:t>
            </a:r>
            <a:r>
              <a:rPr lang="en-US" altLang="vi-VN" sz="3600" dirty="0" err="1">
                <a:solidFill>
                  <a:schemeClr val="accent6">
                    <a:lumMod val="50000"/>
                  </a:schemeClr>
                </a:solidFill>
                <a:latin typeface="#9Slide07 IcielBaliho Script" pitchFamily="2" charset="0"/>
                <a:cs typeface="Times New Roman" panose="02020603050405020304" pitchFamily="18" charset="0"/>
              </a:rPr>
              <a:t>bên</a:t>
            </a:r>
            <a:r>
              <a:rPr lang="en-US" altLang="vi-VN" sz="3600" dirty="0">
                <a:solidFill>
                  <a:schemeClr val="accent6">
                    <a:lumMod val="50000"/>
                  </a:schemeClr>
                </a:solidFill>
                <a:latin typeface="#9Slide07 IcielBaliho Script" pitchFamily="2" charset="0"/>
                <a:cs typeface="Times New Roman" panose="02020603050405020304" pitchFamily="18" charset="0"/>
              </a:rPr>
              <a:t> </a:t>
            </a:r>
            <a:r>
              <a:rPr lang="en-US" altLang="vi-VN" sz="3600" dirty="0" err="1">
                <a:solidFill>
                  <a:schemeClr val="accent6">
                    <a:lumMod val="50000"/>
                  </a:schemeClr>
                </a:solidFill>
                <a:latin typeface="#9Slide07 IcielBaliho Script" pitchFamily="2" charset="0"/>
                <a:cs typeface="Times New Roman" panose="02020603050405020304" pitchFamily="18" charset="0"/>
              </a:rPr>
              <a:t>phải</a:t>
            </a:r>
            <a:r>
              <a:rPr lang="en-US" altLang="vi-VN" sz="3600" dirty="0">
                <a:solidFill>
                  <a:schemeClr val="accent6">
                    <a:lumMod val="50000"/>
                  </a:schemeClr>
                </a:solidFill>
                <a:latin typeface="#9Slide07 IcielBaliho Script" pitchFamily="2" charset="0"/>
                <a:cs typeface="Times New Roman" panose="02020603050405020304" pitchFamily="18" charset="0"/>
              </a:rPr>
              <a:t> </a:t>
            </a:r>
            <a:r>
              <a:rPr lang="en-US" altLang="vi-VN" sz="3600" dirty="0" err="1">
                <a:solidFill>
                  <a:schemeClr val="accent6">
                    <a:lumMod val="50000"/>
                  </a:schemeClr>
                </a:solidFill>
                <a:latin typeface="#9Slide07 IcielBaliho Script" pitchFamily="2" charset="0"/>
                <a:cs typeface="Times New Roman" panose="02020603050405020304" pitchFamily="18" charset="0"/>
              </a:rPr>
              <a:t>của</a:t>
            </a:r>
            <a:r>
              <a:rPr lang="en-US" altLang="vi-VN" sz="3600" dirty="0">
                <a:solidFill>
                  <a:schemeClr val="accent6">
                    <a:lumMod val="50000"/>
                  </a:schemeClr>
                </a:solidFill>
                <a:latin typeface="#9Slide07 IcielBaliho Script" pitchFamily="2" charset="0"/>
                <a:cs typeface="Times New Roman" panose="02020603050405020304" pitchFamily="18" charset="0"/>
              </a:rPr>
              <a:t> </a:t>
            </a:r>
            <a:r>
              <a:rPr lang="en-US" altLang="vi-VN" sz="3600" dirty="0" err="1">
                <a:solidFill>
                  <a:schemeClr val="accent6">
                    <a:lumMod val="50000"/>
                  </a:schemeClr>
                </a:solidFill>
                <a:latin typeface="#9Slide07 IcielBaliho Script" pitchFamily="2" charset="0"/>
                <a:cs typeface="Times New Roman" panose="02020603050405020304" pitchFamily="18" charset="0"/>
              </a:rPr>
              <a:t>vĩ</a:t>
            </a:r>
            <a:r>
              <a:rPr lang="en-US" altLang="vi-VN" sz="3600" dirty="0">
                <a:solidFill>
                  <a:schemeClr val="accent6">
                    <a:lumMod val="50000"/>
                  </a:schemeClr>
                </a:solidFill>
                <a:latin typeface="#9Slide07 IcielBaliho Script" pitchFamily="2" charset="0"/>
                <a:cs typeface="Times New Roman" panose="02020603050405020304" pitchFamily="18" charset="0"/>
              </a:rPr>
              <a:t> </a:t>
            </a:r>
            <a:r>
              <a:rPr lang="en-US" altLang="vi-VN" sz="3600" dirty="0" err="1">
                <a:solidFill>
                  <a:schemeClr val="accent6">
                    <a:lumMod val="50000"/>
                  </a:schemeClr>
                </a:solidFill>
                <a:latin typeface="#9Slide07 IcielBaliho Script" pitchFamily="2" charset="0"/>
                <a:cs typeface="Times New Roman" panose="02020603050405020304" pitchFamily="18" charset="0"/>
              </a:rPr>
              <a:t>tuyến</a:t>
            </a:r>
            <a:r>
              <a:rPr lang="en-US" altLang="vi-VN" sz="3600" dirty="0">
                <a:solidFill>
                  <a:schemeClr val="accent6">
                    <a:lumMod val="50000"/>
                  </a:schemeClr>
                </a:solidFill>
                <a:latin typeface="#9Slide07 IcielBaliho Script" pitchFamily="2" charset="0"/>
                <a:cs typeface="Times New Roman" panose="02020603050405020304" pitchFamily="18" charset="0"/>
              </a:rPr>
              <a:t> </a:t>
            </a:r>
            <a:r>
              <a:rPr lang="en-US" altLang="vi-VN" sz="3600" dirty="0" err="1">
                <a:solidFill>
                  <a:schemeClr val="accent6">
                    <a:lumMod val="50000"/>
                  </a:schemeClr>
                </a:solidFill>
                <a:latin typeface="#9Slide07 IcielBaliho Script" pitchFamily="2" charset="0"/>
                <a:cs typeface="Times New Roman" panose="02020603050405020304" pitchFamily="18" charset="0"/>
              </a:rPr>
              <a:t>là</a:t>
            </a:r>
            <a:r>
              <a:rPr lang="en-US" altLang="vi-VN" sz="3600" dirty="0">
                <a:solidFill>
                  <a:schemeClr val="accent6">
                    <a:lumMod val="50000"/>
                  </a:schemeClr>
                </a:solidFill>
                <a:latin typeface="#9Slide07 IcielBaliho Script" pitchFamily="2" charset="0"/>
                <a:cs typeface="Times New Roman" panose="02020603050405020304" pitchFamily="18" charset="0"/>
              </a:rPr>
              <a:t> </a:t>
            </a:r>
            <a:r>
              <a:rPr lang="en-US" altLang="vi-VN" sz="3600" dirty="0" err="1">
                <a:solidFill>
                  <a:schemeClr val="accent6">
                    <a:lumMod val="50000"/>
                  </a:schemeClr>
                </a:solidFill>
                <a:latin typeface="#9Slide07 IcielBaliho Script" pitchFamily="2" charset="0"/>
                <a:cs typeface="Times New Roman" panose="02020603050405020304" pitchFamily="18" charset="0"/>
              </a:rPr>
              <a:t>hướng</a:t>
            </a:r>
            <a:r>
              <a:rPr lang="en-US" altLang="vi-VN" sz="3600" dirty="0">
                <a:solidFill>
                  <a:schemeClr val="accent6">
                    <a:lumMod val="50000"/>
                  </a:schemeClr>
                </a:solidFill>
                <a:latin typeface="#9Slide07 IcielBaliho Script" pitchFamily="2" charset="0"/>
                <a:cs typeface="Times New Roman" panose="02020603050405020304" pitchFamily="18" charset="0"/>
              </a:rPr>
              <a:t> </a:t>
            </a:r>
            <a:r>
              <a:rPr lang="en-US" altLang="vi-VN" sz="3600" dirty="0" err="1">
                <a:solidFill>
                  <a:schemeClr val="accent6">
                    <a:lumMod val="50000"/>
                  </a:schemeClr>
                </a:solidFill>
                <a:latin typeface="#9Slide07 IcielBaliho Script" pitchFamily="2" charset="0"/>
                <a:cs typeface="Times New Roman" panose="02020603050405020304" pitchFamily="18" charset="0"/>
              </a:rPr>
              <a:t>Đông</a:t>
            </a:r>
            <a:r>
              <a:rPr lang="en-US" altLang="vi-VN" sz="3600" dirty="0">
                <a:solidFill>
                  <a:schemeClr val="accent6">
                    <a:lumMod val="50000"/>
                  </a:schemeClr>
                </a:solidFill>
                <a:latin typeface="#9Slide07 IcielBaliho Script" pitchFamily="2" charset="0"/>
                <a:cs typeface="Times New Roman" panose="02020603050405020304" pitchFamily="18" charset="0"/>
              </a:rPr>
              <a:t>, </a:t>
            </a:r>
            <a:r>
              <a:rPr lang="en-US" altLang="vi-VN" sz="3600" dirty="0" err="1">
                <a:solidFill>
                  <a:schemeClr val="accent6">
                    <a:lumMod val="50000"/>
                  </a:schemeClr>
                </a:solidFill>
                <a:latin typeface="#9Slide07 IcielBaliho Script" pitchFamily="2" charset="0"/>
                <a:cs typeface="Times New Roman" panose="02020603050405020304" pitchFamily="18" charset="0"/>
              </a:rPr>
              <a:t>đầu</a:t>
            </a:r>
            <a:r>
              <a:rPr lang="en-US" altLang="vi-VN" sz="3600" dirty="0">
                <a:solidFill>
                  <a:schemeClr val="accent6">
                    <a:lumMod val="50000"/>
                  </a:schemeClr>
                </a:solidFill>
                <a:latin typeface="#9Slide07 IcielBaliho Script" pitchFamily="2" charset="0"/>
                <a:cs typeface="Times New Roman" panose="02020603050405020304" pitchFamily="18" charset="0"/>
              </a:rPr>
              <a:t> </a:t>
            </a:r>
            <a:r>
              <a:rPr lang="en-US" altLang="vi-VN" sz="3600" dirty="0" err="1">
                <a:solidFill>
                  <a:schemeClr val="accent6">
                    <a:lumMod val="50000"/>
                  </a:schemeClr>
                </a:solidFill>
                <a:latin typeface="#9Slide07 IcielBaliho Script" pitchFamily="2" charset="0"/>
                <a:cs typeface="Times New Roman" panose="02020603050405020304" pitchFamily="18" charset="0"/>
              </a:rPr>
              <a:t>bên</a:t>
            </a:r>
            <a:r>
              <a:rPr lang="en-US" altLang="vi-VN" sz="3600" dirty="0">
                <a:solidFill>
                  <a:schemeClr val="accent6">
                    <a:lumMod val="50000"/>
                  </a:schemeClr>
                </a:solidFill>
                <a:latin typeface="#9Slide07 IcielBaliho Script" pitchFamily="2" charset="0"/>
                <a:cs typeface="Times New Roman" panose="02020603050405020304" pitchFamily="18" charset="0"/>
              </a:rPr>
              <a:t> </a:t>
            </a:r>
            <a:r>
              <a:rPr lang="en-US" altLang="vi-VN" sz="3600" dirty="0" err="1">
                <a:solidFill>
                  <a:schemeClr val="accent6">
                    <a:lumMod val="50000"/>
                  </a:schemeClr>
                </a:solidFill>
                <a:latin typeface="#9Slide07 IcielBaliho Script" pitchFamily="2" charset="0"/>
                <a:cs typeface="Times New Roman" panose="02020603050405020304" pitchFamily="18" charset="0"/>
              </a:rPr>
              <a:t>trái</a:t>
            </a:r>
            <a:r>
              <a:rPr lang="en-US" altLang="vi-VN" sz="3600" dirty="0">
                <a:solidFill>
                  <a:schemeClr val="accent6">
                    <a:lumMod val="50000"/>
                  </a:schemeClr>
                </a:solidFill>
                <a:latin typeface="#9Slide07 IcielBaliho Script" pitchFamily="2" charset="0"/>
                <a:cs typeface="Times New Roman" panose="02020603050405020304" pitchFamily="18" charset="0"/>
              </a:rPr>
              <a:t> </a:t>
            </a:r>
            <a:r>
              <a:rPr lang="en-US" altLang="vi-VN" sz="3600" dirty="0" err="1">
                <a:solidFill>
                  <a:schemeClr val="accent6">
                    <a:lumMod val="50000"/>
                  </a:schemeClr>
                </a:solidFill>
                <a:latin typeface="#9Slide07 IcielBaliho Script" pitchFamily="2" charset="0"/>
                <a:cs typeface="Times New Roman" panose="02020603050405020304" pitchFamily="18" charset="0"/>
              </a:rPr>
              <a:t>là</a:t>
            </a:r>
            <a:endParaRPr lang="en-US" altLang="vi-VN" sz="3600" dirty="0">
              <a:solidFill>
                <a:schemeClr val="accent6">
                  <a:lumMod val="50000"/>
                </a:schemeClr>
              </a:solidFill>
              <a:latin typeface="#9Slide07 IcielBaliho Script" pitchFamily="2" charset="0"/>
              <a:cs typeface="Times New Roman" panose="02020603050405020304" pitchFamily="18" charset="0"/>
            </a:endParaRPr>
          </a:p>
          <a:p>
            <a:pPr marL="342900" indent="-342900" defTabSz="449263" eaLnBrk="0" fontAlgn="base" hangingPunct="0">
              <a:lnSpc>
                <a:spcPct val="100000"/>
              </a:lnSpc>
              <a:spcBef>
                <a:spcPts val="800"/>
              </a:spcBef>
              <a:spcAft>
                <a:spcPct val="0"/>
              </a:spcAft>
              <a:buClr>
                <a:srgbClr val="000000"/>
              </a:buClr>
              <a:buSzPct val="100000"/>
              <a:buNone/>
            </a:pPr>
            <a:r>
              <a:rPr lang="en-US" altLang="vi-VN" sz="3600" dirty="0">
                <a:solidFill>
                  <a:schemeClr val="accent6">
                    <a:lumMod val="50000"/>
                  </a:schemeClr>
                </a:solidFill>
                <a:latin typeface="#9Slide07 IcielBaliho Script" pitchFamily="2" charset="0"/>
                <a:cs typeface="Times New Roman" panose="02020603050405020304" pitchFamily="18" charset="0"/>
              </a:rPr>
              <a:t>         </a:t>
            </a:r>
            <a:r>
              <a:rPr lang="en-US" altLang="vi-VN" sz="3600" dirty="0" err="1">
                <a:solidFill>
                  <a:schemeClr val="accent6">
                    <a:lumMod val="50000"/>
                  </a:schemeClr>
                </a:solidFill>
                <a:latin typeface="#9Slide07 IcielBaliho Script" pitchFamily="2" charset="0"/>
                <a:cs typeface="Times New Roman" panose="02020603050405020304" pitchFamily="18" charset="0"/>
              </a:rPr>
              <a:t>hướng</a:t>
            </a:r>
            <a:r>
              <a:rPr lang="en-US" altLang="vi-VN" sz="3600" dirty="0">
                <a:solidFill>
                  <a:schemeClr val="accent6">
                    <a:lumMod val="50000"/>
                  </a:schemeClr>
                </a:solidFill>
                <a:latin typeface="#9Slide07 IcielBaliho Script" pitchFamily="2" charset="0"/>
                <a:cs typeface="Times New Roman" panose="02020603050405020304" pitchFamily="18" charset="0"/>
              </a:rPr>
              <a:t> </a:t>
            </a:r>
            <a:r>
              <a:rPr lang="en-US" altLang="vi-VN" sz="3600" dirty="0" err="1">
                <a:solidFill>
                  <a:schemeClr val="accent6">
                    <a:lumMod val="50000"/>
                  </a:schemeClr>
                </a:solidFill>
                <a:latin typeface="#9Slide07 IcielBaliho Script" pitchFamily="2" charset="0"/>
                <a:cs typeface="Times New Roman" panose="02020603050405020304" pitchFamily="18" charset="0"/>
              </a:rPr>
              <a:t>Tây</a:t>
            </a:r>
            <a:endParaRPr lang="en-US" altLang="vi-VN" sz="3600" dirty="0">
              <a:solidFill>
                <a:schemeClr val="accent6">
                  <a:lumMod val="50000"/>
                </a:schemeClr>
              </a:solidFill>
              <a:latin typeface="#9Slide07 IcielBaliho Script" pitchFamily="2" charset="0"/>
              <a:cs typeface="Times New Roman" panose="02020603050405020304" pitchFamily="18" charset="0"/>
            </a:endParaRPr>
          </a:p>
          <a:p>
            <a:pPr lvl="0" defTabSz="449263" eaLnBrk="0" fontAlgn="base" hangingPunct="0">
              <a:lnSpc>
                <a:spcPct val="100000"/>
              </a:lnSpc>
              <a:spcBef>
                <a:spcPts val="800"/>
              </a:spcBef>
              <a:spcAft>
                <a:spcPct val="0"/>
              </a:spcAft>
              <a:buClr>
                <a:srgbClr val="000000"/>
              </a:buClr>
              <a:buSzPct val="100000"/>
              <a:buFontTx/>
              <a:buChar char="-"/>
            </a:pPr>
            <a:r>
              <a:rPr lang="en-US" altLang="vi-VN" sz="3600" dirty="0" err="1">
                <a:solidFill>
                  <a:schemeClr val="accent6">
                    <a:lumMod val="50000"/>
                  </a:schemeClr>
                </a:solidFill>
                <a:latin typeface="#9Slide07 IcielBaliho Script" pitchFamily="2" charset="0"/>
                <a:cs typeface="Times New Roman" pitchFamily="18" charset="0"/>
              </a:rPr>
              <a:t>Có</a:t>
            </a:r>
            <a:r>
              <a:rPr lang="en-US" altLang="vi-VN" sz="3600" dirty="0">
                <a:solidFill>
                  <a:schemeClr val="accent6">
                    <a:lumMod val="50000"/>
                  </a:schemeClr>
                </a:solidFill>
                <a:latin typeface="#9Slide07 IcielBaliho Script" pitchFamily="2" charset="0"/>
                <a:cs typeface="Times New Roman" pitchFamily="18" charset="0"/>
              </a:rPr>
              <a:t> 8 </a:t>
            </a:r>
            <a:r>
              <a:rPr lang="en-US" altLang="vi-VN" sz="3600" dirty="0" err="1">
                <a:solidFill>
                  <a:schemeClr val="accent6">
                    <a:lumMod val="50000"/>
                  </a:schemeClr>
                </a:solidFill>
                <a:latin typeface="#9Slide07 IcielBaliho Script" pitchFamily="2" charset="0"/>
                <a:cs typeface="Times New Roman" pitchFamily="18" charset="0"/>
              </a:rPr>
              <a:t>hướng</a:t>
            </a:r>
            <a:r>
              <a:rPr lang="en-US" altLang="vi-VN" sz="3600" dirty="0">
                <a:solidFill>
                  <a:schemeClr val="accent6">
                    <a:lumMod val="50000"/>
                  </a:schemeClr>
                </a:solidFill>
                <a:latin typeface="#9Slide07 IcielBaliho Script" pitchFamily="2" charset="0"/>
                <a:cs typeface="Times New Roman" pitchFamily="18" charset="0"/>
              </a:rPr>
              <a:t> </a:t>
            </a:r>
            <a:r>
              <a:rPr lang="en-US" altLang="vi-VN" sz="3600" dirty="0" err="1">
                <a:solidFill>
                  <a:schemeClr val="accent6">
                    <a:lumMod val="50000"/>
                  </a:schemeClr>
                </a:solidFill>
                <a:latin typeface="#9Slide07 IcielBaliho Script" pitchFamily="2" charset="0"/>
                <a:cs typeface="Times New Roman" pitchFamily="18" charset="0"/>
              </a:rPr>
              <a:t>chính</a:t>
            </a:r>
            <a:r>
              <a:rPr lang="en-US" altLang="vi-VN" sz="3600" dirty="0">
                <a:solidFill>
                  <a:schemeClr val="accent6">
                    <a:lumMod val="50000"/>
                  </a:schemeClr>
                </a:solidFill>
                <a:latin typeface="#9Slide07 IcielBaliho Script" pitchFamily="2" charset="0"/>
                <a:cs typeface="Times New Roman" pitchFamily="18" charset="0"/>
              </a:rPr>
              <a:t> </a:t>
            </a:r>
            <a:r>
              <a:rPr lang="en-US" altLang="vi-VN" sz="3600" dirty="0" err="1">
                <a:solidFill>
                  <a:schemeClr val="accent6">
                    <a:lumMod val="50000"/>
                  </a:schemeClr>
                </a:solidFill>
                <a:latin typeface="#9Slide07 IcielBaliho Script" pitchFamily="2" charset="0"/>
                <a:cs typeface="Times New Roman" pitchFamily="18" charset="0"/>
              </a:rPr>
              <a:t>là</a:t>
            </a:r>
            <a:r>
              <a:rPr lang="en-US" altLang="vi-VN" sz="3600" dirty="0">
                <a:solidFill>
                  <a:schemeClr val="accent6">
                    <a:lumMod val="50000"/>
                  </a:schemeClr>
                </a:solidFill>
                <a:latin typeface="#9Slide07 IcielBaliho Script" pitchFamily="2" charset="0"/>
                <a:cs typeface="Times New Roman" pitchFamily="18" charset="0"/>
              </a:rPr>
              <a:t>: B</a:t>
            </a:r>
            <a:r>
              <a:rPr lang="vi-VN" altLang="vi-VN" sz="3600" dirty="0" err="1">
                <a:solidFill>
                  <a:schemeClr val="accent6">
                    <a:lumMod val="50000"/>
                  </a:schemeClr>
                </a:solidFill>
                <a:latin typeface="#9Slide07 IcielBaliho Script" pitchFamily="2" charset="0"/>
                <a:cs typeface="Times New Roman" pitchFamily="18" charset="0"/>
              </a:rPr>
              <a:t>ắc</a:t>
            </a:r>
            <a:r>
              <a:rPr lang="vi-VN" altLang="vi-VN" sz="3600" dirty="0">
                <a:solidFill>
                  <a:schemeClr val="accent6">
                    <a:lumMod val="50000"/>
                  </a:schemeClr>
                </a:solidFill>
                <a:latin typeface="#9Slide07 IcielBaliho Script" pitchFamily="2" charset="0"/>
                <a:cs typeface="Times New Roman" pitchFamily="18" charset="0"/>
              </a:rPr>
              <a:t>, Nam, Đông, Tây, Đông </a:t>
            </a:r>
            <a:r>
              <a:rPr lang="vi-VN" altLang="vi-VN" sz="3600" dirty="0" err="1">
                <a:solidFill>
                  <a:schemeClr val="accent6">
                    <a:lumMod val="50000"/>
                  </a:schemeClr>
                </a:solidFill>
                <a:latin typeface="#9Slide07 IcielBaliho Script" pitchFamily="2" charset="0"/>
                <a:cs typeface="Times New Roman" pitchFamily="18" charset="0"/>
              </a:rPr>
              <a:t>Bắc</a:t>
            </a:r>
            <a:r>
              <a:rPr lang="vi-VN" altLang="vi-VN" sz="3600" dirty="0">
                <a:solidFill>
                  <a:schemeClr val="accent6">
                    <a:lumMod val="50000"/>
                  </a:schemeClr>
                </a:solidFill>
                <a:latin typeface="#9Slide07 IcielBaliho Script" pitchFamily="2" charset="0"/>
                <a:cs typeface="Times New Roman" pitchFamily="18" charset="0"/>
              </a:rPr>
              <a:t>, Tây </a:t>
            </a:r>
            <a:r>
              <a:rPr lang="vi-VN" altLang="vi-VN" sz="3600" dirty="0" err="1">
                <a:solidFill>
                  <a:schemeClr val="accent6">
                    <a:lumMod val="50000"/>
                  </a:schemeClr>
                </a:solidFill>
                <a:latin typeface="#9Slide07 IcielBaliho Script" pitchFamily="2" charset="0"/>
                <a:cs typeface="Times New Roman" pitchFamily="18" charset="0"/>
              </a:rPr>
              <a:t>Bắc</a:t>
            </a:r>
            <a:r>
              <a:rPr lang="vi-VN" altLang="vi-VN" sz="3600" dirty="0">
                <a:solidFill>
                  <a:schemeClr val="accent6">
                    <a:lumMod val="50000"/>
                  </a:schemeClr>
                </a:solidFill>
                <a:latin typeface="#9Slide07 IcielBaliho Script" pitchFamily="2" charset="0"/>
                <a:cs typeface="Times New Roman" pitchFamily="18" charset="0"/>
              </a:rPr>
              <a:t>, Đông Nam, Tây nam.</a:t>
            </a:r>
          </a:p>
          <a:p>
            <a:pPr marL="0" indent="0">
              <a:lnSpc>
                <a:spcPct val="100000"/>
              </a:lnSpc>
              <a:buNone/>
            </a:pPr>
            <a:endParaRPr lang="en-US" sz="3600" dirty="0"/>
          </a:p>
        </p:txBody>
      </p:sp>
      <p:sp>
        <p:nvSpPr>
          <p:cNvPr id="4" name="Rectangle 32">
            <a:extLst>
              <a:ext uri="{FF2B5EF4-FFF2-40B4-BE49-F238E27FC236}">
                <a16:creationId xmlns:a16="http://schemas.microsoft.com/office/drawing/2014/main" id="{535194FE-ECDE-C13E-64BE-EDDAD95B5E77}"/>
              </a:ext>
            </a:extLst>
          </p:cNvPr>
          <p:cNvSpPr/>
          <p:nvPr/>
        </p:nvSpPr>
        <p:spPr>
          <a:xfrm>
            <a:off x="1863846" y="201350"/>
            <a:ext cx="8464308" cy="646331"/>
          </a:xfrm>
          <a:prstGeom prst="rect">
            <a:avLst/>
          </a:prstGeom>
          <a:solidFill>
            <a:schemeClr val="accent6">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w="9525">
                  <a:solidFill>
                    <a:prstClr val="white"/>
                  </a:solidFill>
                  <a:prstDash val="solid"/>
                </a:ln>
                <a:solidFill>
                  <a:srgbClr val="0070C0"/>
                </a:solidFill>
                <a:effectLst>
                  <a:outerShdw blurRad="12700" dist="38100" dir="2700000" algn="tl" rotWithShape="0">
                    <a:prstClr val="white">
                      <a:lumMod val="50000"/>
                    </a:prstClr>
                  </a:outerShdw>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a:ln w="9525">
                  <a:solidFill>
                    <a:prstClr val="white"/>
                  </a:solidFill>
                  <a:prstDash val="solid"/>
                </a:ln>
                <a:solidFill>
                  <a:srgbClr val="70AD47">
                    <a:lumMod val="20000"/>
                    <a:lumOff val="80000"/>
                  </a:srgbClr>
                </a:solidFill>
                <a:effectLst>
                  <a:outerShdw blurRad="12700" dist="38100" dir="2700000" algn="tl" rotWithShape="0">
                    <a:prstClr val="white">
                      <a:lumMod val="50000"/>
                    </a:prstClr>
                  </a:outerShdw>
                </a:effectLst>
                <a:uLnTx/>
                <a:uFillTx/>
                <a:latin typeface="Times New Roman" pitchFamily="18" charset="0"/>
                <a:ea typeface="+mn-ea"/>
                <a:cs typeface="Times New Roman" pitchFamily="18" charset="0"/>
              </a:rPr>
              <a:t>3. PHƯƠNG HƯỚNG TRÊN BẢN ĐỒ</a:t>
            </a:r>
          </a:p>
        </p:txBody>
      </p:sp>
    </p:spTree>
    <p:extLst>
      <p:ext uri="{BB962C8B-B14F-4D97-AF65-F5344CB8AC3E}">
        <p14:creationId xmlns:p14="http://schemas.microsoft.com/office/powerpoint/2010/main" val="2331604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ChangeArrowheads="1"/>
          </p:cNvSpPr>
          <p:nvPr/>
        </p:nvSpPr>
        <p:spPr bwMode="auto">
          <a:xfrm>
            <a:off x="4038600" y="1905000"/>
            <a:ext cx="457200" cy="381000"/>
          </a:xfrm>
          <a:prstGeom prst="star5">
            <a:avLst/>
          </a:prstGeom>
          <a:solidFill>
            <a:srgbClr val="FFFF66"/>
          </a:solidFill>
          <a:ln w="9525">
            <a:solidFill>
              <a:schemeClr val="tx1"/>
            </a:solidFill>
            <a:miter lim="800000"/>
            <a:headEnd/>
            <a:tailEnd/>
          </a:ln>
          <a:effectLst/>
        </p:spPr>
        <p:txBody>
          <a:bodyPr wrap="none" anchor="ctr"/>
          <a:lstStyle/>
          <a:p>
            <a:pPr>
              <a:defRPr/>
            </a:pPr>
            <a:endParaRPr lang="en-US" sz="2000">
              <a:latin typeface="Times New Roman" pitchFamily="18" charset="0"/>
              <a:cs typeface="Times New Roman" pitchFamily="18" charset="0"/>
            </a:endParaRPr>
          </a:p>
        </p:txBody>
      </p:sp>
      <p:pic>
        <p:nvPicPr>
          <p:cNvPr id="33795" name="Picture 3" descr="ban do dia hinh VN">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76200"/>
            <a:ext cx="6248400" cy="12192000"/>
          </a:xfrm>
          <a:prstGeom prst="rect">
            <a:avLst/>
          </a:prstGeom>
          <a:solidFill>
            <a:srgbClr val="FF0066"/>
          </a:solidFill>
          <a:ln w="38100">
            <a:solidFill>
              <a:srgbClr val="0000FF"/>
            </a:solidFill>
            <a:miter lim="800000"/>
            <a:headEnd/>
            <a:tailEnd/>
          </a:ln>
        </p:spPr>
      </p:pic>
      <p:sp>
        <p:nvSpPr>
          <p:cNvPr id="17412" name="Line 4"/>
          <p:cNvSpPr>
            <a:spLocks noChangeShapeType="1"/>
          </p:cNvSpPr>
          <p:nvPr/>
        </p:nvSpPr>
        <p:spPr bwMode="auto">
          <a:xfrm>
            <a:off x="4343400" y="2209800"/>
            <a:ext cx="1371600" cy="3200400"/>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sz="2000">
              <a:latin typeface="Times New Roman" pitchFamily="18" charset="0"/>
              <a:cs typeface="Times New Roman" pitchFamily="18" charset="0"/>
            </a:endParaRPr>
          </a:p>
        </p:txBody>
      </p:sp>
      <p:sp>
        <p:nvSpPr>
          <p:cNvPr id="17413" name="Line 5"/>
          <p:cNvSpPr>
            <a:spLocks noChangeShapeType="1"/>
          </p:cNvSpPr>
          <p:nvPr/>
        </p:nvSpPr>
        <p:spPr bwMode="auto">
          <a:xfrm flipV="1">
            <a:off x="4267200" y="914400"/>
            <a:ext cx="76200" cy="1066800"/>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sz="2000">
              <a:latin typeface="Times New Roman" pitchFamily="18" charset="0"/>
              <a:cs typeface="Times New Roman" pitchFamily="18" charset="0"/>
            </a:endParaRPr>
          </a:p>
        </p:txBody>
      </p:sp>
      <p:sp>
        <p:nvSpPr>
          <p:cNvPr id="33798" name="AutoShape 6"/>
          <p:cNvSpPr>
            <a:spLocks noChangeArrowheads="1"/>
          </p:cNvSpPr>
          <p:nvPr/>
        </p:nvSpPr>
        <p:spPr bwMode="auto">
          <a:xfrm>
            <a:off x="1447800" y="762000"/>
            <a:ext cx="304800" cy="304800"/>
          </a:xfrm>
          <a:prstGeom prst="star32">
            <a:avLst>
              <a:gd name="adj" fmla="val 37500"/>
            </a:avLst>
          </a:prstGeom>
          <a:solidFill>
            <a:srgbClr val="FF00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000">
              <a:latin typeface="Times New Roman" pitchFamily="18" charset="0"/>
              <a:cs typeface="Times New Roman" pitchFamily="18" charset="0"/>
            </a:endParaRPr>
          </a:p>
        </p:txBody>
      </p:sp>
      <p:sp>
        <p:nvSpPr>
          <p:cNvPr id="33799" name="AutoShape 7"/>
          <p:cNvSpPr>
            <a:spLocks noChangeArrowheads="1"/>
          </p:cNvSpPr>
          <p:nvPr/>
        </p:nvSpPr>
        <p:spPr bwMode="auto">
          <a:xfrm>
            <a:off x="4191000" y="533400"/>
            <a:ext cx="304800" cy="304800"/>
          </a:xfrm>
          <a:prstGeom prst="star32">
            <a:avLst>
              <a:gd name="adj" fmla="val 37500"/>
            </a:avLst>
          </a:prstGeom>
          <a:solidFill>
            <a:srgbClr val="FF00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000">
              <a:latin typeface="Times New Roman" pitchFamily="18" charset="0"/>
              <a:cs typeface="Times New Roman" pitchFamily="18" charset="0"/>
            </a:endParaRPr>
          </a:p>
        </p:txBody>
      </p:sp>
      <p:sp>
        <p:nvSpPr>
          <p:cNvPr id="33800" name="AutoShape 8"/>
          <p:cNvSpPr>
            <a:spLocks noChangeArrowheads="1"/>
          </p:cNvSpPr>
          <p:nvPr/>
        </p:nvSpPr>
        <p:spPr bwMode="auto">
          <a:xfrm>
            <a:off x="5486400" y="1295400"/>
            <a:ext cx="304800" cy="304800"/>
          </a:xfrm>
          <a:prstGeom prst="star32">
            <a:avLst>
              <a:gd name="adj" fmla="val 37500"/>
            </a:avLst>
          </a:prstGeom>
          <a:solidFill>
            <a:srgbClr val="FF00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000">
              <a:latin typeface="Times New Roman" pitchFamily="18" charset="0"/>
              <a:cs typeface="Times New Roman" pitchFamily="18" charset="0"/>
            </a:endParaRPr>
          </a:p>
        </p:txBody>
      </p:sp>
      <p:sp>
        <p:nvSpPr>
          <p:cNvPr id="33801" name="Text Box 9"/>
          <p:cNvSpPr txBox="1">
            <a:spLocks noChangeArrowheads="1"/>
          </p:cNvSpPr>
          <p:nvPr/>
        </p:nvSpPr>
        <p:spPr bwMode="auto">
          <a:xfrm>
            <a:off x="4572001" y="439738"/>
            <a:ext cx="1204176" cy="400110"/>
          </a:xfrm>
          <a:prstGeom prst="rect">
            <a:avLst/>
          </a:prstGeom>
          <a:solidFill>
            <a:srgbClr val="FFFF66"/>
          </a:solidFill>
          <a:ln w="9525">
            <a:solidFill>
              <a:srgbClr val="FFFF66"/>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a:solidFill>
                  <a:srgbClr val="002060"/>
                </a:solidFill>
                <a:latin typeface="Times New Roman" pitchFamily="18" charset="0"/>
                <a:cs typeface="Times New Roman" pitchFamily="18" charset="0"/>
              </a:rPr>
              <a:t>Cao Bằng</a:t>
            </a:r>
          </a:p>
        </p:txBody>
      </p:sp>
      <p:sp>
        <p:nvSpPr>
          <p:cNvPr id="33802" name="Text Box 10"/>
          <p:cNvSpPr txBox="1">
            <a:spLocks noChangeArrowheads="1"/>
          </p:cNvSpPr>
          <p:nvPr/>
        </p:nvSpPr>
        <p:spPr bwMode="auto">
          <a:xfrm>
            <a:off x="5470527" y="1587500"/>
            <a:ext cx="1217000" cy="400110"/>
          </a:xfrm>
          <a:prstGeom prst="rect">
            <a:avLst/>
          </a:prstGeom>
          <a:solidFill>
            <a:srgbClr val="FFFF66"/>
          </a:solidFill>
          <a:ln w="9525">
            <a:solidFill>
              <a:srgbClr val="FFFF66"/>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a:solidFill>
                  <a:srgbClr val="002060"/>
                </a:solidFill>
                <a:latin typeface="Times New Roman" pitchFamily="18" charset="0"/>
                <a:cs typeface="Times New Roman" pitchFamily="18" charset="0"/>
              </a:rPr>
              <a:t>Móng Cái</a:t>
            </a:r>
          </a:p>
        </p:txBody>
      </p:sp>
      <p:sp>
        <p:nvSpPr>
          <p:cNvPr id="33803" name="Text Box 11"/>
          <p:cNvSpPr txBox="1">
            <a:spLocks noChangeArrowheads="1"/>
          </p:cNvSpPr>
          <p:nvPr/>
        </p:nvSpPr>
        <p:spPr bwMode="auto">
          <a:xfrm>
            <a:off x="1431925" y="301625"/>
            <a:ext cx="1225272" cy="400110"/>
          </a:xfrm>
          <a:prstGeom prst="rect">
            <a:avLst/>
          </a:prstGeom>
          <a:solidFill>
            <a:srgbClr val="FFFF66"/>
          </a:solidFill>
          <a:ln w="9525">
            <a:solidFill>
              <a:srgbClr val="FFFF66"/>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dirty="0">
                <a:solidFill>
                  <a:srgbClr val="002060"/>
                </a:solidFill>
                <a:latin typeface="Times New Roman" pitchFamily="18" charset="0"/>
                <a:cs typeface="Times New Roman" pitchFamily="18" charset="0"/>
              </a:rPr>
              <a:t>A Pa </a:t>
            </a:r>
            <a:r>
              <a:rPr lang="en-US" altLang="en-US" sz="2000" dirty="0" err="1">
                <a:solidFill>
                  <a:srgbClr val="002060"/>
                </a:solidFill>
                <a:latin typeface="Times New Roman" pitchFamily="18" charset="0"/>
                <a:cs typeface="Times New Roman" pitchFamily="18" charset="0"/>
              </a:rPr>
              <a:t>Chải</a:t>
            </a:r>
            <a:endParaRPr lang="en-US" altLang="en-US" sz="2000" dirty="0">
              <a:solidFill>
                <a:srgbClr val="002060"/>
              </a:solidFill>
              <a:latin typeface="Times New Roman" pitchFamily="18" charset="0"/>
              <a:cs typeface="Times New Roman" pitchFamily="18" charset="0"/>
            </a:endParaRPr>
          </a:p>
        </p:txBody>
      </p:sp>
      <p:sp>
        <p:nvSpPr>
          <p:cNvPr id="33804" name="Text Box 12"/>
          <p:cNvSpPr txBox="1">
            <a:spLocks noChangeArrowheads="1"/>
          </p:cNvSpPr>
          <p:nvPr/>
        </p:nvSpPr>
        <p:spPr bwMode="auto">
          <a:xfrm>
            <a:off x="5851529" y="5254626"/>
            <a:ext cx="1534587" cy="400110"/>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a:solidFill>
                  <a:srgbClr val="002060"/>
                </a:solidFill>
                <a:latin typeface="Times New Roman" pitchFamily="18" charset="0"/>
                <a:cs typeface="Times New Roman" pitchFamily="18" charset="0"/>
              </a:rPr>
              <a:t>Đèo Hải Vân</a:t>
            </a:r>
          </a:p>
        </p:txBody>
      </p:sp>
      <p:sp>
        <p:nvSpPr>
          <p:cNvPr id="17421" name="AutoShape 13"/>
          <p:cNvSpPr>
            <a:spLocks noChangeArrowheads="1"/>
          </p:cNvSpPr>
          <p:nvPr/>
        </p:nvSpPr>
        <p:spPr bwMode="auto">
          <a:xfrm rot="902783">
            <a:off x="4038600" y="1905000"/>
            <a:ext cx="381000" cy="304800"/>
          </a:xfrm>
          <a:prstGeom prst="star5">
            <a:avLst/>
          </a:prstGeom>
          <a:solidFill>
            <a:srgbClr val="FF0000"/>
          </a:solidFill>
          <a:ln w="9525">
            <a:solidFill>
              <a:srgbClr val="FFFF66"/>
            </a:solidFill>
            <a:miter lim="800000"/>
            <a:headEnd/>
            <a:tailEnd/>
          </a:ln>
          <a:effectLst/>
        </p:spPr>
        <p:txBody>
          <a:bodyPr wrap="none" anchor="ctr"/>
          <a:lstStyle/>
          <a:p>
            <a:pPr algn="ctr">
              <a:defRPr/>
            </a:pPr>
            <a:endParaRPr lang="en-US" sz="2000">
              <a:latin typeface="Times New Roman" pitchFamily="18" charset="0"/>
              <a:cs typeface="Times New Roman" pitchFamily="18" charset="0"/>
            </a:endParaRPr>
          </a:p>
        </p:txBody>
      </p:sp>
      <p:sp>
        <p:nvSpPr>
          <p:cNvPr id="17422" name="Line 14"/>
          <p:cNvSpPr>
            <a:spLocks noChangeShapeType="1"/>
          </p:cNvSpPr>
          <p:nvPr/>
        </p:nvSpPr>
        <p:spPr bwMode="auto">
          <a:xfrm flipV="1">
            <a:off x="4419600" y="1524000"/>
            <a:ext cx="1066800" cy="457200"/>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sz="2000">
              <a:latin typeface="Times New Roman" pitchFamily="18" charset="0"/>
              <a:cs typeface="Times New Roman" pitchFamily="18" charset="0"/>
            </a:endParaRPr>
          </a:p>
        </p:txBody>
      </p:sp>
      <p:sp>
        <p:nvSpPr>
          <p:cNvPr id="17423" name="Rectangle 15"/>
          <p:cNvSpPr>
            <a:spLocks noChangeArrowheads="1"/>
          </p:cNvSpPr>
          <p:nvPr/>
        </p:nvSpPr>
        <p:spPr bwMode="auto">
          <a:xfrm>
            <a:off x="5791200" y="1981200"/>
            <a:ext cx="4876800" cy="3276600"/>
          </a:xfrm>
          <a:prstGeom prst="rect">
            <a:avLst/>
          </a:prstGeom>
          <a:solidFill>
            <a:schemeClr val="accent2">
              <a:lumMod val="20000"/>
              <a:lumOff val="80000"/>
            </a:schemeClr>
          </a:solidFill>
          <a:ln w="9525">
            <a:solidFill>
              <a:schemeClr val="tx1"/>
            </a:solidFill>
            <a:miter lim="800000"/>
            <a:headEnd/>
            <a:tailEnd/>
          </a:ln>
          <a:effectLst/>
        </p:spPr>
        <p:txBody>
          <a:bodyPr wrap="none" anchor="ctr"/>
          <a:lstStyle/>
          <a:p>
            <a:pPr algn="ctr">
              <a:defRPr/>
            </a:pPr>
            <a:endParaRPr lang="en-US" sz="2000">
              <a:latin typeface="Times New Roman" pitchFamily="18" charset="0"/>
              <a:cs typeface="Times New Roman" pitchFamily="18" charset="0"/>
            </a:endParaRPr>
          </a:p>
        </p:txBody>
      </p:sp>
      <p:sp>
        <p:nvSpPr>
          <p:cNvPr id="17424" name="AutoShape 16"/>
          <p:cNvSpPr>
            <a:spLocks noChangeArrowheads="1"/>
          </p:cNvSpPr>
          <p:nvPr/>
        </p:nvSpPr>
        <p:spPr bwMode="auto">
          <a:xfrm>
            <a:off x="8001000" y="3733800"/>
            <a:ext cx="457200" cy="381000"/>
          </a:xfrm>
          <a:prstGeom prst="star5">
            <a:avLst/>
          </a:prstGeom>
          <a:solidFill>
            <a:srgbClr val="FF0000"/>
          </a:solidFill>
          <a:ln w="9525">
            <a:solidFill>
              <a:schemeClr val="tx1"/>
            </a:solidFill>
            <a:miter lim="800000"/>
            <a:headEnd/>
            <a:tailEnd/>
          </a:ln>
          <a:effectLst/>
        </p:spPr>
        <p:txBody>
          <a:bodyPr wrap="none" anchor="ctr"/>
          <a:lstStyle/>
          <a:p>
            <a:pPr>
              <a:defRPr/>
            </a:pPr>
            <a:endParaRPr lang="en-US" sz="2000">
              <a:latin typeface="Times New Roman" pitchFamily="18" charset="0"/>
              <a:cs typeface="Times New Roman" pitchFamily="18" charset="0"/>
            </a:endParaRPr>
          </a:p>
        </p:txBody>
      </p:sp>
      <p:sp>
        <p:nvSpPr>
          <p:cNvPr id="17425" name="Line 17"/>
          <p:cNvSpPr>
            <a:spLocks noChangeShapeType="1"/>
          </p:cNvSpPr>
          <p:nvPr/>
        </p:nvSpPr>
        <p:spPr bwMode="auto">
          <a:xfrm flipV="1">
            <a:off x="8229600" y="2743200"/>
            <a:ext cx="0" cy="914400"/>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sz="2000">
              <a:latin typeface="Times New Roman" pitchFamily="18" charset="0"/>
              <a:cs typeface="Times New Roman" pitchFamily="18" charset="0"/>
            </a:endParaRPr>
          </a:p>
        </p:txBody>
      </p:sp>
      <p:sp>
        <p:nvSpPr>
          <p:cNvPr id="17426" name="Line 18"/>
          <p:cNvSpPr>
            <a:spLocks noChangeShapeType="1"/>
          </p:cNvSpPr>
          <p:nvPr/>
        </p:nvSpPr>
        <p:spPr bwMode="auto">
          <a:xfrm flipV="1">
            <a:off x="8534400" y="3048000"/>
            <a:ext cx="762000" cy="762000"/>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sz="2000">
              <a:latin typeface="Times New Roman" pitchFamily="18" charset="0"/>
              <a:cs typeface="Times New Roman" pitchFamily="18" charset="0"/>
            </a:endParaRPr>
          </a:p>
        </p:txBody>
      </p:sp>
      <p:sp>
        <p:nvSpPr>
          <p:cNvPr id="17427" name="Line 19"/>
          <p:cNvSpPr>
            <a:spLocks noChangeShapeType="1"/>
          </p:cNvSpPr>
          <p:nvPr/>
        </p:nvSpPr>
        <p:spPr bwMode="auto">
          <a:xfrm flipH="1" flipV="1">
            <a:off x="6934200" y="3124200"/>
            <a:ext cx="990600" cy="762000"/>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sz="2000">
              <a:latin typeface="Times New Roman" pitchFamily="18" charset="0"/>
              <a:cs typeface="Times New Roman" pitchFamily="18" charset="0"/>
            </a:endParaRPr>
          </a:p>
        </p:txBody>
      </p:sp>
      <p:sp>
        <p:nvSpPr>
          <p:cNvPr id="17428" name="Line 20"/>
          <p:cNvSpPr>
            <a:spLocks noChangeShapeType="1"/>
          </p:cNvSpPr>
          <p:nvPr/>
        </p:nvSpPr>
        <p:spPr bwMode="auto">
          <a:xfrm>
            <a:off x="8382000" y="4114800"/>
            <a:ext cx="685800" cy="838200"/>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sz="2000">
              <a:latin typeface="Times New Roman" pitchFamily="18" charset="0"/>
              <a:cs typeface="Times New Roman" pitchFamily="18" charset="0"/>
            </a:endParaRPr>
          </a:p>
        </p:txBody>
      </p:sp>
      <p:sp>
        <p:nvSpPr>
          <p:cNvPr id="17429" name="Text Box 21"/>
          <p:cNvSpPr txBox="1">
            <a:spLocks noChangeArrowheads="1"/>
          </p:cNvSpPr>
          <p:nvPr/>
        </p:nvSpPr>
        <p:spPr bwMode="auto">
          <a:xfrm>
            <a:off x="7994654" y="2359025"/>
            <a:ext cx="71365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dirty="0">
                <a:solidFill>
                  <a:srgbClr val="FF0000"/>
                </a:solidFill>
                <a:latin typeface="Times New Roman" pitchFamily="18" charset="0"/>
                <a:cs typeface="Times New Roman" pitchFamily="18" charset="0"/>
              </a:rPr>
              <a:t>BẮC</a:t>
            </a:r>
          </a:p>
        </p:txBody>
      </p:sp>
      <p:sp>
        <p:nvSpPr>
          <p:cNvPr id="17430" name="Text Box 22"/>
          <p:cNvSpPr txBox="1">
            <a:spLocks noChangeArrowheads="1"/>
          </p:cNvSpPr>
          <p:nvPr/>
        </p:nvSpPr>
        <p:spPr bwMode="auto">
          <a:xfrm>
            <a:off x="6358840" y="2698337"/>
            <a:ext cx="129727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dirty="0">
                <a:solidFill>
                  <a:srgbClr val="FF0000"/>
                </a:solidFill>
                <a:latin typeface="Times New Roman" pitchFamily="18" charset="0"/>
                <a:cs typeface="Times New Roman" pitchFamily="18" charset="0"/>
              </a:rPr>
              <a:t>TÂY BẮC</a:t>
            </a:r>
          </a:p>
        </p:txBody>
      </p:sp>
      <p:sp>
        <p:nvSpPr>
          <p:cNvPr id="17431" name="Text Box 23"/>
          <p:cNvSpPr txBox="1">
            <a:spLocks noChangeArrowheads="1"/>
          </p:cNvSpPr>
          <p:nvPr/>
        </p:nvSpPr>
        <p:spPr bwMode="auto">
          <a:xfrm>
            <a:off x="9280525" y="2562225"/>
            <a:ext cx="152157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dirty="0">
                <a:solidFill>
                  <a:srgbClr val="FF0000"/>
                </a:solidFill>
                <a:latin typeface="Times New Roman" pitchFamily="18" charset="0"/>
                <a:cs typeface="Times New Roman" pitchFamily="18" charset="0"/>
              </a:rPr>
              <a:t>ĐÔNG BẮC</a:t>
            </a:r>
          </a:p>
        </p:txBody>
      </p:sp>
      <p:sp>
        <p:nvSpPr>
          <p:cNvPr id="17432" name="Text Box 24"/>
          <p:cNvSpPr txBox="1">
            <a:spLocks noChangeArrowheads="1"/>
          </p:cNvSpPr>
          <p:nvPr/>
        </p:nvSpPr>
        <p:spPr bwMode="auto">
          <a:xfrm>
            <a:off x="9061809" y="4603682"/>
            <a:ext cx="159210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dirty="0">
                <a:solidFill>
                  <a:srgbClr val="FF0000"/>
                </a:solidFill>
                <a:latin typeface="Times New Roman" pitchFamily="18" charset="0"/>
                <a:cs typeface="Times New Roman" pitchFamily="18" charset="0"/>
              </a:rPr>
              <a:t>ĐÔNG NAM</a:t>
            </a:r>
          </a:p>
        </p:txBody>
      </p:sp>
      <p:sp>
        <p:nvSpPr>
          <p:cNvPr id="17433" name="Text Box 25"/>
          <p:cNvSpPr txBox="1">
            <a:spLocks noChangeArrowheads="1"/>
          </p:cNvSpPr>
          <p:nvPr/>
        </p:nvSpPr>
        <p:spPr bwMode="auto">
          <a:xfrm>
            <a:off x="8610603" y="4927600"/>
            <a:ext cx="153458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a:solidFill>
                  <a:srgbClr val="002060"/>
                </a:solidFill>
                <a:latin typeface="Times New Roman" pitchFamily="18" charset="0"/>
                <a:cs typeface="Times New Roman" pitchFamily="18" charset="0"/>
              </a:rPr>
              <a:t>Đèo Hải Vân</a:t>
            </a:r>
          </a:p>
        </p:txBody>
      </p:sp>
      <p:sp>
        <p:nvSpPr>
          <p:cNvPr id="17434" name="Text Box 26"/>
          <p:cNvSpPr txBox="1">
            <a:spLocks noChangeArrowheads="1"/>
          </p:cNvSpPr>
          <p:nvPr/>
        </p:nvSpPr>
        <p:spPr bwMode="auto">
          <a:xfrm>
            <a:off x="9296400" y="2844800"/>
            <a:ext cx="1217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a:solidFill>
                  <a:srgbClr val="002060"/>
                </a:solidFill>
                <a:latin typeface="Times New Roman" pitchFamily="18" charset="0"/>
                <a:cs typeface="Times New Roman" pitchFamily="18" charset="0"/>
              </a:rPr>
              <a:t>Móng Cái</a:t>
            </a:r>
          </a:p>
        </p:txBody>
      </p:sp>
      <p:sp>
        <p:nvSpPr>
          <p:cNvPr id="17435" name="Text Box 27"/>
          <p:cNvSpPr txBox="1">
            <a:spLocks noChangeArrowheads="1"/>
          </p:cNvSpPr>
          <p:nvPr/>
        </p:nvSpPr>
        <p:spPr bwMode="auto">
          <a:xfrm>
            <a:off x="7761215" y="2036703"/>
            <a:ext cx="120417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dirty="0">
                <a:solidFill>
                  <a:srgbClr val="002060"/>
                </a:solidFill>
                <a:latin typeface="Times New Roman" pitchFamily="18" charset="0"/>
                <a:cs typeface="Times New Roman" pitchFamily="18" charset="0"/>
              </a:rPr>
              <a:t>Cao </a:t>
            </a:r>
            <a:r>
              <a:rPr lang="en-US" altLang="en-US" sz="2000" dirty="0" err="1">
                <a:solidFill>
                  <a:srgbClr val="002060"/>
                </a:solidFill>
                <a:latin typeface="Times New Roman" pitchFamily="18" charset="0"/>
                <a:cs typeface="Times New Roman" pitchFamily="18" charset="0"/>
              </a:rPr>
              <a:t>Bằng</a:t>
            </a:r>
            <a:endParaRPr lang="en-US" altLang="en-US" sz="2000" dirty="0">
              <a:solidFill>
                <a:srgbClr val="002060"/>
              </a:solidFill>
              <a:latin typeface="Times New Roman" pitchFamily="18" charset="0"/>
              <a:cs typeface="Times New Roman" pitchFamily="18" charset="0"/>
            </a:endParaRPr>
          </a:p>
        </p:txBody>
      </p:sp>
      <p:sp>
        <p:nvSpPr>
          <p:cNvPr id="17436" name="Text Box 28"/>
          <p:cNvSpPr txBox="1">
            <a:spLocks noChangeArrowheads="1"/>
          </p:cNvSpPr>
          <p:nvPr/>
        </p:nvSpPr>
        <p:spPr bwMode="auto">
          <a:xfrm>
            <a:off x="5904679" y="2953805"/>
            <a:ext cx="122527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dirty="0">
                <a:solidFill>
                  <a:srgbClr val="002060"/>
                </a:solidFill>
                <a:latin typeface="Times New Roman" pitchFamily="18" charset="0"/>
                <a:cs typeface="Times New Roman" pitchFamily="18" charset="0"/>
              </a:rPr>
              <a:t>A Pa </a:t>
            </a:r>
            <a:r>
              <a:rPr lang="en-US" altLang="en-US" sz="2000" dirty="0" err="1">
                <a:solidFill>
                  <a:srgbClr val="002060"/>
                </a:solidFill>
                <a:latin typeface="Times New Roman" pitchFamily="18" charset="0"/>
                <a:cs typeface="Times New Roman" pitchFamily="18" charset="0"/>
              </a:rPr>
              <a:t>Chải</a:t>
            </a:r>
            <a:endParaRPr lang="en-US" altLang="en-US" sz="2000" dirty="0">
              <a:solidFill>
                <a:srgbClr val="002060"/>
              </a:solidFill>
              <a:latin typeface="Times New Roman" pitchFamily="18" charset="0"/>
              <a:cs typeface="Times New Roman" pitchFamily="18" charset="0"/>
            </a:endParaRPr>
          </a:p>
        </p:txBody>
      </p:sp>
      <p:sp>
        <p:nvSpPr>
          <p:cNvPr id="17437" name="Text Box 29"/>
          <p:cNvSpPr txBox="1">
            <a:spLocks noChangeArrowheads="1"/>
          </p:cNvSpPr>
          <p:nvPr/>
        </p:nvSpPr>
        <p:spPr bwMode="auto">
          <a:xfrm>
            <a:off x="7131815" y="3857517"/>
            <a:ext cx="93326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dirty="0" err="1">
                <a:solidFill>
                  <a:srgbClr val="002060"/>
                </a:solidFill>
                <a:latin typeface="Times New Roman" pitchFamily="18" charset="0"/>
                <a:cs typeface="Times New Roman" pitchFamily="18" charset="0"/>
              </a:rPr>
              <a:t>Hà</a:t>
            </a:r>
            <a:r>
              <a:rPr lang="en-US" altLang="en-US" sz="2000" dirty="0">
                <a:solidFill>
                  <a:srgbClr val="002060"/>
                </a:solidFill>
                <a:latin typeface="Times New Roman" pitchFamily="18" charset="0"/>
                <a:cs typeface="Times New Roman" pitchFamily="18" charset="0"/>
              </a:rPr>
              <a:t> </a:t>
            </a:r>
            <a:r>
              <a:rPr lang="en-US" altLang="en-US" sz="2000" dirty="0" err="1">
                <a:solidFill>
                  <a:srgbClr val="002060"/>
                </a:solidFill>
                <a:latin typeface="Times New Roman" pitchFamily="18" charset="0"/>
                <a:cs typeface="Times New Roman" pitchFamily="18" charset="0"/>
              </a:rPr>
              <a:t>Nội</a:t>
            </a:r>
            <a:endParaRPr lang="en-US" altLang="en-US" sz="2000" dirty="0">
              <a:solidFill>
                <a:srgbClr val="002060"/>
              </a:solidFill>
              <a:latin typeface="Times New Roman" pitchFamily="18" charset="0"/>
              <a:cs typeface="Times New Roman" pitchFamily="18" charset="0"/>
            </a:endParaRPr>
          </a:p>
        </p:txBody>
      </p:sp>
      <p:sp>
        <p:nvSpPr>
          <p:cNvPr id="33822" name="Text Box 30"/>
          <p:cNvSpPr txBox="1">
            <a:spLocks noChangeArrowheads="1"/>
          </p:cNvSpPr>
          <p:nvPr/>
        </p:nvSpPr>
        <p:spPr bwMode="auto">
          <a:xfrm>
            <a:off x="3048005" y="1958975"/>
            <a:ext cx="933269" cy="400110"/>
          </a:xfrm>
          <a:prstGeom prst="rect">
            <a:avLst/>
          </a:prstGeom>
          <a:solidFill>
            <a:srgbClr val="FFFF66"/>
          </a:solidFill>
          <a:ln w="9525">
            <a:solidFill>
              <a:srgbClr val="FFFF66"/>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dirty="0" err="1">
                <a:solidFill>
                  <a:srgbClr val="002060"/>
                </a:solidFill>
                <a:latin typeface="Times New Roman" pitchFamily="18" charset="0"/>
                <a:cs typeface="Times New Roman" pitchFamily="18" charset="0"/>
              </a:rPr>
              <a:t>Hà</a:t>
            </a:r>
            <a:r>
              <a:rPr lang="en-US" altLang="en-US" sz="2000" dirty="0">
                <a:solidFill>
                  <a:srgbClr val="002060"/>
                </a:solidFill>
                <a:latin typeface="Times New Roman" pitchFamily="18" charset="0"/>
                <a:cs typeface="Times New Roman" pitchFamily="18" charset="0"/>
              </a:rPr>
              <a:t> </a:t>
            </a:r>
            <a:r>
              <a:rPr lang="en-US" altLang="en-US" sz="2000" dirty="0" err="1">
                <a:solidFill>
                  <a:srgbClr val="002060"/>
                </a:solidFill>
                <a:latin typeface="Times New Roman" pitchFamily="18" charset="0"/>
                <a:cs typeface="Times New Roman" pitchFamily="18" charset="0"/>
              </a:rPr>
              <a:t>Nội</a:t>
            </a:r>
            <a:endParaRPr lang="en-US" altLang="en-US" sz="2000" dirty="0">
              <a:solidFill>
                <a:srgbClr val="002060"/>
              </a:solidFill>
              <a:latin typeface="Times New Roman" pitchFamily="18" charset="0"/>
              <a:cs typeface="Times New Roman" pitchFamily="18" charset="0"/>
            </a:endParaRPr>
          </a:p>
        </p:txBody>
      </p:sp>
      <p:sp>
        <p:nvSpPr>
          <p:cNvPr id="17439" name="Line 31"/>
          <p:cNvSpPr>
            <a:spLocks noChangeShapeType="1"/>
          </p:cNvSpPr>
          <p:nvPr/>
        </p:nvSpPr>
        <p:spPr bwMode="auto">
          <a:xfrm flipH="1" flipV="1">
            <a:off x="1752600" y="914400"/>
            <a:ext cx="2362200" cy="1143000"/>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sz="2000">
              <a:latin typeface="Times New Roman" pitchFamily="18" charset="0"/>
              <a:cs typeface="Times New Roman" pitchFamily="18" charset="0"/>
            </a:endParaRPr>
          </a:p>
        </p:txBody>
      </p:sp>
      <p:sp>
        <p:nvSpPr>
          <p:cNvPr id="33824" name="AutoShape 32"/>
          <p:cNvSpPr>
            <a:spLocks noChangeArrowheads="1"/>
          </p:cNvSpPr>
          <p:nvPr/>
        </p:nvSpPr>
        <p:spPr bwMode="auto">
          <a:xfrm>
            <a:off x="5629276" y="5296932"/>
            <a:ext cx="238125" cy="265668"/>
          </a:xfrm>
          <a:prstGeom prst="irregularSeal1">
            <a:avLst/>
          </a:prstGeom>
          <a:solidFill>
            <a:srgbClr val="FF00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000">
              <a:latin typeface="Times New Roman" pitchFamily="18" charset="0"/>
              <a:cs typeface="Times New Roman" pitchFamily="18" charset="0"/>
            </a:endParaRPr>
          </a:p>
        </p:txBody>
      </p:sp>
      <p:sp>
        <p:nvSpPr>
          <p:cNvPr id="34" name="TextBox 33">
            <a:extLst>
              <a:ext uri="{FF2B5EF4-FFF2-40B4-BE49-F238E27FC236}">
                <a16:creationId xmlns:a16="http://schemas.microsoft.com/office/drawing/2014/main" id="{F3E9FAF7-B20F-43FC-8010-92097E616F8A}"/>
              </a:ext>
            </a:extLst>
          </p:cNvPr>
          <p:cNvSpPr txBox="1"/>
          <p:nvPr/>
        </p:nvSpPr>
        <p:spPr>
          <a:xfrm>
            <a:off x="8406316" y="100001"/>
            <a:ext cx="3376877" cy="1107996"/>
          </a:xfrm>
          <a:prstGeom prst="rect">
            <a:avLst/>
          </a:prstGeom>
          <a:solidFill>
            <a:schemeClr val="accent5">
              <a:lumMod val="20000"/>
              <a:lumOff val="80000"/>
            </a:schemeClr>
          </a:solidFill>
          <a:ln>
            <a:solidFill>
              <a:schemeClr val="tx1"/>
            </a:solidFill>
            <a:prstDash val="sysDot"/>
          </a:ln>
        </p:spPr>
        <p:txBody>
          <a:bodyPr wrap="square">
            <a:spAutoFit/>
          </a:bodyPr>
          <a:lstStyle/>
          <a:p>
            <a:pPr algn="just">
              <a:lnSpc>
                <a:spcPct val="110000"/>
              </a:lnSpc>
            </a:pPr>
            <a:r>
              <a:rPr lang="vi-VN" altLang="en-US" sz="2000" dirty="0">
                <a:latin typeface="Times New Roman" pitchFamily="18" charset="0"/>
                <a:cs typeface="Times New Roman" pitchFamily="18" charset="0"/>
              </a:rPr>
              <a:t>Xác định hướng từ Hà Nội đi Cao Bằng,  A Pa Chải, đèo Hải Vân, Móng Cái.</a:t>
            </a:r>
          </a:p>
        </p:txBody>
      </p:sp>
    </p:spTree>
    <p:extLst>
      <p:ext uri="{BB962C8B-B14F-4D97-AF65-F5344CB8AC3E}">
        <p14:creationId xmlns:p14="http://schemas.microsoft.com/office/powerpoint/2010/main" val="91483844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repeatCount="3000" fill="hold" grpId="0" nodeType="clickEffect">
                                  <p:stCondLst>
                                    <p:cond delay="0"/>
                                  </p:stCondLst>
                                  <p:childTnLst>
                                    <p:set>
                                      <p:cBhvr>
                                        <p:cTn id="6" dur="1" fill="hold">
                                          <p:stCondLst>
                                            <p:cond delay="0"/>
                                          </p:stCondLst>
                                        </p:cTn>
                                        <p:tgtEl>
                                          <p:spTgt spid="17413"/>
                                        </p:tgtEl>
                                        <p:attrNameLst>
                                          <p:attrName>style.visibility</p:attrName>
                                        </p:attrNameLst>
                                      </p:cBhvr>
                                      <p:to>
                                        <p:strVal val="visible"/>
                                      </p:to>
                                    </p:set>
                                    <p:animEffect transition="in" filter="wipe(down)">
                                      <p:cBhvr>
                                        <p:cTn id="7" dur="500"/>
                                        <p:tgtEl>
                                          <p:spTgt spid="174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7439"/>
                                        </p:tgtEl>
                                        <p:attrNameLst>
                                          <p:attrName>style.visibility</p:attrName>
                                        </p:attrNameLst>
                                      </p:cBhvr>
                                      <p:to>
                                        <p:strVal val="visible"/>
                                      </p:to>
                                    </p:set>
                                    <p:animEffect transition="in" filter="wipe(right)">
                                      <p:cBhvr>
                                        <p:cTn id="12" dur="500"/>
                                        <p:tgtEl>
                                          <p:spTgt spid="1743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repeatCount="3000" fill="hold" grpId="0" nodeType="clickEffect">
                                  <p:stCondLst>
                                    <p:cond delay="0"/>
                                  </p:stCondLst>
                                  <p:childTnLst>
                                    <p:set>
                                      <p:cBhvr>
                                        <p:cTn id="16" dur="1" fill="hold">
                                          <p:stCondLst>
                                            <p:cond delay="0"/>
                                          </p:stCondLst>
                                        </p:cTn>
                                        <p:tgtEl>
                                          <p:spTgt spid="17412"/>
                                        </p:tgtEl>
                                        <p:attrNameLst>
                                          <p:attrName>style.visibility</p:attrName>
                                        </p:attrNameLst>
                                      </p:cBhvr>
                                      <p:to>
                                        <p:strVal val="visible"/>
                                      </p:to>
                                    </p:set>
                                    <p:animEffect transition="in" filter="wipe(up)">
                                      <p:cBhvr>
                                        <p:cTn id="17" dur="500"/>
                                        <p:tgtEl>
                                          <p:spTgt spid="1741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repeatCount="3000" fill="hold" grpId="0" nodeType="clickEffect">
                                  <p:stCondLst>
                                    <p:cond delay="0"/>
                                  </p:stCondLst>
                                  <p:childTnLst>
                                    <p:set>
                                      <p:cBhvr>
                                        <p:cTn id="21" dur="1" fill="hold">
                                          <p:stCondLst>
                                            <p:cond delay="0"/>
                                          </p:stCondLst>
                                        </p:cTn>
                                        <p:tgtEl>
                                          <p:spTgt spid="17422"/>
                                        </p:tgtEl>
                                        <p:attrNameLst>
                                          <p:attrName>style.visibility</p:attrName>
                                        </p:attrNameLst>
                                      </p:cBhvr>
                                      <p:to>
                                        <p:strVal val="visible"/>
                                      </p:to>
                                    </p:set>
                                    <p:animEffect transition="in" filter="wipe(left)">
                                      <p:cBhvr>
                                        <p:cTn id="22" dur="500"/>
                                        <p:tgtEl>
                                          <p:spTgt spid="1742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7423"/>
                                        </p:tgtEl>
                                        <p:attrNameLst>
                                          <p:attrName>style.visibility</p:attrName>
                                        </p:attrNameLst>
                                      </p:cBhvr>
                                      <p:to>
                                        <p:strVal val="visible"/>
                                      </p:to>
                                    </p:set>
                                    <p:animEffect transition="in" filter="blinds(horizontal)">
                                      <p:cBhvr>
                                        <p:cTn id="27" dur="500"/>
                                        <p:tgtEl>
                                          <p:spTgt spid="17423"/>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17435"/>
                                        </p:tgtEl>
                                        <p:attrNameLst>
                                          <p:attrName>style.visibility</p:attrName>
                                        </p:attrNameLst>
                                      </p:cBhvr>
                                      <p:to>
                                        <p:strVal val="visible"/>
                                      </p:to>
                                    </p:set>
                                    <p:animEffect transition="in" filter="blinds(horizontal)">
                                      <p:cBhvr>
                                        <p:cTn id="30" dur="500"/>
                                        <p:tgtEl>
                                          <p:spTgt spid="17435"/>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17425"/>
                                        </p:tgtEl>
                                        <p:attrNameLst>
                                          <p:attrName>style.visibility</p:attrName>
                                        </p:attrNameLst>
                                      </p:cBhvr>
                                      <p:to>
                                        <p:strVal val="visible"/>
                                      </p:to>
                                    </p:set>
                                    <p:animEffect transition="in" filter="blinds(horizontal)">
                                      <p:cBhvr>
                                        <p:cTn id="33" dur="500"/>
                                        <p:tgtEl>
                                          <p:spTgt spid="17425"/>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17436"/>
                                        </p:tgtEl>
                                        <p:attrNameLst>
                                          <p:attrName>style.visibility</p:attrName>
                                        </p:attrNameLst>
                                      </p:cBhvr>
                                      <p:to>
                                        <p:strVal val="visible"/>
                                      </p:to>
                                    </p:set>
                                    <p:animEffect transition="in" filter="blinds(horizontal)">
                                      <p:cBhvr>
                                        <p:cTn id="36" dur="500"/>
                                        <p:tgtEl>
                                          <p:spTgt spid="17436"/>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17427"/>
                                        </p:tgtEl>
                                        <p:attrNameLst>
                                          <p:attrName>style.visibility</p:attrName>
                                        </p:attrNameLst>
                                      </p:cBhvr>
                                      <p:to>
                                        <p:strVal val="visible"/>
                                      </p:to>
                                    </p:set>
                                    <p:animEffect transition="in" filter="blinds(horizontal)">
                                      <p:cBhvr>
                                        <p:cTn id="39" dur="500"/>
                                        <p:tgtEl>
                                          <p:spTgt spid="17427"/>
                                        </p:tgtEl>
                                      </p:cBhvr>
                                    </p:animEffect>
                                  </p:childTnLst>
                                </p:cTn>
                              </p:par>
                              <p:par>
                                <p:cTn id="40" presetID="3" presetClass="entr" presetSubtype="10" fill="hold" nodeType="withEffect">
                                  <p:stCondLst>
                                    <p:cond delay="0"/>
                                  </p:stCondLst>
                                  <p:childTnLst>
                                    <p:set>
                                      <p:cBhvr>
                                        <p:cTn id="41" dur="1" fill="hold">
                                          <p:stCondLst>
                                            <p:cond delay="0"/>
                                          </p:stCondLst>
                                        </p:cTn>
                                        <p:tgtEl>
                                          <p:spTgt spid="17424"/>
                                        </p:tgtEl>
                                        <p:attrNameLst>
                                          <p:attrName>style.visibility</p:attrName>
                                        </p:attrNameLst>
                                      </p:cBhvr>
                                      <p:to>
                                        <p:strVal val="visible"/>
                                      </p:to>
                                    </p:set>
                                    <p:animEffect transition="in" filter="blinds(horizontal)">
                                      <p:cBhvr>
                                        <p:cTn id="42" dur="500"/>
                                        <p:tgtEl>
                                          <p:spTgt spid="17424"/>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17426"/>
                                        </p:tgtEl>
                                        <p:attrNameLst>
                                          <p:attrName>style.visibility</p:attrName>
                                        </p:attrNameLst>
                                      </p:cBhvr>
                                      <p:to>
                                        <p:strVal val="visible"/>
                                      </p:to>
                                    </p:set>
                                    <p:animEffect transition="in" filter="blinds(horizontal)">
                                      <p:cBhvr>
                                        <p:cTn id="45" dur="500"/>
                                        <p:tgtEl>
                                          <p:spTgt spid="17426"/>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17434"/>
                                        </p:tgtEl>
                                        <p:attrNameLst>
                                          <p:attrName>style.visibility</p:attrName>
                                        </p:attrNameLst>
                                      </p:cBhvr>
                                      <p:to>
                                        <p:strVal val="visible"/>
                                      </p:to>
                                    </p:set>
                                    <p:animEffect transition="in" filter="blinds(horizontal)">
                                      <p:cBhvr>
                                        <p:cTn id="48" dur="500"/>
                                        <p:tgtEl>
                                          <p:spTgt spid="17434"/>
                                        </p:tgtEl>
                                      </p:cBhvr>
                                    </p:animEffect>
                                  </p:childTnLst>
                                </p:cTn>
                              </p:par>
                              <p:par>
                                <p:cTn id="49" presetID="3" presetClass="entr" presetSubtype="10" fill="hold" grpId="0" nodeType="withEffect">
                                  <p:stCondLst>
                                    <p:cond delay="0"/>
                                  </p:stCondLst>
                                  <p:childTnLst>
                                    <p:set>
                                      <p:cBhvr>
                                        <p:cTn id="50" dur="1" fill="hold">
                                          <p:stCondLst>
                                            <p:cond delay="0"/>
                                          </p:stCondLst>
                                        </p:cTn>
                                        <p:tgtEl>
                                          <p:spTgt spid="17428"/>
                                        </p:tgtEl>
                                        <p:attrNameLst>
                                          <p:attrName>style.visibility</p:attrName>
                                        </p:attrNameLst>
                                      </p:cBhvr>
                                      <p:to>
                                        <p:strVal val="visible"/>
                                      </p:to>
                                    </p:set>
                                    <p:animEffect transition="in" filter="blinds(horizontal)">
                                      <p:cBhvr>
                                        <p:cTn id="51" dur="500"/>
                                        <p:tgtEl>
                                          <p:spTgt spid="17428"/>
                                        </p:tgtEl>
                                      </p:cBhvr>
                                    </p:animEffect>
                                  </p:childTnLst>
                                </p:cTn>
                              </p:par>
                              <p:par>
                                <p:cTn id="52" presetID="3" presetClass="entr" presetSubtype="10" fill="hold" grpId="0" nodeType="withEffect">
                                  <p:stCondLst>
                                    <p:cond delay="0"/>
                                  </p:stCondLst>
                                  <p:childTnLst>
                                    <p:set>
                                      <p:cBhvr>
                                        <p:cTn id="53" dur="1" fill="hold">
                                          <p:stCondLst>
                                            <p:cond delay="0"/>
                                          </p:stCondLst>
                                        </p:cTn>
                                        <p:tgtEl>
                                          <p:spTgt spid="17433"/>
                                        </p:tgtEl>
                                        <p:attrNameLst>
                                          <p:attrName>style.visibility</p:attrName>
                                        </p:attrNameLst>
                                      </p:cBhvr>
                                      <p:to>
                                        <p:strVal val="visible"/>
                                      </p:to>
                                    </p:set>
                                    <p:animEffect transition="in" filter="blinds(horizontal)">
                                      <p:cBhvr>
                                        <p:cTn id="54" dur="500"/>
                                        <p:tgtEl>
                                          <p:spTgt spid="17433"/>
                                        </p:tgtEl>
                                      </p:cBhvr>
                                    </p:animEffect>
                                  </p:childTnLst>
                                </p:cTn>
                              </p:par>
                              <p:par>
                                <p:cTn id="55" presetID="3" presetClass="entr" presetSubtype="10" fill="hold" grpId="0" nodeType="withEffect">
                                  <p:stCondLst>
                                    <p:cond delay="0"/>
                                  </p:stCondLst>
                                  <p:childTnLst>
                                    <p:set>
                                      <p:cBhvr>
                                        <p:cTn id="56" dur="1" fill="hold">
                                          <p:stCondLst>
                                            <p:cond delay="0"/>
                                          </p:stCondLst>
                                        </p:cTn>
                                        <p:tgtEl>
                                          <p:spTgt spid="17437"/>
                                        </p:tgtEl>
                                        <p:attrNameLst>
                                          <p:attrName>style.visibility</p:attrName>
                                        </p:attrNameLst>
                                      </p:cBhvr>
                                      <p:to>
                                        <p:strVal val="visible"/>
                                      </p:to>
                                    </p:set>
                                    <p:animEffect transition="in" filter="blinds(horizontal)">
                                      <p:cBhvr>
                                        <p:cTn id="57" dur="500"/>
                                        <p:tgtEl>
                                          <p:spTgt spid="17437"/>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17429"/>
                                        </p:tgtEl>
                                        <p:attrNameLst>
                                          <p:attrName>style.visibility</p:attrName>
                                        </p:attrNameLst>
                                      </p:cBhvr>
                                      <p:to>
                                        <p:strVal val="visible"/>
                                      </p:to>
                                    </p:set>
                                    <p:animEffect transition="in" filter="blinds(horizontal)">
                                      <p:cBhvr>
                                        <p:cTn id="62" dur="500"/>
                                        <p:tgtEl>
                                          <p:spTgt spid="17429"/>
                                        </p:tgtEl>
                                      </p:cBhvr>
                                    </p:animEffect>
                                  </p:childTnLst>
                                </p:cTn>
                              </p:par>
                              <p:par>
                                <p:cTn id="63" presetID="3" presetClass="entr" presetSubtype="10" fill="hold" grpId="0" nodeType="withEffect">
                                  <p:stCondLst>
                                    <p:cond delay="0"/>
                                  </p:stCondLst>
                                  <p:childTnLst>
                                    <p:set>
                                      <p:cBhvr>
                                        <p:cTn id="64" dur="1" fill="hold">
                                          <p:stCondLst>
                                            <p:cond delay="0"/>
                                          </p:stCondLst>
                                        </p:cTn>
                                        <p:tgtEl>
                                          <p:spTgt spid="17430"/>
                                        </p:tgtEl>
                                        <p:attrNameLst>
                                          <p:attrName>style.visibility</p:attrName>
                                        </p:attrNameLst>
                                      </p:cBhvr>
                                      <p:to>
                                        <p:strVal val="visible"/>
                                      </p:to>
                                    </p:set>
                                    <p:animEffect transition="in" filter="blinds(horizontal)">
                                      <p:cBhvr>
                                        <p:cTn id="65" dur="500"/>
                                        <p:tgtEl>
                                          <p:spTgt spid="17430"/>
                                        </p:tgtEl>
                                      </p:cBhvr>
                                    </p:animEffect>
                                  </p:childTnLst>
                                </p:cTn>
                              </p:par>
                              <p:par>
                                <p:cTn id="66" presetID="3" presetClass="entr" presetSubtype="10" fill="hold" grpId="0" nodeType="withEffect">
                                  <p:stCondLst>
                                    <p:cond delay="0"/>
                                  </p:stCondLst>
                                  <p:childTnLst>
                                    <p:set>
                                      <p:cBhvr>
                                        <p:cTn id="67" dur="1" fill="hold">
                                          <p:stCondLst>
                                            <p:cond delay="0"/>
                                          </p:stCondLst>
                                        </p:cTn>
                                        <p:tgtEl>
                                          <p:spTgt spid="17431"/>
                                        </p:tgtEl>
                                        <p:attrNameLst>
                                          <p:attrName>style.visibility</p:attrName>
                                        </p:attrNameLst>
                                      </p:cBhvr>
                                      <p:to>
                                        <p:strVal val="visible"/>
                                      </p:to>
                                    </p:set>
                                    <p:animEffect transition="in" filter="blinds(horizontal)">
                                      <p:cBhvr>
                                        <p:cTn id="68" dur="500"/>
                                        <p:tgtEl>
                                          <p:spTgt spid="17431"/>
                                        </p:tgtEl>
                                      </p:cBhvr>
                                    </p:animEffect>
                                  </p:childTnLst>
                                </p:cTn>
                              </p:par>
                              <p:par>
                                <p:cTn id="69" presetID="3" presetClass="entr" presetSubtype="10" fill="hold" grpId="0" nodeType="withEffect">
                                  <p:stCondLst>
                                    <p:cond delay="0"/>
                                  </p:stCondLst>
                                  <p:childTnLst>
                                    <p:set>
                                      <p:cBhvr>
                                        <p:cTn id="70" dur="1" fill="hold">
                                          <p:stCondLst>
                                            <p:cond delay="0"/>
                                          </p:stCondLst>
                                        </p:cTn>
                                        <p:tgtEl>
                                          <p:spTgt spid="17432"/>
                                        </p:tgtEl>
                                        <p:attrNameLst>
                                          <p:attrName>style.visibility</p:attrName>
                                        </p:attrNameLst>
                                      </p:cBhvr>
                                      <p:to>
                                        <p:strVal val="visible"/>
                                      </p:to>
                                    </p:set>
                                    <p:animEffect transition="in" filter="blinds(horizontal)">
                                      <p:cBhvr>
                                        <p:cTn id="71" dur="500"/>
                                        <p:tgtEl>
                                          <p:spTgt spid="174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2" grpId="0" animBg="1"/>
      <p:bldP spid="17413" grpId="0" animBg="1"/>
      <p:bldP spid="17422" grpId="0" animBg="1"/>
      <p:bldP spid="17423" grpId="0" animBg="1"/>
      <p:bldP spid="17425" grpId="0" animBg="1"/>
      <p:bldP spid="17426" grpId="0" animBg="1"/>
      <p:bldP spid="17427" grpId="0" animBg="1"/>
      <p:bldP spid="17428" grpId="0" animBg="1"/>
      <p:bldP spid="17429" grpId="0"/>
      <p:bldP spid="17430" grpId="0"/>
      <p:bldP spid="17431" grpId="0"/>
      <p:bldP spid="17432" grpId="0"/>
      <p:bldP spid="17433" grpId="0"/>
      <p:bldP spid="17434" grpId="0"/>
      <p:bldP spid="17435" grpId="0"/>
      <p:bldP spid="17436" grpId="0"/>
      <p:bldP spid="17437" grpId="0"/>
      <p:bldP spid="1743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p&#10;&#10;Description automatically generated">
            <a:extLst>
              <a:ext uri="{FF2B5EF4-FFF2-40B4-BE49-F238E27FC236}">
                <a16:creationId xmlns:a16="http://schemas.microsoft.com/office/drawing/2014/main" id="{0B9C6657-70AE-44CF-86B8-E76C499673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7949" y="0"/>
            <a:ext cx="8608623" cy="6847488"/>
          </a:xfrm>
          <a:prstGeom prst="rect">
            <a:avLst/>
          </a:prstGeom>
        </p:spPr>
      </p:pic>
      <p:cxnSp>
        <p:nvCxnSpPr>
          <p:cNvPr id="7" name="Straight Arrow Connector 6">
            <a:extLst>
              <a:ext uri="{FF2B5EF4-FFF2-40B4-BE49-F238E27FC236}">
                <a16:creationId xmlns:a16="http://schemas.microsoft.com/office/drawing/2014/main" id="{7C8C37EE-4A44-4B6F-9BA1-42CDE0AC38B7}"/>
              </a:ext>
            </a:extLst>
          </p:cNvPr>
          <p:cNvCxnSpPr>
            <a:cxnSpLocks/>
          </p:cNvCxnSpPr>
          <p:nvPr/>
        </p:nvCxnSpPr>
        <p:spPr>
          <a:xfrm flipH="1">
            <a:off x="5924981" y="1417986"/>
            <a:ext cx="574291" cy="68911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7CA9C428-01AE-4494-9D1A-A2E4AB289FDE}"/>
              </a:ext>
            </a:extLst>
          </p:cNvPr>
          <p:cNvCxnSpPr>
            <a:cxnSpLocks/>
          </p:cNvCxnSpPr>
          <p:nvPr/>
        </p:nvCxnSpPr>
        <p:spPr>
          <a:xfrm>
            <a:off x="6499273" y="1417983"/>
            <a:ext cx="1926571" cy="61240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54865734-EEC8-4737-AC83-4D0B65817A90}"/>
              </a:ext>
            </a:extLst>
          </p:cNvPr>
          <p:cNvCxnSpPr>
            <a:cxnSpLocks/>
          </p:cNvCxnSpPr>
          <p:nvPr/>
        </p:nvCxnSpPr>
        <p:spPr>
          <a:xfrm flipH="1">
            <a:off x="6155229" y="1417983"/>
            <a:ext cx="344047" cy="271475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08BC82C-EEC6-48ED-B33F-FBC009600D83}"/>
              </a:ext>
            </a:extLst>
          </p:cNvPr>
          <p:cNvSpPr txBox="1"/>
          <p:nvPr/>
        </p:nvSpPr>
        <p:spPr>
          <a:xfrm>
            <a:off x="75436" y="122712"/>
            <a:ext cx="3376877" cy="1815882"/>
          </a:xfrm>
          <a:prstGeom prst="rect">
            <a:avLst/>
          </a:prstGeom>
          <a:solidFill>
            <a:schemeClr val="accent5">
              <a:lumMod val="20000"/>
              <a:lumOff val="80000"/>
            </a:schemeClr>
          </a:solidFill>
          <a:ln>
            <a:solidFill>
              <a:schemeClr val="tx1"/>
            </a:solidFill>
            <a:prstDash val="sysDot"/>
          </a:ln>
        </p:spPr>
        <p:txBody>
          <a:bodyPr wrap="square">
            <a:spAutoFit/>
          </a:bodyPr>
          <a:lstStyle/>
          <a:p>
            <a:pPr algn="ctr"/>
            <a:r>
              <a:rPr lang="vi-VN" altLang="en-US" sz="2800" b="1" dirty="0">
                <a:latin typeface="Times New Roman" panose="02020603050405020304" pitchFamily="18" charset="0"/>
                <a:cs typeface="Times New Roman" panose="02020603050405020304" pitchFamily="18" charset="0"/>
              </a:rPr>
              <a:t>Dựa vào bản đồ Việt Nam trong ĐNÁ trang 10</a:t>
            </a:r>
            <a:r>
              <a:rPr lang="en-US" altLang="en-US" sz="2800" b="1" dirty="0">
                <a:latin typeface="Times New Roman" panose="02020603050405020304" pitchFamily="18" charset="0"/>
                <a:cs typeface="Times New Roman" panose="02020603050405020304" pitchFamily="18" charset="0"/>
              </a:rPr>
              <a:t>1</a:t>
            </a:r>
            <a:r>
              <a:rPr lang="vi-VN" altLang="en-US" sz="2800" b="1" dirty="0">
                <a:latin typeface="Times New Roman" panose="02020603050405020304" pitchFamily="18" charset="0"/>
                <a:cs typeface="Times New Roman" panose="02020603050405020304" pitchFamily="18" charset="0"/>
              </a:rPr>
              <a:t>, hãy xác định hướng </a:t>
            </a:r>
            <a:r>
              <a:rPr lang="en-US" altLang="en-US" sz="2800" b="1" dirty="0" err="1">
                <a:latin typeface="Times New Roman" panose="02020603050405020304" pitchFamily="18" charset="0"/>
                <a:cs typeface="Times New Roman" panose="02020603050405020304" pitchFamily="18" charset="0"/>
              </a:rPr>
              <a:t>từ</a:t>
            </a:r>
            <a:r>
              <a:rPr lang="en-US" altLang="en-US" sz="2800" b="1" dirty="0">
                <a:latin typeface="Times New Roman" panose="02020603050405020304" pitchFamily="18" charset="0"/>
                <a:cs typeface="Times New Roman" panose="02020603050405020304" pitchFamily="18" charset="0"/>
              </a:rPr>
              <a:t>:</a:t>
            </a:r>
          </a:p>
        </p:txBody>
      </p:sp>
      <p:sp>
        <p:nvSpPr>
          <p:cNvPr id="10" name="TextBox 9">
            <a:extLst>
              <a:ext uri="{FF2B5EF4-FFF2-40B4-BE49-F238E27FC236}">
                <a16:creationId xmlns:a16="http://schemas.microsoft.com/office/drawing/2014/main" id="{B25CCAC9-3AC7-4A05-8260-52A5C57ACA6D}"/>
              </a:ext>
            </a:extLst>
          </p:cNvPr>
          <p:cNvSpPr txBox="1"/>
          <p:nvPr/>
        </p:nvSpPr>
        <p:spPr>
          <a:xfrm>
            <a:off x="97630" y="2181448"/>
            <a:ext cx="3295195" cy="523220"/>
          </a:xfrm>
          <a:prstGeom prst="rect">
            <a:avLst/>
          </a:prstGeom>
          <a:solidFill>
            <a:srgbClr val="FFC000"/>
          </a:solidFill>
        </p:spPr>
        <p:txBody>
          <a:bodyPr wrap="square">
            <a:spAutoFit/>
          </a:bodyPr>
          <a:lstStyle/>
          <a:p>
            <a:pPr algn="ctr"/>
            <a:r>
              <a:rPr lang="vi-VN" altLang="en-US" sz="2800" b="1" dirty="0" err="1">
                <a:latin typeface="Times New Roman" panose="02020603050405020304" pitchFamily="18" charset="0"/>
                <a:cs typeface="Times New Roman" panose="02020603050405020304" pitchFamily="18" charset="0"/>
              </a:rPr>
              <a:t>Hà</a:t>
            </a:r>
            <a:r>
              <a:rPr lang="vi-VN" altLang="en-US" sz="2800" b="1" dirty="0">
                <a:latin typeface="Times New Roman" panose="02020603050405020304" pitchFamily="18" charset="0"/>
                <a:cs typeface="Times New Roman" panose="02020603050405020304" pitchFamily="18" charset="0"/>
              </a:rPr>
              <a:t> Nội </a:t>
            </a:r>
            <a:r>
              <a:rPr lang="en-US" altLang="en-US" sz="2800" b="1" dirty="0">
                <a:latin typeface="Times New Roman" panose="02020603050405020304" pitchFamily="18" charset="0"/>
                <a:cs typeface="Times New Roman" panose="02020603050405020304" pitchFamily="18" charset="0"/>
                <a:sym typeface="Wingdings" panose="05000000000000000000" pitchFamily="2" charset="2"/>
              </a:rPr>
              <a:t></a:t>
            </a:r>
            <a:r>
              <a:rPr lang="vi-VN" altLang="en-US" sz="2800" b="1" dirty="0">
                <a:latin typeface="Times New Roman" panose="02020603050405020304" pitchFamily="18" charset="0"/>
                <a:cs typeface="Times New Roman" panose="02020603050405020304" pitchFamily="18" charset="0"/>
              </a:rPr>
              <a:t>Băng Cốc</a:t>
            </a:r>
            <a:r>
              <a:rPr lang="en-US" altLang="en-US" sz="2800" b="1" dirty="0">
                <a:latin typeface="Times New Roman" panose="02020603050405020304" pitchFamily="18" charset="0"/>
                <a:cs typeface="Times New Roman" panose="02020603050405020304" pitchFamily="18" charset="0"/>
              </a:rPr>
              <a:t>: </a:t>
            </a:r>
            <a:endParaRPr lang="en-US" sz="2800" b="1"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C73C328D-0BD5-4F5B-9EDD-8BC820770812}"/>
              </a:ext>
            </a:extLst>
          </p:cNvPr>
          <p:cNvSpPr txBox="1"/>
          <p:nvPr/>
        </p:nvSpPr>
        <p:spPr>
          <a:xfrm>
            <a:off x="97630" y="3521148"/>
            <a:ext cx="3201403" cy="523220"/>
          </a:xfrm>
          <a:prstGeom prst="rect">
            <a:avLst/>
          </a:prstGeom>
          <a:solidFill>
            <a:srgbClr val="FFC000"/>
          </a:solidFill>
        </p:spPr>
        <p:txBody>
          <a:bodyPr wrap="square">
            <a:spAutoFit/>
          </a:bodyPr>
          <a:lstStyle/>
          <a:p>
            <a:pPr algn="ctr"/>
            <a:r>
              <a:rPr lang="vi-VN" altLang="en-US" sz="2800" b="1" dirty="0" err="1">
                <a:latin typeface="Times New Roman" panose="02020603050405020304" pitchFamily="18" charset="0"/>
                <a:cs typeface="Times New Roman" panose="02020603050405020304" pitchFamily="18" charset="0"/>
              </a:rPr>
              <a:t>Hà</a:t>
            </a:r>
            <a:r>
              <a:rPr lang="vi-VN" altLang="en-US" sz="2800" b="1" dirty="0">
                <a:latin typeface="Times New Roman" panose="02020603050405020304" pitchFamily="18" charset="0"/>
                <a:cs typeface="Times New Roman" panose="02020603050405020304" pitchFamily="18" charset="0"/>
              </a:rPr>
              <a:t> Nội </a:t>
            </a:r>
            <a:r>
              <a:rPr lang="en-US" altLang="en-US" sz="2800" b="1" dirty="0">
                <a:latin typeface="Times New Roman" panose="02020603050405020304" pitchFamily="18" charset="0"/>
                <a:cs typeface="Times New Roman" panose="02020603050405020304" pitchFamily="18" charset="0"/>
                <a:sym typeface="Wingdings" panose="05000000000000000000" pitchFamily="2" charset="2"/>
              </a:rPr>
              <a:t></a:t>
            </a:r>
            <a:r>
              <a:rPr lang="en-US" altLang="en-US" sz="2800" b="1" dirty="0">
                <a:latin typeface="Times New Roman" panose="02020603050405020304" pitchFamily="18" charset="0"/>
                <a:cs typeface="Times New Roman" panose="02020603050405020304" pitchFamily="18" charset="0"/>
              </a:rPr>
              <a:t>Ma-</a:t>
            </a:r>
            <a:r>
              <a:rPr lang="en-US" altLang="en-US" sz="2800" b="1" dirty="0" err="1">
                <a:latin typeface="Times New Roman" panose="02020603050405020304" pitchFamily="18" charset="0"/>
                <a:cs typeface="Times New Roman" panose="02020603050405020304" pitchFamily="18" charset="0"/>
              </a:rPr>
              <a:t>ni</a:t>
            </a:r>
            <a:r>
              <a:rPr lang="en-US" altLang="en-US" sz="2800" b="1" dirty="0">
                <a:latin typeface="Times New Roman" panose="02020603050405020304" pitchFamily="18" charset="0"/>
                <a:cs typeface="Times New Roman" panose="02020603050405020304" pitchFamily="18" charset="0"/>
              </a:rPr>
              <a:t>-la: </a:t>
            </a:r>
            <a:endParaRPr lang="en-US" sz="2800" b="1"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124172F1-5DD1-4DE7-83CD-7918910A738B}"/>
              </a:ext>
            </a:extLst>
          </p:cNvPr>
          <p:cNvSpPr txBox="1"/>
          <p:nvPr/>
        </p:nvSpPr>
        <p:spPr>
          <a:xfrm>
            <a:off x="55636" y="4956011"/>
            <a:ext cx="3452313" cy="523220"/>
          </a:xfrm>
          <a:prstGeom prst="rect">
            <a:avLst/>
          </a:prstGeom>
          <a:solidFill>
            <a:srgbClr val="FFC000"/>
          </a:solidFill>
        </p:spPr>
        <p:txBody>
          <a:bodyPr wrap="square">
            <a:spAutoFit/>
          </a:bodyPr>
          <a:lstStyle/>
          <a:p>
            <a:pPr algn="ctr"/>
            <a:r>
              <a:rPr lang="vi-VN" altLang="en-US" sz="2800" b="1" dirty="0">
                <a:latin typeface="Times New Roman" panose="02020603050405020304" pitchFamily="18" charset="0"/>
                <a:cs typeface="Times New Roman" panose="02020603050405020304" pitchFamily="18" charset="0"/>
              </a:rPr>
              <a:t> Hà Nội </a:t>
            </a:r>
            <a:r>
              <a:rPr lang="en-US" altLang="en-US" sz="2800" b="1" dirty="0">
                <a:latin typeface="Times New Roman" panose="02020603050405020304" pitchFamily="18" charset="0"/>
                <a:cs typeface="Times New Roman" panose="02020603050405020304" pitchFamily="18" charset="0"/>
                <a:sym typeface="Wingdings" panose="05000000000000000000" pitchFamily="2" charset="2"/>
              </a:rPr>
              <a:t></a:t>
            </a:r>
            <a:r>
              <a:rPr lang="en-US" altLang="en-US" sz="2800" b="1" dirty="0">
                <a:latin typeface="Times New Roman" panose="02020603050405020304" pitchFamily="18" charset="0"/>
                <a:cs typeface="Times New Roman" panose="02020603050405020304" pitchFamily="18" charset="0"/>
              </a:rPr>
              <a:t>Xin-ga-po: </a:t>
            </a:r>
            <a:endParaRPr lang="en-US" sz="2800" b="1"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6765FB44-649B-4401-8486-0229B8D2FCAF}"/>
              </a:ext>
            </a:extLst>
          </p:cNvPr>
          <p:cNvSpPr txBox="1"/>
          <p:nvPr/>
        </p:nvSpPr>
        <p:spPr>
          <a:xfrm>
            <a:off x="742814" y="2742634"/>
            <a:ext cx="2042119" cy="548099"/>
          </a:xfrm>
          <a:prstGeom prst="rect">
            <a:avLst/>
          </a:prstGeom>
          <a:noFill/>
          <a:ln>
            <a:solidFill>
              <a:schemeClr val="tx1"/>
            </a:solidFill>
            <a:prstDash val="sysDot"/>
          </a:ln>
        </p:spPr>
        <p:txBody>
          <a:bodyPr wrap="square">
            <a:spAutoFit/>
          </a:bodyPr>
          <a:lstStyle/>
          <a:p>
            <a:pPr marL="0" marR="0" indent="0" algn="ctr">
              <a:lnSpc>
                <a:spcPct val="115000"/>
              </a:lnSpc>
              <a:spcBef>
                <a:spcPts val="0"/>
              </a:spcBef>
              <a:spcAft>
                <a:spcPts val="0"/>
              </a:spcAft>
            </a:pPr>
            <a:r>
              <a:rPr lang="nl-NL" sz="28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TÂY NAM</a:t>
            </a:r>
            <a:endParaRPr lang="en-US" sz="2800" b="1" dirty="0">
              <a:solidFill>
                <a:srgbClr val="0070C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031AC237-326D-4C34-B5AC-3DC8C024FD6B}"/>
              </a:ext>
            </a:extLst>
          </p:cNvPr>
          <p:cNvSpPr txBox="1"/>
          <p:nvPr/>
        </p:nvSpPr>
        <p:spPr>
          <a:xfrm>
            <a:off x="620167" y="4123351"/>
            <a:ext cx="2250117" cy="548099"/>
          </a:xfrm>
          <a:prstGeom prst="rect">
            <a:avLst/>
          </a:prstGeom>
          <a:noFill/>
          <a:ln>
            <a:solidFill>
              <a:schemeClr val="tx1"/>
            </a:solidFill>
            <a:prstDash val="sysDot"/>
          </a:ln>
        </p:spPr>
        <p:txBody>
          <a:bodyPr wrap="square">
            <a:spAutoFit/>
          </a:bodyPr>
          <a:lstStyle/>
          <a:p>
            <a:pPr marL="0" marR="0" indent="0" algn="ctr">
              <a:lnSpc>
                <a:spcPct val="115000"/>
              </a:lnSpc>
              <a:spcBef>
                <a:spcPts val="0"/>
              </a:spcBef>
              <a:spcAft>
                <a:spcPts val="0"/>
              </a:spcAft>
            </a:pPr>
            <a:r>
              <a:rPr lang="nl-NL" sz="28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ĐÔNG NAM</a:t>
            </a:r>
            <a:endParaRPr lang="en-US" sz="2800" b="1" dirty="0">
              <a:solidFill>
                <a:srgbClr val="0070C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4" name="Star: 5 Points 3">
            <a:extLst>
              <a:ext uri="{FF2B5EF4-FFF2-40B4-BE49-F238E27FC236}">
                <a16:creationId xmlns:a16="http://schemas.microsoft.com/office/drawing/2014/main" id="{ACD7D213-D341-4D71-BAD6-7F9D59849B37}"/>
              </a:ext>
            </a:extLst>
          </p:cNvPr>
          <p:cNvSpPr/>
          <p:nvPr/>
        </p:nvSpPr>
        <p:spPr>
          <a:xfrm>
            <a:off x="6355389" y="1139490"/>
            <a:ext cx="227657" cy="320703"/>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24D6D462-784B-4175-BD67-E7D4AC9F9EE9}"/>
              </a:ext>
            </a:extLst>
          </p:cNvPr>
          <p:cNvSpPr txBox="1"/>
          <p:nvPr/>
        </p:nvSpPr>
        <p:spPr>
          <a:xfrm>
            <a:off x="6554908" y="1067887"/>
            <a:ext cx="1257349" cy="954107"/>
          </a:xfrm>
          <a:prstGeom prst="rect">
            <a:avLst/>
          </a:prstGeom>
          <a:noFill/>
        </p:spPr>
        <p:txBody>
          <a:bodyPr wrap="square">
            <a:spAutoFit/>
          </a:bodyPr>
          <a:lstStyle/>
          <a:p>
            <a:pPr algn="ctr"/>
            <a:r>
              <a:rPr lang="vi-VN" altLang="en-US" sz="2800" b="1" dirty="0">
                <a:solidFill>
                  <a:srgbClr val="FF0000"/>
                </a:solidFill>
                <a:latin typeface="Times New Roman" panose="02020603050405020304" pitchFamily="18" charset="0"/>
                <a:cs typeface="Times New Roman" panose="02020603050405020304" pitchFamily="18" charset="0"/>
              </a:rPr>
              <a:t>Hà Nội</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190A6D6C-AC4F-46C5-AF15-800C166BCCB0}"/>
              </a:ext>
            </a:extLst>
          </p:cNvPr>
          <p:cNvSpPr txBox="1"/>
          <p:nvPr/>
        </p:nvSpPr>
        <p:spPr>
          <a:xfrm>
            <a:off x="4503582" y="1981393"/>
            <a:ext cx="1851807" cy="523220"/>
          </a:xfrm>
          <a:prstGeom prst="rect">
            <a:avLst/>
          </a:prstGeom>
          <a:noFill/>
        </p:spPr>
        <p:txBody>
          <a:bodyPr wrap="square">
            <a:spAutoFit/>
          </a:bodyPr>
          <a:lstStyle/>
          <a:p>
            <a:pPr algn="ctr"/>
            <a:r>
              <a:rPr lang="en-US" sz="2800" b="1" dirty="0" err="1">
                <a:solidFill>
                  <a:srgbClr val="FF0000"/>
                </a:solidFill>
                <a:latin typeface="Times New Roman" panose="02020603050405020304" pitchFamily="18" charset="0"/>
                <a:cs typeface="Times New Roman" panose="02020603050405020304" pitchFamily="18" charset="0"/>
              </a:rPr>
              <a:t>Băng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Cốc</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18" name="Star: 5 Points 17">
            <a:extLst>
              <a:ext uri="{FF2B5EF4-FFF2-40B4-BE49-F238E27FC236}">
                <a16:creationId xmlns:a16="http://schemas.microsoft.com/office/drawing/2014/main" id="{DB6078E7-8FBF-4F19-8E44-FD98FBC8AFF1}"/>
              </a:ext>
            </a:extLst>
          </p:cNvPr>
          <p:cNvSpPr/>
          <p:nvPr/>
        </p:nvSpPr>
        <p:spPr>
          <a:xfrm>
            <a:off x="5610386" y="2261228"/>
            <a:ext cx="227657" cy="320703"/>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latin typeface="Times New Roman" panose="02020603050405020304" pitchFamily="18" charset="0"/>
              <a:cs typeface="Times New Roman" panose="02020603050405020304" pitchFamily="18" charset="0"/>
            </a:endParaRPr>
          </a:p>
        </p:txBody>
      </p:sp>
      <p:sp>
        <p:nvSpPr>
          <p:cNvPr id="19" name="Star: 5 Points 18">
            <a:extLst>
              <a:ext uri="{FF2B5EF4-FFF2-40B4-BE49-F238E27FC236}">
                <a16:creationId xmlns:a16="http://schemas.microsoft.com/office/drawing/2014/main" id="{1CC91A39-2074-4B1E-9711-C3DE3AF43C87}"/>
              </a:ext>
            </a:extLst>
          </p:cNvPr>
          <p:cNvSpPr/>
          <p:nvPr/>
        </p:nvSpPr>
        <p:spPr>
          <a:xfrm>
            <a:off x="8584440" y="2100875"/>
            <a:ext cx="227657" cy="320703"/>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latin typeface="Times New Roman" panose="02020603050405020304" pitchFamily="18" charset="0"/>
              <a:cs typeface="Times New Roman" panose="02020603050405020304" pitchFamily="18" charset="0"/>
            </a:endParaRPr>
          </a:p>
        </p:txBody>
      </p:sp>
      <p:sp>
        <p:nvSpPr>
          <p:cNvPr id="20" name="Star: 5 Points 19">
            <a:extLst>
              <a:ext uri="{FF2B5EF4-FFF2-40B4-BE49-F238E27FC236}">
                <a16:creationId xmlns:a16="http://schemas.microsoft.com/office/drawing/2014/main" id="{A69AC15A-E802-4BAB-ABA6-964C8B6D16D9}"/>
              </a:ext>
            </a:extLst>
          </p:cNvPr>
          <p:cNvSpPr/>
          <p:nvPr/>
        </p:nvSpPr>
        <p:spPr>
          <a:xfrm>
            <a:off x="6010350" y="4017323"/>
            <a:ext cx="227657" cy="320703"/>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B9947091-15F0-4313-B555-646E42A1E44B}"/>
              </a:ext>
            </a:extLst>
          </p:cNvPr>
          <p:cNvSpPr txBox="1"/>
          <p:nvPr/>
        </p:nvSpPr>
        <p:spPr>
          <a:xfrm>
            <a:off x="8425846" y="1828762"/>
            <a:ext cx="2372391" cy="523220"/>
          </a:xfrm>
          <a:prstGeom prst="rect">
            <a:avLst/>
          </a:prstGeom>
          <a:noFill/>
        </p:spPr>
        <p:txBody>
          <a:bodyPr wrap="square">
            <a:spAutoFit/>
          </a:bodyPr>
          <a:lstStyle/>
          <a:p>
            <a:pPr algn="ctr"/>
            <a:r>
              <a:rPr lang="en-US" sz="2800" b="1" dirty="0">
                <a:solidFill>
                  <a:srgbClr val="FF0000"/>
                </a:solidFill>
                <a:latin typeface="Times New Roman" panose="02020603050405020304" pitchFamily="18" charset="0"/>
                <a:cs typeface="Times New Roman" panose="02020603050405020304" pitchFamily="18" charset="0"/>
              </a:rPr>
              <a:t>Ma-</a:t>
            </a:r>
            <a:r>
              <a:rPr lang="en-US" sz="2800" b="1" dirty="0" err="1">
                <a:solidFill>
                  <a:srgbClr val="FF0000"/>
                </a:solidFill>
                <a:latin typeface="Times New Roman" panose="02020603050405020304" pitchFamily="18" charset="0"/>
                <a:cs typeface="Times New Roman" panose="02020603050405020304" pitchFamily="18" charset="0"/>
              </a:rPr>
              <a:t>ni</a:t>
            </a:r>
            <a:r>
              <a:rPr lang="en-US" sz="2800" b="1" dirty="0">
                <a:solidFill>
                  <a:srgbClr val="FF0000"/>
                </a:solidFill>
                <a:latin typeface="Times New Roman" panose="02020603050405020304" pitchFamily="18" charset="0"/>
                <a:cs typeface="Times New Roman" panose="02020603050405020304" pitchFamily="18" charset="0"/>
              </a:rPr>
              <a:t>-la</a:t>
            </a:r>
          </a:p>
        </p:txBody>
      </p:sp>
      <p:sp>
        <p:nvSpPr>
          <p:cNvPr id="23" name="TextBox 22">
            <a:extLst>
              <a:ext uri="{FF2B5EF4-FFF2-40B4-BE49-F238E27FC236}">
                <a16:creationId xmlns:a16="http://schemas.microsoft.com/office/drawing/2014/main" id="{39CBF9B2-4AE0-4430-9897-1F75CA1D33DE}"/>
              </a:ext>
            </a:extLst>
          </p:cNvPr>
          <p:cNvSpPr txBox="1"/>
          <p:nvPr/>
        </p:nvSpPr>
        <p:spPr>
          <a:xfrm>
            <a:off x="6155227" y="3993004"/>
            <a:ext cx="1820128" cy="523220"/>
          </a:xfrm>
          <a:prstGeom prst="rect">
            <a:avLst/>
          </a:prstGeom>
          <a:noFill/>
        </p:spPr>
        <p:txBody>
          <a:bodyPr wrap="square">
            <a:spAutoFit/>
          </a:bodyPr>
          <a:lstStyle/>
          <a:p>
            <a:pPr algn="ctr"/>
            <a:r>
              <a:rPr lang="en-US" sz="2800" b="1" dirty="0">
                <a:solidFill>
                  <a:srgbClr val="FF0000"/>
                </a:solidFill>
                <a:latin typeface="Times New Roman" panose="02020603050405020304" pitchFamily="18" charset="0"/>
                <a:cs typeface="Times New Roman" panose="02020603050405020304" pitchFamily="18" charset="0"/>
              </a:rPr>
              <a:t>Xin-ga-po</a:t>
            </a:r>
          </a:p>
        </p:txBody>
      </p:sp>
      <p:sp>
        <p:nvSpPr>
          <p:cNvPr id="24" name="TextBox 23">
            <a:extLst>
              <a:ext uri="{FF2B5EF4-FFF2-40B4-BE49-F238E27FC236}">
                <a16:creationId xmlns:a16="http://schemas.microsoft.com/office/drawing/2014/main" id="{5D167494-95E9-4F5D-9DFB-A29F74E98951}"/>
              </a:ext>
            </a:extLst>
          </p:cNvPr>
          <p:cNvSpPr txBox="1"/>
          <p:nvPr/>
        </p:nvSpPr>
        <p:spPr>
          <a:xfrm>
            <a:off x="988063" y="5542076"/>
            <a:ext cx="1420536" cy="548099"/>
          </a:xfrm>
          <a:prstGeom prst="rect">
            <a:avLst/>
          </a:prstGeom>
          <a:noFill/>
          <a:ln>
            <a:solidFill>
              <a:schemeClr val="tx1"/>
            </a:solidFill>
            <a:prstDash val="sysDot"/>
          </a:ln>
        </p:spPr>
        <p:txBody>
          <a:bodyPr wrap="square">
            <a:spAutoFit/>
          </a:bodyPr>
          <a:lstStyle/>
          <a:p>
            <a:pPr marL="0" marR="0" indent="0" algn="ctr">
              <a:lnSpc>
                <a:spcPct val="115000"/>
              </a:lnSpc>
              <a:spcBef>
                <a:spcPts val="0"/>
              </a:spcBef>
              <a:spcAft>
                <a:spcPts val="0"/>
              </a:spcAft>
            </a:pPr>
            <a:r>
              <a:rPr lang="nl-NL" sz="28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NAM</a:t>
            </a:r>
            <a:endParaRPr lang="en-US" sz="2800" b="1" dirty="0">
              <a:solidFill>
                <a:srgbClr val="0070C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144936537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barn(inVertical)">
                                      <p:cBhvr>
                                        <p:cTn id="31" dur="500"/>
                                        <p:tgtEl>
                                          <p:spTgt spid="18"/>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barn(inVertical)">
                                      <p:cBhvr>
                                        <p:cTn id="34" dur="500"/>
                                        <p:tgtEl>
                                          <p:spTgt spid="17"/>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barn(inVertical)">
                                      <p:cBhvr>
                                        <p:cTn id="37" dur="500"/>
                                        <p:tgtEl>
                                          <p:spTgt spid="4"/>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barn(inVertical)">
                                      <p:cBhvr>
                                        <p:cTn id="40" dur="500"/>
                                        <p:tgtEl>
                                          <p:spTgt spid="16"/>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barn(inVertical)">
                                      <p:cBhvr>
                                        <p:cTn id="43" dur="500"/>
                                        <p:tgtEl>
                                          <p:spTgt spid="21"/>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barn(inVertical)">
                                      <p:cBhvr>
                                        <p:cTn id="46" dur="500"/>
                                        <p:tgtEl>
                                          <p:spTgt spid="19"/>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barn(inVertical)">
                                      <p:cBhvr>
                                        <p:cTn id="49" dur="500"/>
                                        <p:tgtEl>
                                          <p:spTgt spid="23"/>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barn(inVertical)">
                                      <p:cBhvr>
                                        <p:cTn id="52" dur="500"/>
                                        <p:tgtEl>
                                          <p:spTgt spid="20"/>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barn(inVertical)">
                                      <p:cBhvr>
                                        <p:cTn id="57" dur="500"/>
                                        <p:tgtEl>
                                          <p:spTgt spid="7"/>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barn(inVertical)">
                                      <p:cBhvr>
                                        <p:cTn id="62" dur="500"/>
                                        <p:tgtEl>
                                          <p:spTgt spid="13"/>
                                        </p:tgtEl>
                                      </p:cBhvr>
                                    </p:animEffect>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8"/>
                                        </p:tgtEl>
                                        <p:attrNameLst>
                                          <p:attrName>style.visibility</p:attrName>
                                        </p:attrNameLst>
                                      </p:cBhvr>
                                      <p:to>
                                        <p:strVal val="visible"/>
                                      </p:to>
                                    </p:set>
                                    <p:animEffect transition="in" filter="fade">
                                      <p:cBhvr>
                                        <p:cTn id="67" dur="1000"/>
                                        <p:tgtEl>
                                          <p:spTgt spid="8"/>
                                        </p:tgtEl>
                                      </p:cBhvr>
                                    </p:animEffect>
                                    <p:anim calcmode="lin" valueType="num">
                                      <p:cBhvr>
                                        <p:cTn id="68" dur="1000" fill="hold"/>
                                        <p:tgtEl>
                                          <p:spTgt spid="8"/>
                                        </p:tgtEl>
                                        <p:attrNameLst>
                                          <p:attrName>ppt_x</p:attrName>
                                        </p:attrNameLst>
                                      </p:cBhvr>
                                      <p:tavLst>
                                        <p:tav tm="0">
                                          <p:val>
                                            <p:strVal val="#ppt_x"/>
                                          </p:val>
                                        </p:tav>
                                        <p:tav tm="100000">
                                          <p:val>
                                            <p:strVal val="#ppt_x"/>
                                          </p:val>
                                        </p:tav>
                                      </p:tavLst>
                                    </p:anim>
                                    <p:anim calcmode="lin" valueType="num">
                                      <p:cBhvr>
                                        <p:cTn id="6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15"/>
                                        </p:tgtEl>
                                        <p:attrNameLst>
                                          <p:attrName>style.visibility</p:attrName>
                                        </p:attrNameLst>
                                      </p:cBhvr>
                                      <p:to>
                                        <p:strVal val="visible"/>
                                      </p:to>
                                    </p:set>
                                    <p:animEffect transition="in" filter="fade">
                                      <p:cBhvr>
                                        <p:cTn id="74" dur="1000"/>
                                        <p:tgtEl>
                                          <p:spTgt spid="15"/>
                                        </p:tgtEl>
                                      </p:cBhvr>
                                    </p:animEffect>
                                    <p:anim calcmode="lin" valueType="num">
                                      <p:cBhvr>
                                        <p:cTn id="75" dur="1000" fill="hold"/>
                                        <p:tgtEl>
                                          <p:spTgt spid="15"/>
                                        </p:tgtEl>
                                        <p:attrNameLst>
                                          <p:attrName>ppt_x</p:attrName>
                                        </p:attrNameLst>
                                      </p:cBhvr>
                                      <p:tavLst>
                                        <p:tav tm="0">
                                          <p:val>
                                            <p:strVal val="#ppt_x"/>
                                          </p:val>
                                        </p:tav>
                                        <p:tav tm="100000">
                                          <p:val>
                                            <p:strVal val="#ppt_x"/>
                                          </p:val>
                                        </p:tav>
                                      </p:tavLst>
                                    </p:anim>
                                    <p:anim calcmode="lin" valueType="num">
                                      <p:cBhvr>
                                        <p:cTn id="7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16" presetClass="entr" presetSubtype="21" fill="hold" nodeType="clickEffect">
                                  <p:stCondLst>
                                    <p:cond delay="0"/>
                                  </p:stCondLst>
                                  <p:childTnLst>
                                    <p:set>
                                      <p:cBhvr>
                                        <p:cTn id="80" dur="1" fill="hold">
                                          <p:stCondLst>
                                            <p:cond delay="0"/>
                                          </p:stCondLst>
                                        </p:cTn>
                                        <p:tgtEl>
                                          <p:spTgt spid="14"/>
                                        </p:tgtEl>
                                        <p:attrNameLst>
                                          <p:attrName>style.visibility</p:attrName>
                                        </p:attrNameLst>
                                      </p:cBhvr>
                                      <p:to>
                                        <p:strVal val="visible"/>
                                      </p:to>
                                    </p:set>
                                    <p:animEffect transition="in" filter="barn(inVertical)">
                                      <p:cBhvr>
                                        <p:cTn id="81" dur="500"/>
                                        <p:tgtEl>
                                          <p:spTgt spid="14"/>
                                        </p:tgtEl>
                                      </p:cBhvr>
                                    </p:animEffect>
                                  </p:childTnLst>
                                </p:cTn>
                              </p:par>
                            </p:childTnLst>
                          </p:cTn>
                        </p:par>
                      </p:childTnLst>
                    </p:cTn>
                  </p:par>
                  <p:par>
                    <p:cTn id="82" fill="hold">
                      <p:stCondLst>
                        <p:cond delay="indefinite"/>
                      </p:stCondLst>
                      <p:childTnLst>
                        <p:par>
                          <p:cTn id="83" fill="hold">
                            <p:stCondLst>
                              <p:cond delay="0"/>
                            </p:stCondLst>
                            <p:childTnLst>
                              <p:par>
                                <p:cTn id="84" presetID="16" presetClass="entr" presetSubtype="21" fill="hold" grpId="0" nodeType="clickEffect">
                                  <p:stCondLst>
                                    <p:cond delay="0"/>
                                  </p:stCondLst>
                                  <p:childTnLst>
                                    <p:set>
                                      <p:cBhvr>
                                        <p:cTn id="85" dur="1" fill="hold">
                                          <p:stCondLst>
                                            <p:cond delay="0"/>
                                          </p:stCondLst>
                                        </p:cTn>
                                        <p:tgtEl>
                                          <p:spTgt spid="24"/>
                                        </p:tgtEl>
                                        <p:attrNameLst>
                                          <p:attrName>style.visibility</p:attrName>
                                        </p:attrNameLst>
                                      </p:cBhvr>
                                      <p:to>
                                        <p:strVal val="visible"/>
                                      </p:to>
                                    </p:set>
                                    <p:animEffect transition="in" filter="barn(inVertical)">
                                      <p:cBhvr>
                                        <p:cTn id="8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5" grpId="0" animBg="1"/>
      <p:bldP spid="4" grpId="0" animBg="1"/>
      <p:bldP spid="16" grpId="0"/>
      <p:bldP spid="17" grpId="0"/>
      <p:bldP spid="18" grpId="0" animBg="1"/>
      <p:bldP spid="19" grpId="0" animBg="1"/>
      <p:bldP spid="20" grpId="0" animBg="1"/>
      <p:bldP spid="21" grpId="0"/>
      <p:bldP spid="23" grpId="0"/>
      <p:bldP spid="2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CA84D942-01CF-7F3B-3B12-062DD159EEBB}"/>
              </a:ext>
            </a:extLst>
          </p:cNvPr>
          <p:cNvSpPr>
            <a:spLocks noGrp="1"/>
          </p:cNvSpPr>
          <p:nvPr>
            <p:ph type="title"/>
          </p:nvPr>
        </p:nvSpPr>
        <p:spPr>
          <a:xfrm>
            <a:off x="1044675" y="1250258"/>
            <a:ext cx="4146755" cy="1325563"/>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en-US" sz="3200" b="1" dirty="0" err="1">
                <a:solidFill>
                  <a:schemeClr val="bg1"/>
                </a:solidFill>
                <a:latin typeface="Times New Roman" panose="02020603050405020304" pitchFamily="18" charset="0"/>
                <a:cs typeface="Times New Roman" panose="02020603050405020304" pitchFamily="18" charset="0"/>
              </a:rPr>
              <a:t>Xác</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định</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các</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hướng</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đi</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từ</a:t>
            </a:r>
            <a:r>
              <a:rPr lang="en-US" sz="3200" b="1" dirty="0">
                <a:solidFill>
                  <a:schemeClr val="bg1"/>
                </a:solidFill>
                <a:latin typeface="Times New Roman" panose="02020603050405020304" pitchFamily="18" charset="0"/>
                <a:cs typeface="Times New Roman" panose="02020603050405020304" pitchFamily="18" charset="0"/>
              </a:rPr>
              <a:t> O </a:t>
            </a:r>
            <a:r>
              <a:rPr lang="en-US" sz="3200" b="1" dirty="0" err="1">
                <a:solidFill>
                  <a:schemeClr val="bg1"/>
                </a:solidFill>
                <a:latin typeface="Times New Roman" panose="02020603050405020304" pitchFamily="18" charset="0"/>
                <a:cs typeface="Times New Roman" panose="02020603050405020304" pitchFamily="18" charset="0"/>
              </a:rPr>
              <a:t>đến</a:t>
            </a:r>
            <a:r>
              <a:rPr lang="en-US" sz="3200" b="1" dirty="0">
                <a:solidFill>
                  <a:schemeClr val="bg1"/>
                </a:solidFill>
                <a:latin typeface="Times New Roman" panose="02020603050405020304" pitchFamily="18" charset="0"/>
                <a:cs typeface="Times New Roman" panose="02020603050405020304" pitchFamily="18" charset="0"/>
              </a:rPr>
              <a:t> A, B, C, D</a:t>
            </a:r>
          </a:p>
        </p:txBody>
      </p:sp>
      <p:pic>
        <p:nvPicPr>
          <p:cNvPr id="4" name="Hình ảnh 3">
            <a:extLst>
              <a:ext uri="{FF2B5EF4-FFF2-40B4-BE49-F238E27FC236}">
                <a16:creationId xmlns:a16="http://schemas.microsoft.com/office/drawing/2014/main" id="{10100561-2EB9-F02A-3CCA-6E8A807AD48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277033" y="341339"/>
            <a:ext cx="9077478" cy="7838768"/>
          </a:xfrm>
          <a:prstGeom prst="rect">
            <a:avLst/>
          </a:prstGeom>
        </p:spPr>
      </p:pic>
      <p:grpSp>
        <p:nvGrpSpPr>
          <p:cNvPr id="8" name="Nhóm 7">
            <a:extLst>
              <a:ext uri="{FF2B5EF4-FFF2-40B4-BE49-F238E27FC236}">
                <a16:creationId xmlns:a16="http://schemas.microsoft.com/office/drawing/2014/main" id="{8620D60C-D8F4-2B75-1599-119150F44AC7}"/>
              </a:ext>
            </a:extLst>
          </p:cNvPr>
          <p:cNvGrpSpPr/>
          <p:nvPr/>
        </p:nvGrpSpPr>
        <p:grpSpPr>
          <a:xfrm>
            <a:off x="1059425" y="2682645"/>
            <a:ext cx="4146755" cy="831052"/>
            <a:chOff x="1010264" y="3134928"/>
            <a:chExt cx="4146755" cy="1325563"/>
          </a:xfrm>
        </p:grpSpPr>
        <p:sp>
          <p:nvSpPr>
            <p:cNvPr id="5" name="Tiêu đề 1">
              <a:extLst>
                <a:ext uri="{FF2B5EF4-FFF2-40B4-BE49-F238E27FC236}">
                  <a16:creationId xmlns:a16="http://schemas.microsoft.com/office/drawing/2014/main" id="{9C410327-D74B-579E-0CE4-A17EC52356AD}"/>
                </a:ext>
              </a:extLst>
            </p:cNvPr>
            <p:cNvSpPr txBox="1">
              <a:spLocks/>
            </p:cNvSpPr>
            <p:nvPr/>
          </p:nvSpPr>
          <p:spPr>
            <a:xfrm>
              <a:off x="1010264" y="3134928"/>
              <a:ext cx="414675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FF0000"/>
                  </a:solidFill>
                  <a:latin typeface="Times New Roman" panose="02020603050405020304" pitchFamily="18" charset="0"/>
                  <a:cs typeface="Times New Roman" panose="02020603050405020304" pitchFamily="18" charset="0"/>
                </a:rPr>
                <a:t>O       A: </a:t>
              </a:r>
              <a:r>
                <a:rPr lang="en-US" sz="3200" b="1" dirty="0" err="1">
                  <a:solidFill>
                    <a:srgbClr val="FF0000"/>
                  </a:solidFill>
                  <a:latin typeface="Times New Roman" panose="02020603050405020304" pitchFamily="18" charset="0"/>
                  <a:cs typeface="Times New Roman" panose="02020603050405020304" pitchFamily="18" charset="0"/>
                </a:rPr>
                <a:t>Hướng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Bắc</a:t>
              </a:r>
              <a:r>
                <a:rPr lang="en-US" sz="3200" b="1" dirty="0">
                  <a:solidFill>
                    <a:srgbClr val="FF0000"/>
                  </a:solidFill>
                  <a:latin typeface="Times New Roman" panose="02020603050405020304" pitchFamily="18" charset="0"/>
                  <a:cs typeface="Times New Roman" panose="02020603050405020304" pitchFamily="18" charset="0"/>
                </a:rPr>
                <a:t> </a:t>
              </a:r>
            </a:p>
          </p:txBody>
        </p:sp>
        <p:cxnSp>
          <p:nvCxnSpPr>
            <p:cNvPr id="7" name="Đường kết nối Mũi tên Thẳng 6">
              <a:extLst>
                <a:ext uri="{FF2B5EF4-FFF2-40B4-BE49-F238E27FC236}">
                  <a16:creationId xmlns:a16="http://schemas.microsoft.com/office/drawing/2014/main" id="{626FDF1E-D043-DBD2-B1D3-B60541406B6D}"/>
                </a:ext>
              </a:extLst>
            </p:cNvPr>
            <p:cNvCxnSpPr/>
            <p:nvPr/>
          </p:nvCxnSpPr>
          <p:spPr>
            <a:xfrm>
              <a:off x="1514168" y="3797709"/>
              <a:ext cx="481780" cy="0"/>
            </a:xfrm>
            <a:prstGeom prst="straightConnector1">
              <a:avLst/>
            </a:prstGeom>
            <a:ln w="57150">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0" name="Nhóm 9">
            <a:extLst>
              <a:ext uri="{FF2B5EF4-FFF2-40B4-BE49-F238E27FC236}">
                <a16:creationId xmlns:a16="http://schemas.microsoft.com/office/drawing/2014/main" id="{12594ABE-ED89-7062-6956-251A4FC44804}"/>
              </a:ext>
            </a:extLst>
          </p:cNvPr>
          <p:cNvGrpSpPr/>
          <p:nvPr/>
        </p:nvGrpSpPr>
        <p:grpSpPr>
          <a:xfrm>
            <a:off x="1044676" y="3362733"/>
            <a:ext cx="4146755" cy="831052"/>
            <a:chOff x="980767" y="3107463"/>
            <a:chExt cx="4146755" cy="1325563"/>
          </a:xfrm>
        </p:grpSpPr>
        <p:sp>
          <p:nvSpPr>
            <p:cNvPr id="11" name="Tiêu đề 1">
              <a:extLst>
                <a:ext uri="{FF2B5EF4-FFF2-40B4-BE49-F238E27FC236}">
                  <a16:creationId xmlns:a16="http://schemas.microsoft.com/office/drawing/2014/main" id="{A4213447-B64F-7D2E-4E21-0C417C242318}"/>
                </a:ext>
              </a:extLst>
            </p:cNvPr>
            <p:cNvSpPr txBox="1">
              <a:spLocks/>
            </p:cNvSpPr>
            <p:nvPr/>
          </p:nvSpPr>
          <p:spPr>
            <a:xfrm>
              <a:off x="980767" y="3107463"/>
              <a:ext cx="414675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FF0000"/>
                  </a:solidFill>
                  <a:latin typeface="Times New Roman" panose="02020603050405020304" pitchFamily="18" charset="0"/>
                  <a:cs typeface="Times New Roman" panose="02020603050405020304" pitchFamily="18" charset="0"/>
                </a:rPr>
                <a:t>O       B: </a:t>
              </a:r>
              <a:r>
                <a:rPr lang="en-US" sz="3200" b="1" dirty="0" err="1">
                  <a:solidFill>
                    <a:srgbClr val="FF0000"/>
                  </a:solidFill>
                  <a:latin typeface="Times New Roman" panose="02020603050405020304" pitchFamily="18" charset="0"/>
                  <a:cs typeface="Times New Roman" panose="02020603050405020304" pitchFamily="18" charset="0"/>
                </a:rPr>
                <a:t>Hướng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Đông</a:t>
              </a:r>
              <a:r>
                <a:rPr lang="en-US" sz="3200" b="1" dirty="0">
                  <a:solidFill>
                    <a:srgbClr val="FF0000"/>
                  </a:solidFill>
                  <a:latin typeface="Times New Roman" panose="02020603050405020304" pitchFamily="18" charset="0"/>
                  <a:cs typeface="Times New Roman" panose="02020603050405020304" pitchFamily="18" charset="0"/>
                </a:rPr>
                <a:t> </a:t>
              </a:r>
            </a:p>
          </p:txBody>
        </p:sp>
        <p:cxnSp>
          <p:nvCxnSpPr>
            <p:cNvPr id="12" name="Đường kết nối Mũi tên Thẳng 11">
              <a:extLst>
                <a:ext uri="{FF2B5EF4-FFF2-40B4-BE49-F238E27FC236}">
                  <a16:creationId xmlns:a16="http://schemas.microsoft.com/office/drawing/2014/main" id="{FF29D0AA-DC24-3FA7-FD81-0D388B802241}"/>
                </a:ext>
              </a:extLst>
            </p:cNvPr>
            <p:cNvCxnSpPr/>
            <p:nvPr/>
          </p:nvCxnSpPr>
          <p:spPr>
            <a:xfrm>
              <a:off x="1514168" y="3797709"/>
              <a:ext cx="481780" cy="0"/>
            </a:xfrm>
            <a:prstGeom prst="straightConnector1">
              <a:avLst/>
            </a:prstGeom>
            <a:ln w="57150">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5" name="Đường kết nối Mũi tên Thẳng 14">
            <a:extLst>
              <a:ext uri="{FF2B5EF4-FFF2-40B4-BE49-F238E27FC236}">
                <a16:creationId xmlns:a16="http://schemas.microsoft.com/office/drawing/2014/main" id="{B1868FB8-1E4C-FB40-BDB7-016823D060EB}"/>
              </a:ext>
            </a:extLst>
          </p:cNvPr>
          <p:cNvCxnSpPr/>
          <p:nvPr/>
        </p:nvCxnSpPr>
        <p:spPr>
          <a:xfrm>
            <a:off x="1563329" y="3079741"/>
            <a:ext cx="481780" cy="0"/>
          </a:xfrm>
          <a:prstGeom prst="straightConnector1">
            <a:avLst/>
          </a:prstGeom>
          <a:ln w="57150">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16" name="Nhóm 15">
            <a:extLst>
              <a:ext uri="{FF2B5EF4-FFF2-40B4-BE49-F238E27FC236}">
                <a16:creationId xmlns:a16="http://schemas.microsoft.com/office/drawing/2014/main" id="{CC6D2673-EA38-4CCE-4838-B5CF7492BF20}"/>
              </a:ext>
            </a:extLst>
          </p:cNvPr>
          <p:cNvGrpSpPr/>
          <p:nvPr/>
        </p:nvGrpSpPr>
        <p:grpSpPr>
          <a:xfrm>
            <a:off x="1044676" y="4077260"/>
            <a:ext cx="4146755" cy="831052"/>
            <a:chOff x="1010264" y="3134928"/>
            <a:chExt cx="4146755" cy="1325563"/>
          </a:xfrm>
        </p:grpSpPr>
        <p:sp>
          <p:nvSpPr>
            <p:cNvPr id="17" name="Tiêu đề 1">
              <a:extLst>
                <a:ext uri="{FF2B5EF4-FFF2-40B4-BE49-F238E27FC236}">
                  <a16:creationId xmlns:a16="http://schemas.microsoft.com/office/drawing/2014/main" id="{243F6E59-47CA-02CB-5B54-1339F5057877}"/>
                </a:ext>
              </a:extLst>
            </p:cNvPr>
            <p:cNvSpPr txBox="1">
              <a:spLocks/>
            </p:cNvSpPr>
            <p:nvPr/>
          </p:nvSpPr>
          <p:spPr>
            <a:xfrm>
              <a:off x="1010264" y="3134928"/>
              <a:ext cx="414675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FF0000"/>
                  </a:solidFill>
                  <a:latin typeface="Times New Roman" panose="02020603050405020304" pitchFamily="18" charset="0"/>
                  <a:cs typeface="Times New Roman" panose="02020603050405020304" pitchFamily="18" charset="0"/>
                </a:rPr>
                <a:t>O       C: </a:t>
              </a:r>
              <a:r>
                <a:rPr lang="en-US" sz="3200" b="1" dirty="0" err="1">
                  <a:solidFill>
                    <a:srgbClr val="FF0000"/>
                  </a:solidFill>
                  <a:latin typeface="Times New Roman" panose="02020603050405020304" pitchFamily="18" charset="0"/>
                  <a:cs typeface="Times New Roman" panose="02020603050405020304" pitchFamily="18" charset="0"/>
                </a:rPr>
                <a:t>Hướng</a:t>
              </a:r>
              <a:r>
                <a:rPr lang="en-US" sz="3200" b="1" dirty="0">
                  <a:solidFill>
                    <a:srgbClr val="FF0000"/>
                  </a:solidFill>
                  <a:latin typeface="Times New Roman" panose="02020603050405020304" pitchFamily="18" charset="0"/>
                  <a:cs typeface="Times New Roman" panose="02020603050405020304" pitchFamily="18" charset="0"/>
                </a:rPr>
                <a:t> Nam </a:t>
              </a:r>
            </a:p>
          </p:txBody>
        </p:sp>
        <p:cxnSp>
          <p:nvCxnSpPr>
            <p:cNvPr id="18" name="Đường kết nối Mũi tên Thẳng 17">
              <a:extLst>
                <a:ext uri="{FF2B5EF4-FFF2-40B4-BE49-F238E27FC236}">
                  <a16:creationId xmlns:a16="http://schemas.microsoft.com/office/drawing/2014/main" id="{2B94CD2C-02D3-1BF6-445D-F3416396FEBA}"/>
                </a:ext>
              </a:extLst>
            </p:cNvPr>
            <p:cNvCxnSpPr/>
            <p:nvPr/>
          </p:nvCxnSpPr>
          <p:spPr>
            <a:xfrm>
              <a:off x="1514168" y="3797709"/>
              <a:ext cx="481780" cy="0"/>
            </a:xfrm>
            <a:prstGeom prst="straightConnector1">
              <a:avLst/>
            </a:prstGeom>
            <a:ln w="57150">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9" name="Nhóm 18">
            <a:extLst>
              <a:ext uri="{FF2B5EF4-FFF2-40B4-BE49-F238E27FC236}">
                <a16:creationId xmlns:a16="http://schemas.microsoft.com/office/drawing/2014/main" id="{D12FDE48-DADE-BA65-D44A-CA69E4493C34}"/>
              </a:ext>
            </a:extLst>
          </p:cNvPr>
          <p:cNvGrpSpPr/>
          <p:nvPr/>
        </p:nvGrpSpPr>
        <p:grpSpPr>
          <a:xfrm>
            <a:off x="1044675" y="4741047"/>
            <a:ext cx="4146755" cy="831052"/>
            <a:chOff x="1010264" y="3134928"/>
            <a:chExt cx="4146755" cy="1325563"/>
          </a:xfrm>
        </p:grpSpPr>
        <p:sp>
          <p:nvSpPr>
            <p:cNvPr id="20" name="Tiêu đề 1">
              <a:extLst>
                <a:ext uri="{FF2B5EF4-FFF2-40B4-BE49-F238E27FC236}">
                  <a16:creationId xmlns:a16="http://schemas.microsoft.com/office/drawing/2014/main" id="{5484AE98-96CE-5375-7774-D0F4B324E82C}"/>
                </a:ext>
              </a:extLst>
            </p:cNvPr>
            <p:cNvSpPr txBox="1">
              <a:spLocks/>
            </p:cNvSpPr>
            <p:nvPr/>
          </p:nvSpPr>
          <p:spPr>
            <a:xfrm>
              <a:off x="1010264" y="3134928"/>
              <a:ext cx="414675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FF0000"/>
                  </a:solidFill>
                  <a:latin typeface="Times New Roman" panose="02020603050405020304" pitchFamily="18" charset="0"/>
                  <a:cs typeface="Times New Roman" panose="02020603050405020304" pitchFamily="18" charset="0"/>
                </a:rPr>
                <a:t>O       D: </a:t>
              </a:r>
              <a:r>
                <a:rPr lang="en-US" sz="3200" b="1" dirty="0" err="1">
                  <a:solidFill>
                    <a:srgbClr val="FF0000"/>
                  </a:solidFill>
                  <a:latin typeface="Times New Roman" panose="02020603050405020304" pitchFamily="18" charset="0"/>
                  <a:cs typeface="Times New Roman" panose="02020603050405020304" pitchFamily="18" charset="0"/>
                </a:rPr>
                <a:t>Hướng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Tây</a:t>
              </a:r>
              <a:r>
                <a:rPr lang="en-US" sz="3200" b="1" dirty="0">
                  <a:solidFill>
                    <a:srgbClr val="FF0000"/>
                  </a:solidFill>
                  <a:latin typeface="Times New Roman" panose="02020603050405020304" pitchFamily="18" charset="0"/>
                  <a:cs typeface="Times New Roman" panose="02020603050405020304" pitchFamily="18" charset="0"/>
                </a:rPr>
                <a:t> </a:t>
              </a:r>
            </a:p>
          </p:txBody>
        </p:sp>
        <p:cxnSp>
          <p:nvCxnSpPr>
            <p:cNvPr id="21" name="Đường kết nối Mũi tên Thẳng 20">
              <a:extLst>
                <a:ext uri="{FF2B5EF4-FFF2-40B4-BE49-F238E27FC236}">
                  <a16:creationId xmlns:a16="http://schemas.microsoft.com/office/drawing/2014/main" id="{1434E205-8D1B-107B-18C5-E889C43226EE}"/>
                </a:ext>
              </a:extLst>
            </p:cNvPr>
            <p:cNvCxnSpPr/>
            <p:nvPr/>
          </p:nvCxnSpPr>
          <p:spPr>
            <a:xfrm>
              <a:off x="1514168" y="3797709"/>
              <a:ext cx="481780" cy="0"/>
            </a:xfrm>
            <a:prstGeom prst="straightConnector1">
              <a:avLst/>
            </a:prstGeom>
            <a:ln w="57150">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71186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arn(inVertical)">
                                      <p:cBhvr>
                                        <p:cTn id="2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93" name="Line 29"/>
          <p:cNvSpPr>
            <a:spLocks noChangeShapeType="1"/>
          </p:cNvSpPr>
          <p:nvPr/>
        </p:nvSpPr>
        <p:spPr bwMode="auto">
          <a:xfrm flipV="1">
            <a:off x="8762125" y="1949549"/>
            <a:ext cx="0" cy="1600200"/>
          </a:xfrm>
          <a:prstGeom prst="line">
            <a:avLst/>
          </a:prstGeom>
          <a:noFill/>
          <a:ln w="571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itchFamily="18" charset="0"/>
              <a:cs typeface="Times New Roman" pitchFamily="18" charset="0"/>
            </a:endParaRPr>
          </a:p>
        </p:txBody>
      </p:sp>
      <p:sp>
        <p:nvSpPr>
          <p:cNvPr id="62494" name="Line 30"/>
          <p:cNvSpPr>
            <a:spLocks noChangeShapeType="1"/>
          </p:cNvSpPr>
          <p:nvPr/>
        </p:nvSpPr>
        <p:spPr bwMode="auto">
          <a:xfrm flipV="1">
            <a:off x="8743075" y="3549749"/>
            <a:ext cx="2057400" cy="0"/>
          </a:xfrm>
          <a:prstGeom prst="line">
            <a:avLst/>
          </a:prstGeom>
          <a:noFill/>
          <a:ln w="571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itchFamily="18" charset="0"/>
              <a:cs typeface="Times New Roman" pitchFamily="18" charset="0"/>
            </a:endParaRPr>
          </a:p>
        </p:txBody>
      </p:sp>
      <p:sp>
        <p:nvSpPr>
          <p:cNvPr id="62495" name="Line 31"/>
          <p:cNvSpPr>
            <a:spLocks noChangeShapeType="1"/>
          </p:cNvSpPr>
          <p:nvPr/>
        </p:nvSpPr>
        <p:spPr bwMode="auto">
          <a:xfrm flipH="1">
            <a:off x="8743077" y="3549749"/>
            <a:ext cx="19051" cy="1600200"/>
          </a:xfrm>
          <a:prstGeom prst="line">
            <a:avLst/>
          </a:prstGeom>
          <a:noFill/>
          <a:ln w="571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itchFamily="18" charset="0"/>
              <a:cs typeface="Times New Roman" pitchFamily="18" charset="0"/>
            </a:endParaRPr>
          </a:p>
        </p:txBody>
      </p:sp>
      <p:sp>
        <p:nvSpPr>
          <p:cNvPr id="62496" name="Line 32"/>
          <p:cNvSpPr>
            <a:spLocks noChangeShapeType="1"/>
          </p:cNvSpPr>
          <p:nvPr/>
        </p:nvSpPr>
        <p:spPr bwMode="auto">
          <a:xfrm flipH="1">
            <a:off x="6819025" y="3549749"/>
            <a:ext cx="1924051" cy="0"/>
          </a:xfrm>
          <a:prstGeom prst="line">
            <a:avLst/>
          </a:prstGeom>
          <a:noFill/>
          <a:ln w="571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itchFamily="18" charset="0"/>
              <a:cs typeface="Times New Roman" pitchFamily="18" charset="0"/>
            </a:endParaRPr>
          </a:p>
        </p:txBody>
      </p:sp>
      <p:sp>
        <p:nvSpPr>
          <p:cNvPr id="62497" name="Line 33"/>
          <p:cNvSpPr>
            <a:spLocks noChangeShapeType="1"/>
          </p:cNvSpPr>
          <p:nvPr/>
        </p:nvSpPr>
        <p:spPr bwMode="auto">
          <a:xfrm flipV="1">
            <a:off x="8743075" y="2330549"/>
            <a:ext cx="1600200" cy="1219200"/>
          </a:xfrm>
          <a:prstGeom prst="line">
            <a:avLst/>
          </a:prstGeom>
          <a:noFill/>
          <a:ln w="571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itchFamily="18" charset="0"/>
              <a:cs typeface="Times New Roman" pitchFamily="18" charset="0"/>
            </a:endParaRPr>
          </a:p>
        </p:txBody>
      </p:sp>
      <p:sp>
        <p:nvSpPr>
          <p:cNvPr id="62498" name="Line 34"/>
          <p:cNvSpPr>
            <a:spLocks noChangeShapeType="1"/>
          </p:cNvSpPr>
          <p:nvPr/>
        </p:nvSpPr>
        <p:spPr bwMode="auto">
          <a:xfrm flipH="1" flipV="1">
            <a:off x="7219075" y="2330549"/>
            <a:ext cx="1524000" cy="1181100"/>
          </a:xfrm>
          <a:prstGeom prst="line">
            <a:avLst/>
          </a:prstGeom>
          <a:noFill/>
          <a:ln w="571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itchFamily="18" charset="0"/>
              <a:cs typeface="Times New Roman" pitchFamily="18" charset="0"/>
            </a:endParaRPr>
          </a:p>
        </p:txBody>
      </p:sp>
      <p:sp>
        <p:nvSpPr>
          <p:cNvPr id="62499" name="Line 35"/>
          <p:cNvSpPr>
            <a:spLocks noChangeShapeType="1"/>
          </p:cNvSpPr>
          <p:nvPr/>
        </p:nvSpPr>
        <p:spPr bwMode="auto">
          <a:xfrm flipH="1">
            <a:off x="7142877" y="3549749"/>
            <a:ext cx="1619251" cy="1219200"/>
          </a:xfrm>
          <a:prstGeom prst="line">
            <a:avLst/>
          </a:prstGeom>
          <a:noFill/>
          <a:ln w="571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itchFamily="18" charset="0"/>
              <a:cs typeface="Times New Roman" pitchFamily="18" charset="0"/>
            </a:endParaRPr>
          </a:p>
        </p:txBody>
      </p:sp>
      <p:sp>
        <p:nvSpPr>
          <p:cNvPr id="62500" name="Line 36"/>
          <p:cNvSpPr>
            <a:spLocks noChangeShapeType="1"/>
          </p:cNvSpPr>
          <p:nvPr/>
        </p:nvSpPr>
        <p:spPr bwMode="auto">
          <a:xfrm>
            <a:off x="8762129" y="3530699"/>
            <a:ext cx="1657351" cy="1390650"/>
          </a:xfrm>
          <a:prstGeom prst="line">
            <a:avLst/>
          </a:prstGeom>
          <a:noFill/>
          <a:ln w="571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itchFamily="18" charset="0"/>
              <a:cs typeface="Times New Roman" pitchFamily="18" charset="0"/>
            </a:endParaRPr>
          </a:p>
        </p:txBody>
      </p:sp>
      <p:sp>
        <p:nvSpPr>
          <p:cNvPr id="25" name="TextBox 24">
            <a:extLst>
              <a:ext uri="{FF2B5EF4-FFF2-40B4-BE49-F238E27FC236}">
                <a16:creationId xmlns:a16="http://schemas.microsoft.com/office/drawing/2014/main" id="{E4F65F64-B9F6-4994-ACFA-8B38436EF4AA}"/>
              </a:ext>
            </a:extLst>
          </p:cNvPr>
          <p:cNvSpPr txBox="1"/>
          <p:nvPr/>
        </p:nvSpPr>
        <p:spPr>
          <a:xfrm>
            <a:off x="8432755" y="1523628"/>
            <a:ext cx="1110420" cy="523220"/>
          </a:xfrm>
          <a:prstGeom prst="rect">
            <a:avLst/>
          </a:prstGeom>
          <a:noFill/>
        </p:spPr>
        <p:txBody>
          <a:bodyPr wrap="square">
            <a:spAutoFit/>
          </a:bodyPr>
          <a:lstStyle/>
          <a:p>
            <a:pPr algn="just" eaLnBrk="1" hangingPunct="1">
              <a:spcBef>
                <a:spcPct val="50000"/>
              </a:spcBef>
              <a:defRPr/>
            </a:pPr>
            <a:r>
              <a:rPr lang="en-US" sz="2800" dirty="0">
                <a:solidFill>
                  <a:srgbClr val="000000"/>
                </a:solidFill>
                <a:latin typeface="Times New Roman" pitchFamily="18" charset="0"/>
                <a:cs typeface="Times New Roman" pitchFamily="18" charset="0"/>
              </a:rPr>
              <a:t>BẮC</a:t>
            </a:r>
          </a:p>
        </p:txBody>
      </p:sp>
      <p:sp>
        <p:nvSpPr>
          <p:cNvPr id="26" name="TextBox 25">
            <a:extLst>
              <a:ext uri="{FF2B5EF4-FFF2-40B4-BE49-F238E27FC236}">
                <a16:creationId xmlns:a16="http://schemas.microsoft.com/office/drawing/2014/main" id="{38005DAA-D86E-4040-9EBA-3EAD3F8801DE}"/>
              </a:ext>
            </a:extLst>
          </p:cNvPr>
          <p:cNvSpPr txBox="1"/>
          <p:nvPr/>
        </p:nvSpPr>
        <p:spPr>
          <a:xfrm>
            <a:off x="8315385" y="5188052"/>
            <a:ext cx="1091851" cy="523220"/>
          </a:xfrm>
          <a:prstGeom prst="rect">
            <a:avLst/>
          </a:prstGeom>
          <a:noFill/>
        </p:spPr>
        <p:txBody>
          <a:bodyPr wrap="square">
            <a:spAutoFit/>
          </a:bodyPr>
          <a:lstStyle/>
          <a:p>
            <a:pPr algn="just" eaLnBrk="1" hangingPunct="1">
              <a:spcBef>
                <a:spcPct val="50000"/>
              </a:spcBef>
              <a:defRPr/>
            </a:pPr>
            <a:r>
              <a:rPr lang="en-US" sz="2800" dirty="0">
                <a:solidFill>
                  <a:srgbClr val="000000"/>
                </a:solidFill>
                <a:latin typeface="Times New Roman" pitchFamily="18" charset="0"/>
                <a:cs typeface="Times New Roman" pitchFamily="18" charset="0"/>
              </a:rPr>
              <a:t>NAM</a:t>
            </a:r>
          </a:p>
        </p:txBody>
      </p:sp>
      <p:sp>
        <p:nvSpPr>
          <p:cNvPr id="27" name="TextBox 26">
            <a:extLst>
              <a:ext uri="{FF2B5EF4-FFF2-40B4-BE49-F238E27FC236}">
                <a16:creationId xmlns:a16="http://schemas.microsoft.com/office/drawing/2014/main" id="{53B96B31-2071-47F2-8E5D-493072509DAF}"/>
              </a:ext>
            </a:extLst>
          </p:cNvPr>
          <p:cNvSpPr txBox="1"/>
          <p:nvPr/>
        </p:nvSpPr>
        <p:spPr>
          <a:xfrm>
            <a:off x="10341109" y="1685492"/>
            <a:ext cx="1753475" cy="954107"/>
          </a:xfrm>
          <a:prstGeom prst="rect">
            <a:avLst/>
          </a:prstGeom>
          <a:noFill/>
        </p:spPr>
        <p:txBody>
          <a:bodyPr wrap="square">
            <a:spAutoFit/>
          </a:bodyPr>
          <a:lstStyle/>
          <a:p>
            <a:pPr algn="just" eaLnBrk="1" hangingPunct="1">
              <a:spcBef>
                <a:spcPct val="50000"/>
              </a:spcBef>
              <a:defRPr/>
            </a:pPr>
            <a:r>
              <a:rPr lang="en-US" sz="2800" dirty="0">
                <a:solidFill>
                  <a:srgbClr val="000000"/>
                </a:solidFill>
                <a:latin typeface="Times New Roman" pitchFamily="18" charset="0"/>
                <a:cs typeface="Times New Roman" pitchFamily="18" charset="0"/>
              </a:rPr>
              <a:t>ĐÔNG BẮC</a:t>
            </a:r>
          </a:p>
        </p:txBody>
      </p:sp>
      <p:sp>
        <p:nvSpPr>
          <p:cNvPr id="28" name="TextBox 27">
            <a:extLst>
              <a:ext uri="{FF2B5EF4-FFF2-40B4-BE49-F238E27FC236}">
                <a16:creationId xmlns:a16="http://schemas.microsoft.com/office/drawing/2014/main" id="{5CE86D4C-3415-492A-804E-97EC7958F5A5}"/>
              </a:ext>
            </a:extLst>
          </p:cNvPr>
          <p:cNvSpPr txBox="1"/>
          <p:nvPr/>
        </p:nvSpPr>
        <p:spPr>
          <a:xfrm>
            <a:off x="10438525" y="4678795"/>
            <a:ext cx="1753475" cy="954107"/>
          </a:xfrm>
          <a:prstGeom prst="rect">
            <a:avLst/>
          </a:prstGeom>
          <a:noFill/>
        </p:spPr>
        <p:txBody>
          <a:bodyPr wrap="square">
            <a:spAutoFit/>
          </a:bodyPr>
          <a:lstStyle/>
          <a:p>
            <a:pPr algn="just" eaLnBrk="1" hangingPunct="1">
              <a:spcBef>
                <a:spcPct val="50000"/>
              </a:spcBef>
              <a:defRPr/>
            </a:pPr>
            <a:r>
              <a:rPr lang="en-US" sz="2800" dirty="0">
                <a:solidFill>
                  <a:srgbClr val="000000"/>
                </a:solidFill>
                <a:latin typeface="Times New Roman" pitchFamily="18" charset="0"/>
                <a:cs typeface="Times New Roman" pitchFamily="18" charset="0"/>
              </a:rPr>
              <a:t>ĐÔNG NAM</a:t>
            </a:r>
          </a:p>
        </p:txBody>
      </p:sp>
      <p:sp>
        <p:nvSpPr>
          <p:cNvPr id="29" name="TextBox 28">
            <a:extLst>
              <a:ext uri="{FF2B5EF4-FFF2-40B4-BE49-F238E27FC236}">
                <a16:creationId xmlns:a16="http://schemas.microsoft.com/office/drawing/2014/main" id="{AB0FA066-BBB4-4FA1-9860-D97245507536}"/>
              </a:ext>
            </a:extLst>
          </p:cNvPr>
          <p:cNvSpPr txBox="1"/>
          <p:nvPr/>
        </p:nvSpPr>
        <p:spPr>
          <a:xfrm>
            <a:off x="10867154" y="3228761"/>
            <a:ext cx="1227433" cy="523220"/>
          </a:xfrm>
          <a:prstGeom prst="rect">
            <a:avLst/>
          </a:prstGeom>
          <a:noFill/>
        </p:spPr>
        <p:txBody>
          <a:bodyPr wrap="square">
            <a:spAutoFit/>
          </a:bodyPr>
          <a:lstStyle/>
          <a:p>
            <a:pPr algn="just" eaLnBrk="1" hangingPunct="1">
              <a:spcBef>
                <a:spcPct val="50000"/>
              </a:spcBef>
              <a:defRPr/>
            </a:pPr>
            <a:r>
              <a:rPr lang="en-US" sz="2800" dirty="0">
                <a:solidFill>
                  <a:srgbClr val="000000"/>
                </a:solidFill>
                <a:latin typeface="Times New Roman" pitchFamily="18" charset="0"/>
                <a:cs typeface="Times New Roman" pitchFamily="18" charset="0"/>
              </a:rPr>
              <a:t>ĐÔNG</a:t>
            </a:r>
          </a:p>
        </p:txBody>
      </p:sp>
      <p:sp>
        <p:nvSpPr>
          <p:cNvPr id="30" name="TextBox 29">
            <a:extLst>
              <a:ext uri="{FF2B5EF4-FFF2-40B4-BE49-F238E27FC236}">
                <a16:creationId xmlns:a16="http://schemas.microsoft.com/office/drawing/2014/main" id="{AE80AFE2-39DD-4BF2-8B68-900B5531EB07}"/>
              </a:ext>
            </a:extLst>
          </p:cNvPr>
          <p:cNvSpPr txBox="1"/>
          <p:nvPr/>
        </p:nvSpPr>
        <p:spPr>
          <a:xfrm>
            <a:off x="6320543" y="1472497"/>
            <a:ext cx="1486512" cy="954107"/>
          </a:xfrm>
          <a:prstGeom prst="rect">
            <a:avLst/>
          </a:prstGeom>
          <a:noFill/>
        </p:spPr>
        <p:txBody>
          <a:bodyPr wrap="square">
            <a:spAutoFit/>
          </a:bodyPr>
          <a:lstStyle/>
          <a:p>
            <a:pPr algn="just" eaLnBrk="1" hangingPunct="1">
              <a:spcBef>
                <a:spcPct val="50000"/>
              </a:spcBef>
              <a:defRPr/>
            </a:pPr>
            <a:r>
              <a:rPr lang="en-US" sz="2800" dirty="0">
                <a:solidFill>
                  <a:srgbClr val="000000"/>
                </a:solidFill>
                <a:latin typeface="Times New Roman" pitchFamily="18" charset="0"/>
                <a:cs typeface="Times New Roman" pitchFamily="18" charset="0"/>
              </a:rPr>
              <a:t>TÂY BẮC</a:t>
            </a:r>
          </a:p>
        </p:txBody>
      </p:sp>
      <p:sp>
        <p:nvSpPr>
          <p:cNvPr id="31" name="TextBox 30">
            <a:extLst>
              <a:ext uri="{FF2B5EF4-FFF2-40B4-BE49-F238E27FC236}">
                <a16:creationId xmlns:a16="http://schemas.microsoft.com/office/drawing/2014/main" id="{A12FB71C-5F6F-4A4D-BAAC-64B9F8966AEA}"/>
              </a:ext>
            </a:extLst>
          </p:cNvPr>
          <p:cNvSpPr txBox="1"/>
          <p:nvPr/>
        </p:nvSpPr>
        <p:spPr>
          <a:xfrm>
            <a:off x="5927828" y="3288142"/>
            <a:ext cx="928841" cy="523220"/>
          </a:xfrm>
          <a:prstGeom prst="rect">
            <a:avLst/>
          </a:prstGeom>
          <a:noFill/>
        </p:spPr>
        <p:txBody>
          <a:bodyPr wrap="square">
            <a:spAutoFit/>
          </a:bodyPr>
          <a:lstStyle/>
          <a:p>
            <a:pPr algn="just" eaLnBrk="1" hangingPunct="1">
              <a:spcBef>
                <a:spcPct val="50000"/>
              </a:spcBef>
              <a:defRPr/>
            </a:pPr>
            <a:r>
              <a:rPr lang="en-US" sz="2800" dirty="0">
                <a:solidFill>
                  <a:srgbClr val="000000"/>
                </a:solidFill>
                <a:latin typeface="Times New Roman" pitchFamily="18" charset="0"/>
                <a:cs typeface="Times New Roman" pitchFamily="18" charset="0"/>
              </a:rPr>
              <a:t>TÂY</a:t>
            </a:r>
          </a:p>
        </p:txBody>
      </p:sp>
      <p:sp>
        <p:nvSpPr>
          <p:cNvPr id="32" name="TextBox 31">
            <a:extLst>
              <a:ext uri="{FF2B5EF4-FFF2-40B4-BE49-F238E27FC236}">
                <a16:creationId xmlns:a16="http://schemas.microsoft.com/office/drawing/2014/main" id="{E10F4813-267E-48E9-8D14-8C562E2D2684}"/>
              </a:ext>
            </a:extLst>
          </p:cNvPr>
          <p:cNvSpPr txBox="1"/>
          <p:nvPr/>
        </p:nvSpPr>
        <p:spPr>
          <a:xfrm>
            <a:off x="6113411" y="4645843"/>
            <a:ext cx="1486513" cy="954107"/>
          </a:xfrm>
          <a:prstGeom prst="rect">
            <a:avLst/>
          </a:prstGeom>
          <a:noFill/>
        </p:spPr>
        <p:txBody>
          <a:bodyPr wrap="square">
            <a:spAutoFit/>
          </a:bodyPr>
          <a:lstStyle/>
          <a:p>
            <a:pPr algn="just" eaLnBrk="1" hangingPunct="1">
              <a:spcBef>
                <a:spcPct val="50000"/>
              </a:spcBef>
              <a:defRPr/>
            </a:pPr>
            <a:r>
              <a:rPr lang="en-US" sz="2800" dirty="0">
                <a:solidFill>
                  <a:srgbClr val="000000"/>
                </a:solidFill>
                <a:latin typeface="Times New Roman" pitchFamily="18" charset="0"/>
                <a:cs typeface="Times New Roman" pitchFamily="18" charset="0"/>
              </a:rPr>
              <a:t>TÂY NAM</a:t>
            </a:r>
          </a:p>
        </p:txBody>
      </p:sp>
      <p:graphicFrame>
        <p:nvGraphicFramePr>
          <p:cNvPr id="3" name="Table 2">
            <a:extLst>
              <a:ext uri="{FF2B5EF4-FFF2-40B4-BE49-F238E27FC236}">
                <a16:creationId xmlns:a16="http://schemas.microsoft.com/office/drawing/2014/main" id="{778D04D4-095B-4108-A7E2-D19B410514F2}"/>
              </a:ext>
            </a:extLst>
          </p:cNvPr>
          <p:cNvGraphicFramePr>
            <a:graphicFrameLocks noGrp="1"/>
          </p:cNvGraphicFramePr>
          <p:nvPr>
            <p:extLst>
              <p:ext uri="{D42A27DB-BD31-4B8C-83A1-F6EECF244321}">
                <p14:modId xmlns:p14="http://schemas.microsoft.com/office/powerpoint/2010/main" val="339320904"/>
              </p:ext>
            </p:extLst>
          </p:nvPr>
        </p:nvGraphicFramePr>
        <p:xfrm>
          <a:off x="72439" y="1785238"/>
          <a:ext cx="5907343" cy="5324203"/>
        </p:xfrm>
        <a:graphic>
          <a:graphicData uri="http://schemas.openxmlformats.org/drawingml/2006/table">
            <a:tbl>
              <a:tblPr firstRow="1" firstCol="1" bandRow="1">
                <a:tableStyleId>{5C22544A-7EE6-4342-B048-85BDC9FD1C3A}</a:tableStyleId>
              </a:tblPr>
              <a:tblGrid>
                <a:gridCol w="3178099">
                  <a:extLst>
                    <a:ext uri="{9D8B030D-6E8A-4147-A177-3AD203B41FA5}">
                      <a16:colId xmlns:a16="http://schemas.microsoft.com/office/drawing/2014/main" val="3090539580"/>
                    </a:ext>
                  </a:extLst>
                </a:gridCol>
                <a:gridCol w="2729244">
                  <a:extLst>
                    <a:ext uri="{9D8B030D-6E8A-4147-A177-3AD203B41FA5}">
                      <a16:colId xmlns:a16="http://schemas.microsoft.com/office/drawing/2014/main" val="1318205839"/>
                    </a:ext>
                  </a:extLst>
                </a:gridCol>
              </a:tblGrid>
              <a:tr h="484018">
                <a:tc>
                  <a:txBody>
                    <a:bodyPr/>
                    <a:lstStyle/>
                    <a:p>
                      <a:pPr marL="0" marR="0" indent="0" algn="ctr">
                        <a:lnSpc>
                          <a:spcPct val="115000"/>
                        </a:lnSpc>
                        <a:spcBef>
                          <a:spcPts val="0"/>
                        </a:spcBef>
                        <a:spcAft>
                          <a:spcPts val="0"/>
                        </a:spcAft>
                      </a:pPr>
                      <a:r>
                        <a:rPr lang="en-US" sz="2400" dirty="0" err="1">
                          <a:solidFill>
                            <a:srgbClr val="0070C0"/>
                          </a:solidFill>
                          <a:effectLst/>
                          <a:latin typeface="Times New Roman" pitchFamily="18" charset="0"/>
                          <a:cs typeface="Times New Roman" pitchFamily="18" charset="0"/>
                        </a:rPr>
                        <a:t>Gợi</a:t>
                      </a:r>
                      <a:r>
                        <a:rPr lang="en-US" sz="2400" dirty="0">
                          <a:solidFill>
                            <a:srgbClr val="0070C0"/>
                          </a:solidFill>
                          <a:effectLst/>
                          <a:latin typeface="Times New Roman" pitchFamily="18" charset="0"/>
                          <a:cs typeface="Times New Roman" pitchFamily="18" charset="0"/>
                        </a:rPr>
                        <a:t> ý</a:t>
                      </a:r>
                      <a:endParaRPr lang="en-US" sz="2400" dirty="0">
                        <a:solidFill>
                          <a:srgbClr val="0070C0"/>
                        </a:solidFill>
                        <a:effectLst/>
                        <a:latin typeface="Times New Roman" pitchFamily="18" charset="0"/>
                        <a:ea typeface="Tahoma" panose="020B0604030504040204" pitchFamily="34" charset="0"/>
                        <a:cs typeface="Times New Roman" pitchFamily="18" charset="0"/>
                      </a:endParaRPr>
                    </a:p>
                  </a:txBody>
                  <a:tcPr marL="68580" marR="68580" marT="0" marB="0">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lumMod val="40000"/>
                        <a:lumOff val="60000"/>
                      </a:schemeClr>
                    </a:solidFill>
                  </a:tcPr>
                </a:tc>
                <a:tc>
                  <a:txBody>
                    <a:bodyPr/>
                    <a:lstStyle/>
                    <a:p>
                      <a:pPr marL="0" marR="0" indent="0" algn="ctr">
                        <a:lnSpc>
                          <a:spcPct val="115000"/>
                        </a:lnSpc>
                        <a:spcBef>
                          <a:spcPts val="0"/>
                        </a:spcBef>
                        <a:spcAft>
                          <a:spcPts val="0"/>
                        </a:spcAft>
                      </a:pPr>
                      <a:r>
                        <a:rPr lang="en-US" sz="2400" dirty="0" err="1">
                          <a:solidFill>
                            <a:srgbClr val="0070C0"/>
                          </a:solidFill>
                          <a:effectLst/>
                          <a:latin typeface="Times New Roman" pitchFamily="18" charset="0"/>
                          <a:cs typeface="Times New Roman" pitchFamily="18" charset="0"/>
                        </a:rPr>
                        <a:t>Trả</a:t>
                      </a:r>
                      <a:r>
                        <a:rPr lang="en-US" sz="2400" dirty="0">
                          <a:solidFill>
                            <a:srgbClr val="0070C0"/>
                          </a:solidFill>
                          <a:effectLst/>
                          <a:latin typeface="Times New Roman" pitchFamily="18" charset="0"/>
                          <a:cs typeface="Times New Roman" pitchFamily="18" charset="0"/>
                        </a:rPr>
                        <a:t> </a:t>
                      </a:r>
                      <a:r>
                        <a:rPr lang="en-US" sz="2400" dirty="0" err="1">
                          <a:solidFill>
                            <a:srgbClr val="0070C0"/>
                          </a:solidFill>
                          <a:effectLst/>
                          <a:latin typeface="Times New Roman" pitchFamily="18" charset="0"/>
                          <a:cs typeface="Times New Roman" pitchFamily="18" charset="0"/>
                        </a:rPr>
                        <a:t>lời</a:t>
                      </a:r>
                      <a:endParaRPr lang="en-US" sz="2400" dirty="0">
                        <a:solidFill>
                          <a:srgbClr val="0070C0"/>
                        </a:solidFill>
                        <a:effectLst/>
                        <a:latin typeface="Times New Roman" pitchFamily="18" charset="0"/>
                        <a:ea typeface="Tahoma" panose="020B0604030504040204" pitchFamily="34" charset="0"/>
                        <a:cs typeface="Times New Roman" pitchFamily="18" charset="0"/>
                      </a:endParaRPr>
                    </a:p>
                  </a:txBody>
                  <a:tcPr marL="68580" marR="68580" marT="0" marB="0">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526799526"/>
                  </a:ext>
                </a:extLst>
              </a:tr>
              <a:tr h="968037">
                <a:tc>
                  <a:txBody>
                    <a:bodyPr/>
                    <a:lstStyle/>
                    <a:p>
                      <a:pPr marL="0" marR="0" indent="0" algn="just">
                        <a:lnSpc>
                          <a:spcPct val="115000"/>
                        </a:lnSpc>
                        <a:spcBef>
                          <a:spcPts val="0"/>
                        </a:spcBef>
                        <a:spcAft>
                          <a:spcPts val="0"/>
                        </a:spcAft>
                      </a:pPr>
                      <a:r>
                        <a:rPr lang="en-US" sz="2400" dirty="0" err="1">
                          <a:solidFill>
                            <a:srgbClr val="002060"/>
                          </a:solidFill>
                          <a:effectLst/>
                          <a:latin typeface="Times New Roman" pitchFamily="18" charset="0"/>
                          <a:cs typeface="Times New Roman" pitchFamily="18" charset="0"/>
                        </a:rPr>
                        <a:t>Có</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mấy</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hướng</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chính</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Đó</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là</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các</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hướng</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nào</a:t>
                      </a:r>
                      <a:r>
                        <a:rPr lang="en-US" sz="2400" dirty="0">
                          <a:solidFill>
                            <a:srgbClr val="002060"/>
                          </a:solidFill>
                          <a:effectLst/>
                          <a:latin typeface="Times New Roman" pitchFamily="18" charset="0"/>
                          <a:cs typeface="Times New Roman" pitchFamily="18" charset="0"/>
                        </a:rPr>
                        <a:t>?</a:t>
                      </a:r>
                      <a:endParaRPr lang="en-US" sz="2400" dirty="0">
                        <a:solidFill>
                          <a:srgbClr val="002060"/>
                        </a:solidFill>
                        <a:effectLst/>
                        <a:latin typeface="Times New Roman" pitchFamily="18" charset="0"/>
                        <a:ea typeface="Tahoma" panose="020B0604030504040204" pitchFamily="34" charset="0"/>
                        <a:cs typeface="Times New Roman" pitchFamily="18" charset="0"/>
                      </a:endParaRPr>
                    </a:p>
                  </a:txBody>
                  <a:tcPr marL="68580" marR="68580" marT="0" marB="0">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lumMod val="40000"/>
                        <a:lumOff val="60000"/>
                      </a:schemeClr>
                    </a:solidFill>
                  </a:tcPr>
                </a:tc>
                <a:tc>
                  <a:txBody>
                    <a:bodyPr/>
                    <a:lstStyle/>
                    <a:p>
                      <a:pPr marL="0" marR="0" indent="0" algn="just">
                        <a:lnSpc>
                          <a:spcPct val="115000"/>
                        </a:lnSpc>
                        <a:spcBef>
                          <a:spcPts val="0"/>
                        </a:spcBef>
                        <a:spcAft>
                          <a:spcPts val="0"/>
                        </a:spcAft>
                      </a:pPr>
                      <a:r>
                        <a:rPr lang="en-US" sz="2400" dirty="0">
                          <a:effectLst/>
                          <a:latin typeface="Times New Roman" pitchFamily="18" charset="0"/>
                          <a:cs typeface="Times New Roman" pitchFamily="18" charset="0"/>
                        </a:rPr>
                        <a:t> </a:t>
                      </a:r>
                      <a:endParaRPr lang="en-US" sz="2400" dirty="0">
                        <a:effectLst/>
                        <a:latin typeface="Times New Roman" pitchFamily="18" charset="0"/>
                        <a:ea typeface="Tahoma" panose="020B0604030504040204" pitchFamily="34" charset="0"/>
                        <a:cs typeface="Times New Roman" pitchFamily="18" charset="0"/>
                      </a:endParaRPr>
                    </a:p>
                  </a:txBody>
                  <a:tcPr marL="68580" marR="68580" marT="0" marB="0">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24216049"/>
                  </a:ext>
                </a:extLst>
              </a:tr>
              <a:tr h="968037">
                <a:tc>
                  <a:txBody>
                    <a:bodyPr/>
                    <a:lstStyle/>
                    <a:p>
                      <a:pPr marL="0" marR="0" indent="0" algn="just">
                        <a:lnSpc>
                          <a:spcPct val="115000"/>
                        </a:lnSpc>
                        <a:spcBef>
                          <a:spcPts val="0"/>
                        </a:spcBef>
                        <a:spcAft>
                          <a:spcPts val="0"/>
                        </a:spcAft>
                      </a:pPr>
                      <a:r>
                        <a:rPr lang="en-US" sz="2400" dirty="0" err="1">
                          <a:solidFill>
                            <a:srgbClr val="002060"/>
                          </a:solidFill>
                          <a:effectLst/>
                          <a:latin typeface="Times New Roman" pitchFamily="18" charset="0"/>
                          <a:cs typeface="Times New Roman" pitchFamily="18" charset="0"/>
                        </a:rPr>
                        <a:t>Đầu</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trên</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kinh</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tuyến</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chỉ</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hướng</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nào</a:t>
                      </a:r>
                      <a:r>
                        <a:rPr lang="en-US" sz="2400" dirty="0">
                          <a:solidFill>
                            <a:srgbClr val="002060"/>
                          </a:solidFill>
                          <a:effectLst/>
                          <a:latin typeface="Times New Roman" pitchFamily="18" charset="0"/>
                          <a:cs typeface="Times New Roman" pitchFamily="18" charset="0"/>
                        </a:rPr>
                        <a:t>? </a:t>
                      </a:r>
                      <a:endParaRPr lang="en-US" sz="2400" dirty="0">
                        <a:solidFill>
                          <a:srgbClr val="002060"/>
                        </a:solidFill>
                        <a:effectLst/>
                        <a:latin typeface="Times New Roman" pitchFamily="18" charset="0"/>
                        <a:ea typeface="Tahoma" panose="020B0604030504040204" pitchFamily="34" charset="0"/>
                        <a:cs typeface="Times New Roman" pitchFamily="18" charset="0"/>
                      </a:endParaRPr>
                    </a:p>
                  </a:txBody>
                  <a:tcPr marL="68580" marR="68580" marT="0" marB="0">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lumMod val="40000"/>
                        <a:lumOff val="60000"/>
                      </a:schemeClr>
                    </a:solidFill>
                  </a:tcPr>
                </a:tc>
                <a:tc>
                  <a:txBody>
                    <a:bodyPr/>
                    <a:lstStyle/>
                    <a:p>
                      <a:pPr marL="0" marR="0" indent="0" algn="just">
                        <a:lnSpc>
                          <a:spcPct val="115000"/>
                        </a:lnSpc>
                        <a:spcBef>
                          <a:spcPts val="0"/>
                        </a:spcBef>
                        <a:spcAft>
                          <a:spcPts val="0"/>
                        </a:spcAft>
                      </a:pPr>
                      <a:r>
                        <a:rPr lang="en-US" sz="2400" dirty="0">
                          <a:effectLst/>
                          <a:latin typeface="Times New Roman" pitchFamily="18" charset="0"/>
                          <a:cs typeface="Times New Roman" pitchFamily="18" charset="0"/>
                        </a:rPr>
                        <a:t> </a:t>
                      </a:r>
                      <a:endParaRPr lang="en-US" sz="2400" dirty="0">
                        <a:effectLst/>
                        <a:latin typeface="Times New Roman" pitchFamily="18" charset="0"/>
                        <a:ea typeface="Tahoma" panose="020B0604030504040204" pitchFamily="34" charset="0"/>
                        <a:cs typeface="Times New Roman" pitchFamily="18" charset="0"/>
                      </a:endParaRPr>
                    </a:p>
                  </a:txBody>
                  <a:tcPr marL="68580" marR="68580" marT="0" marB="0">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30054747"/>
                  </a:ext>
                </a:extLst>
              </a:tr>
              <a:tr h="968037">
                <a:tc>
                  <a:txBody>
                    <a:bodyPr/>
                    <a:lstStyle/>
                    <a:p>
                      <a:pPr marL="0" marR="0" indent="0" algn="just">
                        <a:lnSpc>
                          <a:spcPct val="115000"/>
                        </a:lnSpc>
                        <a:spcBef>
                          <a:spcPts val="0"/>
                        </a:spcBef>
                        <a:spcAft>
                          <a:spcPts val="0"/>
                        </a:spcAft>
                      </a:pPr>
                      <a:r>
                        <a:rPr lang="en-US" sz="2400">
                          <a:solidFill>
                            <a:srgbClr val="002060"/>
                          </a:solidFill>
                          <a:effectLst/>
                          <a:latin typeface="Times New Roman" pitchFamily="18" charset="0"/>
                          <a:cs typeface="Times New Roman" pitchFamily="18" charset="0"/>
                        </a:rPr>
                        <a:t>Đầu dưới kinh tuyến chỉ hướng nào? </a:t>
                      </a:r>
                      <a:endParaRPr lang="en-US" sz="2400">
                        <a:solidFill>
                          <a:srgbClr val="002060"/>
                        </a:solidFill>
                        <a:effectLst/>
                        <a:latin typeface="Times New Roman" pitchFamily="18" charset="0"/>
                        <a:ea typeface="Tahoma" panose="020B0604030504040204" pitchFamily="34" charset="0"/>
                        <a:cs typeface="Times New Roman" pitchFamily="18" charset="0"/>
                      </a:endParaRPr>
                    </a:p>
                  </a:txBody>
                  <a:tcPr marL="68580" marR="68580" marT="0" marB="0">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lumMod val="40000"/>
                        <a:lumOff val="60000"/>
                      </a:schemeClr>
                    </a:solidFill>
                  </a:tcPr>
                </a:tc>
                <a:tc>
                  <a:txBody>
                    <a:bodyPr/>
                    <a:lstStyle/>
                    <a:p>
                      <a:pPr marL="0" marR="0" indent="0" algn="just">
                        <a:lnSpc>
                          <a:spcPct val="115000"/>
                        </a:lnSpc>
                        <a:spcBef>
                          <a:spcPts val="0"/>
                        </a:spcBef>
                        <a:spcAft>
                          <a:spcPts val="0"/>
                        </a:spcAft>
                      </a:pPr>
                      <a:r>
                        <a:rPr lang="en-US" sz="2400" dirty="0">
                          <a:effectLst/>
                          <a:latin typeface="Times New Roman" pitchFamily="18" charset="0"/>
                          <a:cs typeface="Times New Roman" pitchFamily="18" charset="0"/>
                        </a:rPr>
                        <a:t> </a:t>
                      </a:r>
                      <a:endParaRPr lang="en-US" sz="2400" dirty="0">
                        <a:effectLst/>
                        <a:latin typeface="Times New Roman" pitchFamily="18" charset="0"/>
                        <a:ea typeface="Tahoma" panose="020B0604030504040204" pitchFamily="34" charset="0"/>
                        <a:cs typeface="Times New Roman" pitchFamily="18" charset="0"/>
                      </a:endParaRPr>
                    </a:p>
                  </a:txBody>
                  <a:tcPr marL="68580" marR="68580" marT="0" marB="0">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272992528"/>
                  </a:ext>
                </a:extLst>
              </a:tr>
              <a:tr h="968037">
                <a:tc>
                  <a:txBody>
                    <a:bodyPr/>
                    <a:lstStyle/>
                    <a:p>
                      <a:pPr marL="0" marR="0" indent="0" algn="just">
                        <a:lnSpc>
                          <a:spcPct val="115000"/>
                        </a:lnSpc>
                        <a:spcBef>
                          <a:spcPts val="0"/>
                        </a:spcBef>
                        <a:spcAft>
                          <a:spcPts val="0"/>
                        </a:spcAft>
                      </a:pPr>
                      <a:r>
                        <a:rPr lang="en-US" sz="2400" dirty="0" err="1">
                          <a:solidFill>
                            <a:srgbClr val="002060"/>
                          </a:solidFill>
                          <a:effectLst/>
                          <a:latin typeface="Times New Roman" pitchFamily="18" charset="0"/>
                          <a:cs typeface="Times New Roman" pitchFamily="18" charset="0"/>
                        </a:rPr>
                        <a:t>Đầu</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bên</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trái</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vĩ</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tuyến</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chỉ</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hướng</a:t>
                      </a:r>
                      <a:r>
                        <a:rPr lang="en-US" sz="2400" dirty="0">
                          <a:solidFill>
                            <a:srgbClr val="002060"/>
                          </a:solidFill>
                          <a:effectLst/>
                          <a:latin typeface="Times New Roman" pitchFamily="18" charset="0"/>
                          <a:cs typeface="Times New Roman" pitchFamily="18" charset="0"/>
                        </a:rPr>
                        <a:t> </a:t>
                      </a:r>
                      <a:r>
                        <a:rPr lang="en-US" sz="2400" dirty="0" err="1">
                          <a:solidFill>
                            <a:srgbClr val="002060"/>
                          </a:solidFill>
                          <a:effectLst/>
                          <a:latin typeface="Times New Roman" pitchFamily="18" charset="0"/>
                          <a:cs typeface="Times New Roman" pitchFamily="18" charset="0"/>
                        </a:rPr>
                        <a:t>nào</a:t>
                      </a:r>
                      <a:r>
                        <a:rPr lang="en-US" sz="2400" dirty="0">
                          <a:solidFill>
                            <a:srgbClr val="002060"/>
                          </a:solidFill>
                          <a:effectLst/>
                          <a:latin typeface="Times New Roman" pitchFamily="18" charset="0"/>
                          <a:cs typeface="Times New Roman" pitchFamily="18" charset="0"/>
                        </a:rPr>
                        <a:t>? </a:t>
                      </a:r>
                      <a:endParaRPr lang="en-US" sz="2400" dirty="0">
                        <a:solidFill>
                          <a:srgbClr val="002060"/>
                        </a:solidFill>
                        <a:effectLst/>
                        <a:latin typeface="Times New Roman" pitchFamily="18" charset="0"/>
                        <a:ea typeface="Tahoma" panose="020B0604030504040204" pitchFamily="34" charset="0"/>
                        <a:cs typeface="Times New Roman" pitchFamily="18" charset="0"/>
                      </a:endParaRPr>
                    </a:p>
                  </a:txBody>
                  <a:tcPr marL="68580" marR="68580" marT="0" marB="0">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lumMod val="40000"/>
                        <a:lumOff val="60000"/>
                      </a:schemeClr>
                    </a:solidFill>
                  </a:tcPr>
                </a:tc>
                <a:tc>
                  <a:txBody>
                    <a:bodyPr/>
                    <a:lstStyle/>
                    <a:p>
                      <a:pPr marL="0" marR="0" indent="0" algn="just">
                        <a:lnSpc>
                          <a:spcPct val="115000"/>
                        </a:lnSpc>
                        <a:spcBef>
                          <a:spcPts val="0"/>
                        </a:spcBef>
                        <a:spcAft>
                          <a:spcPts val="0"/>
                        </a:spcAft>
                      </a:pPr>
                      <a:r>
                        <a:rPr lang="en-US" sz="2400" dirty="0">
                          <a:effectLst/>
                          <a:latin typeface="Times New Roman" pitchFamily="18" charset="0"/>
                          <a:cs typeface="Times New Roman" pitchFamily="18" charset="0"/>
                        </a:rPr>
                        <a:t> </a:t>
                      </a:r>
                      <a:endParaRPr lang="en-US" sz="2400" dirty="0">
                        <a:effectLst/>
                        <a:latin typeface="Times New Roman" pitchFamily="18" charset="0"/>
                        <a:ea typeface="Tahoma" panose="020B0604030504040204" pitchFamily="34" charset="0"/>
                        <a:cs typeface="Times New Roman" pitchFamily="18" charset="0"/>
                      </a:endParaRPr>
                    </a:p>
                  </a:txBody>
                  <a:tcPr marL="68580" marR="68580" marT="0" marB="0">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88814840"/>
                  </a:ext>
                </a:extLst>
              </a:tr>
              <a:tr h="968037">
                <a:tc>
                  <a:txBody>
                    <a:bodyPr/>
                    <a:lstStyle/>
                    <a:p>
                      <a:pPr marL="0" marR="0" indent="0" algn="just">
                        <a:lnSpc>
                          <a:spcPct val="115000"/>
                        </a:lnSpc>
                        <a:spcBef>
                          <a:spcPts val="0"/>
                        </a:spcBef>
                        <a:spcAft>
                          <a:spcPts val="0"/>
                        </a:spcAft>
                      </a:pPr>
                      <a:r>
                        <a:rPr lang="en-US" sz="2400" dirty="0" err="1">
                          <a:solidFill>
                            <a:srgbClr val="002060"/>
                          </a:solidFill>
                          <a:effectLst/>
                          <a:latin typeface="Times New Roman" pitchFamily="18" charset="0"/>
                          <a:ea typeface="Tahoma" panose="020B0604030504040204" pitchFamily="34" charset="0"/>
                          <a:cs typeface="Times New Roman" pitchFamily="18" charset="0"/>
                        </a:rPr>
                        <a:t>Đầu</a:t>
                      </a:r>
                      <a:r>
                        <a:rPr lang="en-US" sz="2400" dirty="0">
                          <a:solidFill>
                            <a:srgbClr val="002060"/>
                          </a:solidFill>
                          <a:effectLst/>
                          <a:latin typeface="Times New Roman" pitchFamily="18" charset="0"/>
                          <a:ea typeface="Tahoma" panose="020B0604030504040204" pitchFamily="34" charset="0"/>
                          <a:cs typeface="Times New Roman" pitchFamily="18" charset="0"/>
                        </a:rPr>
                        <a:t> </a:t>
                      </a:r>
                      <a:r>
                        <a:rPr lang="en-US" sz="2400" dirty="0" err="1">
                          <a:solidFill>
                            <a:srgbClr val="002060"/>
                          </a:solidFill>
                          <a:effectLst/>
                          <a:latin typeface="Times New Roman" pitchFamily="18" charset="0"/>
                          <a:ea typeface="Tahoma" panose="020B0604030504040204" pitchFamily="34" charset="0"/>
                          <a:cs typeface="Times New Roman" pitchFamily="18" charset="0"/>
                        </a:rPr>
                        <a:t>bên</a:t>
                      </a:r>
                      <a:r>
                        <a:rPr lang="en-US" sz="2400" dirty="0">
                          <a:solidFill>
                            <a:srgbClr val="002060"/>
                          </a:solidFill>
                          <a:effectLst/>
                          <a:latin typeface="Times New Roman" pitchFamily="18" charset="0"/>
                          <a:ea typeface="Tahoma" panose="020B0604030504040204" pitchFamily="34" charset="0"/>
                          <a:cs typeface="Times New Roman" pitchFamily="18" charset="0"/>
                        </a:rPr>
                        <a:t> </a:t>
                      </a:r>
                      <a:r>
                        <a:rPr lang="en-US" sz="2400" dirty="0" err="1">
                          <a:solidFill>
                            <a:srgbClr val="002060"/>
                          </a:solidFill>
                          <a:effectLst/>
                          <a:latin typeface="Times New Roman" pitchFamily="18" charset="0"/>
                          <a:ea typeface="Tahoma" panose="020B0604030504040204" pitchFamily="34" charset="0"/>
                          <a:cs typeface="Times New Roman" pitchFamily="18" charset="0"/>
                        </a:rPr>
                        <a:t>phải</a:t>
                      </a:r>
                      <a:r>
                        <a:rPr lang="en-US" sz="2400" dirty="0">
                          <a:solidFill>
                            <a:srgbClr val="002060"/>
                          </a:solidFill>
                          <a:effectLst/>
                          <a:latin typeface="Times New Roman" pitchFamily="18" charset="0"/>
                          <a:ea typeface="Tahoma" panose="020B0604030504040204" pitchFamily="34" charset="0"/>
                          <a:cs typeface="Times New Roman" pitchFamily="18" charset="0"/>
                        </a:rPr>
                        <a:t> </a:t>
                      </a:r>
                      <a:r>
                        <a:rPr lang="en-US" sz="2400" dirty="0" err="1">
                          <a:solidFill>
                            <a:srgbClr val="002060"/>
                          </a:solidFill>
                          <a:effectLst/>
                          <a:latin typeface="Times New Roman" pitchFamily="18" charset="0"/>
                          <a:ea typeface="Tahoma" panose="020B0604030504040204" pitchFamily="34" charset="0"/>
                          <a:cs typeface="Times New Roman" pitchFamily="18" charset="0"/>
                        </a:rPr>
                        <a:t>của</a:t>
                      </a:r>
                      <a:r>
                        <a:rPr lang="en-US" sz="2400" dirty="0">
                          <a:solidFill>
                            <a:srgbClr val="002060"/>
                          </a:solidFill>
                          <a:effectLst/>
                          <a:latin typeface="Times New Roman" pitchFamily="18" charset="0"/>
                          <a:ea typeface="Tahoma" panose="020B0604030504040204" pitchFamily="34" charset="0"/>
                          <a:cs typeface="Times New Roman" pitchFamily="18" charset="0"/>
                        </a:rPr>
                        <a:t> </a:t>
                      </a:r>
                      <a:r>
                        <a:rPr lang="en-US" sz="2400" dirty="0" err="1">
                          <a:solidFill>
                            <a:srgbClr val="002060"/>
                          </a:solidFill>
                          <a:effectLst/>
                          <a:latin typeface="Times New Roman" pitchFamily="18" charset="0"/>
                          <a:ea typeface="Tahoma" panose="020B0604030504040204" pitchFamily="34" charset="0"/>
                          <a:cs typeface="Times New Roman" pitchFamily="18" charset="0"/>
                        </a:rPr>
                        <a:t>vĩ</a:t>
                      </a:r>
                      <a:r>
                        <a:rPr lang="en-US" sz="2400" dirty="0">
                          <a:solidFill>
                            <a:srgbClr val="002060"/>
                          </a:solidFill>
                          <a:effectLst/>
                          <a:latin typeface="Times New Roman" pitchFamily="18" charset="0"/>
                          <a:ea typeface="Tahoma" panose="020B0604030504040204" pitchFamily="34" charset="0"/>
                          <a:cs typeface="Times New Roman" pitchFamily="18" charset="0"/>
                        </a:rPr>
                        <a:t> </a:t>
                      </a:r>
                      <a:r>
                        <a:rPr lang="en-US" sz="2400" dirty="0" err="1">
                          <a:solidFill>
                            <a:srgbClr val="002060"/>
                          </a:solidFill>
                          <a:effectLst/>
                          <a:latin typeface="Times New Roman" pitchFamily="18" charset="0"/>
                          <a:ea typeface="Tahoma" panose="020B0604030504040204" pitchFamily="34" charset="0"/>
                          <a:cs typeface="Times New Roman" pitchFamily="18" charset="0"/>
                        </a:rPr>
                        <a:t>tuyến</a:t>
                      </a:r>
                      <a:r>
                        <a:rPr lang="en-US" sz="2400" dirty="0">
                          <a:solidFill>
                            <a:srgbClr val="002060"/>
                          </a:solidFill>
                          <a:effectLst/>
                          <a:latin typeface="Times New Roman" pitchFamily="18" charset="0"/>
                          <a:ea typeface="Tahoma" panose="020B0604030504040204" pitchFamily="34" charset="0"/>
                          <a:cs typeface="Times New Roman" pitchFamily="18" charset="0"/>
                        </a:rPr>
                        <a:t> </a:t>
                      </a:r>
                      <a:r>
                        <a:rPr lang="en-US" sz="2400" dirty="0" err="1">
                          <a:solidFill>
                            <a:srgbClr val="002060"/>
                          </a:solidFill>
                          <a:effectLst/>
                          <a:latin typeface="Times New Roman" pitchFamily="18" charset="0"/>
                          <a:ea typeface="Tahoma" panose="020B0604030504040204" pitchFamily="34" charset="0"/>
                          <a:cs typeface="Times New Roman" pitchFamily="18" charset="0"/>
                        </a:rPr>
                        <a:t>chỉ</a:t>
                      </a:r>
                      <a:r>
                        <a:rPr lang="en-US" sz="2400" dirty="0">
                          <a:solidFill>
                            <a:srgbClr val="002060"/>
                          </a:solidFill>
                          <a:effectLst/>
                          <a:latin typeface="Times New Roman" pitchFamily="18" charset="0"/>
                          <a:ea typeface="Tahoma" panose="020B0604030504040204" pitchFamily="34" charset="0"/>
                          <a:cs typeface="Times New Roman" pitchFamily="18" charset="0"/>
                        </a:rPr>
                        <a:t> </a:t>
                      </a:r>
                      <a:r>
                        <a:rPr lang="en-US" sz="2400" dirty="0" err="1">
                          <a:solidFill>
                            <a:srgbClr val="002060"/>
                          </a:solidFill>
                          <a:effectLst/>
                          <a:latin typeface="Times New Roman" pitchFamily="18" charset="0"/>
                          <a:ea typeface="Tahoma" panose="020B0604030504040204" pitchFamily="34" charset="0"/>
                          <a:cs typeface="Times New Roman" pitchFamily="18" charset="0"/>
                        </a:rPr>
                        <a:t>hướng</a:t>
                      </a:r>
                      <a:r>
                        <a:rPr lang="en-US" sz="2400" dirty="0">
                          <a:solidFill>
                            <a:srgbClr val="002060"/>
                          </a:solidFill>
                          <a:effectLst/>
                          <a:latin typeface="Times New Roman" pitchFamily="18" charset="0"/>
                          <a:ea typeface="Tahoma" panose="020B0604030504040204" pitchFamily="34" charset="0"/>
                          <a:cs typeface="Times New Roman" pitchFamily="18" charset="0"/>
                        </a:rPr>
                        <a:t>?</a:t>
                      </a:r>
                    </a:p>
                  </a:txBody>
                  <a:tcPr marL="68580" marR="68580" marT="0" marB="0">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lumMod val="40000"/>
                        <a:lumOff val="60000"/>
                      </a:schemeClr>
                    </a:solidFill>
                  </a:tcPr>
                </a:tc>
                <a:tc>
                  <a:txBody>
                    <a:bodyPr/>
                    <a:lstStyle/>
                    <a:p>
                      <a:pPr marL="0" marR="0" indent="0" algn="just">
                        <a:lnSpc>
                          <a:spcPct val="115000"/>
                        </a:lnSpc>
                        <a:spcBef>
                          <a:spcPts val="0"/>
                        </a:spcBef>
                        <a:spcAft>
                          <a:spcPts val="0"/>
                        </a:spcAft>
                      </a:pPr>
                      <a:endParaRPr lang="en-US" sz="2400" dirty="0">
                        <a:effectLst/>
                        <a:latin typeface="Times New Roman" pitchFamily="18" charset="0"/>
                        <a:ea typeface="Tahoma" panose="020B0604030504040204" pitchFamily="34" charset="0"/>
                        <a:cs typeface="Times New Roman" pitchFamily="18" charset="0"/>
                      </a:endParaRPr>
                    </a:p>
                  </a:txBody>
                  <a:tcPr marL="68580" marR="68580" marT="0" marB="0">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957077536"/>
                  </a:ext>
                </a:extLst>
              </a:tr>
            </a:tbl>
          </a:graphicData>
        </a:graphic>
      </p:graphicFrame>
      <p:sp>
        <p:nvSpPr>
          <p:cNvPr id="36" name="TextBox 35">
            <a:extLst>
              <a:ext uri="{FF2B5EF4-FFF2-40B4-BE49-F238E27FC236}">
                <a16:creationId xmlns:a16="http://schemas.microsoft.com/office/drawing/2014/main" id="{A1C68D18-8FB2-4DFC-A362-527CF350C5BE}"/>
              </a:ext>
            </a:extLst>
          </p:cNvPr>
          <p:cNvSpPr txBox="1"/>
          <p:nvPr/>
        </p:nvSpPr>
        <p:spPr>
          <a:xfrm>
            <a:off x="7105681" y="5843942"/>
            <a:ext cx="3547633" cy="954107"/>
          </a:xfrm>
          <a:prstGeom prst="rect">
            <a:avLst/>
          </a:prstGeom>
          <a:noFill/>
        </p:spPr>
        <p:txBody>
          <a:bodyPr wrap="square">
            <a:spAutoFit/>
          </a:bodyPr>
          <a:lstStyle/>
          <a:p>
            <a:pPr algn="ctr"/>
            <a:r>
              <a:rPr lang="en-US" sz="2800" dirty="0" err="1">
                <a:solidFill>
                  <a:srgbClr val="002060"/>
                </a:solidFill>
                <a:latin typeface="Times New Roman" pitchFamily="18" charset="0"/>
                <a:cs typeface="Times New Roman" pitchFamily="18" charset="0"/>
              </a:rPr>
              <a:t>Hình</a:t>
            </a:r>
            <a:r>
              <a:rPr lang="en-US" sz="2800" dirty="0">
                <a:solidFill>
                  <a:srgbClr val="002060"/>
                </a:solidFill>
                <a:latin typeface="Times New Roman" pitchFamily="18" charset="0"/>
                <a:cs typeface="Times New Roman" pitchFamily="18" charset="0"/>
              </a:rPr>
              <a:t> 2: </a:t>
            </a:r>
            <a:r>
              <a:rPr lang="en-US" sz="2800" dirty="0" err="1">
                <a:solidFill>
                  <a:srgbClr val="002060"/>
                </a:solidFill>
                <a:latin typeface="Times New Roman" pitchFamily="18" charset="0"/>
                <a:cs typeface="Times New Roman" pitchFamily="18" charset="0"/>
              </a:rPr>
              <a:t>Các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hướng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chính</a:t>
            </a:r>
            <a:endParaRPr lang="en-US" sz="2800" dirty="0">
              <a:solidFill>
                <a:srgbClr val="002060"/>
              </a:solidFill>
              <a:latin typeface="Times New Roman" pitchFamily="18" charset="0"/>
              <a:cs typeface="Times New Roman" pitchFamily="18" charset="0"/>
            </a:endParaRPr>
          </a:p>
        </p:txBody>
      </p:sp>
      <p:sp>
        <p:nvSpPr>
          <p:cNvPr id="37" name="TextBox 36">
            <a:extLst>
              <a:ext uri="{FF2B5EF4-FFF2-40B4-BE49-F238E27FC236}">
                <a16:creationId xmlns:a16="http://schemas.microsoft.com/office/drawing/2014/main" id="{1A63A777-6706-427D-882C-C0DE3B3815EC}"/>
              </a:ext>
            </a:extLst>
          </p:cNvPr>
          <p:cNvSpPr txBox="1"/>
          <p:nvPr/>
        </p:nvSpPr>
        <p:spPr>
          <a:xfrm>
            <a:off x="3157044" y="2275656"/>
            <a:ext cx="2905781" cy="830997"/>
          </a:xfrm>
          <a:prstGeom prst="rect">
            <a:avLst/>
          </a:prstGeom>
          <a:noFill/>
        </p:spPr>
        <p:txBody>
          <a:bodyPr wrap="square">
            <a:spAutoFit/>
          </a:bodyPr>
          <a:lstStyle/>
          <a:p>
            <a:pPr algn="ctr"/>
            <a:r>
              <a:rPr lang="en-US" sz="2400" b="1" dirty="0">
                <a:solidFill>
                  <a:srgbClr val="FF0000"/>
                </a:solidFill>
                <a:latin typeface="Times New Roman" pitchFamily="18" charset="0"/>
                <a:cs typeface="Times New Roman" pitchFamily="18" charset="0"/>
              </a:rPr>
              <a:t>8 </a:t>
            </a:r>
            <a:r>
              <a:rPr lang="en-US" sz="2400" b="1" dirty="0" err="1">
                <a:solidFill>
                  <a:srgbClr val="FF0000"/>
                </a:solidFill>
                <a:latin typeface="Times New Roman" pitchFamily="18" charset="0"/>
                <a:cs typeface="Times New Roman" pitchFamily="18" charset="0"/>
              </a:rPr>
              <a:t>hướng</a:t>
            </a:r>
            <a:r>
              <a:rPr lang="en-US" sz="2400" b="1" dirty="0">
                <a:solidFill>
                  <a:srgbClr val="FF0000"/>
                </a:solidFill>
                <a:latin typeface="Times New Roman" pitchFamily="18" charset="0"/>
                <a:cs typeface="Times New Roman" pitchFamily="18" charset="0"/>
              </a:rPr>
              <a:t>: B, N, Đ, T, ĐB, ĐN, TB, TN</a:t>
            </a:r>
          </a:p>
        </p:txBody>
      </p:sp>
      <p:sp>
        <p:nvSpPr>
          <p:cNvPr id="38" name="TextBox 37">
            <a:extLst>
              <a:ext uri="{FF2B5EF4-FFF2-40B4-BE49-F238E27FC236}">
                <a16:creationId xmlns:a16="http://schemas.microsoft.com/office/drawing/2014/main" id="{427A7BBE-93D2-4C4A-BA4A-42C7109FDFF6}"/>
              </a:ext>
            </a:extLst>
          </p:cNvPr>
          <p:cNvSpPr txBox="1"/>
          <p:nvPr/>
        </p:nvSpPr>
        <p:spPr>
          <a:xfrm>
            <a:off x="3541028" y="3299452"/>
            <a:ext cx="1591199" cy="523220"/>
          </a:xfrm>
          <a:prstGeom prst="rect">
            <a:avLst/>
          </a:prstGeom>
          <a:noFill/>
        </p:spPr>
        <p:txBody>
          <a:bodyPr wrap="square">
            <a:spAutoFit/>
          </a:bodyPr>
          <a:lstStyle/>
          <a:p>
            <a:pPr algn="ctr"/>
            <a:r>
              <a:rPr lang="en-US" sz="2800" b="1" dirty="0" err="1">
                <a:solidFill>
                  <a:srgbClr val="FF0000"/>
                </a:solidFill>
                <a:latin typeface="Times New Roman" pitchFamily="18" charset="0"/>
                <a:cs typeface="Times New Roman" pitchFamily="18" charset="0"/>
              </a:rPr>
              <a:t>Bắc</a:t>
            </a:r>
            <a:endParaRPr lang="en-US" sz="2800" b="1" dirty="0">
              <a:solidFill>
                <a:srgbClr val="FF0000"/>
              </a:solidFill>
              <a:latin typeface="Times New Roman" pitchFamily="18" charset="0"/>
              <a:cs typeface="Times New Roman" pitchFamily="18" charset="0"/>
            </a:endParaRPr>
          </a:p>
        </p:txBody>
      </p:sp>
      <p:sp>
        <p:nvSpPr>
          <p:cNvPr id="39" name="TextBox 38">
            <a:extLst>
              <a:ext uri="{FF2B5EF4-FFF2-40B4-BE49-F238E27FC236}">
                <a16:creationId xmlns:a16="http://schemas.microsoft.com/office/drawing/2014/main" id="{0BFE1F20-9CC4-4FA0-BBA8-A214872DDD08}"/>
              </a:ext>
            </a:extLst>
          </p:cNvPr>
          <p:cNvSpPr txBox="1"/>
          <p:nvPr/>
        </p:nvSpPr>
        <p:spPr>
          <a:xfrm>
            <a:off x="3583509" y="4353751"/>
            <a:ext cx="1591199" cy="523220"/>
          </a:xfrm>
          <a:prstGeom prst="rect">
            <a:avLst/>
          </a:prstGeom>
          <a:noFill/>
        </p:spPr>
        <p:txBody>
          <a:bodyPr wrap="square">
            <a:spAutoFit/>
          </a:bodyPr>
          <a:lstStyle/>
          <a:p>
            <a:pPr algn="ctr"/>
            <a:r>
              <a:rPr lang="en-US" sz="2800" b="1" dirty="0">
                <a:solidFill>
                  <a:srgbClr val="FF0000"/>
                </a:solidFill>
                <a:latin typeface="Times New Roman" pitchFamily="18" charset="0"/>
                <a:cs typeface="Times New Roman" pitchFamily="18" charset="0"/>
              </a:rPr>
              <a:t>Nam</a:t>
            </a:r>
          </a:p>
        </p:txBody>
      </p:sp>
      <p:sp>
        <p:nvSpPr>
          <p:cNvPr id="40" name="TextBox 39">
            <a:extLst>
              <a:ext uri="{FF2B5EF4-FFF2-40B4-BE49-F238E27FC236}">
                <a16:creationId xmlns:a16="http://schemas.microsoft.com/office/drawing/2014/main" id="{713CEA11-2EE7-4F3A-982A-FBEA64A1C5D9}"/>
              </a:ext>
            </a:extLst>
          </p:cNvPr>
          <p:cNvSpPr txBox="1"/>
          <p:nvPr/>
        </p:nvSpPr>
        <p:spPr>
          <a:xfrm>
            <a:off x="3528031" y="5320722"/>
            <a:ext cx="1591199" cy="523220"/>
          </a:xfrm>
          <a:prstGeom prst="rect">
            <a:avLst/>
          </a:prstGeom>
          <a:noFill/>
        </p:spPr>
        <p:txBody>
          <a:bodyPr wrap="square">
            <a:spAutoFit/>
          </a:bodyPr>
          <a:lstStyle/>
          <a:p>
            <a:pPr algn="ctr"/>
            <a:r>
              <a:rPr lang="en-US" sz="2800" b="1" dirty="0" err="1">
                <a:solidFill>
                  <a:srgbClr val="FF0000"/>
                </a:solidFill>
                <a:latin typeface="Times New Roman" pitchFamily="18" charset="0"/>
                <a:cs typeface="Times New Roman" pitchFamily="18" charset="0"/>
              </a:rPr>
              <a:t>Tây</a:t>
            </a:r>
            <a:endParaRPr lang="en-US" sz="2800" b="1" dirty="0">
              <a:solidFill>
                <a:srgbClr val="FF0000"/>
              </a:solidFill>
              <a:latin typeface="Times New Roman" pitchFamily="18" charset="0"/>
              <a:cs typeface="Times New Roman" pitchFamily="18" charset="0"/>
            </a:endParaRPr>
          </a:p>
        </p:txBody>
      </p:sp>
      <p:sp>
        <p:nvSpPr>
          <p:cNvPr id="41" name="TextBox 40">
            <a:extLst>
              <a:ext uri="{FF2B5EF4-FFF2-40B4-BE49-F238E27FC236}">
                <a16:creationId xmlns:a16="http://schemas.microsoft.com/office/drawing/2014/main" id="{B1854391-93F7-4CCB-9A94-E20FBF2D00BF}"/>
              </a:ext>
            </a:extLst>
          </p:cNvPr>
          <p:cNvSpPr txBox="1"/>
          <p:nvPr/>
        </p:nvSpPr>
        <p:spPr>
          <a:xfrm>
            <a:off x="0" y="1194259"/>
            <a:ext cx="6228821" cy="531940"/>
          </a:xfrm>
          <a:prstGeom prst="rect">
            <a:avLst/>
          </a:prstGeom>
          <a:noFill/>
          <a:ln>
            <a:noFill/>
            <a:prstDash val="sysDot"/>
          </a:ln>
        </p:spPr>
        <p:txBody>
          <a:bodyPr wrap="square">
            <a:spAutoFit/>
          </a:bodyPr>
          <a:lstStyle/>
          <a:p>
            <a:pPr algn="just">
              <a:lnSpc>
                <a:spcPct val="110000"/>
              </a:lnSpc>
            </a:pPr>
            <a:r>
              <a:rPr lang="vi-VN" altLang="en-US" sz="2800" b="1" dirty="0">
                <a:solidFill>
                  <a:schemeClr val="accent6">
                    <a:lumMod val="50000"/>
                  </a:schemeClr>
                </a:solidFill>
                <a:latin typeface="Times New Roman" pitchFamily="18" charset="0"/>
                <a:cs typeface="Times New Roman" pitchFamily="18" charset="0"/>
              </a:rPr>
              <a:t>Quan sát hình </a:t>
            </a:r>
            <a:r>
              <a:rPr lang="en-US" altLang="en-US" sz="2800" b="1" dirty="0">
                <a:solidFill>
                  <a:schemeClr val="accent6">
                    <a:lumMod val="50000"/>
                  </a:schemeClr>
                </a:solidFill>
                <a:latin typeface="Times New Roman" pitchFamily="18" charset="0"/>
                <a:cs typeface="Times New Roman" pitchFamily="18" charset="0"/>
              </a:rPr>
              <a:t>2. </a:t>
            </a:r>
            <a:r>
              <a:rPr lang="en-US" altLang="en-US" sz="2800" b="1" dirty="0" err="1">
                <a:solidFill>
                  <a:schemeClr val="accent6">
                    <a:lumMod val="50000"/>
                  </a:schemeClr>
                </a:solidFill>
                <a:latin typeface="Times New Roman" pitchFamily="18" charset="0"/>
                <a:cs typeface="Times New Roman" pitchFamily="18" charset="0"/>
              </a:rPr>
              <a:t>Hoàn</a:t>
            </a:r>
            <a:r>
              <a:rPr lang="en-US" altLang="en-US" sz="2800" b="1" dirty="0">
                <a:solidFill>
                  <a:schemeClr val="accent6">
                    <a:lumMod val="50000"/>
                  </a:schemeClr>
                </a:solidFill>
                <a:latin typeface="Times New Roman" pitchFamily="18" charset="0"/>
                <a:cs typeface="Times New Roman" pitchFamily="18" charset="0"/>
              </a:rPr>
              <a:t> </a:t>
            </a:r>
            <a:r>
              <a:rPr lang="en-US" altLang="en-US" sz="2800" b="1" dirty="0" err="1">
                <a:solidFill>
                  <a:schemeClr val="accent6">
                    <a:lumMod val="50000"/>
                  </a:schemeClr>
                </a:solidFill>
                <a:latin typeface="Times New Roman" pitchFamily="18" charset="0"/>
                <a:cs typeface="Times New Roman" pitchFamily="18" charset="0"/>
              </a:rPr>
              <a:t>thành</a:t>
            </a:r>
            <a:r>
              <a:rPr lang="en-US" altLang="en-US" sz="2800" b="1" dirty="0">
                <a:solidFill>
                  <a:schemeClr val="accent6">
                    <a:lumMod val="50000"/>
                  </a:schemeClr>
                </a:solidFill>
                <a:latin typeface="Times New Roman" pitchFamily="18" charset="0"/>
                <a:cs typeface="Times New Roman" pitchFamily="18" charset="0"/>
              </a:rPr>
              <a:t> </a:t>
            </a:r>
            <a:r>
              <a:rPr lang="en-US" altLang="en-US" sz="2800" b="1" dirty="0" err="1">
                <a:solidFill>
                  <a:schemeClr val="accent6">
                    <a:lumMod val="50000"/>
                  </a:schemeClr>
                </a:solidFill>
                <a:latin typeface="Times New Roman" pitchFamily="18" charset="0"/>
                <a:cs typeface="Times New Roman" pitchFamily="18" charset="0"/>
              </a:rPr>
              <a:t>bảng</a:t>
            </a:r>
            <a:r>
              <a:rPr lang="en-US" altLang="en-US" sz="2800" b="1" dirty="0">
                <a:solidFill>
                  <a:schemeClr val="accent6">
                    <a:lumMod val="50000"/>
                  </a:schemeClr>
                </a:solidFill>
                <a:latin typeface="Times New Roman" pitchFamily="18" charset="0"/>
                <a:cs typeface="Times New Roman" pitchFamily="18" charset="0"/>
              </a:rPr>
              <a:t> </a:t>
            </a:r>
            <a:r>
              <a:rPr lang="en-US" altLang="en-US" sz="2800" b="1" dirty="0" err="1">
                <a:solidFill>
                  <a:schemeClr val="accent6">
                    <a:lumMod val="50000"/>
                  </a:schemeClr>
                </a:solidFill>
                <a:latin typeface="Times New Roman" pitchFamily="18" charset="0"/>
                <a:cs typeface="Times New Roman" pitchFamily="18" charset="0"/>
              </a:rPr>
              <a:t>sau</a:t>
            </a:r>
            <a:r>
              <a:rPr lang="en-US" altLang="en-US" sz="2800" b="1" dirty="0">
                <a:solidFill>
                  <a:schemeClr val="accent6">
                    <a:lumMod val="50000"/>
                  </a:schemeClr>
                </a:solidFill>
                <a:latin typeface="Times New Roman" pitchFamily="18" charset="0"/>
                <a:cs typeface="Times New Roman" pitchFamily="18" charset="0"/>
              </a:rPr>
              <a:t>: </a:t>
            </a:r>
          </a:p>
        </p:txBody>
      </p:sp>
      <p:sp>
        <p:nvSpPr>
          <p:cNvPr id="35" name="Rectangle 32">
            <a:extLst>
              <a:ext uri="{FF2B5EF4-FFF2-40B4-BE49-F238E27FC236}">
                <a16:creationId xmlns:a16="http://schemas.microsoft.com/office/drawing/2014/main" id="{3296D36C-4351-7B3F-A67B-6389D0D24EC5}"/>
              </a:ext>
            </a:extLst>
          </p:cNvPr>
          <p:cNvSpPr/>
          <p:nvPr/>
        </p:nvSpPr>
        <p:spPr>
          <a:xfrm>
            <a:off x="2189006" y="84019"/>
            <a:ext cx="8464308" cy="646331"/>
          </a:xfrm>
          <a:prstGeom prst="rect">
            <a:avLst/>
          </a:prstGeom>
          <a:solidFill>
            <a:schemeClr val="accent6">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lIns="91440" tIns="45720" rIns="91440" bIns="45720">
            <a:spAutoFit/>
          </a:bodyPr>
          <a:lstStyle/>
          <a:p>
            <a:pPr algn="ctr"/>
            <a:r>
              <a:rPr lang="en-US" sz="2800" b="1" dirty="0">
                <a:ln w="9525">
                  <a:solidFill>
                    <a:schemeClr val="bg1"/>
                  </a:solidFill>
                  <a:prstDash val="solid"/>
                </a:ln>
                <a:solidFill>
                  <a:srgbClr val="0070C0"/>
                </a:solidFill>
                <a:effectLst>
                  <a:outerShdw blurRad="12700" dist="38100" dir="2700000" algn="tl" rotWithShape="0">
                    <a:schemeClr val="bg1">
                      <a:lumMod val="50000"/>
                    </a:schemeClr>
                  </a:outerShdw>
                </a:effectLst>
                <a:latin typeface="Times New Roman" pitchFamily="18" charset="0"/>
                <a:cs typeface="Times New Roman" pitchFamily="18" charset="0"/>
              </a:rPr>
              <a:t>    </a:t>
            </a:r>
            <a:r>
              <a:rPr lang="en-US" sz="3600" b="1" dirty="0">
                <a:ln w="9525">
                  <a:solidFill>
                    <a:schemeClr val="bg1"/>
                  </a:solidFill>
                  <a:prstDash val="solid"/>
                </a:ln>
                <a:solidFill>
                  <a:schemeClr val="accent6">
                    <a:lumMod val="20000"/>
                    <a:lumOff val="80000"/>
                  </a:schemeClr>
                </a:solidFill>
                <a:effectLst>
                  <a:outerShdw blurRad="12700" dist="38100" dir="2700000" algn="tl" rotWithShape="0">
                    <a:schemeClr val="bg1">
                      <a:lumMod val="50000"/>
                    </a:schemeClr>
                  </a:outerShdw>
                </a:effectLst>
                <a:latin typeface="Times New Roman" pitchFamily="18" charset="0"/>
                <a:cs typeface="Times New Roman" pitchFamily="18" charset="0"/>
              </a:rPr>
              <a:t>3. PHƯƠNG HƯỚNG TRÊN BẢN ĐỒ</a:t>
            </a:r>
            <a:endParaRPr lang="en-US" sz="3600" b="1" cap="none" spc="0" dirty="0">
              <a:ln w="9525">
                <a:solidFill>
                  <a:schemeClr val="bg1"/>
                </a:solidFill>
                <a:prstDash val="solid"/>
              </a:ln>
              <a:solidFill>
                <a:schemeClr val="accent6">
                  <a:lumMod val="20000"/>
                  <a:lumOff val="80000"/>
                </a:schemeClr>
              </a:solidFill>
              <a:effectLst>
                <a:outerShdw blurRad="12700" dist="38100" dir="2700000" algn="tl" rotWithShape="0">
                  <a:schemeClr val="bg1">
                    <a:lumMod val="50000"/>
                  </a:schemeClr>
                </a:outerShdw>
              </a:effectLst>
              <a:latin typeface="Times New Roman" pitchFamily="18" charset="0"/>
              <a:cs typeface="Times New Roman" pitchFamily="18" charset="0"/>
            </a:endParaRPr>
          </a:p>
        </p:txBody>
      </p:sp>
      <p:sp>
        <p:nvSpPr>
          <p:cNvPr id="2" name="TextBox 1">
            <a:extLst>
              <a:ext uri="{FF2B5EF4-FFF2-40B4-BE49-F238E27FC236}">
                <a16:creationId xmlns:a16="http://schemas.microsoft.com/office/drawing/2014/main" id="{43F7005D-59A3-2DD3-718E-9323EC0689B6}"/>
              </a:ext>
            </a:extLst>
          </p:cNvPr>
          <p:cNvSpPr txBox="1"/>
          <p:nvPr/>
        </p:nvSpPr>
        <p:spPr>
          <a:xfrm>
            <a:off x="3541028" y="6274829"/>
            <a:ext cx="1591199" cy="523220"/>
          </a:xfrm>
          <a:prstGeom prst="rect">
            <a:avLst/>
          </a:prstGeom>
          <a:noFill/>
        </p:spPr>
        <p:txBody>
          <a:bodyPr wrap="square">
            <a:spAutoFit/>
          </a:bodyPr>
          <a:lstStyle/>
          <a:p>
            <a:pPr algn="ctr"/>
            <a:r>
              <a:rPr lang="en-US" sz="2800" b="1" dirty="0" err="1">
                <a:solidFill>
                  <a:srgbClr val="FF0000"/>
                </a:solidFill>
                <a:latin typeface="Times New Roman" pitchFamily="18" charset="0"/>
                <a:cs typeface="Times New Roman" pitchFamily="18" charset="0"/>
              </a:rPr>
              <a:t>Đông</a:t>
            </a:r>
            <a:endParaRPr lang="en-US"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06139364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7"/>
                                        </p:tgtEl>
                                        <p:attrNameLst>
                                          <p:attrName>style.visibility</p:attrName>
                                        </p:attrNameLst>
                                      </p:cBhvr>
                                      <p:to>
                                        <p:strVal val="visible"/>
                                      </p:to>
                                    </p:set>
                                    <p:animEffect transition="in" filter="wipe(down)">
                                      <p:cBhvr>
                                        <p:cTn id="14" dur="500"/>
                                        <p:tgtEl>
                                          <p:spTgt spid="3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barn(inVertical)">
                                      <p:cBhvr>
                                        <p:cTn id="19" dur="500"/>
                                        <p:tgtEl>
                                          <p:spTgt spid="38"/>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9">
                                            <p:txEl>
                                              <p:pRg st="0" end="0"/>
                                            </p:txEl>
                                          </p:spTgt>
                                        </p:tgtEl>
                                        <p:attrNameLst>
                                          <p:attrName>style.visibility</p:attrName>
                                        </p:attrNameLst>
                                      </p:cBhvr>
                                      <p:to>
                                        <p:strVal val="visible"/>
                                      </p:to>
                                    </p:set>
                                    <p:animEffect transition="in" filter="barn(inVertical)">
                                      <p:cBhvr>
                                        <p:cTn id="24" dur="500"/>
                                        <p:tgtEl>
                                          <p:spTgt spid="39">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40"/>
                                        </p:tgtEl>
                                        <p:attrNameLst>
                                          <p:attrName>style.visibility</p:attrName>
                                        </p:attrNameLst>
                                      </p:cBhvr>
                                      <p:to>
                                        <p:strVal val="visible"/>
                                      </p:to>
                                    </p:set>
                                    <p:animEffect transition="in" filter="barn(inVertical)">
                                      <p:cBhvr>
                                        <p:cTn id="29" dur="500"/>
                                        <p:tgtEl>
                                          <p:spTgt spid="40"/>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barn(inVertical)">
                                      <p:cBhvr>
                                        <p:cTn id="3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P spid="40"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0A711E6-F004-408C-BCC8-1B4BA1A6672A}"/>
              </a:ext>
            </a:extLst>
          </p:cNvPr>
          <p:cNvGrpSpPr/>
          <p:nvPr/>
        </p:nvGrpSpPr>
        <p:grpSpPr>
          <a:xfrm>
            <a:off x="1303592" y="81628"/>
            <a:ext cx="9016745" cy="1246909"/>
            <a:chOff x="1627146" y="81622"/>
            <a:chExt cx="9016745" cy="1246909"/>
          </a:xfrm>
          <a:scene3d>
            <a:camera prst="orthographicFront">
              <a:rot lat="0" lon="0" rev="0"/>
            </a:camera>
            <a:lightRig rig="glow" dir="t">
              <a:rot lat="0" lon="0" rev="4800000"/>
            </a:lightRig>
          </a:scene3d>
        </p:grpSpPr>
        <p:sp>
          <p:nvSpPr>
            <p:cNvPr id="12" name="Flowchart: Terminator 11">
              <a:extLst>
                <a:ext uri="{FF2B5EF4-FFF2-40B4-BE49-F238E27FC236}">
                  <a16:creationId xmlns:a16="http://schemas.microsoft.com/office/drawing/2014/main" id="{A122B7F3-7E5E-4DB5-A97D-DDD0DFE00D65}"/>
                </a:ext>
              </a:extLst>
            </p:cNvPr>
            <p:cNvSpPr/>
            <p:nvPr/>
          </p:nvSpPr>
          <p:spPr>
            <a:xfrm>
              <a:off x="2445113" y="176711"/>
              <a:ext cx="8198778" cy="1151820"/>
            </a:xfrm>
            <a:prstGeom prst="flowChartTerminator">
              <a:avLst/>
            </a:prstGeom>
            <a:solidFill>
              <a:srgbClr val="008080"/>
            </a:solidFill>
            <a:ln>
              <a:noFill/>
            </a:ln>
            <a:effectLst>
              <a:outerShdw blurRad="190500" dist="228600" dir="2700000" algn="ctr">
                <a:srgbClr val="000000">
                  <a:alpha val="30000"/>
                </a:srgbClr>
              </a:outerShdw>
            </a:effectLst>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bg1"/>
                  </a:solidFill>
                  <a:latin typeface="Times New Roman" pitchFamily="18" charset="0"/>
                  <a:cs typeface="Times New Roman" pitchFamily="18" charset="0"/>
                </a:rPr>
                <a:t>NỘI DUNG CHÍNH</a:t>
              </a:r>
            </a:p>
          </p:txBody>
        </p:sp>
        <p:sp>
          <p:nvSpPr>
            <p:cNvPr id="15" name="Oval 14">
              <a:extLst>
                <a:ext uri="{FF2B5EF4-FFF2-40B4-BE49-F238E27FC236}">
                  <a16:creationId xmlns:a16="http://schemas.microsoft.com/office/drawing/2014/main" id="{297D1653-2833-49F0-9B5E-5149A0E812B3}"/>
                </a:ext>
              </a:extLst>
            </p:cNvPr>
            <p:cNvSpPr/>
            <p:nvPr/>
          </p:nvSpPr>
          <p:spPr>
            <a:xfrm>
              <a:off x="1627146" y="81622"/>
              <a:ext cx="1716704" cy="1219200"/>
            </a:xfrm>
            <a:prstGeom prst="ellipse">
              <a:avLst/>
            </a:prstGeom>
            <a:solidFill>
              <a:srgbClr val="FFC000"/>
            </a:solidFill>
            <a:ln>
              <a:noFill/>
            </a:ln>
            <a:effectLst>
              <a:outerShdw blurRad="190500" dist="228600" dir="2700000" algn="ctr">
                <a:srgbClr val="000000">
                  <a:alpha val="30000"/>
                </a:srgbClr>
              </a:outerShdw>
            </a:effectLst>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chemeClr val="tx1"/>
                  </a:solidFill>
                  <a:latin typeface="Times New Roman" pitchFamily="18" charset="0"/>
                  <a:cs typeface="Times New Roman" pitchFamily="18" charset="0"/>
                </a:rPr>
                <a:t>Bài</a:t>
              </a:r>
              <a:r>
                <a:rPr lang="en-US" sz="3200" b="1" dirty="0">
                  <a:solidFill>
                    <a:schemeClr val="tx1"/>
                  </a:solidFill>
                  <a:latin typeface="Times New Roman" pitchFamily="18" charset="0"/>
                  <a:cs typeface="Times New Roman" pitchFamily="18" charset="0"/>
                </a:rPr>
                <a:t> 2</a:t>
              </a:r>
            </a:p>
          </p:txBody>
        </p:sp>
      </p:grpSp>
      <p:sp>
        <p:nvSpPr>
          <p:cNvPr id="27" name="Lưu đồ: Điểm Kết Thúc 147">
            <a:extLst>
              <a:ext uri="{FF2B5EF4-FFF2-40B4-BE49-F238E27FC236}">
                <a16:creationId xmlns:a16="http://schemas.microsoft.com/office/drawing/2014/main" id="{8F8739C1-CE0B-4E89-9F9F-11720B3E7998}"/>
              </a:ext>
            </a:extLst>
          </p:cNvPr>
          <p:cNvSpPr/>
          <p:nvPr/>
        </p:nvSpPr>
        <p:spPr>
          <a:xfrm>
            <a:off x="121050" y="2154504"/>
            <a:ext cx="3831969" cy="1849624"/>
          </a:xfrm>
          <a:prstGeom prst="flowChartTerminator">
            <a:avLst/>
          </a:prstGeom>
          <a:solidFill>
            <a:schemeClr val="accent5">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002060"/>
                </a:solidFill>
                <a:latin typeface="Times New Roman" pitchFamily="18" charset="0"/>
                <a:cs typeface="Times New Roman" pitchFamily="18" charset="0"/>
              </a:rPr>
              <a:t>Khái</a:t>
            </a:r>
            <a:r>
              <a:rPr lang="en-US" sz="4000" b="1" dirty="0">
                <a:solidFill>
                  <a:srgbClr val="002060"/>
                </a:solidFill>
                <a:latin typeface="Times New Roman" pitchFamily="18" charset="0"/>
                <a:cs typeface="Times New Roman" pitchFamily="18" charset="0"/>
              </a:rPr>
              <a:t> </a:t>
            </a:r>
            <a:r>
              <a:rPr lang="en-US" sz="4000" b="1" dirty="0" err="1">
                <a:solidFill>
                  <a:srgbClr val="002060"/>
                </a:solidFill>
                <a:latin typeface="Times New Roman" pitchFamily="18" charset="0"/>
                <a:cs typeface="Times New Roman" pitchFamily="18" charset="0"/>
              </a:rPr>
              <a:t>niệm</a:t>
            </a:r>
            <a:r>
              <a:rPr lang="en-US" sz="4000" b="1" dirty="0">
                <a:solidFill>
                  <a:srgbClr val="002060"/>
                </a:solidFill>
                <a:latin typeface="Times New Roman" pitchFamily="18" charset="0"/>
                <a:cs typeface="Times New Roman" pitchFamily="18" charset="0"/>
              </a:rPr>
              <a:t> </a:t>
            </a:r>
          </a:p>
          <a:p>
            <a:pPr algn="ctr"/>
            <a:r>
              <a:rPr lang="en-US" sz="4000" b="1" dirty="0" err="1">
                <a:solidFill>
                  <a:srgbClr val="002060"/>
                </a:solidFill>
                <a:latin typeface="Times New Roman" pitchFamily="18" charset="0"/>
                <a:cs typeface="Times New Roman" pitchFamily="18" charset="0"/>
              </a:rPr>
              <a:t>bản</a:t>
            </a:r>
            <a:r>
              <a:rPr lang="en-US" sz="4000" b="1" dirty="0">
                <a:solidFill>
                  <a:srgbClr val="002060"/>
                </a:solidFill>
                <a:latin typeface="Times New Roman" pitchFamily="18" charset="0"/>
                <a:cs typeface="Times New Roman" pitchFamily="18" charset="0"/>
              </a:rPr>
              <a:t> </a:t>
            </a:r>
            <a:r>
              <a:rPr lang="en-US" sz="4000" b="1" dirty="0" err="1">
                <a:solidFill>
                  <a:srgbClr val="002060"/>
                </a:solidFill>
                <a:latin typeface="Times New Roman" pitchFamily="18" charset="0"/>
                <a:cs typeface="Times New Roman" pitchFamily="18" charset="0"/>
              </a:rPr>
              <a:t>đồ</a:t>
            </a:r>
            <a:endParaRPr lang="en-US" sz="4000" b="1" dirty="0">
              <a:solidFill>
                <a:srgbClr val="002060"/>
              </a:solidFill>
              <a:latin typeface="Times New Roman" pitchFamily="18" charset="0"/>
              <a:cs typeface="Times New Roman" pitchFamily="18" charset="0"/>
            </a:endParaRPr>
          </a:p>
        </p:txBody>
      </p:sp>
      <p:sp>
        <p:nvSpPr>
          <p:cNvPr id="17" name="Lưu đồ: Điểm Kết Thúc 147">
            <a:extLst>
              <a:ext uri="{FF2B5EF4-FFF2-40B4-BE49-F238E27FC236}">
                <a16:creationId xmlns:a16="http://schemas.microsoft.com/office/drawing/2014/main" id="{E811D9EE-FD52-4105-A44D-D4832D87D015}"/>
              </a:ext>
            </a:extLst>
          </p:cNvPr>
          <p:cNvSpPr/>
          <p:nvPr/>
        </p:nvSpPr>
        <p:spPr>
          <a:xfrm>
            <a:off x="4160932" y="2154504"/>
            <a:ext cx="3831969" cy="1849624"/>
          </a:xfrm>
          <a:prstGeom prst="flowChartTerminator">
            <a:avLst/>
          </a:prstGeom>
          <a:solidFill>
            <a:schemeClr val="accent5">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002060"/>
                </a:solidFill>
                <a:latin typeface="Times New Roman" pitchFamily="18" charset="0"/>
                <a:cs typeface="Times New Roman" pitchFamily="18" charset="0"/>
              </a:rPr>
              <a:t>Một</a:t>
            </a:r>
            <a:r>
              <a:rPr lang="en-US" sz="4000" b="1" dirty="0">
                <a:solidFill>
                  <a:srgbClr val="002060"/>
                </a:solidFill>
                <a:latin typeface="Times New Roman" pitchFamily="18" charset="0"/>
                <a:cs typeface="Times New Roman" pitchFamily="18" charset="0"/>
              </a:rPr>
              <a:t> </a:t>
            </a:r>
            <a:r>
              <a:rPr lang="en-US" sz="4000" b="1" dirty="0" err="1">
                <a:solidFill>
                  <a:srgbClr val="002060"/>
                </a:solidFill>
                <a:latin typeface="Times New Roman" pitchFamily="18" charset="0"/>
                <a:cs typeface="Times New Roman" pitchFamily="18" charset="0"/>
              </a:rPr>
              <a:t>số</a:t>
            </a:r>
            <a:r>
              <a:rPr lang="en-US" sz="4000" b="1" dirty="0">
                <a:solidFill>
                  <a:srgbClr val="002060"/>
                </a:solidFill>
                <a:latin typeface="Times New Roman" pitchFamily="18" charset="0"/>
                <a:cs typeface="Times New Roman" pitchFamily="18" charset="0"/>
              </a:rPr>
              <a:t> </a:t>
            </a:r>
            <a:r>
              <a:rPr lang="en-US" sz="4000" b="1" dirty="0" err="1">
                <a:solidFill>
                  <a:srgbClr val="002060"/>
                </a:solidFill>
                <a:latin typeface="Times New Roman" pitchFamily="18" charset="0"/>
                <a:cs typeface="Times New Roman" pitchFamily="18" charset="0"/>
              </a:rPr>
              <a:t>lưới</a:t>
            </a:r>
            <a:r>
              <a:rPr lang="en-US" sz="4000" b="1" dirty="0">
                <a:solidFill>
                  <a:srgbClr val="002060"/>
                </a:solidFill>
                <a:latin typeface="Times New Roman" pitchFamily="18" charset="0"/>
                <a:cs typeface="Times New Roman" pitchFamily="18" charset="0"/>
              </a:rPr>
              <a:t> </a:t>
            </a:r>
          </a:p>
          <a:p>
            <a:pPr algn="ctr"/>
            <a:r>
              <a:rPr lang="en-US" sz="4000" b="1" dirty="0" err="1">
                <a:solidFill>
                  <a:srgbClr val="002060"/>
                </a:solidFill>
                <a:latin typeface="Times New Roman" pitchFamily="18" charset="0"/>
                <a:cs typeface="Times New Roman" pitchFamily="18" charset="0"/>
              </a:rPr>
              <a:t>kinh</a:t>
            </a:r>
            <a:r>
              <a:rPr lang="en-US" sz="4000" b="1" dirty="0">
                <a:solidFill>
                  <a:srgbClr val="002060"/>
                </a:solidFill>
                <a:latin typeface="Times New Roman" pitchFamily="18" charset="0"/>
                <a:cs typeface="Times New Roman" pitchFamily="18" charset="0"/>
              </a:rPr>
              <a:t> </a:t>
            </a:r>
            <a:r>
              <a:rPr lang="en-US" sz="4000" b="1" dirty="0" err="1">
                <a:solidFill>
                  <a:srgbClr val="002060"/>
                </a:solidFill>
                <a:latin typeface="Times New Roman" pitchFamily="18" charset="0"/>
                <a:cs typeface="Times New Roman" pitchFamily="18" charset="0"/>
              </a:rPr>
              <a:t>vĩ</a:t>
            </a:r>
            <a:r>
              <a:rPr lang="en-US" sz="4000" b="1" dirty="0">
                <a:solidFill>
                  <a:srgbClr val="002060"/>
                </a:solidFill>
                <a:latin typeface="Times New Roman" pitchFamily="18" charset="0"/>
                <a:cs typeface="Times New Roman" pitchFamily="18" charset="0"/>
              </a:rPr>
              <a:t> </a:t>
            </a:r>
            <a:r>
              <a:rPr lang="en-US" sz="4000" b="1" dirty="0" err="1">
                <a:solidFill>
                  <a:srgbClr val="002060"/>
                </a:solidFill>
                <a:latin typeface="Times New Roman" pitchFamily="18" charset="0"/>
                <a:cs typeface="Times New Roman" pitchFamily="18" charset="0"/>
              </a:rPr>
              <a:t>tuyến</a:t>
            </a:r>
            <a:endParaRPr lang="en-US" sz="4000" b="1" dirty="0">
              <a:solidFill>
                <a:srgbClr val="002060"/>
              </a:solidFill>
              <a:latin typeface="Times New Roman" pitchFamily="18" charset="0"/>
              <a:cs typeface="Times New Roman" pitchFamily="18" charset="0"/>
            </a:endParaRPr>
          </a:p>
        </p:txBody>
      </p:sp>
      <p:sp>
        <p:nvSpPr>
          <p:cNvPr id="20" name="Lưu đồ: Điểm Kết Thúc 147">
            <a:extLst>
              <a:ext uri="{FF2B5EF4-FFF2-40B4-BE49-F238E27FC236}">
                <a16:creationId xmlns:a16="http://schemas.microsoft.com/office/drawing/2014/main" id="{8729F160-0626-4E85-ADD4-E3AF3A129E84}"/>
              </a:ext>
            </a:extLst>
          </p:cNvPr>
          <p:cNvSpPr/>
          <p:nvPr/>
        </p:nvSpPr>
        <p:spPr>
          <a:xfrm>
            <a:off x="8108421" y="2154504"/>
            <a:ext cx="3831969" cy="1849624"/>
          </a:xfrm>
          <a:prstGeom prst="flowChartTerminator">
            <a:avLst/>
          </a:prstGeom>
          <a:solidFill>
            <a:schemeClr val="accent5">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002060"/>
                </a:solidFill>
                <a:latin typeface="Times New Roman" pitchFamily="18" charset="0"/>
                <a:cs typeface="Times New Roman" pitchFamily="18" charset="0"/>
              </a:rPr>
              <a:t>Phương</a:t>
            </a:r>
            <a:r>
              <a:rPr lang="en-US" sz="4000" b="1" dirty="0">
                <a:solidFill>
                  <a:srgbClr val="002060"/>
                </a:solidFill>
                <a:latin typeface="Times New Roman" pitchFamily="18" charset="0"/>
                <a:cs typeface="Times New Roman" pitchFamily="18" charset="0"/>
              </a:rPr>
              <a:t> </a:t>
            </a:r>
            <a:r>
              <a:rPr lang="en-US" sz="4000" b="1" dirty="0" err="1">
                <a:solidFill>
                  <a:srgbClr val="002060"/>
                </a:solidFill>
                <a:latin typeface="Times New Roman" pitchFamily="18" charset="0"/>
                <a:cs typeface="Times New Roman" pitchFamily="18" charset="0"/>
              </a:rPr>
              <a:t>hướng</a:t>
            </a:r>
            <a:r>
              <a:rPr lang="en-US" sz="4000" b="1" dirty="0">
                <a:solidFill>
                  <a:srgbClr val="002060"/>
                </a:solidFill>
                <a:latin typeface="Times New Roman" pitchFamily="18" charset="0"/>
                <a:cs typeface="Times New Roman" pitchFamily="18" charset="0"/>
              </a:rPr>
              <a:t> </a:t>
            </a:r>
            <a:r>
              <a:rPr lang="en-US" sz="4000" b="1" dirty="0" err="1">
                <a:solidFill>
                  <a:srgbClr val="002060"/>
                </a:solidFill>
                <a:latin typeface="Times New Roman" pitchFamily="18" charset="0"/>
                <a:cs typeface="Times New Roman" pitchFamily="18" charset="0"/>
              </a:rPr>
              <a:t>trên</a:t>
            </a:r>
            <a:r>
              <a:rPr lang="en-US" sz="4000" b="1" dirty="0">
                <a:solidFill>
                  <a:srgbClr val="002060"/>
                </a:solidFill>
                <a:latin typeface="Times New Roman" pitchFamily="18" charset="0"/>
                <a:cs typeface="Times New Roman" pitchFamily="18" charset="0"/>
              </a:rPr>
              <a:t> </a:t>
            </a:r>
            <a:r>
              <a:rPr lang="en-US" sz="4000" b="1" dirty="0" err="1">
                <a:solidFill>
                  <a:srgbClr val="002060"/>
                </a:solidFill>
                <a:latin typeface="Times New Roman" pitchFamily="18" charset="0"/>
                <a:cs typeface="Times New Roman" pitchFamily="18" charset="0"/>
              </a:rPr>
              <a:t>bản</a:t>
            </a:r>
            <a:r>
              <a:rPr lang="en-US" sz="4000" b="1" dirty="0">
                <a:solidFill>
                  <a:srgbClr val="002060"/>
                </a:solidFill>
                <a:latin typeface="Times New Roman" pitchFamily="18" charset="0"/>
                <a:cs typeface="Times New Roman" pitchFamily="18" charset="0"/>
              </a:rPr>
              <a:t> </a:t>
            </a:r>
            <a:r>
              <a:rPr lang="en-US" sz="4000" b="1" dirty="0" err="1">
                <a:solidFill>
                  <a:srgbClr val="002060"/>
                </a:solidFill>
                <a:latin typeface="Times New Roman" pitchFamily="18" charset="0"/>
                <a:cs typeface="Times New Roman" pitchFamily="18" charset="0"/>
              </a:rPr>
              <a:t>đồ</a:t>
            </a:r>
            <a:endParaRPr lang="en-US" sz="4000" b="1" dirty="0">
              <a:solidFill>
                <a:srgbClr val="002060"/>
              </a:solidFill>
              <a:latin typeface="Times New Roman" pitchFamily="18" charset="0"/>
              <a:cs typeface="Times New Roman" pitchFamily="18" charset="0"/>
            </a:endParaRPr>
          </a:p>
        </p:txBody>
      </p:sp>
      <p:sp>
        <p:nvSpPr>
          <p:cNvPr id="21" name="Oval 20">
            <a:extLst>
              <a:ext uri="{FF2B5EF4-FFF2-40B4-BE49-F238E27FC236}">
                <a16:creationId xmlns:a16="http://schemas.microsoft.com/office/drawing/2014/main" id="{631C2FDD-0D1E-4F65-9968-EDA7BD16D0A4}"/>
              </a:ext>
            </a:extLst>
          </p:cNvPr>
          <p:cNvSpPr/>
          <p:nvPr/>
        </p:nvSpPr>
        <p:spPr>
          <a:xfrm>
            <a:off x="1703676" y="1735325"/>
            <a:ext cx="666715" cy="649218"/>
          </a:xfrm>
          <a:prstGeom prst="ellipse">
            <a:avLst/>
          </a:prstGeom>
          <a:solidFill>
            <a:srgbClr val="FFC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chemeClr val="tx1"/>
                </a:solidFill>
                <a:latin typeface="#9Slide05 Brannboll Ny" panose="02000000000000000000" pitchFamily="2" charset="0"/>
                <a:cs typeface="Arial" panose="020B0604020202020204" pitchFamily="34" charset="0"/>
              </a:rPr>
              <a:t>1</a:t>
            </a:r>
          </a:p>
        </p:txBody>
      </p:sp>
      <p:sp>
        <p:nvSpPr>
          <p:cNvPr id="22" name="Oval 21">
            <a:extLst>
              <a:ext uri="{FF2B5EF4-FFF2-40B4-BE49-F238E27FC236}">
                <a16:creationId xmlns:a16="http://schemas.microsoft.com/office/drawing/2014/main" id="{950B4B8F-12ED-476A-A843-D2CB7045A48B}"/>
              </a:ext>
            </a:extLst>
          </p:cNvPr>
          <p:cNvSpPr/>
          <p:nvPr/>
        </p:nvSpPr>
        <p:spPr>
          <a:xfrm>
            <a:off x="5801319" y="1707838"/>
            <a:ext cx="666715" cy="649218"/>
          </a:xfrm>
          <a:prstGeom prst="ellipse">
            <a:avLst/>
          </a:prstGeom>
          <a:solidFill>
            <a:srgbClr val="FFC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chemeClr val="tx1"/>
                </a:solidFill>
                <a:latin typeface="#9Slide05 Brannboll Ny" panose="02000000000000000000" pitchFamily="2" charset="0"/>
                <a:cs typeface="Arial" panose="020B0604020202020204" pitchFamily="34" charset="0"/>
              </a:rPr>
              <a:t>2</a:t>
            </a:r>
          </a:p>
        </p:txBody>
      </p:sp>
      <p:sp>
        <p:nvSpPr>
          <p:cNvPr id="29" name="Oval 28">
            <a:extLst>
              <a:ext uri="{FF2B5EF4-FFF2-40B4-BE49-F238E27FC236}">
                <a16:creationId xmlns:a16="http://schemas.microsoft.com/office/drawing/2014/main" id="{596CBE3F-331B-48A3-9265-30F141D4301C}"/>
              </a:ext>
            </a:extLst>
          </p:cNvPr>
          <p:cNvSpPr/>
          <p:nvPr/>
        </p:nvSpPr>
        <p:spPr>
          <a:xfrm>
            <a:off x="9821609" y="1763034"/>
            <a:ext cx="666715" cy="649218"/>
          </a:xfrm>
          <a:prstGeom prst="ellipse">
            <a:avLst/>
          </a:prstGeom>
          <a:solidFill>
            <a:srgbClr val="FFC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chemeClr val="tx1"/>
                </a:solidFill>
                <a:latin typeface="#9Slide05 Brannboll Ny" panose="02000000000000000000" pitchFamily="2" charset="0"/>
                <a:cs typeface="Arial" panose="020B0604020202020204" pitchFamily="34" charset="0"/>
              </a:rPr>
              <a:t>3</a:t>
            </a:r>
          </a:p>
        </p:txBody>
      </p:sp>
    </p:spTree>
    <p:extLst>
      <p:ext uri="{BB962C8B-B14F-4D97-AF65-F5344CB8AC3E}">
        <p14:creationId xmlns:p14="http://schemas.microsoft.com/office/powerpoint/2010/main" val="174221760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barn(inVertical)">
                                      <p:cBhvr>
                                        <p:cTn id="10" dur="500"/>
                                        <p:tgtEl>
                                          <p:spTgt spid="2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barn(inVertical)">
                                      <p:cBhvr>
                                        <p:cTn id="13" dur="500"/>
                                        <p:tgtEl>
                                          <p:spTgt spid="2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barn(inVertical)">
                                      <p:cBhvr>
                                        <p:cTn id="16" dur="500"/>
                                        <p:tgtEl>
                                          <p:spTgt spid="17"/>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barn(inVertical)">
                                      <p:cBhvr>
                                        <p:cTn id="19" dur="500"/>
                                        <p:tgtEl>
                                          <p:spTgt spid="29"/>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arn(inVertical)">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17" grpId="0" animBg="1"/>
      <p:bldP spid="20" grpId="0" animBg="1"/>
      <p:bldP spid="21" grpId="0" animBg="1"/>
      <p:bldP spid="22" grpId="0" animBg="1"/>
      <p:bldP spid="2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1049" y="263665"/>
            <a:ext cx="11054080" cy="4351338"/>
          </a:xfrm>
        </p:spPr>
        <p:txBody>
          <a:bodyPr>
            <a:noAutofit/>
          </a:bodyPr>
          <a:lstStyle/>
          <a:p>
            <a:pPr marL="0" lvl="0" indent="0" defTabSz="449263" eaLnBrk="0" fontAlgn="base" hangingPunct="0">
              <a:lnSpc>
                <a:spcPct val="100000"/>
              </a:lnSpc>
              <a:spcBef>
                <a:spcPts val="800"/>
              </a:spcBef>
              <a:spcAft>
                <a:spcPct val="0"/>
              </a:spcAft>
              <a:buClr>
                <a:srgbClr val="000000"/>
              </a:buClr>
              <a:buSzPct val="100000"/>
              <a:buNone/>
            </a:pPr>
            <a:r>
              <a:rPr lang="en-US" altLang="vi-VN" sz="3600" b="1" dirty="0">
                <a:solidFill>
                  <a:srgbClr val="C00000"/>
                </a:solidFill>
                <a:latin typeface="#9Slide07 IcielBaliho Script" pitchFamily="2" charset="0"/>
                <a:cs typeface="Times New Roman" pitchFamily="18" charset="0"/>
              </a:rPr>
              <a:t>* </a:t>
            </a:r>
            <a:r>
              <a:rPr lang="en-US" altLang="vi-VN" sz="3600" b="1" dirty="0" err="1">
                <a:solidFill>
                  <a:srgbClr val="C00000"/>
                </a:solidFill>
                <a:latin typeface="#9Slide07 IcielBaliho Script" pitchFamily="2" charset="0"/>
                <a:cs typeface="Times New Roman" pitchFamily="18" charset="0"/>
              </a:rPr>
              <a:t>Trường</a:t>
            </a:r>
            <a:r>
              <a:rPr lang="en-US" altLang="vi-VN" sz="3600" b="1" dirty="0">
                <a:solidFill>
                  <a:srgbClr val="C00000"/>
                </a:solidFill>
                <a:latin typeface="#9Slide07 IcielBaliho Script" pitchFamily="2" charset="0"/>
                <a:cs typeface="Times New Roman" pitchFamily="18" charset="0"/>
              </a:rPr>
              <a:t> </a:t>
            </a:r>
            <a:r>
              <a:rPr lang="en-US" altLang="vi-VN" sz="3600" b="1" dirty="0" err="1">
                <a:solidFill>
                  <a:srgbClr val="C00000"/>
                </a:solidFill>
                <a:latin typeface="#9Slide07 IcielBaliho Script" pitchFamily="2" charset="0"/>
                <a:cs typeface="Times New Roman" pitchFamily="18" charset="0"/>
              </a:rPr>
              <a:t>hợp</a:t>
            </a:r>
            <a:r>
              <a:rPr lang="en-US" altLang="vi-VN" sz="3600" b="1" dirty="0">
                <a:solidFill>
                  <a:srgbClr val="C00000"/>
                </a:solidFill>
                <a:latin typeface="#9Slide07 IcielBaliho Script" pitchFamily="2" charset="0"/>
                <a:cs typeface="Times New Roman" pitchFamily="18" charset="0"/>
              </a:rPr>
              <a:t> 2: </a:t>
            </a:r>
            <a:r>
              <a:rPr lang="en-US" altLang="vi-VN" sz="3600" b="1" dirty="0" err="1">
                <a:solidFill>
                  <a:srgbClr val="C00000"/>
                </a:solidFill>
                <a:latin typeface="#9Slide07 IcielBaliho Script" pitchFamily="2" charset="0"/>
                <a:cs typeface="Times New Roman" pitchFamily="18" charset="0"/>
              </a:rPr>
              <a:t>Bản</a:t>
            </a:r>
            <a:r>
              <a:rPr lang="en-US" altLang="vi-VN" sz="3600" b="1" dirty="0">
                <a:solidFill>
                  <a:srgbClr val="C00000"/>
                </a:solidFill>
                <a:latin typeface="#9Slide07 IcielBaliho Script" pitchFamily="2" charset="0"/>
                <a:cs typeface="Times New Roman" pitchFamily="18" charset="0"/>
              </a:rPr>
              <a:t> </a:t>
            </a:r>
            <a:r>
              <a:rPr lang="en-US" altLang="vi-VN" sz="3600" b="1" dirty="0" err="1">
                <a:solidFill>
                  <a:srgbClr val="C00000"/>
                </a:solidFill>
                <a:latin typeface="#9Slide07 IcielBaliho Script" pitchFamily="2" charset="0"/>
                <a:cs typeface="Times New Roman" pitchFamily="18" charset="0"/>
              </a:rPr>
              <a:t>đồ</a:t>
            </a:r>
            <a:r>
              <a:rPr lang="en-US" altLang="vi-VN" sz="3600" b="1" dirty="0">
                <a:solidFill>
                  <a:srgbClr val="C00000"/>
                </a:solidFill>
                <a:latin typeface="#9Slide07 IcielBaliho Script" pitchFamily="2" charset="0"/>
                <a:cs typeface="Times New Roman" pitchFamily="18" charset="0"/>
              </a:rPr>
              <a:t> </a:t>
            </a:r>
            <a:r>
              <a:rPr lang="en-US" altLang="vi-VN" sz="3600" b="1" dirty="0" err="1">
                <a:solidFill>
                  <a:srgbClr val="C00000"/>
                </a:solidFill>
                <a:latin typeface="#9Slide07 IcielBaliho Script" pitchFamily="2" charset="0"/>
                <a:cs typeface="Times New Roman" pitchFamily="18" charset="0"/>
              </a:rPr>
              <a:t>không</a:t>
            </a:r>
            <a:r>
              <a:rPr lang="en-US" altLang="vi-VN" sz="3600" b="1" dirty="0">
                <a:solidFill>
                  <a:srgbClr val="C00000"/>
                </a:solidFill>
                <a:latin typeface="#9Slide07 IcielBaliho Script" pitchFamily="2" charset="0"/>
                <a:cs typeface="Times New Roman" pitchFamily="18" charset="0"/>
              </a:rPr>
              <a:t> </a:t>
            </a:r>
            <a:r>
              <a:rPr lang="en-US" altLang="vi-VN" sz="3600" b="1" dirty="0" err="1">
                <a:solidFill>
                  <a:srgbClr val="C00000"/>
                </a:solidFill>
                <a:latin typeface="#9Slide07 IcielBaliho Script" pitchFamily="2" charset="0"/>
                <a:cs typeface="Times New Roman" pitchFamily="18" charset="0"/>
              </a:rPr>
              <a:t>có</a:t>
            </a:r>
            <a:r>
              <a:rPr lang="en-US" altLang="vi-VN" sz="3600" b="1" dirty="0">
                <a:solidFill>
                  <a:srgbClr val="C00000"/>
                </a:solidFill>
                <a:latin typeface="#9Slide07 IcielBaliho Script" pitchFamily="2" charset="0"/>
                <a:cs typeface="Times New Roman" pitchFamily="18" charset="0"/>
              </a:rPr>
              <a:t> </a:t>
            </a:r>
            <a:r>
              <a:rPr lang="en-US" altLang="vi-VN" sz="3600" b="1" dirty="0" err="1">
                <a:solidFill>
                  <a:srgbClr val="C00000"/>
                </a:solidFill>
                <a:latin typeface="#9Slide07 IcielBaliho Script" pitchFamily="2" charset="0"/>
                <a:cs typeface="Times New Roman" pitchFamily="18" charset="0"/>
              </a:rPr>
              <a:t>đường</a:t>
            </a:r>
            <a:r>
              <a:rPr lang="en-US" altLang="vi-VN" sz="3600" b="1" dirty="0">
                <a:solidFill>
                  <a:srgbClr val="C00000"/>
                </a:solidFill>
                <a:latin typeface="#9Slide07 IcielBaliho Script" pitchFamily="2" charset="0"/>
                <a:cs typeface="Times New Roman" pitchFamily="18" charset="0"/>
              </a:rPr>
              <a:t> </a:t>
            </a:r>
            <a:r>
              <a:rPr lang="en-US" altLang="vi-VN" sz="3600" b="1" dirty="0" err="1">
                <a:solidFill>
                  <a:srgbClr val="C00000"/>
                </a:solidFill>
                <a:latin typeface="#9Slide07 IcielBaliho Script" pitchFamily="2" charset="0"/>
                <a:cs typeface="Times New Roman" pitchFamily="18" charset="0"/>
              </a:rPr>
              <a:t>kinh</a:t>
            </a:r>
            <a:r>
              <a:rPr lang="en-US" altLang="vi-VN" sz="3600" b="1" dirty="0">
                <a:solidFill>
                  <a:srgbClr val="C00000"/>
                </a:solidFill>
                <a:latin typeface="#9Slide07 IcielBaliho Script" pitchFamily="2" charset="0"/>
                <a:cs typeface="Times New Roman" pitchFamily="18" charset="0"/>
              </a:rPr>
              <a:t>, </a:t>
            </a:r>
            <a:r>
              <a:rPr lang="en-US" altLang="vi-VN" sz="3600" b="1" dirty="0" err="1">
                <a:solidFill>
                  <a:srgbClr val="C00000"/>
                </a:solidFill>
                <a:latin typeface="#9Slide07 IcielBaliho Script" pitchFamily="2" charset="0"/>
                <a:cs typeface="Times New Roman" pitchFamily="18" charset="0"/>
              </a:rPr>
              <a:t>vĩ</a:t>
            </a:r>
            <a:r>
              <a:rPr lang="en-US" altLang="vi-VN" sz="3600" b="1" dirty="0">
                <a:solidFill>
                  <a:srgbClr val="C00000"/>
                </a:solidFill>
                <a:latin typeface="#9Slide07 IcielBaliho Script" pitchFamily="2" charset="0"/>
                <a:cs typeface="Times New Roman" pitchFamily="18" charset="0"/>
              </a:rPr>
              <a:t> </a:t>
            </a:r>
            <a:r>
              <a:rPr lang="en-US" altLang="vi-VN" sz="3600" b="1" dirty="0" err="1">
                <a:solidFill>
                  <a:srgbClr val="C00000"/>
                </a:solidFill>
                <a:latin typeface="#9Slide07 IcielBaliho Script" pitchFamily="2" charset="0"/>
                <a:cs typeface="Times New Roman" pitchFamily="18" charset="0"/>
              </a:rPr>
              <a:t>tuyến</a:t>
            </a:r>
            <a:endParaRPr lang="en-US" altLang="vi-VN" sz="3600" b="1" dirty="0">
              <a:solidFill>
                <a:srgbClr val="C00000"/>
              </a:solidFill>
              <a:latin typeface="#9Slide07 IcielBaliho Script" pitchFamily="2" charset="0"/>
              <a:cs typeface="Times New Roman" pitchFamily="18" charset="0"/>
            </a:endParaRPr>
          </a:p>
          <a:p>
            <a:pPr marL="0" indent="0">
              <a:lnSpc>
                <a:spcPct val="100000"/>
              </a:lnSpc>
              <a:buNone/>
            </a:pPr>
            <a:endParaRPr lang="en-US" sz="3600" dirty="0"/>
          </a:p>
        </p:txBody>
      </p:sp>
      <p:pic>
        <p:nvPicPr>
          <p:cNvPr id="8" name="Picture 7">
            <a:extLst>
              <a:ext uri="{FF2B5EF4-FFF2-40B4-BE49-F238E27FC236}">
                <a16:creationId xmlns:a16="http://schemas.microsoft.com/office/drawing/2014/main" id="{B60BF28A-327B-1ABE-053D-069AEAD03062}"/>
              </a:ext>
            </a:extLst>
          </p:cNvPr>
          <p:cNvPicPr>
            <a:picLocks noChangeAspect="1"/>
          </p:cNvPicPr>
          <p:nvPr/>
        </p:nvPicPr>
        <p:blipFill>
          <a:blip r:embed="rId3"/>
          <a:stretch>
            <a:fillRect/>
          </a:stretch>
        </p:blipFill>
        <p:spPr>
          <a:xfrm>
            <a:off x="6390640" y="1389895"/>
            <a:ext cx="5720333" cy="4839119"/>
          </a:xfrm>
          <a:prstGeom prst="rect">
            <a:avLst/>
          </a:prstGeom>
        </p:spPr>
      </p:pic>
      <p:sp>
        <p:nvSpPr>
          <p:cNvPr id="9" name="Oval 8">
            <a:extLst>
              <a:ext uri="{FF2B5EF4-FFF2-40B4-BE49-F238E27FC236}">
                <a16:creationId xmlns:a16="http://schemas.microsoft.com/office/drawing/2014/main" id="{9CFD4CF8-F10F-EF36-5E17-3DB7C16FF540}"/>
              </a:ext>
            </a:extLst>
          </p:cNvPr>
          <p:cNvSpPr/>
          <p:nvPr/>
        </p:nvSpPr>
        <p:spPr>
          <a:xfrm>
            <a:off x="6570409" y="1389895"/>
            <a:ext cx="621717" cy="701605"/>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3E0F8F4C-CBF8-B749-7949-5888073F2D5D}"/>
              </a:ext>
            </a:extLst>
          </p:cNvPr>
          <p:cNvPicPr>
            <a:picLocks noChangeAspect="1"/>
          </p:cNvPicPr>
          <p:nvPr/>
        </p:nvPicPr>
        <p:blipFill>
          <a:blip r:embed="rId4"/>
          <a:stretch>
            <a:fillRect/>
          </a:stretch>
        </p:blipFill>
        <p:spPr>
          <a:xfrm>
            <a:off x="0" y="1389895"/>
            <a:ext cx="6390640" cy="4839119"/>
          </a:xfrm>
          <a:prstGeom prst="rect">
            <a:avLst/>
          </a:prstGeom>
        </p:spPr>
      </p:pic>
      <p:sp>
        <p:nvSpPr>
          <p:cNvPr id="12" name="Oval 11">
            <a:extLst>
              <a:ext uri="{FF2B5EF4-FFF2-40B4-BE49-F238E27FC236}">
                <a16:creationId xmlns:a16="http://schemas.microsoft.com/office/drawing/2014/main" id="{3B583185-D496-CC6B-022D-7B7F9FD0EF34}"/>
              </a:ext>
            </a:extLst>
          </p:cNvPr>
          <p:cNvSpPr/>
          <p:nvPr/>
        </p:nvSpPr>
        <p:spPr>
          <a:xfrm>
            <a:off x="5378165" y="4223325"/>
            <a:ext cx="711200" cy="812800"/>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0430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heel(1)">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1049" y="263665"/>
            <a:ext cx="11054080" cy="4351338"/>
          </a:xfrm>
        </p:spPr>
        <p:txBody>
          <a:bodyPr>
            <a:noAutofit/>
          </a:bodyPr>
          <a:lstStyle/>
          <a:p>
            <a:pPr marL="0" lvl="0" indent="0" defTabSz="449263" eaLnBrk="0" fontAlgn="base" hangingPunct="0">
              <a:lnSpc>
                <a:spcPct val="100000"/>
              </a:lnSpc>
              <a:spcBef>
                <a:spcPts val="800"/>
              </a:spcBef>
              <a:spcAft>
                <a:spcPct val="0"/>
              </a:spcAft>
              <a:buClr>
                <a:srgbClr val="000000"/>
              </a:buClr>
              <a:buSzPct val="100000"/>
              <a:buNone/>
            </a:pPr>
            <a:r>
              <a:rPr lang="en-US" altLang="vi-VN" sz="3600" b="1" dirty="0">
                <a:solidFill>
                  <a:srgbClr val="C00000"/>
                </a:solidFill>
                <a:latin typeface="#9Slide07 IcielBaliho Script" pitchFamily="2" charset="0"/>
                <a:cs typeface="Times New Roman" pitchFamily="18" charset="0"/>
              </a:rPr>
              <a:t>* </a:t>
            </a:r>
            <a:r>
              <a:rPr lang="en-US" altLang="vi-VN" sz="3600" b="1" dirty="0" err="1">
                <a:solidFill>
                  <a:srgbClr val="C00000"/>
                </a:solidFill>
                <a:latin typeface="#9Slide07 IcielBaliho Script" pitchFamily="2" charset="0"/>
                <a:cs typeface="Times New Roman" pitchFamily="18" charset="0"/>
              </a:rPr>
              <a:t>Trường</a:t>
            </a:r>
            <a:r>
              <a:rPr lang="en-US" altLang="vi-VN" sz="3600" b="1" dirty="0">
                <a:solidFill>
                  <a:srgbClr val="C00000"/>
                </a:solidFill>
                <a:latin typeface="#9Slide07 IcielBaliho Script" pitchFamily="2" charset="0"/>
                <a:cs typeface="Times New Roman" pitchFamily="18" charset="0"/>
              </a:rPr>
              <a:t> </a:t>
            </a:r>
            <a:r>
              <a:rPr lang="en-US" altLang="vi-VN" sz="3600" b="1" dirty="0" err="1">
                <a:solidFill>
                  <a:srgbClr val="C00000"/>
                </a:solidFill>
                <a:latin typeface="#9Slide07 IcielBaliho Script" pitchFamily="2" charset="0"/>
                <a:cs typeface="Times New Roman" pitchFamily="18" charset="0"/>
              </a:rPr>
              <a:t>hợp</a:t>
            </a:r>
            <a:r>
              <a:rPr lang="en-US" altLang="vi-VN" sz="3600" b="1" dirty="0">
                <a:solidFill>
                  <a:srgbClr val="C00000"/>
                </a:solidFill>
                <a:latin typeface="#9Slide07 IcielBaliho Script" pitchFamily="2" charset="0"/>
                <a:cs typeface="Times New Roman" pitchFamily="18" charset="0"/>
              </a:rPr>
              <a:t> 2: </a:t>
            </a:r>
            <a:r>
              <a:rPr lang="en-US" altLang="vi-VN" sz="3600" b="1" dirty="0" err="1">
                <a:solidFill>
                  <a:srgbClr val="C00000"/>
                </a:solidFill>
                <a:latin typeface="#9Slide07 IcielBaliho Script" pitchFamily="2" charset="0"/>
                <a:cs typeface="Times New Roman" pitchFamily="18" charset="0"/>
              </a:rPr>
              <a:t>Bản</a:t>
            </a:r>
            <a:r>
              <a:rPr lang="en-US" altLang="vi-VN" sz="3600" b="1" dirty="0">
                <a:solidFill>
                  <a:srgbClr val="C00000"/>
                </a:solidFill>
                <a:latin typeface="#9Slide07 IcielBaliho Script" pitchFamily="2" charset="0"/>
                <a:cs typeface="Times New Roman" pitchFamily="18" charset="0"/>
              </a:rPr>
              <a:t> </a:t>
            </a:r>
            <a:r>
              <a:rPr lang="en-US" altLang="vi-VN" sz="3600" b="1" dirty="0" err="1">
                <a:solidFill>
                  <a:srgbClr val="C00000"/>
                </a:solidFill>
                <a:latin typeface="#9Slide07 IcielBaliho Script" pitchFamily="2" charset="0"/>
                <a:cs typeface="Times New Roman" pitchFamily="18" charset="0"/>
              </a:rPr>
              <a:t>đồ</a:t>
            </a:r>
            <a:r>
              <a:rPr lang="en-US" altLang="vi-VN" sz="3600" b="1" dirty="0">
                <a:solidFill>
                  <a:srgbClr val="C00000"/>
                </a:solidFill>
                <a:latin typeface="#9Slide07 IcielBaliho Script" pitchFamily="2" charset="0"/>
                <a:cs typeface="Times New Roman" pitchFamily="18" charset="0"/>
              </a:rPr>
              <a:t> </a:t>
            </a:r>
            <a:r>
              <a:rPr lang="en-US" altLang="vi-VN" sz="3600" b="1" dirty="0" err="1">
                <a:solidFill>
                  <a:srgbClr val="C00000"/>
                </a:solidFill>
                <a:latin typeface="#9Slide07 IcielBaliho Script" pitchFamily="2" charset="0"/>
                <a:cs typeface="Times New Roman" pitchFamily="18" charset="0"/>
              </a:rPr>
              <a:t>không</a:t>
            </a:r>
            <a:r>
              <a:rPr lang="en-US" altLang="vi-VN" sz="3600" b="1" dirty="0">
                <a:solidFill>
                  <a:srgbClr val="C00000"/>
                </a:solidFill>
                <a:latin typeface="#9Slide07 IcielBaliho Script" pitchFamily="2" charset="0"/>
                <a:cs typeface="Times New Roman" pitchFamily="18" charset="0"/>
              </a:rPr>
              <a:t> </a:t>
            </a:r>
            <a:r>
              <a:rPr lang="en-US" altLang="vi-VN" sz="3600" b="1" dirty="0" err="1">
                <a:solidFill>
                  <a:srgbClr val="C00000"/>
                </a:solidFill>
                <a:latin typeface="#9Slide07 IcielBaliho Script" pitchFamily="2" charset="0"/>
                <a:cs typeface="Times New Roman" pitchFamily="18" charset="0"/>
              </a:rPr>
              <a:t>có</a:t>
            </a:r>
            <a:r>
              <a:rPr lang="en-US" altLang="vi-VN" sz="3600" b="1" dirty="0">
                <a:solidFill>
                  <a:srgbClr val="C00000"/>
                </a:solidFill>
                <a:latin typeface="#9Slide07 IcielBaliho Script" pitchFamily="2" charset="0"/>
                <a:cs typeface="Times New Roman" pitchFamily="18" charset="0"/>
              </a:rPr>
              <a:t> </a:t>
            </a:r>
            <a:r>
              <a:rPr lang="en-US" altLang="vi-VN" sz="3600" b="1" dirty="0" err="1">
                <a:solidFill>
                  <a:srgbClr val="C00000"/>
                </a:solidFill>
                <a:latin typeface="#9Slide07 IcielBaliho Script" pitchFamily="2" charset="0"/>
                <a:cs typeface="Times New Roman" pitchFamily="18" charset="0"/>
              </a:rPr>
              <a:t>đường</a:t>
            </a:r>
            <a:r>
              <a:rPr lang="en-US" altLang="vi-VN" sz="3600" b="1" dirty="0">
                <a:solidFill>
                  <a:srgbClr val="C00000"/>
                </a:solidFill>
                <a:latin typeface="#9Slide07 IcielBaliho Script" pitchFamily="2" charset="0"/>
                <a:cs typeface="Times New Roman" pitchFamily="18" charset="0"/>
              </a:rPr>
              <a:t> </a:t>
            </a:r>
            <a:r>
              <a:rPr lang="en-US" altLang="vi-VN" sz="3600" b="1" dirty="0" err="1">
                <a:solidFill>
                  <a:srgbClr val="C00000"/>
                </a:solidFill>
                <a:latin typeface="#9Slide07 IcielBaliho Script" pitchFamily="2" charset="0"/>
                <a:cs typeface="Times New Roman" pitchFamily="18" charset="0"/>
              </a:rPr>
              <a:t>kinh</a:t>
            </a:r>
            <a:r>
              <a:rPr lang="en-US" altLang="vi-VN" sz="3600" b="1" dirty="0">
                <a:solidFill>
                  <a:srgbClr val="C00000"/>
                </a:solidFill>
                <a:latin typeface="#9Slide07 IcielBaliho Script" pitchFamily="2" charset="0"/>
                <a:cs typeface="Times New Roman" pitchFamily="18" charset="0"/>
              </a:rPr>
              <a:t>, </a:t>
            </a:r>
            <a:r>
              <a:rPr lang="en-US" altLang="vi-VN" sz="3600" b="1" dirty="0" err="1">
                <a:solidFill>
                  <a:srgbClr val="C00000"/>
                </a:solidFill>
                <a:latin typeface="#9Slide07 IcielBaliho Script" pitchFamily="2" charset="0"/>
                <a:cs typeface="Times New Roman" pitchFamily="18" charset="0"/>
              </a:rPr>
              <a:t>vĩ</a:t>
            </a:r>
            <a:r>
              <a:rPr lang="en-US" altLang="vi-VN" sz="3600" b="1" dirty="0">
                <a:solidFill>
                  <a:srgbClr val="C00000"/>
                </a:solidFill>
                <a:latin typeface="#9Slide07 IcielBaliho Script" pitchFamily="2" charset="0"/>
                <a:cs typeface="Times New Roman" pitchFamily="18" charset="0"/>
              </a:rPr>
              <a:t> </a:t>
            </a:r>
            <a:r>
              <a:rPr lang="en-US" altLang="vi-VN" sz="3600" b="1" dirty="0" err="1">
                <a:solidFill>
                  <a:srgbClr val="C00000"/>
                </a:solidFill>
                <a:latin typeface="#9Slide07 IcielBaliho Script" pitchFamily="2" charset="0"/>
                <a:cs typeface="Times New Roman" pitchFamily="18" charset="0"/>
              </a:rPr>
              <a:t>tuyến</a:t>
            </a:r>
            <a:endParaRPr lang="en-US" altLang="vi-VN" sz="3600" b="1" dirty="0">
              <a:solidFill>
                <a:srgbClr val="C00000"/>
              </a:solidFill>
              <a:latin typeface="#9Slide07 IcielBaliho Script" pitchFamily="2" charset="0"/>
              <a:cs typeface="Times New Roman" pitchFamily="18" charset="0"/>
            </a:endParaRPr>
          </a:p>
          <a:p>
            <a:pPr marL="0" lvl="0" indent="0" defTabSz="449263" eaLnBrk="0" fontAlgn="base" hangingPunct="0">
              <a:lnSpc>
                <a:spcPct val="100000"/>
              </a:lnSpc>
              <a:spcBef>
                <a:spcPts val="800"/>
              </a:spcBef>
              <a:spcAft>
                <a:spcPct val="0"/>
              </a:spcAft>
              <a:buClr>
                <a:srgbClr val="000000"/>
              </a:buClr>
              <a:buSzPct val="100000"/>
              <a:buNone/>
            </a:pPr>
            <a:r>
              <a:rPr lang="en-US" altLang="vi-VN" sz="3600" b="1" dirty="0">
                <a:solidFill>
                  <a:schemeClr val="accent6">
                    <a:lumMod val="50000"/>
                  </a:schemeClr>
                </a:solidFill>
                <a:latin typeface="#9Slide07 IcielBaliho Script" pitchFamily="2" charset="0"/>
                <a:cs typeface="Times New Roman" pitchFamily="18" charset="0"/>
              </a:rPr>
              <a:t>- </a:t>
            </a:r>
            <a:r>
              <a:rPr lang="en-US" altLang="vi-VN" sz="3600" dirty="0" err="1">
                <a:solidFill>
                  <a:schemeClr val="accent6">
                    <a:lumMod val="50000"/>
                  </a:schemeClr>
                </a:solidFill>
                <a:latin typeface="#9Slide07 IcielBaliho Script" pitchFamily="2" charset="0"/>
                <a:cs typeface="Times New Roman" pitchFamily="18" charset="0"/>
              </a:rPr>
              <a:t>Xác</a:t>
            </a:r>
            <a:r>
              <a:rPr lang="en-US" altLang="vi-VN" sz="3600" dirty="0">
                <a:solidFill>
                  <a:schemeClr val="accent6">
                    <a:lumMod val="50000"/>
                  </a:schemeClr>
                </a:solidFill>
                <a:latin typeface="#9Slide07 IcielBaliho Script" pitchFamily="2" charset="0"/>
                <a:cs typeface="Times New Roman" pitchFamily="18" charset="0"/>
              </a:rPr>
              <a:t> </a:t>
            </a:r>
            <a:r>
              <a:rPr lang="en-US" altLang="vi-VN" sz="3600" dirty="0" err="1">
                <a:solidFill>
                  <a:schemeClr val="accent6">
                    <a:lumMod val="50000"/>
                  </a:schemeClr>
                </a:solidFill>
                <a:latin typeface="#9Slide07 IcielBaliho Script" pitchFamily="2" charset="0"/>
                <a:cs typeface="Times New Roman" pitchFamily="18" charset="0"/>
              </a:rPr>
              <a:t>định</a:t>
            </a:r>
            <a:r>
              <a:rPr lang="en-US" altLang="vi-VN" sz="3600" dirty="0">
                <a:solidFill>
                  <a:schemeClr val="accent6">
                    <a:lumMod val="50000"/>
                  </a:schemeClr>
                </a:solidFill>
                <a:latin typeface="#9Slide07 IcielBaliho Script" pitchFamily="2" charset="0"/>
                <a:cs typeface="Times New Roman" pitchFamily="18" charset="0"/>
              </a:rPr>
              <a:t> </a:t>
            </a:r>
            <a:r>
              <a:rPr lang="en-US" altLang="vi-VN" sz="3600" dirty="0" err="1">
                <a:solidFill>
                  <a:schemeClr val="accent6">
                    <a:lumMod val="50000"/>
                  </a:schemeClr>
                </a:solidFill>
                <a:latin typeface="#9Slide07 IcielBaliho Script" pitchFamily="2" charset="0"/>
                <a:cs typeface="Times New Roman" pitchFamily="18" charset="0"/>
              </a:rPr>
              <a:t>phương</a:t>
            </a:r>
            <a:r>
              <a:rPr lang="en-US" altLang="vi-VN" sz="3600" dirty="0">
                <a:solidFill>
                  <a:schemeClr val="accent6">
                    <a:lumMod val="50000"/>
                  </a:schemeClr>
                </a:solidFill>
                <a:latin typeface="#9Slide07 IcielBaliho Script" pitchFamily="2" charset="0"/>
                <a:cs typeface="Times New Roman" pitchFamily="18" charset="0"/>
              </a:rPr>
              <a:t> </a:t>
            </a:r>
            <a:r>
              <a:rPr lang="en-US" altLang="vi-VN" sz="3600" dirty="0" err="1">
                <a:solidFill>
                  <a:schemeClr val="accent6">
                    <a:lumMod val="50000"/>
                  </a:schemeClr>
                </a:solidFill>
                <a:latin typeface="#9Slide07 IcielBaliho Script" pitchFamily="2" charset="0"/>
                <a:cs typeface="Times New Roman" pitchFamily="18" charset="0"/>
              </a:rPr>
              <a:t>hướng</a:t>
            </a:r>
            <a:r>
              <a:rPr lang="vi-VN" altLang="vi-VN" sz="3600" dirty="0">
                <a:solidFill>
                  <a:schemeClr val="accent6">
                    <a:lumMod val="50000"/>
                  </a:schemeClr>
                </a:solidFill>
                <a:latin typeface="#9Slide07 IcielBaliho Script" pitchFamily="2" charset="0"/>
                <a:cs typeface="Times New Roman" pitchFamily="18" charset="0"/>
              </a:rPr>
              <a:t> dựa vào mũi tên chỉ hướng Bắc, sau đó xác định các hướng còn lại</a:t>
            </a:r>
            <a:endParaRPr lang="en-US" altLang="vi-VN" sz="3600" dirty="0">
              <a:solidFill>
                <a:schemeClr val="accent6">
                  <a:lumMod val="50000"/>
                </a:schemeClr>
              </a:solidFill>
              <a:latin typeface="#9Slide07 IcielBaliho Script" pitchFamily="2" charset="0"/>
              <a:cs typeface="Times New Roman" pitchFamily="18" charset="0"/>
            </a:endParaRPr>
          </a:p>
          <a:p>
            <a:pPr marL="0" indent="0">
              <a:lnSpc>
                <a:spcPct val="100000"/>
              </a:lnSpc>
              <a:buNone/>
            </a:pPr>
            <a:endParaRPr lang="en-US" sz="3600" dirty="0"/>
          </a:p>
        </p:txBody>
      </p:sp>
    </p:spTree>
    <p:extLst>
      <p:ext uri="{BB962C8B-B14F-4D97-AF65-F5344CB8AC3E}">
        <p14:creationId xmlns:p14="http://schemas.microsoft.com/office/powerpoint/2010/main" val="16818916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7428C444-04E3-4E2E-9C8A-C0E0915386BB}"/>
              </a:ext>
            </a:extLst>
          </p:cNvPr>
          <p:cNvCxnSpPr>
            <a:cxnSpLocks/>
          </p:cNvCxnSpPr>
          <p:nvPr/>
        </p:nvCxnSpPr>
        <p:spPr>
          <a:xfrm>
            <a:off x="0" y="1265304"/>
            <a:ext cx="12192000" cy="0"/>
          </a:xfrm>
          <a:prstGeom prst="line">
            <a:avLst/>
          </a:prstGeom>
          <a:ln w="5715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1943D4D2-9D3D-4596-8D08-3EA442FF2D6B}"/>
              </a:ext>
            </a:extLst>
          </p:cNvPr>
          <p:cNvGrpSpPr/>
          <p:nvPr/>
        </p:nvGrpSpPr>
        <p:grpSpPr>
          <a:xfrm>
            <a:off x="2104154" y="4846"/>
            <a:ext cx="9346422" cy="1260458"/>
            <a:chOff x="462855" y="4524"/>
            <a:chExt cx="9346422" cy="1260458"/>
          </a:xfrm>
        </p:grpSpPr>
        <p:sp>
          <p:nvSpPr>
            <p:cNvPr id="21" name="Rectangle 20">
              <a:extLst>
                <a:ext uri="{FF2B5EF4-FFF2-40B4-BE49-F238E27FC236}">
                  <a16:creationId xmlns:a16="http://schemas.microsoft.com/office/drawing/2014/main" id="{91A34CA9-4CC1-4DC0-AC69-0B51A5909314}"/>
                </a:ext>
              </a:extLst>
            </p:cNvPr>
            <p:cNvSpPr/>
            <p:nvPr/>
          </p:nvSpPr>
          <p:spPr>
            <a:xfrm>
              <a:off x="1656205" y="228811"/>
              <a:ext cx="8153072" cy="707886"/>
            </a:xfrm>
            <a:prstGeom prst="rect">
              <a:avLst/>
            </a:prstGeom>
            <a:noFill/>
          </p:spPr>
          <p:txBody>
            <a:bodyPr wrap="square" lIns="91440" tIns="45720" rIns="91440" bIns="45720">
              <a:spAutoFit/>
            </a:bodyPr>
            <a:lstStyle/>
            <a:p>
              <a:pPr algn="ctr"/>
              <a:r>
                <a:rPr lang="en-US" sz="4000" b="1" dirty="0" err="1">
                  <a:ln w="9525">
                    <a:solidFill>
                      <a:schemeClr val="bg1"/>
                    </a:solidFill>
                    <a:prstDash val="solid"/>
                  </a:ln>
                  <a:solidFill>
                    <a:srgbClr val="7030A0"/>
                  </a:solidFill>
                  <a:effectLst>
                    <a:outerShdw blurRad="12700" dist="38100" dir="2700000" algn="tl" rotWithShape="0">
                      <a:schemeClr val="bg1">
                        <a:lumMod val="50000"/>
                      </a:schemeClr>
                    </a:outerShdw>
                  </a:effectLst>
                  <a:latin typeface="Times New Roman" pitchFamily="18" charset="0"/>
                  <a:cs typeface="Times New Roman" pitchFamily="18" charset="0"/>
                </a:rPr>
                <a:t>Trò</a:t>
              </a:r>
              <a:r>
                <a:rPr lang="en-US" sz="4000" b="1" dirty="0">
                  <a:ln w="9525">
                    <a:solidFill>
                      <a:schemeClr val="bg1"/>
                    </a:solidFill>
                    <a:prstDash val="solid"/>
                  </a:ln>
                  <a:solidFill>
                    <a:srgbClr val="7030A0"/>
                  </a:solidFill>
                  <a:effectLst>
                    <a:outerShdw blurRad="12700" dist="38100" dir="2700000" algn="tl" rotWithShape="0">
                      <a:schemeClr val="bg1">
                        <a:lumMod val="50000"/>
                      </a:schemeClr>
                    </a:outerShdw>
                  </a:effectLst>
                  <a:latin typeface="Times New Roman" pitchFamily="18" charset="0"/>
                  <a:cs typeface="Times New Roman" pitchFamily="18" charset="0"/>
                </a:rPr>
                <a:t> </a:t>
              </a:r>
              <a:r>
                <a:rPr lang="en-US" sz="4000" b="1" dirty="0" err="1">
                  <a:ln w="9525">
                    <a:solidFill>
                      <a:schemeClr val="bg1"/>
                    </a:solidFill>
                    <a:prstDash val="solid"/>
                  </a:ln>
                  <a:solidFill>
                    <a:srgbClr val="7030A0"/>
                  </a:solidFill>
                  <a:effectLst>
                    <a:outerShdw blurRad="12700" dist="38100" dir="2700000" algn="tl" rotWithShape="0">
                      <a:schemeClr val="bg1">
                        <a:lumMod val="50000"/>
                      </a:schemeClr>
                    </a:outerShdw>
                  </a:effectLst>
                  <a:latin typeface="Times New Roman" pitchFamily="18" charset="0"/>
                  <a:cs typeface="Times New Roman" pitchFamily="18" charset="0"/>
                </a:rPr>
                <a:t>chơi</a:t>
              </a:r>
              <a:r>
                <a:rPr lang="en-US" sz="4000" b="1" dirty="0">
                  <a:ln w="9525">
                    <a:solidFill>
                      <a:schemeClr val="bg1"/>
                    </a:solidFill>
                    <a:prstDash val="solid"/>
                  </a:ln>
                  <a:solidFill>
                    <a:srgbClr val="7030A0"/>
                  </a:solidFill>
                  <a:effectLst>
                    <a:outerShdw blurRad="12700" dist="38100" dir="2700000" algn="tl" rotWithShape="0">
                      <a:schemeClr val="bg1">
                        <a:lumMod val="50000"/>
                      </a:schemeClr>
                    </a:outerShdw>
                  </a:effectLst>
                  <a:latin typeface="Times New Roman" pitchFamily="18" charset="0"/>
                  <a:cs typeface="Times New Roman" pitchFamily="18" charset="0"/>
                </a:rPr>
                <a:t>: AI LÀ NGƯỜI VÔ ĐỊCH</a:t>
              </a:r>
              <a:endParaRPr lang="en-US" sz="4000" b="1" cap="none" spc="0" dirty="0">
                <a:ln w="9525">
                  <a:solidFill>
                    <a:schemeClr val="bg1"/>
                  </a:solidFill>
                  <a:prstDash val="solid"/>
                </a:ln>
                <a:solidFill>
                  <a:srgbClr val="7030A0"/>
                </a:solidFill>
                <a:effectLst>
                  <a:outerShdw blurRad="12700" dist="38100" dir="2700000" algn="tl" rotWithShape="0">
                    <a:schemeClr val="bg1">
                      <a:lumMod val="50000"/>
                    </a:schemeClr>
                  </a:outerShdw>
                </a:effectLst>
                <a:latin typeface="Times New Roman" pitchFamily="18" charset="0"/>
                <a:cs typeface="Times New Roman" pitchFamily="18" charset="0"/>
              </a:endParaRPr>
            </a:p>
          </p:txBody>
        </p:sp>
        <p:pic>
          <p:nvPicPr>
            <p:cNvPr id="22" name="Picture 2" descr="Game-pad Gaming icon stock vector. Illustration of fight - 184134342">
              <a:extLst>
                <a:ext uri="{FF2B5EF4-FFF2-40B4-BE49-F238E27FC236}">
                  <a16:creationId xmlns:a16="http://schemas.microsoft.com/office/drawing/2014/main" id="{182395C2-0934-45D4-8C60-FF52D4DDD379}"/>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953" b="91716" l="3875" r="98750">
                          <a14:foregroundMark x1="45688" y1="91775" x2="45688" y2="91775"/>
                          <a14:foregroundMark x1="93250" y1="50237" x2="93250" y2="50237"/>
                          <a14:foregroundMark x1="63500" y1="5976" x2="63500" y2="5976"/>
                          <a14:foregroundMark x1="51000" y1="1953" x2="51000" y2="1953"/>
                          <a14:foregroundMark x1="5500" y1="37870" x2="3875" y2="39586"/>
                          <a14:foregroundMark x1="4500" y1="56036" x2="4500" y2="56036"/>
                          <a14:foregroundMark x1="98750" y1="48876" x2="98750" y2="48876"/>
                          <a14:foregroundMark x1="90438" y1="59704" x2="88563" y2="57751"/>
                          <a14:foregroundMark x1="70188" y1="50059" x2="69000" y2="49882"/>
                          <a14:foregroundMark x1="45125" y1="49053" x2="36750" y2="50414"/>
                          <a14:foregroundMark x1="36750" y1="50414" x2="36750" y2="50414"/>
                          <a14:foregroundMark x1="22250" y1="50414" x2="20625" y2="50828"/>
                          <a14:foregroundMark x1="14063" y1="58935" x2="15937" y2="60888"/>
                          <a14:foregroundMark x1="23438" y1="64734" x2="29000" y2="65503"/>
                          <a14:foregroundMark x1="34875" y1="66095" x2="38188" y2="64911"/>
                          <a14:foregroundMark x1="39375" y1="64320" x2="40813" y2="63787"/>
                          <a14:foregroundMark x1="52438" y1="60296" x2="55937" y2="60296"/>
                          <a14:foregroundMark x1="72875" y1="62426" x2="72875" y2="62426"/>
                          <a14:foregroundMark x1="81438" y1="54083" x2="81438" y2="53550"/>
                          <a14:foregroundMark x1="80438" y1="49882" x2="78750" y2="48876"/>
                          <a14:foregroundMark x1="77125" y1="48107" x2="71625" y2="46982"/>
                          <a14:foregroundMark x1="63250" y1="45385" x2="59375" y2="45385"/>
                          <a14:foregroundMark x1="57125" y1="45385" x2="47125" y2="46213"/>
                          <a14:foregroundMark x1="47125" y1="46213" x2="47125" y2="46213"/>
                          <a14:foregroundMark x1="45125" y1="46213" x2="40000" y2="46568"/>
                          <a14:foregroundMark x1="38188" y1="45976" x2="35688" y2="45976"/>
                          <a14:foregroundMark x1="34688" y1="44438" x2="34688" y2="44438"/>
                          <a14:foregroundMark x1="60813" y1="45621" x2="60813" y2="45621"/>
                          <a14:foregroundMark x1="72438" y1="45799" x2="72438" y2="45799"/>
                          <a14:foregroundMark x1="78375" y1="48698" x2="78375" y2="48698"/>
                          <a14:foregroundMark x1="83063" y1="54675" x2="83063" y2="54675"/>
                          <a14:foregroundMark x1="71625" y1="65325" x2="71625" y2="65325"/>
                          <a14:foregroundMark x1="83688" y1="68817" x2="82688" y2="63787"/>
                          <a14:foregroundMark x1="85313" y1="55858" x2="85125" y2="54852"/>
                          <a14:foregroundMark x1="81625" y1="48876" x2="77750" y2="46391"/>
                          <a14:foregroundMark x1="76313" y1="45385" x2="73063" y2="45385"/>
                          <a14:foregroundMark x1="66563" y1="44852" x2="64875" y2="45030"/>
                          <a14:foregroundMark x1="64063" y1="45030" x2="62063" y2="45207"/>
                          <a14:foregroundMark x1="61438" y1="45207" x2="61438" y2="45207"/>
                          <a14:foregroundMark x1="27375" y1="45030" x2="25938" y2="45207"/>
                          <a14:foregroundMark x1="17313" y1="45621" x2="17313" y2="45621"/>
                          <a14:foregroundMark x1="14688" y1="48284" x2="14688" y2="48284"/>
                          <a14:foregroundMark x1="13875" y1="48876" x2="13875" y2="48876"/>
                          <a14:foregroundMark x1="82438" y1="59112" x2="82438" y2="59112"/>
                          <a14:foregroundMark x1="75500" y1="67811" x2="75500" y2="67811"/>
                          <a14:foregroundMark x1="75500" y1="67811" x2="75500" y2="67811"/>
                          <a14:foregroundMark x1="70625" y1="62781" x2="70000" y2="62426"/>
                          <a14:foregroundMark x1="67563" y1="59882" x2="67563" y2="59882"/>
                          <a14:foregroundMark x1="67125" y1="59527" x2="67125" y2="59527"/>
                          <a14:foregroundMark x1="84500" y1="56982" x2="84688" y2="57751"/>
                          <a14:foregroundMark x1="84500" y1="60651" x2="84500" y2="60651"/>
                          <a14:foregroundMark x1="73875" y1="50059" x2="73875" y2="50059"/>
                          <a14:foregroundMark x1="76750" y1="53728" x2="76750" y2="53728"/>
                          <a14:foregroundMark x1="71000" y1="60296" x2="71000" y2="60296"/>
                          <a14:foregroundMark x1="75500" y1="67811" x2="75500" y2="67811"/>
                          <a14:foregroundMark x1="75500" y1="67811" x2="75500" y2="67811"/>
                          <a14:foregroundMark x1="84313" y1="63550" x2="84313" y2="63550"/>
                          <a14:foregroundMark x1="85938" y1="63018" x2="85938" y2="63018"/>
                          <a14:foregroundMark x1="77375" y1="67219" x2="76125" y2="66864"/>
                          <a14:foregroundMark x1="74875" y1="65325" x2="71813" y2="63550"/>
                          <a14:foregroundMark x1="65313" y1="59112" x2="64875" y2="58580"/>
                        </a14:backgroundRemoval>
                      </a14:imgEffect>
                    </a14:imgLayer>
                  </a14:imgProps>
                </a:ext>
                <a:ext uri="{28A0092B-C50C-407E-A947-70E740481C1C}">
                  <a14:useLocalDpi xmlns:a14="http://schemas.microsoft.com/office/drawing/2010/main" val="0"/>
                </a:ext>
              </a:extLst>
            </a:blip>
            <a:srcRect/>
            <a:stretch>
              <a:fillRect/>
            </a:stretch>
          </p:blipFill>
          <p:spPr bwMode="auto">
            <a:xfrm>
              <a:off x="462855" y="4524"/>
              <a:ext cx="1193350" cy="1260458"/>
            </a:xfrm>
            <a:prstGeom prst="rect">
              <a:avLst/>
            </a:prstGeom>
            <a:noFill/>
            <a:extLst>
              <a:ext uri="{909E8E84-426E-40DD-AFC4-6F175D3DCCD1}">
                <a14:hiddenFill xmlns:a14="http://schemas.microsoft.com/office/drawing/2010/main">
                  <a:solidFill>
                    <a:srgbClr val="FFFFFF"/>
                  </a:solidFill>
                </a14:hiddenFill>
              </a:ext>
            </a:extLst>
          </p:spPr>
        </p:pic>
      </p:grpSp>
      <p:pic>
        <p:nvPicPr>
          <p:cNvPr id="2050" name="Picture 2" descr="Cartoon Màu Vàng Tinh Tế Dấu Chấm Hỏi Biểu Tượng âm Thanh Nổi Hình ảnh |  Định dạng hình ảnh PSD 611699116| vn.lovepik.com">
            <a:extLst>
              <a:ext uri="{FF2B5EF4-FFF2-40B4-BE49-F238E27FC236}">
                <a16:creationId xmlns:a16="http://schemas.microsoft.com/office/drawing/2014/main" id="{FA577319-E962-4612-AB11-5271100836E8}"/>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13214" t="14154" r="13145" b="18450"/>
          <a:stretch/>
        </p:blipFill>
        <p:spPr bwMode="auto">
          <a:xfrm>
            <a:off x="3458452" y="1255290"/>
            <a:ext cx="1143127" cy="104618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heck-icon">
            <a:extLst>
              <a:ext uri="{FF2B5EF4-FFF2-40B4-BE49-F238E27FC236}">
                <a16:creationId xmlns:a16="http://schemas.microsoft.com/office/drawing/2014/main" id="{4BCE60D3-C49B-4E7D-8566-F2F00BA463CC}"/>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8300" b="92915" l="5000" r="93000">
                        <a14:foregroundMark x1="50800" y1="8300" x2="50800" y2="8300"/>
                        <a14:foregroundMark x1="10000" y1="57490" x2="10000" y2="57490"/>
                        <a14:foregroundMark x1="10600" y1="68623" x2="10600" y2="68623"/>
                        <a14:foregroundMark x1="13800" y1="54049" x2="13800" y2="54049"/>
                        <a14:foregroundMark x1="6800" y1="65385" x2="6800" y2="65385"/>
                        <a14:foregroundMark x1="7400" y1="59717" x2="7400" y2="59717"/>
                        <a14:foregroundMark x1="6400" y1="27733" x2="6400" y2="27733"/>
                        <a14:foregroundMark x1="20000" y1="93117" x2="20000" y2="93117"/>
                        <a14:foregroundMark x1="86200" y1="8300" x2="86200" y2="8300"/>
                        <a14:foregroundMark x1="93000" y1="20243" x2="93000" y2="20243"/>
                        <a14:foregroundMark x1="5000" y1="65992" x2="5000" y2="65992"/>
                      </a14:backgroundRemoval>
                    </a14:imgEffect>
                  </a14:imgLayer>
                </a14:imgProps>
              </a:ext>
              <a:ext uri="{28A0092B-C50C-407E-A947-70E740481C1C}">
                <a14:useLocalDpi xmlns:a14="http://schemas.microsoft.com/office/drawing/2010/main" val="0"/>
              </a:ext>
            </a:extLst>
          </a:blip>
          <a:srcRect/>
          <a:stretch>
            <a:fillRect/>
          </a:stretch>
        </p:blipFill>
        <p:spPr bwMode="auto">
          <a:xfrm>
            <a:off x="9662473" y="1255290"/>
            <a:ext cx="1288357" cy="1272897"/>
          </a:xfrm>
          <a:prstGeom prst="rect">
            <a:avLst/>
          </a:prstGeom>
          <a:noFill/>
          <a:extLst>
            <a:ext uri="{909E8E84-426E-40DD-AFC4-6F175D3DCCD1}">
              <a14:hiddenFill xmlns:a14="http://schemas.microsoft.com/office/drawing/2010/main">
                <a:solidFill>
                  <a:srgbClr val="FFFFFF"/>
                </a:solidFill>
              </a14:hiddenFill>
            </a:ext>
          </a:extLst>
        </p:spPr>
      </p:pic>
      <p:cxnSp>
        <p:nvCxnSpPr>
          <p:cNvPr id="28" name="Straight Connector 27">
            <a:extLst>
              <a:ext uri="{FF2B5EF4-FFF2-40B4-BE49-F238E27FC236}">
                <a16:creationId xmlns:a16="http://schemas.microsoft.com/office/drawing/2014/main" id="{2283B0B0-8052-4706-A073-DF94A675522A}"/>
              </a:ext>
            </a:extLst>
          </p:cNvPr>
          <p:cNvCxnSpPr>
            <a:cxnSpLocks/>
          </p:cNvCxnSpPr>
          <p:nvPr/>
        </p:nvCxnSpPr>
        <p:spPr>
          <a:xfrm>
            <a:off x="8060031" y="1265304"/>
            <a:ext cx="0" cy="5869858"/>
          </a:xfrm>
          <a:prstGeom prst="line">
            <a:avLst/>
          </a:prstGeom>
          <a:ln w="571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0" name="Diamond 29">
            <a:extLst>
              <a:ext uri="{FF2B5EF4-FFF2-40B4-BE49-F238E27FC236}">
                <a16:creationId xmlns:a16="http://schemas.microsoft.com/office/drawing/2014/main" id="{168C19B2-61F7-4043-B234-CA048E9298AD}"/>
              </a:ext>
            </a:extLst>
          </p:cNvPr>
          <p:cNvSpPr/>
          <p:nvPr/>
        </p:nvSpPr>
        <p:spPr>
          <a:xfrm>
            <a:off x="8420352" y="2448150"/>
            <a:ext cx="881801" cy="995572"/>
          </a:xfrm>
          <a:prstGeom prst="diamond">
            <a:avLst/>
          </a:prstGeom>
          <a:solidFill>
            <a:srgbClr val="A0D2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itchFamily="18" charset="0"/>
                <a:cs typeface="Times New Roman" pitchFamily="18" charset="0"/>
              </a:rPr>
              <a:t>4</a:t>
            </a:r>
          </a:p>
        </p:txBody>
      </p:sp>
      <p:sp>
        <p:nvSpPr>
          <p:cNvPr id="43" name="Diamond 42">
            <a:extLst>
              <a:ext uri="{FF2B5EF4-FFF2-40B4-BE49-F238E27FC236}">
                <a16:creationId xmlns:a16="http://schemas.microsoft.com/office/drawing/2014/main" id="{DF75EC3E-580F-475F-B3CD-218D3E31825B}"/>
              </a:ext>
            </a:extLst>
          </p:cNvPr>
          <p:cNvSpPr/>
          <p:nvPr/>
        </p:nvSpPr>
        <p:spPr>
          <a:xfrm>
            <a:off x="8420352" y="3915385"/>
            <a:ext cx="881801" cy="995572"/>
          </a:xfrm>
          <a:prstGeom prst="diamond">
            <a:avLst/>
          </a:prstGeom>
          <a:solidFill>
            <a:srgbClr val="A0D2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itchFamily="18" charset="0"/>
                <a:cs typeface="Times New Roman" pitchFamily="18" charset="0"/>
              </a:rPr>
              <a:t>5</a:t>
            </a:r>
          </a:p>
        </p:txBody>
      </p:sp>
      <p:grpSp>
        <p:nvGrpSpPr>
          <p:cNvPr id="4" name="Nhóm 3">
            <a:extLst>
              <a:ext uri="{FF2B5EF4-FFF2-40B4-BE49-F238E27FC236}">
                <a16:creationId xmlns:a16="http://schemas.microsoft.com/office/drawing/2014/main" id="{AAF2470B-9971-C097-C56D-7F0128E86993}"/>
              </a:ext>
            </a:extLst>
          </p:cNvPr>
          <p:cNvGrpSpPr/>
          <p:nvPr/>
        </p:nvGrpSpPr>
        <p:grpSpPr>
          <a:xfrm>
            <a:off x="0" y="2448150"/>
            <a:ext cx="7919732" cy="3930042"/>
            <a:chOff x="-1" y="2671098"/>
            <a:chExt cx="7919732" cy="3930042"/>
          </a:xfrm>
          <a:solidFill>
            <a:schemeClr val="accent4">
              <a:lumMod val="40000"/>
              <a:lumOff val="60000"/>
            </a:schemeClr>
          </a:solidFill>
        </p:grpSpPr>
        <p:sp>
          <p:nvSpPr>
            <p:cNvPr id="3" name="Diamond 2">
              <a:extLst>
                <a:ext uri="{FF2B5EF4-FFF2-40B4-BE49-F238E27FC236}">
                  <a16:creationId xmlns:a16="http://schemas.microsoft.com/office/drawing/2014/main" id="{694E9E3F-2D40-40C4-B6D3-84E0020131E5}"/>
                </a:ext>
              </a:extLst>
            </p:cNvPr>
            <p:cNvSpPr/>
            <p:nvPr/>
          </p:nvSpPr>
          <p:spPr>
            <a:xfrm>
              <a:off x="-1" y="2808165"/>
              <a:ext cx="881801" cy="995572"/>
            </a:xfrm>
            <a:prstGeom prst="diamond">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Times New Roman" pitchFamily="18" charset="0"/>
                  <a:cs typeface="Times New Roman" pitchFamily="18" charset="0"/>
                </a:rPr>
                <a:t>4</a:t>
              </a:r>
            </a:p>
          </p:txBody>
        </p:sp>
        <p:sp>
          <p:nvSpPr>
            <p:cNvPr id="38" name="Diamond 37">
              <a:extLst>
                <a:ext uri="{FF2B5EF4-FFF2-40B4-BE49-F238E27FC236}">
                  <a16:creationId xmlns:a16="http://schemas.microsoft.com/office/drawing/2014/main" id="{A5F74DD3-345E-46FA-87C2-4E93E032EC51}"/>
                </a:ext>
              </a:extLst>
            </p:cNvPr>
            <p:cNvSpPr/>
            <p:nvPr/>
          </p:nvSpPr>
          <p:spPr>
            <a:xfrm>
              <a:off x="-1" y="4108052"/>
              <a:ext cx="881801" cy="995572"/>
            </a:xfrm>
            <a:prstGeom prst="diamond">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Times New Roman" pitchFamily="18" charset="0"/>
                  <a:cs typeface="Times New Roman" pitchFamily="18" charset="0"/>
                </a:rPr>
                <a:t>5</a:t>
              </a:r>
            </a:p>
          </p:txBody>
        </p:sp>
        <p:grpSp>
          <p:nvGrpSpPr>
            <p:cNvPr id="2" name="Nhóm 1">
              <a:extLst>
                <a:ext uri="{FF2B5EF4-FFF2-40B4-BE49-F238E27FC236}">
                  <a16:creationId xmlns:a16="http://schemas.microsoft.com/office/drawing/2014/main" id="{20EE7911-45F7-D192-7071-CFDDFA11AE69}"/>
                </a:ext>
              </a:extLst>
            </p:cNvPr>
            <p:cNvGrpSpPr/>
            <p:nvPr/>
          </p:nvGrpSpPr>
          <p:grpSpPr>
            <a:xfrm>
              <a:off x="801482" y="2671098"/>
              <a:ext cx="7118249" cy="3930042"/>
              <a:chOff x="801482" y="2671098"/>
              <a:chExt cx="7118249" cy="3930042"/>
            </a:xfrm>
            <a:grpFill/>
          </p:grpSpPr>
          <p:sp>
            <p:nvSpPr>
              <p:cNvPr id="27" name="Rectangle: Rounded Corners 7">
                <a:extLst>
                  <a:ext uri="{FF2B5EF4-FFF2-40B4-BE49-F238E27FC236}">
                    <a16:creationId xmlns:a16="http://schemas.microsoft.com/office/drawing/2014/main" id="{35A13E74-76F6-4B27-A6EE-08DEFED6CA54}"/>
                  </a:ext>
                </a:extLst>
              </p:cNvPr>
              <p:cNvSpPr/>
              <p:nvPr/>
            </p:nvSpPr>
            <p:spPr>
              <a:xfrm>
                <a:off x="801482" y="2671098"/>
                <a:ext cx="7118249" cy="1183966"/>
              </a:xfrm>
              <a:prstGeom prst="roundRect">
                <a:avLst/>
              </a:prstGeom>
              <a:grpFill/>
              <a:ln w="3175">
                <a:solidFill>
                  <a:schemeClr val="tx1"/>
                </a:solid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dirty="0">
                    <a:solidFill>
                      <a:schemeClr val="tx1"/>
                    </a:solidFill>
                    <a:latin typeface="Times New Roman" pitchFamily="18" charset="0"/>
                    <a:cs typeface="Times New Roman" pitchFamily="18" charset="0"/>
                  </a:rPr>
                  <a:t>Dựa vào bản đồ trang 107, cho biết biển Đông tiếp giáp với nước ta ở hướng nào?</a:t>
                </a:r>
                <a:endParaRPr lang="en-US" sz="3200" dirty="0">
                  <a:solidFill>
                    <a:schemeClr val="tx1"/>
                  </a:solidFill>
                  <a:latin typeface="Times New Roman" pitchFamily="18" charset="0"/>
                  <a:cs typeface="Times New Roman" pitchFamily="18" charset="0"/>
                </a:endParaRPr>
              </a:p>
            </p:txBody>
          </p:sp>
          <p:sp>
            <p:nvSpPr>
              <p:cNvPr id="32" name="Rectangle: Rounded Corners 7">
                <a:extLst>
                  <a:ext uri="{FF2B5EF4-FFF2-40B4-BE49-F238E27FC236}">
                    <a16:creationId xmlns:a16="http://schemas.microsoft.com/office/drawing/2014/main" id="{813F5E76-C52C-46DD-8E00-F9929CDBE81B}"/>
                  </a:ext>
                </a:extLst>
              </p:cNvPr>
              <p:cNvSpPr/>
              <p:nvPr/>
            </p:nvSpPr>
            <p:spPr>
              <a:xfrm>
                <a:off x="881799" y="4044136"/>
                <a:ext cx="7037927" cy="1183966"/>
              </a:xfrm>
              <a:prstGeom prst="roundRect">
                <a:avLst/>
              </a:prstGeom>
              <a:grpFill/>
              <a:ln w="3175">
                <a:solidFill>
                  <a:schemeClr val="tx1"/>
                </a:solid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dirty="0">
                    <a:solidFill>
                      <a:schemeClr val="tx1"/>
                    </a:solidFill>
                    <a:latin typeface="Times New Roman" pitchFamily="18" charset="0"/>
                    <a:cs typeface="Times New Roman" pitchFamily="18" charset="0"/>
                  </a:rPr>
                  <a:t>Dựa vào bản đồ trang 107, cho biết nước ta tiếp giáp với </a:t>
                </a:r>
                <a:r>
                  <a:rPr lang="en-US" sz="3200" dirty="0" err="1">
                    <a:solidFill>
                      <a:schemeClr val="tx1"/>
                    </a:solidFill>
                    <a:latin typeface="Times New Roman" pitchFamily="18" charset="0"/>
                    <a:cs typeface="Times New Roman" pitchFamily="18" charset="0"/>
                  </a:rPr>
                  <a:t>biển</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Đông</a:t>
                </a:r>
                <a:r>
                  <a:rPr lang="en-US" sz="3200" dirty="0">
                    <a:solidFill>
                      <a:schemeClr val="tx1"/>
                    </a:solidFill>
                    <a:latin typeface="Times New Roman" pitchFamily="18" charset="0"/>
                    <a:cs typeface="Times New Roman" pitchFamily="18" charset="0"/>
                  </a:rPr>
                  <a:t> </a:t>
                </a:r>
                <a:r>
                  <a:rPr lang="vi-VN" sz="3200" dirty="0">
                    <a:solidFill>
                      <a:schemeClr val="tx1"/>
                    </a:solidFill>
                    <a:latin typeface="Times New Roman" pitchFamily="18" charset="0"/>
                    <a:cs typeface="Times New Roman" pitchFamily="18" charset="0"/>
                  </a:rPr>
                  <a:t>ở hướng nào ?</a:t>
                </a:r>
                <a:endParaRPr lang="en-US" sz="3200" dirty="0">
                  <a:solidFill>
                    <a:schemeClr val="tx1"/>
                  </a:solidFill>
                  <a:latin typeface="Times New Roman" pitchFamily="18" charset="0"/>
                  <a:cs typeface="Times New Roman" pitchFamily="18" charset="0"/>
                </a:endParaRPr>
              </a:p>
            </p:txBody>
          </p:sp>
          <p:sp>
            <p:nvSpPr>
              <p:cNvPr id="44" name="Rectangle: Rounded Corners 7">
                <a:extLst>
                  <a:ext uri="{FF2B5EF4-FFF2-40B4-BE49-F238E27FC236}">
                    <a16:creationId xmlns:a16="http://schemas.microsoft.com/office/drawing/2014/main" id="{4CE750CD-6FAF-4DCA-B434-C6397CC23AEB}"/>
                  </a:ext>
                </a:extLst>
              </p:cNvPr>
              <p:cNvSpPr/>
              <p:nvPr/>
            </p:nvSpPr>
            <p:spPr>
              <a:xfrm>
                <a:off x="881800" y="5417174"/>
                <a:ext cx="7037926" cy="1183966"/>
              </a:xfrm>
              <a:prstGeom prst="roundRect">
                <a:avLst/>
              </a:prstGeom>
              <a:grpFill/>
              <a:ln w="3175">
                <a:solidFill>
                  <a:schemeClr val="tx1"/>
                </a:solid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dirty="0">
                    <a:solidFill>
                      <a:schemeClr val="tx1"/>
                    </a:solidFill>
                    <a:latin typeface="Times New Roman" pitchFamily="18" charset="0"/>
                    <a:cs typeface="Times New Roman" pitchFamily="18" charset="0"/>
                  </a:rPr>
                  <a:t>D</a:t>
                </a:r>
                <a:r>
                  <a:rPr lang="vi-VN" sz="3200" dirty="0">
                    <a:solidFill>
                      <a:schemeClr val="tx1"/>
                    </a:solidFill>
                    <a:latin typeface="Times New Roman" pitchFamily="18" charset="0"/>
                    <a:cs typeface="Times New Roman" pitchFamily="18" charset="0"/>
                  </a:rPr>
                  <a:t>ựa vào bản đồ trang 107, cho biết phía Tây nước ta tiếp giáp với đất nước nào?</a:t>
                </a:r>
                <a:endParaRPr lang="en-US" sz="3200" dirty="0">
                  <a:solidFill>
                    <a:schemeClr val="tx1"/>
                  </a:solidFill>
                  <a:latin typeface="Times New Roman" pitchFamily="18" charset="0"/>
                  <a:cs typeface="Times New Roman" pitchFamily="18" charset="0"/>
                </a:endParaRPr>
              </a:p>
            </p:txBody>
          </p:sp>
        </p:grpSp>
        <p:sp>
          <p:nvSpPr>
            <p:cNvPr id="45" name="Diamond 44">
              <a:extLst>
                <a:ext uri="{FF2B5EF4-FFF2-40B4-BE49-F238E27FC236}">
                  <a16:creationId xmlns:a16="http://schemas.microsoft.com/office/drawing/2014/main" id="{DC5F9BCE-553C-4E66-AA25-62FC124F2DA6}"/>
                </a:ext>
              </a:extLst>
            </p:cNvPr>
            <p:cNvSpPr/>
            <p:nvPr/>
          </p:nvSpPr>
          <p:spPr>
            <a:xfrm>
              <a:off x="-1" y="5481090"/>
              <a:ext cx="881801" cy="995572"/>
            </a:xfrm>
            <a:prstGeom prst="diamond">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Times New Roman" pitchFamily="18" charset="0"/>
                  <a:cs typeface="Times New Roman" pitchFamily="18" charset="0"/>
                </a:rPr>
                <a:t>6</a:t>
              </a:r>
            </a:p>
          </p:txBody>
        </p:sp>
      </p:grpSp>
      <p:sp>
        <p:nvSpPr>
          <p:cNvPr id="29" name="TextBox 28">
            <a:extLst>
              <a:ext uri="{FF2B5EF4-FFF2-40B4-BE49-F238E27FC236}">
                <a16:creationId xmlns:a16="http://schemas.microsoft.com/office/drawing/2014/main" id="{66CD1277-29FF-4666-B7FC-2CF05513E1A8}"/>
              </a:ext>
            </a:extLst>
          </p:cNvPr>
          <p:cNvSpPr txBox="1"/>
          <p:nvPr/>
        </p:nvSpPr>
        <p:spPr>
          <a:xfrm>
            <a:off x="9557158" y="2789076"/>
            <a:ext cx="1362729" cy="548099"/>
          </a:xfrm>
          <a:prstGeom prst="rect">
            <a:avLst/>
          </a:prstGeom>
          <a:noFill/>
          <a:ln>
            <a:solidFill>
              <a:schemeClr val="tx1"/>
            </a:solidFill>
            <a:prstDash val="sysDot"/>
          </a:ln>
        </p:spPr>
        <p:txBody>
          <a:bodyPr wrap="square">
            <a:spAutoFit/>
          </a:bodyPr>
          <a:lstStyle/>
          <a:p>
            <a:pPr algn="ctr">
              <a:lnSpc>
                <a:spcPct val="115000"/>
              </a:lnSpc>
            </a:pPr>
            <a:r>
              <a:rPr lang="nl-NL" sz="2800" dirty="0">
                <a:solidFill>
                  <a:srgbClr val="0070C0"/>
                </a:solidFill>
                <a:effectLst/>
                <a:latin typeface="Times New Roman" pitchFamily="18" charset="0"/>
                <a:ea typeface="Tahoma" panose="020B0604030504040204" pitchFamily="34" charset="0"/>
                <a:cs typeface="Times New Roman" pitchFamily="18" charset="0"/>
              </a:rPr>
              <a:t>TÂY</a:t>
            </a:r>
            <a:endParaRPr lang="en-US" sz="2800" dirty="0">
              <a:solidFill>
                <a:srgbClr val="0070C0"/>
              </a:solidFill>
              <a:effectLst/>
              <a:latin typeface="Times New Roman" pitchFamily="18" charset="0"/>
              <a:ea typeface="Tahoma" panose="020B0604030504040204" pitchFamily="34" charset="0"/>
              <a:cs typeface="Times New Roman" pitchFamily="18" charset="0"/>
            </a:endParaRPr>
          </a:p>
        </p:txBody>
      </p:sp>
      <p:sp>
        <p:nvSpPr>
          <p:cNvPr id="42" name="TextBox 41">
            <a:extLst>
              <a:ext uri="{FF2B5EF4-FFF2-40B4-BE49-F238E27FC236}">
                <a16:creationId xmlns:a16="http://schemas.microsoft.com/office/drawing/2014/main" id="{1453680A-FD2F-4E31-B299-B5B00530F185}"/>
              </a:ext>
            </a:extLst>
          </p:cNvPr>
          <p:cNvSpPr txBox="1"/>
          <p:nvPr/>
        </p:nvSpPr>
        <p:spPr>
          <a:xfrm>
            <a:off x="9557158" y="4091856"/>
            <a:ext cx="1459659" cy="548099"/>
          </a:xfrm>
          <a:prstGeom prst="rect">
            <a:avLst/>
          </a:prstGeom>
          <a:noFill/>
          <a:ln>
            <a:solidFill>
              <a:schemeClr val="tx1"/>
            </a:solidFill>
            <a:prstDash val="sysDot"/>
          </a:ln>
        </p:spPr>
        <p:txBody>
          <a:bodyPr wrap="square">
            <a:spAutoFit/>
          </a:bodyPr>
          <a:lstStyle/>
          <a:p>
            <a:pPr algn="ctr">
              <a:lnSpc>
                <a:spcPct val="115000"/>
              </a:lnSpc>
            </a:pPr>
            <a:r>
              <a:rPr lang="nl-NL" sz="2800" dirty="0">
                <a:solidFill>
                  <a:srgbClr val="0070C0"/>
                </a:solidFill>
                <a:latin typeface="Times New Roman" pitchFamily="18" charset="0"/>
                <a:ea typeface="Tahoma" panose="020B0604030504040204" pitchFamily="34" charset="0"/>
                <a:cs typeface="Times New Roman" pitchFamily="18" charset="0"/>
              </a:rPr>
              <a:t>ĐÔNG</a:t>
            </a:r>
            <a:endParaRPr lang="en-US" sz="2800" dirty="0">
              <a:solidFill>
                <a:srgbClr val="0070C0"/>
              </a:solidFill>
              <a:effectLst/>
              <a:latin typeface="Times New Roman" pitchFamily="18" charset="0"/>
              <a:ea typeface="Tahoma" panose="020B0604030504040204" pitchFamily="34" charset="0"/>
              <a:cs typeface="Times New Roman" pitchFamily="18" charset="0"/>
            </a:endParaRPr>
          </a:p>
        </p:txBody>
      </p:sp>
      <p:sp>
        <p:nvSpPr>
          <p:cNvPr id="46" name="TextBox 45">
            <a:extLst>
              <a:ext uri="{FF2B5EF4-FFF2-40B4-BE49-F238E27FC236}">
                <a16:creationId xmlns:a16="http://schemas.microsoft.com/office/drawing/2014/main" id="{5A26059D-C122-47EB-88B4-CB63F0F15622}"/>
              </a:ext>
            </a:extLst>
          </p:cNvPr>
          <p:cNvSpPr txBox="1"/>
          <p:nvPr/>
        </p:nvSpPr>
        <p:spPr>
          <a:xfrm>
            <a:off x="9557158" y="5354738"/>
            <a:ext cx="2401548" cy="1083374"/>
          </a:xfrm>
          <a:prstGeom prst="rect">
            <a:avLst/>
          </a:prstGeom>
          <a:noFill/>
          <a:ln>
            <a:solidFill>
              <a:schemeClr val="tx1"/>
            </a:solidFill>
            <a:prstDash val="sysDot"/>
          </a:ln>
        </p:spPr>
        <p:txBody>
          <a:bodyPr wrap="square">
            <a:spAutoFit/>
          </a:bodyPr>
          <a:lstStyle/>
          <a:p>
            <a:pPr algn="ctr">
              <a:lnSpc>
                <a:spcPct val="115000"/>
              </a:lnSpc>
            </a:pPr>
            <a:r>
              <a:rPr lang="nl-NL" sz="2800" dirty="0">
                <a:solidFill>
                  <a:srgbClr val="0070C0"/>
                </a:solidFill>
                <a:latin typeface="Times New Roman" pitchFamily="18" charset="0"/>
                <a:ea typeface="Tahoma" panose="020B0604030504040204" pitchFamily="34" charset="0"/>
                <a:cs typeface="Times New Roman" pitchFamily="18" charset="0"/>
              </a:rPr>
              <a:t>LÀO, CAMPUCHIA</a:t>
            </a:r>
            <a:endParaRPr lang="en-US" sz="2800" dirty="0">
              <a:solidFill>
                <a:srgbClr val="0070C0"/>
              </a:solidFill>
              <a:effectLst/>
              <a:latin typeface="Times New Roman" pitchFamily="18" charset="0"/>
              <a:ea typeface="Tahoma" panose="020B0604030504040204" pitchFamily="34" charset="0"/>
              <a:cs typeface="Times New Roman" pitchFamily="18" charset="0"/>
            </a:endParaRPr>
          </a:p>
        </p:txBody>
      </p:sp>
      <p:sp>
        <p:nvSpPr>
          <p:cNvPr id="47" name="Diamond 46">
            <a:extLst>
              <a:ext uri="{FF2B5EF4-FFF2-40B4-BE49-F238E27FC236}">
                <a16:creationId xmlns:a16="http://schemas.microsoft.com/office/drawing/2014/main" id="{ED9B0FA8-42C2-4635-A314-7089042A3B80}"/>
              </a:ext>
            </a:extLst>
          </p:cNvPr>
          <p:cNvSpPr/>
          <p:nvPr/>
        </p:nvSpPr>
        <p:spPr>
          <a:xfrm>
            <a:off x="8360627" y="5341462"/>
            <a:ext cx="881801" cy="995572"/>
          </a:xfrm>
          <a:prstGeom prst="diamond">
            <a:avLst/>
          </a:prstGeom>
          <a:solidFill>
            <a:srgbClr val="A0D2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itchFamily="18" charset="0"/>
                <a:cs typeface="Times New Roman" pitchFamily="18" charset="0"/>
              </a:rPr>
              <a:t>6</a:t>
            </a:r>
          </a:p>
        </p:txBody>
      </p:sp>
    </p:spTree>
    <p:extLst>
      <p:ext uri="{BB962C8B-B14F-4D97-AF65-F5344CB8AC3E}">
        <p14:creationId xmlns:p14="http://schemas.microsoft.com/office/powerpoint/2010/main" val="351348788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barn(inVertical)">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barn(inVertical)">
                                      <p:cBhvr>
                                        <p:cTn id="15" dur="500"/>
                                        <p:tgtEl>
                                          <p:spTgt spid="42"/>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43"/>
                                        </p:tgtEl>
                                        <p:attrNameLst>
                                          <p:attrName>style.visibility</p:attrName>
                                        </p:attrNameLst>
                                      </p:cBhvr>
                                      <p:to>
                                        <p:strVal val="visible"/>
                                      </p:to>
                                    </p:set>
                                    <p:animEffect transition="in" filter="barn(inVertical)">
                                      <p:cBhvr>
                                        <p:cTn id="18" dur="500"/>
                                        <p:tgtEl>
                                          <p:spTgt spid="4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46"/>
                                        </p:tgtEl>
                                        <p:attrNameLst>
                                          <p:attrName>style.visibility</p:attrName>
                                        </p:attrNameLst>
                                      </p:cBhvr>
                                      <p:to>
                                        <p:strVal val="visible"/>
                                      </p:to>
                                    </p:set>
                                    <p:animEffect transition="in" filter="barn(inVertical)">
                                      <p:cBhvr>
                                        <p:cTn id="23" dur="500"/>
                                        <p:tgtEl>
                                          <p:spTgt spid="46"/>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47"/>
                                        </p:tgtEl>
                                        <p:attrNameLst>
                                          <p:attrName>style.visibility</p:attrName>
                                        </p:attrNameLst>
                                      </p:cBhvr>
                                      <p:to>
                                        <p:strVal val="visible"/>
                                      </p:to>
                                    </p:set>
                                    <p:animEffect transition="in" filter="barn(inVertical)">
                                      <p:cBhvr>
                                        <p:cTn id="26"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43" grpId="0" animBg="1"/>
      <p:bldP spid="29" grpId="0" animBg="1"/>
      <p:bldP spid="42" grpId="0" animBg="1"/>
      <p:bldP spid="46" grpId="0" animBg="1"/>
      <p:bldP spid="4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7428C444-04E3-4E2E-9C8A-C0E0915386BB}"/>
              </a:ext>
            </a:extLst>
          </p:cNvPr>
          <p:cNvCxnSpPr>
            <a:cxnSpLocks/>
          </p:cNvCxnSpPr>
          <p:nvPr/>
        </p:nvCxnSpPr>
        <p:spPr>
          <a:xfrm>
            <a:off x="22491" y="1128008"/>
            <a:ext cx="12192000" cy="0"/>
          </a:xfrm>
          <a:prstGeom prst="line">
            <a:avLst/>
          </a:prstGeom>
          <a:ln w="5715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1943D4D2-9D3D-4596-8D08-3EA442FF2D6B}"/>
              </a:ext>
            </a:extLst>
          </p:cNvPr>
          <p:cNvGrpSpPr/>
          <p:nvPr/>
        </p:nvGrpSpPr>
        <p:grpSpPr>
          <a:xfrm>
            <a:off x="2365984" y="4846"/>
            <a:ext cx="8940403" cy="983903"/>
            <a:chOff x="724685" y="4524"/>
            <a:chExt cx="8940403" cy="983903"/>
          </a:xfrm>
        </p:grpSpPr>
        <p:sp>
          <p:nvSpPr>
            <p:cNvPr id="21" name="Rectangle 20">
              <a:extLst>
                <a:ext uri="{FF2B5EF4-FFF2-40B4-BE49-F238E27FC236}">
                  <a16:creationId xmlns:a16="http://schemas.microsoft.com/office/drawing/2014/main" id="{91A34CA9-4CC1-4DC0-AC69-0B51A5909314}"/>
                </a:ext>
              </a:extLst>
            </p:cNvPr>
            <p:cNvSpPr/>
            <p:nvPr/>
          </p:nvSpPr>
          <p:spPr>
            <a:xfrm>
              <a:off x="1512016" y="232888"/>
              <a:ext cx="8153072" cy="707886"/>
            </a:xfrm>
            <a:prstGeom prst="rect">
              <a:avLst/>
            </a:prstGeom>
            <a:noFill/>
          </p:spPr>
          <p:txBody>
            <a:bodyPr wrap="square" lIns="91440" tIns="45720" rIns="91440" bIns="45720">
              <a:spAutoFit/>
            </a:bodyPr>
            <a:lstStyle/>
            <a:p>
              <a:pPr algn="ctr"/>
              <a:r>
                <a:rPr lang="en-US" sz="4000" b="1" dirty="0" err="1">
                  <a:ln w="9525">
                    <a:solidFill>
                      <a:schemeClr val="bg1"/>
                    </a:solidFill>
                    <a:prstDash val="solid"/>
                  </a:ln>
                  <a:solidFill>
                    <a:srgbClr val="7030A0"/>
                  </a:solidFill>
                  <a:effectLst>
                    <a:outerShdw blurRad="12700" dist="38100" dir="2700000" algn="tl" rotWithShape="0">
                      <a:schemeClr val="bg1">
                        <a:lumMod val="50000"/>
                      </a:schemeClr>
                    </a:outerShdw>
                  </a:effectLst>
                  <a:latin typeface="Times New Roman" pitchFamily="18" charset="0"/>
                  <a:cs typeface="Times New Roman" pitchFamily="18" charset="0"/>
                </a:rPr>
                <a:t>Trò</a:t>
              </a:r>
              <a:r>
                <a:rPr lang="en-US" sz="4000" b="1" dirty="0">
                  <a:ln w="9525">
                    <a:solidFill>
                      <a:schemeClr val="bg1"/>
                    </a:solidFill>
                    <a:prstDash val="solid"/>
                  </a:ln>
                  <a:solidFill>
                    <a:srgbClr val="7030A0"/>
                  </a:solidFill>
                  <a:effectLst>
                    <a:outerShdw blurRad="12700" dist="38100" dir="2700000" algn="tl" rotWithShape="0">
                      <a:schemeClr val="bg1">
                        <a:lumMod val="50000"/>
                      </a:schemeClr>
                    </a:outerShdw>
                  </a:effectLst>
                  <a:latin typeface="Times New Roman" pitchFamily="18" charset="0"/>
                  <a:cs typeface="Times New Roman" pitchFamily="18" charset="0"/>
                </a:rPr>
                <a:t> </a:t>
              </a:r>
              <a:r>
                <a:rPr lang="en-US" sz="4000" b="1" dirty="0" err="1">
                  <a:ln w="9525">
                    <a:solidFill>
                      <a:schemeClr val="bg1"/>
                    </a:solidFill>
                    <a:prstDash val="solid"/>
                  </a:ln>
                  <a:solidFill>
                    <a:srgbClr val="7030A0"/>
                  </a:solidFill>
                  <a:effectLst>
                    <a:outerShdw blurRad="12700" dist="38100" dir="2700000" algn="tl" rotWithShape="0">
                      <a:schemeClr val="bg1">
                        <a:lumMod val="50000"/>
                      </a:schemeClr>
                    </a:outerShdw>
                  </a:effectLst>
                  <a:latin typeface="Times New Roman" pitchFamily="18" charset="0"/>
                  <a:cs typeface="Times New Roman" pitchFamily="18" charset="0"/>
                </a:rPr>
                <a:t>chơi</a:t>
              </a:r>
              <a:r>
                <a:rPr lang="en-US" sz="4000" b="1" dirty="0">
                  <a:ln w="9525">
                    <a:solidFill>
                      <a:schemeClr val="bg1"/>
                    </a:solidFill>
                    <a:prstDash val="solid"/>
                  </a:ln>
                  <a:solidFill>
                    <a:srgbClr val="7030A0"/>
                  </a:solidFill>
                  <a:effectLst>
                    <a:outerShdw blurRad="12700" dist="38100" dir="2700000" algn="tl" rotWithShape="0">
                      <a:schemeClr val="bg1">
                        <a:lumMod val="50000"/>
                      </a:schemeClr>
                    </a:outerShdw>
                  </a:effectLst>
                  <a:latin typeface="Times New Roman" pitchFamily="18" charset="0"/>
                  <a:cs typeface="Times New Roman" pitchFamily="18" charset="0"/>
                </a:rPr>
                <a:t>: AI LÀ NGƯỜI VÔ ĐỊCH</a:t>
              </a:r>
              <a:endParaRPr lang="en-US" sz="4000" b="1" cap="none" spc="0" dirty="0">
                <a:ln w="9525">
                  <a:solidFill>
                    <a:schemeClr val="bg1"/>
                  </a:solidFill>
                  <a:prstDash val="solid"/>
                </a:ln>
                <a:solidFill>
                  <a:srgbClr val="7030A0"/>
                </a:solidFill>
                <a:effectLst>
                  <a:outerShdw blurRad="12700" dist="38100" dir="2700000" algn="tl" rotWithShape="0">
                    <a:schemeClr val="bg1">
                      <a:lumMod val="50000"/>
                    </a:schemeClr>
                  </a:outerShdw>
                </a:effectLst>
                <a:latin typeface="Times New Roman" pitchFamily="18" charset="0"/>
                <a:cs typeface="Times New Roman" pitchFamily="18" charset="0"/>
              </a:endParaRPr>
            </a:p>
          </p:txBody>
        </p:sp>
        <p:pic>
          <p:nvPicPr>
            <p:cNvPr id="22" name="Picture 2" descr="Game-pad Gaming icon stock vector. Illustration of fight - 184134342">
              <a:extLst>
                <a:ext uri="{FF2B5EF4-FFF2-40B4-BE49-F238E27FC236}">
                  <a16:creationId xmlns:a16="http://schemas.microsoft.com/office/drawing/2014/main" id="{182395C2-0934-45D4-8C60-FF52D4DDD379}"/>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953" b="91716" l="3875" r="98750">
                          <a14:foregroundMark x1="45688" y1="91775" x2="45688" y2="91775"/>
                          <a14:foregroundMark x1="93250" y1="50237" x2="93250" y2="50237"/>
                          <a14:foregroundMark x1="63500" y1="5976" x2="63500" y2="5976"/>
                          <a14:foregroundMark x1="51000" y1="1953" x2="51000" y2="1953"/>
                          <a14:foregroundMark x1="5500" y1="37870" x2="3875" y2="39586"/>
                          <a14:foregroundMark x1="4500" y1="56036" x2="4500" y2="56036"/>
                          <a14:foregroundMark x1="98750" y1="48876" x2="98750" y2="48876"/>
                          <a14:foregroundMark x1="90438" y1="59704" x2="88563" y2="57751"/>
                          <a14:foregroundMark x1="70188" y1="50059" x2="69000" y2="49882"/>
                          <a14:foregroundMark x1="45125" y1="49053" x2="36750" y2="50414"/>
                          <a14:foregroundMark x1="36750" y1="50414" x2="36750" y2="50414"/>
                          <a14:foregroundMark x1="22250" y1="50414" x2="20625" y2="50828"/>
                          <a14:foregroundMark x1="14063" y1="58935" x2="15937" y2="60888"/>
                          <a14:foregroundMark x1="23438" y1="64734" x2="29000" y2="65503"/>
                          <a14:foregroundMark x1="34875" y1="66095" x2="38188" y2="64911"/>
                          <a14:foregroundMark x1="39375" y1="64320" x2="40813" y2="63787"/>
                          <a14:foregroundMark x1="52438" y1="60296" x2="55937" y2="60296"/>
                          <a14:foregroundMark x1="72875" y1="62426" x2="72875" y2="62426"/>
                          <a14:foregroundMark x1="81438" y1="54083" x2="81438" y2="53550"/>
                          <a14:foregroundMark x1="80438" y1="49882" x2="78750" y2="48876"/>
                          <a14:foregroundMark x1="77125" y1="48107" x2="71625" y2="46982"/>
                          <a14:foregroundMark x1="63250" y1="45385" x2="59375" y2="45385"/>
                          <a14:foregroundMark x1="57125" y1="45385" x2="47125" y2="46213"/>
                          <a14:foregroundMark x1="47125" y1="46213" x2="47125" y2="46213"/>
                          <a14:foregroundMark x1="45125" y1="46213" x2="40000" y2="46568"/>
                          <a14:foregroundMark x1="38188" y1="45976" x2="35688" y2="45976"/>
                          <a14:foregroundMark x1="34688" y1="44438" x2="34688" y2="44438"/>
                          <a14:foregroundMark x1="60813" y1="45621" x2="60813" y2="45621"/>
                          <a14:foregroundMark x1="72438" y1="45799" x2="72438" y2="45799"/>
                          <a14:foregroundMark x1="78375" y1="48698" x2="78375" y2="48698"/>
                          <a14:foregroundMark x1="83063" y1="54675" x2="83063" y2="54675"/>
                          <a14:foregroundMark x1="71625" y1="65325" x2="71625" y2="65325"/>
                          <a14:foregroundMark x1="83688" y1="68817" x2="82688" y2="63787"/>
                          <a14:foregroundMark x1="85313" y1="55858" x2="85125" y2="54852"/>
                          <a14:foregroundMark x1="81625" y1="48876" x2="77750" y2="46391"/>
                          <a14:foregroundMark x1="76313" y1="45385" x2="73063" y2="45385"/>
                          <a14:foregroundMark x1="66563" y1="44852" x2="64875" y2="45030"/>
                          <a14:foregroundMark x1="64063" y1="45030" x2="62063" y2="45207"/>
                          <a14:foregroundMark x1="61438" y1="45207" x2="61438" y2="45207"/>
                          <a14:foregroundMark x1="27375" y1="45030" x2="25938" y2="45207"/>
                          <a14:foregroundMark x1="17313" y1="45621" x2="17313" y2="45621"/>
                          <a14:foregroundMark x1="14688" y1="48284" x2="14688" y2="48284"/>
                          <a14:foregroundMark x1="13875" y1="48876" x2="13875" y2="48876"/>
                          <a14:foregroundMark x1="82438" y1="59112" x2="82438" y2="59112"/>
                          <a14:foregroundMark x1="75500" y1="67811" x2="75500" y2="67811"/>
                          <a14:foregroundMark x1="75500" y1="67811" x2="75500" y2="67811"/>
                          <a14:foregroundMark x1="70625" y1="62781" x2="70000" y2="62426"/>
                          <a14:foregroundMark x1="67563" y1="59882" x2="67563" y2="59882"/>
                          <a14:foregroundMark x1="67125" y1="59527" x2="67125" y2="59527"/>
                          <a14:foregroundMark x1="84500" y1="56982" x2="84688" y2="57751"/>
                          <a14:foregroundMark x1="84500" y1="60651" x2="84500" y2="60651"/>
                          <a14:foregroundMark x1="73875" y1="50059" x2="73875" y2="50059"/>
                          <a14:foregroundMark x1="76750" y1="53728" x2="76750" y2="53728"/>
                          <a14:foregroundMark x1="71000" y1="60296" x2="71000" y2="60296"/>
                          <a14:foregroundMark x1="75500" y1="67811" x2="75500" y2="67811"/>
                          <a14:foregroundMark x1="75500" y1="67811" x2="75500" y2="67811"/>
                          <a14:foregroundMark x1="84313" y1="63550" x2="84313" y2="63550"/>
                          <a14:foregroundMark x1="85938" y1="63018" x2="85938" y2="63018"/>
                          <a14:foregroundMark x1="77375" y1="67219" x2="76125" y2="66864"/>
                          <a14:foregroundMark x1="74875" y1="65325" x2="71813" y2="63550"/>
                          <a14:foregroundMark x1="65313" y1="59112" x2="64875" y2="58580"/>
                        </a14:backgroundRemoval>
                      </a14:imgEffect>
                    </a14:imgLayer>
                  </a14:imgProps>
                </a:ext>
                <a:ext uri="{28A0092B-C50C-407E-A947-70E740481C1C}">
                  <a14:useLocalDpi xmlns:a14="http://schemas.microsoft.com/office/drawing/2010/main" val="0"/>
                </a:ext>
              </a:extLst>
            </a:blip>
            <a:srcRect/>
            <a:stretch>
              <a:fillRect/>
            </a:stretch>
          </p:blipFill>
          <p:spPr bwMode="auto">
            <a:xfrm>
              <a:off x="724685" y="4524"/>
              <a:ext cx="931519" cy="983903"/>
            </a:xfrm>
            <a:prstGeom prst="rect">
              <a:avLst/>
            </a:prstGeom>
            <a:noFill/>
            <a:extLst>
              <a:ext uri="{909E8E84-426E-40DD-AFC4-6F175D3DCCD1}">
                <a14:hiddenFill xmlns:a14="http://schemas.microsoft.com/office/drawing/2010/main">
                  <a:solidFill>
                    <a:srgbClr val="FFFFFF"/>
                  </a:solidFill>
                </a14:hiddenFill>
              </a:ext>
            </a:extLst>
          </p:spPr>
        </p:pic>
      </p:grpSp>
      <p:pic>
        <p:nvPicPr>
          <p:cNvPr id="2050" name="Picture 2" descr="Cartoon Màu Vàng Tinh Tế Dấu Chấm Hỏi Biểu Tượng âm Thanh Nổi Hình ảnh |  Định dạng hình ảnh PSD 611699116| vn.lovepik.com">
            <a:extLst>
              <a:ext uri="{FF2B5EF4-FFF2-40B4-BE49-F238E27FC236}">
                <a16:creationId xmlns:a16="http://schemas.microsoft.com/office/drawing/2014/main" id="{FA577319-E962-4612-AB11-5271100836E8}"/>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13214" t="14154" r="13145" b="18450"/>
          <a:stretch/>
        </p:blipFill>
        <p:spPr bwMode="auto">
          <a:xfrm>
            <a:off x="3297503" y="1195339"/>
            <a:ext cx="1227971" cy="112383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heck-icon">
            <a:extLst>
              <a:ext uri="{FF2B5EF4-FFF2-40B4-BE49-F238E27FC236}">
                <a16:creationId xmlns:a16="http://schemas.microsoft.com/office/drawing/2014/main" id="{4BCE60D3-C49B-4E7D-8566-F2F00BA463CC}"/>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8300" b="92915" l="5000" r="93000">
                        <a14:foregroundMark x1="50800" y1="8300" x2="50800" y2="8300"/>
                        <a14:foregroundMark x1="10000" y1="57490" x2="10000" y2="57490"/>
                        <a14:foregroundMark x1="10600" y1="68623" x2="10600" y2="68623"/>
                        <a14:foregroundMark x1="13800" y1="54049" x2="13800" y2="54049"/>
                        <a14:foregroundMark x1="6800" y1="65385" x2="6800" y2="65385"/>
                        <a14:foregroundMark x1="7400" y1="59717" x2="7400" y2="59717"/>
                        <a14:foregroundMark x1="6400" y1="27733" x2="6400" y2="27733"/>
                        <a14:foregroundMark x1="20000" y1="93117" x2="20000" y2="93117"/>
                        <a14:foregroundMark x1="86200" y1="8300" x2="86200" y2="8300"/>
                        <a14:foregroundMark x1="93000" y1="20243" x2="93000" y2="20243"/>
                        <a14:foregroundMark x1="5000" y1="65992" x2="5000" y2="65992"/>
                      </a14:backgroundRemoval>
                    </a14:imgEffect>
                  </a14:imgLayer>
                </a14:imgProps>
              </a:ext>
              <a:ext uri="{28A0092B-C50C-407E-A947-70E740481C1C}">
                <a14:useLocalDpi xmlns:a14="http://schemas.microsoft.com/office/drawing/2010/main" val="0"/>
              </a:ext>
            </a:extLst>
          </a:blip>
          <a:srcRect/>
          <a:stretch>
            <a:fillRect/>
          </a:stretch>
        </p:blipFill>
        <p:spPr bwMode="auto">
          <a:xfrm>
            <a:off x="9794449" y="1124675"/>
            <a:ext cx="1146955" cy="1133191"/>
          </a:xfrm>
          <a:prstGeom prst="rect">
            <a:avLst/>
          </a:prstGeom>
          <a:noFill/>
          <a:extLst>
            <a:ext uri="{909E8E84-426E-40DD-AFC4-6F175D3DCCD1}">
              <a14:hiddenFill xmlns:a14="http://schemas.microsoft.com/office/drawing/2010/main">
                <a:solidFill>
                  <a:srgbClr val="FFFFFF"/>
                </a:solidFill>
              </a14:hiddenFill>
            </a:ext>
          </a:extLst>
        </p:spPr>
      </p:pic>
      <p:cxnSp>
        <p:nvCxnSpPr>
          <p:cNvPr id="28" name="Straight Connector 27">
            <a:extLst>
              <a:ext uri="{FF2B5EF4-FFF2-40B4-BE49-F238E27FC236}">
                <a16:creationId xmlns:a16="http://schemas.microsoft.com/office/drawing/2014/main" id="{2283B0B0-8052-4706-A073-DF94A675522A}"/>
              </a:ext>
            </a:extLst>
          </p:cNvPr>
          <p:cNvCxnSpPr>
            <a:cxnSpLocks/>
          </p:cNvCxnSpPr>
          <p:nvPr/>
        </p:nvCxnSpPr>
        <p:spPr>
          <a:xfrm>
            <a:off x="7970089" y="1336920"/>
            <a:ext cx="0" cy="5869858"/>
          </a:xfrm>
          <a:prstGeom prst="line">
            <a:avLst/>
          </a:prstGeom>
          <a:ln w="571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66CD1277-29FF-4666-B7FC-2CF05513E1A8}"/>
              </a:ext>
            </a:extLst>
          </p:cNvPr>
          <p:cNvSpPr txBox="1"/>
          <p:nvPr/>
        </p:nvSpPr>
        <p:spPr>
          <a:xfrm>
            <a:off x="9054387" y="2347246"/>
            <a:ext cx="3165893" cy="1083374"/>
          </a:xfrm>
          <a:prstGeom prst="rect">
            <a:avLst/>
          </a:prstGeom>
          <a:noFill/>
          <a:ln>
            <a:solidFill>
              <a:schemeClr val="tx1"/>
            </a:solidFill>
            <a:prstDash val="sysDot"/>
          </a:ln>
        </p:spPr>
        <p:txBody>
          <a:bodyPr wrap="square">
            <a:spAutoFit/>
          </a:bodyPr>
          <a:lstStyle/>
          <a:p>
            <a:pPr algn="ctr">
              <a:lnSpc>
                <a:spcPct val="115000"/>
              </a:lnSpc>
            </a:pPr>
            <a:r>
              <a:rPr lang="nl-NL" sz="2800" dirty="0">
                <a:solidFill>
                  <a:srgbClr val="0070C0"/>
                </a:solidFill>
                <a:effectLst/>
                <a:latin typeface="Times New Roman" pitchFamily="18" charset="0"/>
                <a:ea typeface="Tahoma" panose="020B0604030504040204" pitchFamily="34" charset="0"/>
                <a:cs typeface="Times New Roman" pitchFamily="18" charset="0"/>
              </a:rPr>
              <a:t>HÌNH TRỤ, HÌNH NÓN,...</a:t>
            </a:r>
            <a:endParaRPr lang="en-US" sz="2800" dirty="0">
              <a:solidFill>
                <a:srgbClr val="0070C0"/>
              </a:solidFill>
              <a:effectLst/>
              <a:latin typeface="Times New Roman" pitchFamily="18" charset="0"/>
              <a:ea typeface="Tahoma" panose="020B0604030504040204" pitchFamily="34" charset="0"/>
              <a:cs typeface="Times New Roman" pitchFamily="18" charset="0"/>
            </a:endParaRPr>
          </a:p>
        </p:txBody>
      </p:sp>
      <p:sp>
        <p:nvSpPr>
          <p:cNvPr id="42" name="TextBox 41">
            <a:extLst>
              <a:ext uri="{FF2B5EF4-FFF2-40B4-BE49-F238E27FC236}">
                <a16:creationId xmlns:a16="http://schemas.microsoft.com/office/drawing/2014/main" id="{1453680A-FD2F-4E31-B299-B5B00530F185}"/>
              </a:ext>
            </a:extLst>
          </p:cNvPr>
          <p:cNvSpPr txBox="1"/>
          <p:nvPr/>
        </p:nvSpPr>
        <p:spPr>
          <a:xfrm>
            <a:off x="9003617" y="3816712"/>
            <a:ext cx="3161227" cy="587853"/>
          </a:xfrm>
          <a:prstGeom prst="rect">
            <a:avLst/>
          </a:prstGeom>
          <a:noFill/>
          <a:ln>
            <a:solidFill>
              <a:schemeClr val="tx1"/>
            </a:solidFill>
            <a:prstDash val="sysDot"/>
          </a:ln>
        </p:spPr>
        <p:txBody>
          <a:bodyPr wrap="square">
            <a:spAutoFit/>
          </a:bodyPr>
          <a:lstStyle/>
          <a:p>
            <a:pPr algn="ctr">
              <a:lnSpc>
                <a:spcPct val="115000"/>
              </a:lnSpc>
            </a:pPr>
            <a:r>
              <a:rPr lang="nl-NL" sz="2800" dirty="0">
                <a:solidFill>
                  <a:srgbClr val="0070C0"/>
                </a:solidFill>
                <a:latin typeface="Times New Roman" pitchFamily="18" charset="0"/>
                <a:ea typeface="Tahoma" panose="020B0604030504040204" pitchFamily="34" charset="0"/>
                <a:cs typeface="Times New Roman" pitchFamily="18" charset="0"/>
              </a:rPr>
              <a:t>BẮC</a:t>
            </a:r>
            <a:endParaRPr lang="en-US" sz="2800" dirty="0">
              <a:solidFill>
                <a:srgbClr val="0070C0"/>
              </a:solidFill>
              <a:effectLst/>
              <a:latin typeface="Times New Roman" pitchFamily="18" charset="0"/>
              <a:ea typeface="Tahoma" panose="020B0604030504040204" pitchFamily="34" charset="0"/>
              <a:cs typeface="Times New Roman" pitchFamily="18" charset="0"/>
            </a:endParaRPr>
          </a:p>
        </p:txBody>
      </p:sp>
      <p:sp>
        <p:nvSpPr>
          <p:cNvPr id="46" name="TextBox 45">
            <a:extLst>
              <a:ext uri="{FF2B5EF4-FFF2-40B4-BE49-F238E27FC236}">
                <a16:creationId xmlns:a16="http://schemas.microsoft.com/office/drawing/2014/main" id="{5A26059D-C122-47EB-88B4-CB63F0F15622}"/>
              </a:ext>
            </a:extLst>
          </p:cNvPr>
          <p:cNvSpPr txBox="1"/>
          <p:nvPr/>
        </p:nvSpPr>
        <p:spPr>
          <a:xfrm>
            <a:off x="9030772" y="6118980"/>
            <a:ext cx="3161228" cy="587853"/>
          </a:xfrm>
          <a:prstGeom prst="rect">
            <a:avLst/>
          </a:prstGeom>
          <a:noFill/>
          <a:ln>
            <a:solidFill>
              <a:schemeClr val="tx1"/>
            </a:solidFill>
            <a:prstDash val="sysDot"/>
          </a:ln>
        </p:spPr>
        <p:txBody>
          <a:bodyPr wrap="square">
            <a:spAutoFit/>
          </a:bodyPr>
          <a:lstStyle/>
          <a:p>
            <a:pPr algn="ctr">
              <a:lnSpc>
                <a:spcPct val="115000"/>
              </a:lnSpc>
            </a:pPr>
            <a:r>
              <a:rPr lang="nl-NL" sz="2800" dirty="0">
                <a:solidFill>
                  <a:srgbClr val="0070C0"/>
                </a:solidFill>
                <a:latin typeface="Times New Roman" pitchFamily="18" charset="0"/>
                <a:ea typeface="Tahoma" panose="020B0604030504040204" pitchFamily="34" charset="0"/>
                <a:cs typeface="Times New Roman" pitchFamily="18" charset="0"/>
              </a:rPr>
              <a:t>XÍCH ĐẠO</a:t>
            </a:r>
            <a:endParaRPr lang="en-US" sz="2800" dirty="0">
              <a:solidFill>
                <a:srgbClr val="0070C0"/>
              </a:solidFill>
              <a:effectLst/>
              <a:latin typeface="Times New Roman" pitchFamily="18" charset="0"/>
              <a:ea typeface="Tahoma" panose="020B0604030504040204" pitchFamily="34" charset="0"/>
              <a:cs typeface="Times New Roman" pitchFamily="18" charset="0"/>
            </a:endParaRPr>
          </a:p>
        </p:txBody>
      </p:sp>
      <p:grpSp>
        <p:nvGrpSpPr>
          <p:cNvPr id="2" name="Nhóm 1">
            <a:extLst>
              <a:ext uri="{FF2B5EF4-FFF2-40B4-BE49-F238E27FC236}">
                <a16:creationId xmlns:a16="http://schemas.microsoft.com/office/drawing/2014/main" id="{29A8C36A-845A-CD73-BC27-314B68B49549}"/>
              </a:ext>
            </a:extLst>
          </p:cNvPr>
          <p:cNvGrpSpPr/>
          <p:nvPr/>
        </p:nvGrpSpPr>
        <p:grpSpPr>
          <a:xfrm>
            <a:off x="0" y="2446299"/>
            <a:ext cx="7691845" cy="4242269"/>
            <a:chOff x="-38061" y="2722662"/>
            <a:chExt cx="7691845" cy="4242269"/>
          </a:xfrm>
          <a:solidFill>
            <a:schemeClr val="accent4">
              <a:lumMod val="40000"/>
              <a:lumOff val="60000"/>
            </a:schemeClr>
          </a:solidFill>
        </p:grpSpPr>
        <p:sp>
          <p:nvSpPr>
            <p:cNvPr id="27" name="Rectangle: Rounded Corners 7">
              <a:extLst>
                <a:ext uri="{FF2B5EF4-FFF2-40B4-BE49-F238E27FC236}">
                  <a16:creationId xmlns:a16="http://schemas.microsoft.com/office/drawing/2014/main" id="{35A13E74-76F6-4B27-A6EE-08DEFED6CA54}"/>
                </a:ext>
              </a:extLst>
            </p:cNvPr>
            <p:cNvSpPr/>
            <p:nvPr/>
          </p:nvSpPr>
          <p:spPr>
            <a:xfrm>
              <a:off x="744496" y="2722662"/>
              <a:ext cx="6843887" cy="684751"/>
            </a:xfrm>
            <a:prstGeom prst="roundRect">
              <a:avLst/>
            </a:prstGeom>
            <a:grpFill/>
            <a:ln w="3175">
              <a:solidFill>
                <a:schemeClr val="tx1"/>
              </a:solid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dirty="0">
                  <a:solidFill>
                    <a:schemeClr val="tx1"/>
                  </a:solidFill>
                  <a:latin typeface="Times New Roman" pitchFamily="18" charset="0"/>
                  <a:cs typeface="Times New Roman" pitchFamily="18" charset="0"/>
                </a:rPr>
                <a:t>Kể tên 2 phép chiếu hình bản đồ?</a:t>
              </a:r>
              <a:endParaRPr lang="en-US" sz="3200" dirty="0">
                <a:solidFill>
                  <a:schemeClr val="tx1"/>
                </a:solidFill>
                <a:latin typeface="Times New Roman" pitchFamily="18" charset="0"/>
                <a:cs typeface="Times New Roman" pitchFamily="18" charset="0"/>
              </a:endParaRPr>
            </a:p>
          </p:txBody>
        </p:sp>
        <p:sp>
          <p:nvSpPr>
            <p:cNvPr id="32" name="Rectangle: Rounded Corners 7">
              <a:extLst>
                <a:ext uri="{FF2B5EF4-FFF2-40B4-BE49-F238E27FC236}">
                  <a16:creationId xmlns:a16="http://schemas.microsoft.com/office/drawing/2014/main" id="{813F5E76-C52C-46DD-8E00-F9929CDBE81B}"/>
                </a:ext>
              </a:extLst>
            </p:cNvPr>
            <p:cNvSpPr/>
            <p:nvPr/>
          </p:nvSpPr>
          <p:spPr>
            <a:xfrm>
              <a:off x="713917" y="3552751"/>
              <a:ext cx="6939867" cy="1420803"/>
            </a:xfrm>
            <a:prstGeom prst="roundRect">
              <a:avLst/>
            </a:prstGeom>
            <a:grpFill/>
            <a:ln w="3175">
              <a:solidFill>
                <a:schemeClr val="tx1"/>
              </a:solid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dirty="0">
                  <a:solidFill>
                    <a:schemeClr val="tx1"/>
                  </a:solidFill>
                  <a:latin typeface="Times New Roman" pitchFamily="18" charset="0"/>
                  <a:cs typeface="Times New Roman" pitchFamily="18" charset="0"/>
                </a:rPr>
                <a:t>Dựa vào bản đồ trang 107, cho biết nước ta tiếp giáp với Trung Quốc ở hướng nào ?</a:t>
              </a:r>
              <a:endParaRPr lang="en-US" sz="3200" dirty="0">
                <a:solidFill>
                  <a:schemeClr val="tx1"/>
                </a:solidFill>
                <a:latin typeface="Times New Roman" pitchFamily="18" charset="0"/>
                <a:cs typeface="Times New Roman" pitchFamily="18" charset="0"/>
              </a:endParaRPr>
            </a:p>
          </p:txBody>
        </p:sp>
        <p:sp>
          <p:nvSpPr>
            <p:cNvPr id="38" name="Diamond 37">
              <a:extLst>
                <a:ext uri="{FF2B5EF4-FFF2-40B4-BE49-F238E27FC236}">
                  <a16:creationId xmlns:a16="http://schemas.microsoft.com/office/drawing/2014/main" id="{A5F74DD3-345E-46FA-87C2-4E93E032EC51}"/>
                </a:ext>
              </a:extLst>
            </p:cNvPr>
            <p:cNvSpPr/>
            <p:nvPr/>
          </p:nvSpPr>
          <p:spPr>
            <a:xfrm>
              <a:off x="-38061" y="2739199"/>
              <a:ext cx="768080" cy="719856"/>
            </a:xfrm>
            <a:prstGeom prst="diamond">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itchFamily="18" charset="0"/>
                  <a:cs typeface="Times New Roman" pitchFamily="18" charset="0"/>
                </a:rPr>
                <a:t>7</a:t>
              </a:r>
            </a:p>
          </p:txBody>
        </p:sp>
        <p:sp>
          <p:nvSpPr>
            <p:cNvPr id="44" name="Rectangle: Rounded Corners 7">
              <a:extLst>
                <a:ext uri="{FF2B5EF4-FFF2-40B4-BE49-F238E27FC236}">
                  <a16:creationId xmlns:a16="http://schemas.microsoft.com/office/drawing/2014/main" id="{4CE750CD-6FAF-4DCA-B434-C6397CC23AEB}"/>
                </a:ext>
              </a:extLst>
            </p:cNvPr>
            <p:cNvSpPr/>
            <p:nvPr/>
          </p:nvSpPr>
          <p:spPr>
            <a:xfrm>
              <a:off x="752294" y="6290631"/>
              <a:ext cx="6897632" cy="674300"/>
            </a:xfrm>
            <a:prstGeom prst="roundRect">
              <a:avLst/>
            </a:prstGeom>
            <a:grpFill/>
            <a:ln w="3175">
              <a:solidFill>
                <a:schemeClr val="tx1"/>
              </a:solid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dirty="0">
                  <a:solidFill>
                    <a:schemeClr val="tx1"/>
                  </a:solidFill>
                  <a:latin typeface="Times New Roman" pitchFamily="18" charset="0"/>
                  <a:cs typeface="Times New Roman" pitchFamily="18" charset="0"/>
                </a:rPr>
                <a:t>Vĩ tuyến lớn nhất là đường gì?</a:t>
              </a:r>
              <a:endParaRPr lang="en-US" sz="3200" dirty="0">
                <a:solidFill>
                  <a:schemeClr val="tx1"/>
                </a:solidFill>
                <a:latin typeface="Times New Roman" pitchFamily="18" charset="0"/>
                <a:cs typeface="Times New Roman" pitchFamily="18" charset="0"/>
              </a:endParaRPr>
            </a:p>
          </p:txBody>
        </p:sp>
        <p:sp>
          <p:nvSpPr>
            <p:cNvPr id="45" name="Diamond 44">
              <a:extLst>
                <a:ext uri="{FF2B5EF4-FFF2-40B4-BE49-F238E27FC236}">
                  <a16:creationId xmlns:a16="http://schemas.microsoft.com/office/drawing/2014/main" id="{DC5F9BCE-553C-4E66-AA25-62FC124F2DA6}"/>
                </a:ext>
              </a:extLst>
            </p:cNvPr>
            <p:cNvSpPr/>
            <p:nvPr/>
          </p:nvSpPr>
          <p:spPr>
            <a:xfrm>
              <a:off x="-8514" y="5199088"/>
              <a:ext cx="768080" cy="719856"/>
            </a:xfrm>
            <a:prstGeom prst="diamond">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itchFamily="18" charset="0"/>
                  <a:cs typeface="Times New Roman" pitchFamily="18" charset="0"/>
                </a:rPr>
                <a:t>9</a:t>
              </a:r>
            </a:p>
          </p:txBody>
        </p:sp>
        <p:sp>
          <p:nvSpPr>
            <p:cNvPr id="23" name="Rectangle: Rounded Corners 7">
              <a:extLst>
                <a:ext uri="{FF2B5EF4-FFF2-40B4-BE49-F238E27FC236}">
                  <a16:creationId xmlns:a16="http://schemas.microsoft.com/office/drawing/2014/main" id="{AE7F815C-4F3C-46C8-B12B-EE24C1C6DD4A}"/>
                </a:ext>
              </a:extLst>
            </p:cNvPr>
            <p:cNvSpPr/>
            <p:nvPr/>
          </p:nvSpPr>
          <p:spPr>
            <a:xfrm>
              <a:off x="744496" y="5098684"/>
              <a:ext cx="6897632" cy="1050695"/>
            </a:xfrm>
            <a:prstGeom prst="roundRect">
              <a:avLst/>
            </a:prstGeom>
            <a:grpFill/>
            <a:ln w="3175">
              <a:solidFill>
                <a:schemeClr val="tx1"/>
              </a:solidFill>
              <a:prstDash val="sysDash"/>
              <a:extLst>
                <a:ext uri="{C807C97D-BFC1-408E-A445-0C87EB9F89A2}">
                  <ask:lineSketchStyleProp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dirty="0">
                  <a:solidFill>
                    <a:schemeClr val="tx1"/>
                  </a:solidFill>
                  <a:latin typeface="Times New Roman" pitchFamily="18" charset="0"/>
                  <a:cs typeface="Times New Roman" pitchFamily="18" charset="0"/>
                </a:rPr>
                <a:t>Dựa vào bản đồ trang 10</a:t>
              </a:r>
              <a:r>
                <a:rPr lang="en-US" sz="3200" dirty="0">
                  <a:solidFill>
                    <a:schemeClr val="tx1"/>
                  </a:solidFill>
                  <a:latin typeface="Times New Roman" pitchFamily="18" charset="0"/>
                  <a:cs typeface="Times New Roman" pitchFamily="18" charset="0"/>
                </a:rPr>
                <a:t>1</a:t>
              </a:r>
              <a:r>
                <a:rPr lang="vi-VN" sz="3200" dirty="0">
                  <a:solidFill>
                    <a:schemeClr val="tx1"/>
                  </a:solidFill>
                  <a:latin typeface="Times New Roman" pitchFamily="18" charset="0"/>
                  <a:cs typeface="Times New Roman" pitchFamily="18" charset="0"/>
                </a:rPr>
                <a:t>, cho biết phía </a:t>
              </a:r>
              <a:r>
                <a:rPr lang="en-US" sz="3200" dirty="0">
                  <a:solidFill>
                    <a:schemeClr val="tx1"/>
                  </a:solidFill>
                  <a:latin typeface="Times New Roman" pitchFamily="18" charset="0"/>
                  <a:cs typeface="Times New Roman" pitchFamily="18" charset="0"/>
                </a:rPr>
                <a:t>Nam </a:t>
              </a:r>
              <a:r>
                <a:rPr lang="vi-VN" sz="3200" dirty="0">
                  <a:solidFill>
                    <a:schemeClr val="tx1"/>
                  </a:solidFill>
                  <a:latin typeface="Times New Roman" pitchFamily="18" charset="0"/>
                  <a:cs typeface="Times New Roman" pitchFamily="18" charset="0"/>
                </a:rPr>
                <a:t>nước ta tiếp giáp với gì?</a:t>
              </a:r>
              <a:endParaRPr lang="en-US" sz="3200" dirty="0">
                <a:solidFill>
                  <a:schemeClr val="tx1"/>
                </a:solidFill>
                <a:latin typeface="Times New Roman" pitchFamily="18" charset="0"/>
                <a:cs typeface="Times New Roman" pitchFamily="18" charset="0"/>
              </a:endParaRPr>
            </a:p>
          </p:txBody>
        </p:sp>
        <p:sp>
          <p:nvSpPr>
            <p:cNvPr id="24" name="Diamond 23">
              <a:extLst>
                <a:ext uri="{FF2B5EF4-FFF2-40B4-BE49-F238E27FC236}">
                  <a16:creationId xmlns:a16="http://schemas.microsoft.com/office/drawing/2014/main" id="{12623A21-B8D2-4DF7-BF4A-85C2E664A83B}"/>
                </a:ext>
              </a:extLst>
            </p:cNvPr>
            <p:cNvSpPr/>
            <p:nvPr/>
          </p:nvSpPr>
          <p:spPr>
            <a:xfrm>
              <a:off x="-15786" y="3881356"/>
              <a:ext cx="768080" cy="719856"/>
            </a:xfrm>
            <a:prstGeom prst="diamond">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itchFamily="18" charset="0"/>
                  <a:cs typeface="Times New Roman" pitchFamily="18" charset="0"/>
                </a:rPr>
                <a:t>8</a:t>
              </a:r>
            </a:p>
          </p:txBody>
        </p:sp>
      </p:grpSp>
      <p:sp>
        <p:nvSpPr>
          <p:cNvPr id="25" name="Diamond 24">
            <a:extLst>
              <a:ext uri="{FF2B5EF4-FFF2-40B4-BE49-F238E27FC236}">
                <a16:creationId xmlns:a16="http://schemas.microsoft.com/office/drawing/2014/main" id="{9D8C33D3-DF4E-4D9F-AC5C-CCD4DB69A72A}"/>
              </a:ext>
            </a:extLst>
          </p:cNvPr>
          <p:cNvSpPr/>
          <p:nvPr/>
        </p:nvSpPr>
        <p:spPr>
          <a:xfrm>
            <a:off x="-225764" y="5920100"/>
            <a:ext cx="1134135" cy="768468"/>
          </a:xfrm>
          <a:prstGeom prst="diamond">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itchFamily="18" charset="0"/>
                <a:cs typeface="Times New Roman" pitchFamily="18" charset="0"/>
              </a:rPr>
              <a:t>10</a:t>
            </a:r>
          </a:p>
        </p:txBody>
      </p:sp>
      <p:sp>
        <p:nvSpPr>
          <p:cNvPr id="26" name="TextBox 25">
            <a:extLst>
              <a:ext uri="{FF2B5EF4-FFF2-40B4-BE49-F238E27FC236}">
                <a16:creationId xmlns:a16="http://schemas.microsoft.com/office/drawing/2014/main" id="{F1F61DA3-1A44-4DF0-8260-4D95EF95A1AA}"/>
              </a:ext>
            </a:extLst>
          </p:cNvPr>
          <p:cNvSpPr txBox="1"/>
          <p:nvPr/>
        </p:nvSpPr>
        <p:spPr>
          <a:xfrm>
            <a:off x="9003617" y="5054728"/>
            <a:ext cx="3165893" cy="587853"/>
          </a:xfrm>
          <a:prstGeom prst="rect">
            <a:avLst/>
          </a:prstGeom>
          <a:noFill/>
          <a:ln>
            <a:solidFill>
              <a:schemeClr val="tx1"/>
            </a:solidFill>
            <a:prstDash val="sysDot"/>
          </a:ln>
        </p:spPr>
        <p:txBody>
          <a:bodyPr wrap="square">
            <a:spAutoFit/>
          </a:bodyPr>
          <a:lstStyle/>
          <a:p>
            <a:pPr algn="ctr">
              <a:lnSpc>
                <a:spcPct val="115000"/>
              </a:lnSpc>
            </a:pPr>
            <a:r>
              <a:rPr lang="nl-NL" sz="2800" dirty="0">
                <a:solidFill>
                  <a:srgbClr val="0070C0"/>
                </a:solidFill>
                <a:latin typeface="Times New Roman" pitchFamily="18" charset="0"/>
                <a:ea typeface="Tahoma" panose="020B0604030504040204" pitchFamily="34" charset="0"/>
                <a:cs typeface="Times New Roman" pitchFamily="18" charset="0"/>
              </a:rPr>
              <a:t>BIỂN ĐỘNG</a:t>
            </a:r>
            <a:endParaRPr lang="en-US" sz="2800" dirty="0">
              <a:solidFill>
                <a:srgbClr val="0070C0"/>
              </a:solidFill>
              <a:effectLst/>
              <a:latin typeface="Times New Roman" pitchFamily="18" charset="0"/>
              <a:ea typeface="Tahoma" panose="020B0604030504040204" pitchFamily="34" charset="0"/>
              <a:cs typeface="Times New Roman" pitchFamily="18" charset="0"/>
            </a:endParaRPr>
          </a:p>
        </p:txBody>
      </p:sp>
      <p:sp>
        <p:nvSpPr>
          <p:cNvPr id="31" name="Diamond 30">
            <a:extLst>
              <a:ext uri="{FF2B5EF4-FFF2-40B4-BE49-F238E27FC236}">
                <a16:creationId xmlns:a16="http://schemas.microsoft.com/office/drawing/2014/main" id="{47C284F0-F235-4341-9D8C-6157508C153A}"/>
              </a:ext>
            </a:extLst>
          </p:cNvPr>
          <p:cNvSpPr/>
          <p:nvPr/>
        </p:nvSpPr>
        <p:spPr>
          <a:xfrm>
            <a:off x="8136537" y="2462836"/>
            <a:ext cx="768080" cy="719856"/>
          </a:xfrm>
          <a:prstGeom prst="diamond">
            <a:avLst/>
          </a:prstGeom>
          <a:solidFill>
            <a:srgbClr val="A0D2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itchFamily="18" charset="0"/>
                <a:cs typeface="Times New Roman" pitchFamily="18" charset="0"/>
              </a:rPr>
              <a:t>7</a:t>
            </a:r>
          </a:p>
        </p:txBody>
      </p:sp>
      <p:sp>
        <p:nvSpPr>
          <p:cNvPr id="33" name="Diamond 32">
            <a:extLst>
              <a:ext uri="{FF2B5EF4-FFF2-40B4-BE49-F238E27FC236}">
                <a16:creationId xmlns:a16="http://schemas.microsoft.com/office/drawing/2014/main" id="{1CD1306A-E7E4-445A-8171-3A5E1DF93A49}"/>
              </a:ext>
            </a:extLst>
          </p:cNvPr>
          <p:cNvSpPr/>
          <p:nvPr/>
        </p:nvSpPr>
        <p:spPr>
          <a:xfrm>
            <a:off x="8159015" y="4973365"/>
            <a:ext cx="768080" cy="719856"/>
          </a:xfrm>
          <a:prstGeom prst="diamond">
            <a:avLst/>
          </a:prstGeom>
          <a:solidFill>
            <a:srgbClr val="A0D2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itchFamily="18" charset="0"/>
                <a:cs typeface="Times New Roman" pitchFamily="18" charset="0"/>
              </a:rPr>
              <a:t>9</a:t>
            </a:r>
          </a:p>
        </p:txBody>
      </p:sp>
      <p:sp>
        <p:nvSpPr>
          <p:cNvPr id="34" name="Diamond 33">
            <a:extLst>
              <a:ext uri="{FF2B5EF4-FFF2-40B4-BE49-F238E27FC236}">
                <a16:creationId xmlns:a16="http://schemas.microsoft.com/office/drawing/2014/main" id="{72C6EA93-3478-43F1-BE87-5C54AF808E35}"/>
              </a:ext>
            </a:extLst>
          </p:cNvPr>
          <p:cNvSpPr/>
          <p:nvPr/>
        </p:nvSpPr>
        <p:spPr>
          <a:xfrm>
            <a:off x="8136537" y="3762019"/>
            <a:ext cx="768080" cy="719856"/>
          </a:xfrm>
          <a:prstGeom prst="diamond">
            <a:avLst/>
          </a:prstGeom>
          <a:solidFill>
            <a:srgbClr val="A0D2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itchFamily="18" charset="0"/>
                <a:cs typeface="Times New Roman" pitchFamily="18" charset="0"/>
              </a:rPr>
              <a:t>8</a:t>
            </a:r>
          </a:p>
        </p:txBody>
      </p:sp>
      <p:sp>
        <p:nvSpPr>
          <p:cNvPr id="35" name="Diamond 34">
            <a:extLst>
              <a:ext uri="{FF2B5EF4-FFF2-40B4-BE49-F238E27FC236}">
                <a16:creationId xmlns:a16="http://schemas.microsoft.com/office/drawing/2014/main" id="{21B46371-5808-40AD-B6B5-CE7FB95701FD}"/>
              </a:ext>
            </a:extLst>
          </p:cNvPr>
          <p:cNvSpPr/>
          <p:nvPr/>
        </p:nvSpPr>
        <p:spPr>
          <a:xfrm>
            <a:off x="8031633" y="6028673"/>
            <a:ext cx="1093514" cy="768468"/>
          </a:xfrm>
          <a:prstGeom prst="diamond">
            <a:avLst/>
          </a:prstGeom>
          <a:solidFill>
            <a:srgbClr val="A0D2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itchFamily="18" charset="0"/>
                <a:cs typeface="Times New Roman" pitchFamily="18" charset="0"/>
              </a:rPr>
              <a:t>10</a:t>
            </a:r>
          </a:p>
        </p:txBody>
      </p:sp>
    </p:spTree>
    <p:extLst>
      <p:ext uri="{BB962C8B-B14F-4D97-AF65-F5344CB8AC3E}">
        <p14:creationId xmlns:p14="http://schemas.microsoft.com/office/powerpoint/2010/main" val="284069783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barn(inVertical)">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barn(inVertical)">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barn(inVertical)">
                                      <p:cBhvr>
                                        <p:cTn id="22"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42" grpId="0" animBg="1"/>
      <p:bldP spid="46" grpId="0" animBg="1"/>
      <p:bldP spid="2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13"/>
          <p:cNvSpPr txBox="1">
            <a:spLocks noChangeArrowheads="1"/>
          </p:cNvSpPr>
          <p:nvPr/>
        </p:nvSpPr>
        <p:spPr bwMode="auto">
          <a:xfrm>
            <a:off x="4544949" y="4602100"/>
            <a:ext cx="470230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fontAlgn="base">
              <a:spcBef>
                <a:spcPct val="0"/>
              </a:spcBef>
              <a:spcAft>
                <a:spcPct val="0"/>
              </a:spcAft>
            </a:pPr>
            <a:endParaRPr lang="en-US" altLang="en-US" sz="1800" b="1">
              <a:solidFill>
                <a:srgbClr val="FF0000"/>
              </a:solidFill>
            </a:endParaRPr>
          </a:p>
        </p:txBody>
      </p:sp>
      <p:pic>
        <p:nvPicPr>
          <p:cNvPr id="27" name="Picture 2" descr="C:\Users\TIN PHAT\AppData\Local\Temp\Rar$DIa5972.9282\mau background don gian 2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p:cNvSpPr txBox="1"/>
          <p:nvPr/>
        </p:nvSpPr>
        <p:spPr>
          <a:xfrm>
            <a:off x="2883029" y="972623"/>
            <a:ext cx="6713457" cy="584775"/>
          </a:xfrm>
          <a:prstGeom prst="rect">
            <a:avLst/>
          </a:prstGeom>
          <a:noFill/>
        </p:spPr>
        <p:txBody>
          <a:bodyPr wrap="square" rtlCol="0">
            <a:spAutoFit/>
          </a:bodyPr>
          <a:lstStyle/>
          <a:p>
            <a:pPr algn="ctr"/>
            <a:r>
              <a:rPr lang="en-US" sz="3200" b="1" u="sng" dirty="0">
                <a:latin typeface="Times New Roman" pitchFamily="18" charset="0"/>
                <a:cs typeface="Times New Roman" pitchFamily="18" charset="0"/>
              </a:rPr>
              <a:t>HƯỚNG DẪN HỌC TẬP Ở NHÀ</a:t>
            </a:r>
          </a:p>
        </p:txBody>
      </p:sp>
      <p:sp>
        <p:nvSpPr>
          <p:cNvPr id="15" name="TextBox 14"/>
          <p:cNvSpPr txBox="1"/>
          <p:nvPr/>
        </p:nvSpPr>
        <p:spPr>
          <a:xfrm>
            <a:off x="1253764" y="1591189"/>
            <a:ext cx="9837723" cy="3675622"/>
          </a:xfrm>
          <a:prstGeom prst="rect">
            <a:avLst/>
          </a:prstGeom>
          <a:noFill/>
        </p:spPr>
        <p:txBody>
          <a:bodyPr wrap="square" rtlCol="0">
            <a:spAutoFit/>
          </a:bodyPr>
          <a:lstStyle/>
          <a:p>
            <a:pPr algn="just">
              <a:lnSpc>
                <a:spcPct val="115000"/>
              </a:lnSpc>
              <a:spcBef>
                <a:spcPts val="600"/>
              </a:spcBef>
            </a:pPr>
            <a:r>
              <a:rPr lang="en-US" sz="3200" dirty="0">
                <a:solidFill>
                  <a:srgbClr val="000000"/>
                </a:solidFill>
                <a:latin typeface="Times New Roman"/>
                <a:ea typeface="Calibri"/>
              </a:rPr>
              <a:t>- </a:t>
            </a:r>
            <a:r>
              <a:rPr lang="en-US" sz="3200" dirty="0" err="1">
                <a:solidFill>
                  <a:srgbClr val="000000"/>
                </a:solidFill>
                <a:latin typeface="Times New Roman"/>
                <a:ea typeface="Calibri"/>
              </a:rPr>
              <a:t>Bài</a:t>
            </a:r>
            <a:r>
              <a:rPr lang="en-US" sz="3200" dirty="0">
                <a:solidFill>
                  <a:srgbClr val="000000"/>
                </a:solidFill>
                <a:latin typeface="Times New Roman"/>
                <a:ea typeface="Calibri"/>
              </a:rPr>
              <a:t> </a:t>
            </a:r>
            <a:r>
              <a:rPr lang="en-US" sz="3200" dirty="0" err="1">
                <a:solidFill>
                  <a:srgbClr val="000000"/>
                </a:solidFill>
                <a:latin typeface="Times New Roman"/>
                <a:ea typeface="Calibri"/>
              </a:rPr>
              <a:t>hôm</a:t>
            </a:r>
            <a:r>
              <a:rPr lang="en-US" sz="3200" dirty="0">
                <a:solidFill>
                  <a:srgbClr val="000000"/>
                </a:solidFill>
                <a:latin typeface="Times New Roman"/>
                <a:ea typeface="Calibri"/>
              </a:rPr>
              <a:t> nay: </a:t>
            </a:r>
            <a:r>
              <a:rPr lang="en-US" sz="3200" dirty="0" err="1">
                <a:solidFill>
                  <a:srgbClr val="000000"/>
                </a:solidFill>
                <a:latin typeface="Times New Roman"/>
                <a:ea typeface="Calibri"/>
              </a:rPr>
              <a:t>Học</a:t>
            </a:r>
            <a:r>
              <a:rPr lang="en-US" sz="3200" dirty="0">
                <a:solidFill>
                  <a:srgbClr val="000000"/>
                </a:solidFill>
                <a:latin typeface="Times New Roman"/>
                <a:ea typeface="Calibri"/>
              </a:rPr>
              <a:t> </a:t>
            </a:r>
            <a:r>
              <a:rPr lang="en-US" sz="3200" dirty="0" err="1">
                <a:solidFill>
                  <a:srgbClr val="000000"/>
                </a:solidFill>
                <a:latin typeface="Times New Roman"/>
                <a:ea typeface="Calibri"/>
              </a:rPr>
              <a:t>bài</a:t>
            </a:r>
            <a:r>
              <a:rPr lang="en-US" sz="3200" dirty="0">
                <a:solidFill>
                  <a:srgbClr val="000000"/>
                </a:solidFill>
                <a:latin typeface="Times New Roman"/>
                <a:ea typeface="Calibri"/>
              </a:rPr>
              <a:t>, </a:t>
            </a:r>
            <a:r>
              <a:rPr lang="en-US" sz="3200" dirty="0" err="1">
                <a:solidFill>
                  <a:srgbClr val="000000"/>
                </a:solidFill>
                <a:latin typeface="Times New Roman"/>
                <a:ea typeface="Calibri"/>
              </a:rPr>
              <a:t>làm</a:t>
            </a:r>
            <a:r>
              <a:rPr lang="en-US" sz="3200" dirty="0">
                <a:solidFill>
                  <a:srgbClr val="000000"/>
                </a:solidFill>
                <a:latin typeface="Times New Roman"/>
                <a:ea typeface="Calibri"/>
              </a:rPr>
              <a:t> </a:t>
            </a:r>
            <a:r>
              <a:rPr lang="en-US" sz="3200" dirty="0" err="1">
                <a:solidFill>
                  <a:srgbClr val="000000"/>
                </a:solidFill>
                <a:latin typeface="Times New Roman"/>
                <a:ea typeface="Calibri"/>
              </a:rPr>
              <a:t>bài</a:t>
            </a:r>
            <a:r>
              <a:rPr lang="en-US" sz="3200" dirty="0">
                <a:solidFill>
                  <a:srgbClr val="000000"/>
                </a:solidFill>
                <a:latin typeface="Times New Roman"/>
                <a:ea typeface="Calibri"/>
              </a:rPr>
              <a:t> </a:t>
            </a:r>
            <a:r>
              <a:rPr lang="en-US" sz="3200" dirty="0" err="1">
                <a:solidFill>
                  <a:srgbClr val="000000"/>
                </a:solidFill>
                <a:latin typeface="Times New Roman"/>
                <a:ea typeface="Calibri"/>
              </a:rPr>
              <a:t>tập</a:t>
            </a:r>
            <a:r>
              <a:rPr lang="en-US" sz="3200" dirty="0">
                <a:solidFill>
                  <a:srgbClr val="000000"/>
                </a:solidFill>
                <a:latin typeface="Times New Roman"/>
                <a:ea typeface="Calibri"/>
              </a:rPr>
              <a:t> </a:t>
            </a:r>
            <a:r>
              <a:rPr lang="en-US" sz="3200" dirty="0" err="1">
                <a:solidFill>
                  <a:srgbClr val="000000"/>
                </a:solidFill>
                <a:latin typeface="Times New Roman"/>
                <a:ea typeface="Calibri"/>
              </a:rPr>
              <a:t>trong</a:t>
            </a:r>
            <a:r>
              <a:rPr lang="en-US" sz="3200" dirty="0">
                <a:solidFill>
                  <a:srgbClr val="000000"/>
                </a:solidFill>
                <a:latin typeface="Times New Roman"/>
                <a:ea typeface="Calibri"/>
              </a:rPr>
              <a:t> </a:t>
            </a:r>
            <a:r>
              <a:rPr lang="en-US" sz="3200" dirty="0" err="1">
                <a:solidFill>
                  <a:srgbClr val="000000"/>
                </a:solidFill>
                <a:latin typeface="Times New Roman"/>
                <a:ea typeface="Calibri"/>
              </a:rPr>
              <a:t>sách</a:t>
            </a:r>
            <a:r>
              <a:rPr lang="en-US" sz="3200" dirty="0">
                <a:solidFill>
                  <a:srgbClr val="000000"/>
                </a:solidFill>
                <a:latin typeface="Times New Roman"/>
                <a:ea typeface="Calibri"/>
              </a:rPr>
              <a:t> </a:t>
            </a:r>
            <a:r>
              <a:rPr lang="en-US" sz="3200" dirty="0" err="1">
                <a:solidFill>
                  <a:srgbClr val="000000"/>
                </a:solidFill>
                <a:latin typeface="Times New Roman"/>
                <a:ea typeface="Calibri"/>
              </a:rPr>
              <a:t>bài</a:t>
            </a:r>
            <a:r>
              <a:rPr lang="en-US" sz="3200" dirty="0">
                <a:solidFill>
                  <a:srgbClr val="000000"/>
                </a:solidFill>
                <a:latin typeface="Times New Roman"/>
                <a:ea typeface="Calibri"/>
              </a:rPr>
              <a:t> </a:t>
            </a:r>
            <a:r>
              <a:rPr lang="en-US" sz="3200" dirty="0" err="1">
                <a:solidFill>
                  <a:srgbClr val="000000"/>
                </a:solidFill>
                <a:latin typeface="Times New Roman"/>
                <a:ea typeface="Calibri"/>
              </a:rPr>
              <a:t>tập</a:t>
            </a:r>
            <a:r>
              <a:rPr lang="en-US" sz="3200" dirty="0">
                <a:solidFill>
                  <a:srgbClr val="000000"/>
                </a:solidFill>
                <a:latin typeface="Times New Roman"/>
                <a:ea typeface="Calibri"/>
              </a:rPr>
              <a:t> LS &amp;ĐL.</a:t>
            </a:r>
          </a:p>
          <a:p>
            <a:pPr algn="just">
              <a:lnSpc>
                <a:spcPct val="115000"/>
              </a:lnSpc>
              <a:spcBef>
                <a:spcPts val="600"/>
              </a:spcBef>
            </a:pPr>
            <a:r>
              <a:rPr lang="en-US" sz="3200" dirty="0">
                <a:solidFill>
                  <a:srgbClr val="000000"/>
                </a:solidFill>
                <a:latin typeface="Times New Roman"/>
                <a:ea typeface="Calibri"/>
              </a:rPr>
              <a:t>- </a:t>
            </a:r>
            <a:r>
              <a:rPr lang="en-US" sz="3200" dirty="0" err="1">
                <a:solidFill>
                  <a:srgbClr val="000000"/>
                </a:solidFill>
                <a:latin typeface="Times New Roman"/>
                <a:ea typeface="Calibri"/>
              </a:rPr>
              <a:t>Bài</a:t>
            </a:r>
            <a:r>
              <a:rPr lang="en-US" sz="3200" dirty="0">
                <a:solidFill>
                  <a:srgbClr val="000000"/>
                </a:solidFill>
                <a:latin typeface="Times New Roman"/>
                <a:ea typeface="Calibri"/>
              </a:rPr>
              <a:t> </a:t>
            </a:r>
            <a:r>
              <a:rPr lang="en-US" sz="3200" dirty="0" err="1">
                <a:solidFill>
                  <a:srgbClr val="000000"/>
                </a:solidFill>
                <a:latin typeface="Times New Roman"/>
                <a:ea typeface="Calibri"/>
              </a:rPr>
              <a:t>mới</a:t>
            </a:r>
            <a:r>
              <a:rPr lang="en-US" sz="3200" b="1" dirty="0">
                <a:solidFill>
                  <a:srgbClr val="000000"/>
                </a:solidFill>
                <a:latin typeface="Times New Roman"/>
                <a:ea typeface="Calibri"/>
              </a:rPr>
              <a:t>: </a:t>
            </a:r>
            <a:r>
              <a:rPr lang="en-US" sz="3200" b="1" dirty="0" err="1">
                <a:solidFill>
                  <a:srgbClr val="000000"/>
                </a:solidFill>
                <a:latin typeface="Times New Roman"/>
                <a:ea typeface="Calibri"/>
              </a:rPr>
              <a:t>Bài</a:t>
            </a:r>
            <a:r>
              <a:rPr lang="en-US" sz="3200" b="1" dirty="0">
                <a:solidFill>
                  <a:srgbClr val="000000"/>
                </a:solidFill>
                <a:latin typeface="Times New Roman"/>
                <a:ea typeface="Calibri"/>
              </a:rPr>
              <a:t> 3: </a:t>
            </a:r>
            <a:r>
              <a:rPr lang="en-US" sz="3200" b="1" dirty="0" err="1">
                <a:solidFill>
                  <a:srgbClr val="000000"/>
                </a:solidFill>
                <a:latin typeface="Times New Roman"/>
                <a:ea typeface="Calibri"/>
              </a:rPr>
              <a:t>Tỉ</a:t>
            </a:r>
            <a:r>
              <a:rPr lang="en-US" sz="3200" b="1" dirty="0">
                <a:solidFill>
                  <a:srgbClr val="000000"/>
                </a:solidFill>
                <a:latin typeface="Times New Roman"/>
                <a:ea typeface="Calibri"/>
              </a:rPr>
              <a:t> </a:t>
            </a:r>
            <a:r>
              <a:rPr lang="en-US" sz="3200" b="1" dirty="0" err="1">
                <a:solidFill>
                  <a:srgbClr val="000000"/>
                </a:solidFill>
                <a:latin typeface="Times New Roman"/>
                <a:ea typeface="Calibri"/>
              </a:rPr>
              <a:t>lệ</a:t>
            </a:r>
            <a:r>
              <a:rPr lang="en-US" sz="3200" b="1" dirty="0">
                <a:solidFill>
                  <a:srgbClr val="000000"/>
                </a:solidFill>
                <a:latin typeface="Times New Roman"/>
                <a:ea typeface="Calibri"/>
              </a:rPr>
              <a:t> </a:t>
            </a:r>
            <a:r>
              <a:rPr lang="en-US" sz="3200" b="1" dirty="0" err="1">
                <a:solidFill>
                  <a:srgbClr val="000000"/>
                </a:solidFill>
                <a:latin typeface="Times New Roman"/>
                <a:ea typeface="Calibri"/>
              </a:rPr>
              <a:t>bản</a:t>
            </a:r>
            <a:r>
              <a:rPr lang="en-US" sz="3200" b="1" dirty="0">
                <a:solidFill>
                  <a:srgbClr val="000000"/>
                </a:solidFill>
                <a:latin typeface="Times New Roman"/>
                <a:ea typeface="Calibri"/>
              </a:rPr>
              <a:t> </a:t>
            </a:r>
            <a:r>
              <a:rPr lang="en-US" sz="3200" b="1" dirty="0" err="1">
                <a:solidFill>
                  <a:srgbClr val="000000"/>
                </a:solidFill>
                <a:latin typeface="Times New Roman"/>
                <a:ea typeface="Calibri"/>
              </a:rPr>
              <a:t>đồ</a:t>
            </a:r>
            <a:r>
              <a:rPr lang="en-US" sz="3200" b="1" dirty="0">
                <a:solidFill>
                  <a:srgbClr val="000000"/>
                </a:solidFill>
                <a:latin typeface="Times New Roman"/>
                <a:ea typeface="Calibri"/>
              </a:rPr>
              <a:t>. </a:t>
            </a:r>
            <a:r>
              <a:rPr lang="en-US" sz="3200" b="1" dirty="0" err="1">
                <a:solidFill>
                  <a:srgbClr val="000000"/>
                </a:solidFill>
                <a:latin typeface="Times New Roman"/>
                <a:ea typeface="Calibri"/>
              </a:rPr>
              <a:t>Tính</a:t>
            </a:r>
            <a:r>
              <a:rPr lang="en-US" sz="3200" b="1" dirty="0">
                <a:solidFill>
                  <a:srgbClr val="000000"/>
                </a:solidFill>
                <a:latin typeface="Times New Roman"/>
                <a:ea typeface="Calibri"/>
              </a:rPr>
              <a:t> </a:t>
            </a:r>
            <a:r>
              <a:rPr lang="en-US" sz="3200" b="1" dirty="0" err="1">
                <a:solidFill>
                  <a:srgbClr val="000000"/>
                </a:solidFill>
                <a:latin typeface="Times New Roman"/>
                <a:ea typeface="Calibri"/>
              </a:rPr>
              <a:t>khoảng</a:t>
            </a:r>
            <a:r>
              <a:rPr lang="en-US" sz="3200" b="1" dirty="0">
                <a:solidFill>
                  <a:srgbClr val="000000"/>
                </a:solidFill>
                <a:latin typeface="Times New Roman"/>
                <a:ea typeface="Calibri"/>
              </a:rPr>
              <a:t> </a:t>
            </a:r>
            <a:r>
              <a:rPr lang="en-US" sz="3200" b="1" dirty="0" err="1">
                <a:solidFill>
                  <a:srgbClr val="000000"/>
                </a:solidFill>
                <a:latin typeface="Times New Roman"/>
                <a:ea typeface="Calibri"/>
              </a:rPr>
              <a:t>cách</a:t>
            </a:r>
            <a:r>
              <a:rPr lang="en-US" sz="3200" b="1" dirty="0">
                <a:solidFill>
                  <a:srgbClr val="000000"/>
                </a:solidFill>
                <a:latin typeface="Times New Roman"/>
                <a:ea typeface="Calibri"/>
              </a:rPr>
              <a:t> </a:t>
            </a:r>
            <a:r>
              <a:rPr lang="en-US" sz="3200" b="1" dirty="0" err="1">
                <a:solidFill>
                  <a:srgbClr val="000000"/>
                </a:solidFill>
                <a:latin typeface="Times New Roman"/>
                <a:ea typeface="Calibri"/>
              </a:rPr>
              <a:t>thực</a:t>
            </a:r>
            <a:r>
              <a:rPr lang="en-US" sz="3200" b="1" dirty="0">
                <a:solidFill>
                  <a:srgbClr val="000000"/>
                </a:solidFill>
                <a:latin typeface="Times New Roman"/>
                <a:ea typeface="Calibri"/>
              </a:rPr>
              <a:t> </a:t>
            </a:r>
            <a:r>
              <a:rPr lang="en-US" sz="3200" b="1" dirty="0" err="1">
                <a:solidFill>
                  <a:srgbClr val="000000"/>
                </a:solidFill>
                <a:latin typeface="Times New Roman"/>
                <a:ea typeface="Calibri"/>
              </a:rPr>
              <a:t>tế</a:t>
            </a:r>
            <a:r>
              <a:rPr lang="en-US" sz="3200" b="1" dirty="0">
                <a:solidFill>
                  <a:srgbClr val="000000"/>
                </a:solidFill>
                <a:latin typeface="Times New Roman"/>
                <a:ea typeface="Calibri"/>
              </a:rPr>
              <a:t> </a:t>
            </a:r>
            <a:r>
              <a:rPr lang="en-US" sz="3200" b="1" dirty="0" err="1">
                <a:solidFill>
                  <a:srgbClr val="000000"/>
                </a:solidFill>
                <a:latin typeface="Times New Roman"/>
                <a:ea typeface="Calibri"/>
              </a:rPr>
              <a:t>dựa</a:t>
            </a:r>
            <a:r>
              <a:rPr lang="en-US" sz="3200" b="1" dirty="0">
                <a:solidFill>
                  <a:srgbClr val="000000"/>
                </a:solidFill>
                <a:latin typeface="Times New Roman"/>
                <a:ea typeface="Calibri"/>
              </a:rPr>
              <a:t> </a:t>
            </a:r>
            <a:r>
              <a:rPr lang="en-US" sz="3200" b="1" dirty="0" err="1">
                <a:solidFill>
                  <a:srgbClr val="000000"/>
                </a:solidFill>
                <a:latin typeface="Times New Roman"/>
                <a:ea typeface="Calibri"/>
              </a:rPr>
              <a:t>vào</a:t>
            </a:r>
            <a:r>
              <a:rPr lang="en-US" sz="3200" b="1" dirty="0">
                <a:solidFill>
                  <a:srgbClr val="000000"/>
                </a:solidFill>
                <a:latin typeface="Times New Roman"/>
                <a:ea typeface="Calibri"/>
              </a:rPr>
              <a:t> </a:t>
            </a:r>
            <a:r>
              <a:rPr lang="en-US" sz="3200" b="1" dirty="0" err="1">
                <a:solidFill>
                  <a:srgbClr val="000000"/>
                </a:solidFill>
                <a:latin typeface="Times New Roman"/>
                <a:ea typeface="Calibri"/>
              </a:rPr>
              <a:t>tỉ</a:t>
            </a:r>
            <a:r>
              <a:rPr lang="en-US" sz="3200" b="1" dirty="0">
                <a:solidFill>
                  <a:srgbClr val="000000"/>
                </a:solidFill>
                <a:latin typeface="Times New Roman"/>
                <a:ea typeface="Calibri"/>
              </a:rPr>
              <a:t> </a:t>
            </a:r>
            <a:r>
              <a:rPr lang="en-US" sz="3200" b="1" dirty="0" err="1">
                <a:solidFill>
                  <a:srgbClr val="000000"/>
                </a:solidFill>
                <a:latin typeface="Times New Roman"/>
                <a:ea typeface="Calibri"/>
              </a:rPr>
              <a:t>lệ</a:t>
            </a:r>
            <a:r>
              <a:rPr lang="en-US" sz="3200" b="1" dirty="0">
                <a:solidFill>
                  <a:srgbClr val="000000"/>
                </a:solidFill>
                <a:latin typeface="Times New Roman"/>
                <a:ea typeface="Calibri"/>
              </a:rPr>
              <a:t> </a:t>
            </a:r>
            <a:r>
              <a:rPr lang="en-US" sz="3200" b="1" dirty="0" err="1">
                <a:solidFill>
                  <a:srgbClr val="000000"/>
                </a:solidFill>
                <a:latin typeface="Times New Roman"/>
                <a:ea typeface="Calibri"/>
              </a:rPr>
              <a:t>bản</a:t>
            </a:r>
            <a:r>
              <a:rPr lang="en-US" sz="3200" b="1" dirty="0">
                <a:solidFill>
                  <a:srgbClr val="000000"/>
                </a:solidFill>
                <a:latin typeface="Times New Roman"/>
                <a:ea typeface="Calibri"/>
              </a:rPr>
              <a:t> </a:t>
            </a:r>
            <a:r>
              <a:rPr lang="en-US" sz="3200" b="1" dirty="0" err="1">
                <a:solidFill>
                  <a:srgbClr val="000000"/>
                </a:solidFill>
                <a:latin typeface="Times New Roman"/>
                <a:ea typeface="Calibri"/>
              </a:rPr>
              <a:t>đồ</a:t>
            </a:r>
            <a:endParaRPr lang="en-US" sz="3200" b="1" dirty="0">
              <a:solidFill>
                <a:srgbClr val="000000"/>
              </a:solidFill>
              <a:latin typeface="Times New Roman"/>
              <a:ea typeface="Calibri"/>
            </a:endParaRPr>
          </a:p>
          <a:p>
            <a:pPr algn="just">
              <a:lnSpc>
                <a:spcPct val="115000"/>
              </a:lnSpc>
              <a:spcBef>
                <a:spcPts val="600"/>
              </a:spcBef>
            </a:pPr>
            <a:r>
              <a:rPr lang="en-US" sz="3200" dirty="0">
                <a:solidFill>
                  <a:srgbClr val="000000"/>
                </a:solidFill>
                <a:latin typeface="Times New Roman"/>
                <a:ea typeface="Calibri"/>
              </a:rPr>
              <a:t>    + </a:t>
            </a:r>
            <a:r>
              <a:rPr lang="en-US" sz="3200" dirty="0" err="1">
                <a:solidFill>
                  <a:srgbClr val="000000"/>
                </a:solidFill>
                <a:latin typeface="Times New Roman"/>
                <a:ea typeface="Calibri"/>
              </a:rPr>
              <a:t>chuẩn</a:t>
            </a:r>
            <a:r>
              <a:rPr lang="en-US" sz="3200" dirty="0">
                <a:solidFill>
                  <a:srgbClr val="000000"/>
                </a:solidFill>
                <a:latin typeface="Times New Roman"/>
                <a:ea typeface="Calibri"/>
              </a:rPr>
              <a:t> </a:t>
            </a:r>
            <a:r>
              <a:rPr lang="en-US" sz="3200" dirty="0" err="1">
                <a:solidFill>
                  <a:srgbClr val="000000"/>
                </a:solidFill>
                <a:latin typeface="Times New Roman"/>
                <a:ea typeface="Calibri"/>
              </a:rPr>
              <a:t>bị</a:t>
            </a:r>
            <a:r>
              <a:rPr lang="en-US" sz="3200" dirty="0">
                <a:solidFill>
                  <a:srgbClr val="000000"/>
                </a:solidFill>
                <a:latin typeface="Times New Roman"/>
                <a:ea typeface="Calibri"/>
              </a:rPr>
              <a:t> </a:t>
            </a:r>
            <a:r>
              <a:rPr lang="en-US" sz="3200" dirty="0" err="1">
                <a:solidFill>
                  <a:srgbClr val="000000"/>
                </a:solidFill>
                <a:latin typeface="Times New Roman"/>
                <a:ea typeface="Calibri"/>
              </a:rPr>
              <a:t>thước</a:t>
            </a:r>
            <a:r>
              <a:rPr lang="en-US" sz="3200" dirty="0">
                <a:solidFill>
                  <a:srgbClr val="000000"/>
                </a:solidFill>
                <a:latin typeface="Times New Roman"/>
                <a:ea typeface="Calibri"/>
              </a:rPr>
              <a:t> </a:t>
            </a:r>
            <a:r>
              <a:rPr lang="en-US" sz="3200" dirty="0" err="1">
                <a:solidFill>
                  <a:srgbClr val="000000"/>
                </a:solidFill>
                <a:latin typeface="Times New Roman"/>
                <a:ea typeface="Calibri"/>
              </a:rPr>
              <a:t>kẻ</a:t>
            </a:r>
            <a:r>
              <a:rPr lang="en-US" sz="3200" dirty="0">
                <a:solidFill>
                  <a:srgbClr val="000000"/>
                </a:solidFill>
                <a:latin typeface="Times New Roman"/>
                <a:ea typeface="Calibri"/>
              </a:rPr>
              <a:t> </a:t>
            </a:r>
            <a:r>
              <a:rPr lang="en-US" sz="3200" dirty="0" err="1">
                <a:solidFill>
                  <a:srgbClr val="000000"/>
                </a:solidFill>
                <a:latin typeface="Times New Roman"/>
                <a:ea typeface="Calibri"/>
              </a:rPr>
              <a:t>để</a:t>
            </a:r>
            <a:r>
              <a:rPr lang="en-US" sz="3200" dirty="0">
                <a:solidFill>
                  <a:srgbClr val="000000"/>
                </a:solidFill>
                <a:latin typeface="Times New Roman"/>
                <a:ea typeface="Calibri"/>
              </a:rPr>
              <a:t> </a:t>
            </a:r>
            <a:r>
              <a:rPr lang="en-US" sz="3200" dirty="0" err="1">
                <a:solidFill>
                  <a:srgbClr val="000000"/>
                </a:solidFill>
                <a:latin typeface="Times New Roman"/>
                <a:ea typeface="Calibri"/>
              </a:rPr>
              <a:t>đo</a:t>
            </a:r>
            <a:r>
              <a:rPr lang="en-US" sz="3200" dirty="0">
                <a:solidFill>
                  <a:srgbClr val="000000"/>
                </a:solidFill>
                <a:latin typeface="Times New Roman"/>
                <a:ea typeface="Calibri"/>
              </a:rPr>
              <a:t> </a:t>
            </a:r>
            <a:r>
              <a:rPr lang="en-US" sz="3200" dirty="0" err="1">
                <a:solidFill>
                  <a:srgbClr val="000000"/>
                </a:solidFill>
                <a:latin typeface="Times New Roman"/>
                <a:ea typeface="Calibri"/>
              </a:rPr>
              <a:t>tính</a:t>
            </a:r>
            <a:r>
              <a:rPr lang="en-US" sz="3200" dirty="0">
                <a:solidFill>
                  <a:srgbClr val="000000"/>
                </a:solidFill>
                <a:latin typeface="Times New Roman"/>
                <a:ea typeface="Calibri"/>
              </a:rPr>
              <a:t> </a:t>
            </a:r>
            <a:r>
              <a:rPr lang="en-US" sz="3200" dirty="0" err="1">
                <a:solidFill>
                  <a:srgbClr val="000000"/>
                </a:solidFill>
                <a:latin typeface="Times New Roman"/>
                <a:ea typeface="Calibri"/>
              </a:rPr>
              <a:t>khoảng</a:t>
            </a:r>
            <a:r>
              <a:rPr lang="en-US" sz="3200" dirty="0">
                <a:solidFill>
                  <a:srgbClr val="000000"/>
                </a:solidFill>
                <a:latin typeface="Times New Roman"/>
                <a:ea typeface="Calibri"/>
              </a:rPr>
              <a:t> </a:t>
            </a:r>
            <a:r>
              <a:rPr lang="en-US" sz="3200" dirty="0" err="1">
                <a:solidFill>
                  <a:srgbClr val="000000"/>
                </a:solidFill>
                <a:latin typeface="Times New Roman"/>
                <a:ea typeface="Calibri"/>
              </a:rPr>
              <a:t>cách</a:t>
            </a:r>
            <a:r>
              <a:rPr lang="en-US" sz="3200" dirty="0">
                <a:solidFill>
                  <a:srgbClr val="000000"/>
                </a:solidFill>
                <a:latin typeface="Times New Roman"/>
                <a:ea typeface="Calibri"/>
              </a:rPr>
              <a:t> </a:t>
            </a:r>
            <a:r>
              <a:rPr lang="en-US" sz="3200" dirty="0" err="1">
                <a:solidFill>
                  <a:srgbClr val="000000"/>
                </a:solidFill>
                <a:latin typeface="Times New Roman"/>
                <a:ea typeface="Calibri"/>
              </a:rPr>
              <a:t>trên</a:t>
            </a:r>
            <a:r>
              <a:rPr lang="en-US" sz="3200" dirty="0">
                <a:solidFill>
                  <a:srgbClr val="000000"/>
                </a:solidFill>
                <a:latin typeface="Times New Roman"/>
                <a:ea typeface="Calibri"/>
              </a:rPr>
              <a:t> </a:t>
            </a:r>
            <a:r>
              <a:rPr lang="en-US" sz="3200" dirty="0" err="1">
                <a:solidFill>
                  <a:srgbClr val="000000"/>
                </a:solidFill>
                <a:latin typeface="Times New Roman"/>
                <a:ea typeface="Calibri"/>
              </a:rPr>
              <a:t>bản</a:t>
            </a:r>
            <a:r>
              <a:rPr lang="en-US" sz="3200" dirty="0">
                <a:solidFill>
                  <a:srgbClr val="000000"/>
                </a:solidFill>
                <a:latin typeface="Times New Roman"/>
                <a:ea typeface="Calibri"/>
              </a:rPr>
              <a:t> </a:t>
            </a:r>
            <a:r>
              <a:rPr lang="en-US" sz="3200" dirty="0" err="1">
                <a:solidFill>
                  <a:srgbClr val="000000"/>
                </a:solidFill>
                <a:latin typeface="Times New Roman"/>
                <a:ea typeface="Calibri"/>
              </a:rPr>
              <a:t>đồ</a:t>
            </a:r>
            <a:endParaRPr lang="en-US" sz="3200" dirty="0">
              <a:solidFill>
                <a:srgbClr val="000000"/>
              </a:solidFill>
              <a:latin typeface="Times New Roman"/>
              <a:ea typeface="Calibri"/>
            </a:endParaRPr>
          </a:p>
          <a:p>
            <a:pPr algn="just">
              <a:lnSpc>
                <a:spcPct val="115000"/>
              </a:lnSpc>
              <a:spcBef>
                <a:spcPts val="600"/>
              </a:spcBef>
            </a:pPr>
            <a:r>
              <a:rPr lang="en-US" sz="3200" dirty="0">
                <a:solidFill>
                  <a:srgbClr val="000000"/>
                </a:solidFill>
                <a:latin typeface="Times New Roman"/>
                <a:ea typeface="Calibri"/>
              </a:rPr>
              <a:t>    + </a:t>
            </a:r>
            <a:r>
              <a:rPr lang="en-US" sz="3200" dirty="0" err="1">
                <a:solidFill>
                  <a:srgbClr val="000000"/>
                </a:solidFill>
                <a:latin typeface="Times New Roman"/>
                <a:ea typeface="Calibri"/>
              </a:rPr>
              <a:t>Xem</a:t>
            </a:r>
            <a:r>
              <a:rPr lang="en-US" sz="3200" dirty="0">
                <a:solidFill>
                  <a:srgbClr val="000000"/>
                </a:solidFill>
                <a:latin typeface="Times New Roman"/>
                <a:ea typeface="Calibri"/>
              </a:rPr>
              <a:t> </a:t>
            </a:r>
            <a:r>
              <a:rPr lang="en-US" sz="3200" dirty="0" err="1">
                <a:solidFill>
                  <a:srgbClr val="000000"/>
                </a:solidFill>
                <a:latin typeface="Times New Roman"/>
                <a:ea typeface="Calibri"/>
              </a:rPr>
              <a:t>lại</a:t>
            </a:r>
            <a:r>
              <a:rPr lang="en-US" sz="3200" dirty="0">
                <a:solidFill>
                  <a:srgbClr val="000000"/>
                </a:solidFill>
                <a:latin typeface="Times New Roman"/>
                <a:ea typeface="Calibri"/>
              </a:rPr>
              <a:t> </a:t>
            </a:r>
            <a:r>
              <a:rPr lang="en-US" sz="3200" dirty="0" err="1">
                <a:solidFill>
                  <a:srgbClr val="000000"/>
                </a:solidFill>
                <a:latin typeface="Times New Roman"/>
                <a:ea typeface="Calibri"/>
              </a:rPr>
              <a:t>cách</a:t>
            </a:r>
            <a:r>
              <a:rPr lang="en-US" sz="3200" dirty="0">
                <a:solidFill>
                  <a:srgbClr val="000000"/>
                </a:solidFill>
                <a:latin typeface="Times New Roman"/>
                <a:ea typeface="Calibri"/>
              </a:rPr>
              <a:t> </a:t>
            </a:r>
            <a:r>
              <a:rPr lang="en-US" sz="3200" dirty="0" err="1">
                <a:solidFill>
                  <a:srgbClr val="000000"/>
                </a:solidFill>
                <a:latin typeface="Times New Roman"/>
                <a:ea typeface="Calibri"/>
              </a:rPr>
              <a:t>đổi</a:t>
            </a:r>
            <a:r>
              <a:rPr lang="en-US" sz="3200" dirty="0">
                <a:solidFill>
                  <a:srgbClr val="000000"/>
                </a:solidFill>
                <a:latin typeface="Times New Roman"/>
                <a:ea typeface="Calibri"/>
              </a:rPr>
              <a:t> </a:t>
            </a:r>
            <a:r>
              <a:rPr lang="en-US" sz="3200" dirty="0" err="1">
                <a:solidFill>
                  <a:srgbClr val="000000"/>
                </a:solidFill>
                <a:latin typeface="Times New Roman"/>
                <a:ea typeface="Calibri"/>
              </a:rPr>
              <a:t>đơn</a:t>
            </a:r>
            <a:r>
              <a:rPr lang="en-US" sz="3200" dirty="0">
                <a:solidFill>
                  <a:srgbClr val="000000"/>
                </a:solidFill>
                <a:latin typeface="Times New Roman"/>
                <a:ea typeface="Calibri"/>
              </a:rPr>
              <a:t> </a:t>
            </a:r>
            <a:r>
              <a:rPr lang="en-US" sz="3200" dirty="0" err="1">
                <a:solidFill>
                  <a:srgbClr val="000000"/>
                </a:solidFill>
                <a:latin typeface="Times New Roman"/>
                <a:ea typeface="Calibri"/>
              </a:rPr>
              <a:t>vị</a:t>
            </a:r>
            <a:r>
              <a:rPr lang="en-US" sz="3200" dirty="0">
                <a:solidFill>
                  <a:srgbClr val="000000"/>
                </a:solidFill>
                <a:latin typeface="Times New Roman"/>
                <a:ea typeface="Calibri"/>
              </a:rPr>
              <a:t> </a:t>
            </a:r>
            <a:r>
              <a:rPr lang="en-US" sz="3200" dirty="0" err="1">
                <a:solidFill>
                  <a:srgbClr val="000000"/>
                </a:solidFill>
                <a:latin typeface="Times New Roman"/>
                <a:ea typeface="Calibri"/>
              </a:rPr>
              <a:t>đo</a:t>
            </a:r>
            <a:r>
              <a:rPr lang="en-US" sz="3200" dirty="0">
                <a:solidFill>
                  <a:srgbClr val="000000"/>
                </a:solidFill>
                <a:latin typeface="Times New Roman"/>
                <a:ea typeface="Calibri"/>
              </a:rPr>
              <a:t> </a:t>
            </a:r>
            <a:r>
              <a:rPr lang="en-US" sz="3200" dirty="0" err="1">
                <a:solidFill>
                  <a:srgbClr val="000000"/>
                </a:solidFill>
                <a:latin typeface="Times New Roman"/>
                <a:ea typeface="Calibri"/>
              </a:rPr>
              <a:t>độ</a:t>
            </a:r>
            <a:r>
              <a:rPr lang="en-US" sz="3200" dirty="0">
                <a:solidFill>
                  <a:srgbClr val="000000"/>
                </a:solidFill>
                <a:latin typeface="Times New Roman"/>
                <a:ea typeface="Calibri"/>
              </a:rPr>
              <a:t> </a:t>
            </a:r>
            <a:r>
              <a:rPr lang="en-US" sz="3200" dirty="0" err="1">
                <a:solidFill>
                  <a:srgbClr val="000000"/>
                </a:solidFill>
                <a:latin typeface="Times New Roman"/>
                <a:ea typeface="Calibri"/>
              </a:rPr>
              <a:t>dài</a:t>
            </a:r>
            <a:endParaRPr lang="en-US" sz="3200" dirty="0">
              <a:solidFill>
                <a:srgbClr val="000000"/>
              </a:solidFill>
              <a:latin typeface="Times New Roman"/>
              <a:ea typeface="Calibri"/>
            </a:endParaRPr>
          </a:p>
        </p:txBody>
      </p:sp>
    </p:spTree>
    <p:extLst>
      <p:ext uri="{BB962C8B-B14F-4D97-AF65-F5344CB8AC3E}">
        <p14:creationId xmlns:p14="http://schemas.microsoft.com/office/powerpoint/2010/main" val="3021558028"/>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Freeform: Shape 70">
            <a:extLst>
              <a:ext uri="{FF2B5EF4-FFF2-40B4-BE49-F238E27FC236}">
                <a16:creationId xmlns:a16="http://schemas.microsoft.com/office/drawing/2014/main" id="{B670DBD5-770C-4383-9F54-5B86E86BD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81" y="0"/>
            <a:ext cx="9771447"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074" name="Picture 2" descr="Top hình nền cảm ơn Thank You đẹp dễ thương và ý nghĩa nhất">
            <a:extLst>
              <a:ext uri="{FF2B5EF4-FFF2-40B4-BE49-F238E27FC236}">
                <a16:creationId xmlns:a16="http://schemas.microsoft.com/office/drawing/2014/main" id="{F114BFAA-4E8A-4F61-BEE5-93E1A17B813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38" r="13673"/>
          <a:stretch/>
        </p:blipFill>
        <p:spPr bwMode="auto">
          <a:xfrm>
            <a:off x="1460601" y="10"/>
            <a:ext cx="9270807" cy="68579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4026177"/>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êu đề phụ 2">
            <a:extLst>
              <a:ext uri="{FF2B5EF4-FFF2-40B4-BE49-F238E27FC236}">
                <a16:creationId xmlns:a16="http://schemas.microsoft.com/office/drawing/2014/main" id="{75F8CAEF-AE33-8665-F844-D5EC69008163}"/>
              </a:ext>
            </a:extLst>
          </p:cNvPr>
          <p:cNvSpPr>
            <a:spLocks noGrp="1"/>
          </p:cNvSpPr>
          <p:nvPr>
            <p:ph type="subTitle" idx="1"/>
          </p:nvPr>
        </p:nvSpPr>
        <p:spPr/>
        <p:txBody>
          <a:bodyPr/>
          <a:lstStyle/>
          <a:p>
            <a:endParaRPr lang="en-US"/>
          </a:p>
        </p:txBody>
      </p:sp>
      <p:sp>
        <p:nvSpPr>
          <p:cNvPr id="4" name="Oval 6">
            <a:extLst>
              <a:ext uri="{FF2B5EF4-FFF2-40B4-BE49-F238E27FC236}">
                <a16:creationId xmlns:a16="http://schemas.microsoft.com/office/drawing/2014/main" id="{AB10ADC1-828C-4F6F-2E51-2F3CD716E66F}"/>
              </a:ext>
            </a:extLst>
          </p:cNvPr>
          <p:cNvSpPr>
            <a:spLocks noChangeArrowheads="1"/>
          </p:cNvSpPr>
          <p:nvPr/>
        </p:nvSpPr>
        <p:spPr bwMode="auto">
          <a:xfrm>
            <a:off x="355753" y="1744617"/>
            <a:ext cx="4537825" cy="1066800"/>
          </a:xfrm>
          <a:prstGeom prst="ellipse">
            <a:avLst/>
          </a:prstGeom>
          <a:solidFill>
            <a:schemeClr val="bg1"/>
          </a:solidFill>
          <a:ln w="9525">
            <a:solidFill>
              <a:srgbClr val="006600"/>
            </a:solidFill>
            <a:round/>
            <a:headEnd/>
            <a:tailEnd/>
          </a:ln>
        </p:spPr>
        <p:txBody>
          <a:bodyPr wrap="none" anchor="ctr"/>
          <a:lstStyle/>
          <a:p>
            <a:pPr defTabSz="449263" eaLnBrk="0" fontAlgn="base" hangingPunct="0">
              <a:spcBef>
                <a:spcPct val="0"/>
              </a:spcBef>
              <a:spcAft>
                <a:spcPct val="0"/>
              </a:spcAft>
            </a:pPr>
            <a:r>
              <a:rPr lang="en-US" altLang="vi-VN" sz="3600" b="1" i="1" dirty="0" err="1">
                <a:solidFill>
                  <a:schemeClr val="accent1">
                    <a:lumMod val="50000"/>
                  </a:schemeClr>
                </a:solidFill>
                <a:latin typeface="Times New Roman" pitchFamily="18" charset="0"/>
                <a:cs typeface="Times New Roman" pitchFamily="18" charset="0"/>
              </a:rPr>
              <a:t>Bản</a:t>
            </a:r>
            <a:r>
              <a:rPr lang="en-US" altLang="vi-VN" sz="3600" b="1" i="1" dirty="0">
                <a:solidFill>
                  <a:schemeClr val="accent1">
                    <a:lumMod val="50000"/>
                  </a:schemeClr>
                </a:solidFill>
                <a:latin typeface="Times New Roman" pitchFamily="18" charset="0"/>
                <a:cs typeface="Times New Roman" pitchFamily="18" charset="0"/>
              </a:rPr>
              <a:t> </a:t>
            </a:r>
            <a:r>
              <a:rPr lang="en-US" altLang="vi-VN" sz="3600" b="1" i="1" dirty="0" err="1">
                <a:solidFill>
                  <a:schemeClr val="accent1">
                    <a:lumMod val="50000"/>
                  </a:schemeClr>
                </a:solidFill>
                <a:latin typeface="Times New Roman" pitchFamily="18" charset="0"/>
                <a:cs typeface="Times New Roman" pitchFamily="18" charset="0"/>
              </a:rPr>
              <a:t>đồ</a:t>
            </a:r>
            <a:r>
              <a:rPr lang="en-US" altLang="vi-VN" sz="3600" b="1" i="1" dirty="0">
                <a:solidFill>
                  <a:schemeClr val="accent1">
                    <a:lumMod val="50000"/>
                  </a:schemeClr>
                </a:solidFill>
                <a:latin typeface="Times New Roman" pitchFamily="18" charset="0"/>
                <a:cs typeface="Times New Roman" pitchFamily="18" charset="0"/>
              </a:rPr>
              <a:t> </a:t>
            </a:r>
            <a:r>
              <a:rPr lang="en-US" altLang="vi-VN" sz="3600" b="1" i="1" dirty="0" err="1">
                <a:solidFill>
                  <a:schemeClr val="accent1">
                    <a:lumMod val="50000"/>
                  </a:schemeClr>
                </a:solidFill>
                <a:latin typeface="Times New Roman" pitchFamily="18" charset="0"/>
                <a:cs typeface="Times New Roman" pitchFamily="18" charset="0"/>
              </a:rPr>
              <a:t>là</a:t>
            </a:r>
            <a:r>
              <a:rPr lang="en-US" altLang="vi-VN" sz="3600" b="1" i="1" dirty="0">
                <a:solidFill>
                  <a:schemeClr val="accent1">
                    <a:lumMod val="50000"/>
                  </a:schemeClr>
                </a:solidFill>
                <a:latin typeface="Times New Roman" pitchFamily="18" charset="0"/>
                <a:cs typeface="Times New Roman" pitchFamily="18" charset="0"/>
              </a:rPr>
              <a:t> </a:t>
            </a:r>
            <a:r>
              <a:rPr lang="en-US" altLang="vi-VN" sz="3600" b="1" i="1" dirty="0" err="1">
                <a:solidFill>
                  <a:schemeClr val="accent1">
                    <a:lumMod val="50000"/>
                  </a:schemeClr>
                </a:solidFill>
                <a:latin typeface="Times New Roman" pitchFamily="18" charset="0"/>
                <a:cs typeface="Times New Roman" pitchFamily="18" charset="0"/>
              </a:rPr>
              <a:t>gì</a:t>
            </a:r>
            <a:r>
              <a:rPr lang="en-US" altLang="vi-VN" sz="3600" b="1" i="1" dirty="0">
                <a:solidFill>
                  <a:schemeClr val="accent1">
                    <a:lumMod val="50000"/>
                  </a:schemeClr>
                </a:solidFill>
                <a:latin typeface="Times New Roman" pitchFamily="18" charset="0"/>
                <a:cs typeface="Times New Roman" pitchFamily="18" charset="0"/>
              </a:rPr>
              <a:t>?</a:t>
            </a:r>
          </a:p>
        </p:txBody>
      </p:sp>
      <p:sp>
        <p:nvSpPr>
          <p:cNvPr id="5" name="TextBox 5">
            <a:extLst>
              <a:ext uri="{FF2B5EF4-FFF2-40B4-BE49-F238E27FC236}">
                <a16:creationId xmlns:a16="http://schemas.microsoft.com/office/drawing/2014/main" id="{CAB087D6-8B81-E168-FE1B-5BBE21BC9448}"/>
              </a:ext>
            </a:extLst>
          </p:cNvPr>
          <p:cNvSpPr txBox="1"/>
          <p:nvPr/>
        </p:nvSpPr>
        <p:spPr>
          <a:xfrm>
            <a:off x="355752" y="3057532"/>
            <a:ext cx="4385929" cy="2677656"/>
          </a:xfrm>
          <a:prstGeom prst="rect">
            <a:avLst/>
          </a:prstGeom>
          <a:solidFill>
            <a:srgbClr val="ED7D31">
              <a:lumMod val="20000"/>
              <a:lumOff val="80000"/>
            </a:srgbClr>
          </a:solidFill>
          <a:effectLst>
            <a:glow rad="139700">
              <a:schemeClr val="accent2">
                <a:satMod val="175000"/>
                <a:alpha val="40000"/>
              </a:schemeClr>
            </a:glow>
          </a:effectLst>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2800" b="1" i="0" u="none" strike="noStrike" kern="0" cap="none" spc="0" normalizeH="0" baseline="0" noProof="0" dirty="0">
                <a:ln>
                  <a:noFill/>
                </a:ln>
                <a:solidFill>
                  <a:srgbClr val="002060"/>
                </a:solidFill>
                <a:effectLst/>
                <a:uLnTx/>
                <a:uFillTx/>
                <a:latin typeface="Times New Roman" pitchFamily="18" charset="0"/>
                <a:cs typeface="Times New Roman" pitchFamily="18" charset="0"/>
              </a:rPr>
              <a:t>Bản đồ </a:t>
            </a:r>
            <a:r>
              <a:rPr kumimoji="0" lang="vi-VN" sz="2800" b="0" i="0" u="none" strike="noStrike" kern="0" cap="none" spc="0" normalizeH="0" baseline="0" noProof="0" dirty="0">
                <a:ln>
                  <a:noFill/>
                </a:ln>
                <a:solidFill>
                  <a:srgbClr val="002060"/>
                </a:solidFill>
                <a:effectLst/>
                <a:uLnTx/>
                <a:uFillTx/>
                <a:latin typeface="Times New Roman" pitchFamily="18" charset="0"/>
                <a:cs typeface="Times New Roman" pitchFamily="18" charset="0"/>
              </a:rPr>
              <a:t>là </a:t>
            </a:r>
            <a:r>
              <a:rPr kumimoji="0" lang="vi-VN" sz="2800" b="1" i="0" u="none" strike="noStrike" kern="0" cap="none" spc="0" normalizeH="0" baseline="0" noProof="0" dirty="0">
                <a:ln>
                  <a:noFill/>
                </a:ln>
                <a:solidFill>
                  <a:srgbClr val="002060"/>
                </a:solidFill>
                <a:effectLst/>
                <a:uLnTx/>
                <a:uFillTx/>
                <a:latin typeface="Times New Roman" pitchFamily="18" charset="0"/>
                <a:cs typeface="Times New Roman" pitchFamily="18" charset="0"/>
              </a:rPr>
              <a:t>hình vẽ thu nhỏ </a:t>
            </a:r>
            <a:r>
              <a:rPr kumimoji="0" lang="vi-VN" sz="2800" b="0" i="0" u="none" strike="noStrike" kern="0" cap="none" spc="0" normalizeH="0" baseline="0" noProof="0" dirty="0">
                <a:ln>
                  <a:noFill/>
                </a:ln>
                <a:solidFill>
                  <a:srgbClr val="002060"/>
                </a:solidFill>
                <a:effectLst/>
                <a:uLnTx/>
                <a:uFillTx/>
                <a:latin typeface="Times New Roman" pitchFamily="18" charset="0"/>
                <a:cs typeface="Times New Roman" pitchFamily="18" charset="0"/>
              </a:rPr>
              <a:t>một phần hay toàn bộ </a:t>
            </a:r>
            <a:r>
              <a:rPr kumimoji="0" lang="vi-VN" sz="2800" b="1" i="0" u="none" strike="noStrike" kern="0" cap="none" spc="0" normalizeH="0" baseline="0" noProof="0" dirty="0">
                <a:ln>
                  <a:noFill/>
                </a:ln>
                <a:solidFill>
                  <a:srgbClr val="002060"/>
                </a:solidFill>
                <a:effectLst/>
                <a:uLnTx/>
                <a:uFillTx/>
                <a:latin typeface="Times New Roman" pitchFamily="18" charset="0"/>
                <a:cs typeface="Times New Roman" pitchFamily="18" charset="0"/>
              </a:rPr>
              <a:t>bề mặt Trái Đất</a:t>
            </a:r>
            <a:r>
              <a:rPr kumimoji="0" lang="vi-VN" sz="2800" b="0" i="0" u="none" strike="noStrike" kern="0" cap="none" spc="0" normalizeH="0" baseline="0" noProof="0" dirty="0">
                <a:ln>
                  <a:noFill/>
                </a:ln>
                <a:solidFill>
                  <a:srgbClr val="002060"/>
                </a:solidFill>
                <a:effectLst/>
                <a:uLnTx/>
                <a:uFillTx/>
                <a:latin typeface="Times New Roman" pitchFamily="18" charset="0"/>
                <a:cs typeface="Times New Roman" pitchFamily="18" charset="0"/>
              </a:rPr>
              <a:t> </a:t>
            </a:r>
            <a:r>
              <a:rPr kumimoji="0" lang="vi-VN" sz="2800" b="1" i="0" u="none" strike="noStrike" kern="0" cap="none" spc="0" normalizeH="0" baseline="0" noProof="0" dirty="0">
                <a:ln>
                  <a:noFill/>
                </a:ln>
                <a:solidFill>
                  <a:srgbClr val="002060"/>
                </a:solidFill>
                <a:effectLst/>
                <a:uLnTx/>
                <a:uFillTx/>
                <a:latin typeface="Times New Roman" pitchFamily="18" charset="0"/>
                <a:cs typeface="Times New Roman" pitchFamily="18" charset="0"/>
              </a:rPr>
              <a:t>lên mặt phẳng </a:t>
            </a:r>
            <a:r>
              <a:rPr kumimoji="0" lang="vi-VN" sz="2800" b="0" i="0" u="none" strike="noStrike" kern="0" cap="none" spc="0" normalizeH="0" baseline="0" noProof="0" dirty="0">
                <a:ln>
                  <a:noFill/>
                </a:ln>
                <a:solidFill>
                  <a:srgbClr val="002060"/>
                </a:solidFill>
                <a:effectLst/>
                <a:uLnTx/>
                <a:uFillTx/>
                <a:latin typeface="Times New Roman" pitchFamily="18" charset="0"/>
                <a:cs typeface="Times New Roman" pitchFamily="18" charset="0"/>
              </a:rPr>
              <a:t>trên cơ sở toán học, các đối tượng địa lí được thể hiện bằng các kí hiệu bản đồ.</a:t>
            </a:r>
          </a:p>
        </p:txBody>
      </p:sp>
      <p:sp>
        <p:nvSpPr>
          <p:cNvPr id="7" name="Rectangle 15">
            <a:extLst>
              <a:ext uri="{FF2B5EF4-FFF2-40B4-BE49-F238E27FC236}">
                <a16:creationId xmlns:a16="http://schemas.microsoft.com/office/drawing/2014/main" id="{AA3FB1CF-9EA7-363E-5826-BDF35E572EAE}"/>
              </a:ext>
            </a:extLst>
          </p:cNvPr>
          <p:cNvSpPr/>
          <p:nvPr/>
        </p:nvSpPr>
        <p:spPr>
          <a:xfrm>
            <a:off x="216123" y="116077"/>
            <a:ext cx="4817086" cy="523220"/>
          </a:xfrm>
          <a:prstGeom prst="rect">
            <a:avLst/>
          </a:prstGeom>
          <a:solidFill>
            <a:schemeClr val="accent2">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lIns="91440" tIns="45720" rIns="91440" bIns="45720">
            <a:spAutoFit/>
          </a:bodyPr>
          <a:lstStyle/>
          <a:p>
            <a:pPr algn="ctr"/>
            <a:r>
              <a:rPr lang="en-US" sz="2800" b="1" dirty="0">
                <a:ln w="9525">
                  <a:solidFill>
                    <a:schemeClr val="bg1"/>
                  </a:solidFill>
                  <a:prstDash val="solid"/>
                </a:ln>
                <a:solidFill>
                  <a:srgbClr val="0070C0"/>
                </a:solidFill>
                <a:effectLst>
                  <a:outerShdw blurRad="12700" dist="38100" dir="2700000" algn="tl" rotWithShape="0">
                    <a:schemeClr val="bg1">
                      <a:lumMod val="50000"/>
                    </a:schemeClr>
                  </a:outerShdw>
                </a:effectLst>
                <a:latin typeface="Times New Roman" pitchFamily="18" charset="0"/>
                <a:cs typeface="Times New Roman" pitchFamily="18" charset="0"/>
              </a:rPr>
              <a:t>    </a:t>
            </a:r>
            <a:r>
              <a:rPr lang="en-US" sz="2800" b="1" dirty="0">
                <a:ln w="9525">
                  <a:solidFill>
                    <a:schemeClr val="bg1"/>
                  </a:solidFill>
                  <a:prstDash val="solid"/>
                </a:ln>
                <a:solidFill>
                  <a:srgbClr val="FFFF00"/>
                </a:solidFill>
                <a:effectLst>
                  <a:outerShdw blurRad="12700" dist="38100" dir="2700000" algn="tl" rotWithShape="0">
                    <a:schemeClr val="bg1">
                      <a:lumMod val="50000"/>
                    </a:schemeClr>
                  </a:outerShdw>
                </a:effectLst>
                <a:latin typeface="Times New Roman" pitchFamily="18" charset="0"/>
                <a:cs typeface="Times New Roman" pitchFamily="18" charset="0"/>
              </a:rPr>
              <a:t>1. KHÁI NIỆM BẢN ĐỒ</a:t>
            </a:r>
            <a:endParaRPr lang="en-US" sz="2800" b="1" cap="none" spc="0" dirty="0">
              <a:ln w="9525">
                <a:solidFill>
                  <a:schemeClr val="bg1"/>
                </a:solidFill>
                <a:prstDash val="solid"/>
              </a:ln>
              <a:solidFill>
                <a:srgbClr val="FFFF00"/>
              </a:solidFill>
              <a:effectLst>
                <a:outerShdw blurRad="12700" dist="38100" dir="2700000" algn="tl" rotWithShape="0">
                  <a:schemeClr val="bg1">
                    <a:lumMod val="50000"/>
                  </a:schemeClr>
                </a:outerShdw>
              </a:effectLst>
              <a:latin typeface="Times New Roman" pitchFamily="18" charset="0"/>
              <a:cs typeface="Times New Roman" pitchFamily="18" charset="0"/>
            </a:endParaRPr>
          </a:p>
        </p:txBody>
      </p:sp>
      <p:sp>
        <p:nvSpPr>
          <p:cNvPr id="8" name="Flowchart: Terminator 12">
            <a:extLst>
              <a:ext uri="{FF2B5EF4-FFF2-40B4-BE49-F238E27FC236}">
                <a16:creationId xmlns:a16="http://schemas.microsoft.com/office/drawing/2014/main" id="{0758EF7C-C59B-EFF7-51C2-8D4CD929C52A}"/>
              </a:ext>
            </a:extLst>
          </p:cNvPr>
          <p:cNvSpPr/>
          <p:nvPr/>
        </p:nvSpPr>
        <p:spPr>
          <a:xfrm>
            <a:off x="-184565" y="971242"/>
            <a:ext cx="3491353" cy="527260"/>
          </a:xfrm>
          <a:prstGeom prst="flowChartTermina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9Slide03 SVN-PF Din Text Pro C" panose="02000506020000020004" pitchFamily="2" charset="0"/>
              </a:rPr>
              <a:t>  </a:t>
            </a:r>
            <a:r>
              <a:rPr lang="en-US" sz="4000" b="1" i="1" dirty="0">
                <a:solidFill>
                  <a:srgbClr val="FF0000"/>
                </a:solidFill>
                <a:latin typeface="Times New Roman" panose="02020603050405020304" pitchFamily="18" charset="0"/>
                <a:cs typeface="Times New Roman" panose="02020603050405020304" pitchFamily="18" charset="0"/>
              </a:rPr>
              <a:t>a. </a:t>
            </a:r>
            <a:r>
              <a:rPr lang="en-US" sz="4000" b="1" i="1" dirty="0" err="1">
                <a:solidFill>
                  <a:srgbClr val="FF0000"/>
                </a:solidFill>
                <a:latin typeface="Times New Roman" panose="02020603050405020304" pitchFamily="18" charset="0"/>
                <a:cs typeface="Times New Roman" panose="02020603050405020304" pitchFamily="18" charset="0"/>
              </a:rPr>
              <a:t>Khái</a:t>
            </a:r>
            <a:r>
              <a:rPr lang="en-US" sz="4000" b="1" i="1" dirty="0">
                <a:solidFill>
                  <a:srgbClr val="FF0000"/>
                </a:solidFill>
                <a:latin typeface="Times New Roman" panose="02020603050405020304" pitchFamily="18" charset="0"/>
                <a:cs typeface="Times New Roman" panose="02020603050405020304" pitchFamily="18" charset="0"/>
              </a:rPr>
              <a:t> </a:t>
            </a:r>
            <a:r>
              <a:rPr lang="en-US" sz="4000" b="1" i="1" dirty="0" err="1">
                <a:solidFill>
                  <a:srgbClr val="FF0000"/>
                </a:solidFill>
                <a:latin typeface="Times New Roman" panose="02020603050405020304" pitchFamily="18" charset="0"/>
                <a:cs typeface="Times New Roman" panose="02020603050405020304" pitchFamily="18" charset="0"/>
              </a:rPr>
              <a:t>niệm</a:t>
            </a:r>
            <a:endParaRPr lang="en-US" sz="4000" b="1" i="1" dirty="0">
              <a:solidFill>
                <a:srgbClr val="FF0000"/>
              </a:solidFill>
              <a:latin typeface="Times New Roman" panose="02020603050405020304" pitchFamily="18" charset="0"/>
              <a:cs typeface="Times New Roman" panose="02020603050405020304" pitchFamily="18" charset="0"/>
            </a:endParaRPr>
          </a:p>
        </p:txBody>
      </p:sp>
      <p:pic>
        <p:nvPicPr>
          <p:cNvPr id="9" name="Hình ảnh 8">
            <a:extLst>
              <a:ext uri="{FF2B5EF4-FFF2-40B4-BE49-F238E27FC236}">
                <a16:creationId xmlns:a16="http://schemas.microsoft.com/office/drawing/2014/main" id="{41C16F9D-508F-2F48-10B4-719DE3FF0C27}"/>
              </a:ext>
            </a:extLst>
          </p:cNvPr>
          <p:cNvPicPr>
            <a:picLocks noChangeAspect="1"/>
          </p:cNvPicPr>
          <p:nvPr/>
        </p:nvPicPr>
        <p:blipFill>
          <a:blip r:embed="rId2"/>
          <a:stretch>
            <a:fillRect/>
          </a:stretch>
        </p:blipFill>
        <p:spPr>
          <a:xfrm>
            <a:off x="5033209" y="1153166"/>
            <a:ext cx="7078069" cy="4041998"/>
          </a:xfrm>
          <a:prstGeom prst="rect">
            <a:avLst/>
          </a:prstGeom>
        </p:spPr>
      </p:pic>
    </p:spTree>
    <p:extLst>
      <p:ext uri="{BB962C8B-B14F-4D97-AF65-F5344CB8AC3E}">
        <p14:creationId xmlns:p14="http://schemas.microsoft.com/office/powerpoint/2010/main" val="3056401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AF9DAFF2-468A-E4A3-1B06-14CC4FBE6F05}"/>
              </a:ext>
            </a:extLst>
          </p:cNvPr>
          <p:cNvSpPr>
            <a:spLocks noGrp="1"/>
          </p:cNvSpPr>
          <p:nvPr>
            <p:ph type="ctrTitle"/>
          </p:nvPr>
        </p:nvSpPr>
        <p:spPr/>
        <p:txBody>
          <a:bodyPr/>
          <a:lstStyle/>
          <a:p>
            <a:endParaRPr lang="en-US"/>
          </a:p>
        </p:txBody>
      </p:sp>
      <p:sp>
        <p:nvSpPr>
          <p:cNvPr id="3" name="Tiêu đề phụ 2">
            <a:extLst>
              <a:ext uri="{FF2B5EF4-FFF2-40B4-BE49-F238E27FC236}">
                <a16:creationId xmlns:a16="http://schemas.microsoft.com/office/drawing/2014/main" id="{E2352661-8FA8-E3DF-0794-C063048900DA}"/>
              </a:ext>
            </a:extLst>
          </p:cNvPr>
          <p:cNvSpPr>
            <a:spLocks noGrp="1"/>
          </p:cNvSpPr>
          <p:nvPr>
            <p:ph type="subTitle" idx="1"/>
          </p:nvPr>
        </p:nvSpPr>
        <p:spPr/>
        <p:txBody>
          <a:bodyPr/>
          <a:lstStyle/>
          <a:p>
            <a:endParaRPr lang="en-US"/>
          </a:p>
        </p:txBody>
      </p:sp>
      <p:sp>
        <p:nvSpPr>
          <p:cNvPr id="5" name="Text Box 6">
            <a:extLst>
              <a:ext uri="{FF2B5EF4-FFF2-40B4-BE49-F238E27FC236}">
                <a16:creationId xmlns:a16="http://schemas.microsoft.com/office/drawing/2014/main" id="{B2552690-FEEE-8FD4-1CFF-1E58039D2121}"/>
              </a:ext>
            </a:extLst>
          </p:cNvPr>
          <p:cNvSpPr txBox="1">
            <a:spLocks noChangeArrowheads="1"/>
          </p:cNvSpPr>
          <p:nvPr/>
        </p:nvSpPr>
        <p:spPr bwMode="auto">
          <a:xfrm>
            <a:off x="1696153" y="5735637"/>
            <a:ext cx="8230167" cy="585418"/>
          </a:xfrm>
          <a:prstGeom prst="rect">
            <a:avLst/>
          </a:prstGeom>
          <a:noFill/>
          <a:ln w="12700">
            <a:noFill/>
            <a:miter lim="800000"/>
            <a:headEnd type="none" w="sm" len="sm"/>
            <a:tailEnd type="none" w="sm" len="sm"/>
          </a:ln>
          <a:effectLst/>
        </p:spPr>
        <p:txBody>
          <a:bodyPr wrap="square" lIns="92075" tIns="46038" rIns="92075" bIns="46038">
            <a:spAutoFit/>
          </a:bodyPr>
          <a:lstStyle/>
          <a:p>
            <a:pPr algn="just" defTabSz="449263" eaLnBrk="0" fontAlgn="base" hangingPunct="0">
              <a:spcBef>
                <a:spcPct val="50000"/>
              </a:spcBef>
              <a:spcAft>
                <a:spcPct val="0"/>
              </a:spcAft>
            </a:pPr>
            <a:r>
              <a:rPr lang="en-US" altLang="vi-VN" sz="2700" b="1" dirty="0">
                <a:solidFill>
                  <a:srgbClr val="2807CF"/>
                </a:solidFill>
                <a:effectLst>
                  <a:outerShdw blurRad="38100" dist="38100" dir="2700000" algn="tl">
                    <a:srgbClr val="000000"/>
                  </a:outerShdw>
                </a:effectLst>
                <a:latin typeface="Times New Roman" pitchFamily="18" charset="0"/>
                <a:cs typeface="Times New Roman" pitchFamily="18" charset="0"/>
              </a:rPr>
              <a:t>              </a:t>
            </a:r>
            <a:r>
              <a:rPr lang="en-US" altLang="vi-VN" sz="3200" b="1" i="1" dirty="0" err="1">
                <a:solidFill>
                  <a:srgbClr val="2807CF"/>
                </a:solidFill>
                <a:latin typeface="Times New Roman" pitchFamily="18" charset="0"/>
                <a:cs typeface="Times New Roman" pitchFamily="18" charset="0"/>
              </a:rPr>
              <a:t>Quả</a:t>
            </a:r>
            <a:r>
              <a:rPr lang="en-US" altLang="vi-VN" sz="3200" b="1" i="1" dirty="0">
                <a:solidFill>
                  <a:srgbClr val="2807CF"/>
                </a:solidFill>
                <a:latin typeface="Times New Roman" pitchFamily="18" charset="0"/>
                <a:cs typeface="Times New Roman" pitchFamily="18" charset="0"/>
              </a:rPr>
              <a:t> </a:t>
            </a:r>
            <a:r>
              <a:rPr lang="en-US" altLang="vi-VN" sz="3200" b="1" i="1" dirty="0" err="1">
                <a:solidFill>
                  <a:srgbClr val="2807CF"/>
                </a:solidFill>
                <a:latin typeface="Times New Roman" pitchFamily="18" charset="0"/>
                <a:cs typeface="Times New Roman" pitchFamily="18" charset="0"/>
              </a:rPr>
              <a:t>địa</a:t>
            </a:r>
            <a:r>
              <a:rPr lang="en-US" altLang="vi-VN" sz="3200" b="1" i="1" dirty="0">
                <a:solidFill>
                  <a:srgbClr val="2807CF"/>
                </a:solidFill>
                <a:latin typeface="Times New Roman" pitchFamily="18" charset="0"/>
                <a:cs typeface="Times New Roman" pitchFamily="18" charset="0"/>
              </a:rPr>
              <a:t> </a:t>
            </a:r>
            <a:r>
              <a:rPr lang="en-US" altLang="vi-VN" sz="3200" b="1" i="1" dirty="0" err="1">
                <a:solidFill>
                  <a:srgbClr val="2807CF"/>
                </a:solidFill>
                <a:latin typeface="Times New Roman" pitchFamily="18" charset="0"/>
                <a:cs typeface="Times New Roman" pitchFamily="18" charset="0"/>
              </a:rPr>
              <a:t>cầu</a:t>
            </a:r>
            <a:r>
              <a:rPr lang="en-US" altLang="vi-VN" sz="3200" b="1" i="1" dirty="0">
                <a:solidFill>
                  <a:srgbClr val="2807CF"/>
                </a:solidFill>
                <a:latin typeface="Times New Roman" pitchFamily="18" charset="0"/>
                <a:cs typeface="Times New Roman" pitchFamily="18" charset="0"/>
              </a:rPr>
              <a:t> </a:t>
            </a:r>
            <a:r>
              <a:rPr lang="en-US" altLang="vi-VN" sz="3200" b="1" i="1" dirty="0" err="1">
                <a:solidFill>
                  <a:srgbClr val="2807CF"/>
                </a:solidFill>
                <a:latin typeface="Times New Roman" pitchFamily="18" charset="0"/>
                <a:cs typeface="Times New Roman" pitchFamily="18" charset="0"/>
              </a:rPr>
              <a:t>có</a:t>
            </a:r>
            <a:r>
              <a:rPr lang="en-US" altLang="vi-VN" sz="3200" b="1" i="1" dirty="0">
                <a:solidFill>
                  <a:srgbClr val="2807CF"/>
                </a:solidFill>
                <a:latin typeface="Times New Roman" pitchFamily="18" charset="0"/>
                <a:cs typeface="Times New Roman" pitchFamily="18" charset="0"/>
              </a:rPr>
              <a:t> </a:t>
            </a:r>
            <a:r>
              <a:rPr lang="en-US" altLang="vi-VN" sz="3200" b="1" i="1" dirty="0" err="1">
                <a:solidFill>
                  <a:srgbClr val="2807CF"/>
                </a:solidFill>
                <a:latin typeface="Times New Roman" pitchFamily="18" charset="0"/>
                <a:cs typeface="Times New Roman" pitchFamily="18" charset="0"/>
              </a:rPr>
              <a:t>phải</a:t>
            </a:r>
            <a:r>
              <a:rPr lang="en-US" altLang="vi-VN" sz="3200" b="1" i="1" dirty="0">
                <a:solidFill>
                  <a:srgbClr val="2807CF"/>
                </a:solidFill>
                <a:latin typeface="Times New Roman" pitchFamily="18" charset="0"/>
                <a:cs typeface="Times New Roman" pitchFamily="18" charset="0"/>
              </a:rPr>
              <a:t> </a:t>
            </a:r>
            <a:r>
              <a:rPr lang="en-US" altLang="vi-VN" sz="3200" b="1" i="1" dirty="0" err="1">
                <a:solidFill>
                  <a:srgbClr val="2807CF"/>
                </a:solidFill>
                <a:latin typeface="Times New Roman" pitchFamily="18" charset="0"/>
                <a:cs typeface="Times New Roman" pitchFamily="18" charset="0"/>
              </a:rPr>
              <a:t>là</a:t>
            </a:r>
            <a:r>
              <a:rPr lang="en-US" altLang="vi-VN" sz="3200" b="1" i="1" dirty="0">
                <a:solidFill>
                  <a:srgbClr val="2807CF"/>
                </a:solidFill>
                <a:latin typeface="Times New Roman" pitchFamily="18" charset="0"/>
                <a:cs typeface="Times New Roman" pitchFamily="18" charset="0"/>
              </a:rPr>
              <a:t> </a:t>
            </a:r>
            <a:r>
              <a:rPr lang="en-US" altLang="vi-VN" sz="3200" b="1" i="1" dirty="0" err="1">
                <a:solidFill>
                  <a:srgbClr val="2807CF"/>
                </a:solidFill>
                <a:latin typeface="Times New Roman" pitchFamily="18" charset="0"/>
                <a:cs typeface="Times New Roman" pitchFamily="18" charset="0"/>
              </a:rPr>
              <a:t>bản</a:t>
            </a:r>
            <a:r>
              <a:rPr lang="en-US" altLang="vi-VN" sz="3200" b="1" i="1" dirty="0">
                <a:solidFill>
                  <a:srgbClr val="2807CF"/>
                </a:solidFill>
                <a:latin typeface="Times New Roman" pitchFamily="18" charset="0"/>
                <a:cs typeface="Times New Roman" pitchFamily="18" charset="0"/>
              </a:rPr>
              <a:t> </a:t>
            </a:r>
            <a:r>
              <a:rPr lang="en-US" altLang="vi-VN" sz="3200" b="1" i="1" dirty="0" err="1">
                <a:solidFill>
                  <a:srgbClr val="2807CF"/>
                </a:solidFill>
                <a:latin typeface="Times New Roman" pitchFamily="18" charset="0"/>
                <a:cs typeface="Times New Roman" pitchFamily="18" charset="0"/>
              </a:rPr>
              <a:t>đồ</a:t>
            </a:r>
            <a:r>
              <a:rPr lang="en-US" altLang="vi-VN" sz="3200" b="1" i="1" dirty="0">
                <a:solidFill>
                  <a:srgbClr val="2807CF"/>
                </a:solidFill>
                <a:latin typeface="Times New Roman" pitchFamily="18" charset="0"/>
                <a:cs typeface="Times New Roman" pitchFamily="18" charset="0"/>
              </a:rPr>
              <a:t> </a:t>
            </a:r>
            <a:r>
              <a:rPr lang="en-US" altLang="vi-VN" sz="3200" b="1" i="1" dirty="0" err="1">
                <a:solidFill>
                  <a:srgbClr val="2807CF"/>
                </a:solidFill>
                <a:latin typeface="Times New Roman" pitchFamily="18" charset="0"/>
                <a:cs typeface="Times New Roman" pitchFamily="18" charset="0"/>
              </a:rPr>
              <a:t>không</a:t>
            </a:r>
            <a:r>
              <a:rPr lang="en-US" altLang="vi-VN" sz="3200" b="1" i="1" dirty="0">
                <a:solidFill>
                  <a:srgbClr val="2807CF"/>
                </a:solidFill>
                <a:latin typeface="Times New Roman" pitchFamily="18" charset="0"/>
                <a:cs typeface="Times New Roman" pitchFamily="18" charset="0"/>
              </a:rPr>
              <a:t>?</a:t>
            </a:r>
          </a:p>
        </p:txBody>
      </p:sp>
      <p:pic>
        <p:nvPicPr>
          <p:cNvPr id="6" name="Hình ảnh 5">
            <a:extLst>
              <a:ext uri="{FF2B5EF4-FFF2-40B4-BE49-F238E27FC236}">
                <a16:creationId xmlns:a16="http://schemas.microsoft.com/office/drawing/2014/main" id="{02671F40-4F24-4C2F-4F43-117296EA64D0}"/>
              </a:ext>
            </a:extLst>
          </p:cNvPr>
          <p:cNvPicPr>
            <a:picLocks noChangeAspect="1"/>
          </p:cNvPicPr>
          <p:nvPr/>
        </p:nvPicPr>
        <p:blipFill>
          <a:blip r:embed="rId3"/>
          <a:stretch>
            <a:fillRect/>
          </a:stretch>
        </p:blipFill>
        <p:spPr>
          <a:xfrm>
            <a:off x="-351623" y="1020457"/>
            <a:ext cx="4817086" cy="4817086"/>
          </a:xfrm>
          <a:prstGeom prst="rect">
            <a:avLst/>
          </a:prstGeom>
        </p:spPr>
      </p:pic>
      <p:sp>
        <p:nvSpPr>
          <p:cNvPr id="7" name="Rectangle 15">
            <a:extLst>
              <a:ext uri="{FF2B5EF4-FFF2-40B4-BE49-F238E27FC236}">
                <a16:creationId xmlns:a16="http://schemas.microsoft.com/office/drawing/2014/main" id="{149056E5-A935-BD5C-6944-29066ADE652F}"/>
              </a:ext>
            </a:extLst>
          </p:cNvPr>
          <p:cNvSpPr/>
          <p:nvPr/>
        </p:nvSpPr>
        <p:spPr>
          <a:xfrm>
            <a:off x="456115" y="189430"/>
            <a:ext cx="4817086" cy="523220"/>
          </a:xfrm>
          <a:prstGeom prst="rect">
            <a:avLst/>
          </a:prstGeom>
          <a:solidFill>
            <a:schemeClr val="accent2">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lIns="91440" tIns="45720" rIns="91440" bIns="45720">
            <a:spAutoFit/>
          </a:bodyPr>
          <a:lstStyle/>
          <a:p>
            <a:pPr algn="ctr"/>
            <a:r>
              <a:rPr lang="en-US" sz="2800" b="1" dirty="0">
                <a:ln w="9525">
                  <a:solidFill>
                    <a:schemeClr val="bg1"/>
                  </a:solidFill>
                  <a:prstDash val="solid"/>
                </a:ln>
                <a:solidFill>
                  <a:srgbClr val="0070C0"/>
                </a:solidFill>
                <a:effectLst>
                  <a:outerShdw blurRad="12700" dist="38100" dir="2700000" algn="tl" rotWithShape="0">
                    <a:schemeClr val="bg1">
                      <a:lumMod val="50000"/>
                    </a:schemeClr>
                  </a:outerShdw>
                </a:effectLst>
                <a:latin typeface="Times New Roman" pitchFamily="18" charset="0"/>
                <a:cs typeface="Times New Roman" pitchFamily="18" charset="0"/>
              </a:rPr>
              <a:t>    </a:t>
            </a:r>
            <a:r>
              <a:rPr lang="en-US" sz="2800" b="1" dirty="0">
                <a:ln w="9525">
                  <a:solidFill>
                    <a:schemeClr val="bg1"/>
                  </a:solidFill>
                  <a:prstDash val="solid"/>
                </a:ln>
                <a:solidFill>
                  <a:srgbClr val="FFFF00"/>
                </a:solidFill>
                <a:effectLst>
                  <a:outerShdw blurRad="12700" dist="38100" dir="2700000" algn="tl" rotWithShape="0">
                    <a:schemeClr val="bg1">
                      <a:lumMod val="50000"/>
                    </a:schemeClr>
                  </a:outerShdw>
                </a:effectLst>
                <a:latin typeface="Times New Roman" pitchFamily="18" charset="0"/>
                <a:cs typeface="Times New Roman" pitchFamily="18" charset="0"/>
              </a:rPr>
              <a:t>1. KHÁI NIỆM BẢN ĐỒ</a:t>
            </a:r>
            <a:endParaRPr lang="en-US" sz="2800" b="1" cap="none" spc="0" dirty="0">
              <a:ln w="9525">
                <a:solidFill>
                  <a:schemeClr val="bg1"/>
                </a:solidFill>
                <a:prstDash val="solid"/>
              </a:ln>
              <a:solidFill>
                <a:srgbClr val="FFFF00"/>
              </a:solidFill>
              <a:effectLst>
                <a:outerShdw blurRad="12700" dist="38100" dir="2700000" algn="tl" rotWithShape="0">
                  <a:schemeClr val="bg1">
                    <a:lumMod val="50000"/>
                  </a:schemeClr>
                </a:outerShdw>
              </a:effectLst>
              <a:latin typeface="Times New Roman" pitchFamily="18" charset="0"/>
              <a:cs typeface="Times New Roman" pitchFamily="18" charset="0"/>
            </a:endParaRPr>
          </a:p>
        </p:txBody>
      </p:sp>
      <p:pic>
        <p:nvPicPr>
          <p:cNvPr id="8" name="Hình ảnh 7">
            <a:extLst>
              <a:ext uri="{FF2B5EF4-FFF2-40B4-BE49-F238E27FC236}">
                <a16:creationId xmlns:a16="http://schemas.microsoft.com/office/drawing/2014/main" id="{CDAE35AB-9983-D9B5-1374-CA067E3EA1E4}"/>
              </a:ext>
            </a:extLst>
          </p:cNvPr>
          <p:cNvPicPr>
            <a:picLocks noChangeAspect="1"/>
          </p:cNvPicPr>
          <p:nvPr/>
        </p:nvPicPr>
        <p:blipFill>
          <a:blip r:embed="rId4"/>
          <a:stretch>
            <a:fillRect/>
          </a:stretch>
        </p:blipFill>
        <p:spPr>
          <a:xfrm>
            <a:off x="4949071" y="1275336"/>
            <a:ext cx="7081355" cy="4042037"/>
          </a:xfrm>
          <a:prstGeom prst="rect">
            <a:avLst/>
          </a:prstGeom>
        </p:spPr>
      </p:pic>
      <p:sp>
        <p:nvSpPr>
          <p:cNvPr id="4" name="Text Box 6">
            <a:extLst>
              <a:ext uri="{FF2B5EF4-FFF2-40B4-BE49-F238E27FC236}">
                <a16:creationId xmlns:a16="http://schemas.microsoft.com/office/drawing/2014/main" id="{7A3C8EB0-14D4-345E-F98E-2ADAEB930129}"/>
              </a:ext>
            </a:extLst>
          </p:cNvPr>
          <p:cNvSpPr txBox="1">
            <a:spLocks noChangeArrowheads="1"/>
          </p:cNvSpPr>
          <p:nvPr/>
        </p:nvSpPr>
        <p:spPr bwMode="auto">
          <a:xfrm>
            <a:off x="1696152" y="5735637"/>
            <a:ext cx="8230167" cy="585418"/>
          </a:xfrm>
          <a:prstGeom prst="rect">
            <a:avLst/>
          </a:prstGeom>
          <a:noFill/>
          <a:ln w="12700">
            <a:noFill/>
            <a:miter lim="800000"/>
            <a:headEnd type="none" w="sm" len="sm"/>
            <a:tailEnd type="none" w="sm" len="sm"/>
          </a:ln>
          <a:effectLst/>
        </p:spPr>
        <p:txBody>
          <a:bodyPr wrap="square" lIns="92075" tIns="46038" rIns="92075" bIns="46038">
            <a:spAutoFit/>
          </a:bodyPr>
          <a:lstStyle/>
          <a:p>
            <a:pPr algn="just" defTabSz="449263" eaLnBrk="0" fontAlgn="base" hangingPunct="0">
              <a:spcBef>
                <a:spcPct val="50000"/>
              </a:spcBef>
              <a:spcAft>
                <a:spcPct val="0"/>
              </a:spcAft>
            </a:pPr>
            <a:r>
              <a:rPr lang="en-US" altLang="vi-VN" sz="2700" b="1" dirty="0">
                <a:solidFill>
                  <a:srgbClr val="C00000"/>
                </a:solidFill>
                <a:effectLst>
                  <a:outerShdw blurRad="38100" dist="38100" dir="2700000" algn="tl">
                    <a:srgbClr val="000000"/>
                  </a:outerShdw>
                </a:effectLst>
                <a:latin typeface="Times New Roman" pitchFamily="18" charset="0"/>
                <a:cs typeface="Times New Roman" pitchFamily="18" charset="0"/>
              </a:rPr>
              <a:t>              </a:t>
            </a:r>
            <a:r>
              <a:rPr lang="en-US" altLang="vi-VN" sz="3200" b="1" i="1" dirty="0" err="1">
                <a:solidFill>
                  <a:srgbClr val="C00000"/>
                </a:solidFill>
                <a:latin typeface="Times New Roman" pitchFamily="18" charset="0"/>
                <a:cs typeface="Times New Roman" pitchFamily="18" charset="0"/>
              </a:rPr>
              <a:t>Quả</a:t>
            </a:r>
            <a:r>
              <a:rPr lang="en-US" altLang="vi-VN" sz="3200" b="1" i="1" dirty="0">
                <a:solidFill>
                  <a:srgbClr val="C00000"/>
                </a:solidFill>
                <a:latin typeface="Times New Roman" pitchFamily="18" charset="0"/>
                <a:cs typeface="Times New Roman" pitchFamily="18" charset="0"/>
              </a:rPr>
              <a:t> </a:t>
            </a:r>
            <a:r>
              <a:rPr lang="en-US" altLang="vi-VN" sz="3200" b="1" i="1" dirty="0" err="1">
                <a:solidFill>
                  <a:srgbClr val="C00000"/>
                </a:solidFill>
                <a:latin typeface="Times New Roman" pitchFamily="18" charset="0"/>
                <a:cs typeface="Times New Roman" pitchFamily="18" charset="0"/>
              </a:rPr>
              <a:t>địa</a:t>
            </a:r>
            <a:r>
              <a:rPr lang="en-US" altLang="vi-VN" sz="3200" b="1" i="1" dirty="0">
                <a:solidFill>
                  <a:srgbClr val="C00000"/>
                </a:solidFill>
                <a:latin typeface="Times New Roman" pitchFamily="18" charset="0"/>
                <a:cs typeface="Times New Roman" pitchFamily="18" charset="0"/>
              </a:rPr>
              <a:t> </a:t>
            </a:r>
            <a:r>
              <a:rPr lang="en-US" altLang="vi-VN" sz="3200" b="1" i="1" dirty="0" err="1">
                <a:solidFill>
                  <a:srgbClr val="C00000"/>
                </a:solidFill>
                <a:latin typeface="Times New Roman" pitchFamily="18" charset="0"/>
                <a:cs typeface="Times New Roman" pitchFamily="18" charset="0"/>
              </a:rPr>
              <a:t>cầu</a:t>
            </a:r>
            <a:r>
              <a:rPr lang="en-US" altLang="vi-VN" sz="3200" b="1" i="1" dirty="0">
                <a:solidFill>
                  <a:srgbClr val="C00000"/>
                </a:solidFill>
                <a:latin typeface="Times New Roman" pitchFamily="18" charset="0"/>
                <a:cs typeface="Times New Roman" pitchFamily="18" charset="0"/>
              </a:rPr>
              <a:t> KHÔNG </a:t>
            </a:r>
            <a:r>
              <a:rPr lang="en-US" altLang="vi-VN" sz="3200" b="1" i="1" dirty="0" err="1">
                <a:solidFill>
                  <a:srgbClr val="C00000"/>
                </a:solidFill>
                <a:latin typeface="Times New Roman" pitchFamily="18" charset="0"/>
                <a:cs typeface="Times New Roman" pitchFamily="18" charset="0"/>
              </a:rPr>
              <a:t>phải</a:t>
            </a:r>
            <a:r>
              <a:rPr lang="en-US" altLang="vi-VN" sz="3200" b="1" i="1" dirty="0">
                <a:solidFill>
                  <a:srgbClr val="C00000"/>
                </a:solidFill>
                <a:latin typeface="Times New Roman" pitchFamily="18" charset="0"/>
                <a:cs typeface="Times New Roman" pitchFamily="18" charset="0"/>
              </a:rPr>
              <a:t> </a:t>
            </a:r>
            <a:r>
              <a:rPr lang="en-US" altLang="vi-VN" sz="3200" b="1" i="1" dirty="0" err="1">
                <a:solidFill>
                  <a:srgbClr val="C00000"/>
                </a:solidFill>
                <a:latin typeface="Times New Roman" pitchFamily="18" charset="0"/>
                <a:cs typeface="Times New Roman" pitchFamily="18" charset="0"/>
              </a:rPr>
              <a:t>là</a:t>
            </a:r>
            <a:r>
              <a:rPr lang="en-US" altLang="vi-VN" sz="3200" b="1" i="1" dirty="0">
                <a:solidFill>
                  <a:srgbClr val="C00000"/>
                </a:solidFill>
                <a:latin typeface="Times New Roman" pitchFamily="18" charset="0"/>
                <a:cs typeface="Times New Roman" pitchFamily="18" charset="0"/>
              </a:rPr>
              <a:t> </a:t>
            </a:r>
            <a:r>
              <a:rPr lang="en-US" altLang="vi-VN" sz="3200" b="1" i="1" dirty="0" err="1">
                <a:solidFill>
                  <a:srgbClr val="C00000"/>
                </a:solidFill>
                <a:latin typeface="Times New Roman" pitchFamily="18" charset="0"/>
                <a:cs typeface="Times New Roman" pitchFamily="18" charset="0"/>
              </a:rPr>
              <a:t>bàn</a:t>
            </a:r>
            <a:r>
              <a:rPr lang="en-US" altLang="vi-VN" sz="3200" b="1" i="1" dirty="0">
                <a:solidFill>
                  <a:srgbClr val="C00000"/>
                </a:solidFill>
                <a:latin typeface="Times New Roman" pitchFamily="18" charset="0"/>
                <a:cs typeface="Times New Roman" pitchFamily="18" charset="0"/>
              </a:rPr>
              <a:t> </a:t>
            </a:r>
            <a:r>
              <a:rPr lang="en-US" altLang="vi-VN" sz="3200" b="1" i="1" dirty="0" err="1">
                <a:solidFill>
                  <a:srgbClr val="C00000"/>
                </a:solidFill>
                <a:latin typeface="Times New Roman" pitchFamily="18" charset="0"/>
                <a:cs typeface="Times New Roman" pitchFamily="18" charset="0"/>
              </a:rPr>
              <a:t>đồ</a:t>
            </a:r>
            <a:r>
              <a:rPr lang="en-US" altLang="vi-VN" sz="3200" b="1" i="1" dirty="0">
                <a:solidFill>
                  <a:srgbClr val="C00000"/>
                </a:solidFill>
                <a:latin typeface="Times New Roman" pitchFamily="18" charset="0"/>
                <a:cs typeface="Times New Roman" pitchFamily="18" charset="0"/>
              </a:rPr>
              <a:t>.</a:t>
            </a:r>
          </a:p>
        </p:txBody>
      </p:sp>
    </p:spTree>
    <p:extLst>
      <p:ext uri="{BB962C8B-B14F-4D97-AF65-F5344CB8AC3E}">
        <p14:creationId xmlns:p14="http://schemas.microsoft.com/office/powerpoint/2010/main" val="372968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xit" presetSubtype="10" fill="hold" grpId="1" nodeType="clickEffect">
                                  <p:stCondLst>
                                    <p:cond delay="0"/>
                                  </p:stCondLst>
                                  <p:childTnLst>
                                    <p:animEffect transition="out" filter="blinds(horizontal)">
                                      <p:cBhvr>
                                        <p:cTn id="17" dur="500"/>
                                        <p:tgtEl>
                                          <p:spTgt spid="5"/>
                                        </p:tgtEl>
                                      </p:cBhvr>
                                    </p:animEffect>
                                    <p:set>
                                      <p:cBhvr>
                                        <p:cTn id="18" dur="1" fill="hold">
                                          <p:stCondLst>
                                            <p:cond delay="499"/>
                                          </p:stCondLst>
                                        </p:cTn>
                                        <p:tgtEl>
                                          <p:spTgt spid="5"/>
                                        </p:tgtEl>
                                        <p:attrNameLst>
                                          <p:attrName>style.visibility</p:attrName>
                                        </p:attrNameLst>
                                      </p:cBhvr>
                                      <p:to>
                                        <p:strVal val="hidden"/>
                                      </p:to>
                                    </p:set>
                                  </p:childTnLst>
                                </p:cTn>
                              </p:par>
                              <p:par>
                                <p:cTn id="19" presetID="16" presetClass="entr" presetSubtype="21"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Bản đồ vùng kinh tế Việt Nam - Địa lý 12 - Bồ Thị Phương Thu - Trường THPT  Trần Phú - Đà Nẵng">
            <a:extLst>
              <a:ext uri="{FF2B5EF4-FFF2-40B4-BE49-F238E27FC236}">
                <a16:creationId xmlns:a16="http://schemas.microsoft.com/office/drawing/2014/main" id="{2D79EE5E-AA5F-4967-9E88-68416E2FD93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15924" y="1171935"/>
            <a:ext cx="2884877" cy="48626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123" name="Picture 3" descr="Mua bán bản đồ Châu Phi chất lượng cao">
            <a:extLst>
              <a:ext uri="{FF2B5EF4-FFF2-40B4-BE49-F238E27FC236}">
                <a16:creationId xmlns:a16="http://schemas.microsoft.com/office/drawing/2014/main" id="{FB696BE3-6B56-4E1B-99C4-AD10340ADE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8793" y="1182367"/>
            <a:ext cx="4583207" cy="48882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124" name="Picture 4" descr="Bàn đồ giao thông Quận 1">
            <a:extLst>
              <a:ext uri="{FF2B5EF4-FFF2-40B4-BE49-F238E27FC236}">
                <a16:creationId xmlns:a16="http://schemas.microsoft.com/office/drawing/2014/main" id="{655B3B13-FD82-46F8-9A13-2AA7773154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7222" y="1182367"/>
            <a:ext cx="3694811" cy="48522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0FD4F694-2FC3-4415-B2D3-FFDC2BC9B79A}"/>
              </a:ext>
            </a:extLst>
          </p:cNvPr>
          <p:cNvSpPr txBox="1"/>
          <p:nvPr/>
        </p:nvSpPr>
        <p:spPr>
          <a:xfrm>
            <a:off x="127222" y="6034589"/>
            <a:ext cx="3670785" cy="907749"/>
          </a:xfrm>
          <a:prstGeom prst="rect">
            <a:avLst/>
          </a:prstGeom>
          <a:noFill/>
        </p:spPr>
        <p:txBody>
          <a:bodyPr wrap="square">
            <a:spAutoFit/>
          </a:bodyPr>
          <a:lstStyle/>
          <a:p>
            <a:pPr marL="0" marR="0" indent="0" algn="ctr">
              <a:lnSpc>
                <a:spcPct val="115000"/>
              </a:lnSpc>
              <a:spcBef>
                <a:spcPts val="0"/>
              </a:spcBef>
              <a:spcAft>
                <a:spcPts val="0"/>
              </a:spcAft>
            </a:pPr>
            <a:r>
              <a:rPr lang="en-US" sz="2400" b="1" dirty="0" err="1">
                <a:effectLst/>
                <a:latin typeface="Times New Roman" pitchFamily="18" charset="0"/>
                <a:ea typeface="Tahoma" panose="020B0604030504040204" pitchFamily="34" charset="0"/>
                <a:cs typeface="Times New Roman" pitchFamily="18" charset="0"/>
              </a:rPr>
              <a:t>Bản</a:t>
            </a:r>
            <a:r>
              <a:rPr lang="en-US" sz="2400" b="1" dirty="0">
                <a:effectLst/>
                <a:latin typeface="Times New Roman" pitchFamily="18" charset="0"/>
                <a:ea typeface="Tahoma" panose="020B0604030504040204" pitchFamily="34" charset="0"/>
                <a:cs typeface="Times New Roman" pitchFamily="18" charset="0"/>
              </a:rPr>
              <a:t> </a:t>
            </a:r>
            <a:r>
              <a:rPr lang="en-US" sz="2400" b="1" dirty="0" err="1">
                <a:effectLst/>
                <a:latin typeface="Times New Roman" pitchFamily="18" charset="0"/>
                <a:ea typeface="Tahoma" panose="020B0604030504040204" pitchFamily="34" charset="0"/>
                <a:cs typeface="Times New Roman" pitchFamily="18" charset="0"/>
              </a:rPr>
              <a:t>đồ</a:t>
            </a:r>
            <a:r>
              <a:rPr lang="en-US" sz="2400" b="1" dirty="0">
                <a:effectLst/>
                <a:latin typeface="Times New Roman" pitchFamily="18" charset="0"/>
                <a:ea typeface="Tahoma" panose="020B0604030504040204" pitchFamily="34" charset="0"/>
                <a:cs typeface="Times New Roman" pitchFamily="18" charset="0"/>
              </a:rPr>
              <a:t> </a:t>
            </a:r>
            <a:r>
              <a:rPr lang="en-US" sz="2400" b="1" dirty="0" err="1">
                <a:effectLst/>
                <a:latin typeface="Times New Roman" pitchFamily="18" charset="0"/>
                <a:ea typeface="Tahoma" panose="020B0604030504040204" pitchFamily="34" charset="0"/>
                <a:cs typeface="Times New Roman" pitchFamily="18" charset="0"/>
              </a:rPr>
              <a:t>giao</a:t>
            </a:r>
            <a:r>
              <a:rPr lang="en-US" sz="2400" b="1" dirty="0">
                <a:effectLst/>
                <a:latin typeface="Times New Roman" pitchFamily="18" charset="0"/>
                <a:ea typeface="Tahoma" panose="020B0604030504040204" pitchFamily="34" charset="0"/>
                <a:cs typeface="Times New Roman" pitchFamily="18" charset="0"/>
              </a:rPr>
              <a:t> </a:t>
            </a:r>
            <a:r>
              <a:rPr lang="en-US" sz="2400" b="1" dirty="0" err="1">
                <a:effectLst/>
                <a:latin typeface="Times New Roman" pitchFamily="18" charset="0"/>
                <a:ea typeface="Tahoma" panose="020B0604030504040204" pitchFamily="34" charset="0"/>
                <a:cs typeface="Times New Roman" pitchFamily="18" charset="0"/>
              </a:rPr>
              <a:t>thông</a:t>
            </a:r>
            <a:r>
              <a:rPr lang="en-US" sz="2400" b="1" dirty="0">
                <a:effectLst/>
                <a:latin typeface="Times New Roman" pitchFamily="18" charset="0"/>
                <a:ea typeface="Tahoma" panose="020B0604030504040204" pitchFamily="34" charset="0"/>
                <a:cs typeface="Times New Roman" pitchFamily="18" charset="0"/>
              </a:rPr>
              <a:t> </a:t>
            </a:r>
            <a:r>
              <a:rPr lang="en-US" sz="2400" b="1" dirty="0" err="1">
                <a:effectLst/>
                <a:latin typeface="Times New Roman" pitchFamily="18" charset="0"/>
                <a:ea typeface="Tahoma" panose="020B0604030504040204" pitchFamily="34" charset="0"/>
                <a:cs typeface="Times New Roman" pitchFamily="18" charset="0"/>
              </a:rPr>
              <a:t>quận</a:t>
            </a:r>
            <a:r>
              <a:rPr lang="en-US" sz="2400" b="1" dirty="0">
                <a:effectLst/>
                <a:latin typeface="Times New Roman" pitchFamily="18" charset="0"/>
                <a:ea typeface="Tahoma" panose="020B0604030504040204" pitchFamily="34" charset="0"/>
                <a:cs typeface="Times New Roman" pitchFamily="18" charset="0"/>
              </a:rPr>
              <a:t> 1 TPHCM</a:t>
            </a:r>
          </a:p>
        </p:txBody>
      </p:sp>
      <p:sp>
        <p:nvSpPr>
          <p:cNvPr id="15" name="TextBox 14">
            <a:extLst>
              <a:ext uri="{FF2B5EF4-FFF2-40B4-BE49-F238E27FC236}">
                <a16:creationId xmlns:a16="http://schemas.microsoft.com/office/drawing/2014/main" id="{EB07C554-9C78-408A-AFF1-6FFAF9EFE7A6}"/>
              </a:ext>
            </a:extLst>
          </p:cNvPr>
          <p:cNvSpPr txBox="1"/>
          <p:nvPr/>
        </p:nvSpPr>
        <p:spPr>
          <a:xfrm>
            <a:off x="4345060" y="6050570"/>
            <a:ext cx="2855741" cy="830997"/>
          </a:xfrm>
          <a:prstGeom prst="rect">
            <a:avLst/>
          </a:prstGeom>
          <a:noFill/>
        </p:spPr>
        <p:txBody>
          <a:bodyPr wrap="square">
            <a:spAutoFit/>
          </a:bodyPr>
          <a:lstStyle/>
          <a:p>
            <a:pPr marL="0" marR="0" indent="0" algn="ctr">
              <a:spcBef>
                <a:spcPts val="0"/>
              </a:spcBef>
              <a:spcAft>
                <a:spcPts val="0"/>
              </a:spcAft>
            </a:pPr>
            <a:r>
              <a:rPr lang="en-US" sz="2400" b="1" dirty="0" err="1">
                <a:effectLst/>
                <a:latin typeface="Times New Roman" pitchFamily="18" charset="0"/>
                <a:ea typeface="Tahoma" panose="020B0604030504040204" pitchFamily="34" charset="0"/>
                <a:cs typeface="Times New Roman" pitchFamily="18" charset="0"/>
              </a:rPr>
              <a:t>Bản</a:t>
            </a:r>
            <a:r>
              <a:rPr lang="en-US" sz="2400" b="1" dirty="0">
                <a:effectLst/>
                <a:latin typeface="Times New Roman" pitchFamily="18" charset="0"/>
                <a:ea typeface="Tahoma" panose="020B0604030504040204" pitchFamily="34" charset="0"/>
                <a:cs typeface="Times New Roman" pitchFamily="18" charset="0"/>
              </a:rPr>
              <a:t> </a:t>
            </a:r>
            <a:r>
              <a:rPr lang="en-US" sz="2400" b="1" dirty="0" err="1">
                <a:effectLst/>
                <a:latin typeface="Times New Roman" pitchFamily="18" charset="0"/>
                <a:ea typeface="Tahoma" panose="020B0604030504040204" pitchFamily="34" charset="0"/>
                <a:cs typeface="Times New Roman" pitchFamily="18" charset="0"/>
              </a:rPr>
              <a:t>đồ</a:t>
            </a:r>
            <a:r>
              <a:rPr lang="en-US" sz="2400" b="1" dirty="0">
                <a:effectLst/>
                <a:latin typeface="Times New Roman" pitchFamily="18" charset="0"/>
                <a:ea typeface="Tahoma" panose="020B0604030504040204" pitchFamily="34" charset="0"/>
                <a:cs typeface="Times New Roman" pitchFamily="18" charset="0"/>
              </a:rPr>
              <a:t> </a:t>
            </a:r>
            <a:r>
              <a:rPr lang="en-US" sz="2400" b="1" dirty="0" err="1">
                <a:effectLst/>
                <a:latin typeface="Times New Roman" pitchFamily="18" charset="0"/>
                <a:ea typeface="Tahoma" panose="020B0604030504040204" pitchFamily="34" charset="0"/>
                <a:cs typeface="Times New Roman" pitchFamily="18" charset="0"/>
              </a:rPr>
              <a:t>hành</a:t>
            </a:r>
            <a:r>
              <a:rPr lang="en-US" sz="2400" b="1" dirty="0">
                <a:effectLst/>
                <a:latin typeface="Times New Roman" pitchFamily="18" charset="0"/>
                <a:ea typeface="Tahoma" panose="020B0604030504040204" pitchFamily="34" charset="0"/>
                <a:cs typeface="Times New Roman" pitchFamily="18" charset="0"/>
              </a:rPr>
              <a:t> </a:t>
            </a:r>
            <a:r>
              <a:rPr lang="en-US" sz="2400" b="1" dirty="0" err="1">
                <a:effectLst/>
                <a:latin typeface="Times New Roman" pitchFamily="18" charset="0"/>
                <a:ea typeface="Tahoma" panose="020B0604030504040204" pitchFamily="34" charset="0"/>
                <a:cs typeface="Times New Roman" pitchFamily="18" charset="0"/>
              </a:rPr>
              <a:t>chính</a:t>
            </a:r>
            <a:r>
              <a:rPr lang="en-US" sz="2400" b="1" dirty="0">
                <a:effectLst/>
                <a:latin typeface="Times New Roman" pitchFamily="18" charset="0"/>
                <a:ea typeface="Tahoma" panose="020B0604030504040204" pitchFamily="34" charset="0"/>
                <a:cs typeface="Times New Roman" pitchFamily="18" charset="0"/>
              </a:rPr>
              <a:t> </a:t>
            </a:r>
            <a:r>
              <a:rPr lang="en-US" sz="2400" b="1" dirty="0" err="1">
                <a:effectLst/>
                <a:latin typeface="Times New Roman" pitchFamily="18" charset="0"/>
                <a:ea typeface="Tahoma" panose="020B0604030504040204" pitchFamily="34" charset="0"/>
                <a:cs typeface="Times New Roman" pitchFamily="18" charset="0"/>
              </a:rPr>
              <a:t>Việt</a:t>
            </a:r>
            <a:r>
              <a:rPr lang="en-US" sz="2400" b="1" dirty="0">
                <a:effectLst/>
                <a:latin typeface="Times New Roman" pitchFamily="18" charset="0"/>
                <a:ea typeface="Tahoma" panose="020B0604030504040204" pitchFamily="34" charset="0"/>
                <a:cs typeface="Times New Roman" pitchFamily="18" charset="0"/>
              </a:rPr>
              <a:t> Nam</a:t>
            </a:r>
          </a:p>
        </p:txBody>
      </p:sp>
      <p:sp>
        <p:nvSpPr>
          <p:cNvPr id="17" name="TextBox 16">
            <a:extLst>
              <a:ext uri="{FF2B5EF4-FFF2-40B4-BE49-F238E27FC236}">
                <a16:creationId xmlns:a16="http://schemas.microsoft.com/office/drawing/2014/main" id="{73E97FE1-92AB-419D-B43E-EF801F1FDC57}"/>
              </a:ext>
            </a:extLst>
          </p:cNvPr>
          <p:cNvSpPr txBox="1"/>
          <p:nvPr/>
        </p:nvSpPr>
        <p:spPr>
          <a:xfrm>
            <a:off x="8201892" y="6231262"/>
            <a:ext cx="3670785" cy="461665"/>
          </a:xfrm>
          <a:prstGeom prst="rect">
            <a:avLst/>
          </a:prstGeom>
          <a:noFill/>
        </p:spPr>
        <p:txBody>
          <a:bodyPr wrap="square">
            <a:spAutoFit/>
          </a:bodyPr>
          <a:lstStyle/>
          <a:p>
            <a:pPr algn="ctr"/>
            <a:r>
              <a:rPr lang="en-US" sz="2400" b="1" dirty="0" err="1">
                <a:effectLst/>
                <a:latin typeface="Times New Roman" pitchFamily="18" charset="0"/>
                <a:ea typeface="Tahoma" panose="020B0604030504040204" pitchFamily="34" charset="0"/>
                <a:cs typeface="Times New Roman" pitchFamily="18" charset="0"/>
              </a:rPr>
              <a:t>Bản</a:t>
            </a:r>
            <a:r>
              <a:rPr lang="en-US" sz="2400" b="1" dirty="0">
                <a:effectLst/>
                <a:latin typeface="Times New Roman" pitchFamily="18" charset="0"/>
                <a:ea typeface="Tahoma" panose="020B0604030504040204" pitchFamily="34" charset="0"/>
                <a:cs typeface="Times New Roman" pitchFamily="18" charset="0"/>
              </a:rPr>
              <a:t> </a:t>
            </a:r>
            <a:r>
              <a:rPr lang="en-US" sz="2400" b="1" dirty="0" err="1">
                <a:effectLst/>
                <a:latin typeface="Times New Roman" pitchFamily="18" charset="0"/>
                <a:ea typeface="Tahoma" panose="020B0604030504040204" pitchFamily="34" charset="0"/>
                <a:cs typeface="Times New Roman" pitchFamily="18" charset="0"/>
              </a:rPr>
              <a:t>đồ</a:t>
            </a:r>
            <a:r>
              <a:rPr lang="en-US" sz="2400" b="1" dirty="0">
                <a:effectLst/>
                <a:latin typeface="Times New Roman" pitchFamily="18" charset="0"/>
                <a:ea typeface="Tahoma" panose="020B0604030504040204" pitchFamily="34" charset="0"/>
                <a:cs typeface="Times New Roman" pitchFamily="18" charset="0"/>
              </a:rPr>
              <a:t> </a:t>
            </a:r>
            <a:r>
              <a:rPr lang="en-US" sz="2400" b="1" dirty="0" err="1">
                <a:effectLst/>
                <a:latin typeface="Times New Roman" pitchFamily="18" charset="0"/>
                <a:ea typeface="Tahoma" panose="020B0604030504040204" pitchFamily="34" charset="0"/>
                <a:cs typeface="Times New Roman" pitchFamily="18" charset="0"/>
              </a:rPr>
              <a:t>tự</a:t>
            </a:r>
            <a:r>
              <a:rPr lang="en-US" sz="2400" b="1" dirty="0">
                <a:effectLst/>
                <a:latin typeface="Times New Roman" pitchFamily="18" charset="0"/>
                <a:ea typeface="Tahoma" panose="020B0604030504040204" pitchFamily="34" charset="0"/>
                <a:cs typeface="Times New Roman" pitchFamily="18" charset="0"/>
              </a:rPr>
              <a:t> </a:t>
            </a:r>
            <a:r>
              <a:rPr lang="en-US" sz="2400" b="1" dirty="0" err="1">
                <a:effectLst/>
                <a:latin typeface="Times New Roman" pitchFamily="18" charset="0"/>
                <a:ea typeface="Tahoma" panose="020B0604030504040204" pitchFamily="34" charset="0"/>
                <a:cs typeface="Times New Roman" pitchFamily="18" charset="0"/>
              </a:rPr>
              <a:t>nhiên</a:t>
            </a:r>
            <a:r>
              <a:rPr lang="en-US" sz="2400" b="1" dirty="0">
                <a:effectLst/>
                <a:latin typeface="Times New Roman" pitchFamily="18" charset="0"/>
                <a:ea typeface="Tahoma" panose="020B0604030504040204" pitchFamily="34" charset="0"/>
                <a:cs typeface="Times New Roman" pitchFamily="18" charset="0"/>
              </a:rPr>
              <a:t> </a:t>
            </a:r>
            <a:r>
              <a:rPr lang="en-US" sz="2400" b="1" dirty="0" err="1">
                <a:effectLst/>
                <a:latin typeface="Times New Roman" pitchFamily="18" charset="0"/>
                <a:ea typeface="Tahoma" panose="020B0604030504040204" pitchFamily="34" charset="0"/>
                <a:cs typeface="Times New Roman" pitchFamily="18" charset="0"/>
              </a:rPr>
              <a:t>châu</a:t>
            </a:r>
            <a:r>
              <a:rPr lang="en-US" sz="2400" b="1" dirty="0">
                <a:effectLst/>
                <a:latin typeface="Times New Roman" pitchFamily="18" charset="0"/>
                <a:ea typeface="Tahoma" panose="020B0604030504040204" pitchFamily="34" charset="0"/>
                <a:cs typeface="Times New Roman" pitchFamily="18" charset="0"/>
              </a:rPr>
              <a:t> Phi</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3240689652"/>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Phim Hoạt Hình Fukei Áp Phích - Xe trên đường cao tốc png tải về - Miễn phí  trong suốt Cò png Tải về.">
            <a:extLst>
              <a:ext uri="{FF2B5EF4-FFF2-40B4-BE49-F238E27FC236}">
                <a16:creationId xmlns:a16="http://schemas.microsoft.com/office/drawing/2014/main" id="{06BF0F1B-34D9-4DEF-8EDD-D5EDE22C5444}"/>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8281" b="90000" l="10000" r="90000">
                        <a14:foregroundMark x1="67778" y1="8281" x2="67778" y2="8281"/>
                        <a14:foregroundMark x1="63556" y1="70313" x2="63556" y2="70313"/>
                        <a14:foregroundMark x1="41222" y1="22188" x2="41222" y2="22188"/>
                        <a14:foregroundMark x1="40778" y1="19375" x2="40778" y2="19375"/>
                        <a14:foregroundMark x1="36444" y1="25781" x2="39111" y2="17344"/>
                        <a14:foregroundMark x1="39111" y1="17344" x2="41778" y2="24688"/>
                        <a14:foregroundMark x1="41778" y1="24688" x2="41778" y2="25156"/>
                        <a14:foregroundMark x1="44000" y1="26094" x2="39889" y2="16406"/>
                        <a14:foregroundMark x1="50778" y1="38594" x2="56778" y2="28281"/>
                        <a14:foregroundMark x1="56778" y1="28281" x2="63000" y2="32500"/>
                        <a14:foregroundMark x1="63000" y1="32500" x2="63556" y2="33281"/>
                        <a14:foregroundMark x1="59667" y1="27656" x2="60889" y2="31094"/>
                        <a14:foregroundMark x1="20889" y1="32500" x2="25667" y2="23281"/>
                        <a14:foregroundMark x1="25667" y1="23281" x2="28556" y2="33750"/>
                        <a14:foregroundMark x1="28556" y1="33750" x2="28444" y2="33750"/>
                        <a14:foregroundMark x1="25333" y1="23906" x2="24889" y2="22656"/>
                        <a14:foregroundMark x1="39333" y1="18281" x2="40444" y2="16406"/>
                        <a14:foregroundMark x1="57667" y1="27500" x2="58667" y2="27656"/>
                      </a14:backgroundRemoval>
                    </a14:imgEffect>
                  </a14:imgLayer>
                </a14:imgProps>
              </a:ext>
              <a:ext uri="{28A0092B-C50C-407E-A947-70E740481C1C}">
                <a14:useLocalDpi xmlns:a14="http://schemas.microsoft.com/office/drawing/2010/main" val="0"/>
              </a:ext>
            </a:extLst>
          </a:blip>
          <a:srcRect l="9412" t="15029" r="13544" b="9096"/>
          <a:stretch/>
        </p:blipFill>
        <p:spPr bwMode="auto">
          <a:xfrm>
            <a:off x="90975" y="3286605"/>
            <a:ext cx="3673127" cy="2710921"/>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E5BC15E6-021D-4DE4-9646-5EF757C3E279}"/>
              </a:ext>
            </a:extLst>
          </p:cNvPr>
          <p:cNvSpPr txBox="1"/>
          <p:nvPr/>
        </p:nvSpPr>
        <p:spPr>
          <a:xfrm>
            <a:off x="737590" y="5997526"/>
            <a:ext cx="2817468" cy="523220"/>
          </a:xfrm>
          <a:prstGeom prst="rect">
            <a:avLst/>
          </a:prstGeom>
          <a:noFill/>
        </p:spPr>
        <p:txBody>
          <a:bodyPr wrap="square">
            <a:spAutoFit/>
          </a:bodyPr>
          <a:lstStyle/>
          <a:p>
            <a:r>
              <a:rPr lang="en-US" sz="2800" dirty="0" err="1">
                <a:solidFill>
                  <a:srgbClr val="002060"/>
                </a:solidFill>
                <a:latin typeface="Times New Roman" pitchFamily="18" charset="0"/>
                <a:ea typeface="Cambria" panose="02040503050406030204" pitchFamily="18" charset="0"/>
                <a:cs typeface="Times New Roman" pitchFamily="18" charset="0"/>
              </a:rPr>
              <a:t>T</a:t>
            </a:r>
            <a:r>
              <a:rPr lang="en-US" sz="2800" dirty="0" err="1">
                <a:solidFill>
                  <a:srgbClr val="002060"/>
                </a:solidFill>
                <a:effectLst/>
                <a:latin typeface="Times New Roman" pitchFamily="18" charset="0"/>
                <a:ea typeface="Cambria" panose="02040503050406030204" pitchFamily="18" charset="0"/>
                <a:cs typeface="Times New Roman" pitchFamily="18" charset="0"/>
              </a:rPr>
              <a:t>ìm</a:t>
            </a:r>
            <a:r>
              <a:rPr lang="en-US" sz="2800" dirty="0">
                <a:solidFill>
                  <a:srgbClr val="002060"/>
                </a:solidFill>
                <a:effectLst/>
                <a:latin typeface="Times New Roman" pitchFamily="18" charset="0"/>
                <a:ea typeface="Cambria" panose="02040503050406030204" pitchFamily="18" charset="0"/>
                <a:cs typeface="Times New Roman" pitchFamily="18" charset="0"/>
              </a:rPr>
              <a:t> </a:t>
            </a:r>
            <a:r>
              <a:rPr lang="en-US" sz="2800" dirty="0" err="1">
                <a:solidFill>
                  <a:srgbClr val="002060"/>
                </a:solidFill>
                <a:effectLst/>
                <a:latin typeface="Times New Roman" pitchFamily="18" charset="0"/>
                <a:ea typeface="Cambria" panose="02040503050406030204" pitchFamily="18" charset="0"/>
                <a:cs typeface="Times New Roman" pitchFamily="18" charset="0"/>
              </a:rPr>
              <a:t>đường</a:t>
            </a:r>
            <a:r>
              <a:rPr lang="en-US" sz="2800" dirty="0">
                <a:solidFill>
                  <a:srgbClr val="002060"/>
                </a:solidFill>
                <a:effectLst/>
                <a:latin typeface="Times New Roman" pitchFamily="18" charset="0"/>
                <a:ea typeface="Cambria" panose="02040503050406030204" pitchFamily="18" charset="0"/>
                <a:cs typeface="Times New Roman" pitchFamily="18" charset="0"/>
              </a:rPr>
              <a:t> </a:t>
            </a:r>
            <a:r>
              <a:rPr lang="en-US" sz="2800" dirty="0" err="1">
                <a:solidFill>
                  <a:srgbClr val="002060"/>
                </a:solidFill>
                <a:effectLst/>
                <a:latin typeface="Times New Roman" pitchFamily="18" charset="0"/>
                <a:ea typeface="Cambria" panose="02040503050406030204" pitchFamily="18" charset="0"/>
                <a:cs typeface="Times New Roman" pitchFamily="18" charset="0"/>
              </a:rPr>
              <a:t>đi</a:t>
            </a:r>
            <a:endParaRPr lang="en-US" sz="2800" dirty="0">
              <a:solidFill>
                <a:srgbClr val="002060"/>
              </a:solidFill>
              <a:latin typeface="Times New Roman" pitchFamily="18" charset="0"/>
              <a:cs typeface="Times New Roman" pitchFamily="18" charset="0"/>
            </a:endParaRPr>
          </a:p>
        </p:txBody>
      </p:sp>
      <p:grpSp>
        <p:nvGrpSpPr>
          <p:cNvPr id="5" name="Group 4">
            <a:extLst>
              <a:ext uri="{FF2B5EF4-FFF2-40B4-BE49-F238E27FC236}">
                <a16:creationId xmlns:a16="http://schemas.microsoft.com/office/drawing/2014/main" id="{CDE75F44-981D-45C7-A7D1-E3F2BA0803CD}"/>
              </a:ext>
            </a:extLst>
          </p:cNvPr>
          <p:cNvGrpSpPr/>
          <p:nvPr/>
        </p:nvGrpSpPr>
        <p:grpSpPr>
          <a:xfrm>
            <a:off x="7273484" y="3804382"/>
            <a:ext cx="4905081" cy="2102975"/>
            <a:chOff x="6187086" y="4639471"/>
            <a:chExt cx="6010196" cy="1909294"/>
          </a:xfrm>
        </p:grpSpPr>
        <p:pic>
          <p:nvPicPr>
            <p:cNvPr id="20" name="Picture 8" descr="Pin on Thiết kế">
              <a:extLst>
                <a:ext uri="{FF2B5EF4-FFF2-40B4-BE49-F238E27FC236}">
                  <a16:creationId xmlns:a16="http://schemas.microsoft.com/office/drawing/2014/main" id="{4A4BCA6F-9FED-401F-97D7-0BE1B2587D17}"/>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5667" b="94667" l="625" r="97375">
                          <a14:foregroundMark x1="625" y1="38667" x2="625" y2="38667"/>
                          <a14:foregroundMark x1="3000" y1="40667" x2="3875" y2="42667"/>
                          <a14:foregroundMark x1="6250" y1="46333" x2="6250" y2="46333"/>
                          <a14:foregroundMark x1="7125" y1="48667" x2="7125" y2="48667"/>
                          <a14:foregroundMark x1="30875" y1="94000" x2="30875" y2="94000"/>
                          <a14:foregroundMark x1="31500" y1="94000" x2="35375" y2="93667"/>
                          <a14:foregroundMark x1="44500" y1="94000" x2="45750" y2="94000"/>
                          <a14:foregroundMark x1="52250" y1="90667" x2="54250" y2="90667"/>
                          <a14:foregroundMark x1="63500" y1="89000" x2="64000" y2="89000"/>
                          <a14:foregroundMark x1="65500" y1="87000" x2="67875" y2="85000"/>
                          <a14:foregroundMark x1="74625" y1="78333" x2="78000" y2="76000"/>
                          <a14:foregroundMark x1="80125" y1="72000" x2="81250" y2="71667"/>
                          <a14:foregroundMark x1="84250" y1="66000" x2="84250" y2="66000"/>
                          <a14:foregroundMark x1="86250" y1="60333" x2="86250" y2="60333"/>
                          <a14:foregroundMark x1="94500" y1="66333" x2="95250" y2="70667"/>
                          <a14:foregroundMark x1="96875" y1="79000" x2="96875" y2="80667"/>
                          <a14:foregroundMark x1="95375" y1="86333" x2="95375" y2="86333"/>
                          <a14:foregroundMark x1="92000" y1="89000" x2="87000" y2="90667"/>
                          <a14:foregroundMark x1="87000" y1="90333" x2="87000" y2="90333"/>
                          <a14:foregroundMark x1="1000" y1="33000" x2="1000" y2="33000"/>
                          <a14:foregroundMark x1="2750" y1="35000" x2="4250" y2="36333"/>
                          <a14:foregroundMark x1="4750" y1="36333" x2="4750" y2="36333"/>
                          <a14:foregroundMark x1="5625" y1="37333" x2="7125" y2="39667"/>
                          <a14:foregroundMark x1="7875" y1="40667" x2="7875" y2="40667"/>
                          <a14:foregroundMark x1="76000" y1="30000" x2="76625" y2="30000"/>
                          <a14:foregroundMark x1="77125" y1="27333" x2="77125" y2="27333"/>
                          <a14:foregroundMark x1="77500" y1="24333" x2="77500" y2="24333"/>
                          <a14:foregroundMark x1="77500" y1="23333" x2="77500" y2="23333"/>
                          <a14:foregroundMark x1="76250" y1="15333" x2="75875" y2="12000"/>
                          <a14:foregroundMark x1="75875" y1="10000" x2="75875" y2="8667"/>
                          <a14:foregroundMark x1="75875" y1="5667" x2="75875" y2="5667"/>
                          <a14:foregroundMark x1="84625" y1="36333" x2="85000" y2="34333"/>
                          <a14:foregroundMark x1="87500" y1="26333" x2="88000" y2="26667"/>
                          <a14:foregroundMark x1="94500" y1="31667" x2="95000" y2="30000"/>
                          <a14:foregroundMark x1="96000" y1="27333" x2="96000" y2="27333"/>
                          <a14:foregroundMark x1="97375" y1="28333" x2="97375" y2="28333"/>
                          <a14:foregroundMark x1="10750" y1="23000" x2="10750" y2="23000"/>
                          <a14:foregroundMark x1="10750" y1="22333" x2="11750" y2="20667"/>
                          <a14:foregroundMark x1="18000" y1="85000" x2="17625" y2="88333"/>
                          <a14:foregroundMark x1="16625" y1="93667" x2="15875" y2="94667"/>
                          <a14:backgroundMark x1="1000" y1="75000" x2="1500" y2="75000"/>
                          <a14:backgroundMark x1="2750" y1="74667" x2="4000" y2="75000"/>
                          <a14:backgroundMark x1="4250" y1="75000" x2="4250" y2="75000"/>
                          <a14:backgroundMark x1="4375" y1="76333" x2="4375" y2="76333"/>
                          <a14:backgroundMark x1="5500" y1="80333" x2="5500" y2="80333"/>
                          <a14:backgroundMark x1="5500" y1="81333" x2="5500" y2="81333"/>
                          <a14:backgroundMark x1="5500" y1="82333" x2="5500" y2="82333"/>
                          <a14:backgroundMark x1="2250" y1="74000" x2="2250" y2="74000"/>
                          <a14:backgroundMark x1="2500" y1="74667" x2="2500" y2="74667"/>
                          <a14:backgroundMark x1="0" y1="43333" x2="0" y2="43333"/>
                          <a14:backgroundMark x1="0" y1="43333" x2="500" y2="44333"/>
                          <a14:backgroundMark x1="1375" y1="48667" x2="1375" y2="48667"/>
                          <a14:backgroundMark x1="1500" y1="49333" x2="1500" y2="49333"/>
                          <a14:backgroundMark x1="3500" y1="53667" x2="3500" y2="53667"/>
                          <a14:backgroundMark x1="4250" y1="54333" x2="4250" y2="54333"/>
                          <a14:backgroundMark x1="4375" y1="54333" x2="4375" y2="54333"/>
                          <a14:backgroundMark x1="4375" y1="54333" x2="4375" y2="54333"/>
                          <a14:backgroundMark x1="3000" y1="51667" x2="3000" y2="51667"/>
                          <a14:backgroundMark x1="5375" y1="56333" x2="5375" y2="56333"/>
                          <a14:backgroundMark x1="5375" y1="56333" x2="5375" y2="56333"/>
                          <a14:backgroundMark x1="1250" y1="76000" x2="1250" y2="76000"/>
                          <a14:backgroundMark x1="2125" y1="79667" x2="3375" y2="80333"/>
                          <a14:backgroundMark x1="3500" y1="80333" x2="3500" y2="80333"/>
                          <a14:backgroundMark x1="3875" y1="80667" x2="5500" y2="80667"/>
                          <a14:backgroundMark x1="6625" y1="73667" x2="6625" y2="73667"/>
                        </a14:backgroundRemoval>
                      </a14:imgEffect>
                    </a14:imgLayer>
                  </a14:imgProps>
                </a:ext>
                <a:ext uri="{28A0092B-C50C-407E-A947-70E740481C1C}">
                  <a14:useLocalDpi xmlns:a14="http://schemas.microsoft.com/office/drawing/2010/main" val="0"/>
                </a:ext>
              </a:extLst>
            </a:blip>
            <a:srcRect/>
            <a:stretch>
              <a:fillRect/>
            </a:stretch>
          </p:blipFill>
          <p:spPr bwMode="auto">
            <a:xfrm>
              <a:off x="8192617" y="5818651"/>
              <a:ext cx="3286482" cy="721612"/>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ED10336D-4849-4AED-9174-A10B0EC7643F}"/>
                </a:ext>
              </a:extLst>
            </p:cNvPr>
            <p:cNvGrpSpPr/>
            <p:nvPr/>
          </p:nvGrpSpPr>
          <p:grpSpPr>
            <a:xfrm>
              <a:off x="6187086" y="4639471"/>
              <a:ext cx="6010196" cy="1909294"/>
              <a:chOff x="6181804" y="4947210"/>
              <a:chExt cx="6010196" cy="1909294"/>
            </a:xfrm>
          </p:grpSpPr>
          <p:pic>
            <p:nvPicPr>
              <p:cNvPr id="21" name="Picture 20">
                <a:extLst>
                  <a:ext uri="{FF2B5EF4-FFF2-40B4-BE49-F238E27FC236}">
                    <a16:creationId xmlns:a16="http://schemas.microsoft.com/office/drawing/2014/main" id="{6BDFBF5E-126C-41EC-BC71-2B0F5999DFA5}"/>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0000" b="98167" l="1250" r="90000">
                            <a14:foregroundMark x1="1333" y1="62833" x2="1333" y2="62833"/>
                            <a14:foregroundMark x1="6000" y1="46583" x2="6000" y2="46583"/>
                            <a14:foregroundMark x1="5750" y1="42083" x2="5750" y2="42083"/>
                            <a14:foregroundMark x1="8333" y1="97167" x2="8333" y2="97167"/>
                            <a14:foregroundMark x1="10833" y1="98167" x2="10833" y2="98167"/>
                            <a14:foregroundMark x1="23083" y1="94583" x2="23083" y2="94583"/>
                            <a14:foregroundMark x1="25833" y1="92250" x2="28583" y2="90333"/>
                            <a14:foregroundMark x1="65250" y1="79583" x2="65250" y2="79583"/>
                            <a14:foregroundMark x1="63333" y1="80000" x2="61250" y2="79750"/>
                          </a14:backgroundRemoval>
                        </a14:imgEffect>
                      </a14:imgLayer>
                    </a14:imgProps>
                  </a:ext>
                </a:extLst>
              </a:blip>
              <a:srcRect t="23018" r="9154"/>
              <a:stretch/>
            </p:blipFill>
            <p:spPr>
              <a:xfrm flipH="1">
                <a:off x="8875699" y="5050971"/>
                <a:ext cx="3316301" cy="1805533"/>
              </a:xfrm>
              <a:prstGeom prst="rect">
                <a:avLst/>
              </a:prstGeom>
            </p:spPr>
          </p:pic>
          <p:pic>
            <p:nvPicPr>
              <p:cNvPr id="22" name="Picture 2" descr="Mountain Cartoon">
                <a:extLst>
                  <a:ext uri="{FF2B5EF4-FFF2-40B4-BE49-F238E27FC236}">
                    <a16:creationId xmlns:a16="http://schemas.microsoft.com/office/drawing/2014/main" id="{5304FFB6-FFDD-4DBC-AAB3-6F15BB959D43}"/>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10000" b="90000" l="3556" r="96778">
                            <a14:foregroundMark x1="22889" y1="42000" x2="22889" y2="42000"/>
                            <a14:foregroundMark x1="21222" y1="33778" x2="21222" y2="33778"/>
                            <a14:foregroundMark x1="11778" y1="46333" x2="11778" y2="46333"/>
                            <a14:foregroundMark x1="7222" y1="43889" x2="7222" y2="43889"/>
                            <a14:foregroundMark x1="4778" y1="41778" x2="4778" y2="41778"/>
                            <a14:foregroundMark x1="6222" y1="41333" x2="6222" y2="41333"/>
                            <a14:foregroundMark x1="15444" y1="43667" x2="15444" y2="43667"/>
                            <a14:foregroundMark x1="13556" y1="46111" x2="13556" y2="46111"/>
                            <a14:foregroundMark x1="9667" y1="52667" x2="13222" y2="52889"/>
                            <a14:foregroundMark x1="17111" y1="52889" x2="17111" y2="52889"/>
                            <a14:foregroundMark x1="18333" y1="52111" x2="18333" y2="52111"/>
                            <a14:foregroundMark x1="18333" y1="52111" x2="19778" y2="51667"/>
                            <a14:foregroundMark x1="20556" y1="51444" x2="20556" y2="51444"/>
                            <a14:foregroundMark x1="25111" y1="51444" x2="25111" y2="51444"/>
                            <a14:foregroundMark x1="50000" y1="43444" x2="49222" y2="41778"/>
                            <a14:foregroundMark x1="47333" y1="36667" x2="48778" y2="36667"/>
                            <a14:foregroundMark x1="56667" y1="38889" x2="56667" y2="38889"/>
                            <a14:foregroundMark x1="52889" y1="39111" x2="52889" y2="39111"/>
                            <a14:foregroundMark x1="52889" y1="39111" x2="52889" y2="39111"/>
                            <a14:foregroundMark x1="49444" y1="40778" x2="49444" y2="40778"/>
                            <a14:foregroundMark x1="42444" y1="43000" x2="42444" y2="43000"/>
                            <a14:foregroundMark x1="42000" y1="42778" x2="42000" y2="42778"/>
                            <a14:foregroundMark x1="94333" y1="55000" x2="94333" y2="55000"/>
                            <a14:foregroundMark x1="96556" y1="53333" x2="96778" y2="52667"/>
                            <a14:foregroundMark x1="71667" y1="52333" x2="72444" y2="52889"/>
                            <a14:foregroundMark x1="47556" y1="52889" x2="47556" y2="52889"/>
                            <a14:foregroundMark x1="50667" y1="50889" x2="50667" y2="50889"/>
                            <a14:foregroundMark x1="19556" y1="40778" x2="19556" y2="40778"/>
                            <a14:foregroundMark x1="18778" y1="37444" x2="18778" y2="37444"/>
                            <a14:foregroundMark x1="18556" y1="37222" x2="18556" y2="37222"/>
                            <a14:foregroundMark x1="9667" y1="40333" x2="9667" y2="40333"/>
                            <a14:foregroundMark x1="9111" y1="38889" x2="9111" y2="38889"/>
                            <a14:foregroundMark x1="3556" y1="46333" x2="3556" y2="46333"/>
                          </a14:backgroundRemoval>
                        </a14:imgEffect>
                      </a14:imgLayer>
                    </a14:imgProps>
                  </a:ext>
                  <a:ext uri="{28A0092B-C50C-407E-A947-70E740481C1C}">
                    <a14:useLocalDpi xmlns:a14="http://schemas.microsoft.com/office/drawing/2010/main" val="0"/>
                  </a:ext>
                </a:extLst>
              </a:blip>
              <a:srcRect l="36476" t="24226" b="41843"/>
              <a:stretch/>
            </p:blipFill>
            <p:spPr bwMode="auto">
              <a:xfrm>
                <a:off x="6181804" y="5294758"/>
                <a:ext cx="2087829" cy="1115174"/>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0" descr="Vẽ Tay Cây Xanh Vector Hình ảnh | Định dạng hình ảnh PSD 401158244|  vn.lovepik.com">
                <a:extLst>
                  <a:ext uri="{FF2B5EF4-FFF2-40B4-BE49-F238E27FC236}">
                    <a16:creationId xmlns:a16="http://schemas.microsoft.com/office/drawing/2014/main" id="{53C322B2-D517-4F43-A44C-21AA478B9CD4}"/>
                  </a:ext>
                </a:extLst>
              </p:cNvPr>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6163" b="96163" l="4070" r="94651">
                            <a14:foregroundMark x1="56395" y1="93721" x2="56395" y2="93721"/>
                            <a14:foregroundMark x1="61047" y1="96163" x2="61047" y2="96163"/>
                            <a14:foregroundMark x1="6628" y1="39767" x2="6628" y2="39767"/>
                            <a14:foregroundMark x1="4070" y1="42791" x2="4070" y2="42791"/>
                            <a14:foregroundMark x1="6512" y1="42209" x2="6512" y2="42209"/>
                            <a14:foregroundMark x1="44070" y1="8140" x2="44070" y2="8140"/>
                            <a14:foregroundMark x1="44070" y1="8140" x2="44651" y2="8140"/>
                            <a14:foregroundMark x1="44651" y1="8140" x2="44651" y2="8140"/>
                            <a14:foregroundMark x1="50233" y1="7907" x2="51512" y2="8140"/>
                            <a14:foregroundMark x1="52093" y1="8372" x2="52093" y2="8372"/>
                            <a14:foregroundMark x1="51860" y1="7558" x2="51860" y2="7558"/>
                            <a14:foregroundMark x1="51512" y1="6977" x2="52674" y2="6395"/>
                            <a14:foregroundMark x1="55465" y1="6163" x2="55465" y2="6163"/>
                            <a14:foregroundMark x1="94651" y1="30000" x2="93488" y2="30465"/>
                            <a14:foregroundMark x1="92093" y1="32209" x2="92093" y2="32209"/>
                            <a14:foregroundMark x1="90116" y1="30233" x2="90116" y2="30233"/>
                            <a14:foregroundMark x1="92442" y1="29070" x2="92442" y2="29070"/>
                            <a14:foregroundMark x1="93605" y1="30698" x2="93605" y2="30698"/>
                            <a14:foregroundMark x1="93605" y1="30814" x2="93023" y2="29419"/>
                            <a14:foregroundMark x1="92209" y1="29884" x2="92209" y2="29884"/>
                          </a14:backgroundRemoval>
                        </a14:imgEffect>
                      </a14:imgLayer>
                    </a14:imgProps>
                  </a:ext>
                  <a:ext uri="{28A0092B-C50C-407E-A947-70E740481C1C}">
                    <a14:useLocalDpi xmlns:a14="http://schemas.microsoft.com/office/drawing/2010/main" val="0"/>
                  </a:ext>
                </a:extLst>
              </a:blip>
              <a:srcRect l="2427" r="4058"/>
              <a:stretch/>
            </p:blipFill>
            <p:spPr bwMode="auto">
              <a:xfrm flipH="1">
                <a:off x="7463141" y="4947210"/>
                <a:ext cx="1388749" cy="1909294"/>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31" name="TextBox 30">
            <a:extLst>
              <a:ext uri="{FF2B5EF4-FFF2-40B4-BE49-F238E27FC236}">
                <a16:creationId xmlns:a16="http://schemas.microsoft.com/office/drawing/2014/main" id="{14A1FFAE-C073-444D-B46C-A75ED4F92705}"/>
              </a:ext>
            </a:extLst>
          </p:cNvPr>
          <p:cNvSpPr txBox="1"/>
          <p:nvPr/>
        </p:nvSpPr>
        <p:spPr>
          <a:xfrm>
            <a:off x="7273485" y="6001359"/>
            <a:ext cx="4918520" cy="523220"/>
          </a:xfrm>
          <a:prstGeom prst="rect">
            <a:avLst/>
          </a:prstGeom>
          <a:noFill/>
        </p:spPr>
        <p:txBody>
          <a:bodyPr wrap="square">
            <a:spAutoFit/>
          </a:bodyPr>
          <a:lstStyle/>
          <a:p>
            <a:pPr algn="ctr"/>
            <a:r>
              <a:rPr lang="en-US" sz="2800" dirty="0" err="1">
                <a:solidFill>
                  <a:srgbClr val="002060"/>
                </a:solidFill>
                <a:effectLst/>
                <a:latin typeface="Times New Roman" pitchFamily="18" charset="0"/>
                <a:ea typeface="Cambria" panose="02040503050406030204" pitchFamily="18" charset="0"/>
                <a:cs typeface="Times New Roman" pitchFamily="18" charset="0"/>
              </a:rPr>
              <a:t>Biết</a:t>
            </a:r>
            <a:r>
              <a:rPr lang="en-US" sz="2800" dirty="0">
                <a:solidFill>
                  <a:srgbClr val="002060"/>
                </a:solidFill>
                <a:effectLst/>
                <a:latin typeface="Times New Roman" pitchFamily="18" charset="0"/>
                <a:ea typeface="Cambria" panose="02040503050406030204" pitchFamily="18" charset="0"/>
                <a:cs typeface="Times New Roman" pitchFamily="18" charset="0"/>
              </a:rPr>
              <a:t> </a:t>
            </a:r>
            <a:r>
              <a:rPr lang="en-US" sz="2800" dirty="0" err="1">
                <a:solidFill>
                  <a:srgbClr val="002060"/>
                </a:solidFill>
                <a:effectLst/>
                <a:latin typeface="Times New Roman" pitchFamily="18" charset="0"/>
                <a:ea typeface="Cambria" panose="02040503050406030204" pitchFamily="18" charset="0"/>
                <a:cs typeface="Times New Roman" pitchFamily="18" charset="0"/>
              </a:rPr>
              <a:t>được</a:t>
            </a:r>
            <a:r>
              <a:rPr lang="en-US" sz="2800" dirty="0">
                <a:solidFill>
                  <a:srgbClr val="002060"/>
                </a:solidFill>
                <a:effectLst/>
                <a:latin typeface="Times New Roman" pitchFamily="18" charset="0"/>
                <a:ea typeface="Cambria" panose="02040503050406030204" pitchFamily="18" charset="0"/>
                <a:cs typeface="Times New Roman" pitchFamily="18" charset="0"/>
              </a:rPr>
              <a:t> </a:t>
            </a:r>
            <a:r>
              <a:rPr lang="en-US" sz="2800" dirty="0" err="1">
                <a:solidFill>
                  <a:srgbClr val="002060"/>
                </a:solidFill>
                <a:effectLst/>
                <a:latin typeface="Times New Roman" pitchFamily="18" charset="0"/>
                <a:ea typeface="Cambria" panose="02040503050406030204" pitchFamily="18" charset="0"/>
                <a:cs typeface="Times New Roman" pitchFamily="18" charset="0"/>
              </a:rPr>
              <a:t>đặc</a:t>
            </a:r>
            <a:r>
              <a:rPr lang="en-US" sz="2800" dirty="0">
                <a:solidFill>
                  <a:srgbClr val="002060"/>
                </a:solidFill>
                <a:effectLst/>
                <a:latin typeface="Times New Roman" pitchFamily="18" charset="0"/>
                <a:ea typeface="Cambria" panose="02040503050406030204" pitchFamily="18" charset="0"/>
                <a:cs typeface="Times New Roman" pitchFamily="18" charset="0"/>
              </a:rPr>
              <a:t> </a:t>
            </a:r>
            <a:r>
              <a:rPr lang="en-US" sz="2800" dirty="0" err="1">
                <a:solidFill>
                  <a:srgbClr val="002060"/>
                </a:solidFill>
                <a:effectLst/>
                <a:latin typeface="Times New Roman" pitchFamily="18" charset="0"/>
                <a:ea typeface="Cambria" panose="02040503050406030204" pitchFamily="18" charset="0"/>
                <a:cs typeface="Times New Roman" pitchFamily="18" charset="0"/>
              </a:rPr>
              <a:t>điểm</a:t>
            </a:r>
            <a:r>
              <a:rPr lang="en-US" sz="2800" dirty="0">
                <a:solidFill>
                  <a:srgbClr val="002060"/>
                </a:solidFill>
                <a:effectLst/>
                <a:latin typeface="Times New Roman" pitchFamily="18" charset="0"/>
                <a:ea typeface="Cambria" panose="02040503050406030204" pitchFamily="18" charset="0"/>
                <a:cs typeface="Times New Roman" pitchFamily="18" charset="0"/>
              </a:rPr>
              <a:t> </a:t>
            </a:r>
            <a:r>
              <a:rPr lang="en-US" sz="2800" dirty="0" err="1">
                <a:solidFill>
                  <a:srgbClr val="002060"/>
                </a:solidFill>
                <a:latin typeface="Times New Roman" pitchFamily="18" charset="0"/>
                <a:ea typeface="Cambria" panose="02040503050406030204" pitchFamily="18" charset="0"/>
                <a:cs typeface="Times New Roman" pitchFamily="18" charset="0"/>
              </a:rPr>
              <a:t>tự</a:t>
            </a:r>
            <a:r>
              <a:rPr lang="en-US" sz="2800" dirty="0">
                <a:solidFill>
                  <a:srgbClr val="002060"/>
                </a:solidFill>
                <a:latin typeface="Times New Roman" pitchFamily="18" charset="0"/>
                <a:ea typeface="Cambria" panose="02040503050406030204" pitchFamily="18" charset="0"/>
                <a:cs typeface="Times New Roman" pitchFamily="18" charset="0"/>
              </a:rPr>
              <a:t> </a:t>
            </a:r>
            <a:r>
              <a:rPr lang="en-US" sz="2800" dirty="0" err="1">
                <a:solidFill>
                  <a:srgbClr val="002060"/>
                </a:solidFill>
                <a:latin typeface="Times New Roman" pitchFamily="18" charset="0"/>
                <a:ea typeface="Cambria" panose="02040503050406030204" pitchFamily="18" charset="0"/>
                <a:cs typeface="Times New Roman" pitchFamily="18" charset="0"/>
              </a:rPr>
              <a:t>nhiên</a:t>
            </a:r>
            <a:endParaRPr lang="en-US" sz="2800" dirty="0">
              <a:solidFill>
                <a:srgbClr val="002060"/>
              </a:solidFill>
              <a:latin typeface="Times New Roman" pitchFamily="18" charset="0"/>
              <a:cs typeface="Times New Roman" pitchFamily="18" charset="0"/>
            </a:endParaRPr>
          </a:p>
        </p:txBody>
      </p:sp>
      <p:pic>
        <p:nvPicPr>
          <p:cNvPr id="6148" name="Picture 4" descr="Địa lý Trắc nghiệm - Tải file apk ứng dụng geography miễn phí | Linhlux -  Tải về apk, ứng dụng, hướng dẫn, tài liệu phần mềm miễn phí cho Android.">
            <a:extLst>
              <a:ext uri="{FF2B5EF4-FFF2-40B4-BE49-F238E27FC236}">
                <a16:creationId xmlns:a16="http://schemas.microsoft.com/office/drawing/2014/main" id="{E30A9E90-F81B-44D3-90D8-DC80EE5982C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148841" y="3164576"/>
            <a:ext cx="2832951" cy="2832950"/>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4D95DD8A-1296-4E5E-B0AA-C15D6C9491F5}"/>
              </a:ext>
            </a:extLst>
          </p:cNvPr>
          <p:cNvSpPr txBox="1"/>
          <p:nvPr/>
        </p:nvSpPr>
        <p:spPr>
          <a:xfrm>
            <a:off x="4522559" y="5997526"/>
            <a:ext cx="2349561" cy="523220"/>
          </a:xfrm>
          <a:prstGeom prst="rect">
            <a:avLst/>
          </a:prstGeom>
          <a:noFill/>
        </p:spPr>
        <p:txBody>
          <a:bodyPr wrap="square">
            <a:spAutoFit/>
          </a:bodyPr>
          <a:lstStyle/>
          <a:p>
            <a:r>
              <a:rPr lang="en-US" sz="2800" dirty="0" err="1">
                <a:solidFill>
                  <a:srgbClr val="002060"/>
                </a:solidFill>
                <a:effectLst/>
                <a:latin typeface="Times New Roman" pitchFamily="18" charset="0"/>
                <a:ea typeface="Cambria" panose="02040503050406030204" pitchFamily="18" charset="0"/>
                <a:cs typeface="Times New Roman" pitchFamily="18" charset="0"/>
              </a:rPr>
              <a:t>Xác</a:t>
            </a:r>
            <a:r>
              <a:rPr lang="en-US" sz="2800" dirty="0">
                <a:solidFill>
                  <a:srgbClr val="002060"/>
                </a:solidFill>
                <a:effectLst/>
                <a:latin typeface="Times New Roman" pitchFamily="18" charset="0"/>
                <a:ea typeface="Cambria" panose="02040503050406030204" pitchFamily="18" charset="0"/>
                <a:cs typeface="Times New Roman" pitchFamily="18" charset="0"/>
              </a:rPr>
              <a:t> </a:t>
            </a:r>
            <a:r>
              <a:rPr lang="en-US" sz="2800" dirty="0" err="1">
                <a:solidFill>
                  <a:srgbClr val="002060"/>
                </a:solidFill>
                <a:effectLst/>
                <a:latin typeface="Times New Roman" pitchFamily="18" charset="0"/>
                <a:ea typeface="Cambria" panose="02040503050406030204" pitchFamily="18" charset="0"/>
                <a:cs typeface="Times New Roman" pitchFamily="18" charset="0"/>
              </a:rPr>
              <a:t>định</a:t>
            </a:r>
            <a:r>
              <a:rPr lang="en-US" sz="2800" dirty="0">
                <a:solidFill>
                  <a:srgbClr val="002060"/>
                </a:solidFill>
                <a:effectLst/>
                <a:latin typeface="Times New Roman" pitchFamily="18" charset="0"/>
                <a:ea typeface="Cambria" panose="02040503050406030204" pitchFamily="18" charset="0"/>
                <a:cs typeface="Times New Roman" pitchFamily="18" charset="0"/>
              </a:rPr>
              <a:t> </a:t>
            </a:r>
            <a:r>
              <a:rPr lang="en-US" sz="2800" dirty="0" err="1">
                <a:solidFill>
                  <a:srgbClr val="002060"/>
                </a:solidFill>
                <a:effectLst/>
                <a:latin typeface="Times New Roman" pitchFamily="18" charset="0"/>
                <a:ea typeface="Cambria" panose="02040503050406030204" pitchFamily="18" charset="0"/>
                <a:cs typeface="Times New Roman" pitchFamily="18" charset="0"/>
              </a:rPr>
              <a:t>vị</a:t>
            </a:r>
            <a:r>
              <a:rPr lang="en-US" sz="2800" dirty="0">
                <a:solidFill>
                  <a:srgbClr val="002060"/>
                </a:solidFill>
                <a:effectLst/>
                <a:latin typeface="Times New Roman" pitchFamily="18" charset="0"/>
                <a:ea typeface="Cambria" panose="02040503050406030204" pitchFamily="18" charset="0"/>
                <a:cs typeface="Times New Roman" pitchFamily="18" charset="0"/>
              </a:rPr>
              <a:t> </a:t>
            </a:r>
            <a:r>
              <a:rPr lang="en-US" sz="2800" dirty="0" err="1">
                <a:solidFill>
                  <a:srgbClr val="002060"/>
                </a:solidFill>
                <a:effectLst/>
                <a:latin typeface="Times New Roman" pitchFamily="18" charset="0"/>
                <a:ea typeface="Cambria" panose="02040503050406030204" pitchFamily="18" charset="0"/>
                <a:cs typeface="Times New Roman" pitchFamily="18" charset="0"/>
              </a:rPr>
              <a:t>trí</a:t>
            </a:r>
            <a:endParaRPr lang="en-US" sz="2800" dirty="0">
              <a:solidFill>
                <a:srgbClr val="002060"/>
              </a:solidFill>
              <a:latin typeface="Times New Roman" pitchFamily="18" charset="0"/>
              <a:cs typeface="Times New Roman" pitchFamily="18" charset="0"/>
            </a:endParaRPr>
          </a:p>
        </p:txBody>
      </p:sp>
      <p:sp>
        <p:nvSpPr>
          <p:cNvPr id="6" name="Rectangle 5">
            <a:extLst>
              <a:ext uri="{FF2B5EF4-FFF2-40B4-BE49-F238E27FC236}">
                <a16:creationId xmlns:a16="http://schemas.microsoft.com/office/drawing/2014/main" id="{4142CBBD-E7E2-48BE-91B2-6D5B3C9403DC}"/>
              </a:ext>
            </a:extLst>
          </p:cNvPr>
          <p:cNvSpPr/>
          <p:nvPr/>
        </p:nvSpPr>
        <p:spPr>
          <a:xfrm>
            <a:off x="1646100" y="1150230"/>
            <a:ext cx="8605243" cy="1228299"/>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AE7CB17F-EDCD-4CB5-A422-BDDE10FAF666}"/>
              </a:ext>
            </a:extLst>
          </p:cNvPr>
          <p:cNvSpPr txBox="1"/>
          <p:nvPr/>
        </p:nvSpPr>
        <p:spPr>
          <a:xfrm>
            <a:off x="1838666" y="1188174"/>
            <a:ext cx="8412677" cy="1073627"/>
          </a:xfrm>
          <a:prstGeom prst="rect">
            <a:avLst/>
          </a:prstGeom>
          <a:noFill/>
        </p:spPr>
        <p:txBody>
          <a:bodyPr wrap="square">
            <a:spAutoFit/>
          </a:bodyPr>
          <a:lstStyle/>
          <a:p>
            <a:pPr marL="0" indent="0" algn="just">
              <a:lnSpc>
                <a:spcPct val="110000"/>
              </a:lnSpc>
              <a:spcBef>
                <a:spcPts val="0"/>
              </a:spcBef>
              <a:buFont typeface="Times New Roman" panose="02020603050405020304" pitchFamily="18" charset="0"/>
              <a:buNone/>
            </a:pPr>
            <a:r>
              <a:rPr lang="en-US" altLang="en-US" sz="3200" dirty="0">
                <a:latin typeface="#9Slide03 SVN-PF Din Text Pro C" panose="02000506020000020004" pitchFamily="2" charset="0"/>
              </a:rPr>
              <a:t> </a:t>
            </a:r>
            <a:r>
              <a:rPr lang="en-US" altLang="en-US" sz="2800" b="1" dirty="0">
                <a:latin typeface="Times New Roman" pitchFamily="18" charset="0"/>
                <a:cs typeface="Times New Roman" pitchFamily="18" charset="0"/>
              </a:rPr>
              <a:t>Quan </a:t>
            </a:r>
            <a:r>
              <a:rPr lang="en-US" altLang="en-US" sz="2800" b="1" dirty="0" err="1">
                <a:latin typeface="Times New Roman" pitchFamily="18" charset="0"/>
                <a:cs typeface="Times New Roman" pitchFamily="18" charset="0"/>
              </a:rPr>
              <a:t>sát</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các</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hình</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vẽ</a:t>
            </a:r>
            <a:r>
              <a:rPr lang="en-US" altLang="en-US" sz="2800" b="1" dirty="0">
                <a:latin typeface="Times New Roman" pitchFamily="18" charset="0"/>
                <a:cs typeface="Times New Roman" pitchFamily="18" charset="0"/>
              </a:rPr>
              <a:t>, icon </a:t>
            </a:r>
            <a:r>
              <a:rPr lang="en-US" altLang="en-US" sz="2800" b="1" dirty="0" err="1">
                <a:latin typeface="Times New Roman" pitchFamily="18" charset="0"/>
                <a:cs typeface="Times New Roman" pitchFamily="18" charset="0"/>
              </a:rPr>
              <a:t>sau</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nêu</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một</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số</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ví</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dụ</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cụ</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thể</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về</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vai</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trò</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của</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bản</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đồ</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trong</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học</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tập</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và</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đời</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sống</a:t>
            </a:r>
            <a:r>
              <a:rPr lang="en-US" altLang="en-US" sz="2800" b="1" dirty="0">
                <a:latin typeface="Times New Roman" pitchFamily="18" charset="0"/>
                <a:cs typeface="Times New Roman" pitchFamily="18" charset="0"/>
              </a:rPr>
              <a:t>?</a:t>
            </a:r>
          </a:p>
        </p:txBody>
      </p:sp>
      <p:pic>
        <p:nvPicPr>
          <p:cNvPr id="36" name="Picture 2" descr="Du học sinh có nên về nước trong dịch Covid19 - GLC Edu">
            <a:extLst>
              <a:ext uri="{FF2B5EF4-FFF2-40B4-BE49-F238E27FC236}">
                <a16:creationId xmlns:a16="http://schemas.microsoft.com/office/drawing/2014/main" id="{21401FD8-AF86-42B7-AA80-93AD50E349FF}"/>
              </a:ext>
            </a:extLst>
          </p:cNvPr>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1500" b="95667" l="9947" r="89876">
                        <a14:foregroundMark x1="85080" y1="91333" x2="85080" y2="91333"/>
                        <a14:foregroundMark x1="73179" y1="99833" x2="20249" y2="95333"/>
                        <a14:foregroundMark x1="20249" y1="95333" x2="35346" y2="89833"/>
                        <a14:foregroundMark x1="35346" y1="89833" x2="37300" y2="90167"/>
                        <a14:foregroundMark x1="40675" y1="91167" x2="56128" y2="88333"/>
                        <a14:foregroundMark x1="56128" y1="88333" x2="67140" y2="90667"/>
                        <a14:foregroundMark x1="67140" y1="90667" x2="52575" y2="87833"/>
                        <a14:foregroundMark x1="52575" y1="87833" x2="67496" y2="91167"/>
                        <a14:foregroundMark x1="67496" y1="91167" x2="60391" y2="95667"/>
                        <a14:foregroundMark x1="55595" y1="7667" x2="55595" y2="7667"/>
                        <a14:foregroundMark x1="85613" y1="4500" x2="85613" y2="4500"/>
                        <a14:foregroundMark x1="75311" y1="19000" x2="75311" y2="19000"/>
                        <a14:foregroundMark x1="76199" y1="1500" x2="76199" y2="1500"/>
                      </a14:backgroundRemoval>
                    </a14:imgEffect>
                  </a14:imgLayer>
                </a14:imgProps>
              </a:ext>
              <a:ext uri="{28A0092B-C50C-407E-A947-70E740481C1C}">
                <a14:useLocalDpi xmlns:a14="http://schemas.microsoft.com/office/drawing/2010/main" val="0"/>
              </a:ext>
            </a:extLst>
          </a:blip>
          <a:srcRect/>
          <a:stretch>
            <a:fillRect/>
          </a:stretch>
        </p:blipFill>
        <p:spPr bwMode="auto">
          <a:xfrm>
            <a:off x="10108019" y="1470815"/>
            <a:ext cx="1484417" cy="1581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041321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inVertical)">
                                      <p:cBhvr>
                                        <p:cTn id="7" dur="500"/>
                                        <p:tgtEl>
                                          <p:spTgt spid="34"/>
                                        </p:tgtEl>
                                      </p:cBhvr>
                                    </p:animEffect>
                                  </p:childTnLst>
                                </p:cTn>
                              </p:par>
                              <p:par>
                                <p:cTn id="8" presetID="16" presetClass="entr" presetSubtype="21" fill="hold"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barn(inVertical)">
                                      <p:cBhvr>
                                        <p:cTn id="10" dur="500"/>
                                        <p:tgtEl>
                                          <p:spTgt spid="3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6146"/>
                                        </p:tgtEl>
                                        <p:attrNameLst>
                                          <p:attrName>style.visibility</p:attrName>
                                        </p:attrNameLst>
                                      </p:cBhvr>
                                      <p:to>
                                        <p:strVal val="visible"/>
                                      </p:to>
                                    </p:set>
                                    <p:animEffect transition="in" filter="barn(inVertical)">
                                      <p:cBhvr>
                                        <p:cTn id="18" dur="500"/>
                                        <p:tgtEl>
                                          <p:spTgt spid="6146"/>
                                        </p:tgtEl>
                                      </p:cBhvr>
                                    </p:animEffect>
                                  </p:childTnLst>
                                </p:cTn>
                              </p:par>
                              <p:par>
                                <p:cTn id="19" presetID="16" presetClass="entr" presetSubtype="21" fill="hold" nodeType="withEffect">
                                  <p:stCondLst>
                                    <p:cond delay="0"/>
                                  </p:stCondLst>
                                  <p:childTnLst>
                                    <p:set>
                                      <p:cBhvr>
                                        <p:cTn id="20" dur="1" fill="hold">
                                          <p:stCondLst>
                                            <p:cond delay="0"/>
                                          </p:stCondLst>
                                        </p:cTn>
                                        <p:tgtEl>
                                          <p:spTgt spid="6148"/>
                                        </p:tgtEl>
                                        <p:attrNameLst>
                                          <p:attrName>style.visibility</p:attrName>
                                        </p:attrNameLst>
                                      </p:cBhvr>
                                      <p:to>
                                        <p:strVal val="visible"/>
                                      </p:to>
                                    </p:set>
                                    <p:animEffect transition="in" filter="barn(inVertical)">
                                      <p:cBhvr>
                                        <p:cTn id="21" dur="500"/>
                                        <p:tgtEl>
                                          <p:spTgt spid="6148"/>
                                        </p:tgtEl>
                                      </p:cBhvr>
                                    </p:animEffect>
                                  </p:childTnLst>
                                </p:cTn>
                              </p:par>
                              <p:par>
                                <p:cTn id="22" presetID="16" presetClass="entr" presetSubtype="21"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barn(inVertical)">
                                      <p:cBhvr>
                                        <p:cTn id="29" dur="500"/>
                                        <p:tgtEl>
                                          <p:spTgt spid="18"/>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barn(inVertical)">
                                      <p:cBhvr>
                                        <p:cTn id="32" dur="500"/>
                                        <p:tgtEl>
                                          <p:spTgt spid="33"/>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barn(inVertical)">
                                      <p:cBhvr>
                                        <p:cTn id="3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1" grpId="0"/>
      <p:bldP spid="33" grpId="0"/>
      <p:bldP spid="6" grpId="0" animBg="1"/>
      <p:bldP spid="3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B49CDE07-E1FB-432A-AB88-45BB6B9C3372}"/>
              </a:ext>
            </a:extLst>
          </p:cNvPr>
          <p:cNvGrpSpPr/>
          <p:nvPr/>
        </p:nvGrpSpPr>
        <p:grpSpPr>
          <a:xfrm>
            <a:off x="-198811" y="471281"/>
            <a:ext cx="6790805" cy="2957719"/>
            <a:chOff x="5439099" y="1944550"/>
            <a:chExt cx="6317578" cy="2957719"/>
          </a:xfrm>
        </p:grpSpPr>
        <p:sp>
          <p:nvSpPr>
            <p:cNvPr id="12" name="TextBox 11">
              <a:extLst>
                <a:ext uri="{FF2B5EF4-FFF2-40B4-BE49-F238E27FC236}">
                  <a16:creationId xmlns:a16="http://schemas.microsoft.com/office/drawing/2014/main" id="{167B50CF-E138-4717-B7CE-8A65F07D9C7E}"/>
                </a:ext>
              </a:extLst>
            </p:cNvPr>
            <p:cNvSpPr txBox="1"/>
            <p:nvPr/>
          </p:nvSpPr>
          <p:spPr>
            <a:xfrm>
              <a:off x="5974062" y="3086387"/>
              <a:ext cx="5782615" cy="1815882"/>
            </a:xfrm>
            <a:prstGeom prst="rect">
              <a:avLst/>
            </a:prstGeom>
            <a:solidFill>
              <a:schemeClr val="accent2">
                <a:lumMod val="20000"/>
                <a:lumOff val="80000"/>
              </a:schemeClr>
            </a:solidFill>
            <a:effectLst>
              <a:glow rad="139700">
                <a:schemeClr val="accent2">
                  <a:satMod val="175000"/>
                  <a:alpha val="40000"/>
                </a:schemeClr>
              </a:glow>
            </a:effectLst>
          </p:spPr>
          <p:txBody>
            <a:bodyPr wrap="square">
              <a:spAutoFit/>
            </a:bodyPr>
            <a:lstStyle/>
            <a:p>
              <a:pPr algn="just">
                <a:defRPr/>
              </a:pPr>
              <a:r>
                <a:rPr lang="en-US" sz="2800" dirty="0">
                  <a:solidFill>
                    <a:srgbClr val="002060"/>
                  </a:solidFill>
                  <a:latin typeface="Times New Roman" pitchFamily="18" charset="0"/>
                  <a:cs typeface="Times New Roman" pitchFamily="18" charset="0"/>
                </a:rPr>
                <a:t>-  X</a:t>
              </a:r>
              <a:r>
                <a:rPr lang="vi-VN" sz="2800" dirty="0">
                  <a:solidFill>
                    <a:srgbClr val="002060"/>
                  </a:solidFill>
                  <a:latin typeface="Times New Roman" pitchFamily="18" charset="0"/>
                  <a:cs typeface="Times New Roman" pitchFamily="18" charset="0"/>
                </a:rPr>
                <a:t>ác định vị trí và tìm đường đi</a:t>
              </a:r>
              <a:r>
                <a:rPr lang="en-US" sz="2800" dirty="0">
                  <a:solidFill>
                    <a:srgbClr val="002060"/>
                  </a:solidFill>
                  <a:latin typeface="Times New Roman" pitchFamily="18" charset="0"/>
                  <a:cs typeface="Times New Roman" pitchFamily="18" charset="0"/>
                </a:rPr>
                <a:t>,…</a:t>
              </a:r>
            </a:p>
            <a:p>
              <a:pPr algn="just">
                <a:defRPr/>
              </a:pP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Dự</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báo</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và</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thể</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hiện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các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hiện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tượng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tự</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nhiên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mưa</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gió</a:t>
              </a:r>
              <a:r>
                <a:rPr lang="en-US" sz="2800" dirty="0">
                  <a:solidFill>
                    <a:srgbClr val="002060"/>
                  </a:solidFill>
                  <a:latin typeface="Times New Roman" pitchFamily="18" charset="0"/>
                  <a:cs typeface="Times New Roman" pitchFamily="18" charset="0"/>
                </a:rPr>
                <a:t>…)</a:t>
              </a:r>
            </a:p>
            <a:p>
              <a:pPr algn="just">
                <a:defRPr/>
              </a:pP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Tác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chiến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trong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quân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sự</a:t>
              </a:r>
              <a:endParaRPr lang="vi-VN" sz="2800" dirty="0">
                <a:solidFill>
                  <a:srgbClr val="002060"/>
                </a:solidFill>
                <a:latin typeface="Times New Roman" pitchFamily="18" charset="0"/>
                <a:cs typeface="Times New Roman" pitchFamily="18" charset="0"/>
              </a:endParaRPr>
            </a:p>
          </p:txBody>
        </p:sp>
        <p:sp>
          <p:nvSpPr>
            <p:cNvPr id="13" name="Flowchart: Terminator 12">
              <a:extLst>
                <a:ext uri="{FF2B5EF4-FFF2-40B4-BE49-F238E27FC236}">
                  <a16:creationId xmlns:a16="http://schemas.microsoft.com/office/drawing/2014/main" id="{C0D9C60C-4ED0-4B51-93EF-C67E74EA970B}"/>
                </a:ext>
              </a:extLst>
            </p:cNvPr>
            <p:cNvSpPr/>
            <p:nvPr/>
          </p:nvSpPr>
          <p:spPr>
            <a:xfrm>
              <a:off x="5439099" y="1944550"/>
              <a:ext cx="2803425" cy="624555"/>
            </a:xfrm>
            <a:prstGeom prst="flowChartTermina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i="1" dirty="0">
                  <a:solidFill>
                    <a:srgbClr val="FF0000"/>
                  </a:solidFill>
                  <a:latin typeface="Times New Roman" panose="02020603050405020304" pitchFamily="18" charset="0"/>
                  <a:cs typeface="Times New Roman" panose="02020603050405020304" pitchFamily="18" charset="0"/>
                </a:rPr>
                <a:t>  </a:t>
              </a:r>
              <a:r>
                <a:rPr lang="en-US" sz="4000" b="1" i="1" dirty="0">
                  <a:solidFill>
                    <a:srgbClr val="FF0000"/>
                  </a:solidFill>
                  <a:latin typeface="Times New Roman" panose="02020603050405020304" pitchFamily="18" charset="0"/>
                  <a:cs typeface="Times New Roman" panose="02020603050405020304" pitchFamily="18" charset="0"/>
                </a:rPr>
                <a:t>b. </a:t>
              </a:r>
              <a:r>
                <a:rPr lang="en-US" sz="4000" b="1" i="1" dirty="0" err="1">
                  <a:solidFill>
                    <a:srgbClr val="FF0000"/>
                  </a:solidFill>
                  <a:latin typeface="Times New Roman" panose="02020603050405020304" pitchFamily="18" charset="0"/>
                  <a:cs typeface="Times New Roman" panose="02020603050405020304" pitchFamily="18" charset="0"/>
                </a:rPr>
                <a:t>Vai</a:t>
              </a:r>
              <a:r>
                <a:rPr lang="en-US" sz="4000" b="1" i="1" dirty="0">
                  <a:solidFill>
                    <a:srgbClr val="FF0000"/>
                  </a:solidFill>
                  <a:latin typeface="Times New Roman" panose="02020603050405020304" pitchFamily="18" charset="0"/>
                  <a:cs typeface="Times New Roman" panose="02020603050405020304" pitchFamily="18" charset="0"/>
                </a:rPr>
                <a:t> </a:t>
              </a:r>
              <a:r>
                <a:rPr lang="en-US" sz="4000" b="1" i="1" dirty="0" err="1">
                  <a:solidFill>
                    <a:srgbClr val="FF0000"/>
                  </a:solidFill>
                  <a:latin typeface="Times New Roman" panose="02020603050405020304" pitchFamily="18" charset="0"/>
                  <a:cs typeface="Times New Roman" panose="02020603050405020304" pitchFamily="18" charset="0"/>
                </a:rPr>
                <a:t>trò</a:t>
              </a:r>
              <a:endParaRPr lang="en-US" sz="4000" b="1" i="1" dirty="0">
                <a:solidFill>
                  <a:srgbClr val="FF0000"/>
                </a:solidFill>
                <a:latin typeface="Times New Roman" panose="02020603050405020304" pitchFamily="18" charset="0"/>
                <a:cs typeface="Times New Roman" panose="02020603050405020304" pitchFamily="18" charset="0"/>
              </a:endParaRPr>
            </a:p>
          </p:txBody>
        </p:sp>
      </p:grpSp>
      <p:pic>
        <p:nvPicPr>
          <p:cNvPr id="8" name="Hình ảnh 7">
            <a:extLst>
              <a:ext uri="{FF2B5EF4-FFF2-40B4-BE49-F238E27FC236}">
                <a16:creationId xmlns:a16="http://schemas.microsoft.com/office/drawing/2014/main" id="{6D2728E6-1104-4FF2-8758-4ADF4C6CEF14}"/>
              </a:ext>
            </a:extLst>
          </p:cNvPr>
          <p:cNvPicPr>
            <a:picLocks noChangeAspect="1"/>
          </p:cNvPicPr>
          <p:nvPr/>
        </p:nvPicPr>
        <p:blipFill>
          <a:blip r:embed="rId2"/>
          <a:stretch>
            <a:fillRect/>
          </a:stretch>
        </p:blipFill>
        <p:spPr>
          <a:xfrm>
            <a:off x="7426040" y="0"/>
            <a:ext cx="4800600" cy="6858000"/>
          </a:xfrm>
          <a:prstGeom prst="rect">
            <a:avLst/>
          </a:prstGeom>
        </p:spPr>
      </p:pic>
    </p:spTree>
    <p:extLst>
      <p:ext uri="{BB962C8B-B14F-4D97-AF65-F5344CB8AC3E}">
        <p14:creationId xmlns:p14="http://schemas.microsoft.com/office/powerpoint/2010/main" val="4214081599"/>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êu đề phụ 2">
            <a:extLst>
              <a:ext uri="{FF2B5EF4-FFF2-40B4-BE49-F238E27FC236}">
                <a16:creationId xmlns:a16="http://schemas.microsoft.com/office/drawing/2014/main" id="{222D69BE-8FD2-2BC3-F2D4-87F494B2B35D}"/>
              </a:ext>
            </a:extLst>
          </p:cNvPr>
          <p:cNvSpPr>
            <a:spLocks noGrp="1"/>
          </p:cNvSpPr>
          <p:nvPr>
            <p:ph type="subTitle" idx="1"/>
          </p:nvPr>
        </p:nvSpPr>
        <p:spPr/>
        <p:txBody>
          <a:bodyPr/>
          <a:lstStyle/>
          <a:p>
            <a:endParaRPr lang="en-US"/>
          </a:p>
        </p:txBody>
      </p:sp>
      <p:pic>
        <p:nvPicPr>
          <p:cNvPr id="2" name="Picture 1">
            <a:extLst>
              <a:ext uri="{FF2B5EF4-FFF2-40B4-BE49-F238E27FC236}">
                <a16:creationId xmlns:a16="http://schemas.microsoft.com/office/drawing/2014/main" id="{2A5852DC-8187-B00F-051C-470961A0C26D}"/>
              </a:ext>
            </a:extLst>
          </p:cNvPr>
          <p:cNvPicPr>
            <a:picLocks noChangeAspect="1"/>
          </p:cNvPicPr>
          <p:nvPr/>
        </p:nvPicPr>
        <p:blipFill>
          <a:blip r:embed="rId3"/>
          <a:stretch>
            <a:fillRect/>
          </a:stretch>
        </p:blipFill>
        <p:spPr>
          <a:xfrm>
            <a:off x="1880073" y="725679"/>
            <a:ext cx="4215927" cy="4532121"/>
          </a:xfrm>
          <a:prstGeom prst="rect">
            <a:avLst/>
          </a:prstGeom>
        </p:spPr>
      </p:pic>
      <p:pic>
        <p:nvPicPr>
          <p:cNvPr id="4" name="Picture 3">
            <a:extLst>
              <a:ext uri="{FF2B5EF4-FFF2-40B4-BE49-F238E27FC236}">
                <a16:creationId xmlns:a16="http://schemas.microsoft.com/office/drawing/2014/main" id="{815C8D44-1560-8D6C-6EE1-79C10BBABEB4}"/>
              </a:ext>
            </a:extLst>
          </p:cNvPr>
          <p:cNvPicPr>
            <a:picLocks noChangeAspect="1"/>
          </p:cNvPicPr>
          <p:nvPr/>
        </p:nvPicPr>
        <p:blipFill>
          <a:blip r:embed="rId4"/>
          <a:stretch>
            <a:fillRect/>
          </a:stretch>
        </p:blipFill>
        <p:spPr>
          <a:xfrm>
            <a:off x="7032453" y="0"/>
            <a:ext cx="4832693" cy="6858000"/>
          </a:xfrm>
          <a:prstGeom prst="rect">
            <a:avLst/>
          </a:prstGeom>
        </p:spPr>
      </p:pic>
    </p:spTree>
    <p:extLst>
      <p:ext uri="{BB962C8B-B14F-4D97-AF65-F5344CB8AC3E}">
        <p14:creationId xmlns:p14="http://schemas.microsoft.com/office/powerpoint/2010/main" val="41695675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2598</TotalTime>
  <Words>1726</Words>
  <Application>Microsoft Office PowerPoint</Application>
  <PresentationFormat>Widescreen</PresentationFormat>
  <Paragraphs>198</Paragraphs>
  <Slides>35</Slides>
  <Notes>18</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35</vt:i4>
      </vt:variant>
    </vt:vector>
  </HeadingPairs>
  <TitlesOfParts>
    <vt:vector size="47" baseType="lpstr">
      <vt:lpstr>#9Slide03 SVN-PF Din Text Pro C</vt:lpstr>
      <vt:lpstr>#9Slide05 Brannboll Ny</vt:lpstr>
      <vt:lpstr>#9Slide07 IcielBaliho Script</vt:lpstr>
      <vt:lpstr>#9Slide07 IcielKoni</vt:lpstr>
      <vt:lpstr>#9Slide07 Koni</vt:lpstr>
      <vt:lpstr>Arial</vt:lpstr>
      <vt:lpstr>Calibri</vt:lpstr>
      <vt:lpstr>Calibri Light</vt:lpstr>
      <vt:lpstr>Roboto</vt:lpstr>
      <vt:lpstr>Times New Roman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Bước 1: thu nhỏ kích thước của Trái Đất + Bước 2: Sử dụng các phép chiếu bản đồ để chiếu mặt cong của Trái Đất lên mặt phẳng giấy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Xác định các hướng đi từ O đến A, B, C, D</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Phạm Trang</dc:creator>
  <cp:lastModifiedBy>Truong Thi Hue</cp:lastModifiedBy>
  <cp:revision>60</cp:revision>
  <dcterms:created xsi:type="dcterms:W3CDTF">2021-07-21T02:55:04Z</dcterms:created>
  <dcterms:modified xsi:type="dcterms:W3CDTF">2023-10-02T09:20:35Z</dcterms:modified>
</cp:coreProperties>
</file>