
<file path=[Content_Types].xml><?xml version="1.0" encoding="utf-8"?>
<Types xmlns="http://schemas.openxmlformats.org/package/2006/content-types">
  <Default Extension="png" ContentType="image/png"/>
  <Default Extension="emf" ContentType="image/x-emf"/>
  <Default Extension="wma" ContentType="audio/x-ms-wma"/>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79" r:id="rId2"/>
    <p:sldId id="288" r:id="rId3"/>
    <p:sldId id="257" r:id="rId4"/>
    <p:sldId id="258" r:id="rId5"/>
    <p:sldId id="282" r:id="rId6"/>
    <p:sldId id="283" r:id="rId7"/>
    <p:sldId id="284" r:id="rId8"/>
    <p:sldId id="285" r:id="rId9"/>
    <p:sldId id="286" r:id="rId10"/>
    <p:sldId id="259" r:id="rId11"/>
    <p:sldId id="260" r:id="rId12"/>
    <p:sldId id="261" r:id="rId13"/>
    <p:sldId id="262" r:id="rId14"/>
    <p:sldId id="263" r:id="rId15"/>
    <p:sldId id="264" r:id="rId16"/>
    <p:sldId id="265" r:id="rId17"/>
    <p:sldId id="280" r:id="rId18"/>
    <p:sldId id="281" r:id="rId19"/>
    <p:sldId id="274" r:id="rId20"/>
    <p:sldId id="275" r:id="rId21"/>
    <p:sldId id="276" r:id="rId22"/>
    <p:sldId id="278" r:id="rId23"/>
    <p:sldId id="27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76"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73" autoAdjust="0"/>
    <p:restoredTop sz="94458" autoAdjust="0"/>
  </p:normalViewPr>
  <p:slideViewPr>
    <p:cSldViewPr snapToGrid="0">
      <p:cViewPr varScale="1">
        <p:scale>
          <a:sx n="83" d="100"/>
          <a:sy n="83" d="100"/>
        </p:scale>
        <p:origin x="446" y="72"/>
      </p:cViewPr>
      <p:guideLst>
        <p:guide orient="horz" pos="1776"/>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6" d="100"/>
          <a:sy n="66" d="100"/>
        </p:scale>
        <p:origin x="826" y="6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DB7D6B-BEF6-4CF6-A3AF-497DD65A9221}" type="datetimeFigureOut">
              <a:rPr lang="en-US" smtClean="0"/>
              <a:t>18/2/2024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25D868-3542-4BD2-A9DC-163383A20992}" type="slidenum">
              <a:rPr lang="en-US" smtClean="0"/>
              <a:t>‹#›</a:t>
            </a:fld>
            <a:endParaRPr lang="en-US"/>
          </a:p>
        </p:txBody>
      </p:sp>
    </p:spTree>
    <p:extLst>
      <p:ext uri="{BB962C8B-B14F-4D97-AF65-F5344CB8AC3E}">
        <p14:creationId xmlns:p14="http://schemas.microsoft.com/office/powerpoint/2010/main" val="309611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C6A28-8A4A-4A75-A40E-68C34FD46B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3482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18/2/2024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18/2/2024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18/2/2024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audio" Target="../media/media3.wma"/><Relationship Id="rId7" Type="http://schemas.openxmlformats.org/officeDocument/2006/relationships/image" Target="../media/image7.png"/><Relationship Id="rId2" Type="http://schemas.microsoft.com/office/2007/relationships/media" Target="../media/media3.wma"/><Relationship Id="rId1" Type="http://schemas.openxmlformats.org/officeDocument/2006/relationships/tags" Target="../tags/tag2.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4.wma"/><Relationship Id="rId2" Type="http://schemas.microsoft.com/office/2007/relationships/media" Target="../media/media4.wma"/><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image" Target="../media/image19.jp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5.wma"/><Relationship Id="rId7" Type="http://schemas.openxmlformats.org/officeDocument/2006/relationships/image" Target="../media/image7.png"/><Relationship Id="rId2" Type="http://schemas.microsoft.com/office/2007/relationships/media" Target="../media/media5.wma"/><Relationship Id="rId1" Type="http://schemas.openxmlformats.org/officeDocument/2006/relationships/tags" Target="../tags/tag4.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media6.wma"/><Relationship Id="rId2" Type="http://schemas.microsoft.com/office/2007/relationships/media" Target="../media/media6.wma"/><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22.jp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7.wma"/><Relationship Id="rId2" Type="http://schemas.microsoft.com/office/2007/relationships/media" Target="../media/media7.wma"/><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image" Target="../media/image23.jpg"/><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media8.wma"/><Relationship Id="rId7" Type="http://schemas.openxmlformats.org/officeDocument/2006/relationships/image" Target="../media/image7.png"/><Relationship Id="rId2" Type="http://schemas.microsoft.com/office/2007/relationships/media" Target="../media/media8.wma"/><Relationship Id="rId1" Type="http://schemas.openxmlformats.org/officeDocument/2006/relationships/tags" Target="../tags/tag7.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media9.wma"/><Relationship Id="rId2" Type="http://schemas.microsoft.com/office/2007/relationships/media" Target="../media/media9.wma"/><Relationship Id="rId1" Type="http://schemas.openxmlformats.org/officeDocument/2006/relationships/tags" Target="../tags/tag8.xml"/><Relationship Id="rId6" Type="http://schemas.openxmlformats.org/officeDocument/2006/relationships/image" Target="../media/image7.png"/><Relationship Id="rId5" Type="http://schemas.openxmlformats.org/officeDocument/2006/relationships/image" Target="../media/image26.jp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media10.wma"/><Relationship Id="rId2" Type="http://schemas.microsoft.com/office/2007/relationships/media" Target="../media/media10.wma"/><Relationship Id="rId1" Type="http://schemas.openxmlformats.org/officeDocument/2006/relationships/tags" Target="../tags/tag9.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audio" Target="../media/media11.wma"/><Relationship Id="rId2" Type="http://schemas.microsoft.com/office/2007/relationships/media" Target="../media/media11.wma"/><Relationship Id="rId1" Type="http://schemas.openxmlformats.org/officeDocument/2006/relationships/tags" Target="../tags/tag10.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media12.wma"/><Relationship Id="rId2" Type="http://schemas.microsoft.com/office/2007/relationships/media" Target="../media/media12.wma"/><Relationship Id="rId1" Type="http://schemas.openxmlformats.org/officeDocument/2006/relationships/tags" Target="../tags/tag11.xml"/><Relationship Id="rId6" Type="http://schemas.openxmlformats.org/officeDocument/2006/relationships/image" Target="../media/image7.png"/><Relationship Id="rId5" Type="http://schemas.openxmlformats.org/officeDocument/2006/relationships/image" Target="../media/image27.jpg"/><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media13.wma"/><Relationship Id="rId2" Type="http://schemas.microsoft.com/office/2007/relationships/media" Target="../media/media13.wma"/><Relationship Id="rId1" Type="http://schemas.openxmlformats.org/officeDocument/2006/relationships/tags" Target="../tags/tag12.xml"/><Relationship Id="rId6" Type="http://schemas.openxmlformats.org/officeDocument/2006/relationships/image" Target="../media/image7.png"/><Relationship Id="rId5" Type="http://schemas.openxmlformats.org/officeDocument/2006/relationships/image" Target="../media/image28.jpg"/><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media14.wma"/><Relationship Id="rId2" Type="http://schemas.microsoft.com/office/2007/relationships/media" Target="../media/media14.wma"/><Relationship Id="rId1" Type="http://schemas.openxmlformats.org/officeDocument/2006/relationships/tags" Target="../tags/tag13.xml"/><Relationship Id="rId6" Type="http://schemas.openxmlformats.org/officeDocument/2006/relationships/image" Target="../media/image7.png"/><Relationship Id="rId5" Type="http://schemas.openxmlformats.org/officeDocument/2006/relationships/image" Target="../media/image29.jp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7.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audio" Target="../media/media2.wma"/><Relationship Id="rId2" Type="http://schemas.microsoft.com/office/2007/relationships/media" Target="../media/media2.wma"/><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image" Target="../media/image8.jp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315131" y="0"/>
            <a:ext cx="10110251" cy="979054"/>
          </a:xfrm>
        </p:spPr>
        <p:txBody>
          <a:bodyPr>
            <a:noAutofit/>
          </a:bodyPr>
          <a:lstStyle/>
          <a:p>
            <a:pPr algn="ctr"/>
            <a:r>
              <a:rPr lang="en-US" altLang="ko-KR" sz="4400" b="1" dirty="0">
                <a:solidFill>
                  <a:srgbClr val="00B050"/>
                </a:solidFill>
                <a:effectLst>
                  <a:glow rad="114300">
                    <a:schemeClr val="bg1"/>
                  </a:glow>
                  <a:outerShdw blurRad="38100" dist="38100" dir="2700000" algn="tl">
                    <a:srgbClr val="000000">
                      <a:alpha val="43137"/>
                    </a:srgbClr>
                  </a:outerShdw>
                </a:effectLst>
                <a:latin typeface="Source Sans Pro Black" panose="020B0803030403020204" pitchFamily="34" charset="0"/>
                <a:ea typeface="Malgun Gothic" panose="020B0503020000020004" pitchFamily="50" charset="-127"/>
                <a:cs typeface="Arial" panose="020B0604020202020204" pitchFamily="34" charset="0"/>
              </a:rPr>
              <a:t>TRƯỜNG THCS  YÊN </a:t>
            </a:r>
            <a:r>
              <a:rPr lang="en-US" altLang="ko-KR" sz="4400" b="1" dirty="0" smtClean="0">
                <a:solidFill>
                  <a:srgbClr val="00B050"/>
                </a:solidFill>
                <a:effectLst>
                  <a:glow rad="114300">
                    <a:schemeClr val="bg1"/>
                  </a:glow>
                  <a:outerShdw blurRad="38100" dist="38100" dir="2700000" algn="tl">
                    <a:srgbClr val="000000">
                      <a:alpha val="43137"/>
                    </a:srgbClr>
                  </a:outerShdw>
                </a:effectLst>
                <a:latin typeface="Source Sans Pro Black" panose="020B0803030403020204" pitchFamily="34" charset="0"/>
                <a:ea typeface="Malgun Gothic" panose="020B0503020000020004" pitchFamily="50" charset="-127"/>
                <a:cs typeface="Arial" panose="020B0604020202020204" pitchFamily="34" charset="0"/>
              </a:rPr>
              <a:t>SỞ</a:t>
            </a:r>
            <a:endParaRPr lang="en-US" sz="4400" dirty="0"/>
          </a:p>
        </p:txBody>
      </p:sp>
      <p:sp>
        <p:nvSpPr>
          <p:cNvPr id="25" name="Content Placeholder 24"/>
          <p:cNvSpPr>
            <a:spLocks noGrp="1"/>
          </p:cNvSpPr>
          <p:nvPr>
            <p:ph idx="1"/>
          </p:nvPr>
        </p:nvSpPr>
        <p:spPr>
          <a:xfrm>
            <a:off x="6086763" y="1228436"/>
            <a:ext cx="5818909" cy="5495637"/>
          </a:xfrm>
        </p:spPr>
        <p:txBody>
          <a:bodyPr>
            <a:normAutofit/>
          </a:bodyPr>
          <a:lstStyle/>
          <a:p>
            <a:pPr marL="0" indent="0" algn="ctr">
              <a:buNone/>
            </a:pPr>
            <a:endParaRPr lang="en-US" sz="4000" dirty="0" smtClean="0">
              <a:latin typeface="Times New Roman" panose="02020603050405020304" pitchFamily="18" charset="0"/>
              <a:cs typeface="Times New Roman" panose="02020603050405020304" pitchFamily="18" charset="0"/>
            </a:endParaRPr>
          </a:p>
          <a:p>
            <a:pPr marL="0" indent="0" algn="ctr">
              <a:buNone/>
            </a:pPr>
            <a:r>
              <a:rPr lang="en-US" sz="4000" dirty="0" smtClean="0">
                <a:solidFill>
                  <a:srgbClr val="FF0000"/>
                </a:solidFill>
                <a:latin typeface="Times New Roman" panose="02020603050405020304" pitchFamily="18" charset="0"/>
                <a:cs typeface="Times New Roman" panose="02020603050405020304" pitchFamily="18" charset="0"/>
              </a:rPr>
              <a:t>MÔN</a:t>
            </a:r>
          </a:p>
          <a:p>
            <a:pPr marL="0" indent="0" algn="ctr">
              <a:buNone/>
            </a:pPr>
            <a:r>
              <a:rPr lang="en-US" sz="4000" dirty="0" smtClean="0">
                <a:solidFill>
                  <a:srgbClr val="FF0000"/>
                </a:solidFill>
                <a:latin typeface="Times New Roman" panose="02020603050405020304" pitchFamily="18" charset="0"/>
                <a:cs typeface="Times New Roman" panose="02020603050405020304" pitchFamily="18" charset="0"/>
              </a:rPr>
              <a:t>GIÁO DỤC THỂ CHẤT</a:t>
            </a:r>
          </a:p>
          <a:p>
            <a:pPr marL="0" indent="0" algn="ctr">
              <a:buNone/>
            </a:pPr>
            <a:r>
              <a:rPr lang="en-US" sz="4000" dirty="0" smtClean="0">
                <a:solidFill>
                  <a:srgbClr val="FF0000"/>
                </a:solidFill>
                <a:latin typeface="Times New Roman" panose="02020603050405020304" pitchFamily="18" charset="0"/>
                <a:cs typeface="Times New Roman" panose="02020603050405020304" pitchFamily="18" charset="0"/>
              </a:rPr>
              <a:t>LỚP 7</a:t>
            </a:r>
          </a:p>
          <a:p>
            <a:pPr marL="0" indent="0" algn="ctr">
              <a:buNone/>
            </a:pPr>
            <a:endParaRPr lang="en-US" dirty="0" smtClean="0"/>
          </a:p>
          <a:p>
            <a:pPr marL="0" indent="0" algn="ctr">
              <a:buNone/>
            </a:pPr>
            <a:endParaRPr lang="en-US" dirty="0" smtClean="0"/>
          </a:p>
          <a:p>
            <a:pPr marL="0" indent="0" algn="ctr">
              <a:buNone/>
            </a:pPr>
            <a:r>
              <a:rPr lang="en-US" sz="2400" dirty="0" smtClean="0">
                <a:solidFill>
                  <a:srgbClr val="00B0F0"/>
                </a:solidFill>
                <a:latin typeface="Times New Roman" panose="02020603050405020304" pitchFamily="18" charset="0"/>
                <a:cs typeface="Times New Roman" panose="02020603050405020304" pitchFamily="18" charset="0"/>
              </a:rPr>
              <a:t>NGÔ THỊ NGỌC ÁNH</a:t>
            </a:r>
            <a:endParaRPr lang="en-US" sz="2400" dirty="0">
              <a:solidFill>
                <a:srgbClr val="00B0F0"/>
              </a:solidFill>
              <a:latin typeface="Times New Roman" panose="02020603050405020304" pitchFamily="18" charset="0"/>
              <a:cs typeface="Times New Roman" panose="02020603050405020304" pitchFamily="18" charset="0"/>
            </a:endParaRPr>
          </a:p>
        </p:txBody>
      </p:sp>
      <p:sp>
        <p:nvSpPr>
          <p:cNvPr id="27" name="Text Placeholder 26"/>
          <p:cNvSpPr>
            <a:spLocks noGrp="1"/>
          </p:cNvSpPr>
          <p:nvPr>
            <p:ph type="body" sz="half" idx="2"/>
          </p:nvPr>
        </p:nvSpPr>
        <p:spPr/>
        <p:txBody>
          <a:bodyPr/>
          <a:lstStyle/>
          <a:p>
            <a:endParaRPr lang="en-US"/>
          </a:p>
        </p:txBody>
      </p:sp>
      <p:pic>
        <p:nvPicPr>
          <p:cNvPr id="43" name="Picture 42" descr="GIÁO DỤC THỂ CHẤT 6"/>
          <p:cNvPicPr/>
          <p:nvPr/>
        </p:nvPicPr>
        <p:blipFill>
          <a:blip r:embed="rId3">
            <a:extLst>
              <a:ext uri="{28A0092B-C50C-407E-A947-70E740481C1C}">
                <a14:useLocalDpi xmlns:a14="http://schemas.microsoft.com/office/drawing/2010/main" val="0"/>
              </a:ext>
            </a:extLst>
          </a:blip>
          <a:srcRect/>
          <a:stretch>
            <a:fillRect/>
          </a:stretch>
        </p:blipFill>
        <p:spPr bwMode="auto">
          <a:xfrm>
            <a:off x="251788" y="979054"/>
            <a:ext cx="5834975" cy="5878945"/>
          </a:xfrm>
          <a:prstGeom prst="ellipse">
            <a:avLst/>
          </a:prstGeom>
          <a:ln>
            <a:noFill/>
          </a:ln>
          <a:effectLst>
            <a:softEdge rad="112500"/>
          </a:effectLst>
        </p:spPr>
      </p:pic>
    </p:spTree>
    <p:extLst>
      <p:ext uri="{BB962C8B-B14F-4D97-AF65-F5344CB8AC3E}">
        <p14:creationId xmlns:p14="http://schemas.microsoft.com/office/powerpoint/2010/main" val="3669245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159393" cy="1034473"/>
          </a:xfrm>
        </p:spPr>
        <p:txBody>
          <a:bodyPr>
            <a:normAutofit fontScale="90000"/>
          </a:bodyPr>
          <a:lstStyle/>
          <a:p>
            <a:r>
              <a:rPr lang="en-US" dirty="0" err="1">
                <a:latin typeface="Times New Roman" panose="02020603050405020304" pitchFamily="18" charset="0"/>
                <a:cs typeface="Times New Roman" panose="02020603050405020304" pitchFamily="18" charset="0"/>
              </a:rPr>
              <a:t>Xây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máu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ít</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ngoài</a:t>
            </a:r>
            <a:r>
              <a:rPr lang="en-US" dirty="0">
                <a:latin typeface="Times New Roman" panose="02020603050405020304" pitchFamily="18" charset="0"/>
                <a:cs typeface="Times New Roman" panose="02020603050405020304" pitchFamily="18" charset="0"/>
              </a:rPr>
              <a:t> da</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051" y="2487231"/>
            <a:ext cx="4975408" cy="3114675"/>
          </a:xfrm>
          <a:prstGeom prst="rect">
            <a:avLst/>
          </a:prstGeom>
        </p:spPr>
      </p:pic>
      <p:pic>
        <p:nvPicPr>
          <p:cNvPr id="5" name="Picture 6" descr="ronaldo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5014" y="2487232"/>
            <a:ext cx="4610100" cy="3114675"/>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546758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0903">
        <p15:prstTrans prst="fracture"/>
      </p:transition>
    </mc:Choice>
    <mc:Fallback xmlns="">
      <p:transition spd="slow" advClick="0" advTm="1090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style.rotation</p:attrName>
                                        </p:attrNameLst>
                                      </p:cBhvr>
                                      <p:tavLst>
                                        <p:tav tm="0">
                                          <p:val>
                                            <p:fltVal val="90"/>
                                          </p:val>
                                        </p:tav>
                                        <p:tav tm="100000">
                                          <p:val>
                                            <p:fltVal val="0"/>
                                          </p:val>
                                        </p:tav>
                                      </p:tavLst>
                                    </p:anim>
                                    <p:animEffect transition="in" filter="fade">
                                      <p:cBhvr>
                                        <p:cTn id="2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a:latin typeface="Times New Roman" panose="02020603050405020304" pitchFamily="18" charset="0"/>
                <a:cs typeface="Times New Roman" panose="02020603050405020304" pitchFamily="18" charset="0"/>
              </a:rPr>
              <a:t>Choáng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ngất</a:t>
            </a:r>
            <a:r>
              <a:rPr lang="en-US" dirty="0">
                <a:latin typeface="Times New Roman" panose="02020603050405020304" pitchFamily="18" charset="0"/>
                <a:cs typeface="Times New Roman" panose="02020603050405020304" pitchFamily="18" charset="0"/>
              </a:rPr>
              <a:t>.</a:t>
            </a:r>
            <a:r>
              <a:rPr lang="en-US" dirty="0"/>
              <a:t/>
            </a:r>
            <a:br>
              <a:rPr lang="en-US" dirty="0"/>
            </a:b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108" y="1270000"/>
            <a:ext cx="8139120" cy="5588001"/>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360896714"/>
      </p:ext>
    </p:extLst>
  </p:cSld>
  <p:clrMapOvr>
    <a:masterClrMapping/>
  </p:clrMapOvr>
  <mc:AlternateContent xmlns:mc="http://schemas.openxmlformats.org/markup-compatibility/2006" xmlns:p14="http://schemas.microsoft.com/office/powerpoint/2010/main">
    <mc:Choice Requires="p14">
      <p:transition spd="slow" p14:dur="900" advClick="0" advTm="10000">
        <p14:warp dir="in"/>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8" presetClass="emph" presetSubtype="0" fill="hold" nodeType="clickEffect">
                                  <p:stCondLst>
                                    <p:cond delay="0"/>
                                  </p:stCondLst>
                                  <p:childTnLst>
                                    <p:animRot by="21600000">
                                      <p:cBhvr>
                                        <p:cTn id="28"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latin typeface="Times New Roman" panose="02020603050405020304" pitchFamily="18" charset="0"/>
                <a:cs typeface="Times New Roman" panose="02020603050405020304" pitchFamily="18" charset="0"/>
              </a:rPr>
              <a:t>Bong </a:t>
            </a:r>
            <a:r>
              <a:rPr lang="en-US" dirty="0" err="1">
                <a:latin typeface="Times New Roman" panose="02020603050405020304" pitchFamily="18" charset="0"/>
                <a:cs typeface="Times New Roman" panose="02020603050405020304" pitchFamily="18" charset="0"/>
              </a:rPr>
              <a:t>gân</a:t>
            </a:r>
            <a:r>
              <a:rPr lang="en-US" dirty="0">
                <a:latin typeface="Times New Roman" panose="02020603050405020304" pitchFamily="18" charset="0"/>
                <a:cs typeface="Times New Roman" panose="02020603050405020304" pitchFamily="18" charset="0"/>
              </a:rPr>
              <a:t>.</a:t>
            </a:r>
            <a:r>
              <a:rPr lang="en-US" dirty="0"/>
              <a:t/>
            </a:r>
            <a:br>
              <a:rPr lang="en-US" dirty="0"/>
            </a:br>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8077" y="1701297"/>
            <a:ext cx="3641898" cy="38100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785" y="1701297"/>
            <a:ext cx="5336275" cy="3810000"/>
          </a:xfrm>
          <a:prstGeom prst="rect">
            <a:avLst/>
          </a:prstGeom>
        </p:spPr>
      </p:pic>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627919472"/>
      </p:ext>
    </p:ext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a:latin typeface="Times New Roman" panose="02020603050405020304" pitchFamily="18" charset="0"/>
                <a:cs typeface="Times New Roman" panose="02020603050405020304" pitchFamily="18" charset="0"/>
              </a:rPr>
              <a:t>Tổn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khớp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khớp</a:t>
            </a:r>
            <a:r>
              <a:rPr lang="en-US" dirty="0">
                <a:latin typeface="Times New Roman" panose="02020603050405020304" pitchFamily="18" charset="0"/>
                <a:cs typeface="Times New Roman" panose="02020603050405020304" pitchFamily="18" charset="0"/>
              </a:rPr>
              <a:t>.</a:t>
            </a:r>
            <a:r>
              <a:rPr lang="en-US" dirty="0"/>
              <a:t/>
            </a:r>
            <a:br>
              <a:rPr lang="en-US" dirty="0"/>
            </a:b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3256" y="1930400"/>
            <a:ext cx="6864823" cy="4292978"/>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550212682"/>
      </p:ext>
    </p:extLst>
  </p:cSld>
  <p:clrMapOvr>
    <a:masterClrMapping/>
  </p:clrMapOvr>
  <mc:AlternateContent xmlns:mc="http://schemas.openxmlformats.org/markup-compatibility/2006" xmlns:p14="http://schemas.microsoft.com/office/powerpoint/2010/main">
    <mc:Choice Requires="p14">
      <p:transition spd="slow" p14:dur="1600" advClick="0" advTm="10000">
        <p:blinds dir="vert"/>
      </p:transition>
    </mc:Choice>
    <mc:Fallback xmlns="">
      <p:transition spd="slow" advClick="0" advTm="10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1)">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a:latin typeface="Times New Roman" panose="02020603050405020304" pitchFamily="18" charset="0"/>
                <a:cs typeface="Times New Roman" panose="02020603050405020304" pitchFamily="18" charset="0"/>
              </a:rPr>
              <a:t>Giập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gãy</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xương</a:t>
            </a:r>
            <a:r>
              <a:rPr lang="en-US" dirty="0">
                <a:latin typeface="Times New Roman" panose="02020603050405020304" pitchFamily="18" charset="0"/>
                <a:cs typeface="Times New Roman" panose="02020603050405020304" pitchFamily="18" charset="0"/>
              </a:rPr>
              <a:t>.</a:t>
            </a:r>
            <a:r>
              <a:rPr lang="en-US" dirty="0"/>
              <a:t/>
            </a:r>
            <a:br>
              <a:rPr lang="en-US" dirty="0"/>
            </a:b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3015" y="1514901"/>
            <a:ext cx="6850892" cy="5343099"/>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806526988"/>
      </p:ext>
    </p:extLst>
  </p:cSld>
  <p:clrMapOvr>
    <a:masterClrMapping/>
  </p:clrMapOvr>
  <mc:AlternateContent xmlns:mc="http://schemas.openxmlformats.org/markup-compatibility/2006" xmlns:p14="http://schemas.microsoft.com/office/powerpoint/2010/main">
    <mc:Choice Requires="p14">
      <p:transition spd="slow" p14:dur="2000" advClick="0" advTm="10000">
        <p14:prism isContent="1"/>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a:latin typeface="Times New Roman" panose="02020603050405020304" pitchFamily="18" charset="0"/>
                <a:cs typeface="Times New Roman" panose="02020603050405020304" pitchFamily="18" charset="0"/>
              </a:rPr>
              <a:t>Chấn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sống</a:t>
            </a:r>
            <a:r>
              <a:rPr lang="en-US" dirty="0">
                <a:latin typeface="Times New Roman" panose="02020603050405020304" pitchFamily="18" charset="0"/>
                <a:cs typeface="Times New Roman" panose="02020603050405020304" pitchFamily="18" charset="0"/>
              </a:rPr>
              <a:t>.</a:t>
            </a:r>
            <a:r>
              <a:rPr lang="en-US" dirty="0"/>
              <a:t/>
            </a:r>
            <a:br>
              <a:rPr lang="en-US" dirty="0"/>
            </a:br>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140" y="2158086"/>
            <a:ext cx="4885898" cy="3733421"/>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3694" y="2158086"/>
            <a:ext cx="5950425" cy="3733421"/>
          </a:xfrm>
          <a:prstGeom prst="rect">
            <a:avLst/>
          </a:prstGeom>
        </p:spPr>
      </p:pic>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891841161"/>
      </p:ext>
    </p:extLst>
  </p:cSld>
  <p:clrMapOvr>
    <a:masterClrMapping/>
  </p:clrMapOvr>
  <mc:AlternateContent xmlns:mc="http://schemas.openxmlformats.org/markup-compatibility/2006" xmlns:p14="http://schemas.microsoft.com/office/powerpoint/2010/main">
    <mc:Choice Requires="p14">
      <p:transition spd="slow" p14:dur="2500" advClick="0" advTm="15000">
        <p:checker/>
      </p:transition>
    </mc:Choice>
    <mc:Fallback xmlns="">
      <p:transition spd="slow" advClick="0" advTm="15000">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82" y="254759"/>
            <a:ext cx="8596668" cy="1320800"/>
          </a:xfrm>
        </p:spPr>
        <p:txBody>
          <a:bodyPr>
            <a:normAutofit fontScale="90000"/>
          </a:bodyPr>
          <a:lstStyle/>
          <a:p>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khoẻ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TDTT. Do </a:t>
            </a:r>
            <a:r>
              <a:rPr lang="en-US" dirty="0" err="1">
                <a:latin typeface="Times New Roman" panose="02020603050405020304" pitchFamily="18" charset="0"/>
                <a:cs typeface="Times New Roman" panose="02020603050405020304" pitchFamily="18" charset="0"/>
              </a:rPr>
              <a:t>đó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nói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TDTT.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nguyên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trọng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đấu</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TDTT</a:t>
            </a:r>
            <a:r>
              <a:rPr lang="en-US" dirty="0" smtClean="0"/>
              <a:t/>
            </a:r>
            <a:br>
              <a:rPr lang="en-US" dirty="0" smtClean="0"/>
            </a:b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0988" y="3807725"/>
            <a:ext cx="5194964" cy="3050275"/>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944787845"/>
      </p:ext>
    </p:extLst>
  </p:cSld>
  <p:clrMapOvr>
    <a:masterClrMapping/>
  </p:clrMapOvr>
  <mc:AlternateContent xmlns:mc="http://schemas.openxmlformats.org/markup-compatibility/2006" xmlns:p14="http://schemas.microsoft.com/office/powerpoint/2010/main">
    <mc:Choice Requires="p14">
      <p:transition spd="slow" p14:dur="1200" advClick="0" advTm="20000">
        <p:dissolve/>
      </p:transition>
    </mc:Choice>
    <mc:Fallback xmlns="">
      <p:transition spd="slow" advClick="0" advTm="2000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9E254E8-5210-4754-A1CB-7D48E4AE80D3}"/>
              </a:ext>
            </a:extLst>
          </p:cNvPr>
          <p:cNvSpPr/>
          <p:nvPr/>
        </p:nvSpPr>
        <p:spPr>
          <a:xfrm>
            <a:off x="7504455" y="506174"/>
            <a:ext cx="4682402" cy="4404907"/>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直接连接符 4"/>
          <p:cNvCxnSpPr>
            <a:cxnSpLocks/>
          </p:cNvCxnSpPr>
          <p:nvPr/>
        </p:nvCxnSpPr>
        <p:spPr>
          <a:xfrm>
            <a:off x="215006" y="480043"/>
            <a:ext cx="2109414" cy="2613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 name="直接连接符 5"/>
          <p:cNvCxnSpPr>
            <a:cxnSpLocks/>
          </p:cNvCxnSpPr>
          <p:nvPr/>
        </p:nvCxnSpPr>
        <p:spPr>
          <a:xfrm>
            <a:off x="9581121" y="538990"/>
            <a:ext cx="221887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TextBox 23"/>
          <p:cNvSpPr txBox="1"/>
          <p:nvPr/>
        </p:nvSpPr>
        <p:spPr>
          <a:xfrm>
            <a:off x="1878839" y="225935"/>
            <a:ext cx="8190194" cy="492443"/>
          </a:xfrm>
          <a:prstGeom prst="rect">
            <a:avLst/>
          </a:prstGeom>
          <a:noFill/>
        </p:spPr>
        <p:txBody>
          <a:bodyPr wrap="square" lIns="0" tIns="0" rIns="0" bIns="0" rtlCol="0">
            <a:spAutoFit/>
          </a:bodyPr>
          <a:lstStyle/>
          <a:p>
            <a:pPr algn="ctr"/>
            <a:r>
              <a:rPr lang="en-US" sz="3200" b="1" dirty="0">
                <a:solidFill>
                  <a:srgbClr val="FF0000"/>
                </a:solidFill>
                <a:latin typeface="Cambria" panose="02040503050406030204" pitchFamily="18" charset="0"/>
                <a:ea typeface="Cambria" panose="02040503050406030204" pitchFamily="18" charset="0"/>
                <a:cs typeface="Arial" pitchFamily="34" charset="0"/>
              </a:rPr>
              <a:t>NGUYÊN NHÂN </a:t>
            </a:r>
            <a:r>
              <a:rPr lang="en-US" sz="3200" b="1" dirty="0" smtClean="0">
                <a:solidFill>
                  <a:srgbClr val="FF0000"/>
                </a:solidFill>
                <a:latin typeface="Cambria" panose="02040503050406030204" pitchFamily="18" charset="0"/>
                <a:ea typeface="Cambria" panose="02040503050406030204" pitchFamily="18" charset="0"/>
                <a:cs typeface="Arial" pitchFamily="34" charset="0"/>
              </a:rPr>
              <a:t>XẢY </a:t>
            </a:r>
            <a:r>
              <a:rPr lang="en-US" sz="3200" b="1" dirty="0">
                <a:solidFill>
                  <a:srgbClr val="FF0000"/>
                </a:solidFill>
                <a:latin typeface="Cambria" panose="02040503050406030204" pitchFamily="18" charset="0"/>
                <a:ea typeface="Cambria" panose="02040503050406030204" pitchFamily="18" charset="0"/>
                <a:cs typeface="Arial" pitchFamily="34" charset="0"/>
              </a:rPr>
              <a:t>RA CHẤN THƯƠNG</a:t>
            </a:r>
          </a:p>
        </p:txBody>
      </p:sp>
      <p:grpSp>
        <p:nvGrpSpPr>
          <p:cNvPr id="77" name="组合 76"/>
          <p:cNvGrpSpPr/>
          <p:nvPr/>
        </p:nvGrpSpPr>
        <p:grpSpPr>
          <a:xfrm>
            <a:off x="1213145" y="1638250"/>
            <a:ext cx="6064379" cy="1049641"/>
            <a:chOff x="3870374" y="1570859"/>
            <a:chExt cx="3597074" cy="1049883"/>
          </a:xfrm>
        </p:grpSpPr>
        <p:sp>
          <p:nvSpPr>
            <p:cNvPr id="78" name="五边形 77"/>
            <p:cNvSpPr/>
            <p:nvPr/>
          </p:nvSpPr>
          <p:spPr>
            <a:xfrm>
              <a:off x="3870374" y="1570859"/>
              <a:ext cx="3206572" cy="1049883"/>
            </a:xfrm>
            <a:prstGeom prst="homePlate">
              <a:avLst>
                <a:gd name="adj" fmla="val 38830"/>
              </a:avLst>
            </a:prstGeom>
            <a:gradFill>
              <a:gsLst>
                <a:gs pos="0">
                  <a:srgbClr val="371F41"/>
                </a:gs>
                <a:gs pos="100000">
                  <a:srgbClr val="985C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srgbClr val="FFFFCC"/>
                </a:solidFill>
                <a:latin typeface="Cambria" panose="02040503050406030204" pitchFamily="18" charset="0"/>
                <a:ea typeface="微软雅黑"/>
              </a:endParaRPr>
            </a:p>
          </p:txBody>
        </p:sp>
        <p:sp>
          <p:nvSpPr>
            <p:cNvPr id="79" name="文本框 100"/>
            <p:cNvSpPr txBox="1"/>
            <p:nvPr/>
          </p:nvSpPr>
          <p:spPr>
            <a:xfrm>
              <a:off x="4902524" y="1573912"/>
              <a:ext cx="1888385" cy="400202"/>
            </a:xfrm>
            <a:prstGeom prst="rect">
              <a:avLst/>
            </a:prstGeom>
            <a:noFill/>
          </p:spPr>
          <p:txBody>
            <a:bodyPr wrap="square" rtlCol="0">
              <a:spAutoFit/>
            </a:bodyPr>
            <a:lstStyle/>
            <a:p>
              <a:pPr defTabSz="914377"/>
              <a:r>
                <a:rPr lang="en-US" altLang="zh-CN" sz="2000" dirty="0" err="1">
                  <a:solidFill>
                    <a:srgbClr val="FFFFCC"/>
                  </a:solidFill>
                  <a:latin typeface="Cambria" panose="02040503050406030204" pitchFamily="18" charset="0"/>
                  <a:ea typeface="时尚中黑简体" panose="01010104010101010101" pitchFamily="2" charset="-122"/>
                </a:rPr>
                <a:t>Nguyên</a:t>
              </a:r>
              <a:r>
                <a:rPr lang="en-US" altLang="zh-CN" sz="2000" dirty="0">
                  <a:solidFill>
                    <a:srgbClr val="FFFFCC"/>
                  </a:solidFill>
                  <a:latin typeface="Cambria" panose="02040503050406030204" pitchFamily="18" charset="0"/>
                  <a:ea typeface="时尚中黑简体" panose="01010104010101010101" pitchFamily="2" charset="-122"/>
                </a:rPr>
                <a:t> </a:t>
              </a:r>
              <a:r>
                <a:rPr lang="en-US" altLang="zh-CN" sz="2000" dirty="0" err="1">
                  <a:solidFill>
                    <a:srgbClr val="FFFFCC"/>
                  </a:solidFill>
                  <a:latin typeface="Cambria" panose="02040503050406030204" pitchFamily="18" charset="0"/>
                  <a:ea typeface="时尚中黑简体" panose="01010104010101010101" pitchFamily="2" charset="-122"/>
                </a:rPr>
                <a:t>tắc</a:t>
              </a:r>
              <a:r>
                <a:rPr lang="en-US" altLang="zh-CN" sz="2000" dirty="0">
                  <a:solidFill>
                    <a:srgbClr val="FFFFCC"/>
                  </a:solidFill>
                  <a:latin typeface="Cambria" panose="02040503050406030204" pitchFamily="18" charset="0"/>
                  <a:ea typeface="时尚中黑简体" panose="01010104010101010101" pitchFamily="2" charset="-122"/>
                </a:rPr>
                <a:t> </a:t>
              </a:r>
              <a:r>
                <a:rPr lang="en-US" altLang="zh-CN" sz="2000" dirty="0" err="1">
                  <a:solidFill>
                    <a:srgbClr val="FFFFCC"/>
                  </a:solidFill>
                  <a:latin typeface="Cambria" panose="02040503050406030204" pitchFamily="18" charset="0"/>
                  <a:ea typeface="时尚中黑简体" panose="01010104010101010101" pitchFamily="2" charset="-122"/>
                </a:rPr>
                <a:t>vệ</a:t>
              </a:r>
              <a:r>
                <a:rPr lang="en-US" altLang="zh-CN" sz="2000" dirty="0">
                  <a:solidFill>
                    <a:srgbClr val="FFFFCC"/>
                  </a:solidFill>
                  <a:latin typeface="Cambria" panose="02040503050406030204" pitchFamily="18" charset="0"/>
                  <a:ea typeface="时尚中黑简体" panose="01010104010101010101" pitchFamily="2" charset="-122"/>
                </a:rPr>
                <a:t> </a:t>
              </a:r>
              <a:r>
                <a:rPr lang="en-US" altLang="zh-CN" sz="2000" dirty="0" err="1">
                  <a:solidFill>
                    <a:srgbClr val="FFFFCC"/>
                  </a:solidFill>
                  <a:latin typeface="Cambria" panose="02040503050406030204" pitchFamily="18" charset="0"/>
                  <a:ea typeface="时尚中黑简体" panose="01010104010101010101" pitchFamily="2" charset="-122"/>
                </a:rPr>
                <a:t>sinh</a:t>
              </a:r>
              <a:endParaRPr lang="zh-CN" altLang="en-US" sz="2000" dirty="0">
                <a:solidFill>
                  <a:srgbClr val="FFFFCC"/>
                </a:solidFill>
                <a:latin typeface="Cambria" panose="02040503050406030204" pitchFamily="18" charset="0"/>
                <a:ea typeface="时尚中黑简体" panose="01010104010101010101" pitchFamily="2" charset="-122"/>
              </a:endParaRPr>
            </a:p>
          </p:txBody>
        </p:sp>
        <p:sp>
          <p:nvSpPr>
            <p:cNvPr id="80" name="文本框 113"/>
            <p:cNvSpPr txBox="1"/>
            <p:nvPr/>
          </p:nvSpPr>
          <p:spPr>
            <a:xfrm>
              <a:off x="4110639" y="1972905"/>
              <a:ext cx="3356809" cy="461772"/>
            </a:xfrm>
            <a:prstGeom prst="rect">
              <a:avLst/>
            </a:prstGeom>
            <a:noFill/>
          </p:spPr>
          <p:txBody>
            <a:bodyPr wrap="square" rtlCol="0">
              <a:spAutoFit/>
            </a:bodyPr>
            <a:lstStyle/>
            <a:p>
              <a:pPr algn="just" fontAlgn="base"/>
              <a:endParaRPr lang="vi-VN" sz="2400" dirty="0">
                <a:solidFill>
                  <a:srgbClr val="FFFFCC"/>
                </a:solidFill>
                <a:latin typeface="Cambria" panose="02040503050406030204" pitchFamily="18" charset="0"/>
                <a:ea typeface="Cambria" panose="02040503050406030204" pitchFamily="18" charset="0"/>
                <a:cs typeface="Arial" pitchFamily="34" charset="0"/>
              </a:endParaRPr>
            </a:p>
          </p:txBody>
        </p:sp>
      </p:grpSp>
      <p:grpSp>
        <p:nvGrpSpPr>
          <p:cNvPr id="81" name="组合 80"/>
          <p:cNvGrpSpPr/>
          <p:nvPr/>
        </p:nvGrpSpPr>
        <p:grpSpPr>
          <a:xfrm>
            <a:off x="1895845" y="2615137"/>
            <a:ext cx="5253422" cy="1110485"/>
            <a:chOff x="4604704" y="2612862"/>
            <a:chExt cx="3432533" cy="1110742"/>
          </a:xfrm>
        </p:grpSpPr>
        <p:sp>
          <p:nvSpPr>
            <p:cNvPr id="82" name="五边形 81"/>
            <p:cNvSpPr/>
            <p:nvPr/>
          </p:nvSpPr>
          <p:spPr>
            <a:xfrm>
              <a:off x="4604704" y="2612862"/>
              <a:ext cx="3432533" cy="1049883"/>
            </a:xfrm>
            <a:prstGeom prst="homePlate">
              <a:avLst>
                <a:gd name="adj" fmla="val 38830"/>
              </a:avLst>
            </a:prstGeom>
            <a:gradFill>
              <a:gsLst>
                <a:gs pos="0">
                  <a:srgbClr val="CE2020"/>
                </a:gs>
                <a:gs pos="100000">
                  <a:srgbClr val="EE9393"/>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400">
                <a:solidFill>
                  <a:prstClr val="white"/>
                </a:solidFill>
                <a:latin typeface="Cambria" panose="02040503050406030204" pitchFamily="18" charset="0"/>
                <a:ea typeface="微软雅黑"/>
              </a:endParaRPr>
            </a:p>
          </p:txBody>
        </p:sp>
        <p:sp>
          <p:nvSpPr>
            <p:cNvPr id="83" name="文本框 102"/>
            <p:cNvSpPr txBox="1"/>
            <p:nvPr/>
          </p:nvSpPr>
          <p:spPr>
            <a:xfrm>
              <a:off x="5017416" y="2710813"/>
              <a:ext cx="2517158" cy="400203"/>
            </a:xfrm>
            <a:prstGeom prst="rect">
              <a:avLst/>
            </a:prstGeom>
            <a:noFill/>
          </p:spPr>
          <p:txBody>
            <a:bodyPr wrap="square" rtlCol="0">
              <a:spAutoFit/>
            </a:bodyPr>
            <a:lstStyle/>
            <a:p>
              <a:pPr algn="ctr" defTabSz="914377"/>
              <a:r>
                <a:rPr lang="en-US" altLang="zh-CN" sz="2000" dirty="0" err="1">
                  <a:solidFill>
                    <a:prstClr val="white"/>
                  </a:solidFill>
                  <a:latin typeface="Cambria" panose="02040503050406030204" pitchFamily="18" charset="0"/>
                  <a:ea typeface="Cambria" panose="02040503050406030204" pitchFamily="18" charset="0"/>
                </a:rPr>
                <a:t>Nguyên</a:t>
              </a:r>
              <a:r>
                <a:rPr lang="en-US" altLang="zh-CN" sz="2000" dirty="0">
                  <a:solidFill>
                    <a:prstClr val="white"/>
                  </a:solidFill>
                  <a:latin typeface="Cambria" panose="02040503050406030204" pitchFamily="18" charset="0"/>
                  <a:ea typeface="Cambria" panose="02040503050406030204" pitchFamily="18" charset="0"/>
                </a:rPr>
                <a:t> </a:t>
              </a:r>
              <a:r>
                <a:rPr lang="en-US" altLang="zh-CN" sz="2000" dirty="0" err="1">
                  <a:solidFill>
                    <a:prstClr val="white"/>
                  </a:solidFill>
                  <a:latin typeface="Cambria" panose="02040503050406030204" pitchFamily="18" charset="0"/>
                  <a:ea typeface="Cambria" panose="02040503050406030204" pitchFamily="18" charset="0"/>
                </a:rPr>
                <a:t>tắc</a:t>
              </a:r>
              <a:r>
                <a:rPr lang="en-US" altLang="zh-CN" sz="2000" dirty="0">
                  <a:solidFill>
                    <a:prstClr val="white"/>
                  </a:solidFill>
                  <a:latin typeface="Cambria" panose="02040503050406030204" pitchFamily="18" charset="0"/>
                  <a:ea typeface="Cambria" panose="02040503050406030204" pitchFamily="18" charset="0"/>
                </a:rPr>
                <a:t> </a:t>
              </a:r>
              <a:r>
                <a:rPr lang="en-US" altLang="zh-CN" sz="2000" dirty="0" err="1">
                  <a:solidFill>
                    <a:prstClr val="white"/>
                  </a:solidFill>
                  <a:latin typeface="Cambria" panose="02040503050406030204" pitchFamily="18" charset="0"/>
                  <a:ea typeface="Cambria" panose="02040503050406030204" pitchFamily="18" charset="0"/>
                </a:rPr>
                <a:t>hệ</a:t>
              </a:r>
              <a:r>
                <a:rPr lang="en-US" altLang="zh-CN" sz="2000" dirty="0">
                  <a:solidFill>
                    <a:prstClr val="white"/>
                  </a:solidFill>
                  <a:latin typeface="Cambria" panose="02040503050406030204" pitchFamily="18" charset="0"/>
                  <a:ea typeface="Cambria" panose="02040503050406030204" pitchFamily="18" charset="0"/>
                </a:rPr>
                <a:t> </a:t>
              </a:r>
              <a:r>
                <a:rPr lang="en-US" altLang="zh-CN" sz="2000" dirty="0" err="1">
                  <a:solidFill>
                    <a:prstClr val="white"/>
                  </a:solidFill>
                  <a:latin typeface="Cambria" panose="02040503050406030204" pitchFamily="18" charset="0"/>
                  <a:ea typeface="Cambria" panose="02040503050406030204" pitchFamily="18" charset="0"/>
                </a:rPr>
                <a:t>thống</a:t>
              </a:r>
              <a:endParaRPr lang="zh-CN" altLang="en-US" sz="2000" dirty="0">
                <a:solidFill>
                  <a:prstClr val="white"/>
                </a:solidFill>
                <a:latin typeface="Cambria" panose="02040503050406030204" pitchFamily="18" charset="0"/>
                <a:ea typeface="时尚中黑简体" panose="01010104010101010101" pitchFamily="2" charset="-122"/>
              </a:endParaRPr>
            </a:p>
          </p:txBody>
        </p:sp>
        <p:sp>
          <p:nvSpPr>
            <p:cNvPr id="84" name="文本框 113"/>
            <p:cNvSpPr txBox="1"/>
            <p:nvPr/>
          </p:nvSpPr>
          <p:spPr>
            <a:xfrm>
              <a:off x="4961784" y="3015554"/>
              <a:ext cx="2821946" cy="708050"/>
            </a:xfrm>
            <a:prstGeom prst="rect">
              <a:avLst/>
            </a:prstGeom>
            <a:noFill/>
          </p:spPr>
          <p:txBody>
            <a:bodyPr wrap="square" rtlCol="0">
              <a:spAutoFit/>
            </a:bodyPr>
            <a:lstStyle/>
            <a:p>
              <a:pPr algn="just" fontAlgn="base"/>
              <a:r>
                <a:rPr lang="en-US" sz="2000" dirty="0" err="1">
                  <a:solidFill>
                    <a:srgbClr val="FFFF00"/>
                  </a:solidFill>
                  <a:latin typeface="Cambria" panose="02040503050406030204" pitchFamily="18" charset="0"/>
                  <a:ea typeface="Cambria" panose="02040503050406030204" pitchFamily="18" charset="0"/>
                  <a:cs typeface="Arial" pitchFamily="34" charset="0"/>
                </a:rPr>
                <a:t>Không</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tập</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luyện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thường</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xuyên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kiên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trì</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trong</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tập</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luyện</a:t>
              </a:r>
              <a:r>
                <a:rPr lang="vi-VN" sz="2000" dirty="0">
                  <a:solidFill>
                    <a:srgbClr val="FFFF00"/>
                  </a:solidFill>
                  <a:latin typeface="Cambria" panose="02040503050406030204" pitchFamily="18" charset="0"/>
                  <a:ea typeface="Cambria" panose="02040503050406030204" pitchFamily="18" charset="0"/>
                  <a:cs typeface="Arial" pitchFamily="34" charset="0"/>
                </a:rPr>
                <a:t>…</a:t>
              </a:r>
            </a:p>
          </p:txBody>
        </p:sp>
      </p:grpSp>
      <p:grpSp>
        <p:nvGrpSpPr>
          <p:cNvPr id="85" name="组合 84"/>
          <p:cNvGrpSpPr/>
          <p:nvPr/>
        </p:nvGrpSpPr>
        <p:grpSpPr>
          <a:xfrm>
            <a:off x="1172579" y="3661781"/>
            <a:ext cx="6485922" cy="1234747"/>
            <a:chOff x="3870374" y="3662627"/>
            <a:chExt cx="5360497" cy="1235032"/>
          </a:xfrm>
        </p:grpSpPr>
        <p:sp>
          <p:nvSpPr>
            <p:cNvPr id="86" name="五边形 85"/>
            <p:cNvSpPr/>
            <p:nvPr/>
          </p:nvSpPr>
          <p:spPr>
            <a:xfrm>
              <a:off x="3870374" y="3662627"/>
              <a:ext cx="5360497" cy="1057167"/>
            </a:xfrm>
            <a:prstGeom prst="homePlate">
              <a:avLst>
                <a:gd name="adj" fmla="val 38830"/>
              </a:avLst>
            </a:prstGeom>
            <a:gradFill>
              <a:gsLst>
                <a:gs pos="0">
                  <a:srgbClr val="006E7A"/>
                </a:gs>
                <a:gs pos="100000">
                  <a:srgbClr val="01DA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srgbClr val="FFFFCC"/>
                </a:solidFill>
                <a:latin typeface="Cambria" panose="02040503050406030204" pitchFamily="18" charset="0"/>
                <a:ea typeface="微软雅黑"/>
              </a:endParaRPr>
            </a:p>
          </p:txBody>
        </p:sp>
        <p:sp>
          <p:nvSpPr>
            <p:cNvPr id="87" name="文本框 104"/>
            <p:cNvSpPr txBox="1"/>
            <p:nvPr/>
          </p:nvSpPr>
          <p:spPr>
            <a:xfrm>
              <a:off x="5375586" y="3749955"/>
              <a:ext cx="2052727" cy="400202"/>
            </a:xfrm>
            <a:prstGeom prst="rect">
              <a:avLst/>
            </a:prstGeom>
            <a:noFill/>
          </p:spPr>
          <p:txBody>
            <a:bodyPr wrap="square" rtlCol="0">
              <a:spAutoFit/>
            </a:bodyPr>
            <a:lstStyle/>
            <a:p>
              <a:pPr defTabSz="914377"/>
              <a:r>
                <a:rPr lang="en-US" altLang="zh-CN" sz="2000" dirty="0" err="1">
                  <a:solidFill>
                    <a:srgbClr val="FFFFCC"/>
                  </a:solidFill>
                  <a:latin typeface="Cambria" panose="02040503050406030204" pitchFamily="18" charset="0"/>
                  <a:ea typeface="Cambria" panose="02040503050406030204" pitchFamily="18" charset="0"/>
                </a:rPr>
                <a:t>Nguyên</a:t>
              </a:r>
              <a:r>
                <a:rPr lang="en-US" altLang="zh-CN" sz="2000" dirty="0">
                  <a:solidFill>
                    <a:srgbClr val="FFFFCC"/>
                  </a:solidFill>
                  <a:latin typeface="Cambria" panose="02040503050406030204" pitchFamily="18" charset="0"/>
                  <a:ea typeface="Cambria" panose="02040503050406030204" pitchFamily="18" charset="0"/>
                </a:rPr>
                <a:t> </a:t>
              </a:r>
              <a:r>
                <a:rPr lang="en-US" altLang="zh-CN" sz="2000" dirty="0" err="1">
                  <a:solidFill>
                    <a:srgbClr val="FFFFCC"/>
                  </a:solidFill>
                  <a:latin typeface="Cambria" panose="02040503050406030204" pitchFamily="18" charset="0"/>
                  <a:ea typeface="Cambria" panose="02040503050406030204" pitchFamily="18" charset="0"/>
                </a:rPr>
                <a:t>tắc</a:t>
              </a:r>
              <a:r>
                <a:rPr lang="en-US" altLang="zh-CN" sz="2000" dirty="0">
                  <a:solidFill>
                    <a:srgbClr val="FFFFCC"/>
                  </a:solidFill>
                  <a:latin typeface="Cambria" panose="02040503050406030204" pitchFamily="18" charset="0"/>
                  <a:ea typeface="Cambria" panose="02040503050406030204" pitchFamily="18" charset="0"/>
                </a:rPr>
                <a:t> </a:t>
              </a:r>
              <a:r>
                <a:rPr lang="en-US" altLang="zh-CN" sz="2000" dirty="0" err="1">
                  <a:solidFill>
                    <a:srgbClr val="FFFFCC"/>
                  </a:solidFill>
                  <a:latin typeface="Cambria" panose="02040503050406030204" pitchFamily="18" charset="0"/>
                  <a:ea typeface="Cambria" panose="02040503050406030204" pitchFamily="18" charset="0"/>
                </a:rPr>
                <a:t>vừa</a:t>
              </a:r>
              <a:r>
                <a:rPr lang="en-US" altLang="zh-CN" sz="2000" dirty="0">
                  <a:solidFill>
                    <a:srgbClr val="FFFFCC"/>
                  </a:solidFill>
                  <a:latin typeface="Cambria" panose="02040503050406030204" pitchFamily="18" charset="0"/>
                  <a:ea typeface="Cambria" panose="02040503050406030204" pitchFamily="18" charset="0"/>
                </a:rPr>
                <a:t> </a:t>
              </a:r>
              <a:r>
                <a:rPr lang="en-US" altLang="zh-CN" sz="2000" dirty="0" err="1">
                  <a:solidFill>
                    <a:srgbClr val="FFFFCC"/>
                  </a:solidFill>
                  <a:latin typeface="Cambria" panose="02040503050406030204" pitchFamily="18" charset="0"/>
                  <a:ea typeface="Cambria" panose="02040503050406030204" pitchFamily="18" charset="0"/>
                </a:rPr>
                <a:t>sức</a:t>
              </a:r>
              <a:endParaRPr lang="zh-CN" altLang="en-US" sz="2000" dirty="0">
                <a:solidFill>
                  <a:srgbClr val="FFFFCC"/>
                </a:solidFill>
                <a:latin typeface="Cambria" panose="02040503050406030204" pitchFamily="18" charset="0"/>
                <a:ea typeface="时尚中黑简体" panose="01010104010101010101" pitchFamily="2" charset="-122"/>
              </a:endParaRPr>
            </a:p>
          </p:txBody>
        </p:sp>
        <p:sp>
          <p:nvSpPr>
            <p:cNvPr id="88" name="文本框 113"/>
            <p:cNvSpPr txBox="1"/>
            <p:nvPr/>
          </p:nvSpPr>
          <p:spPr>
            <a:xfrm>
              <a:off x="4536773" y="4189610"/>
              <a:ext cx="4059814" cy="708049"/>
            </a:xfrm>
            <a:prstGeom prst="rect">
              <a:avLst/>
            </a:prstGeom>
            <a:noFill/>
          </p:spPr>
          <p:txBody>
            <a:bodyPr wrap="square" rtlCol="0">
              <a:spAutoFit/>
            </a:bodyPr>
            <a:lstStyle/>
            <a:p>
              <a:pPr algn="just" fontAlgn="base"/>
              <a:r>
                <a:rPr lang="en-US" sz="2000" dirty="0" err="1" smtClean="0">
                  <a:solidFill>
                    <a:srgbClr val="FFFF00"/>
                  </a:solidFill>
                  <a:latin typeface="Cambria" panose="02040503050406030204" pitchFamily="18" charset="0"/>
                  <a:ea typeface="Cambria" panose="02040503050406030204" pitchFamily="18" charset="0"/>
                  <a:cs typeface="Arial" pitchFamily="34" charset="0"/>
                </a:rPr>
                <a:t>Lượng</a:t>
              </a:r>
              <a:r>
                <a:rPr lang="en-US"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sz="2000" dirty="0" err="1" smtClean="0">
                  <a:solidFill>
                    <a:srgbClr val="FFFF00"/>
                  </a:solidFill>
                  <a:latin typeface="Cambria" panose="02040503050406030204" pitchFamily="18" charset="0"/>
                  <a:ea typeface="Cambria" panose="02040503050406030204" pitchFamily="18" charset="0"/>
                  <a:cs typeface="Arial" pitchFamily="34" charset="0"/>
                </a:rPr>
                <a:t>vận</a:t>
              </a:r>
              <a:r>
                <a:rPr lang="en-US"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sz="2000" dirty="0" err="1" smtClean="0">
                  <a:solidFill>
                    <a:srgbClr val="FFFF00"/>
                  </a:solidFill>
                  <a:latin typeface="Cambria" panose="02040503050406030204" pitchFamily="18" charset="0"/>
                  <a:ea typeface="Cambria" panose="02040503050406030204" pitchFamily="18" charset="0"/>
                  <a:cs typeface="Arial" pitchFamily="34" charset="0"/>
                </a:rPr>
                <a:t>động</a:t>
              </a:r>
              <a:r>
                <a:rPr lang="en-US"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phù</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hợp</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với</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sức</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khỏe</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và</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thể</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trạng</a:t>
              </a:r>
              <a:endParaRPr lang="vi-VN" sz="2000" dirty="0">
                <a:solidFill>
                  <a:srgbClr val="FFFF00"/>
                </a:solidFill>
                <a:latin typeface="Cambria" panose="02040503050406030204" pitchFamily="18" charset="0"/>
                <a:ea typeface="Cambria" panose="02040503050406030204" pitchFamily="18" charset="0"/>
                <a:cs typeface="Arial" pitchFamily="34" charset="0"/>
              </a:endParaRPr>
            </a:p>
          </p:txBody>
        </p:sp>
      </p:grpSp>
      <p:grpSp>
        <p:nvGrpSpPr>
          <p:cNvPr id="89" name="组合 88"/>
          <p:cNvGrpSpPr/>
          <p:nvPr/>
        </p:nvGrpSpPr>
        <p:grpSpPr>
          <a:xfrm>
            <a:off x="1657631" y="4720364"/>
            <a:ext cx="7422574" cy="1102448"/>
            <a:chOff x="4604703" y="4721456"/>
            <a:chExt cx="6027305" cy="1102702"/>
          </a:xfrm>
        </p:grpSpPr>
        <p:sp>
          <p:nvSpPr>
            <p:cNvPr id="90" name="五边形 89"/>
            <p:cNvSpPr/>
            <p:nvPr/>
          </p:nvSpPr>
          <p:spPr>
            <a:xfrm>
              <a:off x="4604703" y="4721456"/>
              <a:ext cx="6027305" cy="1049701"/>
            </a:xfrm>
            <a:prstGeom prst="homePlate">
              <a:avLst>
                <a:gd name="adj" fmla="val 38830"/>
              </a:avLst>
            </a:prstGeom>
            <a:gradFill>
              <a:gsLst>
                <a:gs pos="0">
                  <a:srgbClr val="EE8E00"/>
                </a:gs>
                <a:gs pos="100000">
                  <a:srgbClr val="FFCE85"/>
                </a:gs>
              </a:gsLst>
              <a:lin ang="0" scaled="0"/>
            </a:gradFill>
            <a:ln>
              <a:noFill/>
            </a:ln>
            <a:effectLst>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srgbClr val="FFFFCC"/>
                </a:solidFill>
                <a:latin typeface="Cambria" panose="02040503050406030204" pitchFamily="18" charset="0"/>
                <a:ea typeface="微软雅黑"/>
              </a:endParaRPr>
            </a:p>
          </p:txBody>
        </p:sp>
        <p:sp>
          <p:nvSpPr>
            <p:cNvPr id="91" name="文本框 106"/>
            <p:cNvSpPr txBox="1"/>
            <p:nvPr/>
          </p:nvSpPr>
          <p:spPr>
            <a:xfrm>
              <a:off x="6375889" y="4732584"/>
              <a:ext cx="2658685" cy="400202"/>
            </a:xfrm>
            <a:prstGeom prst="rect">
              <a:avLst/>
            </a:prstGeom>
            <a:noFill/>
          </p:spPr>
          <p:txBody>
            <a:bodyPr wrap="square" rtlCol="0">
              <a:spAutoFit/>
            </a:bodyPr>
            <a:lstStyle/>
            <a:p>
              <a:pPr defTabSz="914377"/>
              <a:r>
                <a:rPr lang="en-US" altLang="zh-CN" sz="2000" dirty="0" err="1">
                  <a:solidFill>
                    <a:srgbClr val="FFFFCC"/>
                  </a:solidFill>
                  <a:latin typeface="Cambria" panose="02040503050406030204" pitchFamily="18" charset="0"/>
                  <a:ea typeface="Cambria" panose="02040503050406030204" pitchFamily="18" charset="0"/>
                </a:rPr>
                <a:t>Nguyên</a:t>
              </a:r>
              <a:r>
                <a:rPr lang="en-US" altLang="zh-CN" sz="2000" dirty="0">
                  <a:solidFill>
                    <a:srgbClr val="FFFFCC"/>
                  </a:solidFill>
                  <a:latin typeface="Cambria" panose="02040503050406030204" pitchFamily="18" charset="0"/>
                  <a:ea typeface="Cambria" panose="02040503050406030204" pitchFamily="18" charset="0"/>
                </a:rPr>
                <a:t> </a:t>
              </a:r>
              <a:r>
                <a:rPr lang="en-US" altLang="zh-CN" sz="2000" dirty="0" err="1">
                  <a:solidFill>
                    <a:srgbClr val="FFFFCC"/>
                  </a:solidFill>
                  <a:latin typeface="Cambria" panose="02040503050406030204" pitchFamily="18" charset="0"/>
                  <a:ea typeface="Cambria" panose="02040503050406030204" pitchFamily="18" charset="0"/>
                </a:rPr>
                <a:t>tắc</a:t>
              </a:r>
              <a:r>
                <a:rPr lang="en-US" altLang="zh-CN" sz="2000" dirty="0">
                  <a:solidFill>
                    <a:srgbClr val="FFFFCC"/>
                  </a:solidFill>
                  <a:latin typeface="Cambria" panose="02040503050406030204" pitchFamily="18" charset="0"/>
                  <a:ea typeface="Cambria" panose="02040503050406030204" pitchFamily="18" charset="0"/>
                </a:rPr>
                <a:t> </a:t>
              </a:r>
              <a:r>
                <a:rPr lang="en-US" altLang="zh-CN" sz="2000" dirty="0" err="1">
                  <a:solidFill>
                    <a:srgbClr val="FFFFCC"/>
                  </a:solidFill>
                  <a:latin typeface="Cambria" panose="02040503050406030204" pitchFamily="18" charset="0"/>
                  <a:ea typeface="Cambria" panose="02040503050406030204" pitchFamily="18" charset="0"/>
                </a:rPr>
                <a:t>tăng</a:t>
              </a:r>
              <a:r>
                <a:rPr lang="en-US" altLang="zh-CN" sz="2000" dirty="0">
                  <a:solidFill>
                    <a:srgbClr val="FFFFCC"/>
                  </a:solidFill>
                  <a:latin typeface="Cambria" panose="02040503050406030204" pitchFamily="18" charset="0"/>
                  <a:ea typeface="Cambria" panose="02040503050406030204" pitchFamily="18" charset="0"/>
                </a:rPr>
                <a:t> </a:t>
              </a:r>
              <a:r>
                <a:rPr lang="en-US" altLang="zh-CN" sz="2000" dirty="0" err="1">
                  <a:solidFill>
                    <a:srgbClr val="FFFFCC"/>
                  </a:solidFill>
                  <a:latin typeface="Cambria" panose="02040503050406030204" pitchFamily="18" charset="0"/>
                  <a:ea typeface="Cambria" panose="02040503050406030204" pitchFamily="18" charset="0"/>
                </a:rPr>
                <a:t>tiến</a:t>
              </a:r>
              <a:endParaRPr lang="zh-CN" altLang="en-US" sz="2000" dirty="0">
                <a:solidFill>
                  <a:srgbClr val="FFFFCC"/>
                </a:solidFill>
                <a:latin typeface="Cambria" panose="02040503050406030204" pitchFamily="18" charset="0"/>
                <a:ea typeface="时尚中黑简体" panose="01010104010101010101" pitchFamily="2" charset="-122"/>
              </a:endParaRPr>
            </a:p>
          </p:txBody>
        </p:sp>
        <p:sp>
          <p:nvSpPr>
            <p:cNvPr id="92" name="文本框 113"/>
            <p:cNvSpPr txBox="1"/>
            <p:nvPr/>
          </p:nvSpPr>
          <p:spPr>
            <a:xfrm>
              <a:off x="5100033" y="4992970"/>
              <a:ext cx="5320668" cy="831188"/>
            </a:xfrm>
            <a:prstGeom prst="rect">
              <a:avLst/>
            </a:prstGeom>
            <a:noFill/>
          </p:spPr>
          <p:txBody>
            <a:bodyPr wrap="square" rtlCol="0">
              <a:spAutoFit/>
            </a:bodyPr>
            <a:lstStyle/>
            <a:p>
              <a:pPr algn="just" defTabSz="914377">
                <a:lnSpc>
                  <a:spcPct val="120000"/>
                </a:lnSpc>
              </a:pPr>
              <a:r>
                <a:rPr lang="en-US" sz="2000" dirty="0" err="1">
                  <a:solidFill>
                    <a:srgbClr val="FFFF00"/>
                  </a:solidFill>
                  <a:latin typeface="Cambria" panose="02040503050406030204" pitchFamily="18" charset="0"/>
                  <a:ea typeface="Cambria" panose="02040503050406030204" pitchFamily="18" charset="0"/>
                  <a:cs typeface="Arial" pitchFamily="34" charset="0"/>
                </a:rPr>
                <a:t>Tập</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luyện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không</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đúng</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nguyên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tắc</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từ</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nhẹ</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đến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nặng</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từ</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đơn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giản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đến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phức</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tạp</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Không</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nóng</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vội</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tùy</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tiện</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và</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ngẫu</a:t>
              </a:r>
              <a:r>
                <a:rPr lang="en-US" sz="2000" dirty="0">
                  <a:solidFill>
                    <a:srgbClr val="FFFF00"/>
                  </a:solidFill>
                  <a:latin typeface="Cambria" panose="02040503050406030204" pitchFamily="18" charset="0"/>
                  <a:ea typeface="Cambria" panose="02040503050406030204" pitchFamily="18" charset="0"/>
                  <a:cs typeface="Arial" pitchFamily="34" charset="0"/>
                </a:rPr>
                <a:t> </a:t>
              </a:r>
              <a:r>
                <a:rPr lang="en-US" sz="2000" dirty="0" err="1">
                  <a:solidFill>
                    <a:srgbClr val="FFFF00"/>
                  </a:solidFill>
                  <a:latin typeface="Cambria" panose="02040503050406030204" pitchFamily="18" charset="0"/>
                  <a:ea typeface="Cambria" panose="02040503050406030204" pitchFamily="18" charset="0"/>
                  <a:cs typeface="Arial" pitchFamily="34" charset="0"/>
                </a:rPr>
                <a:t>hứng</a:t>
              </a:r>
              <a:r>
                <a:rPr lang="en-US" sz="2000" dirty="0">
                  <a:solidFill>
                    <a:srgbClr val="FFFF00"/>
                  </a:solidFill>
                  <a:latin typeface="Cambria" panose="02040503050406030204" pitchFamily="18" charset="0"/>
                  <a:ea typeface="Cambria" panose="02040503050406030204" pitchFamily="18" charset="0"/>
                  <a:cs typeface="Arial" pitchFamily="34" charset="0"/>
                </a:rPr>
                <a:t>.</a:t>
              </a:r>
              <a:endParaRPr lang="zh-CN" altLang="en-US" sz="2000" dirty="0">
                <a:solidFill>
                  <a:srgbClr val="FFFF00"/>
                </a:solidFill>
                <a:latin typeface="Cambria" panose="02040503050406030204" pitchFamily="18" charset="0"/>
                <a:ea typeface="微软雅黑" panose="020B0503020204020204" pitchFamily="34" charset="-122"/>
              </a:endParaRPr>
            </a:p>
          </p:txBody>
        </p:sp>
      </p:grpSp>
      <p:sp>
        <p:nvSpPr>
          <p:cNvPr id="93" name="文本框 58"/>
          <p:cNvSpPr txBox="1"/>
          <p:nvPr/>
        </p:nvSpPr>
        <p:spPr>
          <a:xfrm>
            <a:off x="8410802" y="571493"/>
            <a:ext cx="2987213" cy="584775"/>
          </a:xfrm>
          <a:prstGeom prst="rect">
            <a:avLst/>
          </a:prstGeom>
          <a:noFill/>
        </p:spPr>
        <p:txBody>
          <a:bodyPr wrap="square" rtlCol="0">
            <a:spAutoFit/>
          </a:bodyPr>
          <a:lstStyle/>
          <a:p>
            <a:pPr defTabSz="914377"/>
            <a:r>
              <a:rPr lang="en-US" altLang="zh-CN" sz="3200" b="1" dirty="0">
                <a:solidFill>
                  <a:srgbClr val="01ACBE"/>
                </a:solidFill>
                <a:latin typeface="Cambria" panose="02040503050406030204" pitchFamily="18" charset="0"/>
                <a:ea typeface="Cambria" panose="02040503050406030204" pitchFamily="18" charset="0"/>
              </a:rPr>
              <a:t>LỜI KHUYÊN</a:t>
            </a:r>
            <a:endParaRPr lang="zh-CN" altLang="en-US" sz="3200" b="1" dirty="0">
              <a:solidFill>
                <a:srgbClr val="01ACBE"/>
              </a:solidFill>
              <a:latin typeface="Cambria" panose="02040503050406030204" pitchFamily="18" charset="0"/>
              <a:ea typeface="微软雅黑" panose="020B0503020204020204" pitchFamily="34" charset="-122"/>
            </a:endParaRPr>
          </a:p>
        </p:txBody>
      </p:sp>
      <p:sp>
        <p:nvSpPr>
          <p:cNvPr id="94" name="文本框 113"/>
          <p:cNvSpPr txBox="1"/>
          <p:nvPr/>
        </p:nvSpPr>
        <p:spPr>
          <a:xfrm>
            <a:off x="7620303" y="1125186"/>
            <a:ext cx="4566553" cy="3745128"/>
          </a:xfrm>
          <a:prstGeom prst="rect">
            <a:avLst/>
          </a:prstGeom>
          <a:noFill/>
        </p:spPr>
        <p:txBody>
          <a:bodyPr wrap="square" rtlCol="0">
            <a:spAutoFit/>
          </a:bodyPr>
          <a:lstStyle/>
          <a:p>
            <a:pPr algn="just">
              <a:lnSpc>
                <a:spcPct val="150000"/>
              </a:lnSpc>
            </a:pPr>
            <a:r>
              <a:rPr lang="en-US"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a:t>
            </a:r>
            <a:r>
              <a:rPr lang="vi-VN"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Hãy chăm chỉ rèn luyện </a:t>
            </a:r>
            <a:r>
              <a:rPr lang="en-US"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TDTT</a:t>
            </a:r>
            <a:r>
              <a:rPr lang="vi-VN"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 vì một cuộc sống k</a:t>
            </a:r>
            <a:r>
              <a:rPr lang="en-US" sz="2300" dirty="0" err="1">
                <a:solidFill>
                  <a:srgbClr val="002060"/>
                </a:solidFill>
                <a:latin typeface="Times New Roman" panose="02020603050405020304" pitchFamily="18" charset="0"/>
                <a:ea typeface="Cambria" panose="02040503050406030204" pitchFamily="18" charset="0"/>
                <a:cs typeface="Times New Roman" panose="02020603050405020304" pitchFamily="18" charset="0"/>
              </a:rPr>
              <a:t>hỏe</a:t>
            </a:r>
            <a:r>
              <a:rPr lang="en-US"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a:solidFill>
                  <a:srgbClr val="002060"/>
                </a:solidFill>
                <a:latin typeface="Times New Roman" panose="02020603050405020304" pitchFamily="18" charset="0"/>
                <a:ea typeface="Cambria" panose="02040503050406030204" pitchFamily="18" charset="0"/>
                <a:cs typeface="Times New Roman" panose="02020603050405020304" pitchFamily="18" charset="0"/>
              </a:rPr>
              <a:t>mạnh</a:t>
            </a:r>
            <a:r>
              <a:rPr lang="vi-VN"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H</a:t>
            </a:r>
            <a:r>
              <a:rPr lang="vi-VN"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ãy tuân thủ các nguyên tắc tập luyện </a:t>
            </a:r>
            <a:r>
              <a:rPr lang="en-US"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TDTT</a:t>
            </a:r>
            <a:r>
              <a:rPr lang="vi-VN"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 nói trên để xây dựng cho mình một thói quen tập luyện tốt, không bỏ cuộc và</a:t>
            </a:r>
            <a:r>
              <a:rPr lang="en-US"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 </a:t>
            </a:r>
            <a:r>
              <a:rPr lang="vi-VN"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đạt được thành tựu như mong muốn</a:t>
            </a:r>
            <a:r>
              <a:rPr lang="en-US"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a:t>
            </a:r>
            <a:r>
              <a:rPr lang="vi-VN"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a:t>
            </a:r>
            <a:endParaRPr lang="en-US" sz="23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endParaRPr>
          </a:p>
        </p:txBody>
      </p:sp>
      <p:grpSp>
        <p:nvGrpSpPr>
          <p:cNvPr id="95" name="组合 94"/>
          <p:cNvGrpSpPr/>
          <p:nvPr/>
        </p:nvGrpSpPr>
        <p:grpSpPr>
          <a:xfrm>
            <a:off x="511317" y="4499410"/>
            <a:ext cx="1967148" cy="2284755"/>
            <a:chOff x="3630032" y="4649645"/>
            <a:chExt cx="1966892" cy="2285284"/>
          </a:xfrm>
        </p:grpSpPr>
        <p:sp>
          <p:nvSpPr>
            <p:cNvPr id="96" name="平行四边形 95"/>
            <p:cNvSpPr/>
            <p:nvPr/>
          </p:nvSpPr>
          <p:spPr>
            <a:xfrm rot="5400000" flipH="1" flipV="1">
              <a:off x="3627668" y="5957892"/>
              <a:ext cx="1219742" cy="734331"/>
            </a:xfrm>
            <a:prstGeom prst="parallelogram">
              <a:avLst>
                <a:gd name="adj" fmla="val 31901"/>
              </a:avLst>
            </a:prstGeom>
            <a:gradFill flip="none" rotWithShape="1">
              <a:gsLst>
                <a:gs pos="0">
                  <a:srgbClr val="F29000">
                    <a:alpha val="84000"/>
                  </a:srgbClr>
                </a:gs>
                <a:gs pos="100000">
                  <a:srgbClr val="FFCE85">
                    <a:alpha val="0"/>
                  </a:srgb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97" name="平行四边形 96"/>
            <p:cNvSpPr/>
            <p:nvPr/>
          </p:nvSpPr>
          <p:spPr>
            <a:xfrm rot="16200000" flipV="1">
              <a:off x="4361999" y="5957892"/>
              <a:ext cx="1219743" cy="734331"/>
            </a:xfrm>
            <a:prstGeom prst="parallelogram">
              <a:avLst>
                <a:gd name="adj" fmla="val 31901"/>
              </a:avLst>
            </a:prstGeom>
            <a:gradFill flip="none" rotWithShape="1">
              <a:gsLst>
                <a:gs pos="0">
                  <a:srgbClr val="F29000">
                    <a:alpha val="94000"/>
                  </a:srgbClr>
                </a:gs>
                <a:gs pos="100000">
                  <a:srgbClr val="FFCE85">
                    <a:alpha val="0"/>
                  </a:srgbClr>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nvGrpSpPr>
            <p:cNvPr id="98" name="组合 97"/>
            <p:cNvGrpSpPr/>
            <p:nvPr/>
          </p:nvGrpSpPr>
          <p:grpSpPr>
            <a:xfrm>
              <a:off x="3870374" y="4715189"/>
              <a:ext cx="1468663" cy="1285916"/>
              <a:chOff x="2857503" y="3700575"/>
              <a:chExt cx="2656140" cy="2337367"/>
            </a:xfrm>
          </p:grpSpPr>
          <p:sp>
            <p:nvSpPr>
              <p:cNvPr id="111" name="平行四边形 110"/>
              <p:cNvSpPr/>
              <p:nvPr/>
            </p:nvSpPr>
            <p:spPr>
              <a:xfrm rot="5400000" flipH="1" flipV="1">
                <a:off x="2563596" y="4415965"/>
                <a:ext cx="1915884" cy="1328069"/>
              </a:xfrm>
              <a:prstGeom prst="parallelogram">
                <a:avLst>
                  <a:gd name="adj" fmla="val 31901"/>
                </a:avLst>
              </a:prstGeom>
              <a:solidFill>
                <a:srgbClr val="FFB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12" name="平行四边形 111"/>
              <p:cNvSpPr/>
              <p:nvPr/>
            </p:nvSpPr>
            <p:spPr>
              <a:xfrm rot="16200000" flipV="1">
                <a:off x="3891666" y="4415965"/>
                <a:ext cx="1915884" cy="1328069"/>
              </a:xfrm>
              <a:prstGeom prst="parallelogram">
                <a:avLst>
                  <a:gd name="adj" fmla="val 31901"/>
                </a:avLst>
              </a:prstGeom>
              <a:solidFill>
                <a:srgbClr val="FF9B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13" name="任意多边形 112"/>
              <p:cNvSpPr/>
              <p:nvPr/>
            </p:nvSpPr>
            <p:spPr>
              <a:xfrm>
                <a:off x="2857503" y="3700575"/>
                <a:ext cx="2656140" cy="852488"/>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Lst>
                <a:ahLst/>
                <a:cxnLst>
                  <a:cxn ang="0">
                    <a:pos x="connsiteX0" y="connsiteY0"/>
                  </a:cxn>
                  <a:cxn ang="0">
                    <a:pos x="connsiteX1" y="connsiteY1"/>
                  </a:cxn>
                  <a:cxn ang="0">
                    <a:pos x="connsiteX2" y="connsiteY2"/>
                  </a:cxn>
                  <a:cxn ang="0">
                    <a:pos x="connsiteX3" y="connsiteY3"/>
                  </a:cxn>
                </a:cxnLst>
                <a:rect l="l" t="t" r="r" b="b"/>
                <a:pathLst>
                  <a:path w="2656140" h="852488">
                    <a:moveTo>
                      <a:pt x="1328070" y="0"/>
                    </a:moveTo>
                    <a:lnTo>
                      <a:pt x="2656140" y="426244"/>
                    </a:lnTo>
                    <a:lnTo>
                      <a:pt x="1328070" y="852488"/>
                    </a:lnTo>
                    <a:lnTo>
                      <a:pt x="0" y="426244"/>
                    </a:lnTo>
                    <a:close/>
                  </a:path>
                </a:pathLst>
              </a:custGeom>
              <a:solidFill>
                <a:srgbClr val="FFC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sp>
          <p:nvSpPr>
            <p:cNvPr id="99" name="任意多边形 98"/>
            <p:cNvSpPr/>
            <p:nvPr/>
          </p:nvSpPr>
          <p:spPr>
            <a:xfrm>
              <a:off x="3870751" y="4709519"/>
              <a:ext cx="734331" cy="469001"/>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 name="connsiteX0-1" fmla="*/ 1328070 w 1328070"/>
                <a:gd name="connsiteY0-2" fmla="*/ 0 h 852488"/>
                <a:gd name="connsiteX1-3" fmla="*/ 1328070 w 1328070"/>
                <a:gd name="connsiteY1-4" fmla="*/ 852488 h 852488"/>
                <a:gd name="connsiteX2-5" fmla="*/ 0 w 1328070"/>
                <a:gd name="connsiteY2-6" fmla="*/ 426244 h 852488"/>
                <a:gd name="connsiteX3-7" fmla="*/ 1328070 w 1328070"/>
                <a:gd name="connsiteY3-8" fmla="*/ 0 h 852488"/>
              </a:gdLst>
              <a:ahLst/>
              <a:cxnLst>
                <a:cxn ang="0">
                  <a:pos x="connsiteX0-1" y="connsiteY0-2"/>
                </a:cxn>
                <a:cxn ang="0">
                  <a:pos x="connsiteX1-3" y="connsiteY1-4"/>
                </a:cxn>
                <a:cxn ang="0">
                  <a:pos x="connsiteX2-5" y="connsiteY2-6"/>
                </a:cxn>
                <a:cxn ang="0">
                  <a:pos x="connsiteX3-7" y="connsiteY3-8"/>
                </a:cxn>
              </a:cxnLst>
              <a:rect l="l" t="t" r="r" b="b"/>
              <a:pathLst>
                <a:path w="1328070" h="852488">
                  <a:moveTo>
                    <a:pt x="1328070" y="0"/>
                  </a:moveTo>
                  <a:lnTo>
                    <a:pt x="1328070" y="852488"/>
                  </a:lnTo>
                  <a:lnTo>
                    <a:pt x="0" y="426244"/>
                  </a:lnTo>
                  <a:lnTo>
                    <a:pt x="1328070" y="0"/>
                  </a:lnTo>
                  <a:close/>
                </a:path>
              </a:pathLst>
            </a:custGeom>
            <a:gradFill>
              <a:gsLst>
                <a:gs pos="0">
                  <a:srgbClr val="FF9B09">
                    <a:alpha val="25000"/>
                  </a:srgbClr>
                </a:gs>
                <a:gs pos="100000">
                  <a:srgbClr val="FF9B09">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00" name="任意多边形 99"/>
            <p:cNvSpPr/>
            <p:nvPr/>
          </p:nvSpPr>
          <p:spPr>
            <a:xfrm>
              <a:off x="3630032" y="4649645"/>
              <a:ext cx="1966892" cy="330399"/>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 name="connsiteX0-1" fmla="*/ 1328070 w 2656140"/>
                <a:gd name="connsiteY0-2" fmla="*/ 0 h 426244"/>
                <a:gd name="connsiteX1-3" fmla="*/ 2656140 w 2656140"/>
                <a:gd name="connsiteY1-4" fmla="*/ 426244 h 426244"/>
                <a:gd name="connsiteX2-5" fmla="*/ 0 w 2656140"/>
                <a:gd name="connsiteY2-6" fmla="*/ 426244 h 426244"/>
                <a:gd name="connsiteX3-7" fmla="*/ 1328070 w 2656140"/>
                <a:gd name="connsiteY3-8" fmla="*/ 0 h 426244"/>
              </a:gdLst>
              <a:ahLst/>
              <a:cxnLst>
                <a:cxn ang="0">
                  <a:pos x="connsiteX0-1" y="connsiteY0-2"/>
                </a:cxn>
                <a:cxn ang="0">
                  <a:pos x="connsiteX1-3" y="connsiteY1-4"/>
                </a:cxn>
                <a:cxn ang="0">
                  <a:pos x="connsiteX2-5" y="connsiteY2-6"/>
                </a:cxn>
                <a:cxn ang="0">
                  <a:pos x="connsiteX3-7" y="connsiteY3-8"/>
                </a:cxn>
              </a:cxnLst>
              <a:rect l="l" t="t" r="r" b="b"/>
              <a:pathLst>
                <a:path w="2656140" h="426244">
                  <a:moveTo>
                    <a:pt x="1328070" y="0"/>
                  </a:moveTo>
                  <a:lnTo>
                    <a:pt x="2656140" y="426244"/>
                  </a:lnTo>
                  <a:lnTo>
                    <a:pt x="0" y="426244"/>
                  </a:lnTo>
                  <a:lnTo>
                    <a:pt x="1328070" y="0"/>
                  </a:lnTo>
                  <a:close/>
                </a:path>
              </a:pathLst>
            </a:custGeom>
            <a:gradFill flip="none" rotWithShape="1">
              <a:gsLst>
                <a:gs pos="0">
                  <a:srgbClr val="FF9B09">
                    <a:alpha val="36000"/>
                  </a:srgbClr>
                </a:gs>
                <a:gs pos="98000">
                  <a:srgbClr val="FF9B09">
                    <a:alpha val="0"/>
                  </a:srgbClr>
                </a:gs>
              </a:gsLst>
              <a:lin ang="3600000" scaled="0"/>
              <a:tileRect/>
            </a:gradFill>
            <a:ln>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nvGrpSpPr>
            <p:cNvPr id="101" name="Group 41"/>
            <p:cNvGrpSpPr>
              <a:grpSpLocks noChangeAspect="1"/>
            </p:cNvGrpSpPr>
            <p:nvPr/>
          </p:nvGrpSpPr>
          <p:grpSpPr bwMode="auto">
            <a:xfrm>
              <a:off x="4786955" y="5243104"/>
              <a:ext cx="369831" cy="444920"/>
              <a:chOff x="3783" y="2089"/>
              <a:chExt cx="116" cy="142"/>
            </a:xfrm>
            <a:solidFill>
              <a:schemeClr val="bg1"/>
            </a:solidFill>
            <a:effectLst/>
            <a:scene3d>
              <a:camera prst="orthographicFront">
                <a:rot lat="20238001" lon="2190000" rev="60000"/>
              </a:camera>
              <a:lightRig rig="threePt" dir="t"/>
            </a:scene3d>
          </p:grpSpPr>
          <p:sp>
            <p:nvSpPr>
              <p:cNvPr id="103" name="Freeform 42"/>
              <p:cNvSpPr/>
              <p:nvPr/>
            </p:nvSpPr>
            <p:spPr bwMode="auto">
              <a:xfrm>
                <a:off x="3791" y="2221"/>
                <a:ext cx="20" cy="10"/>
              </a:xfrm>
              <a:custGeom>
                <a:avLst/>
                <a:gdLst>
                  <a:gd name="T0" fmla="*/ 8 w 8"/>
                  <a:gd name="T1" fmla="*/ 0 h 4"/>
                  <a:gd name="T2" fmla="*/ 1 w 8"/>
                  <a:gd name="T3" fmla="*/ 0 h 4"/>
                  <a:gd name="T4" fmla="*/ 0 w 8"/>
                  <a:gd name="T5" fmla="*/ 0 h 4"/>
                  <a:gd name="T6" fmla="*/ 0 w 8"/>
                  <a:gd name="T7" fmla="*/ 4 h 4"/>
                  <a:gd name="T8" fmla="*/ 1 w 8"/>
                  <a:gd name="T9" fmla="*/ 4 h 4"/>
                  <a:gd name="T10" fmla="*/ 8 w 8"/>
                  <a:gd name="T11" fmla="*/ 4 h 4"/>
                  <a:gd name="T12" fmla="*/ 8 w 8"/>
                  <a:gd name="T13" fmla="*/ 4 h 4"/>
                  <a:gd name="T14" fmla="*/ 8 w 8"/>
                  <a:gd name="T15" fmla="*/ 0 h 4"/>
                  <a:gd name="T16" fmla="*/ 8 w 8"/>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
                    <a:moveTo>
                      <a:pt x="8" y="0"/>
                    </a:moveTo>
                    <a:cubicBezTo>
                      <a:pt x="1" y="0"/>
                      <a:pt x="1" y="0"/>
                      <a:pt x="1" y="0"/>
                    </a:cubicBezTo>
                    <a:cubicBezTo>
                      <a:pt x="0" y="0"/>
                      <a:pt x="0" y="0"/>
                      <a:pt x="0" y="0"/>
                    </a:cubicBezTo>
                    <a:cubicBezTo>
                      <a:pt x="0" y="4"/>
                      <a:pt x="0" y="4"/>
                      <a:pt x="0" y="4"/>
                    </a:cubicBezTo>
                    <a:cubicBezTo>
                      <a:pt x="0" y="4"/>
                      <a:pt x="0" y="4"/>
                      <a:pt x="1" y="4"/>
                    </a:cubicBezTo>
                    <a:cubicBezTo>
                      <a:pt x="8" y="4"/>
                      <a:pt x="8" y="4"/>
                      <a:pt x="8" y="4"/>
                    </a:cubicBezTo>
                    <a:cubicBezTo>
                      <a:pt x="8" y="4"/>
                      <a:pt x="8" y="4"/>
                      <a:pt x="8" y="4"/>
                    </a:cubicBezTo>
                    <a:cubicBezTo>
                      <a:pt x="8" y="0"/>
                      <a:pt x="8" y="0"/>
                      <a:pt x="8" y="0"/>
                    </a:cubicBezTo>
                    <a:cubicBezTo>
                      <a:pt x="8" y="0"/>
                      <a:pt x="8"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04" name="Freeform 43"/>
              <p:cNvSpPr/>
              <p:nvPr/>
            </p:nvSpPr>
            <p:spPr bwMode="auto">
              <a:xfrm>
                <a:off x="3818" y="2208"/>
                <a:ext cx="23" cy="23"/>
              </a:xfrm>
              <a:custGeom>
                <a:avLst/>
                <a:gdLst>
                  <a:gd name="T0" fmla="*/ 8 w 9"/>
                  <a:gd name="T1" fmla="*/ 0 h 9"/>
                  <a:gd name="T2" fmla="*/ 1 w 9"/>
                  <a:gd name="T3" fmla="*/ 0 h 9"/>
                  <a:gd name="T4" fmla="*/ 0 w 9"/>
                  <a:gd name="T5" fmla="*/ 1 h 9"/>
                  <a:gd name="T6" fmla="*/ 0 w 9"/>
                  <a:gd name="T7" fmla="*/ 9 h 9"/>
                  <a:gd name="T8" fmla="*/ 1 w 9"/>
                  <a:gd name="T9" fmla="*/ 9 h 9"/>
                  <a:gd name="T10" fmla="*/ 8 w 9"/>
                  <a:gd name="T11" fmla="*/ 9 h 9"/>
                  <a:gd name="T12" fmla="*/ 9 w 9"/>
                  <a:gd name="T13" fmla="*/ 9 h 9"/>
                  <a:gd name="T14" fmla="*/ 9 w 9"/>
                  <a:gd name="T15" fmla="*/ 1 h 9"/>
                  <a:gd name="T16" fmla="*/ 8 w 9"/>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9">
                    <a:moveTo>
                      <a:pt x="8" y="0"/>
                    </a:moveTo>
                    <a:cubicBezTo>
                      <a:pt x="1" y="0"/>
                      <a:pt x="1" y="0"/>
                      <a:pt x="1" y="0"/>
                    </a:cubicBezTo>
                    <a:cubicBezTo>
                      <a:pt x="1" y="0"/>
                      <a:pt x="0" y="1"/>
                      <a:pt x="0" y="1"/>
                    </a:cubicBezTo>
                    <a:cubicBezTo>
                      <a:pt x="0" y="9"/>
                      <a:pt x="0" y="9"/>
                      <a:pt x="0" y="9"/>
                    </a:cubicBezTo>
                    <a:cubicBezTo>
                      <a:pt x="0" y="9"/>
                      <a:pt x="1" y="9"/>
                      <a:pt x="1" y="9"/>
                    </a:cubicBezTo>
                    <a:cubicBezTo>
                      <a:pt x="8" y="9"/>
                      <a:pt x="8" y="9"/>
                      <a:pt x="8" y="9"/>
                    </a:cubicBezTo>
                    <a:cubicBezTo>
                      <a:pt x="8" y="9"/>
                      <a:pt x="9" y="9"/>
                      <a:pt x="9" y="9"/>
                    </a:cubicBezTo>
                    <a:cubicBezTo>
                      <a:pt x="9" y="1"/>
                      <a:pt x="9" y="1"/>
                      <a:pt x="9" y="1"/>
                    </a:cubicBezTo>
                    <a:cubicBezTo>
                      <a:pt x="9" y="1"/>
                      <a:pt x="8"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05" name="Freeform 44"/>
              <p:cNvSpPr/>
              <p:nvPr/>
            </p:nvSpPr>
            <p:spPr bwMode="auto">
              <a:xfrm>
                <a:off x="3849" y="2184"/>
                <a:ext cx="20" cy="47"/>
              </a:xfrm>
              <a:custGeom>
                <a:avLst/>
                <a:gdLst>
                  <a:gd name="T0" fmla="*/ 7 w 8"/>
                  <a:gd name="T1" fmla="*/ 0 h 19"/>
                  <a:gd name="T2" fmla="*/ 0 w 8"/>
                  <a:gd name="T3" fmla="*/ 0 h 19"/>
                  <a:gd name="T4" fmla="*/ 0 w 8"/>
                  <a:gd name="T5" fmla="*/ 1 h 19"/>
                  <a:gd name="T6" fmla="*/ 0 w 8"/>
                  <a:gd name="T7" fmla="*/ 19 h 19"/>
                  <a:gd name="T8" fmla="*/ 0 w 8"/>
                  <a:gd name="T9" fmla="*/ 19 h 19"/>
                  <a:gd name="T10" fmla="*/ 7 w 8"/>
                  <a:gd name="T11" fmla="*/ 19 h 19"/>
                  <a:gd name="T12" fmla="*/ 8 w 8"/>
                  <a:gd name="T13" fmla="*/ 19 h 19"/>
                  <a:gd name="T14" fmla="*/ 8 w 8"/>
                  <a:gd name="T15" fmla="*/ 1 h 19"/>
                  <a:gd name="T16" fmla="*/ 7 w 8"/>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9">
                    <a:moveTo>
                      <a:pt x="7" y="0"/>
                    </a:moveTo>
                    <a:cubicBezTo>
                      <a:pt x="0" y="0"/>
                      <a:pt x="0" y="0"/>
                      <a:pt x="0" y="0"/>
                    </a:cubicBezTo>
                    <a:cubicBezTo>
                      <a:pt x="0" y="0"/>
                      <a:pt x="0" y="1"/>
                      <a:pt x="0" y="1"/>
                    </a:cubicBezTo>
                    <a:cubicBezTo>
                      <a:pt x="0" y="19"/>
                      <a:pt x="0" y="19"/>
                      <a:pt x="0" y="19"/>
                    </a:cubicBezTo>
                    <a:cubicBezTo>
                      <a:pt x="0" y="19"/>
                      <a:pt x="0" y="19"/>
                      <a:pt x="0" y="19"/>
                    </a:cubicBezTo>
                    <a:cubicBezTo>
                      <a:pt x="7" y="19"/>
                      <a:pt x="7" y="19"/>
                      <a:pt x="7" y="19"/>
                    </a:cubicBezTo>
                    <a:cubicBezTo>
                      <a:pt x="8" y="19"/>
                      <a:pt x="8" y="19"/>
                      <a:pt x="8" y="19"/>
                    </a:cubicBezTo>
                    <a:cubicBezTo>
                      <a:pt x="8" y="1"/>
                      <a:pt x="8" y="1"/>
                      <a:pt x="8" y="1"/>
                    </a:cubicBezTo>
                    <a:cubicBezTo>
                      <a:pt x="8" y="1"/>
                      <a:pt x="8" y="0"/>
                      <a:pt x="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06" name="Freeform 45"/>
              <p:cNvSpPr/>
              <p:nvPr/>
            </p:nvSpPr>
            <p:spPr bwMode="auto">
              <a:xfrm>
                <a:off x="3877" y="2161"/>
                <a:ext cx="22" cy="70"/>
              </a:xfrm>
              <a:custGeom>
                <a:avLst/>
                <a:gdLst>
                  <a:gd name="T0" fmla="*/ 8 w 9"/>
                  <a:gd name="T1" fmla="*/ 0 h 28"/>
                  <a:gd name="T2" fmla="*/ 1 w 9"/>
                  <a:gd name="T3" fmla="*/ 0 h 28"/>
                  <a:gd name="T4" fmla="*/ 0 w 9"/>
                  <a:gd name="T5" fmla="*/ 1 h 28"/>
                  <a:gd name="T6" fmla="*/ 0 w 9"/>
                  <a:gd name="T7" fmla="*/ 28 h 28"/>
                  <a:gd name="T8" fmla="*/ 1 w 9"/>
                  <a:gd name="T9" fmla="*/ 28 h 28"/>
                  <a:gd name="T10" fmla="*/ 8 w 9"/>
                  <a:gd name="T11" fmla="*/ 28 h 28"/>
                  <a:gd name="T12" fmla="*/ 9 w 9"/>
                  <a:gd name="T13" fmla="*/ 28 h 28"/>
                  <a:gd name="T14" fmla="*/ 9 w 9"/>
                  <a:gd name="T15" fmla="*/ 1 h 28"/>
                  <a:gd name="T16" fmla="*/ 8 w 9"/>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8">
                    <a:moveTo>
                      <a:pt x="8" y="0"/>
                    </a:moveTo>
                    <a:cubicBezTo>
                      <a:pt x="1" y="0"/>
                      <a:pt x="1" y="0"/>
                      <a:pt x="1" y="0"/>
                    </a:cubicBezTo>
                    <a:cubicBezTo>
                      <a:pt x="0" y="0"/>
                      <a:pt x="0" y="1"/>
                      <a:pt x="0" y="1"/>
                    </a:cubicBezTo>
                    <a:cubicBezTo>
                      <a:pt x="0" y="28"/>
                      <a:pt x="0" y="28"/>
                      <a:pt x="0" y="28"/>
                    </a:cubicBezTo>
                    <a:cubicBezTo>
                      <a:pt x="0" y="28"/>
                      <a:pt x="0" y="28"/>
                      <a:pt x="1" y="28"/>
                    </a:cubicBezTo>
                    <a:cubicBezTo>
                      <a:pt x="8" y="28"/>
                      <a:pt x="8" y="28"/>
                      <a:pt x="8" y="28"/>
                    </a:cubicBezTo>
                    <a:cubicBezTo>
                      <a:pt x="8" y="28"/>
                      <a:pt x="9" y="28"/>
                      <a:pt x="9" y="28"/>
                    </a:cubicBezTo>
                    <a:cubicBezTo>
                      <a:pt x="9" y="1"/>
                      <a:pt x="9" y="1"/>
                      <a:pt x="9" y="1"/>
                    </a:cubicBezTo>
                    <a:cubicBezTo>
                      <a:pt x="9" y="1"/>
                      <a:pt x="8"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07" name="Freeform 46"/>
              <p:cNvSpPr/>
              <p:nvPr/>
            </p:nvSpPr>
            <p:spPr bwMode="auto">
              <a:xfrm>
                <a:off x="3821" y="2089"/>
                <a:ext cx="23" cy="27"/>
              </a:xfrm>
              <a:custGeom>
                <a:avLst/>
                <a:gdLst>
                  <a:gd name="T0" fmla="*/ 5 w 9"/>
                  <a:gd name="T1" fmla="*/ 10 h 11"/>
                  <a:gd name="T2" fmla="*/ 8 w 9"/>
                  <a:gd name="T3" fmla="*/ 4 h 11"/>
                  <a:gd name="T4" fmla="*/ 5 w 9"/>
                  <a:gd name="T5" fmla="*/ 0 h 11"/>
                  <a:gd name="T6" fmla="*/ 0 w 9"/>
                  <a:gd name="T7" fmla="*/ 4 h 11"/>
                  <a:gd name="T8" fmla="*/ 5 w 9"/>
                  <a:gd name="T9" fmla="*/ 10 h 11"/>
                </a:gdLst>
                <a:ahLst/>
                <a:cxnLst>
                  <a:cxn ang="0">
                    <a:pos x="T0" y="T1"/>
                  </a:cxn>
                  <a:cxn ang="0">
                    <a:pos x="T2" y="T3"/>
                  </a:cxn>
                  <a:cxn ang="0">
                    <a:pos x="T4" y="T5"/>
                  </a:cxn>
                  <a:cxn ang="0">
                    <a:pos x="T6" y="T7"/>
                  </a:cxn>
                  <a:cxn ang="0">
                    <a:pos x="T8" y="T9"/>
                  </a:cxn>
                </a:cxnLst>
                <a:rect l="0" t="0" r="r" b="b"/>
                <a:pathLst>
                  <a:path w="9" h="11">
                    <a:moveTo>
                      <a:pt x="5" y="10"/>
                    </a:moveTo>
                    <a:cubicBezTo>
                      <a:pt x="8" y="10"/>
                      <a:pt x="8" y="7"/>
                      <a:pt x="8" y="4"/>
                    </a:cubicBezTo>
                    <a:cubicBezTo>
                      <a:pt x="9" y="2"/>
                      <a:pt x="7" y="0"/>
                      <a:pt x="5" y="0"/>
                    </a:cubicBezTo>
                    <a:cubicBezTo>
                      <a:pt x="2" y="0"/>
                      <a:pt x="0" y="2"/>
                      <a:pt x="0" y="4"/>
                    </a:cubicBezTo>
                    <a:cubicBezTo>
                      <a:pt x="1" y="8"/>
                      <a:pt x="4" y="11"/>
                      <a:pt x="5"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08" name="Freeform 47"/>
              <p:cNvSpPr/>
              <p:nvPr/>
            </p:nvSpPr>
            <p:spPr bwMode="auto">
              <a:xfrm>
                <a:off x="3785" y="2164"/>
                <a:ext cx="36" cy="44"/>
              </a:xfrm>
              <a:custGeom>
                <a:avLst/>
                <a:gdLst>
                  <a:gd name="T0" fmla="*/ 12 w 14"/>
                  <a:gd name="T1" fmla="*/ 1 h 18"/>
                  <a:gd name="T2" fmla="*/ 10 w 14"/>
                  <a:gd name="T3" fmla="*/ 0 h 18"/>
                  <a:gd name="T4" fmla="*/ 8 w 14"/>
                  <a:gd name="T5" fmla="*/ 6 h 18"/>
                  <a:gd name="T6" fmla="*/ 1 w 14"/>
                  <a:gd name="T7" fmla="*/ 14 h 18"/>
                  <a:gd name="T8" fmla="*/ 1 w 14"/>
                  <a:gd name="T9" fmla="*/ 17 h 18"/>
                  <a:gd name="T10" fmla="*/ 4 w 14"/>
                  <a:gd name="T11" fmla="*/ 17 h 18"/>
                  <a:gd name="T12" fmla="*/ 12 w 14"/>
                  <a:gd name="T13" fmla="*/ 9 h 18"/>
                  <a:gd name="T14" fmla="*/ 13 w 14"/>
                  <a:gd name="T15" fmla="*/ 8 h 18"/>
                  <a:gd name="T16" fmla="*/ 14 w 14"/>
                  <a:gd name="T17" fmla="*/ 3 h 18"/>
                  <a:gd name="T18" fmla="*/ 12 w 14"/>
                  <a:gd name="T19"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8">
                    <a:moveTo>
                      <a:pt x="12" y="1"/>
                    </a:moveTo>
                    <a:cubicBezTo>
                      <a:pt x="11" y="1"/>
                      <a:pt x="10" y="0"/>
                      <a:pt x="10" y="0"/>
                    </a:cubicBezTo>
                    <a:cubicBezTo>
                      <a:pt x="8" y="6"/>
                      <a:pt x="8" y="6"/>
                      <a:pt x="8" y="6"/>
                    </a:cubicBezTo>
                    <a:cubicBezTo>
                      <a:pt x="1" y="14"/>
                      <a:pt x="1" y="14"/>
                      <a:pt x="1" y="14"/>
                    </a:cubicBezTo>
                    <a:cubicBezTo>
                      <a:pt x="0" y="15"/>
                      <a:pt x="0" y="16"/>
                      <a:pt x="1" y="17"/>
                    </a:cubicBezTo>
                    <a:cubicBezTo>
                      <a:pt x="2" y="18"/>
                      <a:pt x="4" y="18"/>
                      <a:pt x="4" y="17"/>
                    </a:cubicBezTo>
                    <a:cubicBezTo>
                      <a:pt x="12" y="9"/>
                      <a:pt x="12" y="9"/>
                      <a:pt x="12" y="9"/>
                    </a:cubicBezTo>
                    <a:cubicBezTo>
                      <a:pt x="12" y="9"/>
                      <a:pt x="13" y="8"/>
                      <a:pt x="13" y="8"/>
                    </a:cubicBezTo>
                    <a:cubicBezTo>
                      <a:pt x="14" y="3"/>
                      <a:pt x="14" y="3"/>
                      <a:pt x="14" y="3"/>
                    </a:cubicBezTo>
                    <a:cubicBezTo>
                      <a:pt x="13" y="2"/>
                      <a:pt x="13" y="2"/>
                      <a:pt x="1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09" name="Freeform 48"/>
              <p:cNvSpPr/>
              <p:nvPr/>
            </p:nvSpPr>
            <p:spPr bwMode="auto">
              <a:xfrm>
                <a:off x="3836" y="2116"/>
                <a:ext cx="33" cy="20"/>
              </a:xfrm>
              <a:custGeom>
                <a:avLst/>
                <a:gdLst>
                  <a:gd name="T0" fmla="*/ 6 w 13"/>
                  <a:gd name="T1" fmla="*/ 8 h 8"/>
                  <a:gd name="T2" fmla="*/ 12 w 13"/>
                  <a:gd name="T3" fmla="*/ 4 h 8"/>
                  <a:gd name="T4" fmla="*/ 12 w 13"/>
                  <a:gd name="T5" fmla="*/ 1 h 8"/>
                  <a:gd name="T6" fmla="*/ 10 w 13"/>
                  <a:gd name="T7" fmla="*/ 1 h 8"/>
                  <a:gd name="T8" fmla="*/ 5 w 13"/>
                  <a:gd name="T9" fmla="*/ 4 h 8"/>
                  <a:gd name="T10" fmla="*/ 1 w 13"/>
                  <a:gd name="T11" fmla="*/ 3 h 8"/>
                  <a:gd name="T12" fmla="*/ 1 w 13"/>
                  <a:gd name="T13" fmla="*/ 5 h 8"/>
                  <a:gd name="T14" fmla="*/ 0 w 13"/>
                  <a:gd name="T15" fmla="*/ 7 h 8"/>
                  <a:gd name="T16" fmla="*/ 5 w 13"/>
                  <a:gd name="T17" fmla="*/ 8 h 8"/>
                  <a:gd name="T18" fmla="*/ 6 w 13"/>
                  <a:gd name="T1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8">
                    <a:moveTo>
                      <a:pt x="6" y="8"/>
                    </a:moveTo>
                    <a:cubicBezTo>
                      <a:pt x="12" y="4"/>
                      <a:pt x="12" y="4"/>
                      <a:pt x="12" y="4"/>
                    </a:cubicBezTo>
                    <a:cubicBezTo>
                      <a:pt x="13" y="3"/>
                      <a:pt x="13" y="2"/>
                      <a:pt x="12" y="1"/>
                    </a:cubicBezTo>
                    <a:cubicBezTo>
                      <a:pt x="12" y="1"/>
                      <a:pt x="11" y="0"/>
                      <a:pt x="10" y="1"/>
                    </a:cubicBezTo>
                    <a:cubicBezTo>
                      <a:pt x="5" y="4"/>
                      <a:pt x="5" y="4"/>
                      <a:pt x="5" y="4"/>
                    </a:cubicBezTo>
                    <a:cubicBezTo>
                      <a:pt x="1" y="3"/>
                      <a:pt x="1" y="3"/>
                      <a:pt x="1" y="3"/>
                    </a:cubicBezTo>
                    <a:cubicBezTo>
                      <a:pt x="1" y="3"/>
                      <a:pt x="1" y="4"/>
                      <a:pt x="1" y="5"/>
                    </a:cubicBezTo>
                    <a:cubicBezTo>
                      <a:pt x="1" y="6"/>
                      <a:pt x="0" y="7"/>
                      <a:pt x="0" y="7"/>
                    </a:cubicBezTo>
                    <a:cubicBezTo>
                      <a:pt x="5" y="8"/>
                      <a:pt x="5" y="8"/>
                      <a:pt x="5" y="8"/>
                    </a:cubicBezTo>
                    <a:cubicBezTo>
                      <a:pt x="5" y="8"/>
                      <a:pt x="6" y="8"/>
                      <a:pt x="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10" name="Freeform 49"/>
              <p:cNvSpPr/>
              <p:nvPr/>
            </p:nvSpPr>
            <p:spPr bwMode="auto">
              <a:xfrm>
                <a:off x="3783" y="2116"/>
                <a:ext cx="58" cy="87"/>
              </a:xfrm>
              <a:custGeom>
                <a:avLst/>
                <a:gdLst>
                  <a:gd name="T0" fmla="*/ 18 w 23"/>
                  <a:gd name="T1" fmla="*/ 17 h 35"/>
                  <a:gd name="T2" fmla="*/ 21 w 23"/>
                  <a:gd name="T3" fmla="*/ 5 h 35"/>
                  <a:gd name="T4" fmla="*/ 21 w 23"/>
                  <a:gd name="T5" fmla="*/ 2 h 35"/>
                  <a:gd name="T6" fmla="*/ 20 w 23"/>
                  <a:gd name="T7" fmla="*/ 2 h 35"/>
                  <a:gd name="T8" fmla="*/ 19 w 23"/>
                  <a:gd name="T9" fmla="*/ 7 h 35"/>
                  <a:gd name="T10" fmla="*/ 20 w 23"/>
                  <a:gd name="T11" fmla="*/ 3 h 35"/>
                  <a:gd name="T12" fmla="*/ 20 w 23"/>
                  <a:gd name="T13" fmla="*/ 2 h 35"/>
                  <a:gd name="T14" fmla="*/ 20 w 23"/>
                  <a:gd name="T15" fmla="*/ 1 h 35"/>
                  <a:gd name="T16" fmla="*/ 19 w 23"/>
                  <a:gd name="T17" fmla="*/ 1 h 35"/>
                  <a:gd name="T18" fmla="*/ 18 w 23"/>
                  <a:gd name="T19" fmla="*/ 2 h 35"/>
                  <a:gd name="T20" fmla="*/ 19 w 23"/>
                  <a:gd name="T21" fmla="*/ 3 h 35"/>
                  <a:gd name="T22" fmla="*/ 18 w 23"/>
                  <a:gd name="T23" fmla="*/ 6 h 35"/>
                  <a:gd name="T24" fmla="*/ 17 w 23"/>
                  <a:gd name="T25" fmla="*/ 0 h 35"/>
                  <a:gd name="T26" fmla="*/ 17 w 23"/>
                  <a:gd name="T27" fmla="*/ 0 h 35"/>
                  <a:gd name="T28" fmla="*/ 17 w 23"/>
                  <a:gd name="T29" fmla="*/ 0 h 35"/>
                  <a:gd name="T30" fmla="*/ 15 w 23"/>
                  <a:gd name="T31" fmla="*/ 0 h 35"/>
                  <a:gd name="T32" fmla="*/ 8 w 23"/>
                  <a:gd name="T33" fmla="*/ 0 h 35"/>
                  <a:gd name="T34" fmla="*/ 1 w 23"/>
                  <a:gd name="T35" fmla="*/ 5 h 35"/>
                  <a:gd name="T36" fmla="*/ 1 w 23"/>
                  <a:gd name="T37" fmla="*/ 8 h 35"/>
                  <a:gd name="T38" fmla="*/ 4 w 23"/>
                  <a:gd name="T39" fmla="*/ 8 h 35"/>
                  <a:gd name="T40" fmla="*/ 4 w 23"/>
                  <a:gd name="T41" fmla="*/ 8 h 35"/>
                  <a:gd name="T42" fmla="*/ 9 w 23"/>
                  <a:gd name="T43" fmla="*/ 4 h 35"/>
                  <a:gd name="T44" fmla="*/ 13 w 23"/>
                  <a:gd name="T45" fmla="*/ 4 h 35"/>
                  <a:gd name="T46" fmla="*/ 12 w 23"/>
                  <a:gd name="T47" fmla="*/ 4 h 35"/>
                  <a:gd name="T48" fmla="*/ 9 w 23"/>
                  <a:gd name="T49" fmla="*/ 15 h 35"/>
                  <a:gd name="T50" fmla="*/ 10 w 23"/>
                  <a:gd name="T51" fmla="*/ 16 h 35"/>
                  <a:gd name="T52" fmla="*/ 14 w 23"/>
                  <a:gd name="T53" fmla="*/ 20 h 35"/>
                  <a:gd name="T54" fmla="*/ 18 w 23"/>
                  <a:gd name="T55" fmla="*/ 24 h 35"/>
                  <a:gd name="T56" fmla="*/ 17 w 23"/>
                  <a:gd name="T57" fmla="*/ 32 h 35"/>
                  <a:gd name="T58" fmla="*/ 19 w 23"/>
                  <a:gd name="T59" fmla="*/ 35 h 35"/>
                  <a:gd name="T60" fmla="*/ 22 w 23"/>
                  <a:gd name="T61" fmla="*/ 33 h 35"/>
                  <a:gd name="T62" fmla="*/ 23 w 23"/>
                  <a:gd name="T63" fmla="*/ 24 h 35"/>
                  <a:gd name="T64" fmla="*/ 23 w 23"/>
                  <a:gd name="T65" fmla="*/ 22 h 35"/>
                  <a:gd name="T66" fmla="*/ 18 w 23"/>
                  <a:gd name="T67"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 h="35">
                    <a:moveTo>
                      <a:pt x="18" y="17"/>
                    </a:moveTo>
                    <a:cubicBezTo>
                      <a:pt x="19" y="10"/>
                      <a:pt x="21" y="6"/>
                      <a:pt x="21" y="5"/>
                    </a:cubicBezTo>
                    <a:cubicBezTo>
                      <a:pt x="21" y="3"/>
                      <a:pt x="21" y="2"/>
                      <a:pt x="21" y="2"/>
                    </a:cubicBezTo>
                    <a:cubicBezTo>
                      <a:pt x="20" y="2"/>
                      <a:pt x="20" y="2"/>
                      <a:pt x="20" y="2"/>
                    </a:cubicBezTo>
                    <a:cubicBezTo>
                      <a:pt x="20" y="5"/>
                      <a:pt x="19" y="7"/>
                      <a:pt x="19" y="7"/>
                    </a:cubicBezTo>
                    <a:cubicBezTo>
                      <a:pt x="19" y="7"/>
                      <a:pt x="20" y="4"/>
                      <a:pt x="20" y="3"/>
                    </a:cubicBezTo>
                    <a:cubicBezTo>
                      <a:pt x="20" y="2"/>
                      <a:pt x="20" y="2"/>
                      <a:pt x="20" y="2"/>
                    </a:cubicBezTo>
                    <a:cubicBezTo>
                      <a:pt x="20" y="1"/>
                      <a:pt x="20" y="1"/>
                      <a:pt x="20" y="1"/>
                    </a:cubicBezTo>
                    <a:cubicBezTo>
                      <a:pt x="20" y="1"/>
                      <a:pt x="19" y="1"/>
                      <a:pt x="19" y="1"/>
                    </a:cubicBezTo>
                    <a:cubicBezTo>
                      <a:pt x="19" y="1"/>
                      <a:pt x="18" y="2"/>
                      <a:pt x="18" y="2"/>
                    </a:cubicBezTo>
                    <a:cubicBezTo>
                      <a:pt x="18" y="2"/>
                      <a:pt x="18" y="2"/>
                      <a:pt x="19" y="3"/>
                    </a:cubicBezTo>
                    <a:cubicBezTo>
                      <a:pt x="19" y="3"/>
                      <a:pt x="18" y="4"/>
                      <a:pt x="18" y="6"/>
                    </a:cubicBezTo>
                    <a:cubicBezTo>
                      <a:pt x="18" y="1"/>
                      <a:pt x="17" y="0"/>
                      <a:pt x="17" y="0"/>
                    </a:cubicBezTo>
                    <a:cubicBezTo>
                      <a:pt x="17" y="0"/>
                      <a:pt x="17" y="0"/>
                      <a:pt x="17" y="0"/>
                    </a:cubicBezTo>
                    <a:cubicBezTo>
                      <a:pt x="17" y="0"/>
                      <a:pt x="17" y="0"/>
                      <a:pt x="17" y="0"/>
                    </a:cubicBezTo>
                    <a:cubicBezTo>
                      <a:pt x="16" y="0"/>
                      <a:pt x="15" y="0"/>
                      <a:pt x="15" y="0"/>
                    </a:cubicBezTo>
                    <a:cubicBezTo>
                      <a:pt x="13" y="0"/>
                      <a:pt x="11" y="0"/>
                      <a:pt x="8" y="0"/>
                    </a:cubicBezTo>
                    <a:cubicBezTo>
                      <a:pt x="8" y="0"/>
                      <a:pt x="1" y="5"/>
                      <a:pt x="1" y="5"/>
                    </a:cubicBezTo>
                    <a:cubicBezTo>
                      <a:pt x="0" y="6"/>
                      <a:pt x="0" y="7"/>
                      <a:pt x="1" y="8"/>
                    </a:cubicBezTo>
                    <a:cubicBezTo>
                      <a:pt x="2" y="8"/>
                      <a:pt x="3" y="9"/>
                      <a:pt x="4" y="8"/>
                    </a:cubicBezTo>
                    <a:cubicBezTo>
                      <a:pt x="4" y="8"/>
                      <a:pt x="4" y="8"/>
                      <a:pt x="4" y="8"/>
                    </a:cubicBezTo>
                    <a:cubicBezTo>
                      <a:pt x="4" y="8"/>
                      <a:pt x="9" y="4"/>
                      <a:pt x="9" y="4"/>
                    </a:cubicBezTo>
                    <a:cubicBezTo>
                      <a:pt x="9" y="4"/>
                      <a:pt x="13" y="4"/>
                      <a:pt x="13" y="4"/>
                    </a:cubicBezTo>
                    <a:cubicBezTo>
                      <a:pt x="12" y="4"/>
                      <a:pt x="12" y="4"/>
                      <a:pt x="12" y="4"/>
                    </a:cubicBezTo>
                    <a:cubicBezTo>
                      <a:pt x="11" y="7"/>
                      <a:pt x="9" y="13"/>
                      <a:pt x="9" y="15"/>
                    </a:cubicBezTo>
                    <a:cubicBezTo>
                      <a:pt x="9" y="15"/>
                      <a:pt x="10" y="15"/>
                      <a:pt x="10" y="16"/>
                    </a:cubicBezTo>
                    <a:cubicBezTo>
                      <a:pt x="10" y="16"/>
                      <a:pt x="11" y="18"/>
                      <a:pt x="14" y="20"/>
                    </a:cubicBezTo>
                    <a:cubicBezTo>
                      <a:pt x="14" y="20"/>
                      <a:pt x="18" y="24"/>
                      <a:pt x="18" y="24"/>
                    </a:cubicBezTo>
                    <a:cubicBezTo>
                      <a:pt x="18" y="24"/>
                      <a:pt x="17" y="32"/>
                      <a:pt x="17" y="32"/>
                    </a:cubicBezTo>
                    <a:cubicBezTo>
                      <a:pt x="17" y="34"/>
                      <a:pt x="18" y="35"/>
                      <a:pt x="19" y="35"/>
                    </a:cubicBezTo>
                    <a:cubicBezTo>
                      <a:pt x="20" y="35"/>
                      <a:pt x="21" y="35"/>
                      <a:pt x="22" y="33"/>
                    </a:cubicBezTo>
                    <a:cubicBezTo>
                      <a:pt x="22" y="33"/>
                      <a:pt x="23" y="24"/>
                      <a:pt x="23" y="24"/>
                    </a:cubicBezTo>
                    <a:cubicBezTo>
                      <a:pt x="23" y="23"/>
                      <a:pt x="23" y="22"/>
                      <a:pt x="23" y="22"/>
                    </a:cubicBezTo>
                    <a:cubicBezTo>
                      <a:pt x="22" y="21"/>
                      <a:pt x="18" y="17"/>
                      <a:pt x="18"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grpSp>
        <p:sp>
          <p:nvSpPr>
            <p:cNvPr id="102" name="文本框 1"/>
            <p:cNvSpPr txBox="1"/>
            <p:nvPr/>
          </p:nvSpPr>
          <p:spPr>
            <a:xfrm>
              <a:off x="3854496" y="5159727"/>
              <a:ext cx="800550" cy="646481"/>
            </a:xfrm>
            <a:prstGeom prst="rect">
              <a:avLst/>
            </a:prstGeom>
            <a:noFill/>
            <a:scene3d>
              <a:camera prst="orthographicFront">
                <a:rot lat="20428945" lon="19984105" rev="21487365"/>
              </a:camera>
              <a:lightRig rig="threePt" dir="t"/>
            </a:scene3d>
          </p:spPr>
          <p:txBody>
            <a:bodyPr wrap="square" rtlCol="0">
              <a:spAutoFit/>
            </a:bodyPr>
            <a:lstStyle/>
            <a:p>
              <a:pPr algn="ctr" defTabSz="914377"/>
              <a:r>
                <a:rPr lang="en-US" altLang="zh-CN" sz="3600" b="1" dirty="0">
                  <a:solidFill>
                    <a:prstClr val="white"/>
                  </a:solidFill>
                  <a:latin typeface="Cambria" panose="02040503050406030204" pitchFamily="18" charset="0"/>
                  <a:ea typeface="Cambria" panose="02040503050406030204" pitchFamily="18" charset="0"/>
                </a:rPr>
                <a:t>04</a:t>
              </a:r>
              <a:endParaRPr lang="zh-CN" altLang="en-US" sz="3600" b="1" dirty="0">
                <a:solidFill>
                  <a:prstClr val="white"/>
                </a:solidFill>
                <a:latin typeface="Cambria" panose="02040503050406030204" pitchFamily="18" charset="0"/>
                <a:ea typeface="微软雅黑"/>
              </a:endParaRPr>
            </a:p>
          </p:txBody>
        </p:sp>
      </p:grpSp>
      <p:grpSp>
        <p:nvGrpSpPr>
          <p:cNvPr id="114" name="组合 113"/>
          <p:cNvGrpSpPr/>
          <p:nvPr/>
        </p:nvGrpSpPr>
        <p:grpSpPr>
          <a:xfrm>
            <a:off x="17264" y="3285122"/>
            <a:ext cx="1468855" cy="1515139"/>
            <a:chOff x="3136043" y="3435073"/>
            <a:chExt cx="1468663" cy="1515490"/>
          </a:xfrm>
        </p:grpSpPr>
        <p:grpSp>
          <p:nvGrpSpPr>
            <p:cNvPr id="115" name="组合 114"/>
            <p:cNvGrpSpPr/>
            <p:nvPr/>
          </p:nvGrpSpPr>
          <p:grpSpPr>
            <a:xfrm>
              <a:off x="3136043" y="3664647"/>
              <a:ext cx="1468663" cy="1285916"/>
              <a:chOff x="2857503" y="3700575"/>
              <a:chExt cx="2656140" cy="2337367"/>
            </a:xfrm>
          </p:grpSpPr>
          <p:sp>
            <p:nvSpPr>
              <p:cNvPr id="127" name="平行四边形 126"/>
              <p:cNvSpPr/>
              <p:nvPr/>
            </p:nvSpPr>
            <p:spPr>
              <a:xfrm rot="5400000" flipH="1" flipV="1">
                <a:off x="2563596" y="4415965"/>
                <a:ext cx="1915884" cy="1328069"/>
              </a:xfrm>
              <a:prstGeom prst="parallelogram">
                <a:avLst>
                  <a:gd name="adj" fmla="val 31901"/>
                </a:avLst>
              </a:prstGeom>
              <a:solidFill>
                <a:srgbClr val="01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28" name="平行四边形 127"/>
              <p:cNvSpPr/>
              <p:nvPr/>
            </p:nvSpPr>
            <p:spPr>
              <a:xfrm rot="16200000" flipV="1">
                <a:off x="3891666" y="4415965"/>
                <a:ext cx="1915884" cy="1328069"/>
              </a:xfrm>
              <a:prstGeom prst="parallelogram">
                <a:avLst>
                  <a:gd name="adj" fmla="val 31901"/>
                </a:avLst>
              </a:prstGeom>
              <a:solidFill>
                <a:srgbClr val="008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29" name="任意多边形 128"/>
              <p:cNvSpPr/>
              <p:nvPr/>
            </p:nvSpPr>
            <p:spPr>
              <a:xfrm>
                <a:off x="2857503" y="3700575"/>
                <a:ext cx="2656140" cy="852488"/>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Lst>
                <a:ahLst/>
                <a:cxnLst>
                  <a:cxn ang="0">
                    <a:pos x="connsiteX0" y="connsiteY0"/>
                  </a:cxn>
                  <a:cxn ang="0">
                    <a:pos x="connsiteX1" y="connsiteY1"/>
                  </a:cxn>
                  <a:cxn ang="0">
                    <a:pos x="connsiteX2" y="connsiteY2"/>
                  </a:cxn>
                  <a:cxn ang="0">
                    <a:pos x="connsiteX3" y="connsiteY3"/>
                  </a:cxn>
                </a:cxnLst>
                <a:rect l="l" t="t" r="r" b="b"/>
                <a:pathLst>
                  <a:path w="2656140" h="852488">
                    <a:moveTo>
                      <a:pt x="1328070" y="0"/>
                    </a:moveTo>
                    <a:lnTo>
                      <a:pt x="2656140" y="426244"/>
                    </a:lnTo>
                    <a:lnTo>
                      <a:pt x="1328070" y="852488"/>
                    </a:lnTo>
                    <a:lnTo>
                      <a:pt x="0" y="426244"/>
                    </a:lnTo>
                    <a:close/>
                  </a:path>
                </a:pathLst>
              </a:custGeom>
              <a:solidFill>
                <a:srgbClr val="01D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sp>
          <p:nvSpPr>
            <p:cNvPr id="116" name="任意多边形 115"/>
            <p:cNvSpPr/>
            <p:nvPr/>
          </p:nvSpPr>
          <p:spPr>
            <a:xfrm>
              <a:off x="3139415" y="3664699"/>
              <a:ext cx="734331" cy="469001"/>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 name="connsiteX0-1" fmla="*/ 1328070 w 1328070"/>
                <a:gd name="connsiteY0-2" fmla="*/ 0 h 852488"/>
                <a:gd name="connsiteX1-3" fmla="*/ 1328070 w 1328070"/>
                <a:gd name="connsiteY1-4" fmla="*/ 852488 h 852488"/>
                <a:gd name="connsiteX2-5" fmla="*/ 0 w 1328070"/>
                <a:gd name="connsiteY2-6" fmla="*/ 426244 h 852488"/>
                <a:gd name="connsiteX3-7" fmla="*/ 1328070 w 1328070"/>
                <a:gd name="connsiteY3-8" fmla="*/ 0 h 852488"/>
              </a:gdLst>
              <a:ahLst/>
              <a:cxnLst>
                <a:cxn ang="0">
                  <a:pos x="connsiteX0-1" y="connsiteY0-2"/>
                </a:cxn>
                <a:cxn ang="0">
                  <a:pos x="connsiteX1-3" y="connsiteY1-4"/>
                </a:cxn>
                <a:cxn ang="0">
                  <a:pos x="connsiteX2-5" y="connsiteY2-6"/>
                </a:cxn>
                <a:cxn ang="0">
                  <a:pos x="connsiteX3-7" y="connsiteY3-8"/>
                </a:cxn>
              </a:cxnLst>
              <a:rect l="l" t="t" r="r" b="b"/>
              <a:pathLst>
                <a:path w="1328070" h="852488">
                  <a:moveTo>
                    <a:pt x="1328070" y="0"/>
                  </a:moveTo>
                  <a:lnTo>
                    <a:pt x="1328070" y="852488"/>
                  </a:lnTo>
                  <a:lnTo>
                    <a:pt x="0" y="426244"/>
                  </a:lnTo>
                  <a:lnTo>
                    <a:pt x="1328070" y="0"/>
                  </a:lnTo>
                  <a:close/>
                </a:path>
              </a:pathLst>
            </a:custGeom>
            <a:gradFill>
              <a:gsLst>
                <a:gs pos="0">
                  <a:srgbClr val="00808E">
                    <a:alpha val="25000"/>
                  </a:srgbClr>
                </a:gs>
                <a:gs pos="100000">
                  <a:srgbClr val="00808E">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17" name="平行四边形 75"/>
            <p:cNvSpPr/>
            <p:nvPr/>
          </p:nvSpPr>
          <p:spPr>
            <a:xfrm rot="5400000" flipH="1" flipV="1">
              <a:off x="3994018" y="3304683"/>
              <a:ext cx="473552" cy="734331"/>
            </a:xfrm>
            <a:custGeom>
              <a:avLst/>
              <a:gdLst>
                <a:gd name="connsiteX0" fmla="*/ 0 w 1198571"/>
                <a:gd name="connsiteY0" fmla="*/ 835027 h 835027"/>
                <a:gd name="connsiteX1" fmla="*/ 266382 w 1198571"/>
                <a:gd name="connsiteY1" fmla="*/ 0 h 835027"/>
                <a:gd name="connsiteX2" fmla="*/ 1198571 w 1198571"/>
                <a:gd name="connsiteY2" fmla="*/ 0 h 835027"/>
                <a:gd name="connsiteX3" fmla="*/ 932189 w 1198571"/>
                <a:gd name="connsiteY3" fmla="*/ 835027 h 835027"/>
                <a:gd name="connsiteX4" fmla="*/ 0 w 1198571"/>
                <a:gd name="connsiteY4" fmla="*/ 835027 h 835027"/>
                <a:gd name="connsiteX0-1" fmla="*/ 0 w 932189"/>
                <a:gd name="connsiteY0-2" fmla="*/ 835027 h 835027"/>
                <a:gd name="connsiteX1-3" fmla="*/ 266382 w 932189"/>
                <a:gd name="connsiteY1-4" fmla="*/ 0 h 835027"/>
                <a:gd name="connsiteX2-5" fmla="*/ 932189 w 932189"/>
                <a:gd name="connsiteY2-6" fmla="*/ 835027 h 835027"/>
                <a:gd name="connsiteX3-7" fmla="*/ 0 w 932189"/>
                <a:gd name="connsiteY3-8" fmla="*/ 835027 h 835027"/>
                <a:gd name="connsiteX0-9" fmla="*/ 0 w 538489"/>
                <a:gd name="connsiteY0-10" fmla="*/ 835027 h 835027"/>
                <a:gd name="connsiteX1-11" fmla="*/ 266382 w 538489"/>
                <a:gd name="connsiteY1-12" fmla="*/ 0 h 835027"/>
                <a:gd name="connsiteX2-13" fmla="*/ 538489 w 538489"/>
                <a:gd name="connsiteY2-14" fmla="*/ 828677 h 835027"/>
                <a:gd name="connsiteX3-15" fmla="*/ 0 w 538489"/>
                <a:gd name="connsiteY3-16" fmla="*/ 835027 h 835027"/>
              </a:gdLst>
              <a:ahLst/>
              <a:cxnLst>
                <a:cxn ang="0">
                  <a:pos x="connsiteX0-1" y="connsiteY0-2"/>
                </a:cxn>
                <a:cxn ang="0">
                  <a:pos x="connsiteX1-3" y="connsiteY1-4"/>
                </a:cxn>
                <a:cxn ang="0">
                  <a:pos x="connsiteX2-5" y="connsiteY2-6"/>
                </a:cxn>
                <a:cxn ang="0">
                  <a:pos x="connsiteX3-7" y="connsiteY3-8"/>
                </a:cxn>
              </a:cxnLst>
              <a:rect l="l" t="t" r="r" b="b"/>
              <a:pathLst>
                <a:path w="538489" h="835027">
                  <a:moveTo>
                    <a:pt x="0" y="835027"/>
                  </a:moveTo>
                  <a:lnTo>
                    <a:pt x="266382" y="0"/>
                  </a:lnTo>
                  <a:lnTo>
                    <a:pt x="538489" y="828677"/>
                  </a:lnTo>
                  <a:lnTo>
                    <a:pt x="0" y="835027"/>
                  </a:lnTo>
                  <a:close/>
                </a:path>
              </a:pathLst>
            </a:custGeom>
            <a:gradFill>
              <a:gsLst>
                <a:gs pos="0">
                  <a:srgbClr val="E34B4B">
                    <a:alpha val="50000"/>
                  </a:srgbClr>
                </a:gs>
                <a:gs pos="100000">
                  <a:srgbClr val="E34B4B">
                    <a:alpha val="0"/>
                  </a:srgb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nvGrpSpPr>
            <p:cNvPr id="118" name="Group 52"/>
            <p:cNvGrpSpPr>
              <a:grpSpLocks noChangeAspect="1"/>
            </p:cNvGrpSpPr>
            <p:nvPr/>
          </p:nvGrpSpPr>
          <p:grpSpPr bwMode="auto">
            <a:xfrm>
              <a:off x="4022863" y="4211656"/>
              <a:ext cx="444681" cy="440849"/>
              <a:chOff x="3783" y="2102"/>
              <a:chExt cx="116" cy="115"/>
            </a:xfrm>
            <a:solidFill>
              <a:schemeClr val="bg1"/>
            </a:solidFill>
            <a:effectLst/>
            <a:scene3d>
              <a:camera prst="orthographicFront">
                <a:rot lat="20235381" lon="2192695" rev="60000"/>
              </a:camera>
              <a:lightRig rig="threePt" dir="t"/>
            </a:scene3d>
          </p:grpSpPr>
          <p:sp>
            <p:nvSpPr>
              <p:cNvPr id="120" name="Freeform 53"/>
              <p:cNvSpPr>
                <a:spLocks noEditPoints="1"/>
              </p:cNvSpPr>
              <p:nvPr/>
            </p:nvSpPr>
            <p:spPr bwMode="auto">
              <a:xfrm>
                <a:off x="3783" y="2102"/>
                <a:ext cx="116" cy="115"/>
              </a:xfrm>
              <a:custGeom>
                <a:avLst/>
                <a:gdLst>
                  <a:gd name="T0" fmla="*/ 23 w 46"/>
                  <a:gd name="T1" fmla="*/ 0 h 46"/>
                  <a:gd name="T2" fmla="*/ 0 w 46"/>
                  <a:gd name="T3" fmla="*/ 23 h 46"/>
                  <a:gd name="T4" fmla="*/ 23 w 46"/>
                  <a:gd name="T5" fmla="*/ 46 h 46"/>
                  <a:gd name="T6" fmla="*/ 46 w 46"/>
                  <a:gd name="T7" fmla="*/ 23 h 46"/>
                  <a:gd name="T8" fmla="*/ 23 w 46"/>
                  <a:gd name="T9" fmla="*/ 0 h 46"/>
                  <a:gd name="T10" fmla="*/ 23 w 46"/>
                  <a:gd name="T11" fmla="*/ 42 h 46"/>
                  <a:gd name="T12" fmla="*/ 5 w 46"/>
                  <a:gd name="T13" fmla="*/ 23 h 46"/>
                  <a:gd name="T14" fmla="*/ 23 w 46"/>
                  <a:gd name="T15" fmla="*/ 4 h 46"/>
                  <a:gd name="T16" fmla="*/ 42 w 46"/>
                  <a:gd name="T17" fmla="*/ 23 h 46"/>
                  <a:gd name="T18" fmla="*/ 23 w 46"/>
                  <a:gd name="T19"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0"/>
                    </a:moveTo>
                    <a:cubicBezTo>
                      <a:pt x="10" y="0"/>
                      <a:pt x="0" y="10"/>
                      <a:pt x="0" y="23"/>
                    </a:cubicBezTo>
                    <a:cubicBezTo>
                      <a:pt x="0" y="36"/>
                      <a:pt x="10" y="46"/>
                      <a:pt x="23" y="46"/>
                    </a:cubicBezTo>
                    <a:cubicBezTo>
                      <a:pt x="36" y="46"/>
                      <a:pt x="46" y="36"/>
                      <a:pt x="46" y="23"/>
                    </a:cubicBezTo>
                    <a:cubicBezTo>
                      <a:pt x="46" y="10"/>
                      <a:pt x="36" y="0"/>
                      <a:pt x="23" y="0"/>
                    </a:cubicBezTo>
                    <a:close/>
                    <a:moveTo>
                      <a:pt x="23" y="42"/>
                    </a:moveTo>
                    <a:cubicBezTo>
                      <a:pt x="13" y="42"/>
                      <a:pt x="5" y="33"/>
                      <a:pt x="5" y="23"/>
                    </a:cubicBezTo>
                    <a:cubicBezTo>
                      <a:pt x="5" y="13"/>
                      <a:pt x="13" y="4"/>
                      <a:pt x="23" y="4"/>
                    </a:cubicBezTo>
                    <a:cubicBezTo>
                      <a:pt x="34" y="4"/>
                      <a:pt x="42" y="13"/>
                      <a:pt x="42" y="23"/>
                    </a:cubicBezTo>
                    <a:cubicBezTo>
                      <a:pt x="42" y="33"/>
                      <a:pt x="34" y="42"/>
                      <a:pt x="23" y="4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21" name="Freeform 54"/>
              <p:cNvSpPr>
                <a:spLocks noEditPoints="1"/>
              </p:cNvSpPr>
              <p:nvPr/>
            </p:nvSpPr>
            <p:spPr bwMode="auto">
              <a:xfrm>
                <a:off x="3783" y="2102"/>
                <a:ext cx="116" cy="115"/>
              </a:xfrm>
              <a:custGeom>
                <a:avLst/>
                <a:gdLst>
                  <a:gd name="T0" fmla="*/ 23 w 46"/>
                  <a:gd name="T1" fmla="*/ 0 h 46"/>
                  <a:gd name="T2" fmla="*/ 0 w 46"/>
                  <a:gd name="T3" fmla="*/ 23 h 46"/>
                  <a:gd name="T4" fmla="*/ 23 w 46"/>
                  <a:gd name="T5" fmla="*/ 46 h 46"/>
                  <a:gd name="T6" fmla="*/ 46 w 46"/>
                  <a:gd name="T7" fmla="*/ 23 h 46"/>
                  <a:gd name="T8" fmla="*/ 23 w 46"/>
                  <a:gd name="T9" fmla="*/ 0 h 46"/>
                  <a:gd name="T10" fmla="*/ 23 w 46"/>
                  <a:gd name="T11" fmla="*/ 42 h 46"/>
                  <a:gd name="T12" fmla="*/ 5 w 46"/>
                  <a:gd name="T13" fmla="*/ 23 h 46"/>
                  <a:gd name="T14" fmla="*/ 23 w 46"/>
                  <a:gd name="T15" fmla="*/ 4 h 46"/>
                  <a:gd name="T16" fmla="*/ 42 w 46"/>
                  <a:gd name="T17" fmla="*/ 23 h 46"/>
                  <a:gd name="T18" fmla="*/ 23 w 46"/>
                  <a:gd name="T19"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0"/>
                    </a:moveTo>
                    <a:cubicBezTo>
                      <a:pt x="10" y="0"/>
                      <a:pt x="0" y="10"/>
                      <a:pt x="0" y="23"/>
                    </a:cubicBezTo>
                    <a:cubicBezTo>
                      <a:pt x="0" y="36"/>
                      <a:pt x="10" y="46"/>
                      <a:pt x="23" y="46"/>
                    </a:cubicBezTo>
                    <a:cubicBezTo>
                      <a:pt x="36" y="46"/>
                      <a:pt x="46" y="36"/>
                      <a:pt x="46" y="23"/>
                    </a:cubicBezTo>
                    <a:cubicBezTo>
                      <a:pt x="46" y="10"/>
                      <a:pt x="36" y="0"/>
                      <a:pt x="23" y="0"/>
                    </a:cubicBezTo>
                    <a:close/>
                    <a:moveTo>
                      <a:pt x="23" y="42"/>
                    </a:moveTo>
                    <a:cubicBezTo>
                      <a:pt x="13" y="42"/>
                      <a:pt x="5" y="33"/>
                      <a:pt x="5" y="23"/>
                    </a:cubicBezTo>
                    <a:cubicBezTo>
                      <a:pt x="5" y="13"/>
                      <a:pt x="13" y="4"/>
                      <a:pt x="23" y="4"/>
                    </a:cubicBezTo>
                    <a:cubicBezTo>
                      <a:pt x="34" y="4"/>
                      <a:pt x="42" y="13"/>
                      <a:pt x="42" y="23"/>
                    </a:cubicBezTo>
                    <a:cubicBezTo>
                      <a:pt x="42" y="33"/>
                      <a:pt x="34" y="42"/>
                      <a:pt x="23" y="4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22" name="Freeform 55"/>
              <p:cNvSpPr/>
              <p:nvPr/>
            </p:nvSpPr>
            <p:spPr bwMode="auto">
              <a:xfrm>
                <a:off x="3839" y="2115"/>
                <a:ext cx="7" cy="10"/>
              </a:xfrm>
              <a:custGeom>
                <a:avLst/>
                <a:gdLst>
                  <a:gd name="T0" fmla="*/ 1 w 3"/>
                  <a:gd name="T1" fmla="*/ 4 h 4"/>
                  <a:gd name="T2" fmla="*/ 1 w 3"/>
                  <a:gd name="T3" fmla="*/ 4 h 4"/>
                  <a:gd name="T4" fmla="*/ 3 w 3"/>
                  <a:gd name="T5" fmla="*/ 3 h 4"/>
                  <a:gd name="T6" fmla="*/ 3 w 3"/>
                  <a:gd name="T7" fmla="*/ 0 h 4"/>
                  <a:gd name="T8" fmla="*/ 1 w 3"/>
                  <a:gd name="T9" fmla="*/ 0 h 4"/>
                  <a:gd name="T10" fmla="*/ 0 w 3"/>
                  <a:gd name="T11" fmla="*/ 0 h 4"/>
                  <a:gd name="T12" fmla="*/ 0 w 3"/>
                  <a:gd name="T13" fmla="*/ 3 h 4"/>
                  <a:gd name="T14" fmla="*/ 1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4"/>
                    </a:moveTo>
                    <a:cubicBezTo>
                      <a:pt x="1" y="4"/>
                      <a:pt x="1" y="4"/>
                      <a:pt x="1" y="4"/>
                    </a:cubicBezTo>
                    <a:cubicBezTo>
                      <a:pt x="2" y="4"/>
                      <a:pt x="3" y="4"/>
                      <a:pt x="3" y="3"/>
                    </a:cubicBezTo>
                    <a:cubicBezTo>
                      <a:pt x="3" y="0"/>
                      <a:pt x="3" y="0"/>
                      <a:pt x="3" y="0"/>
                    </a:cubicBezTo>
                    <a:cubicBezTo>
                      <a:pt x="2" y="0"/>
                      <a:pt x="2" y="0"/>
                      <a:pt x="1" y="0"/>
                    </a:cubicBezTo>
                    <a:cubicBezTo>
                      <a:pt x="1" y="0"/>
                      <a:pt x="0" y="0"/>
                      <a:pt x="0" y="0"/>
                    </a:cubicBezTo>
                    <a:cubicBezTo>
                      <a:pt x="0" y="3"/>
                      <a:pt x="0" y="3"/>
                      <a:pt x="0" y="3"/>
                    </a:cubicBezTo>
                    <a:cubicBezTo>
                      <a:pt x="0" y="4"/>
                      <a:pt x="0" y="4"/>
                      <a:pt x="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23" name="Freeform 56"/>
              <p:cNvSpPr/>
              <p:nvPr/>
            </p:nvSpPr>
            <p:spPr bwMode="auto">
              <a:xfrm>
                <a:off x="3839" y="2195"/>
                <a:ext cx="7" cy="10"/>
              </a:xfrm>
              <a:custGeom>
                <a:avLst/>
                <a:gdLst>
                  <a:gd name="T0" fmla="*/ 1 w 3"/>
                  <a:gd name="T1" fmla="*/ 0 h 4"/>
                  <a:gd name="T2" fmla="*/ 1 w 3"/>
                  <a:gd name="T3" fmla="*/ 0 h 4"/>
                  <a:gd name="T4" fmla="*/ 0 w 3"/>
                  <a:gd name="T5" fmla="*/ 1 h 4"/>
                  <a:gd name="T6" fmla="*/ 0 w 3"/>
                  <a:gd name="T7" fmla="*/ 4 h 4"/>
                  <a:gd name="T8" fmla="*/ 1 w 3"/>
                  <a:gd name="T9" fmla="*/ 4 h 4"/>
                  <a:gd name="T10" fmla="*/ 3 w 3"/>
                  <a:gd name="T11" fmla="*/ 4 h 4"/>
                  <a:gd name="T12" fmla="*/ 3 w 3"/>
                  <a:gd name="T13" fmla="*/ 1 h 4"/>
                  <a:gd name="T14" fmla="*/ 1 w 3"/>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0"/>
                    </a:moveTo>
                    <a:cubicBezTo>
                      <a:pt x="1" y="0"/>
                      <a:pt x="1" y="0"/>
                      <a:pt x="1" y="0"/>
                    </a:cubicBezTo>
                    <a:cubicBezTo>
                      <a:pt x="0" y="0"/>
                      <a:pt x="0" y="1"/>
                      <a:pt x="0" y="1"/>
                    </a:cubicBezTo>
                    <a:cubicBezTo>
                      <a:pt x="0" y="4"/>
                      <a:pt x="0" y="4"/>
                      <a:pt x="0" y="4"/>
                    </a:cubicBezTo>
                    <a:cubicBezTo>
                      <a:pt x="0" y="4"/>
                      <a:pt x="1" y="4"/>
                      <a:pt x="1" y="4"/>
                    </a:cubicBezTo>
                    <a:cubicBezTo>
                      <a:pt x="2" y="4"/>
                      <a:pt x="2" y="4"/>
                      <a:pt x="3" y="4"/>
                    </a:cubicBezTo>
                    <a:cubicBezTo>
                      <a:pt x="3" y="1"/>
                      <a:pt x="3" y="1"/>
                      <a:pt x="3" y="1"/>
                    </a:cubicBezTo>
                    <a:cubicBezTo>
                      <a:pt x="3" y="1"/>
                      <a:pt x="2"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24" name="Freeform 57"/>
              <p:cNvSpPr/>
              <p:nvPr/>
            </p:nvSpPr>
            <p:spPr bwMode="auto">
              <a:xfrm>
                <a:off x="3796" y="2155"/>
                <a:ext cx="10" cy="10"/>
              </a:xfrm>
              <a:custGeom>
                <a:avLst/>
                <a:gdLst>
                  <a:gd name="T0" fmla="*/ 3 w 4"/>
                  <a:gd name="T1" fmla="*/ 0 h 4"/>
                  <a:gd name="T2" fmla="*/ 0 w 4"/>
                  <a:gd name="T3" fmla="*/ 0 h 4"/>
                  <a:gd name="T4" fmla="*/ 0 w 4"/>
                  <a:gd name="T5" fmla="*/ 2 h 4"/>
                  <a:gd name="T6" fmla="*/ 0 w 4"/>
                  <a:gd name="T7" fmla="*/ 4 h 4"/>
                  <a:gd name="T8" fmla="*/ 3 w 4"/>
                  <a:gd name="T9" fmla="*/ 4 h 4"/>
                  <a:gd name="T10" fmla="*/ 4 w 4"/>
                  <a:gd name="T11" fmla="*/ 2 h 4"/>
                  <a:gd name="T12" fmla="*/ 4 w 4"/>
                  <a:gd name="T13" fmla="*/ 2 h 4"/>
                  <a:gd name="T14" fmla="*/ 3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0"/>
                    </a:moveTo>
                    <a:cubicBezTo>
                      <a:pt x="0" y="0"/>
                      <a:pt x="0" y="0"/>
                      <a:pt x="0" y="0"/>
                    </a:cubicBezTo>
                    <a:cubicBezTo>
                      <a:pt x="0" y="1"/>
                      <a:pt x="0" y="1"/>
                      <a:pt x="0" y="2"/>
                    </a:cubicBezTo>
                    <a:cubicBezTo>
                      <a:pt x="0" y="3"/>
                      <a:pt x="0" y="3"/>
                      <a:pt x="0" y="4"/>
                    </a:cubicBezTo>
                    <a:cubicBezTo>
                      <a:pt x="3" y="4"/>
                      <a:pt x="3" y="4"/>
                      <a:pt x="3" y="4"/>
                    </a:cubicBezTo>
                    <a:cubicBezTo>
                      <a:pt x="4" y="4"/>
                      <a:pt x="4" y="3"/>
                      <a:pt x="4" y="2"/>
                    </a:cubicBezTo>
                    <a:cubicBezTo>
                      <a:pt x="4" y="2"/>
                      <a:pt x="4" y="2"/>
                      <a:pt x="4" y="2"/>
                    </a:cubicBezTo>
                    <a:cubicBezTo>
                      <a:pt x="4" y="1"/>
                      <a:pt x="4"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25" name="Freeform 58"/>
              <p:cNvSpPr/>
              <p:nvPr/>
            </p:nvSpPr>
            <p:spPr bwMode="auto">
              <a:xfrm>
                <a:off x="3877" y="2155"/>
                <a:ext cx="10" cy="10"/>
              </a:xfrm>
              <a:custGeom>
                <a:avLst/>
                <a:gdLst>
                  <a:gd name="T0" fmla="*/ 4 w 4"/>
                  <a:gd name="T1" fmla="*/ 0 h 4"/>
                  <a:gd name="T2" fmla="*/ 2 w 4"/>
                  <a:gd name="T3" fmla="*/ 0 h 4"/>
                  <a:gd name="T4" fmla="*/ 0 w 4"/>
                  <a:gd name="T5" fmla="*/ 2 h 4"/>
                  <a:gd name="T6" fmla="*/ 0 w 4"/>
                  <a:gd name="T7" fmla="*/ 2 h 4"/>
                  <a:gd name="T8" fmla="*/ 2 w 4"/>
                  <a:gd name="T9" fmla="*/ 4 h 4"/>
                  <a:gd name="T10" fmla="*/ 4 w 4"/>
                  <a:gd name="T11" fmla="*/ 4 h 4"/>
                  <a:gd name="T12" fmla="*/ 4 w 4"/>
                  <a:gd name="T13" fmla="*/ 2 h 4"/>
                  <a:gd name="T14" fmla="*/ 4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0"/>
                    </a:moveTo>
                    <a:cubicBezTo>
                      <a:pt x="2" y="0"/>
                      <a:pt x="2" y="0"/>
                      <a:pt x="2" y="0"/>
                    </a:cubicBezTo>
                    <a:cubicBezTo>
                      <a:pt x="1" y="0"/>
                      <a:pt x="0" y="1"/>
                      <a:pt x="0" y="2"/>
                    </a:cubicBezTo>
                    <a:cubicBezTo>
                      <a:pt x="0" y="2"/>
                      <a:pt x="0" y="2"/>
                      <a:pt x="0" y="2"/>
                    </a:cubicBezTo>
                    <a:cubicBezTo>
                      <a:pt x="0" y="3"/>
                      <a:pt x="1" y="4"/>
                      <a:pt x="2" y="4"/>
                    </a:cubicBezTo>
                    <a:cubicBezTo>
                      <a:pt x="4" y="4"/>
                      <a:pt x="4" y="4"/>
                      <a:pt x="4" y="4"/>
                    </a:cubicBezTo>
                    <a:cubicBezTo>
                      <a:pt x="4" y="3"/>
                      <a:pt x="4" y="3"/>
                      <a:pt x="4" y="2"/>
                    </a:cubicBezTo>
                    <a:cubicBezTo>
                      <a:pt x="4" y="1"/>
                      <a:pt x="4" y="1"/>
                      <a:pt x="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26" name="Freeform 59"/>
              <p:cNvSpPr/>
              <p:nvPr/>
            </p:nvSpPr>
            <p:spPr bwMode="auto">
              <a:xfrm>
                <a:off x="3813" y="2127"/>
                <a:ext cx="33" cy="38"/>
              </a:xfrm>
              <a:custGeom>
                <a:avLst/>
                <a:gdLst>
                  <a:gd name="T0" fmla="*/ 11 w 13"/>
                  <a:gd name="T1" fmla="*/ 0 h 15"/>
                  <a:gd name="T2" fmla="*/ 10 w 13"/>
                  <a:gd name="T3" fmla="*/ 2 h 15"/>
                  <a:gd name="T4" fmla="*/ 10 w 13"/>
                  <a:gd name="T5" fmla="*/ 11 h 15"/>
                  <a:gd name="T6" fmla="*/ 9 w 13"/>
                  <a:gd name="T7" fmla="*/ 12 h 15"/>
                  <a:gd name="T8" fmla="*/ 2 w 13"/>
                  <a:gd name="T9" fmla="*/ 12 h 15"/>
                  <a:gd name="T10" fmla="*/ 0 w 13"/>
                  <a:gd name="T11" fmla="*/ 14 h 15"/>
                  <a:gd name="T12" fmla="*/ 2 w 13"/>
                  <a:gd name="T13" fmla="*/ 15 h 15"/>
                  <a:gd name="T14" fmla="*/ 11 w 13"/>
                  <a:gd name="T15" fmla="*/ 15 h 15"/>
                  <a:gd name="T16" fmla="*/ 12 w 13"/>
                  <a:gd name="T17" fmla="*/ 15 h 15"/>
                  <a:gd name="T18" fmla="*/ 12 w 13"/>
                  <a:gd name="T19" fmla="*/ 15 h 15"/>
                  <a:gd name="T20" fmla="*/ 13 w 13"/>
                  <a:gd name="T21" fmla="*/ 13 h 15"/>
                  <a:gd name="T22" fmla="*/ 13 w 13"/>
                  <a:gd name="T23" fmla="*/ 2 h 15"/>
                  <a:gd name="T24" fmla="*/ 11 w 13"/>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15">
                    <a:moveTo>
                      <a:pt x="11" y="0"/>
                    </a:moveTo>
                    <a:cubicBezTo>
                      <a:pt x="10" y="0"/>
                      <a:pt x="10" y="1"/>
                      <a:pt x="10" y="2"/>
                    </a:cubicBezTo>
                    <a:cubicBezTo>
                      <a:pt x="10" y="11"/>
                      <a:pt x="10" y="11"/>
                      <a:pt x="10" y="11"/>
                    </a:cubicBezTo>
                    <a:cubicBezTo>
                      <a:pt x="10" y="12"/>
                      <a:pt x="9" y="12"/>
                      <a:pt x="9" y="12"/>
                    </a:cubicBezTo>
                    <a:cubicBezTo>
                      <a:pt x="2" y="12"/>
                      <a:pt x="2" y="12"/>
                      <a:pt x="2" y="12"/>
                    </a:cubicBezTo>
                    <a:cubicBezTo>
                      <a:pt x="1" y="12"/>
                      <a:pt x="0" y="13"/>
                      <a:pt x="0" y="14"/>
                    </a:cubicBezTo>
                    <a:cubicBezTo>
                      <a:pt x="0" y="14"/>
                      <a:pt x="1" y="15"/>
                      <a:pt x="2" y="15"/>
                    </a:cubicBezTo>
                    <a:cubicBezTo>
                      <a:pt x="11" y="15"/>
                      <a:pt x="11" y="15"/>
                      <a:pt x="11" y="15"/>
                    </a:cubicBezTo>
                    <a:cubicBezTo>
                      <a:pt x="11" y="15"/>
                      <a:pt x="12" y="15"/>
                      <a:pt x="12" y="15"/>
                    </a:cubicBezTo>
                    <a:cubicBezTo>
                      <a:pt x="12" y="15"/>
                      <a:pt x="12" y="15"/>
                      <a:pt x="12" y="15"/>
                    </a:cubicBezTo>
                    <a:cubicBezTo>
                      <a:pt x="13" y="14"/>
                      <a:pt x="13" y="14"/>
                      <a:pt x="13" y="13"/>
                    </a:cubicBezTo>
                    <a:cubicBezTo>
                      <a:pt x="13" y="2"/>
                      <a:pt x="13" y="2"/>
                      <a:pt x="13" y="2"/>
                    </a:cubicBezTo>
                    <a:cubicBezTo>
                      <a:pt x="13" y="1"/>
                      <a:pt x="12" y="0"/>
                      <a:pt x="1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grpSp>
        <p:sp>
          <p:nvSpPr>
            <p:cNvPr id="119" name="文本框 79"/>
            <p:cNvSpPr txBox="1"/>
            <p:nvPr/>
          </p:nvSpPr>
          <p:spPr>
            <a:xfrm>
              <a:off x="3139089" y="4119714"/>
              <a:ext cx="800550" cy="646481"/>
            </a:xfrm>
            <a:prstGeom prst="rect">
              <a:avLst/>
            </a:prstGeom>
            <a:noFill/>
            <a:scene3d>
              <a:camera prst="orthographicFront">
                <a:rot lat="20428945" lon="19984105" rev="21487365"/>
              </a:camera>
              <a:lightRig rig="threePt" dir="t"/>
            </a:scene3d>
          </p:spPr>
          <p:txBody>
            <a:bodyPr wrap="square" rtlCol="0">
              <a:spAutoFit/>
            </a:bodyPr>
            <a:lstStyle/>
            <a:p>
              <a:pPr algn="ctr" defTabSz="914377"/>
              <a:r>
                <a:rPr lang="en-US" altLang="zh-CN" sz="3600" b="1" dirty="0">
                  <a:solidFill>
                    <a:prstClr val="white"/>
                  </a:solidFill>
                  <a:latin typeface="Cambria" panose="02040503050406030204" pitchFamily="18" charset="0"/>
                  <a:ea typeface="Cambria" panose="02040503050406030204" pitchFamily="18" charset="0"/>
                </a:rPr>
                <a:t>03</a:t>
              </a:r>
              <a:endParaRPr lang="zh-CN" altLang="en-US" sz="3600" b="1" dirty="0">
                <a:solidFill>
                  <a:prstClr val="white"/>
                </a:solidFill>
                <a:latin typeface="Cambria" panose="02040503050406030204" pitchFamily="18" charset="0"/>
                <a:ea typeface="微软雅黑"/>
              </a:endParaRPr>
            </a:p>
          </p:txBody>
        </p:sp>
      </p:grpSp>
      <p:grpSp>
        <p:nvGrpSpPr>
          <p:cNvPr id="130" name="组合 129"/>
          <p:cNvGrpSpPr/>
          <p:nvPr/>
        </p:nvGrpSpPr>
        <p:grpSpPr>
          <a:xfrm>
            <a:off x="495094" y="2441762"/>
            <a:ext cx="1967148" cy="1334957"/>
            <a:chOff x="3630032" y="2569645"/>
            <a:chExt cx="1966892" cy="1335266"/>
          </a:xfrm>
        </p:grpSpPr>
        <p:grpSp>
          <p:nvGrpSpPr>
            <p:cNvPr id="131" name="组合 130"/>
            <p:cNvGrpSpPr/>
            <p:nvPr/>
          </p:nvGrpSpPr>
          <p:grpSpPr>
            <a:xfrm>
              <a:off x="3872585" y="2618995"/>
              <a:ext cx="1468663" cy="1285916"/>
              <a:chOff x="2857503" y="3700575"/>
              <a:chExt cx="2656140" cy="2337367"/>
            </a:xfrm>
          </p:grpSpPr>
          <p:sp>
            <p:nvSpPr>
              <p:cNvPr id="139" name="平行四边形 138"/>
              <p:cNvSpPr/>
              <p:nvPr/>
            </p:nvSpPr>
            <p:spPr>
              <a:xfrm rot="5400000" flipH="1" flipV="1">
                <a:off x="2563596" y="4415965"/>
                <a:ext cx="1915884" cy="1328069"/>
              </a:xfrm>
              <a:prstGeom prst="parallelogram">
                <a:avLst>
                  <a:gd name="adj" fmla="val 31901"/>
                </a:avLst>
              </a:prstGeom>
              <a:solidFill>
                <a:srgbClr val="E87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40" name="平行四边形 139"/>
              <p:cNvSpPr/>
              <p:nvPr/>
            </p:nvSpPr>
            <p:spPr>
              <a:xfrm rot="16200000" flipV="1">
                <a:off x="3891666" y="4415965"/>
                <a:ext cx="1915884" cy="1328069"/>
              </a:xfrm>
              <a:prstGeom prst="parallelogram">
                <a:avLst>
                  <a:gd name="adj" fmla="val 31901"/>
                </a:avLst>
              </a:prstGeom>
              <a:solidFill>
                <a:srgbClr val="E3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41" name="任意多边形 140"/>
              <p:cNvSpPr/>
              <p:nvPr/>
            </p:nvSpPr>
            <p:spPr>
              <a:xfrm>
                <a:off x="2857503" y="3700575"/>
                <a:ext cx="2656140" cy="852488"/>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Lst>
                <a:ahLst/>
                <a:cxnLst>
                  <a:cxn ang="0">
                    <a:pos x="connsiteX0" y="connsiteY0"/>
                  </a:cxn>
                  <a:cxn ang="0">
                    <a:pos x="connsiteX1" y="connsiteY1"/>
                  </a:cxn>
                  <a:cxn ang="0">
                    <a:pos x="connsiteX2" y="connsiteY2"/>
                  </a:cxn>
                  <a:cxn ang="0">
                    <a:pos x="connsiteX3" y="connsiteY3"/>
                  </a:cxn>
                </a:cxnLst>
                <a:rect l="l" t="t" r="r" b="b"/>
                <a:pathLst>
                  <a:path w="2656140" h="852488">
                    <a:moveTo>
                      <a:pt x="1328070" y="0"/>
                    </a:moveTo>
                    <a:lnTo>
                      <a:pt x="2656140" y="426244"/>
                    </a:lnTo>
                    <a:lnTo>
                      <a:pt x="1328070" y="852488"/>
                    </a:lnTo>
                    <a:lnTo>
                      <a:pt x="0" y="426244"/>
                    </a:lnTo>
                    <a:close/>
                  </a:path>
                </a:pathLst>
              </a:custGeom>
              <a:solidFill>
                <a:srgbClr val="EF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sp>
          <p:nvSpPr>
            <p:cNvPr id="132" name="任意多边形 131"/>
            <p:cNvSpPr/>
            <p:nvPr/>
          </p:nvSpPr>
          <p:spPr>
            <a:xfrm>
              <a:off x="3877615" y="2619709"/>
              <a:ext cx="734331" cy="469001"/>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 name="connsiteX0-1" fmla="*/ 1328070 w 1328070"/>
                <a:gd name="connsiteY0-2" fmla="*/ 0 h 852488"/>
                <a:gd name="connsiteX1-3" fmla="*/ 1328070 w 1328070"/>
                <a:gd name="connsiteY1-4" fmla="*/ 852488 h 852488"/>
                <a:gd name="connsiteX2-5" fmla="*/ 0 w 1328070"/>
                <a:gd name="connsiteY2-6" fmla="*/ 426244 h 852488"/>
                <a:gd name="connsiteX3-7" fmla="*/ 1328070 w 1328070"/>
                <a:gd name="connsiteY3-8" fmla="*/ 0 h 852488"/>
              </a:gdLst>
              <a:ahLst/>
              <a:cxnLst>
                <a:cxn ang="0">
                  <a:pos x="connsiteX0-1" y="connsiteY0-2"/>
                </a:cxn>
                <a:cxn ang="0">
                  <a:pos x="connsiteX1-3" y="connsiteY1-4"/>
                </a:cxn>
                <a:cxn ang="0">
                  <a:pos x="connsiteX2-5" y="connsiteY2-6"/>
                </a:cxn>
                <a:cxn ang="0">
                  <a:pos x="connsiteX3-7" y="connsiteY3-8"/>
                </a:cxn>
              </a:cxnLst>
              <a:rect l="l" t="t" r="r" b="b"/>
              <a:pathLst>
                <a:path w="1328070" h="852488">
                  <a:moveTo>
                    <a:pt x="1328070" y="0"/>
                  </a:moveTo>
                  <a:lnTo>
                    <a:pt x="1328070" y="852488"/>
                  </a:lnTo>
                  <a:lnTo>
                    <a:pt x="0" y="426244"/>
                  </a:lnTo>
                  <a:lnTo>
                    <a:pt x="1328070" y="0"/>
                  </a:lnTo>
                  <a:close/>
                </a:path>
              </a:pathLst>
            </a:custGeom>
            <a:gradFill>
              <a:gsLst>
                <a:gs pos="0">
                  <a:srgbClr val="E34B4B">
                    <a:alpha val="25000"/>
                  </a:srgbClr>
                </a:gs>
                <a:gs pos="100000">
                  <a:srgbClr val="E34B4B">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33" name="任意多边形 132"/>
            <p:cNvSpPr/>
            <p:nvPr/>
          </p:nvSpPr>
          <p:spPr>
            <a:xfrm>
              <a:off x="3630032" y="2569645"/>
              <a:ext cx="1966892" cy="330399"/>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 name="connsiteX0-1" fmla="*/ 1328070 w 2656140"/>
                <a:gd name="connsiteY0-2" fmla="*/ 0 h 426244"/>
                <a:gd name="connsiteX1-3" fmla="*/ 2656140 w 2656140"/>
                <a:gd name="connsiteY1-4" fmla="*/ 426244 h 426244"/>
                <a:gd name="connsiteX2-5" fmla="*/ 0 w 2656140"/>
                <a:gd name="connsiteY2-6" fmla="*/ 426244 h 426244"/>
                <a:gd name="connsiteX3-7" fmla="*/ 1328070 w 2656140"/>
                <a:gd name="connsiteY3-8" fmla="*/ 0 h 426244"/>
              </a:gdLst>
              <a:ahLst/>
              <a:cxnLst>
                <a:cxn ang="0">
                  <a:pos x="connsiteX0-1" y="connsiteY0-2"/>
                </a:cxn>
                <a:cxn ang="0">
                  <a:pos x="connsiteX1-3" y="connsiteY1-4"/>
                </a:cxn>
                <a:cxn ang="0">
                  <a:pos x="connsiteX2-5" y="connsiteY2-6"/>
                </a:cxn>
                <a:cxn ang="0">
                  <a:pos x="connsiteX3-7" y="connsiteY3-8"/>
                </a:cxn>
              </a:cxnLst>
              <a:rect l="l" t="t" r="r" b="b"/>
              <a:pathLst>
                <a:path w="2656140" h="426244">
                  <a:moveTo>
                    <a:pt x="1328070" y="0"/>
                  </a:moveTo>
                  <a:lnTo>
                    <a:pt x="2656140" y="426244"/>
                  </a:lnTo>
                  <a:lnTo>
                    <a:pt x="0" y="426244"/>
                  </a:lnTo>
                  <a:lnTo>
                    <a:pt x="1328070" y="0"/>
                  </a:lnTo>
                  <a:close/>
                </a:path>
              </a:pathLst>
            </a:custGeom>
            <a:gradFill flip="none" rotWithShape="1">
              <a:gsLst>
                <a:gs pos="0">
                  <a:srgbClr val="E34B4B">
                    <a:alpha val="30000"/>
                  </a:srgbClr>
                </a:gs>
                <a:gs pos="98000">
                  <a:srgbClr val="E34B4B">
                    <a:alpha val="0"/>
                  </a:srgbClr>
                </a:gs>
              </a:gsLst>
              <a:lin ang="3600000" scaled="0"/>
              <a:tileRect/>
            </a:gradFill>
            <a:ln>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nvGrpSpPr>
            <p:cNvPr id="134" name="Group 62"/>
            <p:cNvGrpSpPr>
              <a:grpSpLocks noChangeAspect="1"/>
            </p:cNvGrpSpPr>
            <p:nvPr/>
          </p:nvGrpSpPr>
          <p:grpSpPr bwMode="auto">
            <a:xfrm>
              <a:off x="4729518" y="3246867"/>
              <a:ext cx="478466" cy="382030"/>
              <a:chOff x="3775" y="2110"/>
              <a:chExt cx="129" cy="103"/>
            </a:xfrm>
            <a:solidFill>
              <a:schemeClr val="bg1"/>
            </a:solidFill>
            <a:effectLst/>
            <a:scene3d>
              <a:camera prst="orthographicFront">
                <a:rot lat="20238000" lon="2190000" rev="60000"/>
              </a:camera>
              <a:lightRig rig="threePt" dir="t"/>
            </a:scene3d>
          </p:grpSpPr>
          <p:sp>
            <p:nvSpPr>
              <p:cNvPr id="136" name="Freeform 63"/>
              <p:cNvSpPr/>
              <p:nvPr/>
            </p:nvSpPr>
            <p:spPr bwMode="auto">
              <a:xfrm>
                <a:off x="3775" y="2177"/>
                <a:ext cx="40" cy="36"/>
              </a:xfrm>
              <a:custGeom>
                <a:avLst/>
                <a:gdLst>
                  <a:gd name="T0" fmla="*/ 5 w 16"/>
                  <a:gd name="T1" fmla="*/ 0 h 14"/>
                  <a:gd name="T2" fmla="*/ 0 w 16"/>
                  <a:gd name="T3" fmla="*/ 4 h 14"/>
                  <a:gd name="T4" fmla="*/ 10 w 16"/>
                  <a:gd name="T5" fmla="*/ 14 h 14"/>
                  <a:gd name="T6" fmla="*/ 16 w 16"/>
                  <a:gd name="T7" fmla="*/ 9 h 14"/>
                  <a:gd name="T8" fmla="*/ 5 w 16"/>
                  <a:gd name="T9" fmla="*/ 0 h 14"/>
                </a:gdLst>
                <a:ahLst/>
                <a:cxnLst>
                  <a:cxn ang="0">
                    <a:pos x="T0" y="T1"/>
                  </a:cxn>
                  <a:cxn ang="0">
                    <a:pos x="T2" y="T3"/>
                  </a:cxn>
                  <a:cxn ang="0">
                    <a:pos x="T4" y="T5"/>
                  </a:cxn>
                  <a:cxn ang="0">
                    <a:pos x="T6" y="T7"/>
                  </a:cxn>
                  <a:cxn ang="0">
                    <a:pos x="T8" y="T9"/>
                  </a:cxn>
                </a:cxnLst>
                <a:rect l="0" t="0" r="r" b="b"/>
                <a:pathLst>
                  <a:path w="16" h="14">
                    <a:moveTo>
                      <a:pt x="5" y="0"/>
                    </a:moveTo>
                    <a:cubicBezTo>
                      <a:pt x="1" y="3"/>
                      <a:pt x="0" y="4"/>
                      <a:pt x="0" y="4"/>
                    </a:cubicBezTo>
                    <a:cubicBezTo>
                      <a:pt x="10" y="14"/>
                      <a:pt x="10" y="14"/>
                      <a:pt x="10" y="14"/>
                    </a:cubicBezTo>
                    <a:cubicBezTo>
                      <a:pt x="10" y="14"/>
                      <a:pt x="13" y="11"/>
                      <a:pt x="16" y="9"/>
                    </a:cubicBezTo>
                    <a:lnTo>
                      <a:pt x="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37" name="Freeform 64"/>
              <p:cNvSpPr/>
              <p:nvPr/>
            </p:nvSpPr>
            <p:spPr bwMode="auto">
              <a:xfrm>
                <a:off x="3795" y="2156"/>
                <a:ext cx="109" cy="41"/>
              </a:xfrm>
              <a:custGeom>
                <a:avLst/>
                <a:gdLst>
                  <a:gd name="T0" fmla="*/ 37 w 44"/>
                  <a:gd name="T1" fmla="*/ 4 h 16"/>
                  <a:gd name="T2" fmla="*/ 29 w 44"/>
                  <a:gd name="T3" fmla="*/ 9 h 16"/>
                  <a:gd name="T4" fmla="*/ 18 w 44"/>
                  <a:gd name="T5" fmla="*/ 8 h 16"/>
                  <a:gd name="T6" fmla="*/ 25 w 44"/>
                  <a:gd name="T7" fmla="*/ 7 h 16"/>
                  <a:gd name="T8" fmla="*/ 31 w 44"/>
                  <a:gd name="T9" fmla="*/ 2 h 16"/>
                  <a:gd name="T10" fmla="*/ 20 w 44"/>
                  <a:gd name="T11" fmla="*/ 2 h 16"/>
                  <a:gd name="T12" fmla="*/ 9 w 44"/>
                  <a:gd name="T13" fmla="*/ 2 h 16"/>
                  <a:gd name="T14" fmla="*/ 0 w 44"/>
                  <a:gd name="T15" fmla="*/ 7 h 16"/>
                  <a:gd name="T16" fmla="*/ 9 w 44"/>
                  <a:gd name="T17" fmla="*/ 16 h 16"/>
                  <a:gd name="T18" fmla="*/ 13 w 44"/>
                  <a:gd name="T19" fmla="*/ 14 h 16"/>
                  <a:gd name="T20" fmla="*/ 29 w 44"/>
                  <a:gd name="T21" fmla="*/ 14 h 16"/>
                  <a:gd name="T22" fmla="*/ 44 w 44"/>
                  <a:gd name="T23" fmla="*/ 2 h 16"/>
                  <a:gd name="T24" fmla="*/ 37 w 44"/>
                  <a:gd name="T25"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16">
                    <a:moveTo>
                      <a:pt x="37" y="4"/>
                    </a:moveTo>
                    <a:cubicBezTo>
                      <a:pt x="34" y="7"/>
                      <a:pt x="32" y="8"/>
                      <a:pt x="29" y="9"/>
                    </a:cubicBezTo>
                    <a:cubicBezTo>
                      <a:pt x="24" y="10"/>
                      <a:pt x="19" y="9"/>
                      <a:pt x="18" y="8"/>
                    </a:cubicBezTo>
                    <a:cubicBezTo>
                      <a:pt x="15" y="6"/>
                      <a:pt x="18" y="7"/>
                      <a:pt x="25" y="7"/>
                    </a:cubicBezTo>
                    <a:cubicBezTo>
                      <a:pt x="32" y="6"/>
                      <a:pt x="31" y="2"/>
                      <a:pt x="31" y="2"/>
                    </a:cubicBezTo>
                    <a:cubicBezTo>
                      <a:pt x="29" y="2"/>
                      <a:pt x="27" y="2"/>
                      <a:pt x="20" y="2"/>
                    </a:cubicBezTo>
                    <a:cubicBezTo>
                      <a:pt x="17" y="2"/>
                      <a:pt x="12" y="1"/>
                      <a:pt x="9" y="2"/>
                    </a:cubicBezTo>
                    <a:cubicBezTo>
                      <a:pt x="6" y="2"/>
                      <a:pt x="4" y="5"/>
                      <a:pt x="0" y="7"/>
                    </a:cubicBezTo>
                    <a:cubicBezTo>
                      <a:pt x="9" y="16"/>
                      <a:pt x="9" y="16"/>
                      <a:pt x="9" y="16"/>
                    </a:cubicBezTo>
                    <a:cubicBezTo>
                      <a:pt x="11" y="15"/>
                      <a:pt x="12" y="14"/>
                      <a:pt x="13" y="14"/>
                    </a:cubicBezTo>
                    <a:cubicBezTo>
                      <a:pt x="16" y="14"/>
                      <a:pt x="23" y="15"/>
                      <a:pt x="29" y="14"/>
                    </a:cubicBezTo>
                    <a:cubicBezTo>
                      <a:pt x="40" y="9"/>
                      <a:pt x="44" y="2"/>
                      <a:pt x="44" y="2"/>
                    </a:cubicBezTo>
                    <a:cubicBezTo>
                      <a:pt x="44" y="2"/>
                      <a:pt x="41" y="0"/>
                      <a:pt x="37"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38" name="Freeform 65"/>
              <p:cNvSpPr>
                <a:spLocks noEditPoints="1"/>
              </p:cNvSpPr>
              <p:nvPr/>
            </p:nvSpPr>
            <p:spPr bwMode="auto">
              <a:xfrm>
                <a:off x="3810" y="2110"/>
                <a:ext cx="94" cy="41"/>
              </a:xfrm>
              <a:custGeom>
                <a:avLst/>
                <a:gdLst>
                  <a:gd name="T0" fmla="*/ 38 w 38"/>
                  <a:gd name="T1" fmla="*/ 0 h 16"/>
                  <a:gd name="T2" fmla="*/ 34 w 38"/>
                  <a:gd name="T3" fmla="*/ 0 h 16"/>
                  <a:gd name="T4" fmla="*/ 34 w 38"/>
                  <a:gd name="T5" fmla="*/ 6 h 16"/>
                  <a:gd name="T6" fmla="*/ 32 w 38"/>
                  <a:gd name="T7" fmla="*/ 6 h 16"/>
                  <a:gd name="T8" fmla="*/ 32 w 38"/>
                  <a:gd name="T9" fmla="*/ 0 h 16"/>
                  <a:gd name="T10" fmla="*/ 28 w 38"/>
                  <a:gd name="T11" fmla="*/ 0 h 16"/>
                  <a:gd name="T12" fmla="*/ 28 w 38"/>
                  <a:gd name="T13" fmla="*/ 6 h 16"/>
                  <a:gd name="T14" fmla="*/ 12 w 38"/>
                  <a:gd name="T15" fmla="*/ 6 h 16"/>
                  <a:gd name="T16" fmla="*/ 12 w 38"/>
                  <a:gd name="T17" fmla="*/ 3 h 16"/>
                  <a:gd name="T18" fmla="*/ 12 w 38"/>
                  <a:gd name="T19" fmla="*/ 1 h 16"/>
                  <a:gd name="T20" fmla="*/ 11 w 38"/>
                  <a:gd name="T21" fmla="*/ 0 h 16"/>
                  <a:gd name="T22" fmla="*/ 9 w 38"/>
                  <a:gd name="T23" fmla="*/ 0 h 16"/>
                  <a:gd name="T24" fmla="*/ 3 w 38"/>
                  <a:gd name="T25" fmla="*/ 0 h 16"/>
                  <a:gd name="T26" fmla="*/ 1 w 38"/>
                  <a:gd name="T27" fmla="*/ 0 h 16"/>
                  <a:gd name="T28" fmla="*/ 0 w 38"/>
                  <a:gd name="T29" fmla="*/ 2 h 16"/>
                  <a:gd name="T30" fmla="*/ 0 w 38"/>
                  <a:gd name="T31" fmla="*/ 3 h 16"/>
                  <a:gd name="T32" fmla="*/ 0 w 38"/>
                  <a:gd name="T33" fmla="*/ 13 h 16"/>
                  <a:gd name="T34" fmla="*/ 0 w 38"/>
                  <a:gd name="T35" fmla="*/ 15 h 16"/>
                  <a:gd name="T36" fmla="*/ 2 w 38"/>
                  <a:gd name="T37" fmla="*/ 16 h 16"/>
                  <a:gd name="T38" fmla="*/ 3 w 38"/>
                  <a:gd name="T39" fmla="*/ 16 h 16"/>
                  <a:gd name="T40" fmla="*/ 9 w 38"/>
                  <a:gd name="T41" fmla="*/ 16 h 16"/>
                  <a:gd name="T42" fmla="*/ 11 w 38"/>
                  <a:gd name="T43" fmla="*/ 16 h 16"/>
                  <a:gd name="T44" fmla="*/ 12 w 38"/>
                  <a:gd name="T45" fmla="*/ 14 h 16"/>
                  <a:gd name="T46" fmla="*/ 12 w 38"/>
                  <a:gd name="T47" fmla="*/ 13 h 16"/>
                  <a:gd name="T48" fmla="*/ 12 w 38"/>
                  <a:gd name="T49" fmla="*/ 10 h 16"/>
                  <a:gd name="T50" fmla="*/ 38 w 38"/>
                  <a:gd name="T51" fmla="*/ 10 h 16"/>
                  <a:gd name="T52" fmla="*/ 38 w 38"/>
                  <a:gd name="T53" fmla="*/ 0 h 16"/>
                  <a:gd name="T54" fmla="*/ 3 w 38"/>
                  <a:gd name="T55" fmla="*/ 3 h 16"/>
                  <a:gd name="T56" fmla="*/ 9 w 38"/>
                  <a:gd name="T57" fmla="*/ 3 h 16"/>
                  <a:gd name="T58" fmla="*/ 9 w 38"/>
                  <a:gd name="T59" fmla="*/ 13 h 16"/>
                  <a:gd name="T60" fmla="*/ 3 w 38"/>
                  <a:gd name="T61" fmla="*/ 13 h 16"/>
                  <a:gd name="T62" fmla="*/ 3 w 38"/>
                  <a:gd name="T63"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 h="16">
                    <a:moveTo>
                      <a:pt x="38" y="0"/>
                    </a:moveTo>
                    <a:cubicBezTo>
                      <a:pt x="34" y="0"/>
                      <a:pt x="34" y="0"/>
                      <a:pt x="34" y="0"/>
                    </a:cubicBezTo>
                    <a:cubicBezTo>
                      <a:pt x="34" y="6"/>
                      <a:pt x="34" y="6"/>
                      <a:pt x="34" y="6"/>
                    </a:cubicBezTo>
                    <a:cubicBezTo>
                      <a:pt x="32" y="6"/>
                      <a:pt x="32" y="6"/>
                      <a:pt x="32" y="6"/>
                    </a:cubicBezTo>
                    <a:cubicBezTo>
                      <a:pt x="32" y="0"/>
                      <a:pt x="32" y="0"/>
                      <a:pt x="32" y="0"/>
                    </a:cubicBezTo>
                    <a:cubicBezTo>
                      <a:pt x="28" y="0"/>
                      <a:pt x="28" y="0"/>
                      <a:pt x="28" y="0"/>
                    </a:cubicBezTo>
                    <a:cubicBezTo>
                      <a:pt x="28" y="6"/>
                      <a:pt x="28" y="6"/>
                      <a:pt x="28" y="6"/>
                    </a:cubicBezTo>
                    <a:cubicBezTo>
                      <a:pt x="12" y="6"/>
                      <a:pt x="12" y="6"/>
                      <a:pt x="12" y="6"/>
                    </a:cubicBezTo>
                    <a:cubicBezTo>
                      <a:pt x="12" y="3"/>
                      <a:pt x="12" y="3"/>
                      <a:pt x="12" y="3"/>
                    </a:cubicBezTo>
                    <a:cubicBezTo>
                      <a:pt x="12" y="2"/>
                      <a:pt x="12" y="2"/>
                      <a:pt x="12" y="1"/>
                    </a:cubicBezTo>
                    <a:cubicBezTo>
                      <a:pt x="12" y="1"/>
                      <a:pt x="11" y="0"/>
                      <a:pt x="11" y="0"/>
                    </a:cubicBezTo>
                    <a:cubicBezTo>
                      <a:pt x="10" y="0"/>
                      <a:pt x="10" y="0"/>
                      <a:pt x="9" y="0"/>
                    </a:cubicBezTo>
                    <a:cubicBezTo>
                      <a:pt x="3" y="0"/>
                      <a:pt x="3" y="0"/>
                      <a:pt x="3" y="0"/>
                    </a:cubicBezTo>
                    <a:cubicBezTo>
                      <a:pt x="2" y="0"/>
                      <a:pt x="2" y="0"/>
                      <a:pt x="1" y="0"/>
                    </a:cubicBezTo>
                    <a:cubicBezTo>
                      <a:pt x="1" y="1"/>
                      <a:pt x="0" y="1"/>
                      <a:pt x="0" y="2"/>
                    </a:cubicBezTo>
                    <a:cubicBezTo>
                      <a:pt x="0" y="2"/>
                      <a:pt x="0" y="2"/>
                      <a:pt x="0" y="3"/>
                    </a:cubicBezTo>
                    <a:cubicBezTo>
                      <a:pt x="0" y="13"/>
                      <a:pt x="0" y="13"/>
                      <a:pt x="0" y="13"/>
                    </a:cubicBezTo>
                    <a:cubicBezTo>
                      <a:pt x="0" y="14"/>
                      <a:pt x="0" y="14"/>
                      <a:pt x="0" y="15"/>
                    </a:cubicBezTo>
                    <a:cubicBezTo>
                      <a:pt x="1" y="15"/>
                      <a:pt x="1" y="16"/>
                      <a:pt x="2" y="16"/>
                    </a:cubicBezTo>
                    <a:cubicBezTo>
                      <a:pt x="2" y="16"/>
                      <a:pt x="2" y="16"/>
                      <a:pt x="3" y="16"/>
                    </a:cubicBezTo>
                    <a:cubicBezTo>
                      <a:pt x="9" y="16"/>
                      <a:pt x="9" y="16"/>
                      <a:pt x="9" y="16"/>
                    </a:cubicBezTo>
                    <a:cubicBezTo>
                      <a:pt x="10" y="16"/>
                      <a:pt x="11" y="16"/>
                      <a:pt x="11" y="16"/>
                    </a:cubicBezTo>
                    <a:cubicBezTo>
                      <a:pt x="12" y="15"/>
                      <a:pt x="12" y="15"/>
                      <a:pt x="12" y="14"/>
                    </a:cubicBezTo>
                    <a:cubicBezTo>
                      <a:pt x="12" y="14"/>
                      <a:pt x="12" y="13"/>
                      <a:pt x="12" y="13"/>
                    </a:cubicBezTo>
                    <a:cubicBezTo>
                      <a:pt x="12" y="10"/>
                      <a:pt x="12" y="10"/>
                      <a:pt x="12" y="10"/>
                    </a:cubicBezTo>
                    <a:cubicBezTo>
                      <a:pt x="38" y="10"/>
                      <a:pt x="38" y="10"/>
                      <a:pt x="38" y="10"/>
                    </a:cubicBezTo>
                    <a:lnTo>
                      <a:pt x="38" y="0"/>
                    </a:lnTo>
                    <a:close/>
                    <a:moveTo>
                      <a:pt x="3" y="3"/>
                    </a:moveTo>
                    <a:cubicBezTo>
                      <a:pt x="9" y="3"/>
                      <a:pt x="9" y="3"/>
                      <a:pt x="9" y="3"/>
                    </a:cubicBezTo>
                    <a:cubicBezTo>
                      <a:pt x="9" y="13"/>
                      <a:pt x="9" y="13"/>
                      <a:pt x="9" y="13"/>
                    </a:cubicBezTo>
                    <a:cubicBezTo>
                      <a:pt x="3" y="13"/>
                      <a:pt x="3" y="13"/>
                      <a:pt x="3" y="13"/>
                    </a:cubicBezTo>
                    <a:lnTo>
                      <a:pt x="3"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grpSp>
        <p:sp>
          <p:nvSpPr>
            <p:cNvPr id="135" name="文本框 108"/>
            <p:cNvSpPr txBox="1"/>
            <p:nvPr/>
          </p:nvSpPr>
          <p:spPr>
            <a:xfrm>
              <a:off x="3869594" y="3094916"/>
              <a:ext cx="726660" cy="584910"/>
            </a:xfrm>
            <a:prstGeom prst="rect">
              <a:avLst/>
            </a:prstGeom>
            <a:noFill/>
            <a:scene3d>
              <a:camera prst="orthographicFront">
                <a:rot lat="20428945" lon="19984105" rev="21487365"/>
              </a:camera>
              <a:lightRig rig="threePt" dir="t"/>
            </a:scene3d>
          </p:spPr>
          <p:txBody>
            <a:bodyPr wrap="square" rtlCol="0">
              <a:spAutoFit/>
            </a:bodyPr>
            <a:lstStyle/>
            <a:p>
              <a:pPr algn="ctr" defTabSz="914377"/>
              <a:r>
                <a:rPr lang="en-US" altLang="zh-CN" sz="3200" b="1" dirty="0">
                  <a:solidFill>
                    <a:prstClr val="white"/>
                  </a:solidFill>
                  <a:latin typeface="Cambria" panose="02040503050406030204" pitchFamily="18" charset="0"/>
                  <a:ea typeface="Cambria" panose="02040503050406030204" pitchFamily="18" charset="0"/>
                </a:rPr>
                <a:t>02</a:t>
              </a:r>
              <a:endParaRPr lang="zh-CN" altLang="en-US" sz="3200" b="1" dirty="0">
                <a:solidFill>
                  <a:prstClr val="white"/>
                </a:solidFill>
                <a:latin typeface="Cambria" panose="02040503050406030204" pitchFamily="18" charset="0"/>
                <a:ea typeface="微软雅黑"/>
              </a:endParaRPr>
            </a:p>
          </p:txBody>
        </p:sp>
      </p:grpSp>
      <p:grpSp>
        <p:nvGrpSpPr>
          <p:cNvPr id="142" name="组合 141"/>
          <p:cNvGrpSpPr/>
          <p:nvPr/>
        </p:nvGrpSpPr>
        <p:grpSpPr>
          <a:xfrm>
            <a:off x="7501" y="1443748"/>
            <a:ext cx="1468855" cy="1285619"/>
            <a:chOff x="3142501" y="1571400"/>
            <a:chExt cx="1468663" cy="1285916"/>
          </a:xfrm>
        </p:grpSpPr>
        <p:grpSp>
          <p:nvGrpSpPr>
            <p:cNvPr id="143" name="组合 142"/>
            <p:cNvGrpSpPr/>
            <p:nvPr/>
          </p:nvGrpSpPr>
          <p:grpSpPr>
            <a:xfrm>
              <a:off x="3142501" y="1571400"/>
              <a:ext cx="1468663" cy="1285916"/>
              <a:chOff x="2857503" y="3700575"/>
              <a:chExt cx="2656140" cy="2337367"/>
            </a:xfrm>
          </p:grpSpPr>
          <p:sp>
            <p:nvSpPr>
              <p:cNvPr id="154" name="平行四边形 153"/>
              <p:cNvSpPr/>
              <p:nvPr/>
            </p:nvSpPr>
            <p:spPr>
              <a:xfrm rot="5400000" flipH="1" flipV="1">
                <a:off x="2563596" y="4415965"/>
                <a:ext cx="1915884" cy="1328069"/>
              </a:xfrm>
              <a:prstGeom prst="parallelogram">
                <a:avLst>
                  <a:gd name="adj" fmla="val 31901"/>
                </a:avLst>
              </a:prstGeom>
              <a:solidFill>
                <a:srgbClr val="663A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55" name="平行四边形 154"/>
              <p:cNvSpPr/>
              <p:nvPr/>
            </p:nvSpPr>
            <p:spPr>
              <a:xfrm rot="16200000" flipV="1">
                <a:off x="3891666" y="4415965"/>
                <a:ext cx="1915884" cy="1328069"/>
              </a:xfrm>
              <a:prstGeom prst="parallelogram">
                <a:avLst>
                  <a:gd name="adj" fmla="val 31901"/>
                </a:avLst>
              </a:prstGeom>
              <a:solidFill>
                <a:srgbClr val="46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56" name="任意多边形 155"/>
              <p:cNvSpPr/>
              <p:nvPr/>
            </p:nvSpPr>
            <p:spPr>
              <a:xfrm>
                <a:off x="2857503" y="3700575"/>
                <a:ext cx="2656140" cy="852488"/>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Lst>
                <a:ahLst/>
                <a:cxnLst>
                  <a:cxn ang="0">
                    <a:pos x="connsiteX0" y="connsiteY0"/>
                  </a:cxn>
                  <a:cxn ang="0">
                    <a:pos x="connsiteX1" y="connsiteY1"/>
                  </a:cxn>
                  <a:cxn ang="0">
                    <a:pos x="connsiteX2" y="connsiteY2"/>
                  </a:cxn>
                  <a:cxn ang="0">
                    <a:pos x="connsiteX3" y="connsiteY3"/>
                  </a:cxn>
                </a:cxnLst>
                <a:rect l="l" t="t" r="r" b="b"/>
                <a:pathLst>
                  <a:path w="2656140" h="852488">
                    <a:moveTo>
                      <a:pt x="1328070" y="0"/>
                    </a:moveTo>
                    <a:lnTo>
                      <a:pt x="2656140" y="426244"/>
                    </a:lnTo>
                    <a:lnTo>
                      <a:pt x="1328070" y="852488"/>
                    </a:lnTo>
                    <a:lnTo>
                      <a:pt x="0" y="426244"/>
                    </a:lnTo>
                    <a:close/>
                  </a:path>
                </a:pathLst>
              </a:custGeom>
              <a:solidFill>
                <a:srgbClr val="985C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sp>
          <p:nvSpPr>
            <p:cNvPr id="144" name="任意多边形 143"/>
            <p:cNvSpPr/>
            <p:nvPr/>
          </p:nvSpPr>
          <p:spPr>
            <a:xfrm>
              <a:off x="3144420" y="1574210"/>
              <a:ext cx="734331" cy="469001"/>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 name="connsiteX0-1" fmla="*/ 1328070 w 1328070"/>
                <a:gd name="connsiteY0-2" fmla="*/ 0 h 852488"/>
                <a:gd name="connsiteX1-3" fmla="*/ 1328070 w 1328070"/>
                <a:gd name="connsiteY1-4" fmla="*/ 852488 h 852488"/>
                <a:gd name="connsiteX2-5" fmla="*/ 0 w 1328070"/>
                <a:gd name="connsiteY2-6" fmla="*/ 426244 h 852488"/>
                <a:gd name="connsiteX3-7" fmla="*/ 1328070 w 1328070"/>
                <a:gd name="connsiteY3-8" fmla="*/ 0 h 852488"/>
              </a:gdLst>
              <a:ahLst/>
              <a:cxnLst>
                <a:cxn ang="0">
                  <a:pos x="connsiteX0-1" y="connsiteY0-2"/>
                </a:cxn>
                <a:cxn ang="0">
                  <a:pos x="connsiteX1-3" y="connsiteY1-4"/>
                </a:cxn>
                <a:cxn ang="0">
                  <a:pos x="connsiteX2-5" y="connsiteY2-6"/>
                </a:cxn>
                <a:cxn ang="0">
                  <a:pos x="connsiteX3-7" y="connsiteY3-8"/>
                </a:cxn>
              </a:cxnLst>
              <a:rect l="l" t="t" r="r" b="b"/>
              <a:pathLst>
                <a:path w="1328070" h="852488">
                  <a:moveTo>
                    <a:pt x="1328070" y="0"/>
                  </a:moveTo>
                  <a:lnTo>
                    <a:pt x="1328070" y="852488"/>
                  </a:lnTo>
                  <a:lnTo>
                    <a:pt x="0" y="426244"/>
                  </a:lnTo>
                  <a:lnTo>
                    <a:pt x="1328070" y="0"/>
                  </a:lnTo>
                  <a:close/>
                </a:path>
              </a:pathLst>
            </a:custGeom>
            <a:gradFill>
              <a:gsLst>
                <a:gs pos="0">
                  <a:srgbClr val="462852">
                    <a:alpha val="25000"/>
                  </a:srgbClr>
                </a:gs>
                <a:gs pos="100000">
                  <a:srgbClr val="46285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nvGrpSpPr>
            <p:cNvPr id="145" name="组合 144"/>
            <p:cNvGrpSpPr/>
            <p:nvPr/>
          </p:nvGrpSpPr>
          <p:grpSpPr>
            <a:xfrm>
              <a:off x="3968019" y="2064652"/>
              <a:ext cx="539035" cy="519362"/>
              <a:chOff x="6105730" y="1273212"/>
              <a:chExt cx="506571" cy="488084"/>
            </a:xfrm>
            <a:solidFill>
              <a:schemeClr val="bg1"/>
            </a:solidFill>
            <a:effectLst/>
            <a:scene3d>
              <a:camera prst="orthographicFront">
                <a:rot lat="20238001" lon="2190000" rev="60000"/>
              </a:camera>
              <a:lightRig rig="threePt" dir="t"/>
            </a:scene3d>
          </p:grpSpPr>
          <p:sp>
            <p:nvSpPr>
              <p:cNvPr id="147" name="Freeform 69"/>
              <p:cNvSpPr/>
              <p:nvPr/>
            </p:nvSpPr>
            <p:spPr bwMode="auto">
              <a:xfrm>
                <a:off x="6105730" y="1624485"/>
                <a:ext cx="506571" cy="136811"/>
              </a:xfrm>
              <a:custGeom>
                <a:avLst/>
                <a:gdLst>
                  <a:gd name="T0" fmla="*/ 52 w 55"/>
                  <a:gd name="T1" fmla="*/ 6 h 15"/>
                  <a:gd name="T2" fmla="*/ 38 w 55"/>
                  <a:gd name="T3" fmla="*/ 6 h 15"/>
                  <a:gd name="T4" fmla="*/ 37 w 55"/>
                  <a:gd name="T5" fmla="*/ 6 h 15"/>
                  <a:gd name="T6" fmla="*/ 37 w 55"/>
                  <a:gd name="T7" fmla="*/ 3 h 15"/>
                  <a:gd name="T8" fmla="*/ 37 w 55"/>
                  <a:gd name="T9" fmla="*/ 1 h 15"/>
                  <a:gd name="T10" fmla="*/ 35 w 55"/>
                  <a:gd name="T11" fmla="*/ 0 h 15"/>
                  <a:gd name="T12" fmla="*/ 20 w 55"/>
                  <a:gd name="T13" fmla="*/ 0 h 15"/>
                  <a:gd name="T14" fmla="*/ 18 w 55"/>
                  <a:gd name="T15" fmla="*/ 3 h 15"/>
                  <a:gd name="T16" fmla="*/ 18 w 55"/>
                  <a:gd name="T17" fmla="*/ 6 h 15"/>
                  <a:gd name="T18" fmla="*/ 18 w 55"/>
                  <a:gd name="T19" fmla="*/ 6 h 15"/>
                  <a:gd name="T20" fmla="*/ 3 w 55"/>
                  <a:gd name="T21" fmla="*/ 6 h 15"/>
                  <a:gd name="T22" fmla="*/ 0 w 55"/>
                  <a:gd name="T23" fmla="*/ 8 h 15"/>
                  <a:gd name="T24" fmla="*/ 0 w 55"/>
                  <a:gd name="T25" fmla="*/ 14 h 15"/>
                  <a:gd name="T26" fmla="*/ 1 w 55"/>
                  <a:gd name="T27" fmla="*/ 15 h 15"/>
                  <a:gd name="T28" fmla="*/ 2 w 55"/>
                  <a:gd name="T29" fmla="*/ 14 h 15"/>
                  <a:gd name="T30" fmla="*/ 2 w 55"/>
                  <a:gd name="T31" fmla="*/ 8 h 15"/>
                  <a:gd name="T32" fmla="*/ 3 w 55"/>
                  <a:gd name="T33" fmla="*/ 8 h 15"/>
                  <a:gd name="T34" fmla="*/ 18 w 55"/>
                  <a:gd name="T35" fmla="*/ 8 h 15"/>
                  <a:gd name="T36" fmla="*/ 18 w 55"/>
                  <a:gd name="T37" fmla="*/ 8 h 15"/>
                  <a:gd name="T38" fmla="*/ 18 w 55"/>
                  <a:gd name="T39" fmla="*/ 9 h 15"/>
                  <a:gd name="T40" fmla="*/ 19 w 55"/>
                  <a:gd name="T41" fmla="*/ 9 h 15"/>
                  <a:gd name="T42" fmla="*/ 20 w 55"/>
                  <a:gd name="T43" fmla="*/ 9 h 15"/>
                  <a:gd name="T44" fmla="*/ 20 w 55"/>
                  <a:gd name="T45" fmla="*/ 8 h 15"/>
                  <a:gd name="T46" fmla="*/ 20 w 55"/>
                  <a:gd name="T47" fmla="*/ 3 h 15"/>
                  <a:gd name="T48" fmla="*/ 20 w 55"/>
                  <a:gd name="T49" fmla="*/ 2 h 15"/>
                  <a:gd name="T50" fmla="*/ 35 w 55"/>
                  <a:gd name="T51" fmla="*/ 2 h 15"/>
                  <a:gd name="T52" fmla="*/ 35 w 55"/>
                  <a:gd name="T53" fmla="*/ 3 h 15"/>
                  <a:gd name="T54" fmla="*/ 35 w 55"/>
                  <a:gd name="T55" fmla="*/ 8 h 15"/>
                  <a:gd name="T56" fmla="*/ 36 w 55"/>
                  <a:gd name="T57" fmla="*/ 9 h 15"/>
                  <a:gd name="T58" fmla="*/ 36 w 55"/>
                  <a:gd name="T59" fmla="*/ 9 h 15"/>
                  <a:gd name="T60" fmla="*/ 37 w 55"/>
                  <a:gd name="T61" fmla="*/ 9 h 15"/>
                  <a:gd name="T62" fmla="*/ 37 w 55"/>
                  <a:gd name="T63" fmla="*/ 8 h 15"/>
                  <a:gd name="T64" fmla="*/ 38 w 55"/>
                  <a:gd name="T65" fmla="*/ 8 h 15"/>
                  <a:gd name="T66" fmla="*/ 52 w 55"/>
                  <a:gd name="T67" fmla="*/ 8 h 15"/>
                  <a:gd name="T68" fmla="*/ 53 w 55"/>
                  <a:gd name="T69" fmla="*/ 8 h 15"/>
                  <a:gd name="T70" fmla="*/ 53 w 55"/>
                  <a:gd name="T71" fmla="*/ 14 h 15"/>
                  <a:gd name="T72" fmla="*/ 54 w 55"/>
                  <a:gd name="T73" fmla="*/ 15 h 15"/>
                  <a:gd name="T74" fmla="*/ 55 w 55"/>
                  <a:gd name="T75" fmla="*/ 14 h 15"/>
                  <a:gd name="T76" fmla="*/ 55 w 55"/>
                  <a:gd name="T77" fmla="*/ 8 h 15"/>
                  <a:gd name="T78" fmla="*/ 52 w 55"/>
                  <a:gd name="T79"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5" h="15">
                    <a:moveTo>
                      <a:pt x="52" y="6"/>
                    </a:moveTo>
                    <a:cubicBezTo>
                      <a:pt x="38" y="6"/>
                      <a:pt x="38" y="6"/>
                      <a:pt x="38" y="6"/>
                    </a:cubicBezTo>
                    <a:cubicBezTo>
                      <a:pt x="38" y="6"/>
                      <a:pt x="37" y="6"/>
                      <a:pt x="37" y="6"/>
                    </a:cubicBezTo>
                    <a:cubicBezTo>
                      <a:pt x="37" y="3"/>
                      <a:pt x="37" y="3"/>
                      <a:pt x="37" y="3"/>
                    </a:cubicBezTo>
                    <a:cubicBezTo>
                      <a:pt x="37" y="2"/>
                      <a:pt x="37" y="1"/>
                      <a:pt x="37" y="1"/>
                    </a:cubicBezTo>
                    <a:cubicBezTo>
                      <a:pt x="36" y="0"/>
                      <a:pt x="36" y="0"/>
                      <a:pt x="35" y="0"/>
                    </a:cubicBezTo>
                    <a:cubicBezTo>
                      <a:pt x="20" y="0"/>
                      <a:pt x="20" y="0"/>
                      <a:pt x="20" y="0"/>
                    </a:cubicBezTo>
                    <a:cubicBezTo>
                      <a:pt x="19" y="0"/>
                      <a:pt x="18" y="1"/>
                      <a:pt x="18" y="3"/>
                    </a:cubicBezTo>
                    <a:cubicBezTo>
                      <a:pt x="18" y="6"/>
                      <a:pt x="18" y="6"/>
                      <a:pt x="18" y="6"/>
                    </a:cubicBezTo>
                    <a:cubicBezTo>
                      <a:pt x="18" y="6"/>
                      <a:pt x="18" y="6"/>
                      <a:pt x="18" y="6"/>
                    </a:cubicBezTo>
                    <a:cubicBezTo>
                      <a:pt x="3" y="6"/>
                      <a:pt x="3" y="6"/>
                      <a:pt x="3" y="6"/>
                    </a:cubicBezTo>
                    <a:cubicBezTo>
                      <a:pt x="2" y="6"/>
                      <a:pt x="0" y="7"/>
                      <a:pt x="0" y="8"/>
                    </a:cubicBezTo>
                    <a:cubicBezTo>
                      <a:pt x="0" y="14"/>
                      <a:pt x="0" y="14"/>
                      <a:pt x="0" y="14"/>
                    </a:cubicBezTo>
                    <a:cubicBezTo>
                      <a:pt x="0" y="14"/>
                      <a:pt x="1" y="15"/>
                      <a:pt x="1" y="15"/>
                    </a:cubicBezTo>
                    <a:cubicBezTo>
                      <a:pt x="2" y="15"/>
                      <a:pt x="2" y="14"/>
                      <a:pt x="2" y="14"/>
                    </a:cubicBezTo>
                    <a:cubicBezTo>
                      <a:pt x="2" y="8"/>
                      <a:pt x="2" y="8"/>
                      <a:pt x="2" y="8"/>
                    </a:cubicBezTo>
                    <a:cubicBezTo>
                      <a:pt x="2" y="8"/>
                      <a:pt x="3" y="8"/>
                      <a:pt x="3" y="8"/>
                    </a:cubicBezTo>
                    <a:cubicBezTo>
                      <a:pt x="18" y="8"/>
                      <a:pt x="18" y="8"/>
                      <a:pt x="18" y="8"/>
                    </a:cubicBezTo>
                    <a:cubicBezTo>
                      <a:pt x="18" y="8"/>
                      <a:pt x="18" y="8"/>
                      <a:pt x="18" y="8"/>
                    </a:cubicBezTo>
                    <a:cubicBezTo>
                      <a:pt x="18" y="8"/>
                      <a:pt x="18" y="8"/>
                      <a:pt x="18" y="9"/>
                    </a:cubicBezTo>
                    <a:cubicBezTo>
                      <a:pt x="18" y="9"/>
                      <a:pt x="19" y="9"/>
                      <a:pt x="19" y="9"/>
                    </a:cubicBezTo>
                    <a:cubicBezTo>
                      <a:pt x="19" y="9"/>
                      <a:pt x="19" y="9"/>
                      <a:pt x="20" y="9"/>
                    </a:cubicBezTo>
                    <a:cubicBezTo>
                      <a:pt x="20" y="8"/>
                      <a:pt x="20" y="8"/>
                      <a:pt x="20" y="8"/>
                    </a:cubicBezTo>
                    <a:cubicBezTo>
                      <a:pt x="20" y="3"/>
                      <a:pt x="20" y="3"/>
                      <a:pt x="20" y="3"/>
                    </a:cubicBezTo>
                    <a:cubicBezTo>
                      <a:pt x="20" y="2"/>
                      <a:pt x="20" y="2"/>
                      <a:pt x="20" y="2"/>
                    </a:cubicBezTo>
                    <a:cubicBezTo>
                      <a:pt x="35" y="2"/>
                      <a:pt x="35" y="2"/>
                      <a:pt x="35" y="2"/>
                    </a:cubicBezTo>
                    <a:cubicBezTo>
                      <a:pt x="35" y="2"/>
                      <a:pt x="35" y="2"/>
                      <a:pt x="35" y="3"/>
                    </a:cubicBezTo>
                    <a:cubicBezTo>
                      <a:pt x="35" y="8"/>
                      <a:pt x="35" y="8"/>
                      <a:pt x="35" y="8"/>
                    </a:cubicBezTo>
                    <a:cubicBezTo>
                      <a:pt x="35" y="8"/>
                      <a:pt x="35" y="8"/>
                      <a:pt x="36" y="9"/>
                    </a:cubicBezTo>
                    <a:cubicBezTo>
                      <a:pt x="36" y="9"/>
                      <a:pt x="36" y="9"/>
                      <a:pt x="36" y="9"/>
                    </a:cubicBezTo>
                    <a:cubicBezTo>
                      <a:pt x="37" y="9"/>
                      <a:pt x="37" y="9"/>
                      <a:pt x="37" y="9"/>
                    </a:cubicBezTo>
                    <a:cubicBezTo>
                      <a:pt x="37" y="8"/>
                      <a:pt x="37" y="8"/>
                      <a:pt x="37" y="8"/>
                    </a:cubicBezTo>
                    <a:cubicBezTo>
                      <a:pt x="37" y="8"/>
                      <a:pt x="37" y="8"/>
                      <a:pt x="38" y="8"/>
                    </a:cubicBezTo>
                    <a:cubicBezTo>
                      <a:pt x="52" y="8"/>
                      <a:pt x="52" y="8"/>
                      <a:pt x="52" y="8"/>
                    </a:cubicBezTo>
                    <a:cubicBezTo>
                      <a:pt x="53" y="8"/>
                      <a:pt x="53" y="8"/>
                      <a:pt x="53" y="8"/>
                    </a:cubicBezTo>
                    <a:cubicBezTo>
                      <a:pt x="53" y="14"/>
                      <a:pt x="53" y="14"/>
                      <a:pt x="53" y="14"/>
                    </a:cubicBezTo>
                    <a:cubicBezTo>
                      <a:pt x="53" y="14"/>
                      <a:pt x="53" y="15"/>
                      <a:pt x="54" y="15"/>
                    </a:cubicBezTo>
                    <a:cubicBezTo>
                      <a:pt x="54" y="15"/>
                      <a:pt x="55" y="14"/>
                      <a:pt x="55" y="14"/>
                    </a:cubicBezTo>
                    <a:cubicBezTo>
                      <a:pt x="55" y="8"/>
                      <a:pt x="55" y="8"/>
                      <a:pt x="55" y="8"/>
                    </a:cubicBezTo>
                    <a:cubicBezTo>
                      <a:pt x="55" y="7"/>
                      <a:pt x="54" y="6"/>
                      <a:pt x="52" y="6"/>
                    </a:cubicBezTo>
                    <a:close/>
                  </a:path>
                </a:pathLst>
              </a:custGeom>
              <a:grpFill/>
              <a:ln>
                <a:noFill/>
              </a:ln>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48" name="Freeform 70"/>
              <p:cNvSpPr/>
              <p:nvPr/>
            </p:nvSpPr>
            <p:spPr bwMode="auto">
              <a:xfrm>
                <a:off x="6290610" y="1358257"/>
                <a:ext cx="136811" cy="255135"/>
              </a:xfrm>
              <a:custGeom>
                <a:avLst/>
                <a:gdLst>
                  <a:gd name="T0" fmla="*/ 2 w 15"/>
                  <a:gd name="T1" fmla="*/ 14 h 28"/>
                  <a:gd name="T2" fmla="*/ 3 w 15"/>
                  <a:gd name="T3" fmla="*/ 13 h 28"/>
                  <a:gd name="T4" fmla="*/ 3 w 15"/>
                  <a:gd name="T5" fmla="*/ 8 h 28"/>
                  <a:gd name="T6" fmla="*/ 4 w 15"/>
                  <a:gd name="T7" fmla="*/ 4 h 28"/>
                  <a:gd name="T8" fmla="*/ 4 w 15"/>
                  <a:gd name="T9" fmla="*/ 4 h 28"/>
                  <a:gd name="T10" fmla="*/ 4 w 15"/>
                  <a:gd name="T11" fmla="*/ 12 h 28"/>
                  <a:gd name="T12" fmla="*/ 4 w 15"/>
                  <a:gd name="T13" fmla="*/ 13 h 28"/>
                  <a:gd name="T14" fmla="*/ 4 w 15"/>
                  <a:gd name="T15" fmla="*/ 26 h 28"/>
                  <a:gd name="T16" fmla="*/ 5 w 15"/>
                  <a:gd name="T17" fmla="*/ 28 h 28"/>
                  <a:gd name="T18" fmla="*/ 5 w 15"/>
                  <a:gd name="T19" fmla="*/ 28 h 28"/>
                  <a:gd name="T20" fmla="*/ 5 w 15"/>
                  <a:gd name="T21" fmla="*/ 28 h 28"/>
                  <a:gd name="T22" fmla="*/ 7 w 15"/>
                  <a:gd name="T23" fmla="*/ 26 h 28"/>
                  <a:gd name="T24" fmla="*/ 7 w 15"/>
                  <a:gd name="T25" fmla="*/ 14 h 28"/>
                  <a:gd name="T26" fmla="*/ 8 w 15"/>
                  <a:gd name="T27" fmla="*/ 14 h 28"/>
                  <a:gd name="T28" fmla="*/ 8 w 15"/>
                  <a:gd name="T29" fmla="*/ 26 h 28"/>
                  <a:gd name="T30" fmla="*/ 10 w 15"/>
                  <a:gd name="T31" fmla="*/ 28 h 28"/>
                  <a:gd name="T32" fmla="*/ 10 w 15"/>
                  <a:gd name="T33" fmla="*/ 28 h 28"/>
                  <a:gd name="T34" fmla="*/ 10 w 15"/>
                  <a:gd name="T35" fmla="*/ 28 h 28"/>
                  <a:gd name="T36" fmla="*/ 12 w 15"/>
                  <a:gd name="T37" fmla="*/ 26 h 28"/>
                  <a:gd name="T38" fmla="*/ 12 w 15"/>
                  <a:gd name="T39" fmla="*/ 13 h 28"/>
                  <a:gd name="T40" fmla="*/ 12 w 15"/>
                  <a:gd name="T41" fmla="*/ 12 h 28"/>
                  <a:gd name="T42" fmla="*/ 12 w 15"/>
                  <a:gd name="T43" fmla="*/ 4 h 28"/>
                  <a:gd name="T44" fmla="*/ 12 w 15"/>
                  <a:gd name="T45" fmla="*/ 4 h 28"/>
                  <a:gd name="T46" fmla="*/ 12 w 15"/>
                  <a:gd name="T47" fmla="*/ 8 h 28"/>
                  <a:gd name="T48" fmla="*/ 12 w 15"/>
                  <a:gd name="T49" fmla="*/ 13 h 28"/>
                  <a:gd name="T50" fmla="*/ 14 w 15"/>
                  <a:gd name="T51" fmla="*/ 14 h 28"/>
                  <a:gd name="T52" fmla="*/ 15 w 15"/>
                  <a:gd name="T53" fmla="*/ 13 h 28"/>
                  <a:gd name="T54" fmla="*/ 15 w 15"/>
                  <a:gd name="T55" fmla="*/ 8 h 28"/>
                  <a:gd name="T56" fmla="*/ 13 w 15"/>
                  <a:gd name="T57" fmla="*/ 1 h 28"/>
                  <a:gd name="T58" fmla="*/ 10 w 15"/>
                  <a:gd name="T59" fmla="*/ 0 h 28"/>
                  <a:gd name="T60" fmla="*/ 10 w 15"/>
                  <a:gd name="T61" fmla="*/ 0 h 28"/>
                  <a:gd name="T62" fmla="*/ 10 w 15"/>
                  <a:gd name="T63" fmla="*/ 0 h 28"/>
                  <a:gd name="T64" fmla="*/ 10 w 15"/>
                  <a:gd name="T65" fmla="*/ 0 h 28"/>
                  <a:gd name="T66" fmla="*/ 8 w 15"/>
                  <a:gd name="T67" fmla="*/ 4 h 28"/>
                  <a:gd name="T68" fmla="*/ 8 w 15"/>
                  <a:gd name="T69" fmla="*/ 1 h 28"/>
                  <a:gd name="T70" fmla="*/ 8 w 15"/>
                  <a:gd name="T71" fmla="*/ 1 h 28"/>
                  <a:gd name="T72" fmla="*/ 8 w 15"/>
                  <a:gd name="T73" fmla="*/ 0 h 28"/>
                  <a:gd name="T74" fmla="*/ 8 w 15"/>
                  <a:gd name="T75" fmla="*/ 0 h 28"/>
                  <a:gd name="T76" fmla="*/ 7 w 15"/>
                  <a:gd name="T77" fmla="*/ 0 h 28"/>
                  <a:gd name="T78" fmla="*/ 7 w 15"/>
                  <a:gd name="T79" fmla="*/ 0 h 28"/>
                  <a:gd name="T80" fmla="*/ 7 w 15"/>
                  <a:gd name="T81" fmla="*/ 1 h 28"/>
                  <a:gd name="T82" fmla="*/ 7 w 15"/>
                  <a:gd name="T83" fmla="*/ 1 h 28"/>
                  <a:gd name="T84" fmla="*/ 7 w 15"/>
                  <a:gd name="T85" fmla="*/ 4 h 28"/>
                  <a:gd name="T86" fmla="*/ 6 w 15"/>
                  <a:gd name="T87" fmla="*/ 0 h 28"/>
                  <a:gd name="T88" fmla="*/ 6 w 15"/>
                  <a:gd name="T89" fmla="*/ 0 h 28"/>
                  <a:gd name="T90" fmla="*/ 6 w 15"/>
                  <a:gd name="T91" fmla="*/ 0 h 28"/>
                  <a:gd name="T92" fmla="*/ 5 w 15"/>
                  <a:gd name="T93" fmla="*/ 0 h 28"/>
                  <a:gd name="T94" fmla="*/ 2 w 15"/>
                  <a:gd name="T95" fmla="*/ 1 h 28"/>
                  <a:gd name="T96" fmla="*/ 0 w 15"/>
                  <a:gd name="T97" fmla="*/ 8 h 28"/>
                  <a:gd name="T98" fmla="*/ 0 w 15"/>
                  <a:gd name="T99" fmla="*/ 13 h 28"/>
                  <a:gd name="T100" fmla="*/ 2 w 15"/>
                  <a:gd name="T101"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 h="28">
                    <a:moveTo>
                      <a:pt x="2" y="14"/>
                    </a:moveTo>
                    <a:cubicBezTo>
                      <a:pt x="3" y="14"/>
                      <a:pt x="3" y="14"/>
                      <a:pt x="3" y="13"/>
                    </a:cubicBezTo>
                    <a:cubicBezTo>
                      <a:pt x="3" y="13"/>
                      <a:pt x="3" y="10"/>
                      <a:pt x="3" y="8"/>
                    </a:cubicBezTo>
                    <a:cubicBezTo>
                      <a:pt x="3" y="7"/>
                      <a:pt x="3" y="4"/>
                      <a:pt x="4" y="4"/>
                    </a:cubicBezTo>
                    <a:cubicBezTo>
                      <a:pt x="4" y="4"/>
                      <a:pt x="4" y="4"/>
                      <a:pt x="4" y="4"/>
                    </a:cubicBezTo>
                    <a:cubicBezTo>
                      <a:pt x="4" y="12"/>
                      <a:pt x="4" y="12"/>
                      <a:pt x="4" y="12"/>
                    </a:cubicBezTo>
                    <a:cubicBezTo>
                      <a:pt x="4" y="12"/>
                      <a:pt x="4" y="13"/>
                      <a:pt x="4" y="13"/>
                    </a:cubicBezTo>
                    <a:cubicBezTo>
                      <a:pt x="4" y="26"/>
                      <a:pt x="4" y="26"/>
                      <a:pt x="4" y="26"/>
                    </a:cubicBezTo>
                    <a:cubicBezTo>
                      <a:pt x="4" y="27"/>
                      <a:pt x="4" y="28"/>
                      <a:pt x="5" y="28"/>
                    </a:cubicBezTo>
                    <a:cubicBezTo>
                      <a:pt x="5" y="28"/>
                      <a:pt x="5" y="28"/>
                      <a:pt x="5" y="28"/>
                    </a:cubicBezTo>
                    <a:cubicBezTo>
                      <a:pt x="5" y="28"/>
                      <a:pt x="5" y="28"/>
                      <a:pt x="5" y="28"/>
                    </a:cubicBezTo>
                    <a:cubicBezTo>
                      <a:pt x="6" y="28"/>
                      <a:pt x="7" y="27"/>
                      <a:pt x="7" y="26"/>
                    </a:cubicBezTo>
                    <a:cubicBezTo>
                      <a:pt x="7" y="14"/>
                      <a:pt x="7" y="14"/>
                      <a:pt x="7" y="14"/>
                    </a:cubicBezTo>
                    <a:cubicBezTo>
                      <a:pt x="8" y="14"/>
                      <a:pt x="8" y="14"/>
                      <a:pt x="8" y="14"/>
                    </a:cubicBezTo>
                    <a:cubicBezTo>
                      <a:pt x="8" y="26"/>
                      <a:pt x="8" y="26"/>
                      <a:pt x="8" y="26"/>
                    </a:cubicBezTo>
                    <a:cubicBezTo>
                      <a:pt x="8" y="27"/>
                      <a:pt x="9" y="28"/>
                      <a:pt x="10" y="28"/>
                    </a:cubicBezTo>
                    <a:cubicBezTo>
                      <a:pt x="10" y="28"/>
                      <a:pt x="10" y="28"/>
                      <a:pt x="10" y="28"/>
                    </a:cubicBezTo>
                    <a:cubicBezTo>
                      <a:pt x="10" y="28"/>
                      <a:pt x="10" y="28"/>
                      <a:pt x="10" y="28"/>
                    </a:cubicBezTo>
                    <a:cubicBezTo>
                      <a:pt x="11" y="28"/>
                      <a:pt x="12" y="27"/>
                      <a:pt x="12" y="26"/>
                    </a:cubicBezTo>
                    <a:cubicBezTo>
                      <a:pt x="12" y="13"/>
                      <a:pt x="12" y="13"/>
                      <a:pt x="12" y="13"/>
                    </a:cubicBezTo>
                    <a:cubicBezTo>
                      <a:pt x="12" y="13"/>
                      <a:pt x="12" y="12"/>
                      <a:pt x="12" y="12"/>
                    </a:cubicBezTo>
                    <a:cubicBezTo>
                      <a:pt x="12" y="4"/>
                      <a:pt x="12" y="4"/>
                      <a:pt x="12" y="4"/>
                    </a:cubicBezTo>
                    <a:cubicBezTo>
                      <a:pt x="12" y="4"/>
                      <a:pt x="12" y="4"/>
                      <a:pt x="12" y="4"/>
                    </a:cubicBezTo>
                    <a:cubicBezTo>
                      <a:pt x="12" y="4"/>
                      <a:pt x="12" y="7"/>
                      <a:pt x="12" y="8"/>
                    </a:cubicBezTo>
                    <a:cubicBezTo>
                      <a:pt x="13" y="10"/>
                      <a:pt x="12" y="13"/>
                      <a:pt x="12" y="13"/>
                    </a:cubicBezTo>
                    <a:cubicBezTo>
                      <a:pt x="12" y="14"/>
                      <a:pt x="13" y="14"/>
                      <a:pt x="14" y="14"/>
                    </a:cubicBezTo>
                    <a:cubicBezTo>
                      <a:pt x="15" y="14"/>
                      <a:pt x="15" y="14"/>
                      <a:pt x="15" y="13"/>
                    </a:cubicBezTo>
                    <a:cubicBezTo>
                      <a:pt x="15" y="13"/>
                      <a:pt x="15" y="10"/>
                      <a:pt x="15" y="8"/>
                    </a:cubicBezTo>
                    <a:cubicBezTo>
                      <a:pt x="15" y="3"/>
                      <a:pt x="13" y="1"/>
                      <a:pt x="13" y="1"/>
                    </a:cubicBezTo>
                    <a:cubicBezTo>
                      <a:pt x="12" y="1"/>
                      <a:pt x="11" y="0"/>
                      <a:pt x="10" y="0"/>
                    </a:cubicBezTo>
                    <a:cubicBezTo>
                      <a:pt x="10" y="0"/>
                      <a:pt x="10" y="0"/>
                      <a:pt x="10" y="0"/>
                    </a:cubicBezTo>
                    <a:cubicBezTo>
                      <a:pt x="10" y="0"/>
                      <a:pt x="10" y="0"/>
                      <a:pt x="10" y="0"/>
                    </a:cubicBezTo>
                    <a:cubicBezTo>
                      <a:pt x="10" y="0"/>
                      <a:pt x="10" y="0"/>
                      <a:pt x="10" y="0"/>
                    </a:cubicBezTo>
                    <a:cubicBezTo>
                      <a:pt x="10" y="0"/>
                      <a:pt x="9" y="2"/>
                      <a:pt x="8" y="4"/>
                    </a:cubicBezTo>
                    <a:cubicBezTo>
                      <a:pt x="8" y="3"/>
                      <a:pt x="8" y="1"/>
                      <a:pt x="8" y="1"/>
                    </a:cubicBezTo>
                    <a:cubicBezTo>
                      <a:pt x="8" y="1"/>
                      <a:pt x="8" y="1"/>
                      <a:pt x="8" y="1"/>
                    </a:cubicBezTo>
                    <a:cubicBezTo>
                      <a:pt x="8" y="0"/>
                      <a:pt x="8" y="0"/>
                      <a:pt x="8" y="0"/>
                    </a:cubicBezTo>
                    <a:cubicBezTo>
                      <a:pt x="8" y="0"/>
                      <a:pt x="8" y="0"/>
                      <a:pt x="8" y="0"/>
                    </a:cubicBezTo>
                    <a:cubicBezTo>
                      <a:pt x="7" y="0"/>
                      <a:pt x="7" y="0"/>
                      <a:pt x="7" y="0"/>
                    </a:cubicBezTo>
                    <a:cubicBezTo>
                      <a:pt x="7" y="0"/>
                      <a:pt x="7" y="0"/>
                      <a:pt x="7" y="0"/>
                    </a:cubicBezTo>
                    <a:cubicBezTo>
                      <a:pt x="7" y="1"/>
                      <a:pt x="7" y="1"/>
                      <a:pt x="7" y="1"/>
                    </a:cubicBezTo>
                    <a:cubicBezTo>
                      <a:pt x="7" y="1"/>
                      <a:pt x="7" y="1"/>
                      <a:pt x="7" y="1"/>
                    </a:cubicBezTo>
                    <a:cubicBezTo>
                      <a:pt x="7" y="1"/>
                      <a:pt x="7" y="3"/>
                      <a:pt x="7" y="4"/>
                    </a:cubicBezTo>
                    <a:cubicBezTo>
                      <a:pt x="6" y="2"/>
                      <a:pt x="6" y="0"/>
                      <a:pt x="6" y="0"/>
                    </a:cubicBezTo>
                    <a:cubicBezTo>
                      <a:pt x="6" y="0"/>
                      <a:pt x="6" y="0"/>
                      <a:pt x="6" y="0"/>
                    </a:cubicBezTo>
                    <a:cubicBezTo>
                      <a:pt x="6" y="0"/>
                      <a:pt x="6" y="0"/>
                      <a:pt x="6" y="0"/>
                    </a:cubicBezTo>
                    <a:cubicBezTo>
                      <a:pt x="5" y="0"/>
                      <a:pt x="5" y="0"/>
                      <a:pt x="5" y="0"/>
                    </a:cubicBezTo>
                    <a:cubicBezTo>
                      <a:pt x="4" y="0"/>
                      <a:pt x="3" y="1"/>
                      <a:pt x="2" y="1"/>
                    </a:cubicBezTo>
                    <a:cubicBezTo>
                      <a:pt x="2" y="1"/>
                      <a:pt x="1" y="3"/>
                      <a:pt x="0" y="8"/>
                    </a:cubicBezTo>
                    <a:cubicBezTo>
                      <a:pt x="0" y="10"/>
                      <a:pt x="0" y="13"/>
                      <a:pt x="0" y="13"/>
                    </a:cubicBezTo>
                    <a:cubicBezTo>
                      <a:pt x="1" y="14"/>
                      <a:pt x="1" y="14"/>
                      <a:pt x="2" y="14"/>
                    </a:cubicBezTo>
                    <a:close/>
                  </a:path>
                </a:pathLst>
              </a:custGeom>
              <a:grpFill/>
              <a:ln>
                <a:noFill/>
              </a:ln>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49" name="Freeform 71"/>
              <p:cNvSpPr/>
              <p:nvPr/>
            </p:nvSpPr>
            <p:spPr bwMode="auto">
              <a:xfrm>
                <a:off x="6327586" y="1273212"/>
                <a:ext cx="62859" cy="73952"/>
              </a:xfrm>
              <a:custGeom>
                <a:avLst/>
                <a:gdLst>
                  <a:gd name="T0" fmla="*/ 1 w 7"/>
                  <a:gd name="T1" fmla="*/ 5 h 8"/>
                  <a:gd name="T2" fmla="*/ 4 w 7"/>
                  <a:gd name="T3" fmla="*/ 8 h 8"/>
                  <a:gd name="T4" fmla="*/ 7 w 7"/>
                  <a:gd name="T5" fmla="*/ 5 h 8"/>
                  <a:gd name="T6" fmla="*/ 7 w 7"/>
                  <a:gd name="T7" fmla="*/ 4 h 8"/>
                  <a:gd name="T8" fmla="*/ 7 w 7"/>
                  <a:gd name="T9" fmla="*/ 4 h 8"/>
                  <a:gd name="T10" fmla="*/ 4 w 7"/>
                  <a:gd name="T11" fmla="*/ 0 h 8"/>
                  <a:gd name="T12" fmla="*/ 1 w 7"/>
                  <a:gd name="T13" fmla="*/ 4 h 8"/>
                  <a:gd name="T14" fmla="*/ 0 w 7"/>
                  <a:gd name="T15" fmla="*/ 4 h 8"/>
                  <a:gd name="T16" fmla="*/ 1 w 7"/>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8">
                    <a:moveTo>
                      <a:pt x="1" y="5"/>
                    </a:moveTo>
                    <a:cubicBezTo>
                      <a:pt x="1" y="7"/>
                      <a:pt x="2" y="8"/>
                      <a:pt x="4" y="8"/>
                    </a:cubicBezTo>
                    <a:cubicBezTo>
                      <a:pt x="5" y="8"/>
                      <a:pt x="6" y="7"/>
                      <a:pt x="7" y="5"/>
                    </a:cubicBezTo>
                    <a:cubicBezTo>
                      <a:pt x="7" y="5"/>
                      <a:pt x="7" y="5"/>
                      <a:pt x="7" y="4"/>
                    </a:cubicBezTo>
                    <a:cubicBezTo>
                      <a:pt x="7" y="4"/>
                      <a:pt x="7" y="4"/>
                      <a:pt x="7" y="4"/>
                    </a:cubicBezTo>
                    <a:cubicBezTo>
                      <a:pt x="7" y="2"/>
                      <a:pt x="5" y="0"/>
                      <a:pt x="4" y="0"/>
                    </a:cubicBezTo>
                    <a:cubicBezTo>
                      <a:pt x="2" y="0"/>
                      <a:pt x="1" y="2"/>
                      <a:pt x="1" y="4"/>
                    </a:cubicBezTo>
                    <a:cubicBezTo>
                      <a:pt x="0" y="4"/>
                      <a:pt x="0" y="4"/>
                      <a:pt x="0" y="4"/>
                    </a:cubicBezTo>
                    <a:cubicBezTo>
                      <a:pt x="0" y="5"/>
                      <a:pt x="0" y="5"/>
                      <a:pt x="1" y="5"/>
                    </a:cubicBezTo>
                    <a:close/>
                  </a:path>
                </a:pathLst>
              </a:custGeom>
              <a:grpFill/>
              <a:ln>
                <a:noFill/>
              </a:ln>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50" name="Freeform 72"/>
              <p:cNvSpPr/>
              <p:nvPr/>
            </p:nvSpPr>
            <p:spPr bwMode="auto">
              <a:xfrm>
                <a:off x="6464397" y="1421116"/>
                <a:ext cx="129416" cy="240344"/>
              </a:xfrm>
              <a:custGeom>
                <a:avLst/>
                <a:gdLst>
                  <a:gd name="T0" fmla="*/ 1 w 14"/>
                  <a:gd name="T1" fmla="*/ 13 h 26"/>
                  <a:gd name="T2" fmla="*/ 2 w 14"/>
                  <a:gd name="T3" fmla="*/ 12 h 26"/>
                  <a:gd name="T4" fmla="*/ 2 w 14"/>
                  <a:gd name="T5" fmla="*/ 8 h 26"/>
                  <a:gd name="T6" fmla="*/ 3 w 14"/>
                  <a:gd name="T7" fmla="*/ 4 h 26"/>
                  <a:gd name="T8" fmla="*/ 3 w 14"/>
                  <a:gd name="T9" fmla="*/ 4 h 26"/>
                  <a:gd name="T10" fmla="*/ 3 w 14"/>
                  <a:gd name="T11" fmla="*/ 11 h 26"/>
                  <a:gd name="T12" fmla="*/ 3 w 14"/>
                  <a:gd name="T13" fmla="*/ 12 h 26"/>
                  <a:gd name="T14" fmla="*/ 3 w 14"/>
                  <a:gd name="T15" fmla="*/ 24 h 26"/>
                  <a:gd name="T16" fmla="*/ 5 w 14"/>
                  <a:gd name="T17" fmla="*/ 26 h 26"/>
                  <a:gd name="T18" fmla="*/ 5 w 14"/>
                  <a:gd name="T19" fmla="*/ 26 h 26"/>
                  <a:gd name="T20" fmla="*/ 5 w 14"/>
                  <a:gd name="T21" fmla="*/ 26 h 26"/>
                  <a:gd name="T22" fmla="*/ 6 w 14"/>
                  <a:gd name="T23" fmla="*/ 24 h 26"/>
                  <a:gd name="T24" fmla="*/ 6 w 14"/>
                  <a:gd name="T25" fmla="*/ 13 h 26"/>
                  <a:gd name="T26" fmla="*/ 7 w 14"/>
                  <a:gd name="T27" fmla="*/ 13 h 26"/>
                  <a:gd name="T28" fmla="*/ 7 w 14"/>
                  <a:gd name="T29" fmla="*/ 24 h 26"/>
                  <a:gd name="T30" fmla="*/ 9 w 14"/>
                  <a:gd name="T31" fmla="*/ 26 h 26"/>
                  <a:gd name="T32" fmla="*/ 9 w 14"/>
                  <a:gd name="T33" fmla="*/ 26 h 26"/>
                  <a:gd name="T34" fmla="*/ 9 w 14"/>
                  <a:gd name="T35" fmla="*/ 26 h 26"/>
                  <a:gd name="T36" fmla="*/ 10 w 14"/>
                  <a:gd name="T37" fmla="*/ 24 h 26"/>
                  <a:gd name="T38" fmla="*/ 10 w 14"/>
                  <a:gd name="T39" fmla="*/ 12 h 26"/>
                  <a:gd name="T40" fmla="*/ 10 w 14"/>
                  <a:gd name="T41" fmla="*/ 11 h 26"/>
                  <a:gd name="T42" fmla="*/ 10 w 14"/>
                  <a:gd name="T43" fmla="*/ 4 h 26"/>
                  <a:gd name="T44" fmla="*/ 10 w 14"/>
                  <a:gd name="T45" fmla="*/ 4 h 26"/>
                  <a:gd name="T46" fmla="*/ 11 w 14"/>
                  <a:gd name="T47" fmla="*/ 8 h 26"/>
                  <a:gd name="T48" fmla="*/ 11 w 14"/>
                  <a:gd name="T49" fmla="*/ 12 h 26"/>
                  <a:gd name="T50" fmla="*/ 12 w 14"/>
                  <a:gd name="T51" fmla="*/ 13 h 26"/>
                  <a:gd name="T52" fmla="*/ 13 w 14"/>
                  <a:gd name="T53" fmla="*/ 12 h 26"/>
                  <a:gd name="T54" fmla="*/ 13 w 14"/>
                  <a:gd name="T55" fmla="*/ 7 h 26"/>
                  <a:gd name="T56" fmla="*/ 12 w 14"/>
                  <a:gd name="T57" fmla="*/ 1 h 26"/>
                  <a:gd name="T58" fmla="*/ 9 w 14"/>
                  <a:gd name="T59" fmla="*/ 0 h 26"/>
                  <a:gd name="T60" fmla="*/ 8 w 14"/>
                  <a:gd name="T61" fmla="*/ 0 h 26"/>
                  <a:gd name="T62" fmla="*/ 8 w 14"/>
                  <a:gd name="T63" fmla="*/ 0 h 26"/>
                  <a:gd name="T64" fmla="*/ 8 w 14"/>
                  <a:gd name="T65" fmla="*/ 0 h 26"/>
                  <a:gd name="T66" fmla="*/ 7 w 14"/>
                  <a:gd name="T67" fmla="*/ 3 h 26"/>
                  <a:gd name="T68" fmla="*/ 7 w 14"/>
                  <a:gd name="T69" fmla="*/ 1 h 26"/>
                  <a:gd name="T70" fmla="*/ 7 w 14"/>
                  <a:gd name="T71" fmla="*/ 0 h 26"/>
                  <a:gd name="T72" fmla="*/ 7 w 14"/>
                  <a:gd name="T73" fmla="*/ 0 h 26"/>
                  <a:gd name="T74" fmla="*/ 7 w 14"/>
                  <a:gd name="T75" fmla="*/ 0 h 26"/>
                  <a:gd name="T76" fmla="*/ 6 w 14"/>
                  <a:gd name="T77" fmla="*/ 0 h 26"/>
                  <a:gd name="T78" fmla="*/ 6 w 14"/>
                  <a:gd name="T79" fmla="*/ 0 h 26"/>
                  <a:gd name="T80" fmla="*/ 6 w 14"/>
                  <a:gd name="T81" fmla="*/ 0 h 26"/>
                  <a:gd name="T82" fmla="*/ 6 w 14"/>
                  <a:gd name="T83" fmla="*/ 1 h 26"/>
                  <a:gd name="T84" fmla="*/ 6 w 14"/>
                  <a:gd name="T85" fmla="*/ 3 h 26"/>
                  <a:gd name="T86" fmla="*/ 5 w 14"/>
                  <a:gd name="T87" fmla="*/ 0 h 26"/>
                  <a:gd name="T88" fmla="*/ 5 w 14"/>
                  <a:gd name="T89" fmla="*/ 0 h 26"/>
                  <a:gd name="T90" fmla="*/ 5 w 14"/>
                  <a:gd name="T91" fmla="*/ 0 h 26"/>
                  <a:gd name="T92" fmla="*/ 4 w 14"/>
                  <a:gd name="T93" fmla="*/ 0 h 26"/>
                  <a:gd name="T94" fmla="*/ 1 w 14"/>
                  <a:gd name="T95" fmla="*/ 1 h 26"/>
                  <a:gd name="T96" fmla="*/ 0 w 14"/>
                  <a:gd name="T97" fmla="*/ 7 h 26"/>
                  <a:gd name="T98" fmla="*/ 0 w 14"/>
                  <a:gd name="T99" fmla="*/ 12 h 26"/>
                  <a:gd name="T100" fmla="*/ 1 w 14"/>
                  <a:gd name="T101"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 h="26">
                    <a:moveTo>
                      <a:pt x="1" y="13"/>
                    </a:moveTo>
                    <a:cubicBezTo>
                      <a:pt x="2" y="13"/>
                      <a:pt x="2" y="13"/>
                      <a:pt x="2" y="12"/>
                    </a:cubicBezTo>
                    <a:cubicBezTo>
                      <a:pt x="2" y="12"/>
                      <a:pt x="2" y="10"/>
                      <a:pt x="2" y="8"/>
                    </a:cubicBezTo>
                    <a:cubicBezTo>
                      <a:pt x="2" y="6"/>
                      <a:pt x="3" y="4"/>
                      <a:pt x="3" y="4"/>
                    </a:cubicBezTo>
                    <a:cubicBezTo>
                      <a:pt x="3" y="4"/>
                      <a:pt x="3" y="4"/>
                      <a:pt x="3" y="4"/>
                    </a:cubicBezTo>
                    <a:cubicBezTo>
                      <a:pt x="3" y="11"/>
                      <a:pt x="3" y="11"/>
                      <a:pt x="3" y="11"/>
                    </a:cubicBezTo>
                    <a:cubicBezTo>
                      <a:pt x="3" y="12"/>
                      <a:pt x="3" y="12"/>
                      <a:pt x="3" y="12"/>
                    </a:cubicBezTo>
                    <a:cubicBezTo>
                      <a:pt x="3" y="24"/>
                      <a:pt x="3" y="24"/>
                      <a:pt x="3" y="24"/>
                    </a:cubicBezTo>
                    <a:cubicBezTo>
                      <a:pt x="3" y="25"/>
                      <a:pt x="4" y="26"/>
                      <a:pt x="5" y="26"/>
                    </a:cubicBezTo>
                    <a:cubicBezTo>
                      <a:pt x="5" y="26"/>
                      <a:pt x="5" y="26"/>
                      <a:pt x="5" y="26"/>
                    </a:cubicBezTo>
                    <a:cubicBezTo>
                      <a:pt x="5" y="26"/>
                      <a:pt x="5" y="26"/>
                      <a:pt x="5" y="26"/>
                    </a:cubicBezTo>
                    <a:cubicBezTo>
                      <a:pt x="5" y="26"/>
                      <a:pt x="6" y="25"/>
                      <a:pt x="6" y="24"/>
                    </a:cubicBezTo>
                    <a:cubicBezTo>
                      <a:pt x="6" y="13"/>
                      <a:pt x="6" y="13"/>
                      <a:pt x="6" y="13"/>
                    </a:cubicBezTo>
                    <a:cubicBezTo>
                      <a:pt x="7" y="13"/>
                      <a:pt x="7" y="13"/>
                      <a:pt x="7" y="13"/>
                    </a:cubicBezTo>
                    <a:cubicBezTo>
                      <a:pt x="7" y="24"/>
                      <a:pt x="7" y="24"/>
                      <a:pt x="7" y="24"/>
                    </a:cubicBezTo>
                    <a:cubicBezTo>
                      <a:pt x="7" y="25"/>
                      <a:pt x="8" y="26"/>
                      <a:pt x="9" y="26"/>
                    </a:cubicBezTo>
                    <a:cubicBezTo>
                      <a:pt x="9" y="26"/>
                      <a:pt x="9" y="26"/>
                      <a:pt x="9" y="26"/>
                    </a:cubicBezTo>
                    <a:cubicBezTo>
                      <a:pt x="9" y="26"/>
                      <a:pt x="9" y="26"/>
                      <a:pt x="9" y="26"/>
                    </a:cubicBezTo>
                    <a:cubicBezTo>
                      <a:pt x="10" y="26"/>
                      <a:pt x="10" y="25"/>
                      <a:pt x="10" y="24"/>
                    </a:cubicBezTo>
                    <a:cubicBezTo>
                      <a:pt x="10" y="12"/>
                      <a:pt x="10" y="12"/>
                      <a:pt x="10" y="12"/>
                    </a:cubicBezTo>
                    <a:cubicBezTo>
                      <a:pt x="10" y="12"/>
                      <a:pt x="10" y="12"/>
                      <a:pt x="10" y="11"/>
                    </a:cubicBezTo>
                    <a:cubicBezTo>
                      <a:pt x="10" y="4"/>
                      <a:pt x="10" y="4"/>
                      <a:pt x="10" y="4"/>
                    </a:cubicBezTo>
                    <a:cubicBezTo>
                      <a:pt x="10" y="4"/>
                      <a:pt x="10" y="4"/>
                      <a:pt x="10" y="4"/>
                    </a:cubicBezTo>
                    <a:cubicBezTo>
                      <a:pt x="11" y="4"/>
                      <a:pt x="11" y="6"/>
                      <a:pt x="11" y="8"/>
                    </a:cubicBezTo>
                    <a:cubicBezTo>
                      <a:pt x="11" y="10"/>
                      <a:pt x="11" y="12"/>
                      <a:pt x="11" y="12"/>
                    </a:cubicBezTo>
                    <a:cubicBezTo>
                      <a:pt x="11" y="13"/>
                      <a:pt x="11" y="13"/>
                      <a:pt x="12" y="13"/>
                    </a:cubicBezTo>
                    <a:cubicBezTo>
                      <a:pt x="13" y="13"/>
                      <a:pt x="13" y="13"/>
                      <a:pt x="13" y="12"/>
                    </a:cubicBezTo>
                    <a:cubicBezTo>
                      <a:pt x="13" y="12"/>
                      <a:pt x="14" y="9"/>
                      <a:pt x="13" y="7"/>
                    </a:cubicBezTo>
                    <a:cubicBezTo>
                      <a:pt x="13" y="3"/>
                      <a:pt x="12" y="1"/>
                      <a:pt x="12" y="1"/>
                    </a:cubicBezTo>
                    <a:cubicBezTo>
                      <a:pt x="11" y="0"/>
                      <a:pt x="10" y="0"/>
                      <a:pt x="9" y="0"/>
                    </a:cubicBezTo>
                    <a:cubicBezTo>
                      <a:pt x="9" y="0"/>
                      <a:pt x="9" y="0"/>
                      <a:pt x="8" y="0"/>
                    </a:cubicBezTo>
                    <a:cubicBezTo>
                      <a:pt x="8" y="0"/>
                      <a:pt x="8" y="0"/>
                      <a:pt x="8" y="0"/>
                    </a:cubicBezTo>
                    <a:cubicBezTo>
                      <a:pt x="8" y="0"/>
                      <a:pt x="8" y="0"/>
                      <a:pt x="8" y="0"/>
                    </a:cubicBezTo>
                    <a:cubicBezTo>
                      <a:pt x="8" y="0"/>
                      <a:pt x="8" y="2"/>
                      <a:pt x="7" y="3"/>
                    </a:cubicBezTo>
                    <a:cubicBezTo>
                      <a:pt x="7" y="2"/>
                      <a:pt x="7" y="1"/>
                      <a:pt x="7" y="1"/>
                    </a:cubicBezTo>
                    <a:cubicBezTo>
                      <a:pt x="7" y="0"/>
                      <a:pt x="7" y="0"/>
                      <a:pt x="7" y="0"/>
                    </a:cubicBezTo>
                    <a:cubicBezTo>
                      <a:pt x="7" y="0"/>
                      <a:pt x="7" y="0"/>
                      <a:pt x="7" y="0"/>
                    </a:cubicBezTo>
                    <a:cubicBezTo>
                      <a:pt x="7" y="0"/>
                      <a:pt x="7" y="0"/>
                      <a:pt x="7" y="0"/>
                    </a:cubicBezTo>
                    <a:cubicBezTo>
                      <a:pt x="6" y="0"/>
                      <a:pt x="6" y="0"/>
                      <a:pt x="6" y="0"/>
                    </a:cubicBezTo>
                    <a:cubicBezTo>
                      <a:pt x="6" y="0"/>
                      <a:pt x="6" y="0"/>
                      <a:pt x="6" y="0"/>
                    </a:cubicBezTo>
                    <a:cubicBezTo>
                      <a:pt x="6" y="0"/>
                      <a:pt x="6" y="0"/>
                      <a:pt x="6" y="0"/>
                    </a:cubicBezTo>
                    <a:cubicBezTo>
                      <a:pt x="6" y="1"/>
                      <a:pt x="6" y="1"/>
                      <a:pt x="6" y="1"/>
                    </a:cubicBezTo>
                    <a:cubicBezTo>
                      <a:pt x="6" y="1"/>
                      <a:pt x="6" y="2"/>
                      <a:pt x="6" y="3"/>
                    </a:cubicBezTo>
                    <a:cubicBezTo>
                      <a:pt x="5" y="2"/>
                      <a:pt x="5" y="0"/>
                      <a:pt x="5" y="0"/>
                    </a:cubicBezTo>
                    <a:cubicBezTo>
                      <a:pt x="5" y="0"/>
                      <a:pt x="5" y="0"/>
                      <a:pt x="5" y="0"/>
                    </a:cubicBezTo>
                    <a:cubicBezTo>
                      <a:pt x="5" y="0"/>
                      <a:pt x="5" y="0"/>
                      <a:pt x="5" y="0"/>
                    </a:cubicBezTo>
                    <a:cubicBezTo>
                      <a:pt x="4" y="0"/>
                      <a:pt x="4" y="0"/>
                      <a:pt x="4" y="0"/>
                    </a:cubicBezTo>
                    <a:cubicBezTo>
                      <a:pt x="3" y="0"/>
                      <a:pt x="2" y="0"/>
                      <a:pt x="1" y="1"/>
                    </a:cubicBezTo>
                    <a:cubicBezTo>
                      <a:pt x="1" y="1"/>
                      <a:pt x="0" y="3"/>
                      <a:pt x="0" y="7"/>
                    </a:cubicBezTo>
                    <a:cubicBezTo>
                      <a:pt x="0" y="9"/>
                      <a:pt x="0" y="12"/>
                      <a:pt x="0" y="12"/>
                    </a:cubicBezTo>
                    <a:cubicBezTo>
                      <a:pt x="0" y="13"/>
                      <a:pt x="0" y="13"/>
                      <a:pt x="1" y="13"/>
                    </a:cubicBezTo>
                    <a:close/>
                  </a:path>
                </a:pathLst>
              </a:custGeom>
              <a:grpFill/>
              <a:ln>
                <a:noFill/>
              </a:ln>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51" name="Freeform 73"/>
              <p:cNvSpPr/>
              <p:nvPr/>
            </p:nvSpPr>
            <p:spPr bwMode="auto">
              <a:xfrm>
                <a:off x="6493978" y="1347164"/>
                <a:ext cx="62859" cy="66557"/>
              </a:xfrm>
              <a:custGeom>
                <a:avLst/>
                <a:gdLst>
                  <a:gd name="T0" fmla="*/ 1 w 7"/>
                  <a:gd name="T1" fmla="*/ 5 h 7"/>
                  <a:gd name="T2" fmla="*/ 4 w 7"/>
                  <a:gd name="T3" fmla="*/ 7 h 7"/>
                  <a:gd name="T4" fmla="*/ 6 w 7"/>
                  <a:gd name="T5" fmla="*/ 4 h 7"/>
                  <a:gd name="T6" fmla="*/ 7 w 7"/>
                  <a:gd name="T7" fmla="*/ 3 h 7"/>
                  <a:gd name="T8" fmla="*/ 6 w 7"/>
                  <a:gd name="T9" fmla="*/ 3 h 7"/>
                  <a:gd name="T10" fmla="*/ 4 w 7"/>
                  <a:gd name="T11" fmla="*/ 0 h 7"/>
                  <a:gd name="T12" fmla="*/ 1 w 7"/>
                  <a:gd name="T13" fmla="*/ 3 h 7"/>
                  <a:gd name="T14" fmla="*/ 0 w 7"/>
                  <a:gd name="T15" fmla="*/ 3 h 7"/>
                  <a:gd name="T16" fmla="*/ 1 w 7"/>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1" y="5"/>
                    </a:moveTo>
                    <a:cubicBezTo>
                      <a:pt x="1" y="6"/>
                      <a:pt x="2" y="7"/>
                      <a:pt x="4" y="7"/>
                    </a:cubicBezTo>
                    <a:cubicBezTo>
                      <a:pt x="5" y="7"/>
                      <a:pt x="6" y="6"/>
                      <a:pt x="6" y="4"/>
                    </a:cubicBezTo>
                    <a:cubicBezTo>
                      <a:pt x="7" y="4"/>
                      <a:pt x="7" y="4"/>
                      <a:pt x="7" y="3"/>
                    </a:cubicBezTo>
                    <a:cubicBezTo>
                      <a:pt x="7" y="3"/>
                      <a:pt x="7" y="3"/>
                      <a:pt x="6" y="3"/>
                    </a:cubicBezTo>
                    <a:cubicBezTo>
                      <a:pt x="6" y="1"/>
                      <a:pt x="5" y="0"/>
                      <a:pt x="4" y="0"/>
                    </a:cubicBezTo>
                    <a:cubicBezTo>
                      <a:pt x="2" y="0"/>
                      <a:pt x="1" y="1"/>
                      <a:pt x="1" y="3"/>
                    </a:cubicBezTo>
                    <a:cubicBezTo>
                      <a:pt x="0" y="3"/>
                      <a:pt x="0" y="3"/>
                      <a:pt x="0" y="3"/>
                    </a:cubicBezTo>
                    <a:cubicBezTo>
                      <a:pt x="0" y="4"/>
                      <a:pt x="0" y="4"/>
                      <a:pt x="1" y="5"/>
                    </a:cubicBezTo>
                    <a:close/>
                  </a:path>
                </a:pathLst>
              </a:custGeom>
              <a:grpFill/>
              <a:ln>
                <a:noFill/>
              </a:ln>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52" name="Freeform 74"/>
              <p:cNvSpPr/>
              <p:nvPr/>
            </p:nvSpPr>
            <p:spPr bwMode="auto">
              <a:xfrm>
                <a:off x="6135311" y="1421116"/>
                <a:ext cx="129416" cy="240344"/>
              </a:xfrm>
              <a:custGeom>
                <a:avLst/>
                <a:gdLst>
                  <a:gd name="T0" fmla="*/ 1 w 14"/>
                  <a:gd name="T1" fmla="*/ 13 h 26"/>
                  <a:gd name="T2" fmla="*/ 2 w 14"/>
                  <a:gd name="T3" fmla="*/ 12 h 26"/>
                  <a:gd name="T4" fmla="*/ 2 w 14"/>
                  <a:gd name="T5" fmla="*/ 8 h 26"/>
                  <a:gd name="T6" fmla="*/ 3 w 14"/>
                  <a:gd name="T7" fmla="*/ 4 h 26"/>
                  <a:gd name="T8" fmla="*/ 3 w 14"/>
                  <a:gd name="T9" fmla="*/ 4 h 26"/>
                  <a:gd name="T10" fmla="*/ 3 w 14"/>
                  <a:gd name="T11" fmla="*/ 11 h 26"/>
                  <a:gd name="T12" fmla="*/ 3 w 14"/>
                  <a:gd name="T13" fmla="*/ 12 h 26"/>
                  <a:gd name="T14" fmla="*/ 3 w 14"/>
                  <a:gd name="T15" fmla="*/ 24 h 26"/>
                  <a:gd name="T16" fmla="*/ 5 w 14"/>
                  <a:gd name="T17" fmla="*/ 26 h 26"/>
                  <a:gd name="T18" fmla="*/ 5 w 14"/>
                  <a:gd name="T19" fmla="*/ 26 h 26"/>
                  <a:gd name="T20" fmla="*/ 5 w 14"/>
                  <a:gd name="T21" fmla="*/ 26 h 26"/>
                  <a:gd name="T22" fmla="*/ 6 w 14"/>
                  <a:gd name="T23" fmla="*/ 24 h 26"/>
                  <a:gd name="T24" fmla="*/ 6 w 14"/>
                  <a:gd name="T25" fmla="*/ 13 h 26"/>
                  <a:gd name="T26" fmla="*/ 7 w 14"/>
                  <a:gd name="T27" fmla="*/ 13 h 26"/>
                  <a:gd name="T28" fmla="*/ 7 w 14"/>
                  <a:gd name="T29" fmla="*/ 24 h 26"/>
                  <a:gd name="T30" fmla="*/ 9 w 14"/>
                  <a:gd name="T31" fmla="*/ 26 h 26"/>
                  <a:gd name="T32" fmla="*/ 9 w 14"/>
                  <a:gd name="T33" fmla="*/ 26 h 26"/>
                  <a:gd name="T34" fmla="*/ 9 w 14"/>
                  <a:gd name="T35" fmla="*/ 26 h 26"/>
                  <a:gd name="T36" fmla="*/ 10 w 14"/>
                  <a:gd name="T37" fmla="*/ 24 h 26"/>
                  <a:gd name="T38" fmla="*/ 10 w 14"/>
                  <a:gd name="T39" fmla="*/ 12 h 26"/>
                  <a:gd name="T40" fmla="*/ 10 w 14"/>
                  <a:gd name="T41" fmla="*/ 11 h 26"/>
                  <a:gd name="T42" fmla="*/ 10 w 14"/>
                  <a:gd name="T43" fmla="*/ 4 h 26"/>
                  <a:gd name="T44" fmla="*/ 10 w 14"/>
                  <a:gd name="T45" fmla="*/ 4 h 26"/>
                  <a:gd name="T46" fmla="*/ 11 w 14"/>
                  <a:gd name="T47" fmla="*/ 8 h 26"/>
                  <a:gd name="T48" fmla="*/ 11 w 14"/>
                  <a:gd name="T49" fmla="*/ 12 h 26"/>
                  <a:gd name="T50" fmla="*/ 12 w 14"/>
                  <a:gd name="T51" fmla="*/ 13 h 26"/>
                  <a:gd name="T52" fmla="*/ 13 w 14"/>
                  <a:gd name="T53" fmla="*/ 12 h 26"/>
                  <a:gd name="T54" fmla="*/ 14 w 14"/>
                  <a:gd name="T55" fmla="*/ 7 h 26"/>
                  <a:gd name="T56" fmla="*/ 12 w 14"/>
                  <a:gd name="T57" fmla="*/ 1 h 26"/>
                  <a:gd name="T58" fmla="*/ 9 w 14"/>
                  <a:gd name="T59" fmla="*/ 0 h 26"/>
                  <a:gd name="T60" fmla="*/ 9 w 14"/>
                  <a:gd name="T61" fmla="*/ 0 h 26"/>
                  <a:gd name="T62" fmla="*/ 9 w 14"/>
                  <a:gd name="T63" fmla="*/ 0 h 26"/>
                  <a:gd name="T64" fmla="*/ 9 w 14"/>
                  <a:gd name="T65" fmla="*/ 0 h 26"/>
                  <a:gd name="T66" fmla="*/ 7 w 14"/>
                  <a:gd name="T67" fmla="*/ 3 h 26"/>
                  <a:gd name="T68" fmla="*/ 7 w 14"/>
                  <a:gd name="T69" fmla="*/ 1 h 26"/>
                  <a:gd name="T70" fmla="*/ 7 w 14"/>
                  <a:gd name="T71" fmla="*/ 0 h 26"/>
                  <a:gd name="T72" fmla="*/ 7 w 14"/>
                  <a:gd name="T73" fmla="*/ 0 h 26"/>
                  <a:gd name="T74" fmla="*/ 7 w 14"/>
                  <a:gd name="T75" fmla="*/ 0 h 26"/>
                  <a:gd name="T76" fmla="*/ 6 w 14"/>
                  <a:gd name="T77" fmla="*/ 0 h 26"/>
                  <a:gd name="T78" fmla="*/ 6 w 14"/>
                  <a:gd name="T79" fmla="*/ 0 h 26"/>
                  <a:gd name="T80" fmla="*/ 6 w 14"/>
                  <a:gd name="T81" fmla="*/ 0 h 26"/>
                  <a:gd name="T82" fmla="*/ 6 w 14"/>
                  <a:gd name="T83" fmla="*/ 1 h 26"/>
                  <a:gd name="T84" fmla="*/ 6 w 14"/>
                  <a:gd name="T85" fmla="*/ 3 h 26"/>
                  <a:gd name="T86" fmla="*/ 5 w 14"/>
                  <a:gd name="T87" fmla="*/ 0 h 26"/>
                  <a:gd name="T88" fmla="*/ 5 w 14"/>
                  <a:gd name="T89" fmla="*/ 0 h 26"/>
                  <a:gd name="T90" fmla="*/ 5 w 14"/>
                  <a:gd name="T91" fmla="*/ 0 h 26"/>
                  <a:gd name="T92" fmla="*/ 4 w 14"/>
                  <a:gd name="T93" fmla="*/ 0 h 26"/>
                  <a:gd name="T94" fmla="*/ 2 w 14"/>
                  <a:gd name="T95" fmla="*/ 1 h 26"/>
                  <a:gd name="T96" fmla="*/ 0 w 14"/>
                  <a:gd name="T97" fmla="*/ 7 h 26"/>
                  <a:gd name="T98" fmla="*/ 0 w 14"/>
                  <a:gd name="T99" fmla="*/ 12 h 26"/>
                  <a:gd name="T100" fmla="*/ 1 w 14"/>
                  <a:gd name="T101"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 h="26">
                    <a:moveTo>
                      <a:pt x="1" y="13"/>
                    </a:moveTo>
                    <a:cubicBezTo>
                      <a:pt x="2" y="13"/>
                      <a:pt x="2" y="13"/>
                      <a:pt x="2" y="12"/>
                    </a:cubicBezTo>
                    <a:cubicBezTo>
                      <a:pt x="2" y="12"/>
                      <a:pt x="2" y="10"/>
                      <a:pt x="2" y="8"/>
                    </a:cubicBezTo>
                    <a:cubicBezTo>
                      <a:pt x="2" y="6"/>
                      <a:pt x="3" y="4"/>
                      <a:pt x="3" y="4"/>
                    </a:cubicBezTo>
                    <a:cubicBezTo>
                      <a:pt x="3" y="4"/>
                      <a:pt x="3" y="4"/>
                      <a:pt x="3" y="4"/>
                    </a:cubicBezTo>
                    <a:cubicBezTo>
                      <a:pt x="3" y="11"/>
                      <a:pt x="3" y="11"/>
                      <a:pt x="3" y="11"/>
                    </a:cubicBezTo>
                    <a:cubicBezTo>
                      <a:pt x="3" y="12"/>
                      <a:pt x="3" y="12"/>
                      <a:pt x="3" y="12"/>
                    </a:cubicBezTo>
                    <a:cubicBezTo>
                      <a:pt x="3" y="24"/>
                      <a:pt x="3" y="24"/>
                      <a:pt x="3" y="24"/>
                    </a:cubicBezTo>
                    <a:cubicBezTo>
                      <a:pt x="3" y="25"/>
                      <a:pt x="4" y="26"/>
                      <a:pt x="5" y="26"/>
                    </a:cubicBezTo>
                    <a:cubicBezTo>
                      <a:pt x="5" y="26"/>
                      <a:pt x="5" y="26"/>
                      <a:pt x="5" y="26"/>
                    </a:cubicBezTo>
                    <a:cubicBezTo>
                      <a:pt x="5" y="26"/>
                      <a:pt x="5" y="26"/>
                      <a:pt x="5" y="26"/>
                    </a:cubicBezTo>
                    <a:cubicBezTo>
                      <a:pt x="6" y="26"/>
                      <a:pt x="6" y="25"/>
                      <a:pt x="6" y="24"/>
                    </a:cubicBezTo>
                    <a:cubicBezTo>
                      <a:pt x="6" y="13"/>
                      <a:pt x="6" y="13"/>
                      <a:pt x="6" y="13"/>
                    </a:cubicBezTo>
                    <a:cubicBezTo>
                      <a:pt x="7" y="13"/>
                      <a:pt x="7" y="13"/>
                      <a:pt x="7" y="13"/>
                    </a:cubicBezTo>
                    <a:cubicBezTo>
                      <a:pt x="7" y="24"/>
                      <a:pt x="7" y="24"/>
                      <a:pt x="7" y="24"/>
                    </a:cubicBezTo>
                    <a:cubicBezTo>
                      <a:pt x="7" y="25"/>
                      <a:pt x="8" y="26"/>
                      <a:pt x="9" y="26"/>
                    </a:cubicBezTo>
                    <a:cubicBezTo>
                      <a:pt x="9" y="26"/>
                      <a:pt x="9" y="26"/>
                      <a:pt x="9" y="26"/>
                    </a:cubicBezTo>
                    <a:cubicBezTo>
                      <a:pt x="9" y="26"/>
                      <a:pt x="9" y="26"/>
                      <a:pt x="9" y="26"/>
                    </a:cubicBezTo>
                    <a:cubicBezTo>
                      <a:pt x="10" y="26"/>
                      <a:pt x="10" y="25"/>
                      <a:pt x="10" y="24"/>
                    </a:cubicBezTo>
                    <a:cubicBezTo>
                      <a:pt x="10" y="12"/>
                      <a:pt x="10" y="12"/>
                      <a:pt x="10" y="12"/>
                    </a:cubicBezTo>
                    <a:cubicBezTo>
                      <a:pt x="10" y="12"/>
                      <a:pt x="10" y="12"/>
                      <a:pt x="10" y="11"/>
                    </a:cubicBezTo>
                    <a:cubicBezTo>
                      <a:pt x="10" y="4"/>
                      <a:pt x="10" y="4"/>
                      <a:pt x="10" y="4"/>
                    </a:cubicBezTo>
                    <a:cubicBezTo>
                      <a:pt x="10" y="4"/>
                      <a:pt x="10" y="4"/>
                      <a:pt x="10" y="4"/>
                    </a:cubicBezTo>
                    <a:cubicBezTo>
                      <a:pt x="11" y="4"/>
                      <a:pt x="11" y="6"/>
                      <a:pt x="11" y="8"/>
                    </a:cubicBezTo>
                    <a:cubicBezTo>
                      <a:pt x="11" y="10"/>
                      <a:pt x="11" y="12"/>
                      <a:pt x="11" y="12"/>
                    </a:cubicBezTo>
                    <a:cubicBezTo>
                      <a:pt x="11" y="13"/>
                      <a:pt x="11" y="13"/>
                      <a:pt x="12" y="13"/>
                    </a:cubicBezTo>
                    <a:cubicBezTo>
                      <a:pt x="13" y="13"/>
                      <a:pt x="13" y="13"/>
                      <a:pt x="13" y="12"/>
                    </a:cubicBezTo>
                    <a:cubicBezTo>
                      <a:pt x="13" y="12"/>
                      <a:pt x="14" y="9"/>
                      <a:pt x="14" y="7"/>
                    </a:cubicBezTo>
                    <a:cubicBezTo>
                      <a:pt x="13" y="3"/>
                      <a:pt x="12" y="1"/>
                      <a:pt x="12" y="1"/>
                    </a:cubicBezTo>
                    <a:cubicBezTo>
                      <a:pt x="11" y="0"/>
                      <a:pt x="10" y="0"/>
                      <a:pt x="9" y="0"/>
                    </a:cubicBezTo>
                    <a:cubicBezTo>
                      <a:pt x="9" y="0"/>
                      <a:pt x="9" y="0"/>
                      <a:pt x="9" y="0"/>
                    </a:cubicBezTo>
                    <a:cubicBezTo>
                      <a:pt x="9" y="0"/>
                      <a:pt x="9" y="0"/>
                      <a:pt x="9" y="0"/>
                    </a:cubicBezTo>
                    <a:cubicBezTo>
                      <a:pt x="9" y="0"/>
                      <a:pt x="9" y="0"/>
                      <a:pt x="9" y="0"/>
                    </a:cubicBezTo>
                    <a:cubicBezTo>
                      <a:pt x="9" y="0"/>
                      <a:pt x="8" y="2"/>
                      <a:pt x="7" y="3"/>
                    </a:cubicBezTo>
                    <a:cubicBezTo>
                      <a:pt x="7" y="2"/>
                      <a:pt x="7" y="1"/>
                      <a:pt x="7" y="1"/>
                    </a:cubicBezTo>
                    <a:cubicBezTo>
                      <a:pt x="7" y="0"/>
                      <a:pt x="7" y="0"/>
                      <a:pt x="7" y="0"/>
                    </a:cubicBezTo>
                    <a:cubicBezTo>
                      <a:pt x="7" y="0"/>
                      <a:pt x="7" y="0"/>
                      <a:pt x="7" y="0"/>
                    </a:cubicBezTo>
                    <a:cubicBezTo>
                      <a:pt x="7" y="0"/>
                      <a:pt x="7" y="0"/>
                      <a:pt x="7" y="0"/>
                    </a:cubicBezTo>
                    <a:cubicBezTo>
                      <a:pt x="6" y="0"/>
                      <a:pt x="6" y="0"/>
                      <a:pt x="6" y="0"/>
                    </a:cubicBezTo>
                    <a:cubicBezTo>
                      <a:pt x="6" y="0"/>
                      <a:pt x="6" y="0"/>
                      <a:pt x="6" y="0"/>
                    </a:cubicBezTo>
                    <a:cubicBezTo>
                      <a:pt x="6" y="0"/>
                      <a:pt x="6" y="0"/>
                      <a:pt x="6" y="0"/>
                    </a:cubicBezTo>
                    <a:cubicBezTo>
                      <a:pt x="6" y="1"/>
                      <a:pt x="6" y="1"/>
                      <a:pt x="6" y="1"/>
                    </a:cubicBezTo>
                    <a:cubicBezTo>
                      <a:pt x="6" y="1"/>
                      <a:pt x="6" y="2"/>
                      <a:pt x="6" y="3"/>
                    </a:cubicBezTo>
                    <a:cubicBezTo>
                      <a:pt x="5" y="2"/>
                      <a:pt x="5" y="0"/>
                      <a:pt x="5" y="0"/>
                    </a:cubicBezTo>
                    <a:cubicBezTo>
                      <a:pt x="5" y="0"/>
                      <a:pt x="5" y="0"/>
                      <a:pt x="5" y="0"/>
                    </a:cubicBezTo>
                    <a:cubicBezTo>
                      <a:pt x="5" y="0"/>
                      <a:pt x="5" y="0"/>
                      <a:pt x="5" y="0"/>
                    </a:cubicBezTo>
                    <a:cubicBezTo>
                      <a:pt x="5" y="0"/>
                      <a:pt x="4" y="0"/>
                      <a:pt x="4" y="0"/>
                    </a:cubicBezTo>
                    <a:cubicBezTo>
                      <a:pt x="3" y="0"/>
                      <a:pt x="2" y="0"/>
                      <a:pt x="2" y="1"/>
                    </a:cubicBezTo>
                    <a:cubicBezTo>
                      <a:pt x="1" y="1"/>
                      <a:pt x="0" y="3"/>
                      <a:pt x="0" y="7"/>
                    </a:cubicBezTo>
                    <a:cubicBezTo>
                      <a:pt x="0" y="9"/>
                      <a:pt x="0" y="12"/>
                      <a:pt x="0" y="12"/>
                    </a:cubicBezTo>
                    <a:cubicBezTo>
                      <a:pt x="0" y="13"/>
                      <a:pt x="0" y="13"/>
                      <a:pt x="1" y="13"/>
                    </a:cubicBezTo>
                    <a:close/>
                  </a:path>
                </a:pathLst>
              </a:custGeom>
              <a:grpFill/>
              <a:ln>
                <a:noFill/>
              </a:ln>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53" name="Freeform 75"/>
              <p:cNvSpPr/>
              <p:nvPr/>
            </p:nvSpPr>
            <p:spPr bwMode="auto">
              <a:xfrm>
                <a:off x="6161194" y="1347164"/>
                <a:ext cx="66557" cy="66557"/>
              </a:xfrm>
              <a:custGeom>
                <a:avLst/>
                <a:gdLst>
                  <a:gd name="T0" fmla="*/ 1 w 7"/>
                  <a:gd name="T1" fmla="*/ 5 h 7"/>
                  <a:gd name="T2" fmla="*/ 4 w 7"/>
                  <a:gd name="T3" fmla="*/ 7 h 7"/>
                  <a:gd name="T4" fmla="*/ 6 w 7"/>
                  <a:gd name="T5" fmla="*/ 4 h 7"/>
                  <a:gd name="T6" fmla="*/ 7 w 7"/>
                  <a:gd name="T7" fmla="*/ 3 h 7"/>
                  <a:gd name="T8" fmla="*/ 7 w 7"/>
                  <a:gd name="T9" fmla="*/ 3 h 7"/>
                  <a:gd name="T10" fmla="*/ 4 w 7"/>
                  <a:gd name="T11" fmla="*/ 0 h 7"/>
                  <a:gd name="T12" fmla="*/ 1 w 7"/>
                  <a:gd name="T13" fmla="*/ 3 h 7"/>
                  <a:gd name="T14" fmla="*/ 0 w 7"/>
                  <a:gd name="T15" fmla="*/ 3 h 7"/>
                  <a:gd name="T16" fmla="*/ 1 w 7"/>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1" y="5"/>
                    </a:moveTo>
                    <a:cubicBezTo>
                      <a:pt x="1" y="6"/>
                      <a:pt x="2" y="7"/>
                      <a:pt x="4" y="7"/>
                    </a:cubicBezTo>
                    <a:cubicBezTo>
                      <a:pt x="5" y="7"/>
                      <a:pt x="6" y="6"/>
                      <a:pt x="6" y="4"/>
                    </a:cubicBezTo>
                    <a:cubicBezTo>
                      <a:pt x="7" y="4"/>
                      <a:pt x="7" y="4"/>
                      <a:pt x="7" y="3"/>
                    </a:cubicBezTo>
                    <a:cubicBezTo>
                      <a:pt x="7" y="3"/>
                      <a:pt x="7" y="3"/>
                      <a:pt x="7" y="3"/>
                    </a:cubicBezTo>
                    <a:cubicBezTo>
                      <a:pt x="7" y="1"/>
                      <a:pt x="5" y="0"/>
                      <a:pt x="4" y="0"/>
                    </a:cubicBezTo>
                    <a:cubicBezTo>
                      <a:pt x="2" y="0"/>
                      <a:pt x="1" y="1"/>
                      <a:pt x="1" y="3"/>
                    </a:cubicBezTo>
                    <a:cubicBezTo>
                      <a:pt x="1" y="3"/>
                      <a:pt x="0" y="3"/>
                      <a:pt x="0" y="3"/>
                    </a:cubicBezTo>
                    <a:cubicBezTo>
                      <a:pt x="0" y="4"/>
                      <a:pt x="1" y="4"/>
                      <a:pt x="1" y="5"/>
                    </a:cubicBezTo>
                    <a:close/>
                  </a:path>
                </a:pathLst>
              </a:custGeom>
              <a:grpFill/>
              <a:ln>
                <a:noFill/>
              </a:ln>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grpSp>
        <p:sp>
          <p:nvSpPr>
            <p:cNvPr id="146" name="文本框 109"/>
            <p:cNvSpPr txBox="1"/>
            <p:nvPr/>
          </p:nvSpPr>
          <p:spPr>
            <a:xfrm>
              <a:off x="3143004" y="2063556"/>
              <a:ext cx="729471" cy="646480"/>
            </a:xfrm>
            <a:prstGeom prst="rect">
              <a:avLst/>
            </a:prstGeom>
            <a:noFill/>
            <a:scene3d>
              <a:camera prst="orthographicFront">
                <a:rot lat="20428945" lon="19984105" rev="21487365"/>
              </a:camera>
              <a:lightRig rig="threePt" dir="t"/>
            </a:scene3d>
          </p:spPr>
          <p:txBody>
            <a:bodyPr wrap="square" rtlCol="0">
              <a:spAutoFit/>
            </a:bodyPr>
            <a:lstStyle/>
            <a:p>
              <a:pPr algn="ctr" defTabSz="914377"/>
              <a:r>
                <a:rPr lang="en-US" altLang="zh-CN" sz="3600" b="1" dirty="0">
                  <a:solidFill>
                    <a:prstClr val="white"/>
                  </a:solidFill>
                  <a:latin typeface="Cambria" panose="02040503050406030204" pitchFamily="18" charset="0"/>
                  <a:ea typeface="Cambria" panose="02040503050406030204" pitchFamily="18" charset="0"/>
                </a:rPr>
                <a:t>01</a:t>
              </a:r>
              <a:endParaRPr lang="zh-CN" altLang="en-US" sz="3600" b="1" dirty="0">
                <a:solidFill>
                  <a:prstClr val="white"/>
                </a:solidFill>
                <a:latin typeface="Cambria" panose="02040503050406030204" pitchFamily="18" charset="0"/>
                <a:ea typeface="微软雅黑"/>
              </a:endParaRPr>
            </a:p>
          </p:txBody>
        </p:sp>
      </p:grpSp>
      <p:sp>
        <p:nvSpPr>
          <p:cNvPr id="2" name="Rectangle 1"/>
          <p:cNvSpPr/>
          <p:nvPr/>
        </p:nvSpPr>
        <p:spPr>
          <a:xfrm>
            <a:off x="1543348" y="2081971"/>
            <a:ext cx="4886209" cy="400110"/>
          </a:xfrm>
          <a:prstGeom prst="rect">
            <a:avLst/>
          </a:prstGeom>
        </p:spPr>
        <p:txBody>
          <a:bodyPr wrap="none">
            <a:spAutoFit/>
          </a:bodyPr>
          <a:lstStyle/>
          <a:p>
            <a:r>
              <a:rPr lang="en-US" altLang="zh-CN" sz="2000" dirty="0" err="1">
                <a:solidFill>
                  <a:srgbClr val="FFFF00"/>
                </a:solidFill>
                <a:latin typeface="Cambria" pitchFamily="18" charset="0"/>
                <a:ea typeface="微软雅黑" panose="020B0503020204020204" pitchFamily="34" charset="-122"/>
                <a:cs typeface="Arial" pitchFamily="34" charset="0"/>
              </a:rPr>
              <a:t>địa</a:t>
            </a:r>
            <a:r>
              <a:rPr lang="en-US" altLang="zh-CN" sz="2000" dirty="0">
                <a:solidFill>
                  <a:srgbClr val="FFFF00"/>
                </a:solidFill>
                <a:latin typeface="Cambria" pitchFamily="18" charset="0"/>
                <a:ea typeface="微软雅黑" panose="020B0503020204020204" pitchFamily="34" charset="-122"/>
                <a:cs typeface="Arial" pitchFamily="34" charset="0"/>
              </a:rPr>
              <a:t> </a:t>
            </a:r>
            <a:r>
              <a:rPr lang="en-US" altLang="zh-CN" sz="2000" dirty="0" err="1">
                <a:solidFill>
                  <a:srgbClr val="FFFF00"/>
                </a:solidFill>
                <a:latin typeface="Cambria" pitchFamily="18" charset="0"/>
                <a:ea typeface="微软雅黑" panose="020B0503020204020204" pitchFamily="34" charset="-122"/>
                <a:cs typeface="Arial" pitchFamily="34" charset="0"/>
              </a:rPr>
              <a:t>điểm</a:t>
            </a:r>
            <a:r>
              <a:rPr lang="en-US" altLang="zh-CN" sz="2000" dirty="0">
                <a:solidFill>
                  <a:srgbClr val="FFFF00"/>
                </a:solidFill>
                <a:latin typeface="Cambria" pitchFamily="18" charset="0"/>
                <a:ea typeface="微软雅黑" panose="020B0503020204020204" pitchFamily="34" charset="-122"/>
                <a:cs typeface="Arial" pitchFamily="34" charset="0"/>
              </a:rPr>
              <a:t> </a:t>
            </a:r>
            <a:r>
              <a:rPr lang="en-US" altLang="zh-CN" sz="2000" dirty="0" err="1">
                <a:solidFill>
                  <a:srgbClr val="FFFF00"/>
                </a:solidFill>
                <a:latin typeface="Cambria" pitchFamily="18" charset="0"/>
                <a:ea typeface="微软雅黑" panose="020B0503020204020204" pitchFamily="34" charset="-122"/>
                <a:cs typeface="Arial" pitchFamily="34" charset="0"/>
              </a:rPr>
              <a:t>tập</a:t>
            </a:r>
            <a:r>
              <a:rPr lang="en-US" altLang="zh-CN" sz="2000" dirty="0">
                <a:solidFill>
                  <a:srgbClr val="FFFF00"/>
                </a:solidFill>
                <a:latin typeface="Cambria" pitchFamily="18" charset="0"/>
                <a:ea typeface="微软雅黑" panose="020B0503020204020204" pitchFamily="34" charset="-122"/>
                <a:cs typeface="Arial" pitchFamily="34" charset="0"/>
              </a:rPr>
              <a:t> </a:t>
            </a:r>
            <a:r>
              <a:rPr lang="en-US" altLang="zh-CN" sz="2000" dirty="0" err="1">
                <a:solidFill>
                  <a:srgbClr val="FFFF00"/>
                </a:solidFill>
                <a:latin typeface="Cambria" pitchFamily="18" charset="0"/>
                <a:ea typeface="微软雅黑" panose="020B0503020204020204" pitchFamily="34" charset="-122"/>
                <a:cs typeface="Arial" pitchFamily="34" charset="0"/>
              </a:rPr>
              <a:t>luyện</a:t>
            </a:r>
            <a:r>
              <a:rPr lang="en-US" altLang="zh-CN" sz="2000" dirty="0">
                <a:solidFill>
                  <a:srgbClr val="FFFF00"/>
                </a:solidFill>
                <a:latin typeface="Cambria" pitchFamily="18" charset="0"/>
                <a:ea typeface="微软雅黑" panose="020B0503020204020204" pitchFamily="34" charset="-122"/>
                <a:cs typeface="Arial" pitchFamily="34" charset="0"/>
              </a:rPr>
              <a:t>, </a:t>
            </a:r>
            <a:r>
              <a:rPr lang="en-US" altLang="zh-CN" sz="2000" dirty="0" err="1">
                <a:solidFill>
                  <a:srgbClr val="FFFF00"/>
                </a:solidFill>
                <a:latin typeface="Cambria" pitchFamily="18" charset="0"/>
                <a:ea typeface="微软雅黑" panose="020B0503020204020204" pitchFamily="34" charset="-122"/>
                <a:cs typeface="Arial" pitchFamily="34" charset="0"/>
              </a:rPr>
              <a:t>khởi</a:t>
            </a:r>
            <a:r>
              <a:rPr lang="en-US" altLang="zh-CN" sz="2000" dirty="0">
                <a:solidFill>
                  <a:srgbClr val="FFFF00"/>
                </a:solidFill>
                <a:latin typeface="Cambria" pitchFamily="18" charset="0"/>
                <a:ea typeface="微软雅黑" panose="020B0503020204020204" pitchFamily="34" charset="-122"/>
                <a:cs typeface="Arial" pitchFamily="34" charset="0"/>
              </a:rPr>
              <a:t> </a:t>
            </a:r>
            <a:r>
              <a:rPr lang="en-US" altLang="zh-CN" sz="2000" dirty="0" err="1">
                <a:solidFill>
                  <a:srgbClr val="FFFF00"/>
                </a:solidFill>
                <a:latin typeface="Cambria" pitchFamily="18" charset="0"/>
                <a:ea typeface="微软雅黑" panose="020B0503020204020204" pitchFamily="34" charset="-122"/>
                <a:cs typeface="Arial" pitchFamily="34" charset="0"/>
              </a:rPr>
              <a:t>động</a:t>
            </a:r>
            <a:r>
              <a:rPr lang="en-US" altLang="zh-CN" sz="2000" dirty="0">
                <a:solidFill>
                  <a:srgbClr val="FFFF00"/>
                </a:solidFill>
                <a:latin typeface="Cambria" pitchFamily="18" charset="0"/>
                <a:ea typeface="微软雅黑" panose="020B0503020204020204" pitchFamily="34" charset="-122"/>
                <a:cs typeface="Arial" pitchFamily="34" charset="0"/>
              </a:rPr>
              <a:t>, </a:t>
            </a:r>
            <a:r>
              <a:rPr lang="en-US" altLang="zh-CN" sz="2000" dirty="0" err="1">
                <a:solidFill>
                  <a:srgbClr val="FFFF00"/>
                </a:solidFill>
                <a:latin typeface="Cambria" pitchFamily="18" charset="0"/>
                <a:ea typeface="微软雅黑" panose="020B0503020204020204" pitchFamily="34" charset="-122"/>
                <a:cs typeface="Arial" pitchFamily="34" charset="0"/>
              </a:rPr>
              <a:t>trang</a:t>
            </a:r>
            <a:r>
              <a:rPr lang="en-US" altLang="zh-CN" sz="2000" dirty="0">
                <a:solidFill>
                  <a:srgbClr val="FFFF00"/>
                </a:solidFill>
                <a:latin typeface="Cambria" pitchFamily="18" charset="0"/>
                <a:ea typeface="微软雅黑" panose="020B0503020204020204" pitchFamily="34" charset="-122"/>
                <a:cs typeface="Arial" pitchFamily="34" charset="0"/>
              </a:rPr>
              <a:t> </a:t>
            </a:r>
            <a:r>
              <a:rPr lang="en-US" altLang="zh-CN" sz="2000" dirty="0" err="1">
                <a:solidFill>
                  <a:srgbClr val="FFFF00"/>
                </a:solidFill>
                <a:latin typeface="Cambria" pitchFamily="18" charset="0"/>
                <a:ea typeface="微软雅黑" panose="020B0503020204020204" pitchFamily="34" charset="-122"/>
                <a:cs typeface="Arial" pitchFamily="34" charset="0"/>
              </a:rPr>
              <a:t>phục</a:t>
            </a:r>
            <a:r>
              <a:rPr lang="en-US" altLang="zh-CN" sz="2000" dirty="0">
                <a:solidFill>
                  <a:srgbClr val="FFFF00"/>
                </a:solidFill>
                <a:latin typeface="Cambria" pitchFamily="18" charset="0"/>
                <a:ea typeface="微软雅黑" panose="020B0503020204020204" pitchFamily="34" charset="-122"/>
                <a:cs typeface="Arial" pitchFamily="34" charset="0"/>
              </a:rPr>
              <a:t>…</a:t>
            </a:r>
            <a:endParaRPr lang="en-US" sz="2000" dirty="0">
              <a:solidFill>
                <a:srgbClr val="FFFF00"/>
              </a:solidFill>
              <a:latin typeface="Cambria" pitchFamily="18" charset="0"/>
            </a:endParaRPr>
          </a:p>
        </p:txBody>
      </p:sp>
      <p:grpSp>
        <p:nvGrpSpPr>
          <p:cNvPr id="157" name="组合 88"/>
          <p:cNvGrpSpPr/>
          <p:nvPr/>
        </p:nvGrpSpPr>
        <p:grpSpPr>
          <a:xfrm>
            <a:off x="1472679" y="5769409"/>
            <a:ext cx="8976343" cy="1111326"/>
            <a:chOff x="4604703" y="4721456"/>
            <a:chExt cx="7289001" cy="1111582"/>
          </a:xfrm>
        </p:grpSpPr>
        <p:sp>
          <p:nvSpPr>
            <p:cNvPr id="158" name="五边形 89"/>
            <p:cNvSpPr/>
            <p:nvPr/>
          </p:nvSpPr>
          <p:spPr>
            <a:xfrm>
              <a:off x="4604703" y="4721456"/>
              <a:ext cx="7289001" cy="1049701"/>
            </a:xfrm>
            <a:prstGeom prst="homePlate">
              <a:avLst>
                <a:gd name="adj" fmla="val 38830"/>
              </a:avLst>
            </a:prstGeom>
            <a:solidFill>
              <a:schemeClr val="tx2">
                <a:lumMod val="60000"/>
                <a:lumOff val="40000"/>
              </a:schemeClr>
            </a:solidFill>
            <a:ln>
              <a:noFill/>
            </a:ln>
            <a:effectLst>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a:solidFill>
                  <a:srgbClr val="FFFFCC"/>
                </a:solidFill>
                <a:latin typeface="Cambria" panose="02040503050406030204" pitchFamily="18" charset="0"/>
                <a:ea typeface="微软雅黑"/>
              </a:endParaRPr>
            </a:p>
          </p:txBody>
        </p:sp>
        <p:sp>
          <p:nvSpPr>
            <p:cNvPr id="159" name="文本框 106"/>
            <p:cNvSpPr txBox="1"/>
            <p:nvPr/>
          </p:nvSpPr>
          <p:spPr>
            <a:xfrm>
              <a:off x="4763747" y="4740205"/>
              <a:ext cx="6668327" cy="400202"/>
            </a:xfrm>
            <a:prstGeom prst="rect">
              <a:avLst/>
            </a:prstGeom>
            <a:noFill/>
          </p:spPr>
          <p:txBody>
            <a:bodyPr wrap="square" rtlCol="0">
              <a:spAutoFit/>
            </a:bodyPr>
            <a:lstStyle/>
            <a:p>
              <a:pPr defTabSz="914377"/>
              <a:r>
                <a:rPr lang="en-US" altLang="zh-CN" sz="2000" dirty="0" err="1">
                  <a:latin typeface="Cambria" panose="02040503050406030204" pitchFamily="18" charset="0"/>
                  <a:ea typeface="Cambria" panose="02040503050406030204" pitchFamily="18" charset="0"/>
                </a:rPr>
                <a:t>Nguyên</a:t>
              </a:r>
              <a:r>
                <a:rPr lang="en-US" altLang="zh-CN" sz="2000" dirty="0">
                  <a:latin typeface="Cambria" panose="02040503050406030204" pitchFamily="18" charset="0"/>
                  <a:ea typeface="Cambria" panose="02040503050406030204" pitchFamily="18" charset="0"/>
                </a:rPr>
                <a:t> </a:t>
              </a:r>
              <a:r>
                <a:rPr lang="en-US" altLang="zh-CN" sz="2000" dirty="0" err="1">
                  <a:latin typeface="Cambria" panose="02040503050406030204" pitchFamily="18" charset="0"/>
                  <a:ea typeface="Cambria" panose="02040503050406030204" pitchFamily="18" charset="0"/>
                </a:rPr>
                <a:t>tắc</a:t>
              </a:r>
              <a:r>
                <a:rPr lang="en-US" altLang="zh-CN" sz="2000" dirty="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không</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tuân</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thủ</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nội</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quy</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kỉ</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luật</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trong</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tập</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luyện</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và</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thi</a:t>
              </a:r>
              <a:r>
                <a:rPr lang="en-US" altLang="zh-CN" sz="2000" dirty="0" smtClean="0">
                  <a:latin typeface="Cambria" panose="02040503050406030204" pitchFamily="18" charset="0"/>
                  <a:ea typeface="Cambria" panose="02040503050406030204" pitchFamily="18" charset="0"/>
                </a:rPr>
                <a:t> </a:t>
              </a:r>
              <a:r>
                <a:rPr lang="en-US" altLang="zh-CN" sz="2000" dirty="0" err="1" smtClean="0">
                  <a:latin typeface="Cambria" panose="02040503050406030204" pitchFamily="18" charset="0"/>
                  <a:ea typeface="Cambria" panose="02040503050406030204" pitchFamily="18" charset="0"/>
                </a:rPr>
                <a:t>đấu</a:t>
              </a:r>
              <a:r>
                <a:rPr lang="en-US" altLang="zh-CN" sz="2000" dirty="0" smtClean="0">
                  <a:latin typeface="Cambria" panose="02040503050406030204" pitchFamily="18" charset="0"/>
                  <a:ea typeface="Cambria" panose="02040503050406030204" pitchFamily="18" charset="0"/>
                </a:rPr>
                <a:t> TDTT</a:t>
              </a:r>
              <a:endParaRPr lang="zh-CN" altLang="en-US" sz="2000" dirty="0">
                <a:latin typeface="Cambria" panose="02040503050406030204" pitchFamily="18" charset="0"/>
                <a:ea typeface="时尚中黑简体" panose="01010104010101010101" pitchFamily="2" charset="-122"/>
              </a:endParaRPr>
            </a:p>
          </p:txBody>
        </p:sp>
        <p:sp>
          <p:nvSpPr>
            <p:cNvPr id="160" name="文本框 113"/>
            <p:cNvSpPr txBox="1"/>
            <p:nvPr/>
          </p:nvSpPr>
          <p:spPr>
            <a:xfrm>
              <a:off x="4934226" y="5001850"/>
              <a:ext cx="6692963" cy="831188"/>
            </a:xfrm>
            <a:prstGeom prst="rect">
              <a:avLst/>
            </a:prstGeom>
            <a:noFill/>
          </p:spPr>
          <p:txBody>
            <a:bodyPr wrap="square" rtlCol="0">
              <a:spAutoFit/>
            </a:bodyPr>
            <a:lstStyle/>
            <a:p>
              <a:pPr algn="just" defTabSz="914377">
                <a:lnSpc>
                  <a:spcPct val="120000"/>
                </a:lnSpc>
              </a:pP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Tập</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luyện</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hay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thi</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đấu</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TDTT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là</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1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hoạt</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đọng</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tập</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thể</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nếu</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không</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tuân</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thủ</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những</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quy</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định</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1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cách</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nghiêm</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túc</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thì</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rất</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dễ</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xảy</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ra</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chấn</a:t>
              </a:r>
              <a:r>
                <a:rPr lang="en-US" altLang="zh-CN" sz="2000" dirty="0" smtClean="0">
                  <a:solidFill>
                    <a:srgbClr val="FFFF00"/>
                  </a:solidFill>
                  <a:latin typeface="Cambria" panose="02040503050406030204" pitchFamily="18" charset="0"/>
                  <a:ea typeface="Cambria" panose="02040503050406030204" pitchFamily="18" charset="0"/>
                  <a:cs typeface="Arial" pitchFamily="34" charset="0"/>
                </a:rPr>
                <a:t> </a:t>
              </a:r>
              <a:r>
                <a:rPr lang="en-US" altLang="zh-CN" sz="2000" dirty="0" err="1" smtClean="0">
                  <a:solidFill>
                    <a:srgbClr val="FFFF00"/>
                  </a:solidFill>
                  <a:latin typeface="Cambria" panose="02040503050406030204" pitchFamily="18" charset="0"/>
                  <a:ea typeface="Cambria" panose="02040503050406030204" pitchFamily="18" charset="0"/>
                  <a:cs typeface="Arial" pitchFamily="34" charset="0"/>
                </a:rPr>
                <a:t>thương</a:t>
              </a:r>
              <a:endParaRPr lang="zh-CN" altLang="en-US" sz="2000" dirty="0">
                <a:solidFill>
                  <a:srgbClr val="FFFF00"/>
                </a:solidFill>
                <a:latin typeface="Cambria" panose="02040503050406030204" pitchFamily="18" charset="0"/>
                <a:ea typeface="微软雅黑" panose="020B0503020204020204" pitchFamily="34" charset="-122"/>
              </a:endParaRPr>
            </a:p>
          </p:txBody>
        </p:sp>
      </p:grpSp>
      <p:grpSp>
        <p:nvGrpSpPr>
          <p:cNvPr id="161" name="组合 94"/>
          <p:cNvGrpSpPr/>
          <p:nvPr/>
        </p:nvGrpSpPr>
        <p:grpSpPr>
          <a:xfrm>
            <a:off x="-218149" y="5558464"/>
            <a:ext cx="1967148" cy="2284755"/>
            <a:chOff x="3630032" y="4649645"/>
            <a:chExt cx="1966892" cy="2285284"/>
          </a:xfrm>
          <a:solidFill>
            <a:schemeClr val="tx2">
              <a:lumMod val="60000"/>
              <a:lumOff val="40000"/>
            </a:schemeClr>
          </a:solidFill>
        </p:grpSpPr>
        <p:sp>
          <p:nvSpPr>
            <p:cNvPr id="162" name="平行四边形 95"/>
            <p:cNvSpPr/>
            <p:nvPr/>
          </p:nvSpPr>
          <p:spPr>
            <a:xfrm rot="5400000" flipH="1" flipV="1">
              <a:off x="3627668" y="5957892"/>
              <a:ext cx="1219742" cy="734331"/>
            </a:xfrm>
            <a:prstGeom prst="parallelogram">
              <a:avLst>
                <a:gd name="adj" fmla="val 3190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63" name="平行四边形 96"/>
            <p:cNvSpPr/>
            <p:nvPr/>
          </p:nvSpPr>
          <p:spPr>
            <a:xfrm rot="16200000" flipV="1">
              <a:off x="4361999" y="5957892"/>
              <a:ext cx="1219743" cy="734331"/>
            </a:xfrm>
            <a:prstGeom prst="parallelogram">
              <a:avLst>
                <a:gd name="adj" fmla="val 3190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nvGrpSpPr>
            <p:cNvPr id="164" name="组合 97"/>
            <p:cNvGrpSpPr/>
            <p:nvPr/>
          </p:nvGrpSpPr>
          <p:grpSpPr>
            <a:xfrm>
              <a:off x="3870374" y="4715189"/>
              <a:ext cx="1468663" cy="1285916"/>
              <a:chOff x="2857503" y="3700575"/>
              <a:chExt cx="2656140" cy="2337367"/>
            </a:xfrm>
            <a:grpFill/>
          </p:grpSpPr>
          <p:sp>
            <p:nvSpPr>
              <p:cNvPr id="177" name="平行四边形 110"/>
              <p:cNvSpPr/>
              <p:nvPr/>
            </p:nvSpPr>
            <p:spPr>
              <a:xfrm rot="5400000" flipH="1" flipV="1">
                <a:off x="2563596" y="4415965"/>
                <a:ext cx="1915884" cy="1328069"/>
              </a:xfrm>
              <a:prstGeom prst="parallelogram">
                <a:avLst>
                  <a:gd name="adj" fmla="val 3190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78" name="平行四边形 111"/>
              <p:cNvSpPr/>
              <p:nvPr/>
            </p:nvSpPr>
            <p:spPr>
              <a:xfrm rot="16200000" flipV="1">
                <a:off x="3891666" y="4415965"/>
                <a:ext cx="1915884" cy="1328069"/>
              </a:xfrm>
              <a:prstGeom prst="parallelogram">
                <a:avLst>
                  <a:gd name="adj" fmla="val 3190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79" name="任意多边形 112"/>
              <p:cNvSpPr/>
              <p:nvPr/>
            </p:nvSpPr>
            <p:spPr>
              <a:xfrm>
                <a:off x="2857503" y="3700575"/>
                <a:ext cx="2656140" cy="852488"/>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Lst>
                <a:ahLst/>
                <a:cxnLst>
                  <a:cxn ang="0">
                    <a:pos x="connsiteX0" y="connsiteY0"/>
                  </a:cxn>
                  <a:cxn ang="0">
                    <a:pos x="connsiteX1" y="connsiteY1"/>
                  </a:cxn>
                  <a:cxn ang="0">
                    <a:pos x="connsiteX2" y="connsiteY2"/>
                  </a:cxn>
                  <a:cxn ang="0">
                    <a:pos x="connsiteX3" y="connsiteY3"/>
                  </a:cxn>
                </a:cxnLst>
                <a:rect l="l" t="t" r="r" b="b"/>
                <a:pathLst>
                  <a:path w="2656140" h="852488">
                    <a:moveTo>
                      <a:pt x="1328070" y="0"/>
                    </a:moveTo>
                    <a:lnTo>
                      <a:pt x="2656140" y="426244"/>
                    </a:lnTo>
                    <a:lnTo>
                      <a:pt x="1328070" y="852488"/>
                    </a:lnTo>
                    <a:lnTo>
                      <a:pt x="0" y="4262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sp>
          <p:nvSpPr>
            <p:cNvPr id="165" name="任意多边形 98"/>
            <p:cNvSpPr/>
            <p:nvPr/>
          </p:nvSpPr>
          <p:spPr>
            <a:xfrm>
              <a:off x="3870751" y="4709519"/>
              <a:ext cx="734331" cy="469001"/>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 name="connsiteX0-1" fmla="*/ 1328070 w 1328070"/>
                <a:gd name="connsiteY0-2" fmla="*/ 0 h 852488"/>
                <a:gd name="connsiteX1-3" fmla="*/ 1328070 w 1328070"/>
                <a:gd name="connsiteY1-4" fmla="*/ 852488 h 852488"/>
                <a:gd name="connsiteX2-5" fmla="*/ 0 w 1328070"/>
                <a:gd name="connsiteY2-6" fmla="*/ 426244 h 852488"/>
                <a:gd name="connsiteX3-7" fmla="*/ 1328070 w 1328070"/>
                <a:gd name="connsiteY3-8" fmla="*/ 0 h 852488"/>
              </a:gdLst>
              <a:ahLst/>
              <a:cxnLst>
                <a:cxn ang="0">
                  <a:pos x="connsiteX0-1" y="connsiteY0-2"/>
                </a:cxn>
                <a:cxn ang="0">
                  <a:pos x="connsiteX1-3" y="connsiteY1-4"/>
                </a:cxn>
                <a:cxn ang="0">
                  <a:pos x="connsiteX2-5" y="connsiteY2-6"/>
                </a:cxn>
                <a:cxn ang="0">
                  <a:pos x="connsiteX3-7" y="connsiteY3-8"/>
                </a:cxn>
              </a:cxnLst>
              <a:rect l="l" t="t" r="r" b="b"/>
              <a:pathLst>
                <a:path w="1328070" h="852488">
                  <a:moveTo>
                    <a:pt x="1328070" y="0"/>
                  </a:moveTo>
                  <a:lnTo>
                    <a:pt x="1328070" y="852488"/>
                  </a:lnTo>
                  <a:lnTo>
                    <a:pt x="0" y="426244"/>
                  </a:lnTo>
                  <a:lnTo>
                    <a:pt x="132807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sp>
          <p:nvSpPr>
            <p:cNvPr id="166" name="任意多边形 99"/>
            <p:cNvSpPr/>
            <p:nvPr/>
          </p:nvSpPr>
          <p:spPr>
            <a:xfrm>
              <a:off x="3630032" y="4649645"/>
              <a:ext cx="1966892" cy="330399"/>
            </a:xfrm>
            <a:custGeom>
              <a:avLst/>
              <a:gdLst>
                <a:gd name="connsiteX0" fmla="*/ 1328070 w 2656140"/>
                <a:gd name="connsiteY0" fmla="*/ 0 h 852488"/>
                <a:gd name="connsiteX1" fmla="*/ 2656140 w 2656140"/>
                <a:gd name="connsiteY1" fmla="*/ 426244 h 852488"/>
                <a:gd name="connsiteX2" fmla="*/ 1328070 w 2656140"/>
                <a:gd name="connsiteY2" fmla="*/ 852488 h 852488"/>
                <a:gd name="connsiteX3" fmla="*/ 0 w 2656140"/>
                <a:gd name="connsiteY3" fmla="*/ 426244 h 852488"/>
                <a:gd name="connsiteX0-1" fmla="*/ 1328070 w 2656140"/>
                <a:gd name="connsiteY0-2" fmla="*/ 0 h 426244"/>
                <a:gd name="connsiteX1-3" fmla="*/ 2656140 w 2656140"/>
                <a:gd name="connsiteY1-4" fmla="*/ 426244 h 426244"/>
                <a:gd name="connsiteX2-5" fmla="*/ 0 w 2656140"/>
                <a:gd name="connsiteY2-6" fmla="*/ 426244 h 426244"/>
                <a:gd name="connsiteX3-7" fmla="*/ 1328070 w 2656140"/>
                <a:gd name="connsiteY3-8" fmla="*/ 0 h 426244"/>
              </a:gdLst>
              <a:ahLst/>
              <a:cxnLst>
                <a:cxn ang="0">
                  <a:pos x="connsiteX0-1" y="connsiteY0-2"/>
                </a:cxn>
                <a:cxn ang="0">
                  <a:pos x="connsiteX1-3" y="connsiteY1-4"/>
                </a:cxn>
                <a:cxn ang="0">
                  <a:pos x="connsiteX2-5" y="connsiteY2-6"/>
                </a:cxn>
                <a:cxn ang="0">
                  <a:pos x="connsiteX3-7" y="connsiteY3-8"/>
                </a:cxn>
              </a:cxnLst>
              <a:rect l="l" t="t" r="r" b="b"/>
              <a:pathLst>
                <a:path w="2656140" h="426244">
                  <a:moveTo>
                    <a:pt x="1328070" y="0"/>
                  </a:moveTo>
                  <a:lnTo>
                    <a:pt x="2656140" y="426244"/>
                  </a:lnTo>
                  <a:lnTo>
                    <a:pt x="0" y="426244"/>
                  </a:lnTo>
                  <a:lnTo>
                    <a:pt x="1328070" y="0"/>
                  </a:lnTo>
                  <a:close/>
                </a:path>
              </a:pathLst>
            </a:custGeom>
            <a:grpFill/>
            <a:ln>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353" b="1">
                <a:solidFill>
                  <a:prstClr val="white"/>
                </a:solidFill>
                <a:latin typeface="Cambria" panose="02040503050406030204" pitchFamily="18" charset="0"/>
                <a:ea typeface="微软雅黑"/>
              </a:endParaRPr>
            </a:p>
          </p:txBody>
        </p:sp>
        <p:grpSp>
          <p:nvGrpSpPr>
            <p:cNvPr id="167" name="Group 41"/>
            <p:cNvGrpSpPr>
              <a:grpSpLocks noChangeAspect="1"/>
            </p:cNvGrpSpPr>
            <p:nvPr/>
          </p:nvGrpSpPr>
          <p:grpSpPr bwMode="auto">
            <a:xfrm>
              <a:off x="4786955" y="5243104"/>
              <a:ext cx="369831" cy="444920"/>
              <a:chOff x="3783" y="2089"/>
              <a:chExt cx="116" cy="142"/>
            </a:xfrm>
            <a:grpFill/>
            <a:effectLst/>
            <a:scene3d>
              <a:camera prst="orthographicFront">
                <a:rot lat="20238001" lon="2190000" rev="60000"/>
              </a:camera>
              <a:lightRig rig="threePt" dir="t"/>
            </a:scene3d>
          </p:grpSpPr>
          <p:sp>
            <p:nvSpPr>
              <p:cNvPr id="169" name="Freeform 42"/>
              <p:cNvSpPr/>
              <p:nvPr/>
            </p:nvSpPr>
            <p:spPr bwMode="auto">
              <a:xfrm>
                <a:off x="3791" y="2221"/>
                <a:ext cx="20" cy="10"/>
              </a:xfrm>
              <a:custGeom>
                <a:avLst/>
                <a:gdLst>
                  <a:gd name="T0" fmla="*/ 8 w 8"/>
                  <a:gd name="T1" fmla="*/ 0 h 4"/>
                  <a:gd name="T2" fmla="*/ 1 w 8"/>
                  <a:gd name="T3" fmla="*/ 0 h 4"/>
                  <a:gd name="T4" fmla="*/ 0 w 8"/>
                  <a:gd name="T5" fmla="*/ 0 h 4"/>
                  <a:gd name="T6" fmla="*/ 0 w 8"/>
                  <a:gd name="T7" fmla="*/ 4 h 4"/>
                  <a:gd name="T8" fmla="*/ 1 w 8"/>
                  <a:gd name="T9" fmla="*/ 4 h 4"/>
                  <a:gd name="T10" fmla="*/ 8 w 8"/>
                  <a:gd name="T11" fmla="*/ 4 h 4"/>
                  <a:gd name="T12" fmla="*/ 8 w 8"/>
                  <a:gd name="T13" fmla="*/ 4 h 4"/>
                  <a:gd name="T14" fmla="*/ 8 w 8"/>
                  <a:gd name="T15" fmla="*/ 0 h 4"/>
                  <a:gd name="T16" fmla="*/ 8 w 8"/>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
                    <a:moveTo>
                      <a:pt x="8" y="0"/>
                    </a:moveTo>
                    <a:cubicBezTo>
                      <a:pt x="1" y="0"/>
                      <a:pt x="1" y="0"/>
                      <a:pt x="1" y="0"/>
                    </a:cubicBezTo>
                    <a:cubicBezTo>
                      <a:pt x="0" y="0"/>
                      <a:pt x="0" y="0"/>
                      <a:pt x="0" y="0"/>
                    </a:cubicBezTo>
                    <a:cubicBezTo>
                      <a:pt x="0" y="4"/>
                      <a:pt x="0" y="4"/>
                      <a:pt x="0" y="4"/>
                    </a:cubicBezTo>
                    <a:cubicBezTo>
                      <a:pt x="0" y="4"/>
                      <a:pt x="0" y="4"/>
                      <a:pt x="1" y="4"/>
                    </a:cubicBezTo>
                    <a:cubicBezTo>
                      <a:pt x="8" y="4"/>
                      <a:pt x="8" y="4"/>
                      <a:pt x="8" y="4"/>
                    </a:cubicBezTo>
                    <a:cubicBezTo>
                      <a:pt x="8" y="4"/>
                      <a:pt x="8" y="4"/>
                      <a:pt x="8" y="4"/>
                    </a:cubicBezTo>
                    <a:cubicBezTo>
                      <a:pt x="8" y="0"/>
                      <a:pt x="8" y="0"/>
                      <a:pt x="8" y="0"/>
                    </a:cubicBezTo>
                    <a:cubicBezTo>
                      <a:pt x="8" y="0"/>
                      <a:pt x="8"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70" name="Freeform 43"/>
              <p:cNvSpPr/>
              <p:nvPr/>
            </p:nvSpPr>
            <p:spPr bwMode="auto">
              <a:xfrm>
                <a:off x="3818" y="2208"/>
                <a:ext cx="23" cy="23"/>
              </a:xfrm>
              <a:custGeom>
                <a:avLst/>
                <a:gdLst>
                  <a:gd name="T0" fmla="*/ 8 w 9"/>
                  <a:gd name="T1" fmla="*/ 0 h 9"/>
                  <a:gd name="T2" fmla="*/ 1 w 9"/>
                  <a:gd name="T3" fmla="*/ 0 h 9"/>
                  <a:gd name="T4" fmla="*/ 0 w 9"/>
                  <a:gd name="T5" fmla="*/ 1 h 9"/>
                  <a:gd name="T6" fmla="*/ 0 w 9"/>
                  <a:gd name="T7" fmla="*/ 9 h 9"/>
                  <a:gd name="T8" fmla="*/ 1 w 9"/>
                  <a:gd name="T9" fmla="*/ 9 h 9"/>
                  <a:gd name="T10" fmla="*/ 8 w 9"/>
                  <a:gd name="T11" fmla="*/ 9 h 9"/>
                  <a:gd name="T12" fmla="*/ 9 w 9"/>
                  <a:gd name="T13" fmla="*/ 9 h 9"/>
                  <a:gd name="T14" fmla="*/ 9 w 9"/>
                  <a:gd name="T15" fmla="*/ 1 h 9"/>
                  <a:gd name="T16" fmla="*/ 8 w 9"/>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9">
                    <a:moveTo>
                      <a:pt x="8" y="0"/>
                    </a:moveTo>
                    <a:cubicBezTo>
                      <a:pt x="1" y="0"/>
                      <a:pt x="1" y="0"/>
                      <a:pt x="1" y="0"/>
                    </a:cubicBezTo>
                    <a:cubicBezTo>
                      <a:pt x="1" y="0"/>
                      <a:pt x="0" y="1"/>
                      <a:pt x="0" y="1"/>
                    </a:cubicBezTo>
                    <a:cubicBezTo>
                      <a:pt x="0" y="9"/>
                      <a:pt x="0" y="9"/>
                      <a:pt x="0" y="9"/>
                    </a:cubicBezTo>
                    <a:cubicBezTo>
                      <a:pt x="0" y="9"/>
                      <a:pt x="1" y="9"/>
                      <a:pt x="1" y="9"/>
                    </a:cubicBezTo>
                    <a:cubicBezTo>
                      <a:pt x="8" y="9"/>
                      <a:pt x="8" y="9"/>
                      <a:pt x="8" y="9"/>
                    </a:cubicBezTo>
                    <a:cubicBezTo>
                      <a:pt x="8" y="9"/>
                      <a:pt x="9" y="9"/>
                      <a:pt x="9" y="9"/>
                    </a:cubicBezTo>
                    <a:cubicBezTo>
                      <a:pt x="9" y="1"/>
                      <a:pt x="9" y="1"/>
                      <a:pt x="9" y="1"/>
                    </a:cubicBezTo>
                    <a:cubicBezTo>
                      <a:pt x="9" y="1"/>
                      <a:pt x="8"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71" name="Freeform 44"/>
              <p:cNvSpPr/>
              <p:nvPr/>
            </p:nvSpPr>
            <p:spPr bwMode="auto">
              <a:xfrm>
                <a:off x="3849" y="2184"/>
                <a:ext cx="20" cy="47"/>
              </a:xfrm>
              <a:custGeom>
                <a:avLst/>
                <a:gdLst>
                  <a:gd name="T0" fmla="*/ 7 w 8"/>
                  <a:gd name="T1" fmla="*/ 0 h 19"/>
                  <a:gd name="T2" fmla="*/ 0 w 8"/>
                  <a:gd name="T3" fmla="*/ 0 h 19"/>
                  <a:gd name="T4" fmla="*/ 0 w 8"/>
                  <a:gd name="T5" fmla="*/ 1 h 19"/>
                  <a:gd name="T6" fmla="*/ 0 w 8"/>
                  <a:gd name="T7" fmla="*/ 19 h 19"/>
                  <a:gd name="T8" fmla="*/ 0 w 8"/>
                  <a:gd name="T9" fmla="*/ 19 h 19"/>
                  <a:gd name="T10" fmla="*/ 7 w 8"/>
                  <a:gd name="T11" fmla="*/ 19 h 19"/>
                  <a:gd name="T12" fmla="*/ 8 w 8"/>
                  <a:gd name="T13" fmla="*/ 19 h 19"/>
                  <a:gd name="T14" fmla="*/ 8 w 8"/>
                  <a:gd name="T15" fmla="*/ 1 h 19"/>
                  <a:gd name="T16" fmla="*/ 7 w 8"/>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9">
                    <a:moveTo>
                      <a:pt x="7" y="0"/>
                    </a:moveTo>
                    <a:cubicBezTo>
                      <a:pt x="0" y="0"/>
                      <a:pt x="0" y="0"/>
                      <a:pt x="0" y="0"/>
                    </a:cubicBezTo>
                    <a:cubicBezTo>
                      <a:pt x="0" y="0"/>
                      <a:pt x="0" y="1"/>
                      <a:pt x="0" y="1"/>
                    </a:cubicBezTo>
                    <a:cubicBezTo>
                      <a:pt x="0" y="19"/>
                      <a:pt x="0" y="19"/>
                      <a:pt x="0" y="19"/>
                    </a:cubicBezTo>
                    <a:cubicBezTo>
                      <a:pt x="0" y="19"/>
                      <a:pt x="0" y="19"/>
                      <a:pt x="0" y="19"/>
                    </a:cubicBezTo>
                    <a:cubicBezTo>
                      <a:pt x="7" y="19"/>
                      <a:pt x="7" y="19"/>
                      <a:pt x="7" y="19"/>
                    </a:cubicBezTo>
                    <a:cubicBezTo>
                      <a:pt x="8" y="19"/>
                      <a:pt x="8" y="19"/>
                      <a:pt x="8" y="19"/>
                    </a:cubicBezTo>
                    <a:cubicBezTo>
                      <a:pt x="8" y="1"/>
                      <a:pt x="8" y="1"/>
                      <a:pt x="8" y="1"/>
                    </a:cubicBezTo>
                    <a:cubicBezTo>
                      <a:pt x="8" y="1"/>
                      <a:pt x="8" y="0"/>
                      <a:pt x="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72" name="Freeform 45"/>
              <p:cNvSpPr/>
              <p:nvPr/>
            </p:nvSpPr>
            <p:spPr bwMode="auto">
              <a:xfrm>
                <a:off x="3877" y="2161"/>
                <a:ext cx="22" cy="70"/>
              </a:xfrm>
              <a:custGeom>
                <a:avLst/>
                <a:gdLst>
                  <a:gd name="T0" fmla="*/ 8 w 9"/>
                  <a:gd name="T1" fmla="*/ 0 h 28"/>
                  <a:gd name="T2" fmla="*/ 1 w 9"/>
                  <a:gd name="T3" fmla="*/ 0 h 28"/>
                  <a:gd name="T4" fmla="*/ 0 w 9"/>
                  <a:gd name="T5" fmla="*/ 1 h 28"/>
                  <a:gd name="T6" fmla="*/ 0 w 9"/>
                  <a:gd name="T7" fmla="*/ 28 h 28"/>
                  <a:gd name="T8" fmla="*/ 1 w 9"/>
                  <a:gd name="T9" fmla="*/ 28 h 28"/>
                  <a:gd name="T10" fmla="*/ 8 w 9"/>
                  <a:gd name="T11" fmla="*/ 28 h 28"/>
                  <a:gd name="T12" fmla="*/ 9 w 9"/>
                  <a:gd name="T13" fmla="*/ 28 h 28"/>
                  <a:gd name="T14" fmla="*/ 9 w 9"/>
                  <a:gd name="T15" fmla="*/ 1 h 28"/>
                  <a:gd name="T16" fmla="*/ 8 w 9"/>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8">
                    <a:moveTo>
                      <a:pt x="8" y="0"/>
                    </a:moveTo>
                    <a:cubicBezTo>
                      <a:pt x="1" y="0"/>
                      <a:pt x="1" y="0"/>
                      <a:pt x="1" y="0"/>
                    </a:cubicBezTo>
                    <a:cubicBezTo>
                      <a:pt x="0" y="0"/>
                      <a:pt x="0" y="1"/>
                      <a:pt x="0" y="1"/>
                    </a:cubicBezTo>
                    <a:cubicBezTo>
                      <a:pt x="0" y="28"/>
                      <a:pt x="0" y="28"/>
                      <a:pt x="0" y="28"/>
                    </a:cubicBezTo>
                    <a:cubicBezTo>
                      <a:pt x="0" y="28"/>
                      <a:pt x="0" y="28"/>
                      <a:pt x="1" y="28"/>
                    </a:cubicBezTo>
                    <a:cubicBezTo>
                      <a:pt x="8" y="28"/>
                      <a:pt x="8" y="28"/>
                      <a:pt x="8" y="28"/>
                    </a:cubicBezTo>
                    <a:cubicBezTo>
                      <a:pt x="8" y="28"/>
                      <a:pt x="9" y="28"/>
                      <a:pt x="9" y="28"/>
                    </a:cubicBezTo>
                    <a:cubicBezTo>
                      <a:pt x="9" y="1"/>
                      <a:pt x="9" y="1"/>
                      <a:pt x="9" y="1"/>
                    </a:cubicBezTo>
                    <a:cubicBezTo>
                      <a:pt x="9" y="1"/>
                      <a:pt x="8"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73" name="Freeform 46"/>
              <p:cNvSpPr/>
              <p:nvPr/>
            </p:nvSpPr>
            <p:spPr bwMode="auto">
              <a:xfrm>
                <a:off x="3821" y="2089"/>
                <a:ext cx="23" cy="27"/>
              </a:xfrm>
              <a:custGeom>
                <a:avLst/>
                <a:gdLst>
                  <a:gd name="T0" fmla="*/ 5 w 9"/>
                  <a:gd name="T1" fmla="*/ 10 h 11"/>
                  <a:gd name="T2" fmla="*/ 8 w 9"/>
                  <a:gd name="T3" fmla="*/ 4 h 11"/>
                  <a:gd name="T4" fmla="*/ 5 w 9"/>
                  <a:gd name="T5" fmla="*/ 0 h 11"/>
                  <a:gd name="T6" fmla="*/ 0 w 9"/>
                  <a:gd name="T7" fmla="*/ 4 h 11"/>
                  <a:gd name="T8" fmla="*/ 5 w 9"/>
                  <a:gd name="T9" fmla="*/ 10 h 11"/>
                </a:gdLst>
                <a:ahLst/>
                <a:cxnLst>
                  <a:cxn ang="0">
                    <a:pos x="T0" y="T1"/>
                  </a:cxn>
                  <a:cxn ang="0">
                    <a:pos x="T2" y="T3"/>
                  </a:cxn>
                  <a:cxn ang="0">
                    <a:pos x="T4" y="T5"/>
                  </a:cxn>
                  <a:cxn ang="0">
                    <a:pos x="T6" y="T7"/>
                  </a:cxn>
                  <a:cxn ang="0">
                    <a:pos x="T8" y="T9"/>
                  </a:cxn>
                </a:cxnLst>
                <a:rect l="0" t="0" r="r" b="b"/>
                <a:pathLst>
                  <a:path w="9" h="11">
                    <a:moveTo>
                      <a:pt x="5" y="10"/>
                    </a:moveTo>
                    <a:cubicBezTo>
                      <a:pt x="8" y="10"/>
                      <a:pt x="8" y="7"/>
                      <a:pt x="8" y="4"/>
                    </a:cubicBezTo>
                    <a:cubicBezTo>
                      <a:pt x="9" y="2"/>
                      <a:pt x="7" y="0"/>
                      <a:pt x="5" y="0"/>
                    </a:cubicBezTo>
                    <a:cubicBezTo>
                      <a:pt x="2" y="0"/>
                      <a:pt x="0" y="2"/>
                      <a:pt x="0" y="4"/>
                    </a:cubicBezTo>
                    <a:cubicBezTo>
                      <a:pt x="1" y="8"/>
                      <a:pt x="4" y="11"/>
                      <a:pt x="5"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74" name="Freeform 47"/>
              <p:cNvSpPr/>
              <p:nvPr/>
            </p:nvSpPr>
            <p:spPr bwMode="auto">
              <a:xfrm>
                <a:off x="3785" y="2164"/>
                <a:ext cx="36" cy="44"/>
              </a:xfrm>
              <a:custGeom>
                <a:avLst/>
                <a:gdLst>
                  <a:gd name="T0" fmla="*/ 12 w 14"/>
                  <a:gd name="T1" fmla="*/ 1 h 18"/>
                  <a:gd name="T2" fmla="*/ 10 w 14"/>
                  <a:gd name="T3" fmla="*/ 0 h 18"/>
                  <a:gd name="T4" fmla="*/ 8 w 14"/>
                  <a:gd name="T5" fmla="*/ 6 h 18"/>
                  <a:gd name="T6" fmla="*/ 1 w 14"/>
                  <a:gd name="T7" fmla="*/ 14 h 18"/>
                  <a:gd name="T8" fmla="*/ 1 w 14"/>
                  <a:gd name="T9" fmla="*/ 17 h 18"/>
                  <a:gd name="T10" fmla="*/ 4 w 14"/>
                  <a:gd name="T11" fmla="*/ 17 h 18"/>
                  <a:gd name="T12" fmla="*/ 12 w 14"/>
                  <a:gd name="T13" fmla="*/ 9 h 18"/>
                  <a:gd name="T14" fmla="*/ 13 w 14"/>
                  <a:gd name="T15" fmla="*/ 8 h 18"/>
                  <a:gd name="T16" fmla="*/ 14 w 14"/>
                  <a:gd name="T17" fmla="*/ 3 h 18"/>
                  <a:gd name="T18" fmla="*/ 12 w 14"/>
                  <a:gd name="T19"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8">
                    <a:moveTo>
                      <a:pt x="12" y="1"/>
                    </a:moveTo>
                    <a:cubicBezTo>
                      <a:pt x="11" y="1"/>
                      <a:pt x="10" y="0"/>
                      <a:pt x="10" y="0"/>
                    </a:cubicBezTo>
                    <a:cubicBezTo>
                      <a:pt x="8" y="6"/>
                      <a:pt x="8" y="6"/>
                      <a:pt x="8" y="6"/>
                    </a:cubicBezTo>
                    <a:cubicBezTo>
                      <a:pt x="1" y="14"/>
                      <a:pt x="1" y="14"/>
                      <a:pt x="1" y="14"/>
                    </a:cubicBezTo>
                    <a:cubicBezTo>
                      <a:pt x="0" y="15"/>
                      <a:pt x="0" y="16"/>
                      <a:pt x="1" y="17"/>
                    </a:cubicBezTo>
                    <a:cubicBezTo>
                      <a:pt x="2" y="18"/>
                      <a:pt x="4" y="18"/>
                      <a:pt x="4" y="17"/>
                    </a:cubicBezTo>
                    <a:cubicBezTo>
                      <a:pt x="12" y="9"/>
                      <a:pt x="12" y="9"/>
                      <a:pt x="12" y="9"/>
                    </a:cubicBezTo>
                    <a:cubicBezTo>
                      <a:pt x="12" y="9"/>
                      <a:pt x="13" y="8"/>
                      <a:pt x="13" y="8"/>
                    </a:cubicBezTo>
                    <a:cubicBezTo>
                      <a:pt x="14" y="3"/>
                      <a:pt x="14" y="3"/>
                      <a:pt x="14" y="3"/>
                    </a:cubicBezTo>
                    <a:cubicBezTo>
                      <a:pt x="13" y="2"/>
                      <a:pt x="13" y="2"/>
                      <a:pt x="1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75" name="Freeform 48"/>
              <p:cNvSpPr/>
              <p:nvPr/>
            </p:nvSpPr>
            <p:spPr bwMode="auto">
              <a:xfrm>
                <a:off x="3836" y="2116"/>
                <a:ext cx="33" cy="20"/>
              </a:xfrm>
              <a:custGeom>
                <a:avLst/>
                <a:gdLst>
                  <a:gd name="T0" fmla="*/ 6 w 13"/>
                  <a:gd name="T1" fmla="*/ 8 h 8"/>
                  <a:gd name="T2" fmla="*/ 12 w 13"/>
                  <a:gd name="T3" fmla="*/ 4 h 8"/>
                  <a:gd name="T4" fmla="*/ 12 w 13"/>
                  <a:gd name="T5" fmla="*/ 1 h 8"/>
                  <a:gd name="T6" fmla="*/ 10 w 13"/>
                  <a:gd name="T7" fmla="*/ 1 h 8"/>
                  <a:gd name="T8" fmla="*/ 5 w 13"/>
                  <a:gd name="T9" fmla="*/ 4 h 8"/>
                  <a:gd name="T10" fmla="*/ 1 w 13"/>
                  <a:gd name="T11" fmla="*/ 3 h 8"/>
                  <a:gd name="T12" fmla="*/ 1 w 13"/>
                  <a:gd name="T13" fmla="*/ 5 h 8"/>
                  <a:gd name="T14" fmla="*/ 0 w 13"/>
                  <a:gd name="T15" fmla="*/ 7 h 8"/>
                  <a:gd name="T16" fmla="*/ 5 w 13"/>
                  <a:gd name="T17" fmla="*/ 8 h 8"/>
                  <a:gd name="T18" fmla="*/ 6 w 13"/>
                  <a:gd name="T1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8">
                    <a:moveTo>
                      <a:pt x="6" y="8"/>
                    </a:moveTo>
                    <a:cubicBezTo>
                      <a:pt x="12" y="4"/>
                      <a:pt x="12" y="4"/>
                      <a:pt x="12" y="4"/>
                    </a:cubicBezTo>
                    <a:cubicBezTo>
                      <a:pt x="13" y="3"/>
                      <a:pt x="13" y="2"/>
                      <a:pt x="12" y="1"/>
                    </a:cubicBezTo>
                    <a:cubicBezTo>
                      <a:pt x="12" y="1"/>
                      <a:pt x="11" y="0"/>
                      <a:pt x="10" y="1"/>
                    </a:cubicBezTo>
                    <a:cubicBezTo>
                      <a:pt x="5" y="4"/>
                      <a:pt x="5" y="4"/>
                      <a:pt x="5" y="4"/>
                    </a:cubicBezTo>
                    <a:cubicBezTo>
                      <a:pt x="1" y="3"/>
                      <a:pt x="1" y="3"/>
                      <a:pt x="1" y="3"/>
                    </a:cubicBezTo>
                    <a:cubicBezTo>
                      <a:pt x="1" y="3"/>
                      <a:pt x="1" y="4"/>
                      <a:pt x="1" y="5"/>
                    </a:cubicBezTo>
                    <a:cubicBezTo>
                      <a:pt x="1" y="6"/>
                      <a:pt x="0" y="7"/>
                      <a:pt x="0" y="7"/>
                    </a:cubicBezTo>
                    <a:cubicBezTo>
                      <a:pt x="5" y="8"/>
                      <a:pt x="5" y="8"/>
                      <a:pt x="5" y="8"/>
                    </a:cubicBezTo>
                    <a:cubicBezTo>
                      <a:pt x="5" y="8"/>
                      <a:pt x="6" y="8"/>
                      <a:pt x="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sp>
            <p:nvSpPr>
              <p:cNvPr id="176" name="Freeform 49"/>
              <p:cNvSpPr/>
              <p:nvPr/>
            </p:nvSpPr>
            <p:spPr bwMode="auto">
              <a:xfrm>
                <a:off x="3783" y="2116"/>
                <a:ext cx="58" cy="87"/>
              </a:xfrm>
              <a:custGeom>
                <a:avLst/>
                <a:gdLst>
                  <a:gd name="T0" fmla="*/ 18 w 23"/>
                  <a:gd name="T1" fmla="*/ 17 h 35"/>
                  <a:gd name="T2" fmla="*/ 21 w 23"/>
                  <a:gd name="T3" fmla="*/ 5 h 35"/>
                  <a:gd name="T4" fmla="*/ 21 w 23"/>
                  <a:gd name="T5" fmla="*/ 2 h 35"/>
                  <a:gd name="T6" fmla="*/ 20 w 23"/>
                  <a:gd name="T7" fmla="*/ 2 h 35"/>
                  <a:gd name="T8" fmla="*/ 19 w 23"/>
                  <a:gd name="T9" fmla="*/ 7 h 35"/>
                  <a:gd name="T10" fmla="*/ 20 w 23"/>
                  <a:gd name="T11" fmla="*/ 3 h 35"/>
                  <a:gd name="T12" fmla="*/ 20 w 23"/>
                  <a:gd name="T13" fmla="*/ 2 h 35"/>
                  <a:gd name="T14" fmla="*/ 20 w 23"/>
                  <a:gd name="T15" fmla="*/ 1 h 35"/>
                  <a:gd name="T16" fmla="*/ 19 w 23"/>
                  <a:gd name="T17" fmla="*/ 1 h 35"/>
                  <a:gd name="T18" fmla="*/ 18 w 23"/>
                  <a:gd name="T19" fmla="*/ 2 h 35"/>
                  <a:gd name="T20" fmla="*/ 19 w 23"/>
                  <a:gd name="T21" fmla="*/ 3 h 35"/>
                  <a:gd name="T22" fmla="*/ 18 w 23"/>
                  <a:gd name="T23" fmla="*/ 6 h 35"/>
                  <a:gd name="T24" fmla="*/ 17 w 23"/>
                  <a:gd name="T25" fmla="*/ 0 h 35"/>
                  <a:gd name="T26" fmla="*/ 17 w 23"/>
                  <a:gd name="T27" fmla="*/ 0 h 35"/>
                  <a:gd name="T28" fmla="*/ 17 w 23"/>
                  <a:gd name="T29" fmla="*/ 0 h 35"/>
                  <a:gd name="T30" fmla="*/ 15 w 23"/>
                  <a:gd name="T31" fmla="*/ 0 h 35"/>
                  <a:gd name="T32" fmla="*/ 8 w 23"/>
                  <a:gd name="T33" fmla="*/ 0 h 35"/>
                  <a:gd name="T34" fmla="*/ 1 w 23"/>
                  <a:gd name="T35" fmla="*/ 5 h 35"/>
                  <a:gd name="T36" fmla="*/ 1 w 23"/>
                  <a:gd name="T37" fmla="*/ 8 h 35"/>
                  <a:gd name="T38" fmla="*/ 4 w 23"/>
                  <a:gd name="T39" fmla="*/ 8 h 35"/>
                  <a:gd name="T40" fmla="*/ 4 w 23"/>
                  <a:gd name="T41" fmla="*/ 8 h 35"/>
                  <a:gd name="T42" fmla="*/ 9 w 23"/>
                  <a:gd name="T43" fmla="*/ 4 h 35"/>
                  <a:gd name="T44" fmla="*/ 13 w 23"/>
                  <a:gd name="T45" fmla="*/ 4 h 35"/>
                  <a:gd name="T46" fmla="*/ 12 w 23"/>
                  <a:gd name="T47" fmla="*/ 4 h 35"/>
                  <a:gd name="T48" fmla="*/ 9 w 23"/>
                  <a:gd name="T49" fmla="*/ 15 h 35"/>
                  <a:gd name="T50" fmla="*/ 10 w 23"/>
                  <a:gd name="T51" fmla="*/ 16 h 35"/>
                  <a:gd name="T52" fmla="*/ 14 w 23"/>
                  <a:gd name="T53" fmla="*/ 20 h 35"/>
                  <a:gd name="T54" fmla="*/ 18 w 23"/>
                  <a:gd name="T55" fmla="*/ 24 h 35"/>
                  <a:gd name="T56" fmla="*/ 17 w 23"/>
                  <a:gd name="T57" fmla="*/ 32 h 35"/>
                  <a:gd name="T58" fmla="*/ 19 w 23"/>
                  <a:gd name="T59" fmla="*/ 35 h 35"/>
                  <a:gd name="T60" fmla="*/ 22 w 23"/>
                  <a:gd name="T61" fmla="*/ 33 h 35"/>
                  <a:gd name="T62" fmla="*/ 23 w 23"/>
                  <a:gd name="T63" fmla="*/ 24 h 35"/>
                  <a:gd name="T64" fmla="*/ 23 w 23"/>
                  <a:gd name="T65" fmla="*/ 22 h 35"/>
                  <a:gd name="T66" fmla="*/ 18 w 23"/>
                  <a:gd name="T67"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 h="35">
                    <a:moveTo>
                      <a:pt x="18" y="17"/>
                    </a:moveTo>
                    <a:cubicBezTo>
                      <a:pt x="19" y="10"/>
                      <a:pt x="21" y="6"/>
                      <a:pt x="21" y="5"/>
                    </a:cubicBezTo>
                    <a:cubicBezTo>
                      <a:pt x="21" y="3"/>
                      <a:pt x="21" y="2"/>
                      <a:pt x="21" y="2"/>
                    </a:cubicBezTo>
                    <a:cubicBezTo>
                      <a:pt x="20" y="2"/>
                      <a:pt x="20" y="2"/>
                      <a:pt x="20" y="2"/>
                    </a:cubicBezTo>
                    <a:cubicBezTo>
                      <a:pt x="20" y="5"/>
                      <a:pt x="19" y="7"/>
                      <a:pt x="19" y="7"/>
                    </a:cubicBezTo>
                    <a:cubicBezTo>
                      <a:pt x="19" y="7"/>
                      <a:pt x="20" y="4"/>
                      <a:pt x="20" y="3"/>
                    </a:cubicBezTo>
                    <a:cubicBezTo>
                      <a:pt x="20" y="2"/>
                      <a:pt x="20" y="2"/>
                      <a:pt x="20" y="2"/>
                    </a:cubicBezTo>
                    <a:cubicBezTo>
                      <a:pt x="20" y="1"/>
                      <a:pt x="20" y="1"/>
                      <a:pt x="20" y="1"/>
                    </a:cubicBezTo>
                    <a:cubicBezTo>
                      <a:pt x="20" y="1"/>
                      <a:pt x="19" y="1"/>
                      <a:pt x="19" y="1"/>
                    </a:cubicBezTo>
                    <a:cubicBezTo>
                      <a:pt x="19" y="1"/>
                      <a:pt x="18" y="2"/>
                      <a:pt x="18" y="2"/>
                    </a:cubicBezTo>
                    <a:cubicBezTo>
                      <a:pt x="18" y="2"/>
                      <a:pt x="18" y="2"/>
                      <a:pt x="19" y="3"/>
                    </a:cubicBezTo>
                    <a:cubicBezTo>
                      <a:pt x="19" y="3"/>
                      <a:pt x="18" y="4"/>
                      <a:pt x="18" y="6"/>
                    </a:cubicBezTo>
                    <a:cubicBezTo>
                      <a:pt x="18" y="1"/>
                      <a:pt x="17" y="0"/>
                      <a:pt x="17" y="0"/>
                    </a:cubicBezTo>
                    <a:cubicBezTo>
                      <a:pt x="17" y="0"/>
                      <a:pt x="17" y="0"/>
                      <a:pt x="17" y="0"/>
                    </a:cubicBezTo>
                    <a:cubicBezTo>
                      <a:pt x="17" y="0"/>
                      <a:pt x="17" y="0"/>
                      <a:pt x="17" y="0"/>
                    </a:cubicBezTo>
                    <a:cubicBezTo>
                      <a:pt x="16" y="0"/>
                      <a:pt x="15" y="0"/>
                      <a:pt x="15" y="0"/>
                    </a:cubicBezTo>
                    <a:cubicBezTo>
                      <a:pt x="13" y="0"/>
                      <a:pt x="11" y="0"/>
                      <a:pt x="8" y="0"/>
                    </a:cubicBezTo>
                    <a:cubicBezTo>
                      <a:pt x="8" y="0"/>
                      <a:pt x="1" y="5"/>
                      <a:pt x="1" y="5"/>
                    </a:cubicBezTo>
                    <a:cubicBezTo>
                      <a:pt x="0" y="6"/>
                      <a:pt x="0" y="7"/>
                      <a:pt x="1" y="8"/>
                    </a:cubicBezTo>
                    <a:cubicBezTo>
                      <a:pt x="2" y="8"/>
                      <a:pt x="3" y="9"/>
                      <a:pt x="4" y="8"/>
                    </a:cubicBezTo>
                    <a:cubicBezTo>
                      <a:pt x="4" y="8"/>
                      <a:pt x="4" y="8"/>
                      <a:pt x="4" y="8"/>
                    </a:cubicBezTo>
                    <a:cubicBezTo>
                      <a:pt x="4" y="8"/>
                      <a:pt x="9" y="4"/>
                      <a:pt x="9" y="4"/>
                    </a:cubicBezTo>
                    <a:cubicBezTo>
                      <a:pt x="9" y="4"/>
                      <a:pt x="13" y="4"/>
                      <a:pt x="13" y="4"/>
                    </a:cubicBezTo>
                    <a:cubicBezTo>
                      <a:pt x="12" y="4"/>
                      <a:pt x="12" y="4"/>
                      <a:pt x="12" y="4"/>
                    </a:cubicBezTo>
                    <a:cubicBezTo>
                      <a:pt x="11" y="7"/>
                      <a:pt x="9" y="13"/>
                      <a:pt x="9" y="15"/>
                    </a:cubicBezTo>
                    <a:cubicBezTo>
                      <a:pt x="9" y="15"/>
                      <a:pt x="10" y="15"/>
                      <a:pt x="10" y="16"/>
                    </a:cubicBezTo>
                    <a:cubicBezTo>
                      <a:pt x="10" y="16"/>
                      <a:pt x="11" y="18"/>
                      <a:pt x="14" y="20"/>
                    </a:cubicBezTo>
                    <a:cubicBezTo>
                      <a:pt x="14" y="20"/>
                      <a:pt x="18" y="24"/>
                      <a:pt x="18" y="24"/>
                    </a:cubicBezTo>
                    <a:cubicBezTo>
                      <a:pt x="18" y="24"/>
                      <a:pt x="17" y="32"/>
                      <a:pt x="17" y="32"/>
                    </a:cubicBezTo>
                    <a:cubicBezTo>
                      <a:pt x="17" y="34"/>
                      <a:pt x="18" y="35"/>
                      <a:pt x="19" y="35"/>
                    </a:cubicBezTo>
                    <a:cubicBezTo>
                      <a:pt x="20" y="35"/>
                      <a:pt x="21" y="35"/>
                      <a:pt x="22" y="33"/>
                    </a:cubicBezTo>
                    <a:cubicBezTo>
                      <a:pt x="22" y="33"/>
                      <a:pt x="23" y="24"/>
                      <a:pt x="23" y="24"/>
                    </a:cubicBezTo>
                    <a:cubicBezTo>
                      <a:pt x="23" y="23"/>
                      <a:pt x="23" y="22"/>
                      <a:pt x="23" y="22"/>
                    </a:cubicBezTo>
                    <a:cubicBezTo>
                      <a:pt x="22" y="21"/>
                      <a:pt x="18" y="17"/>
                      <a:pt x="18"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377"/>
                <a:endParaRPr lang="zh-CN" altLang="en-US" sz="1353" b="1">
                  <a:solidFill>
                    <a:prstClr val="black"/>
                  </a:solidFill>
                  <a:latin typeface="Cambria" panose="02040503050406030204" pitchFamily="18" charset="0"/>
                  <a:ea typeface="微软雅黑"/>
                </a:endParaRPr>
              </a:p>
            </p:txBody>
          </p:sp>
        </p:grpSp>
        <p:sp>
          <p:nvSpPr>
            <p:cNvPr id="168" name="文本框 1"/>
            <p:cNvSpPr txBox="1"/>
            <p:nvPr/>
          </p:nvSpPr>
          <p:spPr>
            <a:xfrm>
              <a:off x="3854496" y="5159727"/>
              <a:ext cx="800550" cy="646481"/>
            </a:xfrm>
            <a:prstGeom prst="rect">
              <a:avLst/>
            </a:prstGeom>
            <a:grpFill/>
            <a:scene3d>
              <a:camera prst="orthographicFront">
                <a:rot lat="20428945" lon="19984105" rev="21487365"/>
              </a:camera>
              <a:lightRig rig="threePt" dir="t"/>
            </a:scene3d>
          </p:spPr>
          <p:txBody>
            <a:bodyPr wrap="square" rtlCol="0">
              <a:spAutoFit/>
            </a:bodyPr>
            <a:lstStyle/>
            <a:p>
              <a:pPr algn="ctr" defTabSz="914377"/>
              <a:r>
                <a:rPr lang="en-US" altLang="zh-CN" sz="3600" b="1" dirty="0" smtClean="0">
                  <a:solidFill>
                    <a:prstClr val="white"/>
                  </a:solidFill>
                  <a:latin typeface="Cambria" panose="02040503050406030204" pitchFamily="18" charset="0"/>
                  <a:ea typeface="Cambria" panose="02040503050406030204" pitchFamily="18" charset="0"/>
                </a:rPr>
                <a:t>05</a:t>
              </a:r>
              <a:endParaRPr lang="zh-CN" altLang="en-US" sz="3600" b="1" dirty="0">
                <a:solidFill>
                  <a:prstClr val="white"/>
                </a:solidFill>
                <a:latin typeface="Cambria" panose="02040503050406030204" pitchFamily="18" charset="0"/>
                <a:ea typeface="微软雅黑"/>
              </a:endParaRPr>
            </a:p>
          </p:txBody>
        </p:sp>
      </p:grpSp>
    </p:spTree>
    <p:extLst>
      <p:ext uri="{BB962C8B-B14F-4D97-AF65-F5344CB8AC3E}">
        <p14:creationId xmlns:p14="http://schemas.microsoft.com/office/powerpoint/2010/main" val="37454235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2"/>
                                        </p:tgtEl>
                                        <p:attrNameLst>
                                          <p:attrName>style.visibility</p:attrName>
                                        </p:attrNameLst>
                                      </p:cBhvr>
                                      <p:to>
                                        <p:strVal val="visible"/>
                                      </p:to>
                                    </p:set>
                                    <p:anim calcmode="lin" valueType="num">
                                      <p:cBhvr additive="base">
                                        <p:cTn id="13" dur="500" fill="hold"/>
                                        <p:tgtEl>
                                          <p:spTgt spid="142"/>
                                        </p:tgtEl>
                                        <p:attrNameLst>
                                          <p:attrName>ppt_x</p:attrName>
                                        </p:attrNameLst>
                                      </p:cBhvr>
                                      <p:tavLst>
                                        <p:tav tm="0">
                                          <p:val>
                                            <p:strVal val="#ppt_x"/>
                                          </p:val>
                                        </p:tav>
                                        <p:tav tm="100000">
                                          <p:val>
                                            <p:strVal val="#ppt_x"/>
                                          </p:val>
                                        </p:tav>
                                      </p:tavLst>
                                    </p:anim>
                                    <p:anim calcmode="lin" valueType="num">
                                      <p:cBhvr additive="base">
                                        <p:cTn id="14" dur="500" fill="hold"/>
                                        <p:tgtEl>
                                          <p:spTgt spid="14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anim calcmode="lin" valueType="num">
                                      <p:cBhvr additive="base">
                                        <p:cTn id="17" dur="500" fill="hold"/>
                                        <p:tgtEl>
                                          <p:spTgt spid="77"/>
                                        </p:tgtEl>
                                        <p:attrNameLst>
                                          <p:attrName>ppt_x</p:attrName>
                                        </p:attrNameLst>
                                      </p:cBhvr>
                                      <p:tavLst>
                                        <p:tav tm="0">
                                          <p:val>
                                            <p:strVal val="#ppt_x"/>
                                          </p:val>
                                        </p:tav>
                                        <p:tav tm="100000">
                                          <p:val>
                                            <p:strVal val="#ppt_x"/>
                                          </p:val>
                                        </p:tav>
                                      </p:tavLst>
                                    </p:anim>
                                    <p:anim calcmode="lin" valueType="num">
                                      <p:cBhvr additive="base">
                                        <p:cTn id="18" dur="500" fill="hold"/>
                                        <p:tgtEl>
                                          <p:spTgt spid="7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0"/>
                                        </p:tgtEl>
                                        <p:attrNameLst>
                                          <p:attrName>style.visibility</p:attrName>
                                        </p:attrNameLst>
                                      </p:cBhvr>
                                      <p:to>
                                        <p:strVal val="visible"/>
                                      </p:to>
                                    </p:set>
                                    <p:animEffect transition="in" filter="fade">
                                      <p:cBhvr>
                                        <p:cTn id="27" dur="500"/>
                                        <p:tgtEl>
                                          <p:spTgt spid="130"/>
                                        </p:tgtEl>
                                      </p:cBhvr>
                                    </p:animEffect>
                                  </p:childTnLst>
                                </p:cTn>
                              </p:par>
                              <p:par>
                                <p:cTn id="28" presetID="10" presetClass="entr" presetSubtype="0" fill="hold" nodeType="withEffect">
                                  <p:stCondLst>
                                    <p:cond delay="0"/>
                                  </p:stCondLst>
                                  <p:childTnLst>
                                    <p:set>
                                      <p:cBhvr>
                                        <p:cTn id="29" dur="1" fill="hold">
                                          <p:stCondLst>
                                            <p:cond delay="0"/>
                                          </p:stCondLst>
                                        </p:cTn>
                                        <p:tgtEl>
                                          <p:spTgt spid="81"/>
                                        </p:tgtEl>
                                        <p:attrNameLst>
                                          <p:attrName>style.visibility</p:attrName>
                                        </p:attrNameLst>
                                      </p:cBhvr>
                                      <p:to>
                                        <p:strVal val="visible"/>
                                      </p:to>
                                    </p:set>
                                    <p:animEffect transition="in" filter="fade">
                                      <p:cBhvr>
                                        <p:cTn id="30" dur="500"/>
                                        <p:tgtEl>
                                          <p:spTgt spid="8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14"/>
                                        </p:tgtEl>
                                        <p:attrNameLst>
                                          <p:attrName>style.visibility</p:attrName>
                                        </p:attrNameLst>
                                      </p:cBhvr>
                                      <p:to>
                                        <p:strVal val="visible"/>
                                      </p:to>
                                    </p:set>
                                    <p:animEffect transition="in" filter="wipe(down)">
                                      <p:cBhvr>
                                        <p:cTn id="35" dur="500"/>
                                        <p:tgtEl>
                                          <p:spTgt spid="114"/>
                                        </p:tgtEl>
                                      </p:cBhvr>
                                    </p:animEffect>
                                  </p:childTnLst>
                                </p:cTn>
                              </p:par>
                              <p:par>
                                <p:cTn id="36" presetID="22" presetClass="entr" presetSubtype="4" fill="hold" nodeType="withEffect">
                                  <p:stCondLst>
                                    <p:cond delay="0"/>
                                  </p:stCondLst>
                                  <p:childTnLst>
                                    <p:set>
                                      <p:cBhvr>
                                        <p:cTn id="37" dur="1" fill="hold">
                                          <p:stCondLst>
                                            <p:cond delay="0"/>
                                          </p:stCondLst>
                                        </p:cTn>
                                        <p:tgtEl>
                                          <p:spTgt spid="85"/>
                                        </p:tgtEl>
                                        <p:attrNameLst>
                                          <p:attrName>style.visibility</p:attrName>
                                        </p:attrNameLst>
                                      </p:cBhvr>
                                      <p:to>
                                        <p:strVal val="visible"/>
                                      </p:to>
                                    </p:set>
                                    <p:animEffect transition="in" filter="wipe(down)">
                                      <p:cBhvr>
                                        <p:cTn id="38" dur="500"/>
                                        <p:tgtEl>
                                          <p:spTgt spid="85"/>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95"/>
                                        </p:tgtEl>
                                        <p:attrNameLst>
                                          <p:attrName>style.visibility</p:attrName>
                                        </p:attrNameLst>
                                      </p:cBhvr>
                                      <p:to>
                                        <p:strVal val="visible"/>
                                      </p:to>
                                    </p:set>
                                    <p:animEffect transition="in" filter="randombar(horizontal)">
                                      <p:cBhvr>
                                        <p:cTn id="43" dur="500"/>
                                        <p:tgtEl>
                                          <p:spTgt spid="95"/>
                                        </p:tgtEl>
                                      </p:cBhvr>
                                    </p:animEffect>
                                  </p:childTnLst>
                                </p:cTn>
                              </p:par>
                              <p:par>
                                <p:cTn id="44" presetID="14" presetClass="entr" presetSubtype="10" fill="hold" nodeType="with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randombar(horizontal)">
                                      <p:cBhvr>
                                        <p:cTn id="46" dur="500"/>
                                        <p:tgtEl>
                                          <p:spTgt spid="89"/>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161"/>
                                        </p:tgtEl>
                                        <p:attrNameLst>
                                          <p:attrName>style.visibility</p:attrName>
                                        </p:attrNameLst>
                                      </p:cBhvr>
                                      <p:to>
                                        <p:strVal val="visible"/>
                                      </p:to>
                                    </p:set>
                                    <p:animEffect transition="in" filter="randombar(horizontal)">
                                      <p:cBhvr>
                                        <p:cTn id="51" dur="500"/>
                                        <p:tgtEl>
                                          <p:spTgt spid="161"/>
                                        </p:tgtEl>
                                      </p:cBhvr>
                                    </p:animEffect>
                                  </p:childTnLst>
                                </p:cTn>
                              </p:par>
                              <p:par>
                                <p:cTn id="52" presetID="14" presetClass="entr" presetSubtype="10" fill="hold" nodeType="withEffect">
                                  <p:stCondLst>
                                    <p:cond delay="0"/>
                                  </p:stCondLst>
                                  <p:childTnLst>
                                    <p:set>
                                      <p:cBhvr>
                                        <p:cTn id="53" dur="1" fill="hold">
                                          <p:stCondLst>
                                            <p:cond delay="0"/>
                                          </p:stCondLst>
                                        </p:cTn>
                                        <p:tgtEl>
                                          <p:spTgt spid="157"/>
                                        </p:tgtEl>
                                        <p:attrNameLst>
                                          <p:attrName>style.visibility</p:attrName>
                                        </p:attrNameLst>
                                      </p:cBhvr>
                                      <p:to>
                                        <p:strVal val="visible"/>
                                      </p:to>
                                    </p:set>
                                    <p:animEffect transition="in" filter="randombar(horizontal)">
                                      <p:cBhvr>
                                        <p:cTn id="54" dur="500"/>
                                        <p:tgtEl>
                                          <p:spTgt spid="157"/>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additive="base">
                                        <p:cTn id="59" dur="500" fill="hold"/>
                                        <p:tgtEl>
                                          <p:spTgt spid="8"/>
                                        </p:tgtEl>
                                        <p:attrNameLst>
                                          <p:attrName>ppt_x</p:attrName>
                                        </p:attrNameLst>
                                      </p:cBhvr>
                                      <p:tavLst>
                                        <p:tav tm="0">
                                          <p:val>
                                            <p:strVal val="#ppt_x"/>
                                          </p:val>
                                        </p:tav>
                                        <p:tav tm="100000">
                                          <p:val>
                                            <p:strVal val="#ppt_x"/>
                                          </p:val>
                                        </p:tav>
                                      </p:tavLst>
                                    </p:anim>
                                    <p:anim calcmode="lin" valueType="num">
                                      <p:cBhvr additive="base">
                                        <p:cTn id="60" dur="500" fill="hold"/>
                                        <p:tgtEl>
                                          <p:spTgt spid="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93"/>
                                        </p:tgtEl>
                                        <p:attrNameLst>
                                          <p:attrName>style.visibility</p:attrName>
                                        </p:attrNameLst>
                                      </p:cBhvr>
                                      <p:to>
                                        <p:strVal val="visible"/>
                                      </p:to>
                                    </p:set>
                                    <p:anim calcmode="lin" valueType="num">
                                      <p:cBhvr additive="base">
                                        <p:cTn id="63" dur="500" fill="hold"/>
                                        <p:tgtEl>
                                          <p:spTgt spid="93"/>
                                        </p:tgtEl>
                                        <p:attrNameLst>
                                          <p:attrName>ppt_x</p:attrName>
                                        </p:attrNameLst>
                                      </p:cBhvr>
                                      <p:tavLst>
                                        <p:tav tm="0">
                                          <p:val>
                                            <p:strVal val="#ppt_x"/>
                                          </p:val>
                                        </p:tav>
                                        <p:tav tm="100000">
                                          <p:val>
                                            <p:strVal val="#ppt_x"/>
                                          </p:val>
                                        </p:tav>
                                      </p:tavLst>
                                    </p:anim>
                                    <p:anim calcmode="lin" valueType="num">
                                      <p:cBhvr additive="base">
                                        <p:cTn id="64" dur="500" fill="hold"/>
                                        <p:tgtEl>
                                          <p:spTgt spid="93"/>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94"/>
                                        </p:tgtEl>
                                        <p:attrNameLst>
                                          <p:attrName>style.visibility</p:attrName>
                                        </p:attrNameLst>
                                      </p:cBhvr>
                                      <p:to>
                                        <p:strVal val="visible"/>
                                      </p:to>
                                    </p:set>
                                    <p:anim calcmode="lin" valueType="num">
                                      <p:cBhvr additive="base">
                                        <p:cTn id="67" dur="500" fill="hold"/>
                                        <p:tgtEl>
                                          <p:spTgt spid="94"/>
                                        </p:tgtEl>
                                        <p:attrNameLst>
                                          <p:attrName>ppt_x</p:attrName>
                                        </p:attrNameLst>
                                      </p:cBhvr>
                                      <p:tavLst>
                                        <p:tav tm="0">
                                          <p:val>
                                            <p:strVal val="#ppt_x"/>
                                          </p:val>
                                        </p:tav>
                                        <p:tav tm="100000">
                                          <p:val>
                                            <p:strVal val="#ppt_x"/>
                                          </p:val>
                                        </p:tav>
                                      </p:tavLst>
                                    </p:anim>
                                    <p:anim calcmode="lin" valueType="num">
                                      <p:cBhvr additive="base">
                                        <p:cTn id="68" dur="500" fill="hold"/>
                                        <p:tgtEl>
                                          <p:spTgt spid="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93" grpId="0"/>
      <p:bldP spid="94"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17755"/>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an 6"/>
          <p:cNvSpPr/>
          <p:nvPr/>
        </p:nvSpPr>
        <p:spPr>
          <a:xfrm>
            <a:off x="0" y="348448"/>
            <a:ext cx="1535837" cy="6161103"/>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bg1"/>
                </a:solidFill>
                <a:latin typeface="Times New Roman" panose="02020603050405020304" pitchFamily="18" charset="0"/>
                <a:cs typeface="Times New Roman" panose="02020603050405020304" pitchFamily="18" charset="0"/>
              </a:rPr>
              <a:t>Cách</a:t>
            </a:r>
            <a:r>
              <a:rPr lang="en-US" sz="3200" b="1" dirty="0" smtClean="0">
                <a:solidFill>
                  <a:schemeClr val="bg1"/>
                </a:solidFill>
                <a:latin typeface="Times New Roman" panose="02020603050405020304" pitchFamily="18" charset="0"/>
                <a:cs typeface="Times New Roman" panose="02020603050405020304" pitchFamily="18" charset="0"/>
              </a:rPr>
              <a:t> </a:t>
            </a:r>
          </a:p>
          <a:p>
            <a:pPr algn="ctr"/>
            <a:r>
              <a:rPr lang="en-US" sz="3200" b="1" dirty="0" err="1" smtClean="0">
                <a:solidFill>
                  <a:schemeClr val="bg1"/>
                </a:solidFill>
                <a:latin typeface="Times New Roman" panose="02020603050405020304" pitchFamily="18" charset="0"/>
                <a:cs typeface="Times New Roman" panose="02020603050405020304" pitchFamily="18" charset="0"/>
              </a:rPr>
              <a:t>Phòng</a:t>
            </a:r>
            <a:endParaRPr lang="en-US" sz="3200" b="1" dirty="0" smtClean="0">
              <a:solidFill>
                <a:schemeClr val="bg1"/>
              </a:solidFill>
              <a:latin typeface="Times New Roman" panose="02020603050405020304" pitchFamily="18" charset="0"/>
              <a:cs typeface="Times New Roman" panose="02020603050405020304" pitchFamily="18" charset="0"/>
            </a:endParaRPr>
          </a:p>
          <a:p>
            <a:pPr algn="ctr"/>
            <a:r>
              <a:rPr lang="en-US" sz="3200" b="1" dirty="0" smtClean="0">
                <a:solidFill>
                  <a:schemeClr val="bg1"/>
                </a:solidFill>
                <a:latin typeface="Times New Roman" panose="02020603050405020304" pitchFamily="18" charset="0"/>
                <a:cs typeface="Times New Roman" panose="02020603050405020304" pitchFamily="18" charset="0"/>
              </a:rPr>
              <a:t> </a:t>
            </a:r>
            <a:r>
              <a:rPr lang="en-US" sz="3200" b="1" dirty="0" err="1" smtClean="0">
                <a:solidFill>
                  <a:schemeClr val="bg1"/>
                </a:solidFill>
                <a:latin typeface="Times New Roman" panose="02020603050405020304" pitchFamily="18" charset="0"/>
                <a:cs typeface="Times New Roman" panose="02020603050405020304" pitchFamily="18" charset="0"/>
              </a:rPr>
              <a:t>tránh</a:t>
            </a:r>
            <a:r>
              <a:rPr lang="en-US" sz="3200" b="1" dirty="0" smtClean="0">
                <a:solidFill>
                  <a:schemeClr val="bg1"/>
                </a:solidFill>
                <a:latin typeface="Times New Roman" panose="02020603050405020304" pitchFamily="18" charset="0"/>
                <a:cs typeface="Times New Roman" panose="02020603050405020304" pitchFamily="18" charset="0"/>
              </a:rPr>
              <a:t> </a:t>
            </a:r>
          </a:p>
          <a:p>
            <a:pPr algn="ctr"/>
            <a:r>
              <a:rPr lang="en-US" sz="3200" b="1" dirty="0" err="1" smtClean="0">
                <a:solidFill>
                  <a:schemeClr val="bg1"/>
                </a:solidFill>
                <a:latin typeface="Times New Roman" panose="02020603050405020304" pitchFamily="18" charset="0"/>
                <a:cs typeface="Times New Roman" panose="02020603050405020304" pitchFamily="18" charset="0"/>
              </a:rPr>
              <a:t>Chấn</a:t>
            </a:r>
            <a:endParaRPr lang="en-US" sz="3200" b="1" dirty="0" smtClean="0">
              <a:solidFill>
                <a:schemeClr val="bg1"/>
              </a:solidFill>
              <a:latin typeface="Times New Roman" panose="02020603050405020304" pitchFamily="18" charset="0"/>
              <a:cs typeface="Times New Roman" panose="02020603050405020304" pitchFamily="18" charset="0"/>
            </a:endParaRPr>
          </a:p>
          <a:p>
            <a:pPr algn="ctr"/>
            <a:r>
              <a:rPr lang="en-US" sz="3200" b="1" dirty="0" err="1" smtClean="0">
                <a:solidFill>
                  <a:schemeClr val="bg1"/>
                </a:solidFill>
                <a:latin typeface="Times New Roman" panose="02020603050405020304" pitchFamily="18" charset="0"/>
                <a:cs typeface="Times New Roman" panose="02020603050405020304" pitchFamily="18" charset="0"/>
              </a:rPr>
              <a:t>thương</a:t>
            </a:r>
            <a:r>
              <a:rPr lang="en-US" sz="3200" b="1" dirty="0" smtClean="0">
                <a:solidFill>
                  <a:schemeClr val="bg1"/>
                </a:solidFill>
                <a:latin typeface="Times New Roman" panose="02020603050405020304" pitchFamily="18" charset="0"/>
                <a:cs typeface="Times New Roman" panose="02020603050405020304" pitchFamily="18" charset="0"/>
              </a:rPr>
              <a:t> </a:t>
            </a:r>
            <a:r>
              <a:rPr lang="en-US" sz="3200" b="1" dirty="0" err="1" smtClean="0">
                <a:solidFill>
                  <a:schemeClr val="bg1"/>
                </a:solidFill>
                <a:latin typeface="Times New Roman" panose="02020603050405020304" pitchFamily="18" charset="0"/>
                <a:cs typeface="Times New Roman" panose="02020603050405020304" pitchFamily="18" charset="0"/>
              </a:rPr>
              <a:t>trong</a:t>
            </a:r>
            <a:r>
              <a:rPr lang="en-US" sz="3200" b="1" dirty="0" smtClean="0">
                <a:solidFill>
                  <a:schemeClr val="bg1"/>
                </a:solidFill>
                <a:latin typeface="Times New Roman" panose="02020603050405020304" pitchFamily="18" charset="0"/>
                <a:cs typeface="Times New Roman" panose="02020603050405020304" pitchFamily="18" charset="0"/>
              </a:rPr>
              <a:t> </a:t>
            </a:r>
          </a:p>
          <a:p>
            <a:pPr algn="ctr"/>
            <a:r>
              <a:rPr lang="en-US" sz="3200" b="1" dirty="0" smtClean="0">
                <a:solidFill>
                  <a:schemeClr val="bg1"/>
                </a:solidFill>
                <a:latin typeface="Times New Roman" panose="02020603050405020304" pitchFamily="18" charset="0"/>
                <a:cs typeface="Times New Roman" panose="02020603050405020304" pitchFamily="18" charset="0"/>
              </a:rPr>
              <a:t>TDTT</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2263793" y="79900"/>
            <a:ext cx="6516210" cy="10475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smtClean="0">
                <a:latin typeface="Times New Roman" panose="02020603050405020304" pitchFamily="18" charset="0"/>
                <a:cs typeface="Times New Roman" panose="02020603050405020304" pitchFamily="18" charset="0"/>
              </a:rPr>
              <a:t>Khi</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bắt</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đầu</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một</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buổi</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tập</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hoặc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trước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khi</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thi</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đầu</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nhất</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thiết</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phải</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tiến</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hành</a:t>
            </a:r>
            <a:r>
              <a:rPr lang="en-US" sz="2200" dirty="0" smtClean="0">
                <a:latin typeface="Times New Roman" panose="02020603050405020304" pitchFamily="18" charset="0"/>
                <a:cs typeface="Times New Roman" panose="02020603050405020304" pitchFamily="18" charset="0"/>
              </a:rPr>
              <a:t> </a:t>
            </a:r>
            <a:r>
              <a:rPr lang="en-US" sz="2200" b="1" dirty="0" err="1" smtClean="0">
                <a:latin typeface="Times New Roman" panose="02020603050405020304" pitchFamily="18" charset="0"/>
                <a:cs typeface="Times New Roman" panose="02020603050405020304" pitchFamily="18" charset="0"/>
              </a:rPr>
              <a:t>khởi</a:t>
            </a:r>
            <a:r>
              <a:rPr lang="en-US" sz="2200" b="1" dirty="0" smtClean="0">
                <a:latin typeface="Times New Roman" panose="02020603050405020304" pitchFamily="18" charset="0"/>
                <a:cs typeface="Times New Roman" panose="02020603050405020304" pitchFamily="18" charset="0"/>
              </a:rPr>
              <a:t> </a:t>
            </a:r>
            <a:r>
              <a:rPr lang="en-US" sz="2200" b="1" dirty="0" err="1" smtClean="0">
                <a:latin typeface="Times New Roman" panose="02020603050405020304" pitchFamily="18" charset="0"/>
                <a:cs typeface="Times New Roman" panose="02020603050405020304" pitchFamily="18" charset="0"/>
              </a:rPr>
              <a:t>động</a:t>
            </a:r>
            <a:r>
              <a:rPr lang="en-US" sz="2200" b="1"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cho</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tốt</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để</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đưa</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cơ</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thể</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thích</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nghi</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với</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trạng</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thái</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vận</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động</a:t>
            </a:r>
            <a:r>
              <a:rPr lang="en-US"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
        <p:nvSpPr>
          <p:cNvPr id="36" name="Rounded Rectangle 35"/>
          <p:cNvSpPr/>
          <p:nvPr/>
        </p:nvSpPr>
        <p:spPr>
          <a:xfrm>
            <a:off x="2238638" y="1137820"/>
            <a:ext cx="6516210" cy="104756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smtClean="0">
                <a:solidFill>
                  <a:schemeClr val="tx1"/>
                </a:solidFill>
                <a:latin typeface="Times New Roman" panose="02020603050405020304" pitchFamily="18" charset="0"/>
                <a:cs typeface="Times New Roman" panose="02020603050405020304" pitchFamily="18" charset="0"/>
              </a:rPr>
              <a:t>Trong</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quá</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trình</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tập</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luyện</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cần</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tập</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từ</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nhẹ</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cho</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đến</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nặng</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và</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từ</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đơn</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giản</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cho</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đến</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phức</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err="1" smtClean="0">
                <a:solidFill>
                  <a:schemeClr val="tx1"/>
                </a:solidFill>
                <a:latin typeface="Times New Roman" panose="02020603050405020304" pitchFamily="18" charset="0"/>
                <a:cs typeface="Times New Roman" panose="02020603050405020304" pitchFamily="18" charset="0"/>
              </a:rPr>
              <a:t>tạp</a:t>
            </a:r>
            <a:r>
              <a:rPr lang="en-US" sz="2200" dirty="0" smtClean="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p:txBody>
      </p:sp>
      <p:sp>
        <p:nvSpPr>
          <p:cNvPr id="39" name="Rounded Rectangle 38"/>
          <p:cNvSpPr/>
          <p:nvPr/>
        </p:nvSpPr>
        <p:spPr>
          <a:xfrm>
            <a:off x="2256395" y="2175032"/>
            <a:ext cx="6516210" cy="1049045"/>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smtClean="0">
                <a:solidFill>
                  <a:schemeClr val="accent2"/>
                </a:solidFill>
                <a:latin typeface="Times New Roman" panose="02020603050405020304" pitchFamily="18" charset="0"/>
                <a:cs typeface="Times New Roman" panose="02020603050405020304" pitchFamily="18" charset="0"/>
              </a:rPr>
              <a:t>Không</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dirty="0" err="1" smtClean="0">
                <a:solidFill>
                  <a:schemeClr val="accent2"/>
                </a:solidFill>
                <a:latin typeface="Times New Roman" panose="02020603050405020304" pitchFamily="18" charset="0"/>
                <a:cs typeface="Times New Roman" panose="02020603050405020304" pitchFamily="18" charset="0"/>
              </a:rPr>
              <a:t>tập</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dirty="0" err="1" smtClean="0">
                <a:solidFill>
                  <a:schemeClr val="accent2"/>
                </a:solidFill>
                <a:latin typeface="Times New Roman" panose="02020603050405020304" pitchFamily="18" charset="0"/>
                <a:cs typeface="Times New Roman" panose="02020603050405020304" pitchFamily="18" charset="0"/>
              </a:rPr>
              <a:t>những</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dirty="0" err="1" smtClean="0">
                <a:solidFill>
                  <a:schemeClr val="accent2"/>
                </a:solidFill>
                <a:latin typeface="Times New Roman" panose="02020603050405020304" pitchFamily="18" charset="0"/>
                <a:cs typeface="Times New Roman" panose="02020603050405020304" pitchFamily="18" charset="0"/>
              </a:rPr>
              <a:t>động</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dirty="0" err="1" smtClean="0">
                <a:solidFill>
                  <a:schemeClr val="accent2"/>
                </a:solidFill>
                <a:latin typeface="Times New Roman" panose="02020603050405020304" pitchFamily="18" charset="0"/>
                <a:cs typeface="Times New Roman" panose="02020603050405020304" pitchFamily="18" charset="0"/>
              </a:rPr>
              <a:t>tác</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dirty="0" err="1" smtClean="0">
                <a:solidFill>
                  <a:schemeClr val="accent2"/>
                </a:solidFill>
                <a:latin typeface="Times New Roman" panose="02020603050405020304" pitchFamily="18" charset="0"/>
                <a:cs typeface="Times New Roman" panose="02020603050405020304" pitchFamily="18" charset="0"/>
              </a:rPr>
              <a:t>khó</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dirty="0" err="1" smtClean="0">
                <a:solidFill>
                  <a:schemeClr val="accent2"/>
                </a:solidFill>
                <a:latin typeface="Times New Roman" panose="02020603050405020304" pitchFamily="18" charset="0"/>
                <a:cs typeface="Times New Roman" panose="02020603050405020304" pitchFamily="18" charset="0"/>
              </a:rPr>
              <a:t>khi</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dirty="0" err="1" smtClean="0">
                <a:solidFill>
                  <a:schemeClr val="accent2"/>
                </a:solidFill>
                <a:latin typeface="Times New Roman" panose="02020603050405020304" pitchFamily="18" charset="0"/>
                <a:cs typeface="Times New Roman" panose="02020603050405020304" pitchFamily="18" charset="0"/>
              </a:rPr>
              <a:t>chưa</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dirty="0" err="1" smtClean="0">
                <a:solidFill>
                  <a:schemeClr val="accent2"/>
                </a:solidFill>
                <a:latin typeface="Times New Roman" panose="02020603050405020304" pitchFamily="18" charset="0"/>
                <a:cs typeface="Times New Roman" panose="02020603050405020304" pitchFamily="18" charset="0"/>
              </a:rPr>
              <a:t>được</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b="1" dirty="0" err="1" smtClean="0">
                <a:solidFill>
                  <a:schemeClr val="accent2"/>
                </a:solidFill>
                <a:latin typeface="Times New Roman" panose="02020603050405020304" pitchFamily="18" charset="0"/>
                <a:cs typeface="Times New Roman" panose="02020603050405020304" pitchFamily="18" charset="0"/>
              </a:rPr>
              <a:t>hướng</a:t>
            </a:r>
            <a:r>
              <a:rPr lang="en-US" sz="2200" b="1" dirty="0" smtClean="0">
                <a:solidFill>
                  <a:schemeClr val="accent2"/>
                </a:solidFill>
                <a:latin typeface="Times New Roman" panose="02020603050405020304" pitchFamily="18" charset="0"/>
                <a:cs typeface="Times New Roman" panose="02020603050405020304" pitchFamily="18" charset="0"/>
              </a:rPr>
              <a:t> </a:t>
            </a:r>
            <a:r>
              <a:rPr lang="en-US" sz="2200" b="1" dirty="0" err="1" smtClean="0">
                <a:solidFill>
                  <a:schemeClr val="accent2"/>
                </a:solidFill>
                <a:latin typeface="Times New Roman" panose="02020603050405020304" pitchFamily="18" charset="0"/>
                <a:cs typeface="Times New Roman" panose="02020603050405020304" pitchFamily="18" charset="0"/>
              </a:rPr>
              <a:t>dẫn</a:t>
            </a:r>
            <a:r>
              <a:rPr lang="en-US" sz="2200" b="1" dirty="0" smtClean="0">
                <a:solidFill>
                  <a:schemeClr val="accent2"/>
                </a:solidFill>
                <a:latin typeface="Times New Roman" panose="02020603050405020304" pitchFamily="18" charset="0"/>
                <a:cs typeface="Times New Roman" panose="02020603050405020304" pitchFamily="18" charset="0"/>
              </a:rPr>
              <a:t> </a:t>
            </a:r>
            <a:r>
              <a:rPr lang="en-US" sz="2200" dirty="0" err="1" smtClean="0">
                <a:solidFill>
                  <a:schemeClr val="accent2"/>
                </a:solidFill>
                <a:latin typeface="Times New Roman" panose="02020603050405020304" pitchFamily="18" charset="0"/>
                <a:cs typeface="Times New Roman" panose="02020603050405020304" pitchFamily="18" charset="0"/>
              </a:rPr>
              <a:t>và</a:t>
            </a:r>
            <a:r>
              <a:rPr lang="en-US" sz="2200" dirty="0" smtClean="0">
                <a:solidFill>
                  <a:schemeClr val="accent2"/>
                </a:solidFill>
                <a:latin typeface="Times New Roman" panose="02020603050405020304" pitchFamily="18" charset="0"/>
                <a:cs typeface="Times New Roman" panose="02020603050405020304" pitchFamily="18" charset="0"/>
              </a:rPr>
              <a:t> </a:t>
            </a:r>
            <a:r>
              <a:rPr lang="en-US" sz="2200" b="1" dirty="0" err="1" smtClean="0">
                <a:solidFill>
                  <a:schemeClr val="accent2"/>
                </a:solidFill>
                <a:latin typeface="Times New Roman" panose="02020603050405020304" pitchFamily="18" charset="0"/>
                <a:cs typeface="Times New Roman" panose="02020603050405020304" pitchFamily="18" charset="0"/>
              </a:rPr>
              <a:t>bảo</a:t>
            </a:r>
            <a:r>
              <a:rPr lang="en-US" sz="2200" b="1" dirty="0" smtClean="0">
                <a:solidFill>
                  <a:schemeClr val="accent2"/>
                </a:solidFill>
                <a:latin typeface="Times New Roman" panose="02020603050405020304" pitchFamily="18" charset="0"/>
                <a:cs typeface="Times New Roman" panose="02020603050405020304" pitchFamily="18" charset="0"/>
              </a:rPr>
              <a:t> </a:t>
            </a:r>
            <a:r>
              <a:rPr lang="en-US" sz="2200" b="1" dirty="0" err="1" smtClean="0">
                <a:solidFill>
                  <a:schemeClr val="accent2"/>
                </a:solidFill>
                <a:latin typeface="Times New Roman" panose="02020603050405020304" pitchFamily="18" charset="0"/>
                <a:cs typeface="Times New Roman" panose="02020603050405020304" pitchFamily="18" charset="0"/>
              </a:rPr>
              <a:t>hiểm</a:t>
            </a:r>
            <a:r>
              <a:rPr lang="en-US" sz="2200" b="1" dirty="0" smtClean="0">
                <a:solidFill>
                  <a:schemeClr val="accent2"/>
                </a:solidFill>
                <a:latin typeface="Times New Roman" panose="02020603050405020304" pitchFamily="18" charset="0"/>
                <a:cs typeface="Times New Roman" panose="02020603050405020304" pitchFamily="18" charset="0"/>
              </a:rPr>
              <a:t>.</a:t>
            </a:r>
            <a:endParaRPr lang="en-US" sz="2200" b="1" dirty="0">
              <a:solidFill>
                <a:schemeClr val="accent2"/>
              </a:solidFill>
              <a:latin typeface="Times New Roman" panose="02020603050405020304" pitchFamily="18" charset="0"/>
              <a:cs typeface="Times New Roman" panose="02020603050405020304" pitchFamily="18" charset="0"/>
            </a:endParaRPr>
          </a:p>
        </p:txBody>
      </p:sp>
      <p:sp>
        <p:nvSpPr>
          <p:cNvPr id="40" name="Rounded Rectangle 39"/>
          <p:cNvSpPr/>
          <p:nvPr/>
        </p:nvSpPr>
        <p:spPr>
          <a:xfrm>
            <a:off x="2263793" y="3230117"/>
            <a:ext cx="6516210" cy="1049045"/>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smtClean="0">
                <a:solidFill>
                  <a:schemeClr val="bg1"/>
                </a:solidFill>
                <a:latin typeface="Times New Roman" panose="02020603050405020304" pitchFamily="18" charset="0"/>
                <a:cs typeface="Times New Roman" panose="02020603050405020304" pitchFamily="18" charset="0"/>
              </a:rPr>
              <a:t>Trước</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khi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kết</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thúc</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buổi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tập</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hoặc</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sau</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khi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đấu</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nhất</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thiết</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cần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phải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tiến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hành</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b="1" dirty="0" err="1" smtClean="0">
                <a:solidFill>
                  <a:schemeClr val="bg1"/>
                </a:solidFill>
                <a:latin typeface="Times New Roman" panose="02020603050405020304" pitchFamily="18" charset="0"/>
                <a:cs typeface="Times New Roman" panose="02020603050405020304" pitchFamily="18" charset="0"/>
              </a:rPr>
              <a:t>thả</a:t>
            </a:r>
            <a:r>
              <a:rPr lang="en-US" sz="2200" b="1" dirty="0" smtClean="0">
                <a:solidFill>
                  <a:schemeClr val="bg1"/>
                </a:solidFill>
                <a:latin typeface="Times New Roman" panose="02020603050405020304" pitchFamily="18" charset="0"/>
                <a:cs typeface="Times New Roman" panose="02020603050405020304" pitchFamily="18" charset="0"/>
              </a:rPr>
              <a:t> </a:t>
            </a:r>
            <a:r>
              <a:rPr lang="en-US" sz="2200" b="1" dirty="0" err="1" smtClean="0">
                <a:solidFill>
                  <a:schemeClr val="bg1"/>
                </a:solidFill>
                <a:latin typeface="Times New Roman" panose="02020603050405020304" pitchFamily="18" charset="0"/>
                <a:cs typeface="Times New Roman" panose="02020603050405020304" pitchFamily="18" charset="0"/>
              </a:rPr>
              <a:t>lỏng</a:t>
            </a:r>
            <a:r>
              <a:rPr lang="en-US" sz="2200" b="1" dirty="0" smtClean="0">
                <a:solidFill>
                  <a:schemeClr val="bg1"/>
                </a:solidFill>
                <a:latin typeface="Times New Roman" panose="02020603050405020304" pitchFamily="18" charset="0"/>
                <a:cs typeface="Times New Roman" panose="02020603050405020304" pitchFamily="18" charset="0"/>
              </a:rPr>
              <a:t> </a:t>
            </a:r>
            <a:r>
              <a:rPr lang="en-US" sz="2200" b="1" dirty="0" err="1" smtClean="0">
                <a:solidFill>
                  <a:schemeClr val="bg1"/>
                </a:solidFill>
                <a:latin typeface="Times New Roman" panose="02020603050405020304" pitchFamily="18" charset="0"/>
                <a:cs typeface="Times New Roman" panose="02020603050405020304" pitchFamily="18" charset="0"/>
              </a:rPr>
              <a:t>hồi</a:t>
            </a:r>
            <a:r>
              <a:rPr lang="en-US" sz="2200" b="1" dirty="0" smtClean="0">
                <a:solidFill>
                  <a:schemeClr val="bg1"/>
                </a:solidFill>
                <a:latin typeface="Times New Roman" panose="02020603050405020304" pitchFamily="18" charset="0"/>
                <a:cs typeface="Times New Roman" panose="02020603050405020304" pitchFamily="18" charset="0"/>
              </a:rPr>
              <a:t> </a:t>
            </a:r>
            <a:r>
              <a:rPr lang="en-US" sz="2200" b="1" dirty="0" err="1" smtClean="0">
                <a:solidFill>
                  <a:schemeClr val="bg1"/>
                </a:solidFill>
                <a:latin typeface="Times New Roman" panose="02020603050405020304" pitchFamily="18" charset="0"/>
                <a:cs typeface="Times New Roman" panose="02020603050405020304" pitchFamily="18" charset="0"/>
              </a:rPr>
              <a:t>tĩnh</a:t>
            </a:r>
            <a:r>
              <a:rPr lang="en-US" sz="2200" b="1"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để</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đưa</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cơ</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thể</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từ</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trạng</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thái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vận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động</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về</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trạng</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thái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bình</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thường</a:t>
            </a:r>
            <a:r>
              <a:rPr lang="en-US" sz="2200" dirty="0" smtClean="0">
                <a:solidFill>
                  <a:schemeClr val="bg1"/>
                </a:solidFill>
                <a:latin typeface="Times New Roman" panose="02020603050405020304" pitchFamily="18" charset="0"/>
                <a:cs typeface="Times New Roman" panose="02020603050405020304" pitchFamily="18" charset="0"/>
              </a:rPr>
              <a:t>,</a:t>
            </a:r>
            <a:endParaRPr lang="en-US" sz="2200" dirty="0">
              <a:solidFill>
                <a:schemeClr val="bg1"/>
              </a:solidFill>
              <a:latin typeface="Times New Roman" panose="02020603050405020304" pitchFamily="18" charset="0"/>
              <a:cs typeface="Times New Roman" panose="02020603050405020304" pitchFamily="18" charset="0"/>
            </a:endParaRPr>
          </a:p>
        </p:txBody>
      </p:sp>
      <p:sp>
        <p:nvSpPr>
          <p:cNvPr id="45" name="Rounded Rectangle 44"/>
          <p:cNvSpPr/>
          <p:nvPr/>
        </p:nvSpPr>
        <p:spPr>
          <a:xfrm>
            <a:off x="2247516" y="4309135"/>
            <a:ext cx="6516210" cy="1069636"/>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smtClean="0">
                <a:solidFill>
                  <a:schemeClr val="bg1"/>
                </a:solidFill>
                <a:latin typeface="Times New Roman" panose="02020603050405020304" pitchFamily="18" charset="0"/>
                <a:cs typeface="Times New Roman" panose="02020603050405020304" pitchFamily="18" charset="0"/>
              </a:rPr>
              <a:t>Không</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tham</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gia</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đấu</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khi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chưa</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có</a:t>
            </a:r>
            <a:r>
              <a:rPr lang="en-US" sz="2200" dirty="0" smtClean="0">
                <a:solidFill>
                  <a:schemeClr val="bg1"/>
                </a:solidFill>
                <a:latin typeface="Times New Roman" panose="02020603050405020304" pitchFamily="18" charset="0"/>
                <a:cs typeface="Times New Roman" panose="02020603050405020304" pitchFamily="18" charset="0"/>
              </a:rPr>
              <a:t> 1 </a:t>
            </a:r>
            <a:r>
              <a:rPr lang="en-US" sz="2200" dirty="0" err="1" smtClean="0">
                <a:solidFill>
                  <a:schemeClr val="bg1"/>
                </a:solidFill>
                <a:latin typeface="Times New Roman" panose="02020603050405020304" pitchFamily="18" charset="0"/>
                <a:cs typeface="Times New Roman" panose="02020603050405020304" pitchFamily="18" charset="0"/>
              </a:rPr>
              <a:t>quá</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tình</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tập</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luyện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nhất</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định</a:t>
            </a:r>
            <a:r>
              <a:rPr lang="en-US" sz="2200" dirty="0" smtClean="0">
                <a:solidFill>
                  <a:schemeClr val="bg1"/>
                </a:solidFill>
                <a:latin typeface="Times New Roman" panose="02020603050405020304" pitchFamily="18" charset="0"/>
                <a:cs typeface="Times New Roman" panose="02020603050405020304" pitchFamily="18" charset="0"/>
              </a:rPr>
              <a:t>.</a:t>
            </a:r>
            <a:endParaRPr lang="en-US" sz="2200" dirty="0">
              <a:solidFill>
                <a:schemeClr val="bg1"/>
              </a:solidFill>
              <a:latin typeface="Times New Roman" panose="02020603050405020304" pitchFamily="18" charset="0"/>
              <a:cs typeface="Times New Roman" panose="02020603050405020304" pitchFamily="18" charset="0"/>
            </a:endParaRPr>
          </a:p>
        </p:txBody>
      </p:sp>
      <p:sp>
        <p:nvSpPr>
          <p:cNvPr id="48" name="Rounded Rectangle 47"/>
          <p:cNvSpPr/>
          <p:nvPr/>
        </p:nvSpPr>
        <p:spPr>
          <a:xfrm>
            <a:off x="2247516" y="5372591"/>
            <a:ext cx="6516210" cy="1365559"/>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bg1"/>
                </a:solidFill>
                <a:latin typeface="Times New Roman" panose="02020603050405020304" pitchFamily="18" charset="0"/>
                <a:cs typeface="Times New Roman" panose="02020603050405020304" pitchFamily="18" charset="0"/>
              </a:rPr>
              <a:t>GV </a:t>
            </a:r>
            <a:r>
              <a:rPr lang="en-US" sz="2200" dirty="0" err="1" smtClean="0">
                <a:solidFill>
                  <a:schemeClr val="bg1"/>
                </a:solidFill>
                <a:latin typeface="Times New Roman" panose="02020603050405020304" pitchFamily="18" charset="0"/>
                <a:cs typeface="Times New Roman" panose="02020603050405020304" pitchFamily="18" charset="0"/>
              </a:rPr>
              <a:t>và</a:t>
            </a:r>
            <a:r>
              <a:rPr lang="en-US" sz="2200" dirty="0" smtClean="0">
                <a:solidFill>
                  <a:schemeClr val="bg1"/>
                </a:solidFill>
                <a:latin typeface="Times New Roman" panose="02020603050405020304" pitchFamily="18" charset="0"/>
                <a:cs typeface="Times New Roman" panose="02020603050405020304" pitchFamily="18" charset="0"/>
              </a:rPr>
              <a:t> HS </a:t>
            </a:r>
            <a:r>
              <a:rPr lang="en-US" sz="2200" dirty="0" err="1" smtClean="0">
                <a:solidFill>
                  <a:schemeClr val="bg1"/>
                </a:solidFill>
                <a:latin typeface="Times New Roman" panose="02020603050405020304" pitchFamily="18" charset="0"/>
                <a:cs typeface="Times New Roman" panose="02020603050405020304" pitchFamily="18" charset="0"/>
              </a:rPr>
              <a:t>cần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tổ</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chức</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dọn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dẹp</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sân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tập</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và</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kiểm</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tra</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sữa</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chữa</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các</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phương</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tiện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tập</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luyện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trước</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khi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tiến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hành</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buổi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tập</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Khi</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tập</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xong</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cần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nghỉ</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ngơi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chứ</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không</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nên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ngồi</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chỗ</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thông</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gió</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hoặc</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tắm</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liền</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dễ</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gây</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ra</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cảm</a:t>
            </a: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err="1" smtClean="0">
                <a:solidFill>
                  <a:schemeClr val="bg1"/>
                </a:solidFill>
                <a:latin typeface="Times New Roman" panose="02020603050405020304" pitchFamily="18" charset="0"/>
                <a:cs typeface="Times New Roman" panose="02020603050405020304" pitchFamily="18" charset="0"/>
              </a:rPr>
              <a:t>lạnh</a:t>
            </a:r>
            <a:endParaRPr lang="en-US" sz="2200" dirty="0">
              <a:solidFill>
                <a:schemeClr val="bg1"/>
              </a:solidFill>
              <a:latin typeface="Times New Roman" panose="02020603050405020304" pitchFamily="18" charset="0"/>
              <a:cs typeface="Times New Roman" panose="02020603050405020304" pitchFamily="18" charset="0"/>
            </a:endParaRPr>
          </a:p>
        </p:txBody>
      </p:sp>
      <p:sp>
        <p:nvSpPr>
          <p:cNvPr id="59" name="Right Brace 58"/>
          <p:cNvSpPr/>
          <p:nvPr/>
        </p:nvSpPr>
        <p:spPr>
          <a:xfrm>
            <a:off x="8859915" y="594805"/>
            <a:ext cx="257452" cy="537986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Rounded Rectangle 59"/>
          <p:cNvSpPr/>
          <p:nvPr/>
        </p:nvSpPr>
        <p:spPr>
          <a:xfrm>
            <a:off x="9204677" y="239696"/>
            <a:ext cx="2870447" cy="6378606"/>
          </a:xfrm>
          <a:prstGeom prst="roundRect">
            <a:avLst/>
          </a:prstGeom>
          <a:solidFill>
            <a:srgbClr val="8497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Mỗi</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HS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cần</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tạo</a:t>
            </a:r>
            <a:r>
              <a:rPr lang="en-US" sz="2400" dirty="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cho</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mình</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1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nếp</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sống</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lành</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mạnh</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tập</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luyện</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TDTT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thường</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xuyên</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không</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uống</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rượu</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bia</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hút</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thuốc</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lá</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và</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dùng</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các</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chất</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ma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túy</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p>
          <a:p>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Không</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tự</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ý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ra</a:t>
            </a:r>
            <a:r>
              <a:rPr lang="en-US" sz="2400" dirty="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ao</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hồ</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song,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biển</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tắm</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hoặc</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tập</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bơi</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khi</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không</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có</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người</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hướng</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dẫn</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bảo</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60000"/>
                    <a:lumOff val="40000"/>
                  </a:schemeClr>
                </a:solidFill>
                <a:latin typeface="Times New Roman" panose="02020603050405020304" pitchFamily="18" charset="0"/>
                <a:cs typeface="Times New Roman" panose="02020603050405020304" pitchFamily="18" charset="0"/>
              </a:rPr>
              <a:t>hiểm</a:t>
            </a:r>
            <a:r>
              <a:rPr lang="en-US" sz="2400" dirty="0" smtClean="0">
                <a:solidFill>
                  <a:schemeClr val="accent4">
                    <a:lumMod val="60000"/>
                    <a:lumOff val="40000"/>
                  </a:schemeClr>
                </a:solidFill>
                <a:latin typeface="Times New Roman" panose="02020603050405020304" pitchFamily="18" charset="0"/>
                <a:cs typeface="Times New Roman" panose="02020603050405020304" pitchFamily="18" charset="0"/>
              </a:rPr>
              <a:t>.</a:t>
            </a:r>
            <a:endParaRPr lang="en-US" sz="2400" dirty="0">
              <a:solidFill>
                <a:schemeClr val="accent4">
                  <a:lumMod val="60000"/>
                  <a:lumOff val="40000"/>
                </a:schemeClr>
              </a:solidFill>
              <a:latin typeface="Times New Roman" panose="02020603050405020304" pitchFamily="18" charset="0"/>
              <a:cs typeface="Times New Roman" panose="02020603050405020304" pitchFamily="18" charset="0"/>
            </a:endParaRPr>
          </a:p>
          <a:p>
            <a:endParaRPr lang="en-US" sz="2400" dirty="0">
              <a:solidFill>
                <a:schemeClr val="accent4">
                  <a:lumMod val="60000"/>
                  <a:lumOff val="40000"/>
                </a:schemeClr>
              </a:solidFill>
              <a:latin typeface="Times New Roman" panose="02020603050405020304" pitchFamily="18" charset="0"/>
              <a:cs typeface="Times New Roman" panose="02020603050405020304" pitchFamily="18" charset="0"/>
            </a:endParaRPr>
          </a:p>
        </p:txBody>
      </p:sp>
      <p:cxnSp>
        <p:nvCxnSpPr>
          <p:cNvPr id="62" name="Straight Arrow Connector 61"/>
          <p:cNvCxnSpPr>
            <a:stCxn id="7" idx="4"/>
          </p:cNvCxnSpPr>
          <p:nvPr/>
        </p:nvCxnSpPr>
        <p:spPr>
          <a:xfrm flipV="1">
            <a:off x="1535837" y="603682"/>
            <a:ext cx="720558" cy="28253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7" idx="4"/>
          </p:cNvCxnSpPr>
          <p:nvPr/>
        </p:nvCxnSpPr>
        <p:spPr>
          <a:xfrm flipV="1">
            <a:off x="1535837" y="1690688"/>
            <a:ext cx="685044" cy="1738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7" idx="4"/>
          </p:cNvCxnSpPr>
          <p:nvPr/>
        </p:nvCxnSpPr>
        <p:spPr>
          <a:xfrm>
            <a:off x="1535837" y="3429000"/>
            <a:ext cx="648044" cy="26263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7" idx="4"/>
          </p:cNvCxnSpPr>
          <p:nvPr/>
        </p:nvCxnSpPr>
        <p:spPr>
          <a:xfrm flipV="1">
            <a:off x="1535837" y="2699554"/>
            <a:ext cx="702801" cy="729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a:stCxn id="7" idx="4"/>
          </p:cNvCxnSpPr>
          <p:nvPr/>
        </p:nvCxnSpPr>
        <p:spPr>
          <a:xfrm>
            <a:off x="1535837" y="3429000"/>
            <a:ext cx="697637" cy="3256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stCxn id="7" idx="4"/>
          </p:cNvCxnSpPr>
          <p:nvPr/>
        </p:nvCxnSpPr>
        <p:spPr>
          <a:xfrm>
            <a:off x="1535837" y="3429000"/>
            <a:ext cx="697637" cy="1313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388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fade">
                                      <p:cBhvr>
                                        <p:cTn id="15" dur="500"/>
                                        <p:tgtEl>
                                          <p:spTgt spid="6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down)">
                                      <p:cBhvr>
                                        <p:cTn id="20" dur="500"/>
                                        <p:tgtEl>
                                          <p:spTgt spid="36"/>
                                        </p:tgtEl>
                                      </p:cBhvr>
                                    </p:animEffect>
                                  </p:childTnLst>
                                </p:cTn>
                              </p:par>
                              <p:par>
                                <p:cTn id="21" presetID="22" presetClass="entr" presetSubtype="4" fill="hold" nodeType="with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wipe(down)">
                                      <p:cBhvr>
                                        <p:cTn id="23" dur="500"/>
                                        <p:tgtEl>
                                          <p:spTgt spid="64"/>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circle(in)">
                                      <p:cBhvr>
                                        <p:cTn id="28" dur="2000"/>
                                        <p:tgtEl>
                                          <p:spTgt spid="39"/>
                                        </p:tgtEl>
                                      </p:cBhvr>
                                    </p:animEffect>
                                  </p:childTnLst>
                                </p:cTn>
                              </p:par>
                              <p:par>
                                <p:cTn id="29" presetID="6" presetClass="entr" presetSubtype="16" fill="hold" nodeType="with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circle(in)">
                                      <p:cBhvr>
                                        <p:cTn id="31" dur="2000"/>
                                        <p:tgtEl>
                                          <p:spTgt spid="74"/>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heel(1)">
                                      <p:cBhvr>
                                        <p:cTn id="36" dur="2000"/>
                                        <p:tgtEl>
                                          <p:spTgt spid="40"/>
                                        </p:tgtEl>
                                      </p:cBhvr>
                                    </p:animEffect>
                                  </p:childTnLst>
                                </p:cTn>
                              </p:par>
                              <p:par>
                                <p:cTn id="37" presetID="21" presetClass="entr" presetSubtype="1" fill="hold" nodeType="with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wheel(1)">
                                      <p:cBhvr>
                                        <p:cTn id="39" dur="2000"/>
                                        <p:tgtEl>
                                          <p:spTgt spid="76"/>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45"/>
                                        </p:tgtEl>
                                        <p:attrNameLst>
                                          <p:attrName>style.visibility</p:attrName>
                                        </p:attrNameLst>
                                      </p:cBhvr>
                                      <p:to>
                                        <p:strVal val="visible"/>
                                      </p:to>
                                    </p:set>
                                    <p:anim calcmode="lin" valueType="num">
                                      <p:cBhvr additive="base">
                                        <p:cTn id="44" dur="500" fill="hold"/>
                                        <p:tgtEl>
                                          <p:spTgt spid="45"/>
                                        </p:tgtEl>
                                        <p:attrNameLst>
                                          <p:attrName>ppt_x</p:attrName>
                                        </p:attrNameLst>
                                      </p:cBhvr>
                                      <p:tavLst>
                                        <p:tav tm="0">
                                          <p:val>
                                            <p:strVal val="#ppt_x"/>
                                          </p:val>
                                        </p:tav>
                                        <p:tav tm="100000">
                                          <p:val>
                                            <p:strVal val="#ppt_x"/>
                                          </p:val>
                                        </p:tav>
                                      </p:tavLst>
                                    </p:anim>
                                    <p:anim calcmode="lin" valueType="num">
                                      <p:cBhvr additive="base">
                                        <p:cTn id="45" dur="500" fill="hold"/>
                                        <p:tgtEl>
                                          <p:spTgt spid="45"/>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78"/>
                                        </p:tgtEl>
                                        <p:attrNameLst>
                                          <p:attrName>style.visibility</p:attrName>
                                        </p:attrNameLst>
                                      </p:cBhvr>
                                      <p:to>
                                        <p:strVal val="visible"/>
                                      </p:to>
                                    </p:set>
                                    <p:anim calcmode="lin" valueType="num">
                                      <p:cBhvr additive="base">
                                        <p:cTn id="48" dur="500" fill="hold"/>
                                        <p:tgtEl>
                                          <p:spTgt spid="78"/>
                                        </p:tgtEl>
                                        <p:attrNameLst>
                                          <p:attrName>ppt_x</p:attrName>
                                        </p:attrNameLst>
                                      </p:cBhvr>
                                      <p:tavLst>
                                        <p:tav tm="0">
                                          <p:val>
                                            <p:strVal val="#ppt_x"/>
                                          </p:val>
                                        </p:tav>
                                        <p:tav tm="100000">
                                          <p:val>
                                            <p:strVal val="#ppt_x"/>
                                          </p:val>
                                        </p:tav>
                                      </p:tavLst>
                                    </p:anim>
                                    <p:anim calcmode="lin" valueType="num">
                                      <p:cBhvr additive="base">
                                        <p:cTn id="49"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48"/>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72"/>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grpId="0" nodeType="click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randombar(horizontal)">
                                      <p:cBhvr>
                                        <p:cTn id="60" dur="500"/>
                                        <p:tgtEl>
                                          <p:spTgt spid="59"/>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randombar(horizontal)">
                                      <p:cBhvr>
                                        <p:cTn id="6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36" grpId="0" animBg="1"/>
      <p:bldP spid="39" grpId="0" animBg="1"/>
      <p:bldP spid="40" grpId="0" animBg="1"/>
      <p:bldP spid="45" grpId="0" animBg="1"/>
      <p:bldP spid="48" grpId="0" animBg="1"/>
      <p:bldP spid="59" grpId="0" animBg="1"/>
      <p:bldP spid="6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750521" cy="1320800"/>
          </a:xfrm>
        </p:spPr>
        <p:txBody>
          <a:bodyPr>
            <a:normAutofit fontScale="90000"/>
          </a:bodyPr>
          <a:lstStyle/>
          <a:p>
            <a:r>
              <a:rPr lang="en-US" b="1" dirty="0" smtClean="0">
                <a:latin typeface="Times New Roman" panose="02020603050405020304" pitchFamily="18" charset="0"/>
                <a:cs typeface="Times New Roman" panose="02020603050405020304" pitchFamily="18" charset="0"/>
              </a:rPr>
              <a:t>2. CỦNG CỐ</a:t>
            </a:r>
            <a:br>
              <a:rPr lang="en-US" b="1" dirty="0" smtClean="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b="1" dirty="0" err="1">
                <a:latin typeface="Times New Roman" panose="02020603050405020304" pitchFamily="18" charset="0"/>
                <a:cs typeface="Times New Roman" panose="02020603050405020304" pitchFamily="18" charset="0"/>
              </a:rPr>
              <a:t>Câu</a:t>
            </a:r>
            <a:r>
              <a:rPr lang="en-US" b="1" dirty="0">
                <a:latin typeface="Times New Roman" panose="02020603050405020304" pitchFamily="18" charset="0"/>
                <a:cs typeface="Times New Roman" panose="02020603050405020304" pitchFamily="18" charset="0"/>
              </a:rPr>
              <a:t> 1: </a:t>
            </a:r>
            <a:r>
              <a:rPr lang="en-US" b="1" dirty="0" err="1">
                <a:latin typeface="Times New Roman" panose="02020603050405020304" pitchFamily="18" charset="0"/>
                <a:cs typeface="Times New Roman" panose="02020603050405020304" pitchFamily="18" charset="0"/>
              </a:rPr>
              <a:t>Chấn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Thương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trong</a:t>
            </a:r>
            <a:r>
              <a:rPr lang="en-US" b="1" dirty="0">
                <a:latin typeface="Times New Roman" panose="02020603050405020304" pitchFamily="18" charset="0"/>
                <a:cs typeface="Times New Roman" panose="02020603050405020304" pitchFamily="18" charset="0"/>
              </a:rPr>
              <a:t> TDTT </a:t>
            </a:r>
            <a:r>
              <a:rPr lang="en-US" b="1" dirty="0" err="1">
                <a:latin typeface="Times New Roman" panose="02020603050405020304" pitchFamily="18" charset="0"/>
                <a:cs typeface="Times New Roman" panose="02020603050405020304" pitchFamily="18" charset="0"/>
              </a:rPr>
              <a:t>là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gì</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a. </a:t>
            </a:r>
            <a:r>
              <a:rPr lang="en-US" dirty="0" err="1" smtClean="0">
                <a:latin typeface="Times New Roman" panose="02020603050405020304" pitchFamily="18" charset="0"/>
                <a:cs typeface="Times New Roman" panose="02020603050405020304" pitchFamily="18" charset="0"/>
              </a:rPr>
              <a:t>Xây</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xát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nhẹ</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máu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ít</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ngoài</a:t>
            </a:r>
            <a:r>
              <a:rPr lang="en-US" dirty="0">
                <a:latin typeface="Times New Roman" panose="02020603050405020304" pitchFamily="18" charset="0"/>
                <a:cs typeface="Times New Roman" panose="02020603050405020304" pitchFamily="18" charset="0"/>
              </a:rPr>
              <a:t> da</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b. </a:t>
            </a:r>
            <a:r>
              <a:rPr lang="en-US" dirty="0" err="1" smtClean="0">
                <a:latin typeface="Times New Roman" panose="02020603050405020304" pitchFamily="18" charset="0"/>
                <a:cs typeface="Times New Roman" panose="02020603050405020304" pitchFamily="18" charset="0"/>
              </a:rPr>
              <a:t>Choáng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ngất</a:t>
            </a:r>
            <a:r>
              <a:rPr lang="en-US" dirty="0">
                <a:latin typeface="Times New Roman" panose="02020603050405020304" pitchFamily="18" charset="0"/>
                <a:cs typeface="Times New Roman" panose="02020603050405020304" pitchFamily="18" charset="0"/>
              </a:rPr>
              <a:t>, bong </a:t>
            </a:r>
            <a:r>
              <a:rPr lang="en-US" dirty="0" err="1">
                <a:latin typeface="Times New Roman" panose="02020603050405020304" pitchFamily="18" charset="0"/>
                <a:cs typeface="Times New Roman" panose="02020603050405020304" pitchFamily="18" charset="0"/>
              </a:rPr>
              <a:t>gân</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c. </a:t>
            </a:r>
            <a:r>
              <a:rPr lang="en-US" dirty="0" err="1" smtClean="0">
                <a:latin typeface="Times New Roman" panose="02020603050405020304" pitchFamily="18" charset="0"/>
                <a:cs typeface="Times New Roman" panose="02020603050405020304" pitchFamily="18" charset="0"/>
              </a:rPr>
              <a:t>Tổn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khớp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khớp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gẫy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xương</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d. </a:t>
            </a:r>
            <a:r>
              <a:rPr lang="en-US" dirty="0" err="1" smtClean="0">
                <a:latin typeface="Times New Roman" panose="02020603050405020304" pitchFamily="18" charset="0"/>
                <a:cs typeface="Times New Roman" panose="02020603050405020304" pitchFamily="18" charset="0"/>
              </a:rPr>
              <a:t>Chấn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sống</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e. </a:t>
            </a:r>
            <a:r>
              <a:rPr lang="en-US" dirty="0" err="1" smtClean="0">
                <a:latin typeface="Times New Roman" panose="02020603050405020304" pitchFamily="18" charset="0"/>
                <a:cs typeface="Times New Roman" panose="02020603050405020304" pitchFamily="18" charset="0"/>
              </a:rPr>
              <a:t>Tất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t/>
            </a:r>
            <a:br>
              <a:rPr lang="en-US" dirty="0"/>
            </a:br>
            <a:endParaRPr lang="en-US" dirty="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708340891"/>
      </p:ext>
    </p:extLst>
  </p:cSld>
  <p:clrMapOvr>
    <a:masterClrMapping/>
  </p:clrMapOvr>
  <mc:AlternateContent xmlns:mc="http://schemas.openxmlformats.org/markup-compatibility/2006" xmlns:p14="http://schemas.microsoft.com/office/powerpoint/2010/main">
    <mc:Choice Requires="p14">
      <p:transition spd="slow" p14:dur="2000" advClick="0" advTm="30000">
        <p14:ferris dir="l"/>
      </p:transition>
    </mc:Choice>
    <mc:Fallback xmlns="">
      <p:transition spd="slow" advClick="0"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lstStyle/>
          <a:p>
            <a:endParaRPr lang="en-US" dirty="0"/>
          </a:p>
        </p:txBody>
      </p:sp>
      <p:sp>
        <p:nvSpPr>
          <p:cNvPr id="5" name="Title 3"/>
          <p:cNvSpPr>
            <a:spLocks noGrp="1"/>
          </p:cNvSpPr>
          <p:nvPr>
            <p:ph type="title"/>
          </p:nvPr>
        </p:nvSpPr>
        <p:spPr>
          <a:xfrm>
            <a:off x="0" y="-35099"/>
            <a:ext cx="12192000" cy="1278466"/>
          </a:xfrm>
          <a:prstGeom prst="rect">
            <a:avLst/>
          </a:prstGeom>
          <a:solidFill>
            <a:srgbClr val="DF711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dirty="0" smtClean="0">
                <a:latin typeface="Times New Roman" panose="02020603050405020304" pitchFamily="18" charset="0"/>
                <a:cs typeface="Times New Roman" panose="02020603050405020304" pitchFamily="18" charset="0"/>
              </a:rPr>
              <a:t>THÔNG TIN GIÁO VIÊN</a:t>
            </a:r>
            <a:endParaRPr lang="en-US" dirty="0">
              <a:latin typeface="Times New Roman" panose="02020603050405020304" pitchFamily="18" charset="0"/>
              <a:cs typeface="Times New Roman" panose="02020603050405020304" pitchFamily="18" charset="0"/>
            </a:endParaRPr>
          </a:p>
        </p:txBody>
      </p:sp>
      <p:pic>
        <p:nvPicPr>
          <p:cNvPr id="6" name="Picture 1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536" y="1689533"/>
            <a:ext cx="5160048"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6"/>
          <p:cNvSpPr>
            <a:spLocks noGrp="1"/>
          </p:cNvSpPr>
          <p:nvPr>
            <p:ph idx="1"/>
          </p:nvPr>
        </p:nvSpPr>
        <p:spPr>
          <a:xfrm>
            <a:off x="6439390" y="1996112"/>
            <a:ext cx="5180648" cy="870531"/>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defRPr/>
            </a:pPr>
            <a:r>
              <a:rPr lang="en-US" dirty="0">
                <a:solidFill>
                  <a:srgbClr val="FF0000"/>
                </a:solidFill>
              </a:rPr>
              <a:t> </a:t>
            </a:r>
            <a:r>
              <a:rPr lang="en-US" dirty="0" smtClean="0">
                <a:solidFill>
                  <a:srgbClr val="FF0000"/>
                </a:solidFill>
              </a:rPr>
              <a:t>HỌ </a:t>
            </a:r>
            <a:r>
              <a:rPr lang="en-US" smtClean="0">
                <a:solidFill>
                  <a:srgbClr val="FF0000"/>
                </a:solidFill>
              </a:rPr>
              <a:t>TÊN</a:t>
            </a:r>
            <a:r>
              <a:rPr lang="en-US" smtClean="0">
                <a:solidFill>
                  <a:srgbClr val="FF0000"/>
                </a:solidFill>
              </a:rPr>
              <a:t>: NGÔ </a:t>
            </a:r>
            <a:r>
              <a:rPr lang="en-US" dirty="0" smtClean="0">
                <a:solidFill>
                  <a:srgbClr val="FF0000"/>
                </a:solidFill>
              </a:rPr>
              <a:t>THỊ NGỌC ÁNH</a:t>
            </a:r>
            <a:endParaRPr lang="en-US" dirty="0">
              <a:solidFill>
                <a:srgbClr val="FF0000"/>
              </a:solidFill>
            </a:endParaRPr>
          </a:p>
        </p:txBody>
      </p:sp>
      <p:sp>
        <p:nvSpPr>
          <p:cNvPr id="8" name="Content Placeholder 6"/>
          <p:cNvSpPr txBox="1">
            <a:spLocks/>
          </p:cNvSpPr>
          <p:nvPr/>
        </p:nvSpPr>
        <p:spPr>
          <a:xfrm>
            <a:off x="6439390" y="3128676"/>
            <a:ext cx="5263083" cy="870531"/>
          </a:xfrm>
          <a:prstGeom prst="round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a:defRPr/>
            </a:pPr>
            <a:r>
              <a:rPr lang="en-US" dirty="0" smtClean="0">
                <a:solidFill>
                  <a:srgbClr val="FF0000"/>
                </a:solidFill>
              </a:rPr>
              <a:t> </a:t>
            </a:r>
            <a:r>
              <a:rPr lang="en-US" dirty="0">
                <a:solidFill>
                  <a:srgbClr val="FF0000"/>
                </a:solidFill>
              </a:rPr>
              <a:t>MAIL: ngothingocanh19831974@gmail.com</a:t>
            </a:r>
            <a:endParaRPr lang="en-US" sz="2000" dirty="0">
              <a:solidFill>
                <a:srgbClr val="0070C0"/>
              </a:solidFill>
            </a:endParaRPr>
          </a:p>
        </p:txBody>
      </p:sp>
      <p:sp>
        <p:nvSpPr>
          <p:cNvPr id="9" name="Content Placeholder 6"/>
          <p:cNvSpPr txBox="1">
            <a:spLocks/>
          </p:cNvSpPr>
          <p:nvPr/>
        </p:nvSpPr>
        <p:spPr>
          <a:xfrm>
            <a:off x="6439389" y="4439860"/>
            <a:ext cx="5263083" cy="870531"/>
          </a:xfrm>
          <a:prstGeom prst="round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a:defRPr/>
            </a:pPr>
            <a:r>
              <a:rPr lang="en-US" dirty="0" smtClean="0">
                <a:solidFill>
                  <a:srgbClr val="FF0000"/>
                </a:solidFill>
              </a:rPr>
              <a:t> </a:t>
            </a:r>
            <a:r>
              <a:rPr lang="en-US" dirty="0">
                <a:solidFill>
                  <a:srgbClr val="FF0000"/>
                </a:solidFill>
              </a:rPr>
              <a:t> PHONE/ZALO : 0979.664.619</a:t>
            </a:r>
          </a:p>
        </p:txBody>
      </p:sp>
      <p:pic>
        <p:nvPicPr>
          <p:cNvPr id="10" name="Graphic 6" descr="Email outlin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40736" y="3221042"/>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2" descr="Employee badge outline"/>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0736" y="2088478"/>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phic 4" descr="Smart Phone with solid fill"/>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58821" y="4532226"/>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617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77455"/>
            <a:ext cx="8596668" cy="1219199"/>
          </a:xfrm>
        </p:spPr>
        <p:txBody>
          <a:bodyPr>
            <a:normAutofit fontScale="90000"/>
          </a:bodyPr>
          <a:lstStyle/>
          <a:p>
            <a:r>
              <a:rPr lang="en-US" b="1" dirty="0" err="1">
                <a:latin typeface="Times New Roman" panose="02020603050405020304" pitchFamily="18" charset="0"/>
                <a:cs typeface="Times New Roman" panose="02020603050405020304" pitchFamily="18" charset="0"/>
              </a:rPr>
              <a:t>Câu</a:t>
            </a:r>
            <a:r>
              <a:rPr lang="en-US" b="1" dirty="0">
                <a:latin typeface="Times New Roman" panose="02020603050405020304" pitchFamily="18" charset="0"/>
                <a:cs typeface="Times New Roman" panose="02020603050405020304" pitchFamily="18" charset="0"/>
              </a:rPr>
              <a:t> 2: </a:t>
            </a:r>
            <a:r>
              <a:rPr lang="en-US" b="1" dirty="0" err="1">
                <a:latin typeface="Times New Roman" panose="02020603050405020304" pitchFamily="18" charset="0"/>
                <a:cs typeface="Times New Roman" panose="02020603050405020304" pitchFamily="18" charset="0"/>
              </a:rPr>
              <a:t>N</a:t>
            </a:r>
            <a:r>
              <a:rPr lang="en-US" b="1" dirty="0" err="1" smtClean="0">
                <a:latin typeface="Times New Roman" panose="02020603050405020304" pitchFamily="18" charset="0"/>
                <a:cs typeface="Times New Roman" panose="02020603050405020304" pitchFamily="18" charset="0"/>
              </a:rPr>
              <a:t>guyên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bản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xảy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thương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trong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hoạt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động</a:t>
            </a:r>
            <a:r>
              <a:rPr lang="en-US" b="1" dirty="0">
                <a:latin typeface="Times New Roman" panose="02020603050405020304" pitchFamily="18" charset="0"/>
                <a:cs typeface="Times New Roman" panose="02020603050405020304" pitchFamily="18" charset="0"/>
              </a:rPr>
              <a:t> TDTT</a:t>
            </a:r>
            <a:r>
              <a:rPr lang="en-US" b="1"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a. </a:t>
            </a:r>
            <a:r>
              <a:rPr lang="en-US" dirty="0" err="1" smtClean="0">
                <a:latin typeface="Times New Roman" panose="02020603050405020304" pitchFamily="18" charset="0"/>
                <a:cs typeface="Times New Roman" panose="02020603050405020304" pitchFamily="18" charset="0"/>
              </a:rPr>
              <a:t>Không</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nguyên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đấu</a:t>
            </a:r>
            <a:r>
              <a:rPr lang="en-US" dirty="0">
                <a:latin typeface="Times New Roman" panose="02020603050405020304" pitchFamily="18" charset="0"/>
                <a:cs typeface="Times New Roman" panose="02020603050405020304" pitchFamily="18" charset="0"/>
              </a:rPr>
              <a:t> TDTT</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b. </a:t>
            </a:r>
            <a:r>
              <a:rPr lang="en-US" dirty="0" err="1" smtClean="0">
                <a:latin typeface="Times New Roman" panose="02020603050405020304" pitchFamily="18" charset="0"/>
                <a:cs typeface="Times New Roman" panose="02020603050405020304" pitchFamily="18" charset="0"/>
              </a:rPr>
              <a:t>Không</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luyện</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c. </a:t>
            </a:r>
            <a:r>
              <a:rPr lang="en-US" dirty="0" err="1" smtClean="0">
                <a:latin typeface="Times New Roman" panose="02020603050405020304" pitchFamily="18" charset="0"/>
                <a:cs typeface="Times New Roman" panose="02020603050405020304" pitchFamily="18" charset="0"/>
              </a:rPr>
              <a:t>Không</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nguyên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TDTT</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d. </a:t>
            </a:r>
            <a:r>
              <a:rPr lang="en-US" dirty="0" err="1" smtClean="0">
                <a:latin typeface="Times New Roman" panose="02020603050405020304" pitchFamily="18" charset="0"/>
                <a:cs typeface="Times New Roman" panose="02020603050405020304" pitchFamily="18" charset="0"/>
              </a:rPr>
              <a:t>Câu</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b</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e. </a:t>
            </a:r>
            <a:r>
              <a:rPr lang="en-US" dirty="0" err="1" smtClean="0">
                <a:latin typeface="Times New Roman" panose="02020603050405020304" pitchFamily="18" charset="0"/>
                <a:cs typeface="Times New Roman" panose="02020603050405020304" pitchFamily="18" charset="0"/>
              </a:rPr>
              <a:t>Câu</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c</a:t>
            </a:r>
            <a:r>
              <a:rPr lang="en-US" dirty="0"/>
              <a:t/>
            </a:r>
            <a:br>
              <a:rPr lang="en-US" dirty="0"/>
            </a:br>
            <a:endParaRPr lang="en-US" dirty="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985271937"/>
      </p:ext>
    </p:extLst>
  </p:cSld>
  <p:clrMapOvr>
    <a:masterClrMapping/>
  </p:clrMapOvr>
  <p:transition spd="slow" advClick="0" advTm="3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latin typeface="Times New Roman" panose="02020603050405020304" pitchFamily="18" charset="0"/>
                <a:cs typeface="Times New Roman" panose="02020603050405020304" pitchFamily="18" charset="0"/>
              </a:rPr>
              <a:t>Câu</a:t>
            </a:r>
            <a:r>
              <a:rPr lang="en-US" b="1" dirty="0">
                <a:latin typeface="Times New Roman" panose="02020603050405020304" pitchFamily="18" charset="0"/>
                <a:cs typeface="Times New Roman" panose="02020603050405020304" pitchFamily="18" charset="0"/>
              </a:rPr>
              <a:t> 3: </a:t>
            </a:r>
            <a:r>
              <a:rPr lang="en-US" b="1" dirty="0" err="1">
                <a:latin typeface="Times New Roman" panose="02020603050405020304" pitchFamily="18" charset="0"/>
                <a:cs typeface="Times New Roman" panose="02020603050405020304" pitchFamily="18" charset="0"/>
              </a:rPr>
              <a:t>Kẻ</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thù</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của</a:t>
            </a:r>
            <a:r>
              <a:rPr lang="en-US" b="1" dirty="0">
                <a:latin typeface="Times New Roman" panose="02020603050405020304" pitchFamily="18" charset="0"/>
                <a:cs typeface="Times New Roman" panose="02020603050405020304" pitchFamily="18" charset="0"/>
              </a:rPr>
              <a:t> TDTT </a:t>
            </a:r>
            <a:r>
              <a:rPr lang="en-US" b="1" dirty="0" err="1">
                <a:latin typeface="Times New Roman" panose="02020603050405020304" pitchFamily="18" charset="0"/>
                <a:cs typeface="Times New Roman" panose="02020603050405020304" pitchFamily="18" charset="0"/>
              </a:rPr>
              <a:t>là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gì</a:t>
            </a:r>
            <a:r>
              <a:rPr lang="en-US" b="1"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err="1" smtClean="0">
                <a:latin typeface="Times New Roman" panose="02020603050405020304" pitchFamily="18" charset="0"/>
                <a:cs typeface="Times New Roman" panose="02020603050405020304" pitchFamily="18" charset="0"/>
              </a:rPr>
              <a:t>Câu</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4: </a:t>
            </a:r>
            <a:r>
              <a:rPr lang="en-US" b="1" dirty="0" err="1">
                <a:latin typeface="Times New Roman" panose="02020603050405020304" pitchFamily="18" charset="0"/>
                <a:cs typeface="Times New Roman" panose="02020603050405020304" pitchFamily="18" charset="0"/>
              </a:rPr>
              <a:t>Mục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đích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của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việc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tập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luyện</a:t>
            </a:r>
            <a:r>
              <a:rPr lang="en-US" b="1" dirty="0">
                <a:latin typeface="Times New Roman" panose="02020603050405020304" pitchFamily="18" charset="0"/>
                <a:cs typeface="Times New Roman" panose="02020603050405020304" pitchFamily="18" charset="0"/>
              </a:rPr>
              <a:t> TDTT?</a:t>
            </a:r>
            <a:r>
              <a:rPr lang="en-US" dirty="0"/>
              <a:t/>
            </a:r>
            <a:br>
              <a:rPr lang="en-US" dirty="0"/>
            </a:br>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3707" y="2470245"/>
            <a:ext cx="7342495" cy="4387755"/>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570784858"/>
      </p:ext>
    </p:extLst>
  </p:cSld>
  <p:clrMapOvr>
    <a:masterClrMapping/>
  </p:clrMapOvr>
  <mc:AlternateContent xmlns:mc="http://schemas.openxmlformats.org/markup-compatibility/2006" xmlns:p14="http://schemas.microsoft.com/office/powerpoint/2010/main">
    <mc:Choice Requires="p14">
      <p:transition spd="slow" p14:dur="1600" advClick="0" advTm="20000">
        <p:blinds dir="vert"/>
      </p:transition>
    </mc:Choice>
    <mc:Fallback xmlns="">
      <p:transition spd="slow" advClick="0" advTm="20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334" y="1607094"/>
            <a:ext cx="8043586" cy="5250906"/>
          </a:xfrm>
          <a:prstGeom prst="rect">
            <a:avLst/>
          </a:prstGeom>
        </p:spPr>
      </p:pic>
      <p:sp>
        <p:nvSpPr>
          <p:cNvPr id="2" name="Title 1"/>
          <p:cNvSpPr>
            <a:spLocks noGrp="1"/>
          </p:cNvSpPr>
          <p:nvPr>
            <p:ph type="title"/>
          </p:nvPr>
        </p:nvSpPr>
        <p:spPr/>
        <p:txBody>
          <a:bodyPr/>
          <a:lstStyle/>
          <a:p>
            <a:r>
              <a:rPr lang="en-US" dirty="0" err="1" smtClean="0">
                <a:latin typeface="Times New Roman" panose="02020603050405020304" pitchFamily="18" charset="0"/>
                <a:cs typeface="Times New Roman" panose="02020603050405020304" pitchFamily="18" charset="0"/>
              </a:rPr>
              <a:t>Dặn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dò</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2160589"/>
            <a:ext cx="10286230" cy="3880773"/>
          </a:xfrm>
        </p:spPr>
        <p:txBody>
          <a:bodyPr>
            <a:normAutofit/>
          </a:bodyPr>
          <a:lstStyle/>
          <a:p>
            <a:pPr>
              <a:buFontTx/>
              <a:buNone/>
            </a:pPr>
            <a:r>
              <a:rPr lang="en-US" sz="3600" b="1" dirty="0">
                <a:solidFill>
                  <a:srgbClr val="FFFF00"/>
                </a:solidFill>
                <a:latin typeface="Times New Roman" pitchFamily="18" charset="0"/>
              </a:rPr>
              <a:t>1. </a:t>
            </a:r>
            <a:r>
              <a:rPr lang="en-US" sz="3600" dirty="0" err="1">
                <a:solidFill>
                  <a:srgbClr val="FFFF00"/>
                </a:solidFill>
                <a:latin typeface="Times New Roman" pitchFamily="18" charset="0"/>
              </a:rPr>
              <a:t>Học</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thuộc</a:t>
            </a:r>
            <a:r>
              <a:rPr lang="en-US" sz="3600" dirty="0">
                <a:solidFill>
                  <a:srgbClr val="FFFF00"/>
                </a:solidFill>
                <a:latin typeface="Times New Roman" pitchFamily="18" charset="0"/>
              </a:rPr>
              <a:t>:</a:t>
            </a:r>
            <a:r>
              <a:rPr lang="en-US" sz="3600" b="1" dirty="0">
                <a:solidFill>
                  <a:srgbClr val="FFFF00"/>
                </a:solidFill>
                <a:latin typeface="Times New Roman" pitchFamily="18" charset="0"/>
              </a:rPr>
              <a:t> </a:t>
            </a:r>
            <a:r>
              <a:rPr lang="en-US" sz="3600" dirty="0">
                <a:solidFill>
                  <a:srgbClr val="FFFF00"/>
                </a:solidFill>
                <a:latin typeface="Times New Roman" pitchFamily="18" charset="0"/>
              </a:rPr>
              <a:t>Ý </a:t>
            </a:r>
            <a:r>
              <a:rPr lang="en-US" sz="3600" dirty="0" err="1">
                <a:solidFill>
                  <a:srgbClr val="FFFF00"/>
                </a:solidFill>
                <a:latin typeface="Times New Roman" pitchFamily="18" charset="0"/>
              </a:rPr>
              <a:t>nghĩa</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của</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việc</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phòng</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tránh</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chấn</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thương</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trong</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hoạt</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động</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thể</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dục</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thể</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thao</a:t>
            </a:r>
            <a:r>
              <a:rPr lang="en-US" sz="3600" dirty="0">
                <a:solidFill>
                  <a:srgbClr val="FFFF00"/>
                </a:solidFill>
                <a:latin typeface="Times New Roman" pitchFamily="18" charset="0"/>
              </a:rPr>
              <a:t>.</a:t>
            </a:r>
            <a:endParaRPr lang="en-US" sz="3600" b="1" dirty="0">
              <a:solidFill>
                <a:srgbClr val="FFFF00"/>
              </a:solidFill>
              <a:latin typeface="Times New Roman" pitchFamily="18" charset="0"/>
            </a:endParaRPr>
          </a:p>
          <a:p>
            <a:pPr>
              <a:buFontTx/>
              <a:buNone/>
            </a:pP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Một</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số</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nguyên</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nhân</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xảy</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ra</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chấn</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thương</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khi</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hoạt</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động</a:t>
            </a:r>
            <a:r>
              <a:rPr lang="en-US" sz="3600" dirty="0">
                <a:solidFill>
                  <a:srgbClr val="FFFF00"/>
                </a:solidFill>
                <a:latin typeface="Times New Roman" pitchFamily="18" charset="0"/>
              </a:rPr>
              <a:t> TDTT.</a:t>
            </a:r>
            <a:endParaRPr lang="en-US" sz="3600" b="1" dirty="0">
              <a:solidFill>
                <a:srgbClr val="FFFF00"/>
              </a:solidFill>
              <a:latin typeface="Times New Roman" pitchFamily="18" charset="0"/>
            </a:endParaRPr>
          </a:p>
          <a:p>
            <a:pPr>
              <a:buFontTx/>
              <a:buNone/>
            </a:pPr>
            <a:r>
              <a:rPr lang="en-US" sz="3600" b="1" dirty="0">
                <a:solidFill>
                  <a:srgbClr val="FFFF00"/>
                </a:solidFill>
                <a:latin typeface="Times New Roman" pitchFamily="18" charset="0"/>
              </a:rPr>
              <a:t>2. </a:t>
            </a:r>
            <a:r>
              <a:rPr lang="en-US" sz="3600" dirty="0" err="1">
                <a:solidFill>
                  <a:srgbClr val="FFFF00"/>
                </a:solidFill>
                <a:latin typeface="Times New Roman" pitchFamily="18" charset="0"/>
              </a:rPr>
              <a:t>Tìm</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hiểu</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các</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biện</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pháp</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đê</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phòng</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tránh</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chấn</a:t>
            </a:r>
            <a:r>
              <a:rPr lang="en-US" sz="3600" dirty="0">
                <a:solidFill>
                  <a:srgbClr val="FFFF00"/>
                </a:solidFill>
                <a:latin typeface="Times New Roman" pitchFamily="18" charset="0"/>
              </a:rPr>
              <a:t> </a:t>
            </a:r>
            <a:r>
              <a:rPr lang="en-US" sz="3600" dirty="0" err="1">
                <a:solidFill>
                  <a:srgbClr val="FFFF00"/>
                </a:solidFill>
                <a:latin typeface="Times New Roman" pitchFamily="18" charset="0"/>
              </a:rPr>
              <a:t>thương</a:t>
            </a:r>
            <a:r>
              <a:rPr lang="en-US" sz="3600" dirty="0">
                <a:solidFill>
                  <a:srgbClr val="FFFF00"/>
                </a:solidFill>
                <a:latin typeface="Times New Roman" pitchFamily="18" charset="0"/>
              </a:rPr>
              <a:t>?</a:t>
            </a:r>
          </a:p>
          <a:p>
            <a:endParaRPr lang="en-US" dirty="0"/>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921174929"/>
      </p:ext>
    </p:extLst>
  </p:cSld>
  <p:clrMapOvr>
    <a:masterClrMapping/>
  </p:clrMapOvr>
  <p:transition spd="slow" advClick="0" advTm="3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1" presetClass="emph" presetSubtype="0" fill="hold" nodeType="clickEffect">
                                  <p:stCondLst>
                                    <p:cond delay="0"/>
                                  </p:stCondLst>
                                  <p:childTnLst>
                                    <p:animClr clrSpc="hsl" dir="cw">
                                      <p:cBhvr override="childStyle">
                                        <p:cTn id="10" dur="500" fill="hold"/>
                                        <p:tgtEl>
                                          <p:spTgt spid="3">
                                            <p:txEl>
                                              <p:pRg st="0" end="0"/>
                                            </p:txEl>
                                          </p:spTgt>
                                        </p:tgtEl>
                                        <p:attrNameLst>
                                          <p:attrName>style.color</p:attrName>
                                        </p:attrNameLst>
                                      </p:cBhvr>
                                      <p:by>
                                        <p:hsl h="7200000" s="0" l="0"/>
                                      </p:by>
                                    </p:animClr>
                                    <p:animClr clrSpc="hsl" dir="cw">
                                      <p:cBhvr>
                                        <p:cTn id="11" dur="500" fill="hold"/>
                                        <p:tgtEl>
                                          <p:spTgt spid="3">
                                            <p:txEl>
                                              <p:pRg st="0" end="0"/>
                                            </p:txEl>
                                          </p:spTgt>
                                        </p:tgtEl>
                                        <p:attrNameLst>
                                          <p:attrName>fillcolor</p:attrName>
                                        </p:attrNameLst>
                                      </p:cBhvr>
                                      <p:by>
                                        <p:hsl h="7200000" s="0" l="0"/>
                                      </p:by>
                                    </p:animClr>
                                    <p:animClr clrSpc="hsl" dir="cw">
                                      <p:cBhvr>
                                        <p:cTn id="12" dur="500" fill="hold"/>
                                        <p:tgtEl>
                                          <p:spTgt spid="3">
                                            <p:txEl>
                                              <p:pRg st="0" end="0"/>
                                            </p:txEl>
                                          </p:spTgt>
                                        </p:tgtEl>
                                        <p:attrNameLst>
                                          <p:attrName>stroke.color</p:attrName>
                                        </p:attrNameLst>
                                      </p:cBhvr>
                                      <p:by>
                                        <p:hsl h="7200000" s="0" l="0"/>
                                      </p:by>
                                    </p:animClr>
                                    <p:set>
                                      <p:cBhvr>
                                        <p:cTn id="13" dur="500" fill="hold"/>
                                        <p:tgtEl>
                                          <p:spTgt spid="3">
                                            <p:txEl>
                                              <p:pRg st="0" end="0"/>
                                            </p:txEl>
                                          </p:spTgt>
                                        </p:tgtEl>
                                        <p:attrNameLst>
                                          <p:attrName>fill.type</p:attrName>
                                        </p:attrNameLst>
                                      </p:cBhvr>
                                      <p:to>
                                        <p:strVal val="solid"/>
                                      </p:to>
                                    </p:set>
                                  </p:childTnLst>
                                </p:cTn>
                              </p:par>
                              <p:par>
                                <p:cTn id="14" presetID="21" presetClass="emph" presetSubtype="0" fill="hold" nodeType="withEffect">
                                  <p:stCondLst>
                                    <p:cond delay="0"/>
                                  </p:stCondLst>
                                  <p:childTnLst>
                                    <p:animClr clrSpc="hsl" dir="cw">
                                      <p:cBhvr override="childStyle">
                                        <p:cTn id="15" dur="500" fill="hold"/>
                                        <p:tgtEl>
                                          <p:spTgt spid="3">
                                            <p:txEl>
                                              <p:pRg st="1" end="1"/>
                                            </p:txEl>
                                          </p:spTgt>
                                        </p:tgtEl>
                                        <p:attrNameLst>
                                          <p:attrName>style.color</p:attrName>
                                        </p:attrNameLst>
                                      </p:cBhvr>
                                      <p:by>
                                        <p:hsl h="7200000" s="0" l="0"/>
                                      </p:by>
                                    </p:animClr>
                                    <p:animClr clrSpc="hsl" dir="cw">
                                      <p:cBhvr>
                                        <p:cTn id="16" dur="500" fill="hold"/>
                                        <p:tgtEl>
                                          <p:spTgt spid="3">
                                            <p:txEl>
                                              <p:pRg st="1" end="1"/>
                                            </p:txEl>
                                          </p:spTgt>
                                        </p:tgtEl>
                                        <p:attrNameLst>
                                          <p:attrName>fillcolor</p:attrName>
                                        </p:attrNameLst>
                                      </p:cBhvr>
                                      <p:by>
                                        <p:hsl h="7200000" s="0" l="0"/>
                                      </p:by>
                                    </p:animClr>
                                    <p:animClr clrSpc="hsl" dir="cw">
                                      <p:cBhvr>
                                        <p:cTn id="17" dur="500" fill="hold"/>
                                        <p:tgtEl>
                                          <p:spTgt spid="3">
                                            <p:txEl>
                                              <p:pRg st="1" end="1"/>
                                            </p:txEl>
                                          </p:spTgt>
                                        </p:tgtEl>
                                        <p:attrNameLst>
                                          <p:attrName>stroke.color</p:attrName>
                                        </p:attrNameLst>
                                      </p:cBhvr>
                                      <p:by>
                                        <p:hsl h="7200000" s="0" l="0"/>
                                      </p:by>
                                    </p:animClr>
                                    <p:set>
                                      <p:cBhvr>
                                        <p:cTn id="18" dur="500" fill="hold"/>
                                        <p:tgtEl>
                                          <p:spTgt spid="3">
                                            <p:txEl>
                                              <p:pRg st="1" end="1"/>
                                            </p:txEl>
                                          </p:spTgt>
                                        </p:tgtEl>
                                        <p:attrNameLst>
                                          <p:attrName>fill.type</p:attrName>
                                        </p:attrNameLst>
                                      </p:cBhvr>
                                      <p:to>
                                        <p:strVal val="solid"/>
                                      </p:to>
                                    </p:set>
                                  </p:childTnLst>
                                </p:cTn>
                              </p:par>
                              <p:par>
                                <p:cTn id="19" presetID="21" presetClass="emph" presetSubtype="0" fill="hold" nodeType="withEffect">
                                  <p:stCondLst>
                                    <p:cond delay="0"/>
                                  </p:stCondLst>
                                  <p:childTnLst>
                                    <p:animClr clrSpc="hsl" dir="cw">
                                      <p:cBhvr override="childStyle">
                                        <p:cTn id="20" dur="500" fill="hold"/>
                                        <p:tgtEl>
                                          <p:spTgt spid="3">
                                            <p:txEl>
                                              <p:pRg st="2" end="2"/>
                                            </p:txEl>
                                          </p:spTgt>
                                        </p:tgtEl>
                                        <p:attrNameLst>
                                          <p:attrName>style.color</p:attrName>
                                        </p:attrNameLst>
                                      </p:cBhvr>
                                      <p:by>
                                        <p:hsl h="7200000" s="0" l="0"/>
                                      </p:by>
                                    </p:animClr>
                                    <p:animClr clrSpc="hsl" dir="cw">
                                      <p:cBhvr>
                                        <p:cTn id="21" dur="500" fill="hold"/>
                                        <p:tgtEl>
                                          <p:spTgt spid="3">
                                            <p:txEl>
                                              <p:pRg st="2" end="2"/>
                                            </p:txEl>
                                          </p:spTgt>
                                        </p:tgtEl>
                                        <p:attrNameLst>
                                          <p:attrName>fillcolor</p:attrName>
                                        </p:attrNameLst>
                                      </p:cBhvr>
                                      <p:by>
                                        <p:hsl h="7200000" s="0" l="0"/>
                                      </p:by>
                                    </p:animClr>
                                    <p:animClr clrSpc="hsl" dir="cw">
                                      <p:cBhvr>
                                        <p:cTn id="22" dur="500" fill="hold"/>
                                        <p:tgtEl>
                                          <p:spTgt spid="3">
                                            <p:txEl>
                                              <p:pRg st="2" end="2"/>
                                            </p:txEl>
                                          </p:spTgt>
                                        </p:tgtEl>
                                        <p:attrNameLst>
                                          <p:attrName>stroke.color</p:attrName>
                                        </p:attrNameLst>
                                      </p:cBhvr>
                                      <p:by>
                                        <p:hsl h="7200000" s="0" l="0"/>
                                      </p:by>
                                    </p:animClr>
                                    <p:set>
                                      <p:cBhvr>
                                        <p:cTn id="23" dur="500" fill="hold"/>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Times New Roman" panose="02020603050405020304" pitchFamily="18" charset="0"/>
                <a:cs typeface="Times New Roman" panose="02020603050405020304" pitchFamily="18" charset="0"/>
              </a:rPr>
              <a:t>Cám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ơn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đã</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chú</a:t>
            </a:r>
            <a:r>
              <a:rPr lang="en-US" dirty="0" smtClean="0">
                <a:latin typeface="Times New Roman" panose="02020603050405020304" pitchFamily="18" charset="0"/>
                <a:cs typeface="Times New Roman" panose="02020603050405020304" pitchFamily="18" charset="0"/>
              </a:rPr>
              <a:t> ý </a:t>
            </a:r>
            <a:r>
              <a:rPr lang="en-US" dirty="0" err="1" smtClean="0">
                <a:latin typeface="Times New Roman" panose="02020603050405020304" pitchFamily="18" charset="0"/>
                <a:cs typeface="Times New Roman" panose="02020603050405020304" pitchFamily="18" charset="0"/>
              </a:rPr>
              <a:t>lắng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br>
              <a:rPr lang="en-US" dirty="0" smtClean="0">
                <a:latin typeface="Times New Roman" panose="02020603050405020304" pitchFamily="18" charset="0"/>
                <a:cs typeface="Times New Roman" panose="02020603050405020304" pitchFamily="18" charset="0"/>
              </a:rPr>
            </a:br>
            <a:r>
              <a:rPr lang="en-US" dirty="0" err="1" smtClean="0">
                <a:latin typeface="Times New Roman" panose="02020603050405020304" pitchFamily="18" charset="0"/>
                <a:cs typeface="Times New Roman" panose="02020603050405020304" pitchFamily="18" charset="0"/>
              </a:rPr>
              <a:t>hẹn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gặp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lại</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310" y="1930400"/>
            <a:ext cx="9348716" cy="4927600"/>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581543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20000">
        <p15:prstTrans prst="curtains"/>
      </p:transition>
    </mc:Choice>
    <mc:Fallback xmlns="">
      <p:transition spd="slow" advClick="0"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0" y="3803904"/>
            <a:ext cx="4572000" cy="3054096"/>
          </a:xfrm>
          <a:prstGeom prst="rect">
            <a:avLst/>
          </a:prstGeom>
        </p:spPr>
      </p:pic>
      <p:sp>
        <p:nvSpPr>
          <p:cNvPr id="2" name="Title 1"/>
          <p:cNvSpPr>
            <a:spLocks noGrp="1"/>
          </p:cNvSpPr>
          <p:nvPr>
            <p:ph type="title"/>
          </p:nvPr>
        </p:nvSpPr>
        <p:spPr>
          <a:xfrm>
            <a:off x="797406" y="424872"/>
            <a:ext cx="10378594" cy="1320800"/>
          </a:xfrm>
        </p:spPr>
        <p:txBody>
          <a:bodyPr>
            <a:normAutofit fontScale="90000"/>
          </a:bodyPr>
          <a:lstStyle/>
          <a:p>
            <a:r>
              <a:rPr lang="en-US" b="1" dirty="0">
                <a:latin typeface="Times New Roman" panose="02020603050405020304" pitchFamily="18" charset="0"/>
                <a:cs typeface="Times New Roman" panose="02020603050405020304" pitchFamily="18" charset="0"/>
              </a:rPr>
              <a:t>PHÒNG CHỐNG CHẤN THƯƠNG KHI HOẠT ĐỘNG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THỂ DỤC THỂ THAO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dirty="0" smtClean="0">
                <a:solidFill>
                  <a:srgbClr val="FF0000"/>
                </a:solidFill>
                <a:latin typeface="Times New Roman" pitchFamily="18" charset="0"/>
                <a:cs typeface="Times New Roman" pitchFamily="18" charset="0"/>
              </a:rPr>
              <a:t>1</a:t>
            </a:r>
            <a:r>
              <a:rPr lang="en-US" dirty="0">
                <a:solidFill>
                  <a:srgbClr val="FF0000"/>
                </a:solidFill>
                <a:latin typeface="Times New Roman" pitchFamily="18" charset="0"/>
                <a:cs typeface="Times New Roman" pitchFamily="18" charset="0"/>
              </a:rPr>
              <a:t>. Ý </a:t>
            </a:r>
            <a:r>
              <a:rPr lang="en-US" dirty="0" err="1">
                <a:solidFill>
                  <a:srgbClr val="FF0000"/>
                </a:solidFill>
                <a:latin typeface="Times New Roman" pitchFamily="18" charset="0"/>
                <a:cs typeface="Times New Roman" pitchFamily="18" charset="0"/>
              </a:rPr>
              <a:t>nghĩa</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của</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việc</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phòng</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tránh</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chấn</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thương</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trong</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hoạt</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động</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thể</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dục</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thể</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thao</a:t>
            </a:r>
            <a:r>
              <a:rPr lang="en-US" dirty="0">
                <a:solidFill>
                  <a:srgbClr val="FF0000"/>
                </a:solidFill>
                <a:latin typeface="Times New Roman" pitchFamily="18" charset="0"/>
                <a:cs typeface="Times New Roman" pitchFamily="18" charset="0"/>
              </a:rPr>
              <a:t/>
            </a:r>
            <a:br>
              <a:rPr lang="en-US" dirty="0">
                <a:solidFill>
                  <a:srgbClr val="FF0000"/>
                </a:solidFill>
                <a:latin typeface="Times New Roman" pitchFamily="18" charset="0"/>
                <a:cs typeface="Times New Roman" pitchFamily="18" charset="0"/>
              </a:rPr>
            </a:br>
            <a:r>
              <a:rPr lang="en-US" dirty="0">
                <a:solidFill>
                  <a:srgbClr val="FF0000"/>
                </a:solidFill>
                <a:latin typeface="Times New Roman" pitchFamily="18" charset="0"/>
                <a:cs typeface="Times New Roman" pitchFamily="18" charset="0"/>
              </a:rPr>
              <a:t/>
            </a:r>
            <a:br>
              <a:rPr lang="en-US" dirty="0">
                <a:solidFill>
                  <a:srgbClr val="FF0000"/>
                </a:solidFill>
                <a:latin typeface="Times New Roman" pitchFamily="18" charset="0"/>
                <a:cs typeface="Times New Roman" pitchFamily="18" charset="0"/>
              </a:rPr>
            </a:br>
            <a:r>
              <a:rPr lang="en-US" dirty="0">
                <a:solidFill>
                  <a:srgbClr val="FF0000"/>
                </a:solidFill>
                <a:latin typeface="Times New Roman" pitchFamily="18" charset="0"/>
                <a:cs typeface="Times New Roman" pitchFamily="18" charset="0"/>
              </a:rPr>
              <a:t>2.  </a:t>
            </a:r>
            <a:r>
              <a:rPr lang="en-US" dirty="0" err="1">
                <a:solidFill>
                  <a:srgbClr val="FF0000"/>
                </a:solidFill>
                <a:latin typeface="Times New Roman" pitchFamily="18" charset="0"/>
                <a:cs typeface="Times New Roman" pitchFamily="18" charset="0"/>
              </a:rPr>
              <a:t>Một</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số</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nguyên</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nhân</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và</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cách</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phòng</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tránh</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chấn</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thương</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khi</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hoạt</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động</a:t>
            </a:r>
            <a:r>
              <a:rPr lang="en-US" dirty="0">
                <a:solidFill>
                  <a:srgbClr val="FF0000"/>
                </a:solidFill>
                <a:latin typeface="Times New Roman" pitchFamily="18" charset="0"/>
                <a:cs typeface="Times New Roman" pitchFamily="18" charset="0"/>
              </a:rPr>
              <a:t> TDTT</a:t>
            </a:r>
            <a:br>
              <a:rPr lang="en-US" dirty="0">
                <a:solidFill>
                  <a:srgbClr val="FF0000"/>
                </a:solidFill>
                <a:latin typeface="Times New Roman" pitchFamily="18" charset="0"/>
                <a:cs typeface="Times New Roman" pitchFamily="18" charset="0"/>
              </a:rPr>
            </a:br>
            <a:endParaRPr lang="en-US" dirty="0">
              <a:solidFill>
                <a:srgbClr val="FF0000"/>
              </a:solidFill>
              <a:latin typeface="Times New Roman" pitchFamily="18" charset="0"/>
              <a:cs typeface="Times New Roman"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36946890"/>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1"/>
                            </p:stCondLst>
                            <p:childTnLst>
                              <p:par>
                                <p:cTn id="8" presetID="45" presetClass="entr" presetSubtype="0"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anim calcmode="lin" valueType="num">
                                      <p:cBhvr>
                                        <p:cTn id="11" dur="2000" fill="hold"/>
                                        <p:tgtEl>
                                          <p:spTgt spid="2"/>
                                        </p:tgtEl>
                                        <p:attrNameLst>
                                          <p:attrName>ppt_w</p:attrName>
                                        </p:attrNameLst>
                                      </p:cBhvr>
                                      <p:tavLst>
                                        <p:tav tm="0" fmla="#ppt_w*sin(2.5*pi*$)">
                                          <p:val>
                                            <p:fltVal val="0"/>
                                          </p:val>
                                        </p:tav>
                                        <p:tav tm="100000">
                                          <p:val>
                                            <p:fltVal val="1"/>
                                          </p:val>
                                        </p:tav>
                                      </p:tavLst>
                                    </p:anim>
                                    <p:anim calcmode="lin" valueType="num">
                                      <p:cBhvr>
                                        <p:cTn id="12"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103"/>
            <a:ext cx="8596668" cy="1320800"/>
          </a:xfrm>
        </p:spPr>
        <p:txBody>
          <a:bodyPr/>
          <a:lstStyle/>
          <a:p>
            <a:r>
              <a:rPr lang="en-US" b="1" i="1" dirty="0">
                <a:latin typeface="Times New Roman" panose="02020603050405020304" pitchFamily="18" charset="0"/>
                <a:cs typeface="Times New Roman" panose="02020603050405020304" pitchFamily="18" charset="0"/>
              </a:rPr>
              <a:t>1. Ý</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nghĩa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của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việc</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phòng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tránh</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chấn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thương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trong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hoạt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động</a:t>
            </a:r>
            <a:r>
              <a:rPr lang="en-US" b="1" i="1" dirty="0">
                <a:latin typeface="Times New Roman" panose="02020603050405020304" pitchFamily="18" charset="0"/>
                <a:cs typeface="Times New Roman" panose="02020603050405020304" pitchFamily="18" charset="0"/>
              </a:rPr>
              <a:t> TDTT: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488613"/>
            <a:ext cx="8596668" cy="3880773"/>
          </a:xfrm>
        </p:spPr>
        <p:txBody>
          <a:bodyPr>
            <a:normAutofit/>
          </a:bodyPr>
          <a:lstStyle/>
          <a:p>
            <a:r>
              <a:rPr lang="en-US" sz="2400" dirty="0" err="1">
                <a:solidFill>
                  <a:srgbClr val="FF0000"/>
                </a:solidFill>
                <a:latin typeface="Times New Roman" panose="02020603050405020304" pitchFamily="18" charset="0"/>
                <a:cs typeface="Times New Roman" panose="02020603050405020304" pitchFamily="18" charset="0"/>
              </a:rPr>
              <a:t>Mục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đích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cơ</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bản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và</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quan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trọng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khi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tham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gia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tập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luyện</a:t>
            </a:r>
            <a:r>
              <a:rPr lang="en-US" sz="2400" dirty="0">
                <a:solidFill>
                  <a:srgbClr val="FF0000"/>
                </a:solidFill>
                <a:latin typeface="Times New Roman" panose="02020603050405020304" pitchFamily="18" charset="0"/>
                <a:cs typeface="Times New Roman" panose="02020603050405020304" pitchFamily="18" charset="0"/>
              </a:rPr>
              <a:t> TDTT </a:t>
            </a:r>
            <a:r>
              <a:rPr lang="en-US" sz="2400" dirty="0" err="1">
                <a:solidFill>
                  <a:srgbClr val="FF0000"/>
                </a:solidFill>
                <a:latin typeface="Times New Roman" panose="02020603050405020304" pitchFamily="18" charset="0"/>
                <a:cs typeface="Times New Roman" panose="02020603050405020304" pitchFamily="18" charset="0"/>
              </a:rPr>
              <a:t>là</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nâng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cao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sức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khoẻ</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phát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triển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lực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mỗi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Thế</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nhưng</a:t>
            </a:r>
            <a:r>
              <a:rPr lang="en-US" sz="2400" dirty="0">
                <a:solidFill>
                  <a:srgbClr val="FF0000"/>
                </a:solidFill>
                <a:latin typeface="Times New Roman" panose="02020603050405020304" pitchFamily="18" charset="0"/>
                <a:cs typeface="Times New Roman" panose="02020603050405020304" pitchFamily="18" charset="0"/>
              </a:rPr>
              <a:t> do </a:t>
            </a:r>
            <a:r>
              <a:rPr lang="en-US" sz="2400" dirty="0" err="1">
                <a:solidFill>
                  <a:srgbClr val="FF0000"/>
                </a:solidFill>
                <a:latin typeface="Times New Roman" panose="02020603050405020304" pitchFamily="18" charset="0"/>
                <a:cs typeface="Times New Roman" panose="02020603050405020304" pitchFamily="18" charset="0"/>
              </a:rPr>
              <a:t>không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biết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hoặc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biết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nhưng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coi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thường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không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chịu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tuân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theo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các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nguyên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tắc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phương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pháp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khoa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học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trong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hoạt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động</a:t>
            </a:r>
            <a:r>
              <a:rPr lang="en-US" sz="2400" dirty="0">
                <a:solidFill>
                  <a:srgbClr val="FF0000"/>
                </a:solidFill>
                <a:latin typeface="Times New Roman" panose="02020603050405020304" pitchFamily="18" charset="0"/>
                <a:cs typeface="Times New Roman" panose="02020603050405020304" pitchFamily="18" charset="0"/>
              </a:rPr>
              <a:t> TDTT, </a:t>
            </a:r>
            <a:r>
              <a:rPr lang="en-US" sz="2400" dirty="0" err="1">
                <a:solidFill>
                  <a:srgbClr val="FF0000"/>
                </a:solidFill>
                <a:latin typeface="Times New Roman" panose="02020603050405020304" pitchFamily="18" charset="0"/>
                <a:cs typeface="Times New Roman" panose="02020603050405020304" pitchFamily="18" charset="0"/>
              </a:rPr>
              <a:t>nên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tập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dễ</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bị</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chấn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thương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khi</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tập</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luyện</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8945" y="3429000"/>
            <a:ext cx="5715000" cy="3429000"/>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544677293"/>
      </p:ext>
    </p:extLst>
  </p:cSld>
  <p:clrMapOvr>
    <a:masterClrMapping/>
  </p:clrMapOvr>
  <mc:AlternateContent xmlns:mc="http://schemas.openxmlformats.org/markup-compatibility/2006" xmlns:p14="http://schemas.microsoft.com/office/powerpoint/2010/main">
    <mc:Choice Requires="p14">
      <p:transition spd="slow" p14:dur="800" advClick="0" advTm="20000">
        <p:circle/>
      </p:transition>
    </mc:Choice>
    <mc:Fallback xmlns="">
      <p:transition spd="slow" advClick="0" advTm="20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inVertical)">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5"/>
                </p:tgtEl>
              </p:cMediaNode>
            </p:audio>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 y="-125165"/>
            <a:ext cx="12191999" cy="6983165"/>
          </a:xfrm>
          <a:prstGeom prst="rect">
            <a:avLst/>
          </a:prstGeom>
          <a:solidFill>
            <a:schemeClr val="bg1"/>
          </a:solidFill>
          <a:ln>
            <a:solidFill>
              <a:schemeClr val="bg1"/>
            </a:solidFill>
          </a:ln>
          <a:effectLst>
            <a:outerShdw blurRad="88900" dist="38100" dir="5400000" sx="101000" sy="101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 name="Rectangle 1"/>
          <p:cNvSpPr/>
          <p:nvPr/>
        </p:nvSpPr>
        <p:spPr>
          <a:xfrm>
            <a:off x="0" y="-148856"/>
            <a:ext cx="12191999" cy="148855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56119" y="0"/>
            <a:ext cx="8144541" cy="116958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rgbClr val="FF0000"/>
                </a:solidFill>
                <a:latin typeface="Cambria" pitchFamily="18" charset="0"/>
                <a:ea typeface="微软雅黑" panose="020B0503020204020204" pitchFamily="34" charset="-122"/>
              </a:rPr>
              <a:t>MỘT SỐ HÌNH ẢNH CHẤN THƯƠNG THỂ THAO </a:t>
            </a:r>
            <a:endParaRPr lang="zh-CN" altLang="en-US" sz="2800" b="1" dirty="0">
              <a:solidFill>
                <a:srgbClr val="FF0000"/>
              </a:solidFill>
              <a:latin typeface="Cambria" pitchFamily="18" charset="0"/>
              <a:ea typeface="微软雅黑" panose="020B0503020204020204" pitchFamily="34" charset="-122"/>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604"/>
            <a:ext cx="3030538" cy="860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2727249" y="848473"/>
            <a:ext cx="7602279"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57669"/>
            <a:ext cx="5713228" cy="508236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矩形 12"/>
          <p:cNvSpPr>
            <a:spLocks noChangeArrowheads="1"/>
          </p:cNvSpPr>
          <p:nvPr/>
        </p:nvSpPr>
        <p:spPr bwMode="auto">
          <a:xfrm>
            <a:off x="7134447" y="1945758"/>
            <a:ext cx="4189227" cy="923330"/>
          </a:xfrm>
          <a:prstGeom prst="rect">
            <a:avLst/>
          </a:prstGeom>
          <a:noFill/>
          <a:ln>
            <a:noFill/>
          </a:ln>
        </p:spPr>
        <p:txBody>
          <a:bodyPr wrap="square">
            <a:spAutoFit/>
          </a:bodyPr>
          <a:lstStyle/>
          <a:p>
            <a:pPr algn="just">
              <a:lnSpc>
                <a:spcPct val="150000"/>
              </a:lnSpc>
            </a:pPr>
            <a:endParaRPr lang="en-US" altLang="zh-CN" sz="1200" dirty="0">
              <a:solidFill>
                <a:srgbClr val="0070C0"/>
              </a:solidFill>
              <a:latin typeface="Arial" pitchFamily="34" charset="0"/>
              <a:ea typeface="微软雅黑" panose="020B0503020204020204" pitchFamily="34" charset="-122"/>
              <a:cs typeface="Arial" pitchFamily="34" charset="0"/>
            </a:endParaRPr>
          </a:p>
          <a:p>
            <a:pPr algn="just">
              <a:lnSpc>
                <a:spcPct val="150000"/>
              </a:lnSpc>
            </a:pPr>
            <a:r>
              <a:rPr lang="en-US" altLang="zh-CN" sz="1200" dirty="0">
                <a:solidFill>
                  <a:srgbClr val="0070C0"/>
                </a:solidFill>
                <a:latin typeface="Arial" pitchFamily="34" charset="0"/>
                <a:ea typeface="微软雅黑" panose="020B0503020204020204" pitchFamily="34" charset="-122"/>
                <a:cs typeface="Arial" pitchFamily="34" charset="0"/>
              </a:rPr>
              <a:t>.</a:t>
            </a:r>
          </a:p>
          <a:p>
            <a:pPr algn="ctr">
              <a:lnSpc>
                <a:spcPct val="150000"/>
              </a:lnSpc>
            </a:pPr>
            <a:endParaRPr lang="en-US" altLang="zh-CN" sz="1200" dirty="0">
              <a:latin typeface="微软雅黑" panose="020B0503020204020204" pitchFamily="34" charset="-122"/>
              <a:ea typeface="微软雅黑" panose="020B0503020204020204" pitchFamily="34" charset="-122"/>
            </a:endParaRPr>
          </a:p>
        </p:txBody>
      </p:sp>
      <p:sp>
        <p:nvSpPr>
          <p:cNvPr id="23" name="Rounded Rectangle 22"/>
          <p:cNvSpPr/>
          <p:nvPr/>
        </p:nvSpPr>
        <p:spPr>
          <a:xfrm>
            <a:off x="5713228" y="1616150"/>
            <a:ext cx="6248400" cy="342368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6964325" y="2038091"/>
            <a:ext cx="3976577" cy="461665"/>
          </a:xfrm>
          <a:prstGeom prst="rect">
            <a:avLst/>
          </a:prstGeom>
          <a:solidFill>
            <a:schemeClr val="accent4"/>
          </a:solidFill>
        </p:spPr>
        <p:txBody>
          <a:bodyPr wrap="square" rtlCol="0">
            <a:spAutoFit/>
          </a:bodyPr>
          <a:lstStyle/>
          <a:p>
            <a:pPr algn="ctr"/>
            <a:r>
              <a:rPr lang="en-US" altLang="zh-CN" sz="2400" b="1" dirty="0" err="1">
                <a:solidFill>
                  <a:srgbClr val="0070C0"/>
                </a:solidFill>
                <a:latin typeface="Cambria" pitchFamily="18" charset="0"/>
                <a:ea typeface="微软雅黑" panose="020B0503020204020204" pitchFamily="34" charset="-122"/>
                <a:cs typeface="Arial" pitchFamily="34" charset="0"/>
              </a:rPr>
              <a:t>Chấn</a:t>
            </a:r>
            <a:r>
              <a:rPr lang="en-US" altLang="zh-CN" sz="2400" b="1" dirty="0">
                <a:solidFill>
                  <a:srgbClr val="0070C0"/>
                </a:solidFill>
                <a:latin typeface="Cambria" pitchFamily="18" charset="0"/>
                <a:ea typeface="微软雅黑" panose="020B0503020204020204" pitchFamily="34" charset="-122"/>
                <a:cs typeface="Arial" pitchFamily="34" charset="0"/>
              </a:rPr>
              <a:t> </a:t>
            </a:r>
            <a:r>
              <a:rPr lang="en-US" altLang="zh-CN" sz="2400" b="1" dirty="0" err="1">
                <a:solidFill>
                  <a:srgbClr val="0070C0"/>
                </a:solidFill>
                <a:latin typeface="Cambria" pitchFamily="18" charset="0"/>
                <a:ea typeface="微软雅黑" panose="020B0503020204020204" pitchFamily="34" charset="-122"/>
                <a:cs typeface="Arial" pitchFamily="34" charset="0"/>
              </a:rPr>
              <a:t>thương</a:t>
            </a:r>
            <a:r>
              <a:rPr lang="en-US" altLang="zh-CN" sz="2400" b="1" dirty="0">
                <a:solidFill>
                  <a:srgbClr val="0070C0"/>
                </a:solidFill>
                <a:latin typeface="Cambria" pitchFamily="18" charset="0"/>
                <a:ea typeface="微软雅黑" panose="020B0503020204020204" pitchFamily="34" charset="-122"/>
                <a:cs typeface="Arial" pitchFamily="34" charset="0"/>
              </a:rPr>
              <a:t> </a:t>
            </a:r>
            <a:r>
              <a:rPr lang="en-US" altLang="zh-CN" sz="2400" b="1" dirty="0" err="1">
                <a:solidFill>
                  <a:srgbClr val="0070C0"/>
                </a:solidFill>
                <a:latin typeface="Cambria" pitchFamily="18" charset="0"/>
                <a:ea typeface="微软雅黑" panose="020B0503020204020204" pitchFamily="34" charset="-122"/>
                <a:cs typeface="Arial" pitchFamily="34" charset="0"/>
              </a:rPr>
              <a:t>gối</a:t>
            </a:r>
            <a:endParaRPr lang="en-US" sz="2400" b="1" dirty="0">
              <a:latin typeface="Cambria" pitchFamily="18" charset="0"/>
            </a:endParaRPr>
          </a:p>
        </p:txBody>
      </p:sp>
      <p:sp>
        <p:nvSpPr>
          <p:cNvPr id="28" name="TextBox 27"/>
          <p:cNvSpPr txBox="1"/>
          <p:nvPr/>
        </p:nvSpPr>
        <p:spPr>
          <a:xfrm>
            <a:off x="6096000" y="2865490"/>
            <a:ext cx="5780568" cy="1477328"/>
          </a:xfrm>
          <a:prstGeom prst="rect">
            <a:avLst/>
          </a:prstGeom>
          <a:noFill/>
        </p:spPr>
        <p:txBody>
          <a:bodyPr wrap="square" rtlCol="0">
            <a:spAutoFit/>
          </a:bodyPr>
          <a:lstStyle/>
          <a:p>
            <a:pPr algn="just">
              <a:lnSpc>
                <a:spcPct val="150000"/>
              </a:lnSpc>
            </a:pPr>
            <a:r>
              <a:rPr lang="en-US" altLang="zh-CN" sz="2400" b="1" dirty="0" err="1">
                <a:solidFill>
                  <a:srgbClr val="FF0000"/>
                </a:solidFill>
                <a:latin typeface="Cambria" pitchFamily="18" charset="0"/>
                <a:ea typeface="微软雅黑" panose="020B0503020204020204" pitchFamily="34" charset="-122"/>
                <a:cs typeface="Arial" pitchFamily="34" charset="0"/>
              </a:rPr>
              <a:t>Thường</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gặp</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trong</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các</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môn</a:t>
            </a:r>
            <a:r>
              <a:rPr lang="en-US" altLang="zh-CN" sz="2400" b="1" dirty="0">
                <a:solidFill>
                  <a:srgbClr val="FF0000"/>
                </a:solidFill>
                <a:latin typeface="Cambria" pitchFamily="18" charset="0"/>
                <a:ea typeface="微软雅黑" panose="020B0503020204020204" pitchFamily="34" charset="-122"/>
                <a:cs typeface="Arial" pitchFamily="34" charset="0"/>
              </a:rPr>
              <a:t> TT</a:t>
            </a:r>
            <a:endParaRPr lang="en-US" altLang="zh-CN" sz="2400" b="1" dirty="0">
              <a:latin typeface="Cambria" pitchFamily="18" charset="0"/>
              <a:ea typeface="微软雅黑" panose="020B0503020204020204" pitchFamily="34" charset="-122"/>
              <a:cs typeface="Arial" pitchFamily="34" charset="0"/>
            </a:endParaRPr>
          </a:p>
          <a:p>
            <a:pPr algn="just">
              <a:lnSpc>
                <a:spcPct val="150000"/>
              </a:lnSpc>
            </a:pPr>
            <a:r>
              <a:rPr lang="en-US" altLang="zh-CN" sz="2400" dirty="0" err="1">
                <a:latin typeface="Cambria" pitchFamily="18" charset="0"/>
                <a:ea typeface="微软雅黑" panose="020B0503020204020204" pitchFamily="34" charset="-122"/>
                <a:cs typeface="Arial" pitchFamily="34" charset="0"/>
              </a:rPr>
              <a:t>Bóng</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đá</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bóng</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chuyền</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cầu</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lông</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chạy</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bộ</a:t>
            </a:r>
            <a:r>
              <a:rPr lang="en-US" altLang="zh-CN" sz="2400" dirty="0">
                <a:latin typeface="Cambria" pitchFamily="18" charset="0"/>
                <a:ea typeface="微软雅黑" panose="020B0503020204020204" pitchFamily="34" charset="-122"/>
                <a:cs typeface="Arial" pitchFamily="34" charset="0"/>
              </a:rPr>
              <a:t>…</a:t>
            </a:r>
          </a:p>
          <a:p>
            <a:endParaRPr lang="en-US" dirty="0"/>
          </a:p>
        </p:txBody>
      </p:sp>
    </p:spTree>
    <p:extLst>
      <p:ext uri="{BB962C8B-B14F-4D97-AF65-F5344CB8AC3E}">
        <p14:creationId xmlns:p14="http://schemas.microsoft.com/office/powerpoint/2010/main" val="2383783084"/>
      </p:ext>
    </p:extLst>
  </p:cSld>
  <p:clrMapOvr>
    <a:masterClrMapping/>
  </p:clrMapOvr>
  <mc:AlternateContent xmlns:mc="http://schemas.openxmlformats.org/markup-compatibility/2006" xmlns:p14="http://schemas.microsoft.com/office/powerpoint/2010/main">
    <mc:Choice Requires="p14">
      <p:transition spd="slow" p14:dur="2500">
        <p:checker dir="vert"/>
      </p:transition>
    </mc:Choice>
    <mc:Fallback xmlns="">
      <p:transition spd="slow">
        <p:checke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circle(in)">
                                      <p:cBhvr>
                                        <p:cTn id="22" dur="20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heel(1)">
                                      <p:cBhvr>
                                        <p:cTn id="2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3" grpId="0" animBg="1"/>
      <p:bldP spid="25" grpId="0" animBg="1"/>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14130"/>
            <a:ext cx="5486400" cy="4635796"/>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071191" y="4082904"/>
            <a:ext cx="3200400" cy="456472"/>
          </a:xfrm>
          <a:prstGeom prst="rect">
            <a:avLst/>
          </a:prstGeom>
          <a:noFill/>
        </p:spPr>
        <p:txBody>
          <a:bodyPr wrap="square" rtlCol="0">
            <a:spAutoFit/>
          </a:bodyPr>
          <a:lstStyle/>
          <a:p>
            <a:pPr algn="just">
              <a:lnSpc>
                <a:spcPct val="150000"/>
              </a:lnSpc>
            </a:pPr>
            <a:r>
              <a:rPr lang="en-US" altLang="zh-CN" dirty="0">
                <a:solidFill>
                  <a:srgbClr val="0070C0"/>
                </a:solidFill>
                <a:latin typeface="Cambria" pitchFamily="18" charset="0"/>
                <a:ea typeface="微软雅黑" panose="020B0503020204020204" pitchFamily="34" charset="-122"/>
                <a:cs typeface="Arial" pitchFamily="34" charset="0"/>
              </a:rPr>
              <a:t>.</a:t>
            </a:r>
          </a:p>
        </p:txBody>
      </p:sp>
      <p:sp>
        <p:nvSpPr>
          <p:cNvPr id="9" name="TextBox 8"/>
          <p:cNvSpPr txBox="1"/>
          <p:nvPr/>
        </p:nvSpPr>
        <p:spPr>
          <a:xfrm>
            <a:off x="8112641" y="5624623"/>
            <a:ext cx="3115339" cy="1200329"/>
          </a:xfrm>
          <a:prstGeom prst="rect">
            <a:avLst/>
          </a:prstGeom>
          <a:noFill/>
        </p:spPr>
        <p:txBody>
          <a:bodyPr wrap="square" rtlCol="0">
            <a:spAutoFit/>
          </a:bodyPr>
          <a:lstStyle/>
          <a:p>
            <a:pPr algn="ctr">
              <a:lnSpc>
                <a:spcPct val="150000"/>
              </a:lnSpc>
            </a:pPr>
            <a:endParaRPr lang="en-US" altLang="zh-CN" sz="2400" b="1" dirty="0">
              <a:solidFill>
                <a:srgbClr val="0070C0"/>
              </a:solidFill>
              <a:latin typeface="Cambria" pitchFamily="18" charset="0"/>
              <a:cs typeface="Arial" pitchFamily="34" charset="0"/>
            </a:endParaRPr>
          </a:p>
          <a:p>
            <a:pPr algn="ctr">
              <a:lnSpc>
                <a:spcPct val="150000"/>
              </a:lnSpc>
            </a:pPr>
            <a:endParaRPr lang="en-US" altLang="zh-CN" sz="2400" b="1" dirty="0">
              <a:solidFill>
                <a:srgbClr val="0070C0"/>
              </a:solidFill>
              <a:latin typeface="Cambria" pitchFamily="18" charset="0"/>
              <a:cs typeface="Arial" pitchFamily="34" charset="0"/>
            </a:endParaRPr>
          </a:p>
        </p:txBody>
      </p:sp>
      <p:sp>
        <p:nvSpPr>
          <p:cNvPr id="10" name="Rectangle 9"/>
          <p:cNvSpPr/>
          <p:nvPr/>
        </p:nvSpPr>
        <p:spPr>
          <a:xfrm>
            <a:off x="0" y="-66801"/>
            <a:ext cx="12192000" cy="118870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136775" y="44687"/>
            <a:ext cx="9293226" cy="1077218"/>
          </a:xfrm>
          <a:prstGeom prst="rect">
            <a:avLst/>
          </a:prstGeom>
          <a:noFill/>
        </p:spPr>
        <p:txBody>
          <a:bodyPr wrap="square" rtlCol="0">
            <a:spAutoFit/>
          </a:bodyPr>
          <a:lstStyle/>
          <a:p>
            <a:pPr algn="ctr"/>
            <a:r>
              <a:rPr lang="en-US" altLang="zh-CN" sz="3200" b="1" dirty="0">
                <a:solidFill>
                  <a:srgbClr val="FF0000"/>
                </a:solidFill>
                <a:latin typeface="Cambria" pitchFamily="18" charset="0"/>
                <a:ea typeface="微软雅黑" panose="020B0503020204020204" pitchFamily="34" charset="-122"/>
              </a:rPr>
              <a:t>MỘT SỐ HÌNH ẢNH CHẤN THƯƠNG THỂ THAO</a:t>
            </a:r>
          </a:p>
          <a:p>
            <a:pPr algn="ctr"/>
            <a:r>
              <a:rPr lang="en-US" altLang="zh-CN" sz="3200" b="1" dirty="0">
                <a:solidFill>
                  <a:srgbClr val="FF0000"/>
                </a:solidFill>
                <a:latin typeface="Cambria" pitchFamily="18" charset="0"/>
                <a:ea typeface="微软雅黑" panose="020B0503020204020204" pitchFamily="34" charset="-122"/>
              </a:rPr>
              <a:t> </a:t>
            </a:r>
            <a:endParaRPr lang="zh-CN" altLang="en-US" sz="3200" b="1" dirty="0">
              <a:solidFill>
                <a:srgbClr val="FF0000"/>
              </a:solidFill>
              <a:latin typeface="Cambria" pitchFamily="18" charset="0"/>
              <a:ea typeface="微软雅黑" panose="020B0503020204020204" pitchFamily="34" charset="-122"/>
            </a:endParaRPr>
          </a:p>
        </p:txBody>
      </p:sp>
      <p:sp>
        <p:nvSpPr>
          <p:cNvPr id="13" name="Rectangle 12"/>
          <p:cNvSpPr/>
          <p:nvPr/>
        </p:nvSpPr>
        <p:spPr>
          <a:xfrm>
            <a:off x="2945219" y="713404"/>
            <a:ext cx="8389088"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7076"/>
            <a:ext cx="2592387"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ounded Rectangle 18"/>
          <p:cNvSpPr/>
          <p:nvPr/>
        </p:nvSpPr>
        <p:spPr>
          <a:xfrm>
            <a:off x="5486401" y="2299472"/>
            <a:ext cx="5943600" cy="28651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645164" y="2640276"/>
            <a:ext cx="3976577" cy="646331"/>
          </a:xfrm>
          <a:prstGeom prst="rect">
            <a:avLst/>
          </a:prstGeom>
          <a:solidFill>
            <a:schemeClr val="accent4"/>
          </a:solidFill>
        </p:spPr>
        <p:txBody>
          <a:bodyPr wrap="square" rtlCol="0">
            <a:spAutoFit/>
          </a:bodyPr>
          <a:lstStyle/>
          <a:p>
            <a:pPr algn="ctr">
              <a:lnSpc>
                <a:spcPct val="150000"/>
              </a:lnSpc>
            </a:pPr>
            <a:r>
              <a:rPr lang="en-US" altLang="zh-CN" sz="2400" b="1" dirty="0" err="1">
                <a:solidFill>
                  <a:srgbClr val="0070C0"/>
                </a:solidFill>
                <a:latin typeface="Cambria" pitchFamily="18" charset="0"/>
                <a:cs typeface="Arial" pitchFamily="34" charset="0"/>
              </a:rPr>
              <a:t>Chấn</a:t>
            </a:r>
            <a:r>
              <a:rPr lang="en-US" altLang="zh-CN" sz="2400" b="1" dirty="0">
                <a:solidFill>
                  <a:srgbClr val="0070C0"/>
                </a:solidFill>
                <a:latin typeface="Cambria" pitchFamily="18" charset="0"/>
                <a:cs typeface="Arial" pitchFamily="34" charset="0"/>
              </a:rPr>
              <a:t> </a:t>
            </a:r>
            <a:r>
              <a:rPr lang="en-US" altLang="zh-CN" sz="2400" b="1" dirty="0" err="1">
                <a:solidFill>
                  <a:srgbClr val="0070C0"/>
                </a:solidFill>
                <a:latin typeface="Cambria" pitchFamily="18" charset="0"/>
                <a:cs typeface="Arial" pitchFamily="34" charset="0"/>
              </a:rPr>
              <a:t>thương</a:t>
            </a:r>
            <a:r>
              <a:rPr lang="en-US" altLang="zh-CN" sz="2400" b="1" dirty="0">
                <a:solidFill>
                  <a:srgbClr val="0070C0"/>
                </a:solidFill>
                <a:latin typeface="Cambria" pitchFamily="18" charset="0"/>
                <a:cs typeface="Arial" pitchFamily="34" charset="0"/>
              </a:rPr>
              <a:t> </a:t>
            </a:r>
            <a:r>
              <a:rPr lang="en-US" altLang="zh-CN" sz="2400" b="1" dirty="0" err="1">
                <a:solidFill>
                  <a:srgbClr val="0070C0"/>
                </a:solidFill>
                <a:latin typeface="Cambria" pitchFamily="18" charset="0"/>
                <a:cs typeface="Arial" pitchFamily="34" charset="0"/>
              </a:rPr>
              <a:t>mắt</a:t>
            </a:r>
            <a:r>
              <a:rPr lang="en-US" altLang="zh-CN" sz="2400" b="1" dirty="0">
                <a:solidFill>
                  <a:srgbClr val="0070C0"/>
                </a:solidFill>
                <a:latin typeface="Cambria" pitchFamily="18" charset="0"/>
                <a:cs typeface="Arial" pitchFamily="34" charset="0"/>
              </a:rPr>
              <a:t> </a:t>
            </a:r>
            <a:r>
              <a:rPr lang="en-US" altLang="zh-CN" sz="2400" b="1" dirty="0" err="1">
                <a:solidFill>
                  <a:srgbClr val="0070C0"/>
                </a:solidFill>
                <a:latin typeface="Cambria" pitchFamily="18" charset="0"/>
                <a:cs typeface="Arial" pitchFamily="34" charset="0"/>
              </a:rPr>
              <a:t>cá</a:t>
            </a:r>
            <a:r>
              <a:rPr lang="en-US" altLang="zh-CN" sz="2400" b="1" dirty="0">
                <a:latin typeface="Cambria" pitchFamily="18" charset="0"/>
                <a:cs typeface="Arial" pitchFamily="34" charset="0"/>
              </a:rPr>
              <a:t> </a:t>
            </a:r>
            <a:r>
              <a:rPr lang="en-US" altLang="zh-CN" sz="2400" b="1" dirty="0" err="1">
                <a:solidFill>
                  <a:srgbClr val="0070C0"/>
                </a:solidFill>
                <a:latin typeface="Cambria" pitchFamily="18" charset="0"/>
                <a:cs typeface="Arial" pitchFamily="34" charset="0"/>
              </a:rPr>
              <a:t>chân</a:t>
            </a:r>
            <a:endParaRPr lang="en-US" altLang="zh-CN" sz="2400" b="1" dirty="0">
              <a:solidFill>
                <a:srgbClr val="FF0000"/>
              </a:solidFill>
              <a:latin typeface="Cambria" pitchFamily="18" charset="0"/>
              <a:ea typeface="微软雅黑" panose="020B0503020204020204" pitchFamily="34" charset="-122"/>
              <a:cs typeface="Arial" pitchFamily="34" charset="0"/>
            </a:endParaRPr>
          </a:p>
        </p:txBody>
      </p:sp>
      <p:sp>
        <p:nvSpPr>
          <p:cNvPr id="18" name="TextBox 17"/>
          <p:cNvSpPr txBox="1"/>
          <p:nvPr/>
        </p:nvSpPr>
        <p:spPr>
          <a:xfrm>
            <a:off x="5550196" y="3339047"/>
            <a:ext cx="5816009" cy="1200329"/>
          </a:xfrm>
          <a:prstGeom prst="rect">
            <a:avLst/>
          </a:prstGeom>
          <a:noFill/>
        </p:spPr>
        <p:txBody>
          <a:bodyPr wrap="square" rtlCol="0">
            <a:spAutoFit/>
          </a:bodyPr>
          <a:lstStyle/>
          <a:p>
            <a:pPr algn="ctr">
              <a:lnSpc>
                <a:spcPct val="150000"/>
              </a:lnSpc>
            </a:pPr>
            <a:r>
              <a:rPr lang="en-US" altLang="zh-CN" sz="2400" b="1" dirty="0" err="1">
                <a:solidFill>
                  <a:srgbClr val="FF0000"/>
                </a:solidFill>
                <a:latin typeface="Cambria" pitchFamily="18" charset="0"/>
                <a:ea typeface="微软雅黑" panose="020B0503020204020204" pitchFamily="34" charset="-122"/>
                <a:cs typeface="Arial" pitchFamily="34" charset="0"/>
              </a:rPr>
              <a:t>Thường</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gặp</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trong</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các</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môn</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thể</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thao</a:t>
            </a:r>
            <a:endParaRPr lang="en-US" altLang="zh-CN" sz="2400" b="1" dirty="0">
              <a:latin typeface="Cambria" pitchFamily="18" charset="0"/>
              <a:ea typeface="微软雅黑" panose="020B0503020204020204" pitchFamily="34" charset="-122"/>
              <a:cs typeface="Arial" pitchFamily="34" charset="0"/>
            </a:endParaRPr>
          </a:p>
          <a:p>
            <a:pPr algn="ctr">
              <a:lnSpc>
                <a:spcPct val="150000"/>
              </a:lnSpc>
            </a:pPr>
            <a:r>
              <a:rPr lang="en-US" altLang="zh-CN" sz="2400" dirty="0" err="1">
                <a:latin typeface="Cambria" pitchFamily="18" charset="0"/>
                <a:ea typeface="微软雅黑" panose="020B0503020204020204" pitchFamily="34" charset="-122"/>
                <a:cs typeface="Arial" pitchFamily="34" charset="0"/>
              </a:rPr>
              <a:t>Bóng</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đá</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bóng</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chuyền</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cầu</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lông</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võ</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thuật</a:t>
            </a:r>
            <a:r>
              <a:rPr lang="en-US" altLang="zh-CN" sz="2400" dirty="0">
                <a:latin typeface="Cambria" pitchFamily="18" charset="0"/>
                <a:ea typeface="微软雅黑" panose="020B0503020204020204" pitchFamily="34" charset="-122"/>
                <a:cs typeface="Arial" pitchFamily="34" charset="0"/>
              </a:rPr>
              <a:t>…</a:t>
            </a:r>
            <a:endParaRPr lang="en-US" sz="2400" dirty="0"/>
          </a:p>
        </p:txBody>
      </p:sp>
    </p:spTree>
    <p:extLst>
      <p:ext uri="{BB962C8B-B14F-4D97-AF65-F5344CB8AC3E}">
        <p14:creationId xmlns:p14="http://schemas.microsoft.com/office/powerpoint/2010/main" val="56187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heel(1)">
                                      <p:cBhvr>
                                        <p:cTn id="2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6" grpId="0" animBg="1"/>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37" y="1477924"/>
            <a:ext cx="5709684" cy="4199861"/>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loud Callout 5"/>
          <p:cNvSpPr/>
          <p:nvPr/>
        </p:nvSpPr>
        <p:spPr>
          <a:xfrm>
            <a:off x="5938281" y="1477924"/>
            <a:ext cx="6198782" cy="4199861"/>
          </a:xfrm>
          <a:prstGeom prst="cloudCallou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496493" y="2923953"/>
            <a:ext cx="5135526" cy="1477328"/>
          </a:xfrm>
          <a:prstGeom prst="rect">
            <a:avLst/>
          </a:prstGeom>
          <a:noFill/>
        </p:spPr>
        <p:txBody>
          <a:bodyPr wrap="square" rtlCol="0">
            <a:spAutoFit/>
          </a:bodyPr>
          <a:lstStyle/>
          <a:p>
            <a:pPr algn="ctr">
              <a:lnSpc>
                <a:spcPct val="150000"/>
              </a:lnSpc>
            </a:pPr>
            <a:r>
              <a:rPr lang="en-US" altLang="zh-CN" sz="2400" b="1" dirty="0" err="1">
                <a:solidFill>
                  <a:srgbClr val="FF0000"/>
                </a:solidFill>
                <a:latin typeface="Cambria" pitchFamily="18" charset="0"/>
                <a:ea typeface="微软雅黑" panose="020B0503020204020204" pitchFamily="34" charset="-122"/>
                <a:cs typeface="Arial" pitchFamily="34" charset="0"/>
              </a:rPr>
              <a:t>Thường</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gặp</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trong</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các</a:t>
            </a:r>
            <a:r>
              <a:rPr lang="en-US" altLang="zh-CN" sz="2400" b="1" dirty="0">
                <a:solidFill>
                  <a:srgbClr val="FF0000"/>
                </a:solidFill>
                <a:latin typeface="Cambria" pitchFamily="18" charset="0"/>
                <a:ea typeface="微软雅黑" panose="020B0503020204020204" pitchFamily="34" charset="-122"/>
                <a:cs typeface="Arial" pitchFamily="34" charset="0"/>
              </a:rPr>
              <a:t> </a:t>
            </a:r>
            <a:r>
              <a:rPr lang="en-US" altLang="zh-CN" sz="2400" b="1" dirty="0" err="1">
                <a:solidFill>
                  <a:srgbClr val="FF0000"/>
                </a:solidFill>
                <a:latin typeface="Cambria" pitchFamily="18" charset="0"/>
                <a:ea typeface="微软雅黑" panose="020B0503020204020204" pitchFamily="34" charset="-122"/>
                <a:cs typeface="Arial" pitchFamily="34" charset="0"/>
              </a:rPr>
              <a:t>môn</a:t>
            </a:r>
            <a:r>
              <a:rPr lang="en-US" altLang="zh-CN" sz="2400" b="1" dirty="0">
                <a:solidFill>
                  <a:srgbClr val="FF0000"/>
                </a:solidFill>
                <a:latin typeface="Cambria" pitchFamily="18" charset="0"/>
                <a:ea typeface="微软雅黑" panose="020B0503020204020204" pitchFamily="34" charset="-122"/>
                <a:cs typeface="Arial" pitchFamily="34" charset="0"/>
              </a:rPr>
              <a:t> TT</a:t>
            </a:r>
          </a:p>
          <a:p>
            <a:pPr algn="just">
              <a:lnSpc>
                <a:spcPct val="150000"/>
              </a:lnSpc>
            </a:pPr>
            <a:r>
              <a:rPr lang="en-US" altLang="zh-CN" sz="2400" b="1"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Bóng</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đá</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cầu</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lông</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chạy</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bộ</a:t>
            </a:r>
            <a:r>
              <a:rPr lang="en-US" altLang="zh-CN" sz="2400" dirty="0">
                <a:latin typeface="Cambria" pitchFamily="18" charset="0"/>
                <a:ea typeface="微软雅黑" panose="020B0503020204020204" pitchFamily="34" charset="-122"/>
                <a:cs typeface="Arial" pitchFamily="34" charset="0"/>
              </a:rPr>
              <a:t>, tennis...</a:t>
            </a:r>
          </a:p>
          <a:p>
            <a:endParaRPr lang="en-US" dirty="0"/>
          </a:p>
        </p:txBody>
      </p:sp>
      <p:sp>
        <p:nvSpPr>
          <p:cNvPr id="8" name="Rectangle 7"/>
          <p:cNvSpPr/>
          <p:nvPr/>
        </p:nvSpPr>
        <p:spPr>
          <a:xfrm>
            <a:off x="-14178" y="-166802"/>
            <a:ext cx="11961628" cy="14672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456122" y="223274"/>
            <a:ext cx="9367283" cy="1077218"/>
          </a:xfrm>
          <a:prstGeom prst="rect">
            <a:avLst/>
          </a:prstGeom>
          <a:noFill/>
        </p:spPr>
        <p:txBody>
          <a:bodyPr wrap="square" rtlCol="0">
            <a:spAutoFit/>
          </a:bodyPr>
          <a:lstStyle/>
          <a:p>
            <a:pPr algn="ctr"/>
            <a:r>
              <a:rPr lang="en-US" altLang="zh-CN" sz="3200" b="1" dirty="0">
                <a:solidFill>
                  <a:srgbClr val="FF0000"/>
                </a:solidFill>
                <a:latin typeface="Cambria" pitchFamily="18" charset="0"/>
                <a:ea typeface="微软雅黑" panose="020B0503020204020204" pitchFamily="34" charset="-122"/>
              </a:rPr>
              <a:t>MỘT SỐ HÌNH ẢNH CHẤN THƯƠNG THỂ THAO</a:t>
            </a:r>
          </a:p>
          <a:p>
            <a:pPr algn="ctr"/>
            <a:r>
              <a:rPr lang="en-US" altLang="zh-CN" sz="3200" b="1" dirty="0">
                <a:solidFill>
                  <a:srgbClr val="FF0000"/>
                </a:solidFill>
                <a:latin typeface="Cambria" pitchFamily="18" charset="0"/>
                <a:ea typeface="微软雅黑" panose="020B0503020204020204" pitchFamily="34" charset="-122"/>
              </a:rPr>
              <a:t> </a:t>
            </a:r>
            <a:endParaRPr lang="zh-CN" altLang="en-US" sz="3200" b="1" dirty="0">
              <a:solidFill>
                <a:srgbClr val="FF0000"/>
              </a:solidFill>
              <a:latin typeface="Cambria" pitchFamily="18" charset="0"/>
              <a:ea typeface="微软雅黑" panose="020B0503020204020204" pitchFamily="34" charset="-122"/>
            </a:endParaRPr>
          </a:p>
        </p:txBody>
      </p:sp>
      <p:sp>
        <p:nvSpPr>
          <p:cNvPr id="11" name="Rectangle 10"/>
          <p:cNvSpPr/>
          <p:nvPr/>
        </p:nvSpPr>
        <p:spPr>
          <a:xfrm>
            <a:off x="3062175" y="797437"/>
            <a:ext cx="8335925" cy="744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5" y="63790"/>
            <a:ext cx="3035300"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6666610" y="2185289"/>
            <a:ext cx="5071734" cy="830997"/>
          </a:xfrm>
          <a:prstGeom prst="rect">
            <a:avLst/>
          </a:prstGeom>
          <a:solidFill>
            <a:schemeClr val="accent4"/>
          </a:solidFill>
        </p:spPr>
        <p:txBody>
          <a:bodyPr wrap="square" rtlCol="0">
            <a:spAutoFit/>
          </a:bodyPr>
          <a:lstStyle/>
          <a:p>
            <a:r>
              <a:rPr lang="en-US" altLang="zh-CN" sz="2400" b="1" dirty="0" err="1">
                <a:solidFill>
                  <a:srgbClr val="0070C0"/>
                </a:solidFill>
                <a:latin typeface="Cambria" pitchFamily="18" charset="0"/>
                <a:cs typeface="Arial" pitchFamily="34" charset="0"/>
              </a:rPr>
              <a:t>Chấn</a:t>
            </a:r>
            <a:r>
              <a:rPr lang="en-US" altLang="zh-CN" sz="2400" b="1" dirty="0">
                <a:solidFill>
                  <a:srgbClr val="0070C0"/>
                </a:solidFill>
                <a:latin typeface="Cambria" pitchFamily="18" charset="0"/>
                <a:cs typeface="Arial" pitchFamily="34" charset="0"/>
              </a:rPr>
              <a:t> </a:t>
            </a:r>
            <a:r>
              <a:rPr lang="en-US" altLang="zh-CN" sz="2400" b="1" dirty="0" err="1">
                <a:solidFill>
                  <a:srgbClr val="0070C0"/>
                </a:solidFill>
                <a:latin typeface="Cambria" pitchFamily="18" charset="0"/>
                <a:cs typeface="Arial" pitchFamily="34" charset="0"/>
              </a:rPr>
              <a:t>thương</a:t>
            </a:r>
            <a:r>
              <a:rPr lang="en-US" altLang="zh-CN" sz="2400" b="1" dirty="0">
                <a:solidFill>
                  <a:srgbClr val="0070C0"/>
                </a:solidFill>
                <a:latin typeface="Cambria" pitchFamily="18" charset="0"/>
                <a:cs typeface="Arial" pitchFamily="34" charset="0"/>
              </a:rPr>
              <a:t> </a:t>
            </a:r>
            <a:r>
              <a:rPr lang="en-US" altLang="zh-CN" sz="2400" b="1" dirty="0" err="1">
                <a:solidFill>
                  <a:srgbClr val="0070C0"/>
                </a:solidFill>
                <a:latin typeface="Cambria" pitchFamily="18" charset="0"/>
                <a:cs typeface="Arial" pitchFamily="34" charset="0"/>
              </a:rPr>
              <a:t>bắp</a:t>
            </a:r>
            <a:r>
              <a:rPr lang="en-US" altLang="zh-CN" sz="2400" b="1" dirty="0">
                <a:solidFill>
                  <a:srgbClr val="0070C0"/>
                </a:solidFill>
                <a:latin typeface="Cambria" pitchFamily="18" charset="0"/>
                <a:cs typeface="Arial" pitchFamily="34" charset="0"/>
              </a:rPr>
              <a:t> </a:t>
            </a:r>
            <a:r>
              <a:rPr lang="en-US" altLang="zh-CN" sz="2400" b="1" dirty="0" err="1">
                <a:solidFill>
                  <a:srgbClr val="0070C0"/>
                </a:solidFill>
                <a:latin typeface="Cambria" pitchFamily="18" charset="0"/>
                <a:cs typeface="Arial" pitchFamily="34" charset="0"/>
              </a:rPr>
              <a:t>chân</a:t>
            </a:r>
            <a:r>
              <a:rPr lang="en-US" altLang="zh-CN" sz="2400" b="1" dirty="0">
                <a:solidFill>
                  <a:srgbClr val="0070C0"/>
                </a:solidFill>
                <a:latin typeface="Cambria" pitchFamily="18" charset="0"/>
                <a:cs typeface="Arial" pitchFamily="34" charset="0"/>
              </a:rPr>
              <a:t> (</a:t>
            </a:r>
            <a:r>
              <a:rPr lang="en-US" altLang="zh-CN" sz="2400" b="1" dirty="0" err="1">
                <a:solidFill>
                  <a:srgbClr val="0070C0"/>
                </a:solidFill>
                <a:latin typeface="Cambria" pitchFamily="18" charset="0"/>
                <a:cs typeface="Arial" pitchFamily="34" charset="0"/>
              </a:rPr>
              <a:t>Chuột</a:t>
            </a:r>
            <a:r>
              <a:rPr lang="en-US" altLang="zh-CN" sz="2400" b="1" dirty="0">
                <a:solidFill>
                  <a:srgbClr val="0070C0"/>
                </a:solidFill>
                <a:latin typeface="Cambria" pitchFamily="18" charset="0"/>
                <a:cs typeface="Arial" pitchFamily="34" charset="0"/>
              </a:rPr>
              <a:t> </a:t>
            </a:r>
            <a:r>
              <a:rPr lang="en-US" altLang="zh-CN" sz="2400" b="1" dirty="0" err="1">
                <a:solidFill>
                  <a:srgbClr val="0070C0"/>
                </a:solidFill>
                <a:latin typeface="Cambria" pitchFamily="18" charset="0"/>
                <a:cs typeface="Arial" pitchFamily="34" charset="0"/>
              </a:rPr>
              <a:t>rút</a:t>
            </a:r>
            <a:r>
              <a:rPr lang="en-US" altLang="zh-CN" sz="2400" b="1" dirty="0">
                <a:solidFill>
                  <a:srgbClr val="0070C0"/>
                </a:solidFill>
                <a:latin typeface="Cambria" pitchFamily="18" charset="0"/>
                <a:cs typeface="Arial" pitchFamily="34" charset="0"/>
              </a:rPr>
              <a:t>)</a:t>
            </a:r>
            <a:br>
              <a:rPr lang="en-US" altLang="zh-CN" sz="2400" b="1" dirty="0">
                <a:solidFill>
                  <a:srgbClr val="0070C0"/>
                </a:solidFill>
                <a:latin typeface="Cambria" pitchFamily="18" charset="0"/>
                <a:cs typeface="Arial" pitchFamily="34" charset="0"/>
              </a:rPr>
            </a:br>
            <a:endParaRPr lang="en-US" sz="2400" dirty="0"/>
          </a:p>
        </p:txBody>
      </p:sp>
    </p:spTree>
    <p:extLst>
      <p:ext uri="{BB962C8B-B14F-4D97-AF65-F5344CB8AC3E}">
        <p14:creationId xmlns:p14="http://schemas.microsoft.com/office/powerpoint/2010/main" val="190914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
          <p:cNvSpPr/>
          <p:nvPr/>
        </p:nvSpPr>
        <p:spPr>
          <a:xfrm>
            <a:off x="5932967" y="1976016"/>
            <a:ext cx="5794744" cy="3159509"/>
          </a:xfrm>
          <a:prstGeom prst="rect">
            <a:avLst/>
          </a:prstGeom>
          <a:solidFill>
            <a:srgbClr val="FFFFCC"/>
          </a:solidFill>
          <a:ln>
            <a:noFill/>
          </a:ln>
          <a:effectLst>
            <a:outerShdw blurRad="63500" dist="38100" dir="5400000" sx="101000" sy="101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1" name="矩形 11"/>
          <p:cNvSpPr>
            <a:spLocks noChangeArrowheads="1"/>
          </p:cNvSpPr>
          <p:nvPr/>
        </p:nvSpPr>
        <p:spPr bwMode="auto">
          <a:xfrm>
            <a:off x="6342321" y="2650446"/>
            <a:ext cx="4976037" cy="1200329"/>
          </a:xfrm>
          <a:prstGeom prst="rect">
            <a:avLst/>
          </a:prstGeom>
          <a:noFill/>
          <a:ln>
            <a:noFill/>
          </a:ln>
        </p:spPr>
        <p:txBody>
          <a:bodyPr wrap="square">
            <a:spAutoFit/>
          </a:bodyPr>
          <a:lstStyle/>
          <a:p>
            <a:pPr algn="just">
              <a:lnSpc>
                <a:spcPct val="150000"/>
              </a:lnSpc>
            </a:pPr>
            <a:r>
              <a:rPr lang="en-US" altLang="zh-CN" sz="2400" dirty="0" err="1">
                <a:solidFill>
                  <a:srgbClr val="FF0000"/>
                </a:solidFill>
                <a:latin typeface="Cambria" pitchFamily="18" charset="0"/>
                <a:ea typeface="微软雅黑" panose="020B0503020204020204" pitchFamily="34" charset="-122"/>
                <a:cs typeface="Arial" pitchFamily="34" charset="0"/>
              </a:rPr>
              <a:t>Thường</a:t>
            </a:r>
            <a:r>
              <a:rPr lang="en-US" altLang="zh-CN" sz="2400" dirty="0">
                <a:solidFill>
                  <a:srgbClr val="FF0000"/>
                </a:solidFill>
                <a:latin typeface="Cambria" pitchFamily="18" charset="0"/>
                <a:ea typeface="微软雅黑" panose="020B0503020204020204" pitchFamily="34" charset="-122"/>
                <a:cs typeface="Arial" pitchFamily="34" charset="0"/>
              </a:rPr>
              <a:t> </a:t>
            </a:r>
            <a:r>
              <a:rPr lang="en-US" altLang="zh-CN" sz="2400" dirty="0" err="1">
                <a:solidFill>
                  <a:srgbClr val="FF0000"/>
                </a:solidFill>
                <a:latin typeface="Cambria" pitchFamily="18" charset="0"/>
                <a:ea typeface="微软雅黑" panose="020B0503020204020204" pitchFamily="34" charset="-122"/>
                <a:cs typeface="Arial" pitchFamily="34" charset="0"/>
              </a:rPr>
              <a:t>gặp</a:t>
            </a:r>
            <a:r>
              <a:rPr lang="en-US" altLang="zh-CN" sz="2400" dirty="0">
                <a:solidFill>
                  <a:srgbClr val="FF0000"/>
                </a:solidFill>
                <a:latin typeface="Cambria" pitchFamily="18" charset="0"/>
                <a:ea typeface="微软雅黑" panose="020B0503020204020204" pitchFamily="34" charset="-122"/>
                <a:cs typeface="Arial" pitchFamily="34" charset="0"/>
              </a:rPr>
              <a:t> </a:t>
            </a:r>
            <a:r>
              <a:rPr lang="en-US" altLang="zh-CN" sz="2400" dirty="0" err="1">
                <a:solidFill>
                  <a:srgbClr val="FF0000"/>
                </a:solidFill>
                <a:latin typeface="Cambria" pitchFamily="18" charset="0"/>
                <a:ea typeface="微软雅黑" panose="020B0503020204020204" pitchFamily="34" charset="-122"/>
                <a:cs typeface="Arial" pitchFamily="34" charset="0"/>
              </a:rPr>
              <a:t>trong</a:t>
            </a:r>
            <a:r>
              <a:rPr lang="en-US" altLang="zh-CN" sz="2400" dirty="0">
                <a:solidFill>
                  <a:srgbClr val="FF0000"/>
                </a:solidFill>
                <a:latin typeface="Cambria" pitchFamily="18" charset="0"/>
                <a:ea typeface="微软雅黑" panose="020B0503020204020204" pitchFamily="34" charset="-122"/>
                <a:cs typeface="Arial" pitchFamily="34" charset="0"/>
              </a:rPr>
              <a:t> </a:t>
            </a:r>
            <a:r>
              <a:rPr lang="en-US" altLang="zh-CN" sz="2400" dirty="0" err="1">
                <a:solidFill>
                  <a:srgbClr val="FF0000"/>
                </a:solidFill>
                <a:latin typeface="Cambria" pitchFamily="18" charset="0"/>
                <a:ea typeface="微软雅黑" panose="020B0503020204020204" pitchFamily="34" charset="-122"/>
                <a:cs typeface="Arial" pitchFamily="34" charset="0"/>
              </a:rPr>
              <a:t>các</a:t>
            </a:r>
            <a:r>
              <a:rPr lang="en-US" altLang="zh-CN" sz="2400" dirty="0">
                <a:solidFill>
                  <a:srgbClr val="FF0000"/>
                </a:solidFill>
                <a:latin typeface="Cambria" pitchFamily="18" charset="0"/>
                <a:ea typeface="微软雅黑" panose="020B0503020204020204" pitchFamily="34" charset="-122"/>
                <a:cs typeface="Arial" pitchFamily="34" charset="0"/>
              </a:rPr>
              <a:t> </a:t>
            </a:r>
            <a:r>
              <a:rPr lang="en-US" altLang="zh-CN" sz="2400" dirty="0" err="1">
                <a:solidFill>
                  <a:srgbClr val="FF0000"/>
                </a:solidFill>
                <a:latin typeface="Cambria" pitchFamily="18" charset="0"/>
                <a:ea typeface="微软雅黑" panose="020B0503020204020204" pitchFamily="34" charset="-122"/>
                <a:cs typeface="Arial" pitchFamily="34" charset="0"/>
              </a:rPr>
              <a:t>môn</a:t>
            </a:r>
            <a:r>
              <a:rPr lang="en-US" altLang="zh-CN" sz="2400" dirty="0">
                <a:solidFill>
                  <a:srgbClr val="FF0000"/>
                </a:solidFill>
                <a:latin typeface="Cambria" pitchFamily="18" charset="0"/>
                <a:ea typeface="微软雅黑" panose="020B0503020204020204" pitchFamily="34" charset="-122"/>
                <a:cs typeface="Arial" pitchFamily="34" charset="0"/>
              </a:rPr>
              <a:t> TT</a:t>
            </a:r>
            <a:endParaRPr lang="en-US" altLang="zh-CN" sz="2400" dirty="0">
              <a:latin typeface="Cambria" pitchFamily="18" charset="0"/>
              <a:ea typeface="微软雅黑" panose="020B0503020204020204" pitchFamily="34" charset="-122"/>
              <a:cs typeface="Arial" pitchFamily="34" charset="0"/>
            </a:endParaRPr>
          </a:p>
          <a:p>
            <a:pPr algn="just">
              <a:lnSpc>
                <a:spcPct val="150000"/>
              </a:lnSpc>
            </a:pPr>
            <a:r>
              <a:rPr lang="en-US" altLang="zh-CN" sz="2400" dirty="0" err="1">
                <a:latin typeface="Cambria" pitchFamily="18" charset="0"/>
                <a:ea typeface="微软雅黑" panose="020B0503020204020204" pitchFamily="34" charset="-122"/>
                <a:cs typeface="Arial" pitchFamily="34" charset="0"/>
              </a:rPr>
              <a:t>Chạy</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bộ</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bóng</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đá</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võ</a:t>
            </a:r>
            <a:r>
              <a:rPr lang="en-US" altLang="zh-CN" sz="2400" dirty="0">
                <a:latin typeface="Cambria" pitchFamily="18" charset="0"/>
                <a:ea typeface="微软雅黑" panose="020B0503020204020204" pitchFamily="34" charset="-122"/>
                <a:cs typeface="Arial" pitchFamily="34" charset="0"/>
              </a:rPr>
              <a:t> </a:t>
            </a:r>
            <a:r>
              <a:rPr lang="en-US" altLang="zh-CN" sz="2400" dirty="0" err="1">
                <a:latin typeface="Cambria" pitchFamily="18" charset="0"/>
                <a:ea typeface="微软雅黑" panose="020B0503020204020204" pitchFamily="34" charset="-122"/>
                <a:cs typeface="Arial" pitchFamily="34" charset="0"/>
              </a:rPr>
              <a:t>thuật</a:t>
            </a:r>
            <a:endParaRPr lang="en-US" altLang="zh-CN" sz="2400" dirty="0">
              <a:latin typeface="Cambria" pitchFamily="18" charset="0"/>
              <a:ea typeface="微软雅黑" panose="020B0503020204020204" pitchFamily="34" charset="-122"/>
              <a:cs typeface="Arial" pitchFamily="34" charset="0"/>
            </a:endParaRPr>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55021"/>
            <a:ext cx="5092996" cy="4765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144668"/>
            <a:ext cx="12192000" cy="139930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055723" y="308344"/>
            <a:ext cx="9136277" cy="861774"/>
          </a:xfrm>
          <a:prstGeom prst="rect">
            <a:avLst/>
          </a:prstGeom>
          <a:noFill/>
        </p:spPr>
        <p:txBody>
          <a:bodyPr wrap="square" rtlCol="0">
            <a:spAutoFit/>
          </a:bodyPr>
          <a:lstStyle/>
          <a:p>
            <a:r>
              <a:rPr lang="en-US" altLang="zh-CN" sz="3200" b="1" dirty="0">
                <a:solidFill>
                  <a:srgbClr val="FF0000"/>
                </a:solidFill>
                <a:latin typeface="Cambria" pitchFamily="18" charset="0"/>
                <a:ea typeface="微软雅黑" panose="020B0503020204020204" pitchFamily="34" charset="-122"/>
              </a:rPr>
              <a:t>MỘT SỐ HÌNH ẢNH CHẤN THƯƠNG THỂ THAO </a:t>
            </a:r>
            <a:endParaRPr lang="zh-CN" altLang="en-US" sz="3200" b="1" dirty="0">
              <a:solidFill>
                <a:srgbClr val="FF0000"/>
              </a:solidFill>
              <a:latin typeface="Cambria" pitchFamily="18" charset="0"/>
              <a:ea typeface="微软雅黑" panose="020B0503020204020204" pitchFamily="34" charset="-122"/>
            </a:endParaRPr>
          </a:p>
          <a:p>
            <a:endParaRPr lang="en-US" dirty="0"/>
          </a:p>
        </p:txBody>
      </p:sp>
      <p:sp>
        <p:nvSpPr>
          <p:cNvPr id="15" name="Rectangle 14"/>
          <p:cNvSpPr/>
          <p:nvPr/>
        </p:nvSpPr>
        <p:spPr>
          <a:xfrm>
            <a:off x="3247104" y="861237"/>
            <a:ext cx="8240233"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804" y="-85064"/>
            <a:ext cx="3035300"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7464373" y="2072659"/>
            <a:ext cx="2530231" cy="577787"/>
          </a:xfrm>
          <a:prstGeom prst="rect">
            <a:avLst/>
          </a:prstGeom>
          <a:solidFill>
            <a:schemeClr val="accent4"/>
          </a:solidFill>
        </p:spPr>
        <p:txBody>
          <a:bodyPr wrap="square" rtlCol="0">
            <a:spAutoFit/>
          </a:bodyPr>
          <a:lstStyle/>
          <a:p>
            <a:pPr algn="ctr">
              <a:lnSpc>
                <a:spcPct val="150000"/>
              </a:lnSpc>
            </a:pPr>
            <a:r>
              <a:rPr lang="en-US" altLang="zh-CN" sz="2400" dirty="0" err="1">
                <a:solidFill>
                  <a:srgbClr val="0070C0"/>
                </a:solidFill>
                <a:latin typeface="Cambria" pitchFamily="18" charset="0"/>
                <a:ea typeface="微软雅黑" panose="020B0503020204020204" pitchFamily="34" charset="-122"/>
                <a:cs typeface="Arial" pitchFamily="34" charset="0"/>
              </a:rPr>
              <a:t>Chấn</a:t>
            </a:r>
            <a:r>
              <a:rPr lang="en-US" altLang="zh-CN" sz="2400" dirty="0">
                <a:solidFill>
                  <a:srgbClr val="0070C0"/>
                </a:solidFill>
                <a:latin typeface="Cambria" pitchFamily="18" charset="0"/>
                <a:ea typeface="微软雅黑" panose="020B0503020204020204" pitchFamily="34" charset="-122"/>
                <a:cs typeface="Arial" pitchFamily="34" charset="0"/>
              </a:rPr>
              <a:t> </a:t>
            </a:r>
            <a:r>
              <a:rPr lang="en-US" altLang="zh-CN" sz="2400" dirty="0" err="1">
                <a:solidFill>
                  <a:srgbClr val="0070C0"/>
                </a:solidFill>
                <a:latin typeface="Cambria" pitchFamily="18" charset="0"/>
                <a:ea typeface="微软雅黑" panose="020B0503020204020204" pitchFamily="34" charset="-122"/>
                <a:cs typeface="Arial" pitchFamily="34" charset="0"/>
              </a:rPr>
              <a:t>thương</a:t>
            </a:r>
            <a:r>
              <a:rPr lang="en-US" altLang="zh-CN" sz="2400" dirty="0">
                <a:solidFill>
                  <a:srgbClr val="0070C0"/>
                </a:solidFill>
                <a:latin typeface="Cambria" pitchFamily="18" charset="0"/>
                <a:ea typeface="微软雅黑" panose="020B0503020204020204" pitchFamily="34" charset="-122"/>
                <a:cs typeface="Arial" pitchFamily="34" charset="0"/>
              </a:rPr>
              <a:t> </a:t>
            </a:r>
            <a:r>
              <a:rPr lang="en-US" altLang="zh-CN" sz="2400" dirty="0" err="1">
                <a:solidFill>
                  <a:srgbClr val="0070C0"/>
                </a:solidFill>
                <a:latin typeface="Cambria" pitchFamily="18" charset="0"/>
                <a:ea typeface="微软雅黑" panose="020B0503020204020204" pitchFamily="34" charset="-122"/>
                <a:cs typeface="Arial" pitchFamily="34" charset="0"/>
              </a:rPr>
              <a:t>đùi</a:t>
            </a:r>
            <a:endParaRPr lang="en-US" altLang="zh-CN" sz="2400" dirty="0">
              <a:solidFill>
                <a:srgbClr val="0070C0"/>
              </a:solidFill>
              <a:latin typeface="Cambria" pitchFamily="18" charset="0"/>
              <a:ea typeface="微软雅黑" panose="020B0503020204020204" pitchFamily="34" charset="-122"/>
              <a:cs typeface="Arial" pitchFamily="34" charset="0"/>
            </a:endParaRPr>
          </a:p>
        </p:txBody>
      </p:sp>
    </p:spTree>
    <p:extLst>
      <p:ext uri="{BB962C8B-B14F-4D97-AF65-F5344CB8AC3E}">
        <p14:creationId xmlns:p14="http://schemas.microsoft.com/office/powerpoint/2010/main" val="2482449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68" y="1616149"/>
            <a:ext cx="4584958" cy="4540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144668"/>
            <a:ext cx="12192000" cy="139930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b="1" dirty="0">
              <a:solidFill>
                <a:srgbClr val="FF0000"/>
              </a:solidFill>
              <a:latin typeface="Cambria" pitchFamily="18" charset="0"/>
              <a:ea typeface="微软雅黑" panose="020B0503020204020204" pitchFamily="34" charset="-122"/>
            </a:endParaRPr>
          </a:p>
        </p:txBody>
      </p:sp>
      <p:sp>
        <p:nvSpPr>
          <p:cNvPr id="6" name="Rectangle 5"/>
          <p:cNvSpPr/>
          <p:nvPr/>
        </p:nvSpPr>
        <p:spPr>
          <a:xfrm>
            <a:off x="2923954" y="231820"/>
            <a:ext cx="9154632" cy="1077218"/>
          </a:xfrm>
          <a:prstGeom prst="rect">
            <a:avLst/>
          </a:prstGeom>
        </p:spPr>
        <p:txBody>
          <a:bodyPr wrap="square">
            <a:spAutoFit/>
          </a:bodyPr>
          <a:lstStyle/>
          <a:p>
            <a:pPr lvl="0"/>
            <a:r>
              <a:rPr lang="en-US" altLang="zh-CN" sz="3200" b="1" dirty="0">
                <a:solidFill>
                  <a:srgbClr val="FF0000"/>
                </a:solidFill>
                <a:latin typeface="Cambria" pitchFamily="18" charset="0"/>
                <a:ea typeface="微软雅黑" panose="020B0503020204020204" pitchFamily="34" charset="-122"/>
              </a:rPr>
              <a:t>MỘT SỐ HÌNH ẢNH CHẤN THƯƠNG THỂ THAO</a:t>
            </a:r>
          </a:p>
          <a:p>
            <a:pPr lvl="0"/>
            <a:r>
              <a:rPr lang="en-US" altLang="zh-CN" sz="3200" b="1" dirty="0">
                <a:solidFill>
                  <a:srgbClr val="FF0000"/>
                </a:solidFill>
                <a:latin typeface="Cambria" pitchFamily="18" charset="0"/>
                <a:ea typeface="微软雅黑" panose="020B0503020204020204" pitchFamily="34" charset="-122"/>
              </a:rPr>
              <a:t> </a:t>
            </a:r>
            <a:endParaRPr lang="zh-CN" altLang="en-US" sz="3200" b="1" dirty="0">
              <a:solidFill>
                <a:srgbClr val="FF0000"/>
              </a:solidFill>
              <a:latin typeface="Cambria" pitchFamily="18" charset="0"/>
              <a:ea typeface="微软雅黑" panose="020B0503020204020204" pitchFamily="34" charset="-122"/>
            </a:endParaRPr>
          </a:p>
        </p:txBody>
      </p:sp>
      <p:sp>
        <p:nvSpPr>
          <p:cNvPr id="7" name="Rectangle 6"/>
          <p:cNvSpPr/>
          <p:nvPr/>
        </p:nvSpPr>
        <p:spPr>
          <a:xfrm>
            <a:off x="3030279" y="770429"/>
            <a:ext cx="8442251" cy="8017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68" y="-100762"/>
            <a:ext cx="3035300"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loud Callout 10"/>
          <p:cNvSpPr/>
          <p:nvPr/>
        </p:nvSpPr>
        <p:spPr>
          <a:xfrm>
            <a:off x="6423269" y="1975677"/>
            <a:ext cx="5410768" cy="340439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349755" y="2627944"/>
            <a:ext cx="3557796" cy="461665"/>
          </a:xfrm>
          <a:prstGeom prst="rect">
            <a:avLst/>
          </a:prstGeom>
          <a:solidFill>
            <a:schemeClr val="accent4"/>
          </a:solidFill>
        </p:spPr>
        <p:txBody>
          <a:bodyPr wrap="square" rtlCol="0">
            <a:spAutoFit/>
          </a:bodyPr>
          <a:lstStyle/>
          <a:p>
            <a:r>
              <a:rPr lang="en-US" altLang="zh-CN" sz="2400" dirty="0" err="1">
                <a:solidFill>
                  <a:srgbClr val="0070C0"/>
                </a:solidFill>
                <a:latin typeface="Arial" pitchFamily="34" charset="0"/>
                <a:ea typeface="微软雅黑" panose="020B0503020204020204" pitchFamily="34" charset="-122"/>
                <a:cs typeface="Arial" pitchFamily="34" charset="0"/>
              </a:rPr>
              <a:t>Chấn</a:t>
            </a:r>
            <a:r>
              <a:rPr lang="en-US" altLang="zh-CN" sz="2400" dirty="0">
                <a:solidFill>
                  <a:srgbClr val="0070C0"/>
                </a:solidFill>
                <a:latin typeface="Arial" pitchFamily="34" charset="0"/>
                <a:ea typeface="微软雅黑" panose="020B0503020204020204" pitchFamily="34" charset="-122"/>
                <a:cs typeface="Arial" pitchFamily="34" charset="0"/>
              </a:rPr>
              <a:t> </a:t>
            </a:r>
            <a:r>
              <a:rPr lang="en-US" altLang="zh-CN" sz="2400" dirty="0" err="1">
                <a:solidFill>
                  <a:srgbClr val="0070C0"/>
                </a:solidFill>
                <a:latin typeface="Arial" pitchFamily="34" charset="0"/>
                <a:ea typeface="微软雅黑" panose="020B0503020204020204" pitchFamily="34" charset="-122"/>
                <a:cs typeface="Arial" pitchFamily="34" charset="0"/>
              </a:rPr>
              <a:t>thương</a:t>
            </a:r>
            <a:r>
              <a:rPr lang="en-US" altLang="zh-CN" sz="2400" dirty="0">
                <a:solidFill>
                  <a:srgbClr val="0070C0"/>
                </a:solidFill>
                <a:latin typeface="Arial" pitchFamily="34" charset="0"/>
                <a:ea typeface="微软雅黑" panose="020B0503020204020204" pitchFamily="34" charset="-122"/>
                <a:cs typeface="Arial" pitchFamily="34" charset="0"/>
              </a:rPr>
              <a:t> </a:t>
            </a:r>
            <a:r>
              <a:rPr lang="en-US" altLang="zh-CN" sz="2400" dirty="0" err="1">
                <a:solidFill>
                  <a:srgbClr val="0070C0"/>
                </a:solidFill>
                <a:latin typeface="Arial" pitchFamily="34" charset="0"/>
                <a:ea typeface="微软雅黑" panose="020B0503020204020204" pitchFamily="34" charset="-122"/>
                <a:cs typeface="Arial" pitchFamily="34" charset="0"/>
              </a:rPr>
              <a:t>Khuỷu</a:t>
            </a:r>
            <a:r>
              <a:rPr lang="en-US" altLang="zh-CN" sz="2400" dirty="0">
                <a:solidFill>
                  <a:srgbClr val="0070C0"/>
                </a:solidFill>
                <a:latin typeface="Arial" pitchFamily="34" charset="0"/>
                <a:ea typeface="微软雅黑" panose="020B0503020204020204" pitchFamily="34" charset="-122"/>
                <a:cs typeface="Arial" pitchFamily="34" charset="0"/>
              </a:rPr>
              <a:t> </a:t>
            </a:r>
            <a:r>
              <a:rPr lang="en-US" altLang="zh-CN" sz="2400" dirty="0" err="1">
                <a:solidFill>
                  <a:srgbClr val="0070C0"/>
                </a:solidFill>
                <a:latin typeface="Arial" pitchFamily="34" charset="0"/>
                <a:ea typeface="微软雅黑" panose="020B0503020204020204" pitchFamily="34" charset="-122"/>
                <a:cs typeface="Arial" pitchFamily="34" charset="0"/>
              </a:rPr>
              <a:t>tay</a:t>
            </a:r>
            <a:endParaRPr lang="en-US" sz="2400" dirty="0"/>
          </a:p>
        </p:txBody>
      </p:sp>
      <p:sp>
        <p:nvSpPr>
          <p:cNvPr id="14" name="TextBox 13"/>
          <p:cNvSpPr txBox="1"/>
          <p:nvPr/>
        </p:nvSpPr>
        <p:spPr>
          <a:xfrm>
            <a:off x="7251403" y="3147535"/>
            <a:ext cx="4082903" cy="1477328"/>
          </a:xfrm>
          <a:prstGeom prst="rect">
            <a:avLst/>
          </a:prstGeom>
          <a:noFill/>
        </p:spPr>
        <p:txBody>
          <a:bodyPr wrap="square" rtlCol="0">
            <a:spAutoFit/>
          </a:bodyPr>
          <a:lstStyle/>
          <a:p>
            <a:pPr algn="just">
              <a:lnSpc>
                <a:spcPct val="150000"/>
              </a:lnSpc>
            </a:pPr>
            <a:r>
              <a:rPr lang="en-US" altLang="zh-CN" dirty="0" err="1">
                <a:solidFill>
                  <a:srgbClr val="FF0000"/>
                </a:solidFill>
                <a:latin typeface="Arial" pitchFamily="34" charset="0"/>
                <a:ea typeface="微软雅黑" panose="020B0503020204020204" pitchFamily="34" charset="-122"/>
                <a:cs typeface="Arial" pitchFamily="34" charset="0"/>
              </a:rPr>
              <a:t>Thường</a:t>
            </a:r>
            <a:r>
              <a:rPr lang="en-US" altLang="zh-CN" dirty="0">
                <a:solidFill>
                  <a:srgbClr val="FF0000"/>
                </a:solidFill>
                <a:latin typeface="Arial" pitchFamily="34" charset="0"/>
                <a:ea typeface="微软雅黑" panose="020B0503020204020204" pitchFamily="34" charset="-122"/>
                <a:cs typeface="Arial" pitchFamily="34" charset="0"/>
              </a:rPr>
              <a:t> </a:t>
            </a:r>
            <a:r>
              <a:rPr lang="en-US" altLang="zh-CN" dirty="0" err="1">
                <a:solidFill>
                  <a:srgbClr val="FF0000"/>
                </a:solidFill>
                <a:latin typeface="Arial" pitchFamily="34" charset="0"/>
                <a:ea typeface="微软雅黑" panose="020B0503020204020204" pitchFamily="34" charset="-122"/>
                <a:cs typeface="Arial" pitchFamily="34" charset="0"/>
              </a:rPr>
              <a:t>gặp</a:t>
            </a:r>
            <a:r>
              <a:rPr lang="en-US" altLang="zh-CN" dirty="0">
                <a:solidFill>
                  <a:srgbClr val="FF0000"/>
                </a:solidFill>
                <a:latin typeface="Arial" pitchFamily="34" charset="0"/>
                <a:ea typeface="微软雅黑" panose="020B0503020204020204" pitchFamily="34" charset="-122"/>
                <a:cs typeface="Arial" pitchFamily="34" charset="0"/>
              </a:rPr>
              <a:t> </a:t>
            </a:r>
            <a:r>
              <a:rPr lang="en-US" altLang="zh-CN" dirty="0" err="1">
                <a:solidFill>
                  <a:srgbClr val="FF0000"/>
                </a:solidFill>
                <a:latin typeface="Arial" pitchFamily="34" charset="0"/>
                <a:ea typeface="微软雅黑" panose="020B0503020204020204" pitchFamily="34" charset="-122"/>
                <a:cs typeface="Arial" pitchFamily="34" charset="0"/>
              </a:rPr>
              <a:t>trong</a:t>
            </a:r>
            <a:r>
              <a:rPr lang="en-US" altLang="zh-CN" dirty="0">
                <a:solidFill>
                  <a:srgbClr val="FF0000"/>
                </a:solidFill>
                <a:latin typeface="Arial" pitchFamily="34" charset="0"/>
                <a:ea typeface="微软雅黑" panose="020B0503020204020204" pitchFamily="34" charset="-122"/>
                <a:cs typeface="Arial" pitchFamily="34" charset="0"/>
              </a:rPr>
              <a:t> </a:t>
            </a:r>
            <a:r>
              <a:rPr lang="en-US" altLang="zh-CN" dirty="0" err="1">
                <a:solidFill>
                  <a:srgbClr val="FF0000"/>
                </a:solidFill>
                <a:latin typeface="Arial" pitchFamily="34" charset="0"/>
                <a:ea typeface="微软雅黑" panose="020B0503020204020204" pitchFamily="34" charset="-122"/>
                <a:cs typeface="Arial" pitchFamily="34" charset="0"/>
              </a:rPr>
              <a:t>các</a:t>
            </a:r>
            <a:r>
              <a:rPr lang="en-US" altLang="zh-CN" dirty="0">
                <a:solidFill>
                  <a:srgbClr val="FF0000"/>
                </a:solidFill>
                <a:latin typeface="Arial" pitchFamily="34" charset="0"/>
                <a:ea typeface="微软雅黑" panose="020B0503020204020204" pitchFamily="34" charset="-122"/>
                <a:cs typeface="Arial" pitchFamily="34" charset="0"/>
              </a:rPr>
              <a:t> </a:t>
            </a:r>
            <a:r>
              <a:rPr lang="en-US" altLang="zh-CN" dirty="0" err="1">
                <a:solidFill>
                  <a:srgbClr val="FF0000"/>
                </a:solidFill>
                <a:latin typeface="Arial" pitchFamily="34" charset="0"/>
                <a:ea typeface="微软雅黑" panose="020B0503020204020204" pitchFamily="34" charset="-122"/>
                <a:cs typeface="Arial" pitchFamily="34" charset="0"/>
              </a:rPr>
              <a:t>môn</a:t>
            </a:r>
            <a:r>
              <a:rPr lang="en-US" altLang="zh-CN" dirty="0">
                <a:solidFill>
                  <a:srgbClr val="FF0000"/>
                </a:solidFill>
                <a:latin typeface="Arial" pitchFamily="34" charset="0"/>
                <a:ea typeface="微软雅黑" panose="020B0503020204020204" pitchFamily="34" charset="-122"/>
                <a:cs typeface="Arial" pitchFamily="34" charset="0"/>
              </a:rPr>
              <a:t> TT</a:t>
            </a:r>
            <a:endParaRPr lang="en-US" altLang="zh-CN" dirty="0">
              <a:latin typeface="Arial" pitchFamily="34" charset="0"/>
              <a:ea typeface="微软雅黑" panose="020B0503020204020204" pitchFamily="34" charset="-122"/>
              <a:cs typeface="Arial" pitchFamily="34" charset="0"/>
            </a:endParaRPr>
          </a:p>
          <a:p>
            <a:pPr algn="just">
              <a:lnSpc>
                <a:spcPct val="150000"/>
              </a:lnSpc>
            </a:pPr>
            <a:r>
              <a:rPr lang="en-US" altLang="zh-CN" dirty="0">
                <a:latin typeface="Arial" pitchFamily="34" charset="0"/>
                <a:ea typeface="微软雅黑" panose="020B0503020204020204" pitchFamily="34" charset="-122"/>
                <a:cs typeface="Arial" pitchFamily="34" charset="0"/>
              </a:rPr>
              <a:t>Tennis, </a:t>
            </a:r>
            <a:r>
              <a:rPr lang="en-US" altLang="zh-CN" dirty="0" err="1">
                <a:latin typeface="Arial" pitchFamily="34" charset="0"/>
                <a:ea typeface="微软雅黑" panose="020B0503020204020204" pitchFamily="34" charset="-122"/>
                <a:cs typeface="Arial" pitchFamily="34" charset="0"/>
              </a:rPr>
              <a:t>cầu</a:t>
            </a:r>
            <a:r>
              <a:rPr lang="en-US" altLang="zh-CN" dirty="0">
                <a:latin typeface="Arial" pitchFamily="34" charset="0"/>
                <a:ea typeface="微软雅黑" panose="020B0503020204020204" pitchFamily="34" charset="-122"/>
                <a:cs typeface="Arial" pitchFamily="34" charset="0"/>
              </a:rPr>
              <a:t> </a:t>
            </a:r>
            <a:r>
              <a:rPr lang="en-US" altLang="zh-CN" dirty="0" err="1">
                <a:latin typeface="Arial" pitchFamily="34" charset="0"/>
                <a:ea typeface="微软雅黑" panose="020B0503020204020204" pitchFamily="34" charset="-122"/>
                <a:cs typeface="Arial" pitchFamily="34" charset="0"/>
              </a:rPr>
              <a:t>lông</a:t>
            </a:r>
            <a:r>
              <a:rPr lang="en-US" altLang="zh-CN" dirty="0">
                <a:latin typeface="微软雅黑" panose="020B0503020204020204" pitchFamily="34" charset="-122"/>
                <a:ea typeface="微软雅黑" panose="020B0503020204020204" pitchFamily="34" charset="-122"/>
              </a:rPr>
              <a:t>, </a:t>
            </a:r>
            <a:r>
              <a:rPr lang="en-US" altLang="zh-CN" dirty="0" err="1">
                <a:latin typeface="微软雅黑" panose="020B0503020204020204" pitchFamily="34" charset="-122"/>
                <a:ea typeface="微软雅黑" panose="020B0503020204020204" pitchFamily="34" charset="-122"/>
              </a:rPr>
              <a:t>b</a:t>
            </a:r>
            <a:r>
              <a:rPr lang="en-US" altLang="zh-CN" dirty="0" err="1">
                <a:latin typeface="微软雅黑" panose="020B0503020204020204" pitchFamily="34" charset="-122"/>
                <a:ea typeface="微软雅黑" panose="020B0503020204020204" pitchFamily="34" charset="-122"/>
                <a:cs typeface="Arial" pitchFamily="34" charset="0"/>
              </a:rPr>
              <a:t>óng</a:t>
            </a:r>
            <a:r>
              <a:rPr lang="en-US" altLang="zh-CN" dirty="0">
                <a:latin typeface="微软雅黑" panose="020B0503020204020204" pitchFamily="34" charset="-122"/>
                <a:ea typeface="微软雅黑" panose="020B0503020204020204" pitchFamily="34" charset="-122"/>
                <a:cs typeface="Arial" pitchFamily="34" charset="0"/>
              </a:rPr>
              <a:t> </a:t>
            </a:r>
            <a:r>
              <a:rPr lang="en-US" altLang="zh-CN" dirty="0" err="1">
                <a:latin typeface="微软雅黑" panose="020B0503020204020204" pitchFamily="34" charset="-122"/>
                <a:ea typeface="微软雅黑" panose="020B0503020204020204" pitchFamily="34" charset="-122"/>
                <a:cs typeface="Arial" pitchFamily="34" charset="0"/>
              </a:rPr>
              <a:t>chuyền</a:t>
            </a:r>
            <a:r>
              <a:rPr lang="en-US" altLang="zh-CN" dirty="0">
                <a:latin typeface="微软雅黑" panose="020B0503020204020204" pitchFamily="34" charset="-122"/>
                <a:ea typeface="微软雅黑" panose="020B0503020204020204" pitchFamily="34" charset="-122"/>
                <a:cs typeface="Arial" pitchFamily="34" charset="0"/>
              </a:rPr>
              <a:t>…</a:t>
            </a:r>
            <a:endParaRPr lang="en-US" altLang="zh-CN" dirty="0">
              <a:latin typeface="Arial" pitchFamily="34" charset="0"/>
              <a:ea typeface="微软雅黑" panose="020B0503020204020204" pitchFamily="34" charset="-122"/>
              <a:cs typeface="Arial" pitchFamily="34" charset="0"/>
            </a:endParaRPr>
          </a:p>
          <a:p>
            <a:endParaRPr lang="en-US" dirty="0"/>
          </a:p>
          <a:p>
            <a:endParaRPr lang="en-US" dirty="0"/>
          </a:p>
        </p:txBody>
      </p:sp>
    </p:spTree>
    <p:extLst>
      <p:ext uri="{BB962C8B-B14F-4D97-AF65-F5344CB8AC3E}">
        <p14:creationId xmlns:p14="http://schemas.microsoft.com/office/powerpoint/2010/main" val="209023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heel(1)">
                                      <p:cBhvr>
                                        <p:cTn id="1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5|2.9"/>
</p:tagLst>
</file>

<file path=ppt/tags/tag10.xml><?xml version="1.0" encoding="utf-8"?>
<p:tagLst xmlns:a="http://schemas.openxmlformats.org/drawingml/2006/main" xmlns:r="http://schemas.openxmlformats.org/officeDocument/2006/relationships" xmlns:p="http://schemas.openxmlformats.org/presentationml/2006/main">
  <p:tag name="TIMING" val="|0.6"/>
</p:tagLst>
</file>

<file path=ppt/tags/tag11.xml><?xml version="1.0" encoding="utf-8"?>
<p:tagLst xmlns:a="http://schemas.openxmlformats.org/drawingml/2006/main" xmlns:r="http://schemas.openxmlformats.org/officeDocument/2006/relationships" xmlns:p="http://schemas.openxmlformats.org/presentationml/2006/main">
  <p:tag name="TIMING" val="|1.7|6.8"/>
</p:tagLst>
</file>

<file path=ppt/tags/tag12.xml><?xml version="1.0" encoding="utf-8"?>
<p:tagLst xmlns:a="http://schemas.openxmlformats.org/drawingml/2006/main" xmlns:r="http://schemas.openxmlformats.org/officeDocument/2006/relationships" xmlns:p="http://schemas.openxmlformats.org/presentationml/2006/main">
  <p:tag name="TIMING" val="|1.4"/>
</p:tagLst>
</file>

<file path=ppt/tags/tag13.xml><?xml version="1.0" encoding="utf-8"?>
<p:tagLst xmlns:a="http://schemas.openxmlformats.org/drawingml/2006/main" xmlns:r="http://schemas.openxmlformats.org/officeDocument/2006/relationships" xmlns:p="http://schemas.openxmlformats.org/presentationml/2006/main">
  <p:tag name="TIMING" val="|0|1.5"/>
</p:tagLst>
</file>

<file path=ppt/tags/tag2.xml><?xml version="1.0" encoding="utf-8"?>
<p:tagLst xmlns:a="http://schemas.openxmlformats.org/drawingml/2006/main" xmlns:r="http://schemas.openxmlformats.org/officeDocument/2006/relationships" xmlns:p="http://schemas.openxmlformats.org/presentationml/2006/main">
  <p:tag name="TIMING" val="|2|1.3|2.9"/>
</p:tagLst>
</file>

<file path=ppt/tags/tag3.xml><?xml version="1.0" encoding="utf-8"?>
<p:tagLst xmlns:a="http://schemas.openxmlformats.org/drawingml/2006/main" xmlns:r="http://schemas.openxmlformats.org/officeDocument/2006/relationships" xmlns:p="http://schemas.openxmlformats.org/presentationml/2006/main">
  <p:tag name="TIMING" val="|1.2|6"/>
</p:tagLst>
</file>

<file path=ppt/tags/tag4.xml><?xml version="1.0" encoding="utf-8"?>
<p:tagLst xmlns:a="http://schemas.openxmlformats.org/drawingml/2006/main" xmlns:r="http://schemas.openxmlformats.org/officeDocument/2006/relationships" xmlns:p="http://schemas.openxmlformats.org/presentationml/2006/main">
  <p:tag name="TIMING" val="|1|2.4|2.5"/>
</p:tagLst>
</file>

<file path=ppt/tags/tag5.xml><?xml version="1.0" encoding="utf-8"?>
<p:tagLst xmlns:a="http://schemas.openxmlformats.org/drawingml/2006/main" xmlns:r="http://schemas.openxmlformats.org/officeDocument/2006/relationships" xmlns:p="http://schemas.openxmlformats.org/presentationml/2006/main">
  <p:tag name="TIMING" val="|1.7|3.7"/>
</p:tagLst>
</file>

<file path=ppt/tags/tag6.xml><?xml version="1.0" encoding="utf-8"?>
<p:tagLst xmlns:a="http://schemas.openxmlformats.org/drawingml/2006/main" xmlns:r="http://schemas.openxmlformats.org/officeDocument/2006/relationships" xmlns:p="http://schemas.openxmlformats.org/presentationml/2006/main">
  <p:tag name="TIMING" val="|2.1|2.7"/>
</p:tagLst>
</file>

<file path=ppt/tags/tag7.xml><?xml version="1.0" encoding="utf-8"?>
<p:tagLst xmlns:a="http://schemas.openxmlformats.org/drawingml/2006/main" xmlns:r="http://schemas.openxmlformats.org/officeDocument/2006/relationships" xmlns:p="http://schemas.openxmlformats.org/presentationml/2006/main">
  <p:tag name="TIMING" val="|1.5|4.5|3.2"/>
</p:tagLst>
</file>

<file path=ppt/tags/tag8.xml><?xml version="1.0" encoding="utf-8"?>
<p:tagLst xmlns:a="http://schemas.openxmlformats.org/drawingml/2006/main" xmlns:r="http://schemas.openxmlformats.org/officeDocument/2006/relationships" xmlns:p="http://schemas.openxmlformats.org/presentationml/2006/main">
  <p:tag name="TIMING" val="|1.9|10"/>
</p:tagLst>
</file>

<file path=ppt/tags/tag9.xml><?xml version="1.0" encoding="utf-8"?>
<p:tagLst xmlns:a="http://schemas.openxmlformats.org/drawingml/2006/main" xmlns:r="http://schemas.openxmlformats.org/officeDocument/2006/relationships" xmlns:p="http://schemas.openxmlformats.org/presentationml/2006/main">
  <p:tag name="TIMING" val="|0.8"/>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527</TotalTime>
  <Words>921</Words>
  <Application>Microsoft Office PowerPoint</Application>
  <PresentationFormat>Widescreen</PresentationFormat>
  <Paragraphs>89</Paragraphs>
  <Slides>23</Slides>
  <Notes>1</Notes>
  <HiddenSlides>0</HiddenSlides>
  <MMClips>14</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23</vt:i4>
      </vt:variant>
    </vt:vector>
  </HeadingPairs>
  <TitlesOfParts>
    <vt:vector size="36" baseType="lpstr">
      <vt:lpstr>微软雅黑</vt:lpstr>
      <vt:lpstr>Arial</vt:lpstr>
      <vt:lpstr>Calibri</vt:lpstr>
      <vt:lpstr>Cambria</vt:lpstr>
      <vt:lpstr>等线</vt:lpstr>
      <vt:lpstr>Malgun Gothic</vt:lpstr>
      <vt:lpstr>Source Sans Pro Black</vt:lpstr>
      <vt:lpstr>华文新魏</vt:lpstr>
      <vt:lpstr>Times New Roman</vt:lpstr>
      <vt:lpstr>Trebuchet MS</vt:lpstr>
      <vt:lpstr>Wingdings 3</vt:lpstr>
      <vt:lpstr>时尚中黑简体</vt:lpstr>
      <vt:lpstr>Facet</vt:lpstr>
      <vt:lpstr>TRƯỜNG THCS  YÊN SỞ</vt:lpstr>
      <vt:lpstr>THÔNG TIN GIÁO VIÊN</vt:lpstr>
      <vt:lpstr>PHÒNG CHỐNG CHẤN THƯƠNG KHI HOẠT ĐỘNG  THỂ DỤC THỂ THAO   1. Ý nghĩa của việc phòng tránh chấn thương     trong hoạt động thể dục thể thao  2.  Một số nguyên nhân và cách phòng tránh chấn thương khi hoạt động TDTT </vt:lpstr>
      <vt:lpstr>1. Ý nghĩa của việc phòng tránh chấn thương trong hoạt động TDTT:</vt:lpstr>
      <vt:lpstr>PowerPoint Presentation</vt:lpstr>
      <vt:lpstr>PowerPoint Presentation</vt:lpstr>
      <vt:lpstr>PowerPoint Presentation</vt:lpstr>
      <vt:lpstr>PowerPoint Presentation</vt:lpstr>
      <vt:lpstr>PowerPoint Presentation</vt:lpstr>
      <vt:lpstr>Xây xát nhẹ chưa hoặc có chảy máu ít ở ngoài da</vt:lpstr>
      <vt:lpstr>Choáng, ngất. </vt:lpstr>
      <vt:lpstr>Bong gân. </vt:lpstr>
      <vt:lpstr>Tổn thương khớp và sai khớp. </vt:lpstr>
      <vt:lpstr>Giập hoặc gãy xương. </vt:lpstr>
      <vt:lpstr>Chấn động não hoặc cột sống. </vt:lpstr>
      <vt:lpstr>Để xảy ra chấn thương làm ảnh hưởng xấu đến sức khoẻ, thể lực, đến kết quả học tập hiện tại và công tác sau này là đi ngược lại với mục đích khi tham gia luyện tập TDTT. Do đó, có thể nói chấn thương là kẻ thù của TDTT. Biết được nguyên nhân và cách phòng tránh không để chấn thương xảy ra là yêu cầu quan trọng trong quá trình tập luyện và thi đấu TDTT </vt:lpstr>
      <vt:lpstr>PowerPoint Presentation</vt:lpstr>
      <vt:lpstr>PowerPoint Presentation</vt:lpstr>
      <vt:lpstr>2. CỦNG CỐ  Câu 1: Chấn Thương trong TDTT là gì? a. Xây xát nhẹ, chưa hoặc có chảy máu ít ở ngoài da b. Choáng, ngất, bong gân c. Tổn thương khớp và sai khớp, Giập hoặc gẫy xương. d. Chấn động não hoặc cột sống. e. Tất cả các trường hợp trên </vt:lpstr>
      <vt:lpstr>Câu 2: Nguyên nhân cơ bản để xảy ra chấn thương trong hoạt động TDTT? a. Không thực hiện đúng một số nguyên tắc cơ bản trong tập luyện và thi đấu TDTT b. Không đi đúng thời gian tập luyện c. Không đảm bảo các nguyên tắc vệ sinh trong luyện tập TDTT d. Câu a và b e. Câu a và c </vt:lpstr>
      <vt:lpstr>Câu 3: Kẻ thù của TDTT là gì?  Câu 4: Mục đích của việc tập luyện TDTT? </vt:lpstr>
      <vt:lpstr>Dặn dò:</vt:lpstr>
      <vt:lpstr>Cám ơn các em đã chú ý lắng nghe và  hẹn gặp lại!!!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bài học ngày hôm nay</dc:title>
  <dc:creator>VS9 Win 8.1</dc:creator>
  <cp:lastModifiedBy>Administrator</cp:lastModifiedBy>
  <cp:revision>45</cp:revision>
  <dcterms:created xsi:type="dcterms:W3CDTF">2020-04-10T03:31:44Z</dcterms:created>
  <dcterms:modified xsi:type="dcterms:W3CDTF">2024-02-18T04:07:11Z</dcterms:modified>
</cp:coreProperties>
</file>