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463" r:id="rId2"/>
    <p:sldId id="423" r:id="rId3"/>
    <p:sldId id="424" r:id="rId4"/>
    <p:sldId id="355" r:id="rId5"/>
    <p:sldId id="356" r:id="rId6"/>
    <p:sldId id="384" r:id="rId7"/>
    <p:sldId id="358" r:id="rId8"/>
    <p:sldId id="373" r:id="rId9"/>
    <p:sldId id="359" r:id="rId10"/>
    <p:sldId id="374" r:id="rId11"/>
    <p:sldId id="377" r:id="rId12"/>
    <p:sldId id="382" r:id="rId13"/>
    <p:sldId id="357" r:id="rId14"/>
    <p:sldId id="385" r:id="rId15"/>
    <p:sldId id="387" r:id="rId16"/>
    <p:sldId id="388" r:id="rId17"/>
    <p:sldId id="389" r:id="rId18"/>
    <p:sldId id="391" r:id="rId19"/>
    <p:sldId id="392" r:id="rId20"/>
    <p:sldId id="393" r:id="rId21"/>
    <p:sldId id="502" r:id="rId22"/>
    <p:sldId id="394" r:id="rId23"/>
    <p:sldId id="390" r:id="rId24"/>
    <p:sldId id="395" r:id="rId25"/>
    <p:sldId id="396" r:id="rId26"/>
    <p:sldId id="397" r:id="rId27"/>
    <p:sldId id="400" r:id="rId28"/>
    <p:sldId id="402" r:id="rId29"/>
    <p:sldId id="406" r:id="rId30"/>
    <p:sldId id="403" r:id="rId31"/>
    <p:sldId id="404" r:id="rId32"/>
    <p:sldId id="405" r:id="rId33"/>
    <p:sldId id="407" r:id="rId34"/>
    <p:sldId id="276" r:id="rId35"/>
    <p:sldId id="285" r:id="rId36"/>
  </p:sldIdLst>
  <p:sldSz cx="9144000" cy="6858000" type="screen4x3"/>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70">
          <p15:clr>
            <a:srgbClr val="A4A3A4"/>
          </p15:clr>
        </p15:guide>
        <p15:guide id="2" pos="28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1210" y="58"/>
      </p:cViewPr>
      <p:guideLst>
        <p:guide orient="horz" pos="2070"/>
        <p:guide pos="2837"/>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2/18/2024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fld id="{9A0DB2DC-4C9A-4742-B13C-FB6460FD3503}" type="slidenum">
              <a:rPr lang="en-US" sz="1200" dirty="0"/>
              <a:t>35</a:t>
            </a:fld>
            <a:endParaRPr lang="en-US" sz="1200" dirty="0"/>
          </a:p>
        </p:txBody>
      </p:sp>
      <p:sp>
        <p:nvSpPr>
          <p:cNvPr id="47107" name="Rectangle 2"/>
          <p:cNvSpPr>
            <a:spLocks noGrp="1" noRot="1" noChangeAspect="1" noTextEdit="1"/>
          </p:cNvSpPr>
          <p:nvPr>
            <p:ph type="sldImg"/>
          </p:nvPr>
        </p:nvSpPr>
        <p:spPr/>
      </p:sp>
      <p:sp>
        <p:nvSpPr>
          <p:cNvPr id="47108" name="Rectangle 3"/>
          <p:cNvSpPr>
            <a:spLocks noGrp="1"/>
          </p:cNvSpPr>
          <p:nvPr>
            <p:ph type="body" idx="1"/>
          </p:nvPr>
        </p:nvSpPr>
        <p:spPr>
          <a:xfrm>
            <a:off x="914400" y="4343400"/>
            <a:ext cx="5029200" cy="4114800"/>
          </a:xfrm>
        </p:spPr>
        <p:txBody>
          <a:bodyPr wrap="square" lIns="91440" tIns="45720" rIns="91440" bIns="45720" anchor="t" anchorCtr="0"/>
          <a:lstStyle/>
          <a:p>
            <a:pPr lvl="0" eaLnBrk="1" hangingPunct="1"/>
            <a:endParaRPr lang="vi-VN" altLang="x-non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2/18/2024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2/18/2024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2/18/2024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2/18/2024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4.xml"/><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15.jpeg"/><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33.jpeg"/><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35.jpeg"/><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6.jpeg"/><Relationship Id="rId2" Type="http://schemas.openxmlformats.org/officeDocument/2006/relationships/image" Target="../media/image16.jpeg"/><Relationship Id="rId1" Type="http://schemas.openxmlformats.org/officeDocument/2006/relationships/slideLayout" Target="../slideLayouts/slideLayout4.xml"/><Relationship Id="rId6" Type="http://schemas.openxmlformats.org/officeDocument/2006/relationships/image" Target="../media/image39.jpeg"/><Relationship Id="rId5" Type="http://schemas.openxmlformats.org/officeDocument/2006/relationships/image" Target="../media/image17.jpeg"/><Relationship Id="rId4" Type="http://schemas.openxmlformats.org/officeDocument/2006/relationships/image" Target="../media/image12.jpeg"/></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6.jpeg"/><Relationship Id="rId2" Type="http://schemas.openxmlformats.org/officeDocument/2006/relationships/image" Target="../media/image16.jpeg"/><Relationship Id="rId1" Type="http://schemas.openxmlformats.org/officeDocument/2006/relationships/slideLayout" Target="../slideLayouts/slideLayout4.xml"/><Relationship Id="rId6" Type="http://schemas.openxmlformats.org/officeDocument/2006/relationships/image" Target="../media/image23.jpeg"/><Relationship Id="rId5" Type="http://schemas.openxmlformats.org/officeDocument/2006/relationships/image" Target="../media/image17.jpeg"/><Relationship Id="rId4" Type="http://schemas.openxmlformats.org/officeDocument/2006/relationships/image" Target="../media/image12.jpeg"/></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8" Type="http://schemas.openxmlformats.org/officeDocument/2006/relationships/image" Target="../media/image46.GIF"/><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4.GIF"/><Relationship Id="rId5" Type="http://schemas.openxmlformats.org/officeDocument/2006/relationships/image" Target="../media/image43.GIF"/><Relationship Id="rId4" Type="http://schemas.openxmlformats.org/officeDocument/2006/relationships/image" Target="../media/image42.GIF"/><Relationship Id="rId9" Type="http://schemas.openxmlformats.org/officeDocument/2006/relationships/image" Target="../media/image47.GI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image" Target="../media/image19.jpeg"/><Relationship Id="rId5" Type="http://schemas.openxmlformats.org/officeDocument/2006/relationships/image" Target="../media/image17.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lum bright="60000" contrast="-60000"/>
          </a:blip>
          <a:stretch>
            <a:fillRect/>
          </a:stretch>
        </a:blipFill>
        <a:effectLst/>
      </p:bgPr>
    </p:bg>
    <p:spTree>
      <p:nvGrpSpPr>
        <p:cNvPr id="1" name=""/>
        <p:cNvGrpSpPr/>
        <p:nvPr/>
      </p:nvGrpSpPr>
      <p:grpSpPr>
        <a:xfrm>
          <a:off x="0" y="0"/>
          <a:ext cx="0" cy="0"/>
          <a:chOff x="0" y="0"/>
          <a:chExt cx="0" cy="0"/>
        </a:xfrm>
      </p:grpSpPr>
      <p:sp>
        <p:nvSpPr>
          <p:cNvPr id="11266" name="WordArt 3"/>
          <p:cNvSpPr>
            <a:spLocks noTextEdit="1"/>
          </p:cNvSpPr>
          <p:nvPr/>
        </p:nvSpPr>
        <p:spPr>
          <a:xfrm>
            <a:off x="762000" y="355600"/>
            <a:ext cx="7543800" cy="2540000"/>
          </a:xfrm>
          <a:prstGeom prst="rect">
            <a:avLst/>
          </a:prstGeom>
          <a:noFill/>
          <a:extLst>
            <a:ext uri="{909E8E84-426E-40DD-AFC4-6F175D3DCCD1}">
              <a14:hiddenFill xmlns:a14="http://schemas.microsoft.com/office/drawing/2010/main">
                <a:solidFill>
                  <a:schemeClr val="accent2"/>
                </a:solidFill>
              </a14:hiddenFill>
            </a:ext>
          </a:extLst>
        </p:spPr>
        <p:txBody>
          <a:bodyPr wrap="none" fromWordArt="1">
            <a:prstTxWarp prst="textWave1">
              <a:avLst>
                <a:gd name="adj1" fmla="val 13005"/>
                <a:gd name="adj2" fmla="val 0"/>
              </a:avLst>
            </a:prstTxWarp>
            <a:normAutofit/>
          </a:bodyPr>
          <a:lstStyle/>
          <a:p>
            <a:pPr algn="l"/>
            <a:r>
              <a:rPr lang="vi-VN" sz="3600" b="1" spc="-360">
                <a:solidFill>
                  <a:srgbClr val="FF0000"/>
                </a:solidFill>
                <a:effectLst>
                  <a:outerShdw dist="53882" dir="2699999" algn="ctr" rotWithShape="0">
                    <a:srgbClr val="C0C0C0">
                      <a:alpha val="79999"/>
                    </a:srgbClr>
                  </a:outerShdw>
                </a:effectLst>
                <a:latin typeface="Times New Roman" panose="02020603050405020304" charset="0"/>
                <a:ea typeface="Times New Roman" panose="02020603050405020304" charset="0"/>
              </a:rPr>
              <a:t>CHÀO MỪNG CÁC EM HỌC SINH</a:t>
            </a:r>
          </a:p>
        </p:txBody>
      </p:sp>
      <p:sp>
        <p:nvSpPr>
          <p:cNvPr id="10245" name="WordArt 5" descr="Paper bag"/>
          <p:cNvSpPr>
            <a:spLocks noTextEdit="1"/>
          </p:cNvSpPr>
          <p:nvPr/>
        </p:nvSpPr>
        <p:spPr>
          <a:xfrm>
            <a:off x="685800" y="2895600"/>
            <a:ext cx="7302500" cy="1571625"/>
          </a:xfrm>
          <a:prstGeom prst="rect">
            <a:avLst/>
          </a:prstGeom>
          <a:noFill/>
          <a:extLst>
            <a:ext uri="{909E8E84-426E-40DD-AFC4-6F175D3DCCD1}">
              <a14:hiddenFill xmlns:a14="http://schemas.microsoft.com/office/drawing/2010/main">
                <a:solidFill>
                  <a:schemeClr val="accent2"/>
                </a:solidFill>
              </a14:hiddenFill>
            </a:ext>
          </a:extLst>
        </p:spPr>
        <p:txBody>
          <a:bodyPr wrap="none" fromWordArt="1">
            <a:prstTxWarp prst="textPlain">
              <a:avLst>
                <a:gd name="adj" fmla="val 50000"/>
              </a:avLst>
            </a:prstTxWarp>
            <a:normAutofit/>
          </a:bodyPr>
          <a:lstStyle/>
          <a:p>
            <a:pPr algn="ctr" fontAlgn="base"/>
            <a:r>
              <a:rPr lang="vi-VN" altLang="en-US" sz="3600" b="1" strike="noStrike" noProof="1">
                <a:ln w="9525" cap="flat" cmpd="sng">
                  <a:solidFill>
                    <a:srgbClr val="008000"/>
                  </a:solidFill>
                  <a:prstDash val="solid"/>
                  <a:headEnd type="none" w="med" len="med"/>
                  <a:tailEnd type="none" w="med" len="med"/>
                </a:ln>
                <a:solidFill>
                  <a:srgbClr val="0066FF"/>
                </a:solidFill>
                <a:effectLst>
                  <a:outerShdw dist="563972" dir="14049740" sx="125000" sy="125000" algn="tl" rotWithShape="0">
                    <a:srgbClr val="C7DFD3">
                      <a:alpha val="79999"/>
                    </a:srgbClr>
                  </a:outerShdw>
                </a:effectLst>
                <a:latin typeface="Times New Roman" panose="02020603050405020304" charset="0"/>
                <a:ea typeface="Times New Roman" panose="02020603050405020304" charset="0"/>
              </a:rPr>
              <a:t>ĐẾN VỚI TIẾT HỌC MĨ THUẬT </a:t>
            </a:r>
          </a:p>
        </p:txBody>
      </p:sp>
      <p:sp>
        <p:nvSpPr>
          <p:cNvPr id="2" name="Hộp Văn bản 1">
            <a:extLst>
              <a:ext uri="{FF2B5EF4-FFF2-40B4-BE49-F238E27FC236}">
                <a16:creationId xmlns:a16="http://schemas.microsoft.com/office/drawing/2014/main" id="{EEC8A147-EA2D-5535-7461-D7B523BC708E}"/>
              </a:ext>
            </a:extLst>
          </p:cNvPr>
          <p:cNvSpPr txBox="1"/>
          <p:nvPr/>
        </p:nvSpPr>
        <p:spPr>
          <a:xfrm>
            <a:off x="304800" y="5794514"/>
            <a:ext cx="4419600" cy="707886"/>
          </a:xfrm>
          <a:prstGeom prst="rect">
            <a:avLst/>
          </a:prstGeom>
          <a:noFill/>
        </p:spPr>
        <p:txBody>
          <a:bodyPr wrap="square" rtlCol="0">
            <a:spAutoFit/>
          </a:bodyPr>
          <a:lstStyle/>
          <a:p>
            <a:r>
              <a:rPr lang="en-US" sz="2000" b="1" dirty="0">
                <a:solidFill>
                  <a:srgbClr val="FF0000"/>
                </a:solidFill>
                <a:latin typeface="Times New Roman" panose="02020603050405020304" pitchFamily="18" charset="0"/>
                <a:cs typeface="Times New Roman" panose="02020603050405020304" pitchFamily="18" charset="0"/>
              </a:rPr>
              <a:t>GV: </a:t>
            </a:r>
            <a:r>
              <a:rPr lang="en-US" sz="2000" b="1" dirty="0" err="1">
                <a:solidFill>
                  <a:srgbClr val="FF0000"/>
                </a:solidFill>
                <a:latin typeface="Times New Roman" panose="02020603050405020304" pitchFamily="18" charset="0"/>
                <a:cs typeface="Times New Roman" panose="02020603050405020304" pitchFamily="18" charset="0"/>
              </a:rPr>
              <a:t>Nguyễn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Thị</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Hiền</a:t>
            </a:r>
            <a:endParaRPr lang="en-US" sz="2000" b="1" dirty="0">
              <a:solidFill>
                <a:srgbClr val="FF0000"/>
              </a:solidFill>
              <a:latin typeface="Times New Roman" panose="02020603050405020304" pitchFamily="18" charset="0"/>
              <a:cs typeface="Times New Roman" panose="02020603050405020304" pitchFamily="18" charset="0"/>
            </a:endParaRPr>
          </a:p>
          <a:p>
            <a:r>
              <a:rPr lang="en-US" sz="2000" b="1" dirty="0" err="1">
                <a:solidFill>
                  <a:srgbClr val="FF0000"/>
                </a:solidFill>
                <a:latin typeface="Times New Roman" panose="02020603050405020304" pitchFamily="18" charset="0"/>
                <a:cs typeface="Times New Roman" panose="02020603050405020304" pitchFamily="18" charset="0"/>
              </a:rPr>
              <a:t>Trường</a:t>
            </a:r>
            <a:r>
              <a:rPr lang="en-US" sz="2000" b="1" dirty="0">
                <a:solidFill>
                  <a:srgbClr val="FF0000"/>
                </a:solidFill>
                <a:latin typeface="Times New Roman" panose="02020603050405020304" pitchFamily="18" charset="0"/>
                <a:cs typeface="Times New Roman" panose="02020603050405020304" pitchFamily="18" charset="0"/>
              </a:rPr>
              <a:t> THCS </a:t>
            </a:r>
            <a:r>
              <a:rPr lang="en-US" sz="2000" b="1" dirty="0" err="1">
                <a:solidFill>
                  <a:srgbClr val="FF0000"/>
                </a:solidFill>
                <a:latin typeface="Times New Roman" panose="02020603050405020304" pitchFamily="18" charset="0"/>
                <a:cs typeface="Times New Roman" panose="02020603050405020304" pitchFamily="18" charset="0"/>
              </a:rPr>
              <a:t>Yên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Sở</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tgtEl>
                                          <p:spTgt spid="11266"/>
                                        </p:tgtEl>
                                        <p:attrNameLst>
                                          <p:attrName>ppt_w</p:attrName>
                                        </p:attrNameLst>
                                      </p:cBhvr>
                                      <p:tavLst>
                                        <p:tav tm="0">
                                          <p:val>
                                            <p:fltVal val="0"/>
                                          </p:val>
                                        </p:tav>
                                        <p:tav tm="100000">
                                          <p:val>
                                            <p:strVal val="#ppt_w"/>
                                          </p:val>
                                        </p:tav>
                                      </p:tavLst>
                                    </p:anim>
                                    <p:anim calcmode="lin" valueType="num">
                                      <p:cBhvr>
                                        <p:cTn id="8" dur="1000" fill="hold"/>
                                        <p:tgtEl>
                                          <p:spTgt spid="11266"/>
                                        </p:tgtEl>
                                        <p:attrNameLst>
                                          <p:attrName>ppt_h</p:attrName>
                                        </p:attrNameLst>
                                      </p:cBhvr>
                                      <p:tavLst>
                                        <p:tav tm="0">
                                          <p:val>
                                            <p:fltVal val="0"/>
                                          </p:val>
                                        </p:tav>
                                        <p:tav tm="100000">
                                          <p:val>
                                            <p:strVal val="#ppt_h"/>
                                          </p:val>
                                        </p:tav>
                                      </p:tavLst>
                                    </p:anim>
                                    <p:anim calcmode="lin" valueType="num">
                                      <p:cBhvr>
                                        <p:cTn id="9" dur="1000" fill="hold"/>
                                        <p:tgtEl>
                                          <p:spTgt spid="11266"/>
                                        </p:tgtEl>
                                        <p:attrNameLst>
                                          <p:attrName>style.rotation</p:attrName>
                                        </p:attrNameLst>
                                      </p:cBhvr>
                                      <p:tavLst>
                                        <p:tav tm="0">
                                          <p:val>
                                            <p:fltVal val="90"/>
                                          </p:val>
                                        </p:tav>
                                        <p:tav tm="100000">
                                          <p:val>
                                            <p:fltVal val="0"/>
                                          </p:val>
                                        </p:tav>
                                      </p:tavLst>
                                    </p:anim>
                                    <p:animEffect transition="in" filter="fade">
                                      <p:cBhvr>
                                        <p:cTn id="10" dur="1000"/>
                                        <p:tgtEl>
                                          <p:spTgt spid="11266"/>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0245"/>
                                        </p:tgtEl>
                                        <p:attrNameLst>
                                          <p:attrName>style.visibility</p:attrName>
                                        </p:attrNameLst>
                                      </p:cBhvr>
                                      <p:to>
                                        <p:strVal val="visible"/>
                                      </p:to>
                                    </p:set>
                                    <p:animEffect transition="in" filter="checkerboard(across)">
                                      <p:cBhvr>
                                        <p:cTn id="15" dur="5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6" grpId="1"/>
      <p:bldP spid="10245" grpId="0"/>
      <p:bldP spid="10245"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609600" y="6172200"/>
            <a:ext cx="774827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hang Co</a:t>
            </a:r>
            <a:r>
              <a:rPr lang="vi-VN" sz="3000" b="1">
                <a:solidFill>
                  <a:schemeClr val="accent1"/>
                </a:solidFill>
                <a:effectLst>
                  <a:outerShdw blurRad="38100" dist="25400" dir="5400000" algn="ctr" rotWithShape="0">
                    <a:srgbClr val="6E747A">
                      <a:alpha val="43000"/>
                    </a:srgbClr>
                  </a:outerShdw>
                </a:effectLst>
                <a:cs typeface="Calibri" panose="020F0502020204030204" charset="0"/>
              </a:rPr>
              <a:t>mbarelles</a:t>
            </a:r>
            <a:r>
              <a:rPr sz="3000" b="1">
                <a:solidFill>
                  <a:schemeClr val="accent1"/>
                </a:solidFill>
                <a:effectLst>
                  <a:outerShdw blurRad="38100" dist="25400" dir="5400000" algn="ctr" rotWithShape="0">
                    <a:srgbClr val="6E747A">
                      <a:alpha val="43000"/>
                    </a:srgbClr>
                  </a:outerShdw>
                </a:effectLst>
                <a:cs typeface="Calibri" panose="020F0502020204030204" charset="0"/>
              </a:rPr>
              <a:t>, Pháp</a:t>
            </a:r>
          </a:p>
        </p:txBody>
      </p:sp>
      <p:pic>
        <p:nvPicPr>
          <p:cNvPr id="12" name="Picture 11" descr="240937378_1771374919724609_8448302583838619022_n"/>
          <p:cNvPicPr>
            <a:picLocks noChangeAspect="1"/>
          </p:cNvPicPr>
          <p:nvPr/>
        </p:nvPicPr>
        <p:blipFill>
          <a:blip r:embed="rId4"/>
          <a:stretch>
            <a:fillRect/>
          </a:stretch>
        </p:blipFill>
        <p:spPr>
          <a:xfrm>
            <a:off x="1203325" y="2286635"/>
            <a:ext cx="6736715" cy="3933190"/>
          </a:xfrm>
          <a:prstGeom prst="rect">
            <a:avLst/>
          </a:prstGeom>
        </p:spPr>
      </p:pic>
      <p:sp>
        <p:nvSpPr>
          <p:cNvPr id="14" name="Text Box 13"/>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grpSp>
        <p:nvGrpSpPr>
          <p:cNvPr id="15" name="Group 14"/>
          <p:cNvGrpSpPr/>
          <p:nvPr/>
        </p:nvGrpSpPr>
        <p:grpSpPr>
          <a:xfrm>
            <a:off x="1295400" y="2428240"/>
            <a:ext cx="582930" cy="560705"/>
            <a:chOff x="1080" y="4200"/>
            <a:chExt cx="918" cy="883"/>
          </a:xfrm>
        </p:grpSpPr>
        <p:sp>
          <p:nvSpPr>
            <p:cNvPr id="16" name="Oval 15"/>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Box 16"/>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4</a:t>
              </a: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par>
                                <p:cTn id="8" presetID="21"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heel(1)">
                                      <p:cBhvr>
                                        <p:cTn id="10" dur="2000"/>
                                        <p:tgtEl>
                                          <p:spTgt spid="12"/>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1)">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609600" y="6172200"/>
            <a:ext cx="774827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hang Co</a:t>
            </a:r>
            <a:r>
              <a:rPr lang="vi-VN" sz="3000" b="1">
                <a:solidFill>
                  <a:schemeClr val="accent1"/>
                </a:solidFill>
                <a:effectLst>
                  <a:outerShdw blurRad="38100" dist="25400" dir="5400000" algn="ctr" rotWithShape="0">
                    <a:srgbClr val="6E747A">
                      <a:alpha val="43000"/>
                    </a:srgbClr>
                  </a:outerShdw>
                </a:effectLst>
                <a:cs typeface="Calibri" panose="020F0502020204030204" charset="0"/>
              </a:rPr>
              <a:t>mbarelles</a:t>
            </a:r>
            <a:r>
              <a:rPr sz="3000" b="1">
                <a:solidFill>
                  <a:schemeClr val="accent1"/>
                </a:solidFill>
                <a:effectLst>
                  <a:outerShdw blurRad="38100" dist="25400" dir="5400000" algn="ctr" rotWithShape="0">
                    <a:srgbClr val="6E747A">
                      <a:alpha val="43000"/>
                    </a:srgbClr>
                  </a:outerShdw>
                </a:effectLst>
                <a:cs typeface="Calibri" panose="020F0502020204030204" charset="0"/>
              </a:rPr>
              <a:t>, Pháp</a:t>
            </a:r>
          </a:p>
        </p:txBody>
      </p:sp>
      <p:pic>
        <p:nvPicPr>
          <p:cNvPr id="11" name="Picture 10" descr="240967625_556821342220178_347599314279384841_n"/>
          <p:cNvPicPr>
            <a:picLocks noChangeAspect="1"/>
          </p:cNvPicPr>
          <p:nvPr/>
        </p:nvPicPr>
        <p:blipFill>
          <a:blip r:embed="rId4"/>
          <a:stretch>
            <a:fillRect/>
          </a:stretch>
        </p:blipFill>
        <p:spPr>
          <a:xfrm>
            <a:off x="447040" y="2229485"/>
            <a:ext cx="3942715" cy="3989705"/>
          </a:xfrm>
          <a:prstGeom prst="rect">
            <a:avLst/>
          </a:prstGeom>
        </p:spPr>
      </p:pic>
      <p:pic>
        <p:nvPicPr>
          <p:cNvPr id="12" name="Picture 11" descr="240649463_371195331201365_4253723631594303797_n"/>
          <p:cNvPicPr>
            <a:picLocks noChangeAspect="1"/>
          </p:cNvPicPr>
          <p:nvPr/>
        </p:nvPicPr>
        <p:blipFill>
          <a:blip r:embed="rId5"/>
          <a:stretch>
            <a:fillRect/>
          </a:stretch>
        </p:blipFill>
        <p:spPr>
          <a:xfrm>
            <a:off x="4735195" y="2259965"/>
            <a:ext cx="3951605" cy="3939540"/>
          </a:xfrm>
          <a:prstGeom prst="rect">
            <a:avLst/>
          </a:prstGeom>
        </p:spPr>
      </p:pic>
      <p:sp>
        <p:nvSpPr>
          <p:cNvPr id="14" name="Text Box 13"/>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par>
                                <p:cTn id="8" presetID="5"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heckerboard(across)">
                                      <p:cBhvr>
                                        <p:cTn id="10" dur="500"/>
                                        <p:tgtEl>
                                          <p:spTgt spid="1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pic>
        <p:nvPicPr>
          <p:cNvPr id="11" name="Picture 10" descr="240883226_227939599136225_6738613896044498258_n"/>
          <p:cNvPicPr>
            <a:picLocks noChangeAspect="1"/>
          </p:cNvPicPr>
          <p:nvPr/>
        </p:nvPicPr>
        <p:blipFill>
          <a:blip r:embed="rId4"/>
          <a:stretch>
            <a:fillRect/>
          </a:stretch>
        </p:blipFill>
        <p:spPr>
          <a:xfrm>
            <a:off x="990600" y="2352040"/>
            <a:ext cx="7207885" cy="3819525"/>
          </a:xfrm>
          <a:prstGeom prst="rect">
            <a:avLst/>
          </a:prstGeom>
        </p:spPr>
      </p:pic>
      <p:sp>
        <p:nvSpPr>
          <p:cNvPr id="13" name="Text Box 12"/>
          <p:cNvSpPr txBox="1"/>
          <p:nvPr/>
        </p:nvSpPr>
        <p:spPr>
          <a:xfrm>
            <a:off x="697865" y="6324600"/>
            <a:ext cx="7748270" cy="39878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en-US" sz="2000" b="1">
                <a:solidFill>
                  <a:schemeClr val="accent1"/>
                </a:solidFill>
                <a:effectLst>
                  <a:outerShdw blurRad="38100" dist="25400" dir="5400000" algn="ctr" rotWithShape="0">
                    <a:srgbClr val="6E747A">
                      <a:alpha val="43000"/>
                    </a:srgbClr>
                  </a:outerShdw>
                </a:effectLst>
                <a:cs typeface="Calibri" panose="020F0502020204030204" charset="0"/>
              </a:rPr>
              <a:t>H</a:t>
            </a:r>
            <a:r>
              <a:rPr lang="vi-VN" altLang="en-US" sz="2000" b="1">
                <a:solidFill>
                  <a:schemeClr val="accent1"/>
                </a:solidFill>
                <a:effectLst>
                  <a:outerShdw blurRad="38100" dist="25400" dir="5400000" algn="ctr" rotWithShape="0">
                    <a:srgbClr val="6E747A">
                      <a:alpha val="43000"/>
                    </a:srgbClr>
                  </a:outerShdw>
                </a:effectLst>
                <a:cs typeface="Calibri" panose="020F0502020204030204" charset="0"/>
              </a:rPr>
              <a:t>ình trong h</a:t>
            </a:r>
            <a:r>
              <a:rPr sz="2000" b="1">
                <a:solidFill>
                  <a:schemeClr val="accent1"/>
                </a:solidFill>
                <a:effectLst>
                  <a:outerShdw blurRad="38100" dist="25400" dir="5400000" algn="ctr" rotWithShape="0">
                    <a:srgbClr val="6E747A">
                      <a:alpha val="43000"/>
                    </a:srgbClr>
                  </a:outerShdw>
                </a:effectLst>
                <a:cs typeface="Calibri" panose="020F0502020204030204" charset="0"/>
              </a:rPr>
              <a:t>ang </a:t>
            </a:r>
            <a:r>
              <a:rPr lang="vi-VN" sz="2000" b="1">
                <a:solidFill>
                  <a:schemeClr val="accent1"/>
                </a:solidFill>
                <a:effectLst>
                  <a:outerShdw blurRad="38100" dist="25400" dir="5400000" algn="ctr" rotWithShape="0">
                    <a:srgbClr val="6E747A">
                      <a:alpha val="43000"/>
                    </a:srgbClr>
                  </a:outerShdw>
                </a:effectLst>
                <a:cs typeface="Calibri" panose="020F0502020204030204" charset="0"/>
              </a:rPr>
              <a:t>động ở công viên QG Kakadu,Australia</a:t>
            </a:r>
          </a:p>
        </p:txBody>
      </p:sp>
      <p:sp>
        <p:nvSpPr>
          <p:cNvPr id="15" name="Text Box 14"/>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grpSp>
        <p:nvGrpSpPr>
          <p:cNvPr id="16" name="Group 15"/>
          <p:cNvGrpSpPr/>
          <p:nvPr/>
        </p:nvGrpSpPr>
        <p:grpSpPr>
          <a:xfrm>
            <a:off x="1219200" y="2514600"/>
            <a:ext cx="582930" cy="560705"/>
            <a:chOff x="1080" y="4200"/>
            <a:chExt cx="918" cy="883"/>
          </a:xfrm>
        </p:grpSpPr>
        <p:sp>
          <p:nvSpPr>
            <p:cNvPr id="17" name="Oval 16"/>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Box 17"/>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5</a:t>
              </a: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lum bright="24000" contrast="12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79400"/>
            <a:ext cx="1176655" cy="1176655"/>
          </a:xfrm>
          <a:prstGeom prst="rect">
            <a:avLst/>
          </a:prstGeom>
        </p:spPr>
      </p:pic>
      <p:sp>
        <p:nvSpPr>
          <p:cNvPr id="8" name="Text Box 7"/>
          <p:cNvSpPr txBox="1"/>
          <p:nvPr/>
        </p:nvSpPr>
        <p:spPr>
          <a:xfrm>
            <a:off x="609600" y="2428240"/>
            <a:ext cx="7538085" cy="386143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5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a:t>
            </a:r>
            <a:r>
              <a:rPr sz="3500" b="1">
                <a:solidFill>
                  <a:schemeClr val="accent1"/>
                </a:solidFill>
                <a:effectLst>
                  <a:outerShdw blurRad="38100" dist="25400" dir="5400000" algn="ctr" rotWithShape="0">
                    <a:srgbClr val="6E747A">
                      <a:alpha val="43000"/>
                    </a:srgbClr>
                  </a:outerShdw>
                </a:effectLst>
                <a:cs typeface="Calibri" panose="020F0502020204030204" charset="0"/>
              </a:rPr>
              <a:t>+ Đối tượng trong các hình vẽ là gì?</a:t>
            </a:r>
          </a:p>
          <a:p>
            <a:pPr marL="228600" indent="-228600"/>
            <a:r>
              <a:rPr sz="3500" b="1">
                <a:solidFill>
                  <a:schemeClr val="accent1"/>
                </a:solidFill>
                <a:effectLst>
                  <a:outerShdw blurRad="38100" dist="25400" dir="5400000" algn="ctr" rotWithShape="0">
                    <a:srgbClr val="6E747A">
                      <a:alpha val="43000"/>
                    </a:srgbClr>
                  </a:outerShdw>
                </a:effectLst>
                <a:cs typeface="Calibri" panose="020F0502020204030204" charset="0"/>
              </a:rPr>
              <a:t>+ Nêu đặc điểm về đường nét, màu sắc của hình vẽ đó.</a:t>
            </a:r>
          </a:p>
          <a:p>
            <a:pPr marL="228600" indent="-228600"/>
            <a:r>
              <a:rPr sz="3500" b="1">
                <a:solidFill>
                  <a:schemeClr val="accent1"/>
                </a:solidFill>
                <a:effectLst>
                  <a:outerShdw blurRad="38100" dist="25400" dir="5400000" algn="ctr" rotWithShape="0">
                    <a:srgbClr val="6E747A">
                      <a:alpha val="43000"/>
                    </a:srgbClr>
                  </a:outerShdw>
                </a:effectLst>
                <a:cs typeface="Calibri" panose="020F0502020204030204" charset="0"/>
              </a:rPr>
              <a:t>+ Hình vẽ đó gồm một hay nhiều nhân vật?</a:t>
            </a:r>
          </a:p>
          <a:p>
            <a:pPr marL="228600" indent="-228600"/>
            <a:r>
              <a:rPr sz="3500" b="1">
                <a:solidFill>
                  <a:schemeClr val="accent1"/>
                </a:solidFill>
                <a:effectLst>
                  <a:outerShdw blurRad="38100" dist="25400" dir="5400000" algn="ctr" rotWithShape="0">
                    <a:srgbClr val="6E747A">
                      <a:alpha val="43000"/>
                    </a:srgbClr>
                  </a:outerShdw>
                </a:effectLst>
                <a:cs typeface="Calibri" panose="020F0502020204030204" charset="0"/>
              </a:rPr>
              <a:t>+ Cách sắp xếp nhân vật trong hình vẽ đó như thế nào?</a:t>
            </a:r>
          </a:p>
        </p:txBody>
      </p:sp>
      <p:sp>
        <p:nvSpPr>
          <p:cNvPr id="10" name="Text Box 9"/>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lum bright="24000" contrast="24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533400" y="152400"/>
            <a:ext cx="1141730" cy="1274445"/>
          </a:xfrm>
          <a:prstGeom prst="rect">
            <a:avLst/>
          </a:prstGeom>
        </p:spPr>
      </p:pic>
      <p:sp>
        <p:nvSpPr>
          <p:cNvPr id="9" name="Text Box 8"/>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
        <p:nvSpPr>
          <p:cNvPr id="100" name="Text Box 99"/>
          <p:cNvSpPr txBox="1"/>
          <p:nvPr/>
        </p:nvSpPr>
        <p:spPr>
          <a:xfrm>
            <a:off x="859155" y="2438400"/>
            <a:ext cx="7653020" cy="3138170"/>
          </a:xfrm>
          <a:prstGeom prst="rect">
            <a:avLst/>
          </a:prstGeom>
          <a:noFill/>
          <a:ln w="9525">
            <a:noFill/>
          </a:ln>
        </p:spPr>
        <p:txBody>
          <a:bodyPr wrap="square">
            <a:spAutoFit/>
          </a:bodyPr>
          <a:lstStyle/>
          <a:p>
            <a:pPr indent="0"/>
            <a:r>
              <a:rPr lang="en-US" sz="3300" b="1">
                <a:latin typeface="Times New Roman" panose="02020603050405020304" charset="0"/>
              </a:rPr>
              <a:t>+ Nét, hình, màu trong các hình vẽ: Đều miêu tả các hình ở thời kì tiền sử, sử dụng màu vàng nâu là gam màu chủ đạo.</a:t>
            </a:r>
          </a:p>
          <a:p>
            <a:r>
              <a:rPr lang="en-US" sz="3300" b="1">
                <a:latin typeface="Times New Roman" panose="02020603050405020304" charset="0"/>
              </a:rPr>
              <a:t>+ Chất liệu và cách thức thể hiện: Các tác phẩm ở thời kì tiền sử được thể hiện ở một số hang đá, phiến đá</a:t>
            </a:r>
          </a:p>
        </p:txBody>
      </p:sp>
    </p:spTree>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000" fill="hold">
                                          <p:stCondLst>
                                            <p:cond delay="0"/>
                                          </p:stCondLst>
                                        </p:cTn>
                                        <p:tgtEl>
                                          <p:spTgt spid="100"/>
                                        </p:tgtEl>
                                        <p:attrNameLst>
                                          <p:attrName>style.visibility</p:attrName>
                                        </p:attrNameLst>
                                      </p:cBhvr>
                                      <p:to>
                                        <p:strVal val="visible"/>
                                      </p:to>
                                    </p:set>
                                    <p:animEffect transition="in" filter="circle(in)">
                                      <p:cBhvr>
                                        <p:cTn id="7"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lum bright="18000" contrast="30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95275"/>
            <a:ext cx="1054735" cy="109601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100" name="Text Box 99"/>
          <p:cNvSpPr txBox="1"/>
          <p:nvPr/>
        </p:nvSpPr>
        <p:spPr>
          <a:xfrm>
            <a:off x="304800" y="2438400"/>
            <a:ext cx="8188325" cy="3138170"/>
          </a:xfrm>
          <a:prstGeom prst="rect">
            <a:avLst/>
          </a:prstGeom>
          <a:noFill/>
          <a:ln w="9525">
            <a:noFill/>
          </a:ln>
        </p:spPr>
        <p:txBody>
          <a:bodyPr wrap="square">
            <a:spAutoFit/>
          </a:bodyPr>
          <a:lstStyle/>
          <a:p>
            <a:pPr indent="0"/>
            <a:r>
              <a:rPr lang="en-US" sz="3300" b="1">
                <a:latin typeface="Times New Roman" panose="02020603050405020304" charset="0"/>
              </a:rPr>
              <a:t>+ Nét, hình, màu trong các hình vẽ: Đều miêu tả các hình ở thời kì tiền sử, sử dụng màu vàng nâu là gam màu chủ đạo.</a:t>
            </a:r>
          </a:p>
          <a:p>
            <a:r>
              <a:rPr lang="en-US" sz="3300" b="1">
                <a:latin typeface="Times New Roman" panose="02020603050405020304" charset="0"/>
              </a:rPr>
              <a:t>+ Chất liệu và cách thức thể hiện: Các tác phẩm ở thời kì tiền sử được thể hiện ở một số hang đá, phiến đá</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checkerboard(across)">
                                      <p:cBhvr>
                                        <p:cTn id="12"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0" grpId="0"/>
      <p:bldP spid="100"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lum bright="54000" contrast="-42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74955"/>
            <a:ext cx="1227455" cy="110998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4" name="Text Box 3"/>
          <p:cNvSpPr txBox="1"/>
          <p:nvPr/>
        </p:nvSpPr>
        <p:spPr>
          <a:xfrm>
            <a:off x="152400" y="2209800"/>
            <a:ext cx="8660765" cy="1014730"/>
          </a:xfrm>
          <a:prstGeom prst="rect">
            <a:avLst/>
          </a:prstGeom>
          <a:noFill/>
          <a:ln w="9525">
            <a:noFill/>
          </a:ln>
        </p:spPr>
        <p:txBody>
          <a:bodyPr wrap="square">
            <a:spAutoFit/>
          </a:bodyPr>
          <a:lstStyle/>
          <a:p>
            <a:pPr indent="0"/>
            <a:r>
              <a:rPr lang="en-US" sz="3000" b="1">
                <a:latin typeface="Times New Roman" panose="02020603050405020304" charset="0"/>
              </a:rPr>
              <a:t>HS quan sát hình ở trang 21 SGK Mĩ thuật 6 để nhận biết cách vẽ mô phỏng đơn giản.</a:t>
            </a:r>
          </a:p>
        </p:txBody>
      </p:sp>
      <p:sp>
        <p:nvSpPr>
          <p:cNvPr id="6" name="Text Box 5"/>
          <p:cNvSpPr txBox="1"/>
          <p:nvPr/>
        </p:nvSpPr>
        <p:spPr>
          <a:xfrm>
            <a:off x="241300" y="3180715"/>
            <a:ext cx="8660765" cy="553085"/>
          </a:xfrm>
          <a:prstGeom prst="rect">
            <a:avLst/>
          </a:prstGeom>
          <a:noFill/>
          <a:ln w="9525">
            <a:noFill/>
          </a:ln>
        </p:spPr>
        <p:txBody>
          <a:bodyPr wrap="square">
            <a:spAutoFit/>
          </a:bodyPr>
          <a:lstStyle/>
          <a:p>
            <a:pPr indent="0"/>
            <a:r>
              <a:rPr lang="en-US" sz="3000" b="1">
                <a:latin typeface="Times New Roman" panose="02020603050405020304" charset="0"/>
              </a:rPr>
              <a:t>HS suy nghĩ, thảo luận theo cặp đôi:</a:t>
            </a:r>
          </a:p>
        </p:txBody>
      </p:sp>
      <p:sp>
        <p:nvSpPr>
          <p:cNvPr id="8" name="Text Box 7"/>
          <p:cNvSpPr txBox="1"/>
          <p:nvPr/>
        </p:nvSpPr>
        <p:spPr>
          <a:xfrm>
            <a:off x="152400" y="3733800"/>
            <a:ext cx="8660765" cy="2399665"/>
          </a:xfrm>
          <a:prstGeom prst="rect">
            <a:avLst/>
          </a:prstGeom>
          <a:noFill/>
          <a:ln w="9525">
            <a:noFill/>
          </a:ln>
        </p:spPr>
        <p:txBody>
          <a:bodyPr wrap="square">
            <a:spAutoFit/>
          </a:bodyPr>
          <a:lstStyle/>
          <a:p>
            <a:pPr indent="0"/>
            <a:r>
              <a:rPr lang="en-US" sz="3000" b="1">
                <a:latin typeface="Times New Roman" panose="02020603050405020304" charset="0"/>
              </a:rPr>
              <a:t>+ Vẽ mô phỏng có gì giống và khác với chép lại hình theo mẫu?</a:t>
            </a:r>
          </a:p>
          <a:p>
            <a:r>
              <a:rPr lang="en-US" sz="3000" b="1">
                <a:latin typeface="Times New Roman" panose="02020603050405020304" charset="0"/>
              </a:rPr>
              <a:t>+ Cách vẽ mô phỏng được thực hiện như thế nào?</a:t>
            </a:r>
          </a:p>
          <a:p>
            <a:r>
              <a:rPr lang="en-US" sz="3000" b="1">
                <a:latin typeface="Times New Roman" panose="02020603050405020304" charset="0"/>
              </a:rPr>
              <a:t>+ Vẽ mô phỏng có nhất thiết phải vẽ màu giống hình mẫu không? Vì sao?</a:t>
            </a:r>
          </a:p>
        </p:txBody>
      </p:sp>
    </p:spTree>
  </p:cSld>
  <p:clrMapOvr>
    <a:masterClrMapping/>
  </p:clrMapOvr>
  <mc:AlternateContent xmlns:mc="http://schemas.openxmlformats.org/markup-compatibility/2006" xmlns:p15="http://schemas.microsoft.com/office/powerpoint/2012/main">
    <mc:Choice Requires="p15">
      <p:transition>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ppt_h*1.125000"/>
                                          </p:val>
                                        </p:tav>
                                        <p:tav tm="100000">
                                          <p:val>
                                            <p:strVal val="#ppt_y"/>
                                          </p:val>
                                        </p:tav>
                                      </p:tavLst>
                                    </p:anim>
                                    <p:animEffect transition="in" filter="wipe(up)">
                                      <p:cBhvr>
                                        <p:cTn id="12" dur="500"/>
                                        <p:tgtEl>
                                          <p:spTgt spid="6"/>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p:tgtEl>
                                          <p:spTgt spid="8"/>
                                        </p:tgtEl>
                                        <p:attrNameLst>
                                          <p:attrName>ppt_y</p:attrName>
                                        </p:attrNameLst>
                                      </p:cBhvr>
                                      <p:tavLst>
                                        <p:tav tm="0">
                                          <p:val>
                                            <p:strVal val="#ppt_y+#ppt_h*1.125000"/>
                                          </p:val>
                                        </p:tav>
                                        <p:tav tm="100000">
                                          <p:val>
                                            <p:strVal val="#ppt_y"/>
                                          </p:val>
                                        </p:tav>
                                      </p:tavLst>
                                    </p:anim>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6" grpId="1"/>
      <p:bldP spid="8" grpId="0"/>
      <p:bldP spid="8"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100" name="Text Box 99"/>
          <p:cNvSpPr txBox="1"/>
          <p:nvPr/>
        </p:nvSpPr>
        <p:spPr>
          <a:xfrm>
            <a:off x="178435" y="2161540"/>
            <a:ext cx="8508365" cy="1614805"/>
          </a:xfrm>
          <a:prstGeom prst="rect">
            <a:avLst/>
          </a:prstGeom>
          <a:noFill/>
          <a:ln w="9525">
            <a:noFill/>
          </a:ln>
        </p:spPr>
        <p:txBody>
          <a:bodyPr wrap="square">
            <a:spAutoFit/>
          </a:bodyPr>
          <a:lstStyle/>
          <a:p>
            <a:pPr indent="0"/>
            <a:r>
              <a:rPr lang="en-US" sz="3300" b="1">
                <a:latin typeface="Times New Roman" panose="02020603050405020304" charset="0"/>
              </a:rPr>
              <a:t>- KL: Mô phỏng hình vẽ trong hang động là một trong những cách tìm hiểu nghệ thuật tạo hình thời Tiền sử.</a:t>
            </a:r>
          </a:p>
        </p:txBody>
      </p:sp>
      <p:sp>
        <p:nvSpPr>
          <p:cNvPr id="3" name="Text Box 2"/>
          <p:cNvSpPr txBox="1"/>
          <p:nvPr/>
        </p:nvSpPr>
        <p:spPr>
          <a:xfrm>
            <a:off x="228600" y="3581400"/>
            <a:ext cx="8508365" cy="3138170"/>
          </a:xfrm>
          <a:prstGeom prst="rect">
            <a:avLst/>
          </a:prstGeom>
          <a:noFill/>
          <a:ln w="9525">
            <a:noFill/>
          </a:ln>
        </p:spPr>
        <p:txBody>
          <a:bodyPr wrap="square">
            <a:spAutoFit/>
          </a:bodyPr>
          <a:lstStyle/>
          <a:p>
            <a:pPr indent="0" algn="ctr"/>
            <a:r>
              <a:rPr lang="en-US" sz="3300" b="1" u="sng">
                <a:gradFill>
                  <a:gsLst>
                    <a:gs pos="0">
                      <a:srgbClr val="012D86"/>
                    </a:gs>
                    <a:gs pos="100000">
                      <a:srgbClr val="0E2557"/>
                    </a:gs>
                  </a:gsLst>
                  <a:lin scaled="0"/>
                </a:gradFill>
                <a:highlight>
                  <a:srgbClr val="FFFF00"/>
                </a:highlight>
                <a:latin typeface="Times New Roman" panose="02020603050405020304" charset="0"/>
              </a:rPr>
              <a:t>- Các bước vẽ mô phỏng :</a:t>
            </a:r>
            <a:endParaRPr lang="en-US" sz="3300" b="1">
              <a:highlight>
                <a:srgbClr val="FFFF00"/>
              </a:highlight>
              <a:latin typeface="Times New Roman" panose="02020603050405020304" charset="0"/>
            </a:endParaRPr>
          </a:p>
          <a:p>
            <a:pPr algn="l"/>
            <a:r>
              <a:rPr lang="en-US" sz="3300" b="1">
                <a:highlight>
                  <a:srgbClr val="FFFF00"/>
                </a:highlight>
                <a:latin typeface="Times New Roman" panose="02020603050405020304" charset="0"/>
              </a:rPr>
              <a:t>+ Bước 1 : Xác định bố cục hình vẽ và phác các nét khái quát.</a:t>
            </a:r>
          </a:p>
          <a:p>
            <a:pPr algn="l"/>
            <a:r>
              <a:rPr lang="en-US" sz="3300" b="1">
                <a:highlight>
                  <a:srgbClr val="FFFF00"/>
                </a:highlight>
                <a:latin typeface="Times New Roman" panose="02020603050405020304" charset="0"/>
              </a:rPr>
              <a:t>  + Bước 2 : Vẽ, điều chỉnh hình và chi tiết cho sát với hình mẫu</a:t>
            </a:r>
          </a:p>
          <a:p>
            <a:pPr algn="l"/>
            <a:r>
              <a:rPr lang="en-US" sz="3300" b="1">
                <a:highlight>
                  <a:srgbClr val="FFFF00"/>
                </a:highlight>
                <a:latin typeface="Times New Roman" panose="02020603050405020304" charset="0"/>
              </a:rPr>
              <a:t>+ Bước 3 : Vẽ màu.</a:t>
            </a: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checkerboard(across)">
                                      <p:cBhvr>
                                        <p:cTn id="7" dur="500"/>
                                        <p:tgtEl>
                                          <p:spTgt spid="10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3" grpId="0"/>
      <p:bldP spid="3"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153160" cy="109283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3" name="Text Box 2"/>
          <p:cNvSpPr txBox="1"/>
          <p:nvPr/>
        </p:nvSpPr>
        <p:spPr>
          <a:xfrm>
            <a:off x="6106795" y="2286635"/>
            <a:ext cx="2548255" cy="4523105"/>
          </a:xfrm>
          <a:prstGeom prst="rect">
            <a:avLst/>
          </a:prstGeom>
          <a:noFill/>
          <a:ln w="9525">
            <a:noFill/>
          </a:ln>
        </p:spPr>
        <p:txBody>
          <a:bodyPr wrap="square">
            <a:spAutoFit/>
          </a:bodyPr>
          <a:lstStyle/>
          <a:p>
            <a:pPr indent="0"/>
            <a:endParaRPr lang="en-US" sz="3600" b="1">
              <a:latin typeface="Times New Roman" panose="02020603050405020304" charset="0"/>
            </a:endParaRPr>
          </a:p>
          <a:p>
            <a:r>
              <a:rPr lang="en-US" sz="3600" b="1">
                <a:latin typeface="Times New Roman" panose="02020603050405020304" charset="0"/>
              </a:rPr>
              <a:t>+ Bước 1 : Xác định bố cục hình vẽ và phác các nét khái quát.</a:t>
            </a:r>
          </a:p>
          <a:p>
            <a:endParaRPr lang="en-US" sz="3600" b="1">
              <a:latin typeface="Times New Roman" panose="02020603050405020304" charset="0"/>
            </a:endParaRPr>
          </a:p>
        </p:txBody>
      </p:sp>
      <p:pic>
        <p:nvPicPr>
          <p:cNvPr id="4" name="Content Placeholder 3" descr="screenshot_10_126"/>
          <p:cNvPicPr>
            <a:picLocks noGrp="1" noChangeAspect="1"/>
          </p:cNvPicPr>
          <p:nvPr>
            <p:ph sz="half" idx="2"/>
          </p:nvPr>
        </p:nvPicPr>
        <p:blipFill>
          <a:blip r:embed="rId4"/>
          <a:stretch>
            <a:fillRect/>
          </a:stretch>
        </p:blipFill>
        <p:spPr>
          <a:xfrm>
            <a:off x="152400" y="2210435"/>
            <a:ext cx="5953760" cy="4330700"/>
          </a:xfrm>
          <a:prstGeom prst="rect">
            <a:avLst/>
          </a:prstGeom>
        </p:spPr>
      </p:pic>
    </p:spTree>
  </p:cSld>
  <p:clrMapOvr>
    <a:masterClrMapping/>
  </p:clrMapOvr>
  <mc:AlternateContent xmlns:mc="http://schemas.openxmlformats.org/markup-compatibility/2006" xmlns:p15="http://schemas.microsoft.com/office/powerpoint/2012/main">
    <mc:Choice Requires="p15">
      <p:transition>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533400" y="228600"/>
            <a:ext cx="1087120" cy="119126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3" name="Text Box 2"/>
          <p:cNvSpPr txBox="1"/>
          <p:nvPr/>
        </p:nvSpPr>
        <p:spPr>
          <a:xfrm>
            <a:off x="146685" y="2286635"/>
            <a:ext cx="2660015" cy="3646170"/>
          </a:xfrm>
          <a:prstGeom prst="rect">
            <a:avLst/>
          </a:prstGeom>
          <a:noFill/>
          <a:ln w="9525">
            <a:noFill/>
          </a:ln>
        </p:spPr>
        <p:txBody>
          <a:bodyPr wrap="square">
            <a:spAutoFit/>
          </a:bodyPr>
          <a:lstStyle/>
          <a:p>
            <a:pPr indent="0"/>
            <a:endParaRPr lang="en-US" sz="3300" b="1">
              <a:latin typeface="Times New Roman" panose="02020603050405020304" charset="0"/>
            </a:endParaRPr>
          </a:p>
          <a:p>
            <a:r>
              <a:rPr lang="en-US" sz="3300" b="1">
                <a:latin typeface="Times New Roman" panose="02020603050405020304" charset="0"/>
              </a:rPr>
              <a:t>+ Bước 2 : Vẽ, điều chỉnh hình và chi tiết cho sát với hình mẫu</a:t>
            </a:r>
          </a:p>
          <a:p>
            <a:endParaRPr lang="en-US" sz="3300" b="1">
              <a:latin typeface="Times New Roman" panose="02020603050405020304" charset="0"/>
            </a:endParaRPr>
          </a:p>
        </p:txBody>
      </p:sp>
      <p:pic>
        <p:nvPicPr>
          <p:cNvPr id="4" name="Content Placeholder 3" descr="screenshot_133"/>
          <p:cNvPicPr>
            <a:picLocks noGrp="1" noChangeAspect="1"/>
          </p:cNvPicPr>
          <p:nvPr>
            <p:ph sz="half" idx="2"/>
          </p:nvPr>
        </p:nvPicPr>
        <p:blipFill>
          <a:blip r:embed="rId4"/>
          <a:stretch>
            <a:fillRect/>
          </a:stretch>
        </p:blipFill>
        <p:spPr>
          <a:xfrm>
            <a:off x="3000375" y="2210435"/>
            <a:ext cx="5808980" cy="4552315"/>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gtEl>
                                        <p:attrNameLst>
                                          <p:attrName>style.visibility</p:attrName>
                                        </p:attrNameLst>
                                      </p:cBhvr>
                                      <p:to>
                                        <p:strVal val="visible"/>
                                      </p:to>
                                    </p:set>
                                    <p:anim calcmode="discrete" valueType="clr">
                                      <p:cBhvr override="childStyle">
                                        <p:cTn id="14"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gtEl>
                                        <p:attrNameLst>
                                          <p:attrName>fillcolor</p:attrName>
                                        </p:attrNameLst>
                                      </p:cBhvr>
                                      <p:tavLst>
                                        <p:tav tm="0">
                                          <p:val>
                                            <p:clrVal>
                                              <a:schemeClr val="accent2"/>
                                            </p:clrVal>
                                          </p:val>
                                        </p:tav>
                                        <p:tav tm="50000">
                                          <p:val>
                                            <p:clrVal>
                                              <a:schemeClr val="hlink"/>
                                            </p:clrVal>
                                          </p:val>
                                        </p:tav>
                                      </p:tavLst>
                                    </p:anim>
                                    <p:set>
                                      <p:cBhvr>
                                        <p:cTn id="16"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lum bright="54000" contrast="-42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74955"/>
            <a:ext cx="1212215" cy="1102995"/>
          </a:xfrm>
          <a:prstGeom prst="rect">
            <a:avLst/>
          </a:prstGeom>
        </p:spPr>
      </p:pic>
      <p:pic>
        <p:nvPicPr>
          <p:cNvPr id="3" name="Content Placeholder 2" descr="images (2)"/>
          <p:cNvPicPr>
            <a:picLocks noGrp="1" noChangeAspect="1"/>
          </p:cNvPicPr>
          <p:nvPr>
            <p:ph sz="half" idx="2"/>
          </p:nvPr>
        </p:nvPicPr>
        <p:blipFill>
          <a:blip r:embed="rId4"/>
          <a:stretch>
            <a:fillRect/>
          </a:stretch>
        </p:blipFill>
        <p:spPr>
          <a:xfrm>
            <a:off x="229235" y="4164330"/>
            <a:ext cx="4457700" cy="2270760"/>
          </a:xfrm>
          <a:prstGeom prst="rect">
            <a:avLst/>
          </a:prstGeom>
        </p:spPr>
      </p:pic>
      <p:pic>
        <p:nvPicPr>
          <p:cNvPr id="4" name="Picture 3" descr="images (3)"/>
          <p:cNvPicPr>
            <a:picLocks noChangeAspect="1"/>
          </p:cNvPicPr>
          <p:nvPr/>
        </p:nvPicPr>
        <p:blipFill>
          <a:blip r:embed="rId5"/>
          <a:stretch>
            <a:fillRect/>
          </a:stretch>
        </p:blipFill>
        <p:spPr>
          <a:xfrm>
            <a:off x="4800600" y="1676400"/>
            <a:ext cx="3938270" cy="4740910"/>
          </a:xfrm>
          <a:prstGeom prst="rect">
            <a:avLst/>
          </a:prstGeom>
        </p:spPr>
      </p:pic>
      <p:pic>
        <p:nvPicPr>
          <p:cNvPr id="6" name="Picture 5" descr="images (4)"/>
          <p:cNvPicPr>
            <a:picLocks noChangeAspect="1"/>
          </p:cNvPicPr>
          <p:nvPr/>
        </p:nvPicPr>
        <p:blipFill>
          <a:blip r:embed="rId6"/>
          <a:stretch>
            <a:fillRect/>
          </a:stretch>
        </p:blipFill>
        <p:spPr>
          <a:xfrm>
            <a:off x="228600" y="1600200"/>
            <a:ext cx="4374515" cy="244602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000" fill="hold">
                                          <p:stCondLst>
                                            <p:cond delay="0"/>
                                          </p:stCondLst>
                                        </p:cTn>
                                        <p:tgtEl>
                                          <p:spTgt spid="4"/>
                                        </p:tgtEl>
                                        <p:attrNameLst>
                                          <p:attrName>style.visibility</p:attrName>
                                        </p:attrNameLst>
                                      </p:cBhvr>
                                      <p:to>
                                        <p:strVal val="visible"/>
                                      </p:to>
                                    </p:set>
                                    <p:animEffect transition="in" filter="diamond(in)">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533400" y="152400"/>
            <a:ext cx="1000760" cy="124206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3" name="Text Box 2"/>
          <p:cNvSpPr txBox="1"/>
          <p:nvPr/>
        </p:nvSpPr>
        <p:spPr>
          <a:xfrm>
            <a:off x="228600" y="5638800"/>
            <a:ext cx="8508365" cy="1106805"/>
          </a:xfrm>
          <a:prstGeom prst="rect">
            <a:avLst/>
          </a:prstGeom>
          <a:noFill/>
          <a:ln w="9525">
            <a:noFill/>
          </a:ln>
        </p:spPr>
        <p:txBody>
          <a:bodyPr wrap="square">
            <a:spAutoFit/>
          </a:bodyPr>
          <a:lstStyle/>
          <a:p>
            <a:pPr indent="0" algn="ctr"/>
            <a:endParaRPr lang="en-US" sz="3300" b="1">
              <a:latin typeface="Times New Roman" panose="02020603050405020304" charset="0"/>
            </a:endParaRPr>
          </a:p>
          <a:p>
            <a:r>
              <a:rPr lang="en-US" sz="3300" b="1">
                <a:latin typeface="Times New Roman" panose="02020603050405020304" charset="0"/>
              </a:rPr>
              <a:t>+ Bước 3 : Vẽ màu.</a:t>
            </a:r>
          </a:p>
        </p:txBody>
      </p:sp>
      <p:pic>
        <p:nvPicPr>
          <p:cNvPr id="4" name="Content Placeholder 3" descr="screenshot_134"/>
          <p:cNvPicPr>
            <a:picLocks noGrp="1" noChangeAspect="1"/>
          </p:cNvPicPr>
          <p:nvPr>
            <p:ph sz="half" idx="2"/>
          </p:nvPr>
        </p:nvPicPr>
        <p:blipFill>
          <a:blip r:embed="rId4"/>
          <a:stretch>
            <a:fillRect/>
          </a:stretch>
        </p:blipFill>
        <p:spPr>
          <a:xfrm>
            <a:off x="762000" y="2210435"/>
            <a:ext cx="7105015" cy="39052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gtEl>
                                        <p:attrNameLst>
                                          <p:attrName>style.visibility</p:attrName>
                                        </p:attrNameLst>
                                      </p:cBhvr>
                                      <p:to>
                                        <p:strVal val="visible"/>
                                      </p:to>
                                    </p:set>
                                    <p:anim calcmode="discrete" valueType="clr">
                                      <p:cBhvr override="childStyle">
                                        <p:cTn id="14"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gtEl>
                                        <p:attrNameLst>
                                          <p:attrName>fillcolor</p:attrName>
                                        </p:attrNameLst>
                                      </p:cBhvr>
                                      <p:tavLst>
                                        <p:tav tm="0">
                                          <p:val>
                                            <p:clrVal>
                                              <a:schemeClr val="accent2"/>
                                            </p:clrVal>
                                          </p:val>
                                        </p:tav>
                                        <p:tav tm="50000">
                                          <p:val>
                                            <p:clrVal>
                                              <a:schemeClr val="hlink"/>
                                            </p:clrVal>
                                          </p:val>
                                        </p:tav>
                                      </p:tavLst>
                                    </p:anim>
                                    <p:set>
                                      <p:cBhvr>
                                        <p:cTn id="16"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775" y="274955"/>
            <a:ext cx="8455025" cy="494030"/>
          </a:xfrm>
        </p:spPr>
        <p:txBody>
          <a:bodyPr>
            <a:normAutofit fontScale="90000"/>
          </a:bodyPr>
          <a:lstStyle/>
          <a:p>
            <a:r>
              <a:rPr lang="en-US" sz="3110">
                <a:latin typeface="Times New Roman" panose="02020603050405020304" charset="0"/>
                <a:cs typeface="Times New Roman" panose="02020603050405020304" charset="0"/>
              </a:rPr>
              <a:t>Xem video cách mô phỏng hình vẽ trong hang động</a:t>
            </a:r>
          </a:p>
        </p:txBody>
      </p:sp>
      <p:sp>
        <p:nvSpPr>
          <p:cNvPr id="4" name="Content Placeholder 3"/>
          <p:cNvSpPr>
            <a:spLocks noGrp="1"/>
          </p:cNvSpPr>
          <p:nvPr>
            <p:ph sz="half" idx="2"/>
          </p:nvPr>
        </p:nvSpPr>
        <p:spPr/>
        <p:txBody>
          <a:bodyPr/>
          <a:lstStyle/>
          <a:p>
            <a:pPr marL="0" indent="0">
              <a:buNone/>
            </a:pPr>
            <a:endParaRPr lang="en-US"/>
          </a:p>
        </p:txBody>
      </p:sp>
      <p:pic>
        <p:nvPicPr>
          <p:cNvPr id="5" name="Mô phỏng hình vẽ trong hang động - Chủ đề - Nghệ thuật tiền sử -Mỹ thuật lớp 6 sách CTST">
            <a:hlinkClick r:id="" action="ppaction://media"/>
          </p:cNvPr>
          <p:cNvPicPr>
            <a:picLocks noGrp="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457200" y="1000125"/>
            <a:ext cx="7842885" cy="5188585"/>
          </a:xfrm>
          <a:prstGeom prst="rect">
            <a:avLst/>
          </a:prstGeom>
        </p:spPr>
      </p:pic>
    </p:spTree>
  </p:cSld>
  <p:clrMapOvr>
    <a:masterClrMapping/>
  </p:clrMapOvr>
  <p:timing>
    <p:tnLst>
      <p:par>
        <p:cTn id="1" dur="indefinite" restart="never" nodeType="tmRoot">
          <p:childTnLst>
            <p:video>
              <p:cMediaNode>
                <p:cTn id="2" fill="hold" display="1">
                  <p:stCondLst>
                    <p:cond delay="indefinite"/>
                  </p:st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66065"/>
            <a:ext cx="1191260" cy="105854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2. CÁCH VẼ MÔ PHỎNG THEO HÌNH MẪU</a:t>
            </a:r>
          </a:p>
        </p:txBody>
      </p:sp>
      <p:sp>
        <p:nvSpPr>
          <p:cNvPr id="10" name="Text Box 9"/>
          <p:cNvSpPr txBox="1"/>
          <p:nvPr/>
        </p:nvSpPr>
        <p:spPr>
          <a:xfrm>
            <a:off x="3733800" y="2362200"/>
            <a:ext cx="5163185" cy="3861435"/>
          </a:xfrm>
          <a:prstGeom prst="rect">
            <a:avLst/>
          </a:prstGeom>
          <a:noFill/>
          <a:ln w="9525">
            <a:noFill/>
          </a:ln>
        </p:spPr>
        <p:txBody>
          <a:bodyPr wrap="square">
            <a:spAutoFit/>
          </a:bodyPr>
          <a:lstStyle/>
          <a:p>
            <a:pPr indent="0"/>
            <a:r>
              <a:rPr lang="en-US" sz="3500" b="1">
                <a:latin typeface="Times New Roman" panose="02020603050405020304" charset="0"/>
              </a:rPr>
              <a:t> Mĩ thuật thời Tiền sử thường được lưu lại trong các hang động. Nội dung phản ánh cuộc sống của người Tiền sử nhằm truyền tải thông tin, phục vụ như cầu tín ngưỡng.</a:t>
            </a:r>
          </a:p>
        </p:txBody>
      </p:sp>
      <p:pic>
        <p:nvPicPr>
          <p:cNvPr id="11" name="Content Placeholder 10" descr="images (3)"/>
          <p:cNvPicPr>
            <a:picLocks noGrp="1" noChangeAspect="1"/>
          </p:cNvPicPr>
          <p:nvPr>
            <p:ph sz="half" idx="2"/>
          </p:nvPr>
        </p:nvPicPr>
        <p:blipFill>
          <a:blip r:embed="rId4"/>
          <a:stretch>
            <a:fillRect/>
          </a:stretch>
        </p:blipFill>
        <p:spPr>
          <a:xfrm>
            <a:off x="228600" y="2286000"/>
            <a:ext cx="3333750" cy="42862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70" decel="100000"/>
                                        <p:tgtEl>
                                          <p:spTgt spid="11"/>
                                        </p:tgtEl>
                                      </p:cBhvr>
                                    </p:animEffect>
                                    <p:animScale>
                                      <p:cBhvr>
                                        <p:cTn id="8" dur="770" decel="100000"/>
                                        <p:tgtEl>
                                          <p:spTgt spid="11"/>
                                        </p:tgtEl>
                                      </p:cBhvr>
                                      <p:from x="10000" y="10000"/>
                                      <p:to x="200000" y="450000"/>
                                    </p:animScale>
                                    <p:animScale>
                                      <p:cBhvr>
                                        <p:cTn id="9" dur="1230" accel="100000" fill="hold">
                                          <p:stCondLst>
                                            <p:cond delay="770"/>
                                          </p:stCondLst>
                                        </p:cTn>
                                        <p:tgtEl>
                                          <p:spTgt spid="11"/>
                                        </p:tgtEl>
                                      </p:cBhvr>
                                      <p:from x="200000" y="450000"/>
                                      <p:to x="100000" y="100000"/>
                                    </p:animScale>
                                    <p:set>
                                      <p:cBhvr>
                                        <p:cTn id="10" dur="770" fill="hold"/>
                                        <p:tgtEl>
                                          <p:spTgt spid="11"/>
                                        </p:tgtEl>
                                        <p:attrNameLst>
                                          <p:attrName>ppt_x</p:attrName>
                                        </p:attrNameLst>
                                      </p:cBhvr>
                                      <p:to>
                                        <p:strVal val="(0.5)"/>
                                      </p:to>
                                    </p:set>
                                    <p:anim from="(0.5)" to="(#ppt_x)" calcmode="lin" valueType="num">
                                      <p:cBhvr>
                                        <p:cTn id="11" dur="1230" accel="100000" fill="hold">
                                          <p:stCondLst>
                                            <p:cond delay="770"/>
                                          </p:stCondLst>
                                        </p:cTn>
                                        <p:tgtEl>
                                          <p:spTgt spid="11"/>
                                        </p:tgtEl>
                                        <p:attrNameLst>
                                          <p:attrName>ppt_x</p:attrName>
                                        </p:attrNameLst>
                                      </p:cBhvr>
                                    </p:anim>
                                    <p:set>
                                      <p:cBhvr>
                                        <p:cTn id="12" dur="770" fill="hold"/>
                                        <p:tgtEl>
                                          <p:spTgt spid="11"/>
                                        </p:tgtEl>
                                        <p:attrNameLst>
                                          <p:attrName>ppt_y</p:attrName>
                                        </p:attrNameLst>
                                      </p:cBhvr>
                                      <p:to>
                                        <p:strVal val="(#ppt_y+0.4)"/>
                                      </p:to>
                                    </p:set>
                                    <p:anim from="(#ppt_y+0.4)" to="(#ppt_y)" calcmode="lin" valueType="num">
                                      <p:cBhvr>
                                        <p:cTn id="13" dur="1230" accel="100000" fill="hold">
                                          <p:stCondLst>
                                            <p:cond delay="770"/>
                                          </p:stCondLst>
                                        </p:cTn>
                                        <p:tgtEl>
                                          <p:spTgt spid="11"/>
                                        </p:tgtEl>
                                        <p:attrNameLst>
                                          <p:attrName>ppt_y</p:attrName>
                                        </p:attrNameLst>
                                      </p:cBhvr>
                                    </p:anim>
                                  </p:childTnLst>
                                </p:cTn>
                              </p:par>
                              <p:par>
                                <p:cTn id="14" presetID="5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770" decel="100000"/>
                                        <p:tgtEl>
                                          <p:spTgt spid="10"/>
                                        </p:tgtEl>
                                      </p:cBhvr>
                                    </p:animEffect>
                                    <p:animScale>
                                      <p:cBhvr>
                                        <p:cTn id="17" dur="770" decel="100000"/>
                                        <p:tgtEl>
                                          <p:spTgt spid="10"/>
                                        </p:tgtEl>
                                      </p:cBhvr>
                                      <p:from x="10000" y="10000"/>
                                      <p:to x="200000" y="450000"/>
                                    </p:animScale>
                                    <p:animScale>
                                      <p:cBhvr>
                                        <p:cTn id="18" dur="1230" accel="100000" fill="hold">
                                          <p:stCondLst>
                                            <p:cond delay="770"/>
                                          </p:stCondLst>
                                        </p:cTn>
                                        <p:tgtEl>
                                          <p:spTgt spid="10"/>
                                        </p:tgtEl>
                                      </p:cBhvr>
                                      <p:from x="200000" y="450000"/>
                                      <p:to x="100000" y="100000"/>
                                    </p:animScale>
                                    <p:set>
                                      <p:cBhvr>
                                        <p:cTn id="19" dur="770" fill="hold"/>
                                        <p:tgtEl>
                                          <p:spTgt spid="10"/>
                                        </p:tgtEl>
                                        <p:attrNameLst>
                                          <p:attrName>ppt_x</p:attrName>
                                        </p:attrNameLst>
                                      </p:cBhvr>
                                      <p:to>
                                        <p:strVal val="(0.5)"/>
                                      </p:to>
                                    </p:set>
                                    <p:anim from="(0.5)" to="(#ppt_x)" calcmode="lin" valueType="num">
                                      <p:cBhvr>
                                        <p:cTn id="20" dur="1230" accel="100000" fill="hold">
                                          <p:stCondLst>
                                            <p:cond delay="770"/>
                                          </p:stCondLst>
                                        </p:cTn>
                                        <p:tgtEl>
                                          <p:spTgt spid="10"/>
                                        </p:tgtEl>
                                        <p:attrNameLst>
                                          <p:attrName>ppt_x</p:attrName>
                                        </p:attrNameLst>
                                      </p:cBhvr>
                                    </p:anim>
                                    <p:set>
                                      <p:cBhvr>
                                        <p:cTn id="21" dur="770" fill="hold"/>
                                        <p:tgtEl>
                                          <p:spTgt spid="10"/>
                                        </p:tgtEl>
                                        <p:attrNameLst>
                                          <p:attrName>ppt_y</p:attrName>
                                        </p:attrNameLst>
                                      </p:cBhvr>
                                      <p:to>
                                        <p:strVal val="(#ppt_y+0.4)"/>
                                      </p:to>
                                    </p:set>
                                    <p:anim from="(#ppt_y+0.4)" to="(#ppt_y)" calcmode="lin" valueType="num">
                                      <p:cBhvr>
                                        <p:cTn id="22" dur="1230" accel="100000" fill="hold">
                                          <p:stCondLst>
                                            <p:cond delay="770"/>
                                          </p:stCondLst>
                                        </p:cTn>
                                        <p:tgtEl>
                                          <p:spTgt spid="1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sp>
        <p:nvSpPr>
          <p:cNvPr id="4" name="Text Box 3"/>
          <p:cNvSpPr txBox="1"/>
          <p:nvPr/>
        </p:nvSpPr>
        <p:spPr>
          <a:xfrm>
            <a:off x="228600" y="2362200"/>
            <a:ext cx="8146415" cy="1614805"/>
          </a:xfrm>
          <a:prstGeom prst="rect">
            <a:avLst/>
          </a:prstGeom>
          <a:noFill/>
          <a:ln w="9525">
            <a:noFill/>
          </a:ln>
        </p:spPr>
        <p:txBody>
          <a:bodyPr wrap="square">
            <a:spAutoFit/>
          </a:bodyPr>
          <a:lstStyle/>
          <a:p>
            <a:pPr indent="0"/>
            <a:r>
              <a:rPr lang="en-US" sz="3300" b="1">
                <a:latin typeface="Times New Roman" panose="02020603050405020304" charset="0"/>
              </a:rPr>
              <a:t>HS quan sát hình ở trang 20,21,23 SGK Mĩ thuật 6 hoặc hình GV chuẩn bị trước để tiến hành mô phỏng lại</a:t>
            </a:r>
            <a:r>
              <a:rPr lang="vi-VN" altLang="en-US" sz="3300" b="1">
                <a:latin typeface="Times New Roman" panose="02020603050405020304" charset="0"/>
              </a:rPr>
              <a:t> trên giấy A4 </a:t>
            </a:r>
          </a:p>
        </p:txBody>
      </p:sp>
      <p:sp>
        <p:nvSpPr>
          <p:cNvPr id="6" name="Text Box 5"/>
          <p:cNvSpPr txBox="1"/>
          <p:nvPr/>
        </p:nvSpPr>
        <p:spPr>
          <a:xfrm>
            <a:off x="381000" y="4343400"/>
            <a:ext cx="8146415" cy="598805"/>
          </a:xfrm>
          <a:prstGeom prst="rect">
            <a:avLst/>
          </a:prstGeom>
          <a:noFill/>
          <a:ln w="9525">
            <a:noFill/>
          </a:ln>
        </p:spPr>
        <p:txBody>
          <a:bodyPr wrap="square">
            <a:spAutoFit/>
          </a:bodyPr>
          <a:lstStyle/>
          <a:p>
            <a:pPr indent="0"/>
            <a:r>
              <a:rPr lang="vi-VN" sz="3300" b="1">
                <a:latin typeface="Times New Roman" panose="02020603050405020304" charset="0"/>
              </a:rPr>
              <a:t>Thời gian: 25 phút</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0.70"/>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Effect transition="in" filter="fade">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4" grpId="0"/>
      <p:bldP spid="4" grpId="1"/>
      <p:bldP spid="6" grpId="0"/>
      <p:bldP spid="6"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38125"/>
            <a:ext cx="1190625" cy="117792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pic>
        <p:nvPicPr>
          <p:cNvPr id="3" name="Content Placeholder 2" descr="DN648_HH180316_Ve-lai-tranh-3"/>
          <p:cNvPicPr>
            <a:picLocks noGrp="1" noChangeAspect="1"/>
          </p:cNvPicPr>
          <p:nvPr>
            <p:ph sz="half" idx="2"/>
          </p:nvPr>
        </p:nvPicPr>
        <p:blipFill>
          <a:blip r:embed="rId4"/>
          <a:stretch>
            <a:fillRect/>
          </a:stretch>
        </p:blipFill>
        <p:spPr>
          <a:xfrm>
            <a:off x="304800" y="2209800"/>
            <a:ext cx="4038600" cy="4362450"/>
          </a:xfrm>
          <a:prstGeom prst="rect">
            <a:avLst/>
          </a:prstGeom>
        </p:spPr>
      </p:pic>
      <p:pic>
        <p:nvPicPr>
          <p:cNvPr id="8" name="Picture 7" descr="hang-altamira-tc3a2y-ban-nha"/>
          <p:cNvPicPr>
            <a:picLocks noChangeAspect="1"/>
          </p:cNvPicPr>
          <p:nvPr/>
        </p:nvPicPr>
        <p:blipFill>
          <a:blip r:embed="rId5"/>
          <a:stretch>
            <a:fillRect/>
          </a:stretch>
        </p:blipFill>
        <p:spPr>
          <a:xfrm>
            <a:off x="4572000" y="2210435"/>
            <a:ext cx="4305300" cy="4364355"/>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85" decel="100000"/>
                                        <p:tgtEl>
                                          <p:spTgt spid="3"/>
                                        </p:tgtEl>
                                      </p:cBhvr>
                                    </p:animEffect>
                                    <p:animScale>
                                      <p:cBhvr>
                                        <p:cTn id="8" dur="385" decel="100000"/>
                                        <p:tgtEl>
                                          <p:spTgt spid="3"/>
                                        </p:tgtEl>
                                      </p:cBhvr>
                                      <p:from x="10000" y="10000"/>
                                      <p:to x="200000" y="450000"/>
                                    </p:animScale>
                                    <p:animScale>
                                      <p:cBhvr>
                                        <p:cTn id="9" dur="615" accel="100000" fill="hold">
                                          <p:stCondLst>
                                            <p:cond delay="385"/>
                                          </p:stCondLst>
                                        </p:cTn>
                                        <p:tgtEl>
                                          <p:spTgt spid="3"/>
                                        </p:tgtEl>
                                      </p:cBhvr>
                                      <p:from x="200000" y="450000"/>
                                      <p:to x="100000" y="100000"/>
                                    </p:animScale>
                                    <p:set>
                                      <p:cBhvr>
                                        <p:cTn id="10" dur="385" fill="hold"/>
                                        <p:tgtEl>
                                          <p:spTgt spid="3"/>
                                        </p:tgtEl>
                                        <p:attrNameLst>
                                          <p:attrName>ppt_x</p:attrName>
                                        </p:attrNameLst>
                                      </p:cBhvr>
                                      <p:to>
                                        <p:strVal val="(0.5)"/>
                                      </p:to>
                                    </p:set>
                                    <p:anim from="(0.5)" to="(#ppt_x)" calcmode="lin" valueType="num">
                                      <p:cBhvr>
                                        <p:cTn id="11" dur="615" accel="100000" fill="hold">
                                          <p:stCondLst>
                                            <p:cond delay="385"/>
                                          </p:stCondLst>
                                        </p:cTn>
                                        <p:tgtEl>
                                          <p:spTgt spid="3"/>
                                        </p:tgtEl>
                                        <p:attrNameLst>
                                          <p:attrName>ppt_x</p:attrName>
                                        </p:attrNameLst>
                                      </p:cBhvr>
                                    </p:anim>
                                    <p:set>
                                      <p:cBhvr>
                                        <p:cTn id="12" dur="385" fill="hold"/>
                                        <p:tgtEl>
                                          <p:spTgt spid="3"/>
                                        </p:tgtEl>
                                        <p:attrNameLst>
                                          <p:attrName>ppt_y</p:attrName>
                                        </p:attrNameLst>
                                      </p:cBhvr>
                                      <p:to>
                                        <p:strVal val="(#ppt_y+0.4)"/>
                                      </p:to>
                                    </p:set>
                                    <p:anim from="(#ppt_y+0.4)" to="(#ppt_y)" calcmode="lin" valueType="num">
                                      <p:cBhvr>
                                        <p:cTn id="13" dur="615" accel="100000" fill="hold">
                                          <p:stCondLst>
                                            <p:cond delay="385"/>
                                          </p:stCondLst>
                                        </p:cTn>
                                        <p:tgtEl>
                                          <p:spTgt spid="3"/>
                                        </p:tgtEl>
                                        <p:attrNameLst>
                                          <p:attrName>ppt_y</p:attrName>
                                        </p:attrNameLst>
                                      </p:cBhvr>
                                    </p:anim>
                                  </p:childTnLst>
                                </p:cTn>
                              </p:par>
                              <p:par>
                                <p:cTn id="14" presetID="5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385" decel="100000"/>
                                        <p:tgtEl>
                                          <p:spTgt spid="8"/>
                                        </p:tgtEl>
                                      </p:cBhvr>
                                    </p:animEffect>
                                    <p:animScale>
                                      <p:cBhvr>
                                        <p:cTn id="17" dur="385" decel="100000"/>
                                        <p:tgtEl>
                                          <p:spTgt spid="8"/>
                                        </p:tgtEl>
                                      </p:cBhvr>
                                      <p:from x="10000" y="10000"/>
                                      <p:to x="200000" y="450000"/>
                                    </p:animScale>
                                    <p:animScale>
                                      <p:cBhvr>
                                        <p:cTn id="18" dur="615" accel="100000" fill="hold">
                                          <p:stCondLst>
                                            <p:cond delay="385"/>
                                          </p:stCondLst>
                                        </p:cTn>
                                        <p:tgtEl>
                                          <p:spTgt spid="8"/>
                                        </p:tgtEl>
                                      </p:cBhvr>
                                      <p:from x="200000" y="450000"/>
                                      <p:to x="100000" y="100000"/>
                                    </p:animScale>
                                    <p:set>
                                      <p:cBhvr>
                                        <p:cTn id="19" dur="385" fill="hold"/>
                                        <p:tgtEl>
                                          <p:spTgt spid="8"/>
                                        </p:tgtEl>
                                        <p:attrNameLst>
                                          <p:attrName>ppt_x</p:attrName>
                                        </p:attrNameLst>
                                      </p:cBhvr>
                                      <p:to>
                                        <p:strVal val="(0.5)"/>
                                      </p:to>
                                    </p:set>
                                    <p:anim from="(0.5)" to="(#ppt_x)" calcmode="lin" valueType="num">
                                      <p:cBhvr>
                                        <p:cTn id="20" dur="615" accel="100000" fill="hold">
                                          <p:stCondLst>
                                            <p:cond delay="385"/>
                                          </p:stCondLst>
                                        </p:cTn>
                                        <p:tgtEl>
                                          <p:spTgt spid="8"/>
                                        </p:tgtEl>
                                        <p:attrNameLst>
                                          <p:attrName>ppt_x</p:attrName>
                                        </p:attrNameLst>
                                      </p:cBhvr>
                                    </p:anim>
                                    <p:set>
                                      <p:cBhvr>
                                        <p:cTn id="21" dur="385" fill="hold"/>
                                        <p:tgtEl>
                                          <p:spTgt spid="8"/>
                                        </p:tgtEl>
                                        <p:attrNameLst>
                                          <p:attrName>ppt_y</p:attrName>
                                        </p:attrNameLst>
                                      </p:cBhvr>
                                      <p:to>
                                        <p:strVal val="(#ppt_y+0.4)"/>
                                      </p:to>
                                    </p:set>
                                    <p:anim from="(#ppt_y+0.4)" to="(#ppt_y)" calcmode="lin" valueType="num">
                                      <p:cBhvr>
                                        <p:cTn id="22" dur="615" accel="100000" fill="hold">
                                          <p:stCondLst>
                                            <p:cond delay="385"/>
                                          </p:stCondLst>
                                        </p:cTn>
                                        <p:tgtEl>
                                          <p:spTgt spid="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38125"/>
            <a:ext cx="1190625" cy="117792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pic>
        <p:nvPicPr>
          <p:cNvPr id="13" name="Picture 12" descr="240824799_242668497733328_8979691076883260653_n"/>
          <p:cNvPicPr>
            <a:picLocks noChangeAspect="1"/>
          </p:cNvPicPr>
          <p:nvPr/>
        </p:nvPicPr>
        <p:blipFill>
          <a:blip r:embed="rId4"/>
          <a:stretch>
            <a:fillRect/>
          </a:stretch>
        </p:blipFill>
        <p:spPr>
          <a:xfrm>
            <a:off x="4638040" y="2209800"/>
            <a:ext cx="3968115" cy="3809365"/>
          </a:xfrm>
          <a:prstGeom prst="rect">
            <a:avLst/>
          </a:prstGeom>
        </p:spPr>
      </p:pic>
      <p:pic>
        <p:nvPicPr>
          <p:cNvPr id="15" name="Picture 14" descr="118237868_2976653302446228_5092372969107585958_n"/>
          <p:cNvPicPr>
            <a:picLocks noChangeAspect="1"/>
          </p:cNvPicPr>
          <p:nvPr/>
        </p:nvPicPr>
        <p:blipFill>
          <a:blip r:embed="rId5"/>
          <a:stretch>
            <a:fillRect/>
          </a:stretch>
        </p:blipFill>
        <p:spPr>
          <a:xfrm>
            <a:off x="685800" y="2211705"/>
            <a:ext cx="3751580" cy="378841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152400"/>
            <a:ext cx="1211580" cy="121920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pic>
        <p:nvPicPr>
          <p:cNvPr id="11" name="Content Placeholder 10" descr="240967625_556821342220178_347599314279384841_n"/>
          <p:cNvPicPr>
            <a:picLocks noGrp="1" noChangeAspect="1"/>
          </p:cNvPicPr>
          <p:nvPr>
            <p:ph sz="half" idx="2"/>
          </p:nvPr>
        </p:nvPicPr>
        <p:blipFill>
          <a:blip r:embed="rId4"/>
          <a:stretch>
            <a:fillRect/>
          </a:stretch>
        </p:blipFill>
        <p:spPr>
          <a:xfrm>
            <a:off x="381000" y="2210435"/>
            <a:ext cx="3924300" cy="4189730"/>
          </a:xfrm>
          <a:prstGeom prst="rect">
            <a:avLst/>
          </a:prstGeom>
        </p:spPr>
      </p:pic>
      <p:pic>
        <p:nvPicPr>
          <p:cNvPr id="8" name="Picture 7" descr="240822901_1008343236589384_2386576504664277463_n"/>
          <p:cNvPicPr>
            <a:picLocks noChangeAspect="1"/>
          </p:cNvPicPr>
          <p:nvPr/>
        </p:nvPicPr>
        <p:blipFill>
          <a:blip r:embed="rId5"/>
          <a:stretch>
            <a:fillRect/>
          </a:stretch>
        </p:blipFill>
        <p:spPr>
          <a:xfrm>
            <a:off x="4624070" y="2286000"/>
            <a:ext cx="4030980" cy="417703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par>
                                <p:cTn id="10" presetID="5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86510" cy="107442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en-US" alt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3. </a:t>
            </a:r>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MÔ PHỎNG HÌNH VẼ THỜI TIỀN SỬ</a:t>
            </a:r>
          </a:p>
        </p:txBody>
      </p:sp>
      <p:pic>
        <p:nvPicPr>
          <p:cNvPr id="8" name="Content Placeholder 7" descr="240900535_1544573142570048_567520276367269299_n"/>
          <p:cNvPicPr>
            <a:picLocks noGrp="1" noChangeAspect="1"/>
          </p:cNvPicPr>
          <p:nvPr>
            <p:ph sz="half" idx="2"/>
          </p:nvPr>
        </p:nvPicPr>
        <p:blipFill>
          <a:blip r:embed="rId4"/>
          <a:stretch>
            <a:fillRect/>
          </a:stretch>
        </p:blipFill>
        <p:spPr>
          <a:xfrm>
            <a:off x="228600" y="2161540"/>
            <a:ext cx="4303395" cy="3974465"/>
          </a:xfrm>
          <a:prstGeom prst="rect">
            <a:avLst/>
          </a:prstGeom>
        </p:spPr>
      </p:pic>
      <p:pic>
        <p:nvPicPr>
          <p:cNvPr id="10" name="Picture 9" descr="240128960_599713797869283_1175924573929982569_n"/>
          <p:cNvPicPr>
            <a:picLocks noChangeAspect="1"/>
          </p:cNvPicPr>
          <p:nvPr/>
        </p:nvPicPr>
        <p:blipFill>
          <a:blip r:embed="rId5"/>
          <a:stretch>
            <a:fillRect/>
          </a:stretch>
        </p:blipFill>
        <p:spPr>
          <a:xfrm>
            <a:off x="4648200" y="2209800"/>
            <a:ext cx="4007485" cy="395351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900" decel="100000" fill="hold"/>
                                        <p:tgtEl>
                                          <p:spTgt spid="10"/>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533400" y="274955"/>
            <a:ext cx="1057275" cy="1184275"/>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4. TRƯNG BÀY SẢN PHẨM VÀ CHIA SẺ</a:t>
            </a:r>
          </a:p>
        </p:txBody>
      </p:sp>
      <p:sp>
        <p:nvSpPr>
          <p:cNvPr id="100" name="Text Box 99"/>
          <p:cNvSpPr txBox="1"/>
          <p:nvPr/>
        </p:nvSpPr>
        <p:spPr>
          <a:xfrm>
            <a:off x="152400" y="2210435"/>
            <a:ext cx="3550285" cy="3784600"/>
          </a:xfrm>
          <a:prstGeom prst="rect">
            <a:avLst/>
          </a:prstGeom>
          <a:noFill/>
          <a:ln w="9525">
            <a:noFill/>
          </a:ln>
        </p:spPr>
        <p:txBody>
          <a:bodyPr wrap="square">
            <a:spAutoFit/>
          </a:bodyPr>
          <a:lstStyle/>
          <a:p>
            <a:pPr indent="0"/>
            <a:r>
              <a:rPr lang="vi-VN" altLang="en-US" sz="3000" b="1">
                <a:latin typeface="Times New Roman" panose="02020603050405020304" charset="0"/>
              </a:rPr>
              <a:t>Mỗi thành viên tổ xâu từng bài vẽ thành 1 tập tranh về thời tiền sử .T</a:t>
            </a:r>
            <a:r>
              <a:rPr lang="en-US" sz="3000" b="1">
                <a:latin typeface="Times New Roman" panose="02020603050405020304" charset="0"/>
              </a:rPr>
              <a:t>rưng bày bài vẽ, có thể treo/dán lên bảng hoặc tường.</a:t>
            </a:r>
          </a:p>
          <a:p>
            <a:endParaRPr lang="en-US" sz="3000" b="1">
              <a:latin typeface="Times New Roman" panose="02020603050405020304" charset="0"/>
            </a:endParaRPr>
          </a:p>
        </p:txBody>
      </p:sp>
      <p:pic>
        <p:nvPicPr>
          <p:cNvPr id="12" name="Content Placeholder 11" descr="127888383_133157471640094_5749541667317600639_n"/>
          <p:cNvPicPr>
            <a:picLocks noGrp="1" noChangeAspect="1"/>
          </p:cNvPicPr>
          <p:nvPr>
            <p:ph sz="half" idx="2"/>
          </p:nvPr>
        </p:nvPicPr>
        <p:blipFill>
          <a:blip r:embed="rId4"/>
          <a:stretch>
            <a:fillRect/>
          </a:stretch>
        </p:blipFill>
        <p:spPr>
          <a:xfrm>
            <a:off x="3735070" y="2171065"/>
            <a:ext cx="5006340" cy="4460240"/>
          </a:xfrm>
          <a:prstGeom prst="rect">
            <a:avLst/>
          </a:prstGeom>
        </p:spPr>
      </p:pic>
      <p:pic>
        <p:nvPicPr>
          <p:cNvPr id="13" name="Picture 12" descr="240867695_2765980103698249_1205540626862183288_n"/>
          <p:cNvPicPr>
            <a:picLocks noChangeAspect="1"/>
          </p:cNvPicPr>
          <p:nvPr/>
        </p:nvPicPr>
        <p:blipFill>
          <a:blip r:embed="rId5"/>
          <a:stretch>
            <a:fillRect/>
          </a:stretch>
        </p:blipFill>
        <p:spPr>
          <a:xfrm>
            <a:off x="3735070" y="2162175"/>
            <a:ext cx="5005705" cy="4457065"/>
          </a:xfrm>
          <a:prstGeom prst="rect">
            <a:avLst/>
          </a:prstGeom>
        </p:spPr>
      </p:pic>
      <p:pic>
        <p:nvPicPr>
          <p:cNvPr id="15" name="Picture 14" descr="121336097_801269057354064_2494670059941756751_n"/>
          <p:cNvPicPr>
            <a:picLocks noChangeAspect="1"/>
          </p:cNvPicPr>
          <p:nvPr/>
        </p:nvPicPr>
        <p:blipFill>
          <a:blip r:embed="rId6"/>
          <a:stretch>
            <a:fillRect/>
          </a:stretch>
        </p:blipFill>
        <p:spPr>
          <a:xfrm>
            <a:off x="3735070" y="2171700"/>
            <a:ext cx="5005705" cy="4485640"/>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checkerboard(across)">
                                      <p:cBhvr>
                                        <p:cTn id="12" dur="500"/>
                                        <p:tgtEl>
                                          <p:spTgt spid="10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heckerboard(across)">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heckerboard(across)">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heckerboard(across)">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0" grpId="0"/>
      <p:bldP spid="100" grpId="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86510" cy="1074420"/>
          </a:xfrm>
          <a:prstGeom prst="rect">
            <a:avLst/>
          </a:prstGeom>
        </p:spPr>
      </p:pic>
      <p:sp>
        <p:nvSpPr>
          <p:cNvPr id="9" name="Text Box 8"/>
          <p:cNvSpPr txBox="1"/>
          <p:nvPr/>
        </p:nvSpPr>
        <p:spPr>
          <a:xfrm>
            <a:off x="76200" y="1608455"/>
            <a:ext cx="857885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4. TRƯNG BÀY SẢN PHẨM VÀ CHIA SẺ</a:t>
            </a:r>
          </a:p>
        </p:txBody>
      </p:sp>
      <p:sp>
        <p:nvSpPr>
          <p:cNvPr id="100" name="Text Box 99"/>
          <p:cNvSpPr txBox="1"/>
          <p:nvPr/>
        </p:nvSpPr>
        <p:spPr>
          <a:xfrm>
            <a:off x="381000" y="2286000"/>
            <a:ext cx="8274685" cy="3646170"/>
          </a:xfrm>
          <a:prstGeom prst="rect">
            <a:avLst/>
          </a:prstGeom>
          <a:noFill/>
          <a:ln w="9525">
            <a:noFill/>
          </a:ln>
        </p:spPr>
        <p:txBody>
          <a:bodyPr wrap="square">
            <a:spAutoFit/>
          </a:bodyPr>
          <a:lstStyle/>
          <a:p>
            <a:pPr indent="0"/>
            <a:endParaRPr lang="en-US" sz="3300" b="1">
              <a:latin typeface="Times New Roman" panose="02020603050405020304" charset="0"/>
            </a:endParaRPr>
          </a:p>
          <a:p>
            <a:r>
              <a:rPr lang="en-US" sz="3300" b="1">
                <a:latin typeface="Times New Roman" panose="02020603050405020304" charset="0"/>
              </a:rPr>
              <a:t>- HS sắm vai nhà phê bình mĩ thuật để giới thiệu/phân tích/bình luận về:</a:t>
            </a:r>
          </a:p>
          <a:p>
            <a:r>
              <a:rPr lang="en-US" sz="3300" b="1">
                <a:latin typeface="Times New Roman" panose="02020603050405020304" charset="0"/>
              </a:rPr>
              <a:t>+ Bài vẽ yêu thích.</a:t>
            </a:r>
          </a:p>
          <a:p>
            <a:r>
              <a:rPr lang="en-US" sz="3300" b="1">
                <a:latin typeface="Times New Roman" panose="02020603050405020304" charset="0"/>
              </a:rPr>
              <a:t>+ Nội dung, nguồn gốc của hình mô phỏng.</a:t>
            </a:r>
          </a:p>
          <a:p>
            <a:r>
              <a:rPr lang="en-US" sz="3300" b="1">
                <a:latin typeface="Times New Roman" panose="02020603050405020304" charset="0"/>
              </a:rPr>
              <a:t>+ Sự độc đáo của hình mẫu.</a:t>
            </a:r>
          </a:p>
          <a:p>
            <a:r>
              <a:rPr lang="en-US" sz="3300" b="1">
                <a:latin typeface="Times New Roman" panose="02020603050405020304" charset="0"/>
              </a:rPr>
              <a:t>+ Nét, hình, màu trong bài vẽ.</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0.70"/>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pic>
        <p:nvPicPr>
          <p:cNvPr id="11" name="Picture 10" descr="screenshot_8_132"/>
          <p:cNvPicPr>
            <a:picLocks noChangeAspect="1"/>
          </p:cNvPicPr>
          <p:nvPr/>
        </p:nvPicPr>
        <p:blipFill>
          <a:blip r:embed="rId4"/>
          <a:stretch>
            <a:fillRect/>
          </a:stretch>
        </p:blipFill>
        <p:spPr>
          <a:xfrm>
            <a:off x="685800" y="2286635"/>
            <a:ext cx="8001000" cy="4418330"/>
          </a:xfrm>
          <a:prstGeom prst="rect">
            <a:avLst/>
          </a:prstGeom>
        </p:spPr>
      </p:pic>
      <p:sp>
        <p:nvSpPr>
          <p:cNvPr id="8" name="Text Box 7"/>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circle(in)">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86510" cy="1074420"/>
          </a:xfrm>
          <a:prstGeom prst="rect">
            <a:avLst/>
          </a:prstGeom>
        </p:spPr>
      </p:pic>
      <p:sp>
        <p:nvSpPr>
          <p:cNvPr id="9" name="Text Box 8"/>
          <p:cNvSpPr txBox="1"/>
          <p:nvPr/>
        </p:nvSpPr>
        <p:spPr>
          <a:xfrm>
            <a:off x="76200" y="1608455"/>
            <a:ext cx="906780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5. TÌM HIỂU NGHỆ THUẬT CỦA NGƯỜI TIỀN SỬ</a:t>
            </a:r>
          </a:p>
        </p:txBody>
      </p:sp>
      <p:sp>
        <p:nvSpPr>
          <p:cNvPr id="3" name="Text Box 2"/>
          <p:cNvSpPr txBox="1"/>
          <p:nvPr/>
        </p:nvSpPr>
        <p:spPr>
          <a:xfrm>
            <a:off x="457200" y="2420620"/>
            <a:ext cx="7988300" cy="3107690"/>
          </a:xfrm>
          <a:prstGeom prst="rect">
            <a:avLst/>
          </a:prstGeom>
          <a:noFill/>
          <a:ln w="9525">
            <a:noFill/>
          </a:ln>
        </p:spPr>
        <p:txBody>
          <a:bodyPr wrap="square">
            <a:spAutoFit/>
          </a:bodyPr>
          <a:lstStyle/>
          <a:p>
            <a:pPr indent="0"/>
            <a:r>
              <a:rPr lang="en-US" sz="2800" b="1">
                <a:latin typeface="Times New Roman" panose="02020603050405020304" charset="0"/>
              </a:rPr>
              <a:t> HS đọc nội dung ở trang 23 SGK Mĩ thuật 6 để tìm hiểu thêm về nghệ thuật trong hang động thời Tiển sử.</a:t>
            </a:r>
            <a:endParaRPr lang="en-US" sz="2800" b="1" i="1">
              <a:latin typeface="Times New Roman" panose="02020603050405020304" charset="0"/>
            </a:endParaRPr>
          </a:p>
          <a:p>
            <a:r>
              <a:rPr lang="en-US" sz="2800" b="1" i="1">
                <a:latin typeface="Times New Roman" panose="02020603050405020304" charset="0"/>
              </a:rPr>
              <a:t>+ Hình vẽ của người Tiền sử thường có ở những khu vực nào trên thế giới?</a:t>
            </a:r>
          </a:p>
          <a:p>
            <a:r>
              <a:rPr lang="en-US" sz="2800" b="1" i="1">
                <a:latin typeface="Times New Roman" panose="02020603050405020304" charset="0"/>
              </a:rPr>
              <a:t>+ Người Tiền sử thường vẽ về những đối tượng nào?</a:t>
            </a:r>
          </a:p>
          <a:p>
            <a:r>
              <a:rPr lang="en-US" sz="2800" b="1" i="1">
                <a:latin typeface="Times New Roman" panose="02020603050405020304" charset="0"/>
              </a:rPr>
              <a:t>+ Cách vẽ của người Tiền sử có gì đặc biệt?</a:t>
            </a:r>
            <a:endParaRPr lang="en-US" sz="2800" b="1"/>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900" decel="100000" fill="hold"/>
                                        <p:tgtEl>
                                          <p:spTgt spid="3"/>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3" grpId="0"/>
      <p:bldP spid="3" grpId="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86510" cy="1074420"/>
          </a:xfrm>
          <a:prstGeom prst="rect">
            <a:avLst/>
          </a:prstGeom>
        </p:spPr>
      </p:pic>
      <p:sp>
        <p:nvSpPr>
          <p:cNvPr id="9" name="Text Box 8"/>
          <p:cNvSpPr txBox="1"/>
          <p:nvPr/>
        </p:nvSpPr>
        <p:spPr>
          <a:xfrm>
            <a:off x="76200" y="1608455"/>
            <a:ext cx="906780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5. TÌM HIỂU NGHỆ THUẬT CỦA NGƯỜI TIỀN SỬ</a:t>
            </a:r>
          </a:p>
        </p:txBody>
      </p:sp>
      <p:sp>
        <p:nvSpPr>
          <p:cNvPr id="100" name="Text Box 99"/>
          <p:cNvSpPr txBox="1"/>
          <p:nvPr/>
        </p:nvSpPr>
        <p:spPr>
          <a:xfrm>
            <a:off x="375285" y="2413635"/>
            <a:ext cx="8488680" cy="3938270"/>
          </a:xfrm>
          <a:prstGeom prst="rect">
            <a:avLst/>
          </a:prstGeom>
          <a:noFill/>
          <a:ln w="9525">
            <a:noFill/>
          </a:ln>
        </p:spPr>
        <p:txBody>
          <a:bodyPr wrap="square">
            <a:spAutoFit/>
          </a:bodyPr>
          <a:lstStyle/>
          <a:p>
            <a:pPr indent="0"/>
            <a:r>
              <a:rPr lang="en-US" sz="2500" b="1">
                <a:latin typeface="Times New Roman" panose="02020603050405020304" charset="0"/>
              </a:rPr>
              <a:t>Một số đặc điểm về hình màu và kĩ thuật thể hiện của nghệ thuật thời Tiền sử: Hội hoạ của người tiền sử có thể tìm thấy ở nhiều nơi trên thế giới. Có thể kể đến hàng trăm hang động để lại dấu vết mĩ thuật tạo hình, trong đó tiêu biểu là hang Altamira ở miền Bắc Tây Ban Nha và hang Lascaux (Lơ-xcâu) ở miền Nam nước Pháp vẫn còn lưu giữ nhiều hình vẽ đẹp. Hình về chủ yếu là các con thú như bò, ngựa, hươu, tuần lộc,... được diễn tả khái quát hoặc chân thực theo cách nhìn cửa người nguyên thuỷ. Các đối tượng thường được thể hiện đơn lẻ hoặc theo nhóm.</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strips(downLeft)">
                                      <p:cBhvr>
                                        <p:cTn id="7"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sp>
        <p:nvSpPr>
          <p:cNvPr id="9" name="Text Box 8"/>
          <p:cNvSpPr txBox="1"/>
          <p:nvPr/>
        </p:nvSpPr>
        <p:spPr>
          <a:xfrm>
            <a:off x="76200" y="1524000"/>
            <a:ext cx="906780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CỦNG CỐ:</a:t>
            </a:r>
          </a:p>
        </p:txBody>
      </p:sp>
      <p:sp>
        <p:nvSpPr>
          <p:cNvPr id="3" name="Text Box 2"/>
          <p:cNvSpPr txBox="1"/>
          <p:nvPr/>
        </p:nvSpPr>
        <p:spPr>
          <a:xfrm>
            <a:off x="228600" y="1981835"/>
            <a:ext cx="8552815" cy="398780"/>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2000" b="1">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HÃY NỐI LẠI CÁC HÌNH CHO PHÙ HỢP</a:t>
            </a:r>
          </a:p>
        </p:txBody>
      </p:sp>
      <p:pic>
        <p:nvPicPr>
          <p:cNvPr id="12" name="Content Placeholder 11" descr="download"/>
          <p:cNvPicPr>
            <a:picLocks noGrp="1" noChangeAspect="1"/>
          </p:cNvPicPr>
          <p:nvPr>
            <p:ph sz="half" idx="2"/>
          </p:nvPr>
        </p:nvPicPr>
        <p:blipFill>
          <a:blip r:embed="rId3"/>
          <a:stretch>
            <a:fillRect/>
          </a:stretch>
        </p:blipFill>
        <p:spPr>
          <a:xfrm>
            <a:off x="2991485" y="2490470"/>
            <a:ext cx="2494915" cy="2237740"/>
          </a:xfrm>
          <a:prstGeom prst="rect">
            <a:avLst/>
          </a:prstGeom>
        </p:spPr>
      </p:pic>
      <p:pic>
        <p:nvPicPr>
          <p:cNvPr id="6" name="Content Placeholder 5" descr="hang-altamira-tc3a2y-ban-nha"/>
          <p:cNvPicPr>
            <a:picLocks noGrp="1" noChangeAspect="1"/>
          </p:cNvPicPr>
          <p:nvPr>
            <p:ph sz="half" idx="1"/>
          </p:nvPr>
        </p:nvPicPr>
        <p:blipFill>
          <a:blip r:embed="rId4"/>
          <a:stretch>
            <a:fillRect/>
          </a:stretch>
        </p:blipFill>
        <p:spPr>
          <a:xfrm>
            <a:off x="228600" y="4935220"/>
            <a:ext cx="2667000" cy="1564640"/>
          </a:xfrm>
          <a:prstGeom prst="rect">
            <a:avLst/>
          </a:prstGeom>
        </p:spPr>
      </p:pic>
      <p:sp>
        <p:nvSpPr>
          <p:cNvPr id="10" name="Text Box 9"/>
          <p:cNvSpPr txBox="1"/>
          <p:nvPr/>
        </p:nvSpPr>
        <p:spPr>
          <a:xfrm>
            <a:off x="5246370" y="2183130"/>
            <a:ext cx="3736340" cy="124523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2500" b="1">
                <a:solidFill>
                  <a:schemeClr val="accent1"/>
                </a:solidFill>
                <a:effectLst>
                  <a:outerShdw blurRad="38100" dist="25400" dir="5400000" algn="ctr" rotWithShape="0">
                    <a:srgbClr val="6E747A">
                      <a:alpha val="43000"/>
                    </a:srgbClr>
                  </a:outerShdw>
                </a:effectLst>
                <a:cs typeface="Calibri" panose="020F0502020204030204" charset="0"/>
              </a:rPr>
              <a:t></a:t>
            </a:r>
            <a:r>
              <a:rPr lang="vi-VN" sz="2500" b="1">
                <a:solidFill>
                  <a:schemeClr val="accent1"/>
                </a:solidFill>
                <a:effectLst>
                  <a:outerShdw blurRad="38100" dist="25400" dir="5400000" algn="ctr" rotWithShape="0">
                    <a:srgbClr val="6E747A">
                      <a:alpha val="43000"/>
                    </a:srgbClr>
                  </a:outerShdw>
                </a:effectLst>
                <a:cs typeface="Calibri" panose="020F0502020204030204" charset="0"/>
              </a:rPr>
              <a:t>2.</a:t>
            </a:r>
            <a:r>
              <a:rPr sz="2500" b="1">
                <a:solidFill>
                  <a:schemeClr val="accent1"/>
                </a:solidFill>
                <a:effectLst>
                  <a:outerShdw blurRad="38100" dist="25400" dir="5400000" algn="ctr" rotWithShape="0">
                    <a:srgbClr val="6E747A">
                      <a:alpha val="43000"/>
                    </a:srgbClr>
                  </a:outerShdw>
                </a:effectLst>
                <a:cs typeface="Calibri" panose="020F0502020204030204" charset="0"/>
              </a:rPr>
              <a:t> Đồng Nội, Hòa Bình, Việt Nam </a:t>
            </a:r>
          </a:p>
          <a:p>
            <a:pPr marL="228600" indent="-228600"/>
            <a:r>
              <a:rPr sz="2500" b="1">
                <a:solidFill>
                  <a:schemeClr val="accent1"/>
                </a:solidFill>
                <a:effectLst>
                  <a:outerShdw blurRad="38100" dist="25400" dir="5400000" algn="ctr" rotWithShape="0">
                    <a:srgbClr val="6E747A">
                      <a:alpha val="43000"/>
                    </a:srgbClr>
                  </a:outerShdw>
                </a:effectLst>
                <a:cs typeface="Calibri" panose="020F0502020204030204" charset="0"/>
              </a:rPr>
              <a:t></a:t>
            </a:r>
          </a:p>
        </p:txBody>
      </p:sp>
      <p:sp>
        <p:nvSpPr>
          <p:cNvPr id="8" name="Text Box 7"/>
          <p:cNvSpPr txBox="1"/>
          <p:nvPr/>
        </p:nvSpPr>
        <p:spPr>
          <a:xfrm>
            <a:off x="5353050" y="1600200"/>
            <a:ext cx="3691255" cy="47561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2500" b="1">
                <a:solidFill>
                  <a:schemeClr val="accent1"/>
                </a:solidFill>
                <a:effectLst>
                  <a:outerShdw blurRad="38100" dist="25400" dir="5400000" algn="ctr" rotWithShape="0">
                    <a:srgbClr val="6E747A">
                      <a:alpha val="43000"/>
                    </a:srgbClr>
                  </a:outerShdw>
                </a:effectLst>
                <a:cs typeface="Calibri" panose="020F0502020204030204" charset="0"/>
              </a:rPr>
              <a:t>1.</a:t>
            </a:r>
            <a:r>
              <a:rPr sz="2500" b="1">
                <a:solidFill>
                  <a:schemeClr val="accent1"/>
                </a:solidFill>
                <a:effectLst>
                  <a:outerShdw blurRad="38100" dist="25400" dir="5400000" algn="ctr" rotWithShape="0">
                    <a:srgbClr val="6E747A">
                      <a:alpha val="43000"/>
                    </a:srgbClr>
                  </a:outerShdw>
                </a:effectLst>
                <a:cs typeface="Calibri" panose="020F0502020204030204" charset="0"/>
              </a:rPr>
              <a:t> Altamira, Tây Ban Nha</a:t>
            </a:r>
          </a:p>
        </p:txBody>
      </p:sp>
      <p:sp>
        <p:nvSpPr>
          <p:cNvPr id="11" name="Text Box 10"/>
          <p:cNvSpPr txBox="1"/>
          <p:nvPr/>
        </p:nvSpPr>
        <p:spPr>
          <a:xfrm>
            <a:off x="5615940" y="3048635"/>
            <a:ext cx="3165475" cy="47561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vi-VN" sz="2500" b="1">
                <a:solidFill>
                  <a:schemeClr val="accent1"/>
                </a:solidFill>
                <a:effectLst>
                  <a:outerShdw blurRad="38100" dist="25400" dir="5400000" algn="ctr" rotWithShape="0">
                    <a:srgbClr val="6E747A">
                      <a:alpha val="43000"/>
                    </a:srgbClr>
                  </a:outerShdw>
                </a:effectLst>
                <a:cs typeface="Calibri" panose="020F0502020204030204" charset="0"/>
              </a:rPr>
              <a:t>3.</a:t>
            </a:r>
            <a:r>
              <a:rPr sz="2500" b="1">
                <a:solidFill>
                  <a:schemeClr val="accent1"/>
                </a:solidFill>
                <a:effectLst>
                  <a:outerShdw blurRad="38100" dist="25400" dir="5400000" algn="ctr" rotWithShape="0">
                    <a:srgbClr val="6E747A">
                      <a:alpha val="43000"/>
                    </a:srgbClr>
                  </a:outerShdw>
                </a:effectLst>
                <a:cs typeface="Calibri" panose="020F0502020204030204" charset="0"/>
              </a:rPr>
              <a:t>Cosqueer, Pháp</a:t>
            </a:r>
          </a:p>
        </p:txBody>
      </p:sp>
      <p:pic>
        <p:nvPicPr>
          <p:cNvPr id="13" name="Picture 12" descr="240870605_164051172534673_8997196055755614595_n"/>
          <p:cNvPicPr>
            <a:picLocks noChangeAspect="1"/>
          </p:cNvPicPr>
          <p:nvPr/>
        </p:nvPicPr>
        <p:blipFill>
          <a:blip r:embed="rId5"/>
          <a:stretch>
            <a:fillRect/>
          </a:stretch>
        </p:blipFill>
        <p:spPr>
          <a:xfrm>
            <a:off x="228600" y="2383790"/>
            <a:ext cx="2446655" cy="2479675"/>
          </a:xfrm>
          <a:prstGeom prst="rect">
            <a:avLst/>
          </a:prstGeom>
        </p:spPr>
      </p:pic>
      <p:sp>
        <p:nvSpPr>
          <p:cNvPr id="14" name="Text Box 13"/>
          <p:cNvSpPr txBox="1"/>
          <p:nvPr/>
        </p:nvSpPr>
        <p:spPr>
          <a:xfrm>
            <a:off x="5382895" y="3582035"/>
            <a:ext cx="3462655" cy="47561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2500" b="1">
                <a:solidFill>
                  <a:schemeClr val="accent1"/>
                </a:solidFill>
                <a:effectLst>
                  <a:outerShdw blurRad="38100" dist="25400" dir="5400000" algn="ctr" rotWithShape="0">
                    <a:srgbClr val="6E747A">
                      <a:alpha val="43000"/>
                    </a:srgbClr>
                  </a:outerShdw>
                </a:effectLst>
                <a:cs typeface="Calibri" panose="020F0502020204030204" charset="0"/>
              </a:rPr>
              <a:t></a:t>
            </a:r>
            <a:r>
              <a:rPr lang="vi-VN" sz="2500" b="1">
                <a:solidFill>
                  <a:schemeClr val="accent1"/>
                </a:solidFill>
                <a:effectLst>
                  <a:outerShdw blurRad="38100" dist="25400" dir="5400000" algn="ctr" rotWithShape="0">
                    <a:srgbClr val="6E747A">
                      <a:alpha val="43000"/>
                    </a:srgbClr>
                  </a:outerShdw>
                </a:effectLst>
                <a:cs typeface="Calibri" panose="020F0502020204030204" charset="0"/>
              </a:rPr>
              <a:t>4.</a:t>
            </a:r>
            <a:r>
              <a:rPr sz="2500" b="1">
                <a:solidFill>
                  <a:schemeClr val="accent1"/>
                </a:solidFill>
                <a:effectLst>
                  <a:outerShdw blurRad="38100" dist="25400" dir="5400000" algn="ctr" rotWithShape="0">
                    <a:srgbClr val="6E747A">
                      <a:alpha val="43000"/>
                    </a:srgbClr>
                  </a:outerShdw>
                </a:effectLst>
                <a:cs typeface="Calibri" panose="020F0502020204030204" charset="0"/>
              </a:rPr>
              <a:t>Co</a:t>
            </a:r>
            <a:r>
              <a:rPr lang="vi-VN" sz="2500" b="1">
                <a:solidFill>
                  <a:schemeClr val="accent1"/>
                </a:solidFill>
                <a:effectLst>
                  <a:outerShdw blurRad="38100" dist="25400" dir="5400000" algn="ctr" rotWithShape="0">
                    <a:srgbClr val="6E747A">
                      <a:alpha val="43000"/>
                    </a:srgbClr>
                  </a:outerShdw>
                </a:effectLst>
                <a:cs typeface="Calibri" panose="020F0502020204030204" charset="0"/>
              </a:rPr>
              <a:t>mbarelles</a:t>
            </a:r>
            <a:r>
              <a:rPr sz="2500" b="1">
                <a:solidFill>
                  <a:schemeClr val="accent1"/>
                </a:solidFill>
                <a:effectLst>
                  <a:outerShdw blurRad="38100" dist="25400" dir="5400000" algn="ctr" rotWithShape="0">
                    <a:srgbClr val="6E747A">
                      <a:alpha val="43000"/>
                    </a:srgbClr>
                  </a:outerShdw>
                </a:effectLst>
                <a:cs typeface="Calibri" panose="020F0502020204030204" charset="0"/>
              </a:rPr>
              <a:t>, Pháp</a:t>
            </a:r>
          </a:p>
        </p:txBody>
      </p:sp>
      <p:pic>
        <p:nvPicPr>
          <p:cNvPr id="15" name="Picture 14" descr="240937378_1771374919724609_8448302583838619022_n"/>
          <p:cNvPicPr>
            <a:picLocks noChangeAspect="1"/>
          </p:cNvPicPr>
          <p:nvPr/>
        </p:nvPicPr>
        <p:blipFill>
          <a:blip r:embed="rId6" cstate="print"/>
          <a:stretch>
            <a:fillRect/>
          </a:stretch>
        </p:blipFill>
        <p:spPr>
          <a:xfrm>
            <a:off x="3173730" y="4935220"/>
            <a:ext cx="2299335" cy="1741805"/>
          </a:xfrm>
          <a:prstGeom prst="rect">
            <a:avLst/>
          </a:prstGeom>
        </p:spPr>
      </p:pic>
      <p:pic>
        <p:nvPicPr>
          <p:cNvPr id="16" name="Picture 15" descr="240883226_227939599136225_6738613896044498258_n"/>
          <p:cNvPicPr>
            <a:picLocks noChangeAspect="1"/>
          </p:cNvPicPr>
          <p:nvPr/>
        </p:nvPicPr>
        <p:blipFill>
          <a:blip r:embed="rId7"/>
          <a:stretch>
            <a:fillRect/>
          </a:stretch>
        </p:blipFill>
        <p:spPr>
          <a:xfrm>
            <a:off x="5677535" y="5181600"/>
            <a:ext cx="3062605" cy="1438275"/>
          </a:xfrm>
          <a:prstGeom prst="rect">
            <a:avLst/>
          </a:prstGeom>
        </p:spPr>
      </p:pic>
      <p:sp>
        <p:nvSpPr>
          <p:cNvPr id="17" name="Text Box 16"/>
          <p:cNvSpPr txBox="1"/>
          <p:nvPr/>
        </p:nvSpPr>
        <p:spPr>
          <a:xfrm>
            <a:off x="5473065" y="4115435"/>
            <a:ext cx="3282315" cy="86042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vi-VN" sz="2500" b="1">
                <a:solidFill>
                  <a:schemeClr val="accent1"/>
                </a:solidFill>
                <a:effectLst>
                  <a:outerShdw blurRad="38100" dist="25400" dir="5400000" algn="ctr" rotWithShape="0">
                    <a:srgbClr val="6E747A">
                      <a:alpha val="43000"/>
                    </a:srgbClr>
                  </a:outerShdw>
                </a:effectLst>
                <a:cs typeface="Calibri" panose="020F0502020204030204" charset="0"/>
              </a:rPr>
              <a:t>5.Công viên QG Kakadu,Australia</a:t>
            </a:r>
          </a:p>
        </p:txBody>
      </p:sp>
      <p:grpSp>
        <p:nvGrpSpPr>
          <p:cNvPr id="19" name="Group 18"/>
          <p:cNvGrpSpPr/>
          <p:nvPr/>
        </p:nvGrpSpPr>
        <p:grpSpPr>
          <a:xfrm>
            <a:off x="457200" y="2590800"/>
            <a:ext cx="582930" cy="560705"/>
            <a:chOff x="1080" y="4200"/>
            <a:chExt cx="918" cy="883"/>
          </a:xfrm>
        </p:grpSpPr>
        <p:sp>
          <p:nvSpPr>
            <p:cNvPr id="20" name="Oval 19"/>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Box 20"/>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A</a:t>
              </a:r>
            </a:p>
          </p:txBody>
        </p:sp>
      </p:grpSp>
      <p:grpSp>
        <p:nvGrpSpPr>
          <p:cNvPr id="22" name="Group 21"/>
          <p:cNvGrpSpPr/>
          <p:nvPr/>
        </p:nvGrpSpPr>
        <p:grpSpPr>
          <a:xfrm>
            <a:off x="5791200" y="5270500"/>
            <a:ext cx="582930" cy="560705"/>
            <a:chOff x="1080" y="4200"/>
            <a:chExt cx="918" cy="883"/>
          </a:xfrm>
        </p:grpSpPr>
        <p:sp>
          <p:nvSpPr>
            <p:cNvPr id="23" name="Oval 22"/>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Box 23"/>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E</a:t>
              </a:r>
            </a:p>
          </p:txBody>
        </p:sp>
      </p:grpSp>
      <p:grpSp>
        <p:nvGrpSpPr>
          <p:cNvPr id="25" name="Group 24"/>
          <p:cNvGrpSpPr/>
          <p:nvPr/>
        </p:nvGrpSpPr>
        <p:grpSpPr>
          <a:xfrm>
            <a:off x="3200400" y="4884420"/>
            <a:ext cx="582930" cy="560705"/>
            <a:chOff x="1080" y="4200"/>
            <a:chExt cx="918" cy="883"/>
          </a:xfrm>
        </p:grpSpPr>
        <p:sp>
          <p:nvSpPr>
            <p:cNvPr id="26" name="Oval 25"/>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Box 26"/>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D</a:t>
              </a:r>
            </a:p>
          </p:txBody>
        </p:sp>
      </p:grpSp>
      <p:grpSp>
        <p:nvGrpSpPr>
          <p:cNvPr id="28" name="Group 27"/>
          <p:cNvGrpSpPr/>
          <p:nvPr/>
        </p:nvGrpSpPr>
        <p:grpSpPr>
          <a:xfrm>
            <a:off x="388620" y="4953000"/>
            <a:ext cx="582930" cy="560705"/>
            <a:chOff x="1080" y="4200"/>
            <a:chExt cx="918" cy="883"/>
          </a:xfrm>
        </p:grpSpPr>
        <p:sp>
          <p:nvSpPr>
            <p:cNvPr id="29" name="Oval 28"/>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Box 29"/>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C</a:t>
              </a:r>
            </a:p>
          </p:txBody>
        </p:sp>
      </p:grpSp>
      <p:grpSp>
        <p:nvGrpSpPr>
          <p:cNvPr id="31" name="Group 30"/>
          <p:cNvGrpSpPr/>
          <p:nvPr/>
        </p:nvGrpSpPr>
        <p:grpSpPr>
          <a:xfrm>
            <a:off x="3124200" y="2575560"/>
            <a:ext cx="582930" cy="560705"/>
            <a:chOff x="1080" y="4200"/>
            <a:chExt cx="918" cy="883"/>
          </a:xfrm>
        </p:grpSpPr>
        <p:sp>
          <p:nvSpPr>
            <p:cNvPr id="32" name="Oval 31"/>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Box 32"/>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B</a:t>
              </a:r>
            </a:p>
          </p:txBody>
        </p:sp>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900" decel="100000" fill="hold"/>
                                        <p:tgtEl>
                                          <p:spTgt spid="13"/>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anim calcmode="lin" valueType="num">
                                      <p:cBhvr>
                                        <p:cTn id="26" dur="1000" fill="hold"/>
                                        <p:tgtEl>
                                          <p:spTgt spid="19"/>
                                        </p:tgtEl>
                                        <p:attrNameLst>
                                          <p:attrName>ppt_x</p:attrName>
                                        </p:attrNameLst>
                                      </p:cBhvr>
                                      <p:tavLst>
                                        <p:tav tm="0">
                                          <p:val>
                                            <p:strVal val="#ppt_x"/>
                                          </p:val>
                                        </p:tav>
                                        <p:tav tm="100000">
                                          <p:val>
                                            <p:strVal val="#ppt_x"/>
                                          </p:val>
                                        </p:tav>
                                      </p:tavLst>
                                    </p:anim>
                                    <p:anim calcmode="lin" valueType="num">
                                      <p:cBhvr>
                                        <p:cTn id="27" dur="900" decel="100000" fill="hold"/>
                                        <p:tgtEl>
                                          <p:spTgt spid="1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wipe(down)">
                                      <p:cBhvr>
                                        <p:cTn id="33" dur="500"/>
                                        <p:tgtEl>
                                          <p:spTgt spid="31"/>
                                        </p:tgtEl>
                                      </p:cBhvr>
                                    </p:animEffect>
                                  </p:childTnLst>
                                </p:cTn>
                              </p:par>
                              <p:par>
                                <p:cTn id="34" presetID="22" presetClass="entr" presetSubtype="4"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p:cTn id="41" dur="500" fill="hold"/>
                                        <p:tgtEl>
                                          <p:spTgt spid="28"/>
                                        </p:tgtEl>
                                        <p:attrNameLst>
                                          <p:attrName>ppt_w</p:attrName>
                                        </p:attrNameLst>
                                      </p:cBhvr>
                                      <p:tavLst>
                                        <p:tav tm="0">
                                          <p:val>
                                            <p:fltVal val="0"/>
                                          </p:val>
                                        </p:tav>
                                        <p:tav tm="100000">
                                          <p:val>
                                            <p:strVal val="#ppt_w"/>
                                          </p:val>
                                        </p:tav>
                                      </p:tavLst>
                                    </p:anim>
                                    <p:anim calcmode="lin" valueType="num">
                                      <p:cBhvr>
                                        <p:cTn id="42" dur="500" fill="hold"/>
                                        <p:tgtEl>
                                          <p:spTgt spid="28"/>
                                        </p:tgtEl>
                                        <p:attrNameLst>
                                          <p:attrName>ppt_h</p:attrName>
                                        </p:attrNameLst>
                                      </p:cBhvr>
                                      <p:tavLst>
                                        <p:tav tm="0">
                                          <p:val>
                                            <p:fltVal val="0"/>
                                          </p:val>
                                        </p:tav>
                                        <p:tav tm="100000">
                                          <p:val>
                                            <p:strVal val="#ppt_h"/>
                                          </p:val>
                                        </p:tav>
                                      </p:tavLst>
                                    </p:anim>
                                    <p:animEffect transition="in" filter="fade">
                                      <p:cBhvr>
                                        <p:cTn id="43" dur="500"/>
                                        <p:tgtEl>
                                          <p:spTgt spid="28"/>
                                        </p:tgtEl>
                                      </p:cBhvr>
                                    </p:animEffect>
                                  </p:childTnLst>
                                </p:cTn>
                              </p:par>
                              <p:par>
                                <p:cTn id="44" presetID="53" presetClass="entr" presetSubtype="16" fill="hold" nodeType="with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p:cTn id="46" dur="500" fill="hold"/>
                                        <p:tgtEl>
                                          <p:spTgt spid="6"/>
                                        </p:tgtEl>
                                        <p:attrNameLst>
                                          <p:attrName>ppt_w</p:attrName>
                                        </p:attrNameLst>
                                      </p:cBhvr>
                                      <p:tavLst>
                                        <p:tav tm="0">
                                          <p:val>
                                            <p:fltVal val="0"/>
                                          </p:val>
                                        </p:tav>
                                        <p:tav tm="100000">
                                          <p:val>
                                            <p:strVal val="#ppt_w"/>
                                          </p:val>
                                        </p:tav>
                                      </p:tavLst>
                                    </p:anim>
                                    <p:anim calcmode="lin" valueType="num">
                                      <p:cBhvr>
                                        <p:cTn id="47" dur="500" fill="hold"/>
                                        <p:tgtEl>
                                          <p:spTgt spid="6"/>
                                        </p:tgtEl>
                                        <p:attrNameLst>
                                          <p:attrName>ppt_h</p:attrName>
                                        </p:attrNameLst>
                                      </p:cBhvr>
                                      <p:tavLst>
                                        <p:tav tm="0">
                                          <p:val>
                                            <p:fltVal val="0"/>
                                          </p:val>
                                        </p:tav>
                                        <p:tav tm="100000">
                                          <p:val>
                                            <p:strVal val="#ppt_h"/>
                                          </p:val>
                                        </p:tav>
                                      </p:tavLst>
                                    </p:anim>
                                    <p:animEffect transition="in" filter="fade">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18" presetClass="entr" presetSubtype="12"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strips(downLeft)">
                                      <p:cBhvr>
                                        <p:cTn id="53" dur="500"/>
                                        <p:tgtEl>
                                          <p:spTgt spid="15"/>
                                        </p:tgtEl>
                                      </p:cBhvr>
                                    </p:animEffect>
                                  </p:childTnLst>
                                </p:cTn>
                              </p:par>
                              <p:par>
                                <p:cTn id="54" presetID="18" presetClass="entr" presetSubtype="12"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strips(downLeft)">
                                      <p:cBhvr>
                                        <p:cTn id="56" dur="5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37" presetClass="entr" presetSubtype="0" fill="hold"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1000"/>
                                        <p:tgtEl>
                                          <p:spTgt spid="22"/>
                                        </p:tgtEl>
                                      </p:cBhvr>
                                    </p:animEffect>
                                    <p:anim calcmode="lin" valueType="num">
                                      <p:cBhvr>
                                        <p:cTn id="62" dur="1000" fill="hold"/>
                                        <p:tgtEl>
                                          <p:spTgt spid="22"/>
                                        </p:tgtEl>
                                        <p:attrNameLst>
                                          <p:attrName>ppt_x</p:attrName>
                                        </p:attrNameLst>
                                      </p:cBhvr>
                                      <p:tavLst>
                                        <p:tav tm="0">
                                          <p:val>
                                            <p:strVal val="#ppt_x"/>
                                          </p:val>
                                        </p:tav>
                                        <p:tav tm="100000">
                                          <p:val>
                                            <p:strVal val="#ppt_x"/>
                                          </p:val>
                                        </p:tav>
                                      </p:tavLst>
                                    </p:anim>
                                    <p:anim calcmode="lin" valueType="num">
                                      <p:cBhvr>
                                        <p:cTn id="63" dur="900" decel="100000" fill="hold"/>
                                        <p:tgtEl>
                                          <p:spTgt spid="22"/>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65" presetID="37" presetClass="entr" presetSubtype="0" fill="hold" nodeType="with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1000"/>
                                        <p:tgtEl>
                                          <p:spTgt spid="16"/>
                                        </p:tgtEl>
                                      </p:cBhvr>
                                    </p:animEffect>
                                    <p:anim calcmode="lin" valueType="num">
                                      <p:cBhvr>
                                        <p:cTn id="68" dur="1000" fill="hold"/>
                                        <p:tgtEl>
                                          <p:spTgt spid="16"/>
                                        </p:tgtEl>
                                        <p:attrNameLst>
                                          <p:attrName>ppt_x</p:attrName>
                                        </p:attrNameLst>
                                      </p:cBhvr>
                                      <p:tavLst>
                                        <p:tav tm="0">
                                          <p:val>
                                            <p:strVal val="#ppt_x"/>
                                          </p:val>
                                        </p:tav>
                                        <p:tav tm="100000">
                                          <p:val>
                                            <p:strVal val="#ppt_x"/>
                                          </p:val>
                                        </p:tav>
                                      </p:tavLst>
                                    </p:anim>
                                    <p:anim calcmode="lin" valueType="num">
                                      <p:cBhvr>
                                        <p:cTn id="69" dur="900" decel="100000" fill="hold"/>
                                        <p:tgtEl>
                                          <p:spTgt spid="16"/>
                                        </p:tgtEl>
                                        <p:attrNameLst>
                                          <p:attrName>ppt_y</p:attrName>
                                        </p:attrNameLst>
                                      </p:cBhvr>
                                      <p:tavLst>
                                        <p:tav tm="0">
                                          <p:val>
                                            <p:strVal val="#ppt_y+1"/>
                                          </p:val>
                                        </p:tav>
                                        <p:tav tm="100000">
                                          <p:val>
                                            <p:strVal val="#ppt_y-.03"/>
                                          </p:val>
                                        </p:tav>
                                      </p:tavLst>
                                    </p:anim>
                                    <p:anim calcmode="lin" valueType="num">
                                      <p:cBhvr>
                                        <p:cTn id="7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8"/>
                                        </p:tgtEl>
                                        <p:attrNameLst>
                                          <p:attrName>style.visibility</p:attrName>
                                        </p:attrNameLst>
                                      </p:cBhvr>
                                      <p:to>
                                        <p:strVal val="visible"/>
                                      </p:to>
                                    </p:set>
                                    <p:animEffect transition="in" filter="wipe(down)">
                                      <p:cBhvr>
                                        <p:cTn id="75" dur="500"/>
                                        <p:tgtEl>
                                          <p:spTgt spid="8"/>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10"/>
                                        </p:tgtEl>
                                        <p:attrNameLst>
                                          <p:attrName>style.visibility</p:attrName>
                                        </p:attrNameLst>
                                      </p:cBhvr>
                                      <p:to>
                                        <p:strVal val="visible"/>
                                      </p:to>
                                    </p:set>
                                    <p:anim calcmode="lin" valueType="num">
                                      <p:cBhvr>
                                        <p:cTn id="80" dur="500" fill="hold"/>
                                        <p:tgtEl>
                                          <p:spTgt spid="10"/>
                                        </p:tgtEl>
                                        <p:attrNameLst>
                                          <p:attrName>ppt_w</p:attrName>
                                        </p:attrNameLst>
                                      </p:cBhvr>
                                      <p:tavLst>
                                        <p:tav tm="0">
                                          <p:val>
                                            <p:fltVal val="0"/>
                                          </p:val>
                                        </p:tav>
                                        <p:tav tm="100000">
                                          <p:val>
                                            <p:strVal val="#ppt_w"/>
                                          </p:val>
                                        </p:tav>
                                      </p:tavLst>
                                    </p:anim>
                                    <p:anim calcmode="lin" valueType="num">
                                      <p:cBhvr>
                                        <p:cTn id="81" dur="500" fill="hold"/>
                                        <p:tgtEl>
                                          <p:spTgt spid="10"/>
                                        </p:tgtEl>
                                        <p:attrNameLst>
                                          <p:attrName>ppt_h</p:attrName>
                                        </p:attrNameLst>
                                      </p:cBhvr>
                                      <p:tavLst>
                                        <p:tav tm="0">
                                          <p:val>
                                            <p:fltVal val="0"/>
                                          </p:val>
                                        </p:tav>
                                        <p:tav tm="100000">
                                          <p:val>
                                            <p:strVal val="#ppt_h"/>
                                          </p:val>
                                        </p:tav>
                                      </p:tavLst>
                                    </p:anim>
                                    <p:animEffect transition="in" filter="fade">
                                      <p:cBhvr>
                                        <p:cTn id="82" dur="500"/>
                                        <p:tgtEl>
                                          <p:spTgt spid="10"/>
                                        </p:tgtEl>
                                      </p:cBhvr>
                                    </p:animEffect>
                                  </p:childTnLst>
                                </p:cTn>
                              </p:par>
                            </p:childTnLst>
                          </p:cTn>
                        </p:par>
                      </p:childTnLst>
                    </p:cTn>
                  </p:par>
                  <p:par>
                    <p:cTn id="83" fill="hold">
                      <p:stCondLst>
                        <p:cond delay="indefinite"/>
                      </p:stCondLst>
                      <p:childTnLst>
                        <p:par>
                          <p:cTn id="84" fill="hold">
                            <p:stCondLst>
                              <p:cond delay="0"/>
                            </p:stCondLst>
                            <p:childTnLst>
                              <p:par>
                                <p:cTn id="85" presetID="18" presetClass="entr" presetSubtype="12" fill="hold" grpId="0" nodeType="clickEffect">
                                  <p:stCondLst>
                                    <p:cond delay="0"/>
                                  </p:stCondLst>
                                  <p:childTnLst>
                                    <p:set>
                                      <p:cBhvr>
                                        <p:cTn id="86" dur="1" fill="hold">
                                          <p:stCondLst>
                                            <p:cond delay="0"/>
                                          </p:stCondLst>
                                        </p:cTn>
                                        <p:tgtEl>
                                          <p:spTgt spid="11"/>
                                        </p:tgtEl>
                                        <p:attrNameLst>
                                          <p:attrName>style.visibility</p:attrName>
                                        </p:attrNameLst>
                                      </p:cBhvr>
                                      <p:to>
                                        <p:strVal val="visible"/>
                                      </p:to>
                                    </p:set>
                                    <p:animEffect transition="in" filter="strips(downLeft)">
                                      <p:cBhvr>
                                        <p:cTn id="87" dur="500"/>
                                        <p:tgtEl>
                                          <p:spTgt spid="11"/>
                                        </p:tgtEl>
                                      </p:cBhvr>
                                    </p:animEffect>
                                  </p:childTnLst>
                                </p:cTn>
                              </p:par>
                            </p:childTnLst>
                          </p:cTn>
                        </p:par>
                      </p:childTnLst>
                    </p:cTn>
                  </p:par>
                  <p:par>
                    <p:cTn id="88" fill="hold">
                      <p:stCondLst>
                        <p:cond delay="indefinite"/>
                      </p:stCondLst>
                      <p:childTnLst>
                        <p:par>
                          <p:cTn id="89" fill="hold">
                            <p:stCondLst>
                              <p:cond delay="0"/>
                            </p:stCondLst>
                            <p:childTnLst>
                              <p:par>
                                <p:cTn id="90" presetID="55" presetClass="entr" presetSubtype="0" fill="hold" grpId="0" nodeType="clickEffect">
                                  <p:stCondLst>
                                    <p:cond delay="0"/>
                                  </p:stCondLst>
                                  <p:childTnLst>
                                    <p:set>
                                      <p:cBhvr>
                                        <p:cTn id="91" dur="1" fill="hold">
                                          <p:stCondLst>
                                            <p:cond delay="0"/>
                                          </p:stCondLst>
                                        </p:cTn>
                                        <p:tgtEl>
                                          <p:spTgt spid="14"/>
                                        </p:tgtEl>
                                        <p:attrNameLst>
                                          <p:attrName>style.visibility</p:attrName>
                                        </p:attrNameLst>
                                      </p:cBhvr>
                                      <p:to>
                                        <p:strVal val="visible"/>
                                      </p:to>
                                    </p:set>
                                    <p:anim calcmode="lin" valueType="num">
                                      <p:cBhvr>
                                        <p:cTn id="92" dur="1000" fill="hold"/>
                                        <p:tgtEl>
                                          <p:spTgt spid="14"/>
                                        </p:tgtEl>
                                        <p:attrNameLst>
                                          <p:attrName>ppt_w</p:attrName>
                                        </p:attrNameLst>
                                      </p:cBhvr>
                                      <p:tavLst>
                                        <p:tav tm="0">
                                          <p:val>
                                            <p:strVal val="#ppt_w*0.70"/>
                                          </p:val>
                                        </p:tav>
                                        <p:tav tm="100000">
                                          <p:val>
                                            <p:strVal val="#ppt_w"/>
                                          </p:val>
                                        </p:tav>
                                      </p:tavLst>
                                    </p:anim>
                                    <p:anim calcmode="lin" valueType="num">
                                      <p:cBhvr>
                                        <p:cTn id="93" dur="1000" fill="hold"/>
                                        <p:tgtEl>
                                          <p:spTgt spid="14"/>
                                        </p:tgtEl>
                                        <p:attrNameLst>
                                          <p:attrName>ppt_h</p:attrName>
                                        </p:attrNameLst>
                                      </p:cBhvr>
                                      <p:tavLst>
                                        <p:tav tm="0">
                                          <p:val>
                                            <p:strVal val="#ppt_h"/>
                                          </p:val>
                                        </p:tav>
                                        <p:tav tm="100000">
                                          <p:val>
                                            <p:strVal val="#ppt_h"/>
                                          </p:val>
                                        </p:tav>
                                      </p:tavLst>
                                    </p:anim>
                                    <p:animEffect transition="in" filter="fade">
                                      <p:cBhvr>
                                        <p:cTn id="94" dur="1000"/>
                                        <p:tgtEl>
                                          <p:spTgt spid="14"/>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17"/>
                                        </p:tgtEl>
                                        <p:attrNameLst>
                                          <p:attrName>style.visibility</p:attrName>
                                        </p:attrNameLst>
                                      </p:cBhvr>
                                      <p:to>
                                        <p:strVal val="visible"/>
                                      </p:to>
                                    </p:set>
                                    <p:animEffect transition="in" filter="wipe(down)">
                                      <p:cBhvr>
                                        <p:cTn id="9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3" grpId="0" animBg="1"/>
      <p:bldP spid="3" grpId="1" animBg="1"/>
      <p:bldP spid="10" grpId="0" animBg="1"/>
      <p:bldP spid="10" grpId="1" animBg="1"/>
      <p:bldP spid="8" grpId="0" animBg="1"/>
      <p:bldP spid="8" grpId="1" animBg="1"/>
      <p:bldP spid="11" grpId="0" animBg="1"/>
      <p:bldP spid="11" grpId="1" animBg="1"/>
      <p:bldP spid="14" grpId="0" animBg="1"/>
      <p:bldP spid="14" grpId="1" animBg="1"/>
      <p:bldP spid="17" grpId="0" animBg="1"/>
      <p:bldP spid="17"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lum bright="54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sp>
        <p:nvSpPr>
          <p:cNvPr id="9" name="Text Box 8"/>
          <p:cNvSpPr txBox="1"/>
          <p:nvPr/>
        </p:nvSpPr>
        <p:spPr>
          <a:xfrm>
            <a:off x="76200" y="1524000"/>
            <a:ext cx="906780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CỦNG CỐ:</a:t>
            </a:r>
          </a:p>
        </p:txBody>
      </p:sp>
      <p:sp>
        <p:nvSpPr>
          <p:cNvPr id="3" name="Text Box 2"/>
          <p:cNvSpPr txBox="1"/>
          <p:nvPr/>
        </p:nvSpPr>
        <p:spPr>
          <a:xfrm>
            <a:off x="228600" y="1991360"/>
            <a:ext cx="9067800" cy="398780"/>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sz="2000" b="1">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HÃY NỐI LẠI CÁC HÌNH CHO PHÙ HỢP</a:t>
            </a:r>
          </a:p>
        </p:txBody>
      </p:sp>
      <p:pic>
        <p:nvPicPr>
          <p:cNvPr id="12" name="Content Placeholder 11" descr="download"/>
          <p:cNvPicPr>
            <a:picLocks noGrp="1" noChangeAspect="1"/>
          </p:cNvPicPr>
          <p:nvPr>
            <p:ph sz="half" idx="2"/>
          </p:nvPr>
        </p:nvPicPr>
        <p:blipFill>
          <a:blip r:embed="rId3"/>
          <a:stretch>
            <a:fillRect/>
          </a:stretch>
        </p:blipFill>
        <p:spPr>
          <a:xfrm>
            <a:off x="3460115" y="2362200"/>
            <a:ext cx="2494915" cy="3999230"/>
          </a:xfrm>
          <a:prstGeom prst="rect">
            <a:avLst/>
          </a:prstGeom>
        </p:spPr>
      </p:pic>
      <p:pic>
        <p:nvPicPr>
          <p:cNvPr id="6" name="Content Placeholder 5" descr="hang-altamira-tc3a2y-ban-nha"/>
          <p:cNvPicPr>
            <a:picLocks noGrp="1" noChangeAspect="1"/>
          </p:cNvPicPr>
          <p:nvPr>
            <p:ph sz="half" idx="1"/>
          </p:nvPr>
        </p:nvPicPr>
        <p:blipFill>
          <a:blip r:embed="rId4"/>
          <a:stretch>
            <a:fillRect/>
          </a:stretch>
        </p:blipFill>
        <p:spPr>
          <a:xfrm>
            <a:off x="228600" y="4659630"/>
            <a:ext cx="3076575" cy="2002155"/>
          </a:xfrm>
          <a:prstGeom prst="rect">
            <a:avLst/>
          </a:prstGeom>
        </p:spPr>
      </p:pic>
      <p:sp>
        <p:nvSpPr>
          <p:cNvPr id="8" name="Text Box 7"/>
          <p:cNvSpPr txBox="1"/>
          <p:nvPr/>
        </p:nvSpPr>
        <p:spPr>
          <a:xfrm>
            <a:off x="344170" y="6179820"/>
            <a:ext cx="2625090" cy="368300"/>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b="1">
                <a:solidFill>
                  <a:schemeClr val="accent1"/>
                </a:solidFill>
                <a:effectLst>
                  <a:outerShdw blurRad="38100" dist="25400" dir="5400000" algn="ctr" rotWithShape="0">
                    <a:srgbClr val="6E747A">
                      <a:alpha val="43000"/>
                    </a:srgbClr>
                  </a:outerShdw>
                </a:effectLst>
                <a:cs typeface="Calibri" panose="020F0502020204030204" charset="0"/>
              </a:rPr>
              <a:t>1.</a:t>
            </a:r>
            <a:r>
              <a:rPr b="1">
                <a:solidFill>
                  <a:schemeClr val="accent1"/>
                </a:solidFill>
                <a:effectLst>
                  <a:outerShdw blurRad="38100" dist="25400" dir="5400000" algn="ctr" rotWithShape="0">
                    <a:srgbClr val="6E747A">
                      <a:alpha val="43000"/>
                    </a:srgbClr>
                  </a:outerShdw>
                </a:effectLst>
                <a:cs typeface="Calibri" panose="020F0502020204030204" charset="0"/>
              </a:rPr>
              <a:t> Altamira, Tây Ban Nha</a:t>
            </a:r>
          </a:p>
        </p:txBody>
      </p:sp>
      <p:pic>
        <p:nvPicPr>
          <p:cNvPr id="13" name="Picture 12" descr="240870605_164051172534673_8997196055755614595_n"/>
          <p:cNvPicPr>
            <a:picLocks noChangeAspect="1"/>
          </p:cNvPicPr>
          <p:nvPr/>
        </p:nvPicPr>
        <p:blipFill>
          <a:blip r:embed="rId5"/>
          <a:stretch>
            <a:fillRect/>
          </a:stretch>
        </p:blipFill>
        <p:spPr>
          <a:xfrm>
            <a:off x="228600" y="2383790"/>
            <a:ext cx="2862580" cy="2019300"/>
          </a:xfrm>
          <a:prstGeom prst="rect">
            <a:avLst/>
          </a:prstGeom>
        </p:spPr>
      </p:pic>
      <p:pic>
        <p:nvPicPr>
          <p:cNvPr id="15" name="Picture 14" descr="240937378_1771374919724609_8448302583838619022_n"/>
          <p:cNvPicPr>
            <a:picLocks noChangeAspect="1"/>
          </p:cNvPicPr>
          <p:nvPr/>
        </p:nvPicPr>
        <p:blipFill>
          <a:blip r:embed="rId6"/>
          <a:stretch>
            <a:fillRect/>
          </a:stretch>
        </p:blipFill>
        <p:spPr>
          <a:xfrm>
            <a:off x="6089015" y="4728210"/>
            <a:ext cx="2763520" cy="2094230"/>
          </a:xfrm>
          <a:prstGeom prst="rect">
            <a:avLst/>
          </a:prstGeom>
        </p:spPr>
      </p:pic>
      <p:pic>
        <p:nvPicPr>
          <p:cNvPr id="16" name="Picture 15" descr="240883226_227939599136225_6738613896044498258_n"/>
          <p:cNvPicPr>
            <a:picLocks noChangeAspect="1"/>
          </p:cNvPicPr>
          <p:nvPr/>
        </p:nvPicPr>
        <p:blipFill>
          <a:blip r:embed="rId7"/>
          <a:stretch>
            <a:fillRect/>
          </a:stretch>
        </p:blipFill>
        <p:spPr>
          <a:xfrm>
            <a:off x="6139180" y="2133600"/>
            <a:ext cx="2867025" cy="2828290"/>
          </a:xfrm>
          <a:prstGeom prst="rect">
            <a:avLst/>
          </a:prstGeom>
        </p:spPr>
      </p:pic>
      <p:sp>
        <p:nvSpPr>
          <p:cNvPr id="17" name="Text Box 16"/>
          <p:cNvSpPr txBox="1"/>
          <p:nvPr/>
        </p:nvSpPr>
        <p:spPr>
          <a:xfrm>
            <a:off x="6139815" y="4307840"/>
            <a:ext cx="2940050" cy="64516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lang="vi-VN" b="1">
                <a:solidFill>
                  <a:schemeClr val="accent1"/>
                </a:solidFill>
                <a:effectLst>
                  <a:outerShdw blurRad="38100" dist="25400" dir="5400000" algn="ctr" rotWithShape="0">
                    <a:srgbClr val="6E747A">
                      <a:alpha val="43000"/>
                    </a:srgbClr>
                  </a:outerShdw>
                </a:effectLst>
                <a:cs typeface="Calibri" panose="020F0502020204030204" charset="0"/>
              </a:rPr>
              <a:t>5.Công viên QG Kakadu,Australia</a:t>
            </a:r>
          </a:p>
        </p:txBody>
      </p:sp>
      <p:grpSp>
        <p:nvGrpSpPr>
          <p:cNvPr id="19" name="Group 18"/>
          <p:cNvGrpSpPr/>
          <p:nvPr/>
        </p:nvGrpSpPr>
        <p:grpSpPr>
          <a:xfrm>
            <a:off x="305435" y="2438400"/>
            <a:ext cx="582930" cy="560705"/>
            <a:chOff x="841" y="3960"/>
            <a:chExt cx="918" cy="883"/>
          </a:xfrm>
        </p:grpSpPr>
        <p:sp>
          <p:nvSpPr>
            <p:cNvPr id="20" name="Oval 19"/>
            <p:cNvSpPr/>
            <p:nvPr/>
          </p:nvSpPr>
          <p:spPr>
            <a:xfrm>
              <a:off x="841" y="396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Box 20"/>
            <p:cNvSpPr txBox="1"/>
            <p:nvPr/>
          </p:nvSpPr>
          <p:spPr>
            <a:xfrm>
              <a:off x="1110" y="4176"/>
              <a:ext cx="463" cy="628"/>
            </a:xfrm>
            <a:prstGeom prst="rect">
              <a:avLst/>
            </a:prstGeom>
            <a:noFill/>
          </p:spPr>
          <p:txBody>
            <a:bodyPr wrap="square" rtlCol="0">
              <a:spAutoFit/>
            </a:bodyPr>
            <a:lstStyle/>
            <a:p>
              <a:r>
                <a:rPr lang="vi-VN" altLang="en-US" sz="2000" b="1">
                  <a:solidFill>
                    <a:schemeClr val="tx1"/>
                  </a:solidFill>
                </a:rPr>
                <a:t>A</a:t>
              </a:r>
            </a:p>
          </p:txBody>
        </p:sp>
      </p:grpSp>
      <p:grpSp>
        <p:nvGrpSpPr>
          <p:cNvPr id="22" name="Group 21"/>
          <p:cNvGrpSpPr/>
          <p:nvPr/>
        </p:nvGrpSpPr>
        <p:grpSpPr>
          <a:xfrm>
            <a:off x="6324600" y="2286000"/>
            <a:ext cx="582930" cy="560705"/>
            <a:chOff x="1080" y="4200"/>
            <a:chExt cx="918" cy="883"/>
          </a:xfrm>
        </p:grpSpPr>
        <p:sp>
          <p:nvSpPr>
            <p:cNvPr id="23" name="Oval 22"/>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Box 23"/>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E</a:t>
              </a:r>
            </a:p>
          </p:txBody>
        </p:sp>
      </p:grpSp>
      <p:grpSp>
        <p:nvGrpSpPr>
          <p:cNvPr id="25" name="Group 24"/>
          <p:cNvGrpSpPr/>
          <p:nvPr/>
        </p:nvGrpSpPr>
        <p:grpSpPr>
          <a:xfrm>
            <a:off x="6089015" y="4882515"/>
            <a:ext cx="582930" cy="560705"/>
            <a:chOff x="1080" y="4200"/>
            <a:chExt cx="918" cy="883"/>
          </a:xfrm>
        </p:grpSpPr>
        <p:sp>
          <p:nvSpPr>
            <p:cNvPr id="26" name="Oval 25"/>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Box 26"/>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D</a:t>
              </a:r>
            </a:p>
          </p:txBody>
        </p:sp>
      </p:grpSp>
      <p:grpSp>
        <p:nvGrpSpPr>
          <p:cNvPr id="28" name="Group 27"/>
          <p:cNvGrpSpPr/>
          <p:nvPr/>
        </p:nvGrpSpPr>
        <p:grpSpPr>
          <a:xfrm>
            <a:off x="388620" y="4953000"/>
            <a:ext cx="582930" cy="560705"/>
            <a:chOff x="1080" y="4200"/>
            <a:chExt cx="918" cy="883"/>
          </a:xfrm>
        </p:grpSpPr>
        <p:sp>
          <p:nvSpPr>
            <p:cNvPr id="29" name="Oval 28"/>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Box 29"/>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C</a:t>
              </a:r>
            </a:p>
          </p:txBody>
        </p:sp>
      </p:grpSp>
      <p:grpSp>
        <p:nvGrpSpPr>
          <p:cNvPr id="31" name="Group 30"/>
          <p:cNvGrpSpPr/>
          <p:nvPr/>
        </p:nvGrpSpPr>
        <p:grpSpPr>
          <a:xfrm>
            <a:off x="3124200" y="2575560"/>
            <a:ext cx="582930" cy="560705"/>
            <a:chOff x="1080" y="4200"/>
            <a:chExt cx="918" cy="883"/>
          </a:xfrm>
        </p:grpSpPr>
        <p:sp>
          <p:nvSpPr>
            <p:cNvPr id="32" name="Oval 31"/>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Box 32"/>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B</a:t>
              </a:r>
            </a:p>
          </p:txBody>
        </p:sp>
      </p:grpSp>
      <p:sp>
        <p:nvSpPr>
          <p:cNvPr id="4" name="Text Box 3"/>
          <p:cNvSpPr txBox="1"/>
          <p:nvPr/>
        </p:nvSpPr>
        <p:spPr>
          <a:xfrm>
            <a:off x="3276600" y="5791200"/>
            <a:ext cx="2746375" cy="92202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b="1">
                <a:solidFill>
                  <a:schemeClr val="accent1"/>
                </a:solidFill>
                <a:effectLst>
                  <a:outerShdw blurRad="38100" dist="25400" dir="5400000" algn="ctr" rotWithShape="0">
                    <a:srgbClr val="6E747A">
                      <a:alpha val="43000"/>
                    </a:srgbClr>
                  </a:outerShdw>
                </a:effectLst>
                <a:cs typeface="Calibri" panose="020F0502020204030204" charset="0"/>
              </a:rPr>
              <a:t></a:t>
            </a:r>
            <a:r>
              <a:rPr lang="vi-VN" b="1">
                <a:solidFill>
                  <a:schemeClr val="accent1"/>
                </a:solidFill>
                <a:effectLst>
                  <a:outerShdw blurRad="38100" dist="25400" dir="5400000" algn="ctr" rotWithShape="0">
                    <a:srgbClr val="6E747A">
                      <a:alpha val="43000"/>
                    </a:srgbClr>
                  </a:outerShdw>
                </a:effectLst>
                <a:cs typeface="Calibri" panose="020F0502020204030204" charset="0"/>
              </a:rPr>
              <a:t>2.</a:t>
            </a:r>
            <a:r>
              <a:rPr b="1">
                <a:solidFill>
                  <a:schemeClr val="accent1"/>
                </a:solidFill>
                <a:effectLst>
                  <a:outerShdw blurRad="38100" dist="25400" dir="5400000" algn="ctr" rotWithShape="0">
                    <a:srgbClr val="6E747A">
                      <a:alpha val="43000"/>
                    </a:srgbClr>
                  </a:outerShdw>
                </a:effectLst>
                <a:cs typeface="Calibri" panose="020F0502020204030204" charset="0"/>
              </a:rPr>
              <a:t> Đồng Nội, Hòa Bình, Việt Nam </a:t>
            </a:r>
          </a:p>
          <a:p>
            <a:pPr marL="228600" indent="-228600"/>
            <a:r>
              <a:rPr b="1">
                <a:solidFill>
                  <a:schemeClr val="accent1"/>
                </a:solidFill>
                <a:effectLst>
                  <a:outerShdw blurRad="38100" dist="25400" dir="5400000" algn="ctr" rotWithShape="0">
                    <a:srgbClr val="6E747A">
                      <a:alpha val="43000"/>
                    </a:srgbClr>
                  </a:outerShdw>
                </a:effectLst>
                <a:cs typeface="Calibri" panose="020F0502020204030204" charset="0"/>
              </a:rPr>
              <a:t></a:t>
            </a:r>
          </a:p>
        </p:txBody>
      </p:sp>
      <p:sp>
        <p:nvSpPr>
          <p:cNvPr id="7" name="Text Box 6"/>
          <p:cNvSpPr txBox="1"/>
          <p:nvPr/>
        </p:nvSpPr>
        <p:spPr>
          <a:xfrm>
            <a:off x="-18415" y="3962400"/>
            <a:ext cx="3163570" cy="64516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b="1">
                <a:solidFill>
                  <a:schemeClr val="accent1"/>
                </a:solidFill>
                <a:effectLst>
                  <a:outerShdw blurRad="38100" dist="25400" dir="5400000" algn="ctr" rotWithShape="0">
                    <a:srgbClr val="6E747A">
                      <a:alpha val="43000"/>
                    </a:srgbClr>
                  </a:outerShdw>
                </a:effectLst>
                <a:cs typeface="Calibri" panose="020F0502020204030204" charset="0"/>
              </a:rPr>
              <a:t>Hình trong hang Cosqueer, Pháp</a:t>
            </a:r>
          </a:p>
        </p:txBody>
      </p:sp>
      <p:sp>
        <p:nvSpPr>
          <p:cNvPr id="14" name="Text Box 13"/>
          <p:cNvSpPr txBox="1"/>
          <p:nvPr/>
        </p:nvSpPr>
        <p:spPr>
          <a:xfrm>
            <a:off x="6139180" y="6400800"/>
            <a:ext cx="2623820" cy="368300"/>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b="1">
                <a:solidFill>
                  <a:schemeClr val="accent1"/>
                </a:solidFill>
                <a:effectLst>
                  <a:outerShdw blurRad="38100" dist="25400" dir="5400000" algn="ctr" rotWithShape="0">
                    <a:srgbClr val="6E747A">
                      <a:alpha val="43000"/>
                    </a:srgbClr>
                  </a:outerShdw>
                </a:effectLst>
                <a:cs typeface="Calibri" panose="020F0502020204030204" charset="0"/>
              </a:rPr>
              <a:t></a:t>
            </a:r>
            <a:r>
              <a:rPr lang="vi-VN" b="1">
                <a:solidFill>
                  <a:schemeClr val="accent1"/>
                </a:solidFill>
                <a:effectLst>
                  <a:outerShdw blurRad="38100" dist="25400" dir="5400000" algn="ctr" rotWithShape="0">
                    <a:srgbClr val="6E747A">
                      <a:alpha val="43000"/>
                    </a:srgbClr>
                  </a:outerShdw>
                </a:effectLst>
                <a:cs typeface="Calibri" panose="020F0502020204030204" charset="0"/>
              </a:rPr>
              <a:t>4.</a:t>
            </a:r>
            <a:r>
              <a:rPr b="1">
                <a:solidFill>
                  <a:schemeClr val="accent1"/>
                </a:solidFill>
                <a:effectLst>
                  <a:outerShdw blurRad="38100" dist="25400" dir="5400000" algn="ctr" rotWithShape="0">
                    <a:srgbClr val="6E747A">
                      <a:alpha val="43000"/>
                    </a:srgbClr>
                  </a:outerShdw>
                </a:effectLst>
                <a:cs typeface="Calibri" panose="020F0502020204030204" charset="0"/>
              </a:rPr>
              <a:t>Co</a:t>
            </a:r>
            <a:r>
              <a:rPr lang="vi-VN" b="1">
                <a:solidFill>
                  <a:schemeClr val="accent1"/>
                </a:solidFill>
                <a:effectLst>
                  <a:outerShdw blurRad="38100" dist="25400" dir="5400000" algn="ctr" rotWithShape="0">
                    <a:srgbClr val="6E747A">
                      <a:alpha val="43000"/>
                    </a:srgbClr>
                  </a:outerShdw>
                </a:effectLst>
                <a:cs typeface="Calibri" panose="020F0502020204030204" charset="0"/>
              </a:rPr>
              <a:t>mbarelles</a:t>
            </a:r>
            <a:r>
              <a:rPr b="1">
                <a:solidFill>
                  <a:schemeClr val="accent1"/>
                </a:solidFill>
                <a:effectLst>
                  <a:outerShdw blurRad="38100" dist="25400" dir="5400000" algn="ctr" rotWithShape="0">
                    <a:srgbClr val="6E747A">
                      <a:alpha val="43000"/>
                    </a:srgbClr>
                  </a:outerShdw>
                </a:effectLst>
                <a:cs typeface="Calibri" panose="020F0502020204030204" charset="0"/>
              </a:rPr>
              <a:t>, Pháp</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trips(downLeft)">
                                      <p:cBhvr>
                                        <p:cTn id="7" dur="500"/>
                                        <p:tgtEl>
                                          <p:spTgt spid="19"/>
                                        </p:tgtEl>
                                      </p:cBhvr>
                                    </p:animEffect>
                                  </p:childTnLst>
                                </p:cTn>
                              </p:par>
                              <p:par>
                                <p:cTn id="8" presetID="18" presetClass="entr" presetSubtype="1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strips(downLeft)">
                                      <p:cBhvr>
                                        <p:cTn id="10" dur="500"/>
                                        <p:tgtEl>
                                          <p:spTgt spid="13"/>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trips(downLeft)">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7"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900" decel="100000" fill="hold"/>
                                        <p:tgtEl>
                                          <p:spTgt spid="12"/>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22" presetID="37" presetClass="entr" presetSubtype="0" fill="hold"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1000"/>
                                        <p:tgtEl>
                                          <p:spTgt spid="31"/>
                                        </p:tgtEl>
                                      </p:cBhvr>
                                    </p:animEffect>
                                    <p:anim calcmode="lin" valueType="num">
                                      <p:cBhvr>
                                        <p:cTn id="25" dur="1000" fill="hold"/>
                                        <p:tgtEl>
                                          <p:spTgt spid="31"/>
                                        </p:tgtEl>
                                        <p:attrNameLst>
                                          <p:attrName>ppt_x</p:attrName>
                                        </p:attrNameLst>
                                      </p:cBhvr>
                                      <p:tavLst>
                                        <p:tav tm="0">
                                          <p:val>
                                            <p:strVal val="#ppt_x"/>
                                          </p:val>
                                        </p:tav>
                                        <p:tav tm="100000">
                                          <p:val>
                                            <p:strVal val="#ppt_x"/>
                                          </p:val>
                                        </p:tav>
                                      </p:tavLst>
                                    </p:anim>
                                    <p:anim calcmode="lin" valueType="num">
                                      <p:cBhvr>
                                        <p:cTn id="26" dur="900" decel="100000" fill="hold"/>
                                        <p:tgtEl>
                                          <p:spTgt spid="31"/>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900" decel="100000" fill="hold"/>
                                        <p:tgtEl>
                                          <p:spTgt spid="4"/>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ppt_w</p:attrName>
                                        </p:attrNameLst>
                                      </p:cBhvr>
                                      <p:tavLst>
                                        <p:tav tm="0">
                                          <p:val>
                                            <p:fltVal val="0"/>
                                          </p:val>
                                        </p:tav>
                                        <p:tav tm="100000">
                                          <p:val>
                                            <p:strVal val="#ppt_w"/>
                                          </p:val>
                                        </p:tav>
                                      </p:tavLst>
                                    </p:anim>
                                    <p:anim calcmode="lin" valueType="num">
                                      <p:cBhvr>
                                        <p:cTn id="39" dur="500" fill="hold"/>
                                        <p:tgtEl>
                                          <p:spTgt spid="6"/>
                                        </p:tgtEl>
                                        <p:attrNameLst>
                                          <p:attrName>ppt_h</p:attrName>
                                        </p:attrNameLst>
                                      </p:cBhvr>
                                      <p:tavLst>
                                        <p:tav tm="0">
                                          <p:val>
                                            <p:fltVal val="0"/>
                                          </p:val>
                                        </p:tav>
                                        <p:tav tm="100000">
                                          <p:val>
                                            <p:strVal val="#ppt_h"/>
                                          </p:val>
                                        </p:tav>
                                      </p:tavLst>
                                    </p:anim>
                                    <p:animEffect transition="in" filter="fade">
                                      <p:cBhvr>
                                        <p:cTn id="40" dur="500"/>
                                        <p:tgtEl>
                                          <p:spTgt spid="6"/>
                                        </p:tgtEl>
                                      </p:cBhvr>
                                    </p:animEffect>
                                  </p:childTnLst>
                                </p:cTn>
                              </p:par>
                              <p:par>
                                <p:cTn id="41" presetID="53" presetClass="entr" presetSubtype="16"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Effect transition="in" filter="fade">
                                      <p:cBhvr>
                                        <p:cTn id="45" dur="500"/>
                                        <p:tgtEl>
                                          <p:spTgt spid="28"/>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p:cTn id="48" dur="500" fill="hold"/>
                                        <p:tgtEl>
                                          <p:spTgt spid="8"/>
                                        </p:tgtEl>
                                        <p:attrNameLst>
                                          <p:attrName>ppt_w</p:attrName>
                                        </p:attrNameLst>
                                      </p:cBhvr>
                                      <p:tavLst>
                                        <p:tav tm="0">
                                          <p:val>
                                            <p:fltVal val="0"/>
                                          </p:val>
                                        </p:tav>
                                        <p:tav tm="100000">
                                          <p:val>
                                            <p:strVal val="#ppt_w"/>
                                          </p:val>
                                        </p:tav>
                                      </p:tavLst>
                                    </p:anim>
                                    <p:anim calcmode="lin" valueType="num">
                                      <p:cBhvr>
                                        <p:cTn id="49" dur="500" fill="hold"/>
                                        <p:tgtEl>
                                          <p:spTgt spid="8"/>
                                        </p:tgtEl>
                                        <p:attrNameLst>
                                          <p:attrName>ppt_h</p:attrName>
                                        </p:attrNameLst>
                                      </p:cBhvr>
                                      <p:tavLst>
                                        <p:tav tm="0">
                                          <p:val>
                                            <p:fltVal val="0"/>
                                          </p:val>
                                        </p:tav>
                                        <p:tav tm="100000">
                                          <p:val>
                                            <p:strVal val="#ppt_h"/>
                                          </p:val>
                                        </p:tav>
                                      </p:tavLst>
                                    </p:anim>
                                    <p:animEffect transition="in" filter="fade">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p:cTn id="55" dur="1000" fill="hold"/>
                                        <p:tgtEl>
                                          <p:spTgt spid="16"/>
                                        </p:tgtEl>
                                        <p:attrNameLst>
                                          <p:attrName>ppt_w</p:attrName>
                                        </p:attrNameLst>
                                      </p:cBhvr>
                                      <p:tavLst>
                                        <p:tav tm="0">
                                          <p:val>
                                            <p:fltVal val="0"/>
                                          </p:val>
                                        </p:tav>
                                        <p:tav tm="100000">
                                          <p:val>
                                            <p:strVal val="#ppt_w"/>
                                          </p:val>
                                        </p:tav>
                                      </p:tavLst>
                                    </p:anim>
                                    <p:anim calcmode="lin" valueType="num">
                                      <p:cBhvr>
                                        <p:cTn id="56" dur="1000" fill="hold"/>
                                        <p:tgtEl>
                                          <p:spTgt spid="16"/>
                                        </p:tgtEl>
                                        <p:attrNameLst>
                                          <p:attrName>ppt_h</p:attrName>
                                        </p:attrNameLst>
                                      </p:cBhvr>
                                      <p:tavLst>
                                        <p:tav tm="0">
                                          <p:val>
                                            <p:fltVal val="0"/>
                                          </p:val>
                                        </p:tav>
                                        <p:tav tm="100000">
                                          <p:val>
                                            <p:strVal val="#ppt_h"/>
                                          </p:val>
                                        </p:tav>
                                      </p:tavLst>
                                    </p:anim>
                                    <p:anim calcmode="lin" valueType="num">
                                      <p:cBhvr>
                                        <p:cTn id="57" dur="1000" fill="hold"/>
                                        <p:tgtEl>
                                          <p:spTgt spid="16"/>
                                        </p:tgtEl>
                                        <p:attrNameLst>
                                          <p:attrName>style.rotation</p:attrName>
                                        </p:attrNameLst>
                                      </p:cBhvr>
                                      <p:tavLst>
                                        <p:tav tm="0">
                                          <p:val>
                                            <p:fltVal val="90"/>
                                          </p:val>
                                        </p:tav>
                                        <p:tav tm="100000">
                                          <p:val>
                                            <p:fltVal val="0"/>
                                          </p:val>
                                        </p:tav>
                                      </p:tavLst>
                                    </p:anim>
                                    <p:animEffect transition="in" filter="fade">
                                      <p:cBhvr>
                                        <p:cTn id="58" dur="1000"/>
                                        <p:tgtEl>
                                          <p:spTgt spid="16"/>
                                        </p:tgtEl>
                                      </p:cBhvr>
                                    </p:animEffect>
                                  </p:childTnLst>
                                </p:cTn>
                              </p:par>
                              <p:par>
                                <p:cTn id="59" presetID="31" presetClass="entr" presetSubtype="0" fill="hold" nodeType="with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p:cTn id="61" dur="1000" fill="hold"/>
                                        <p:tgtEl>
                                          <p:spTgt spid="22"/>
                                        </p:tgtEl>
                                        <p:attrNameLst>
                                          <p:attrName>ppt_w</p:attrName>
                                        </p:attrNameLst>
                                      </p:cBhvr>
                                      <p:tavLst>
                                        <p:tav tm="0">
                                          <p:val>
                                            <p:fltVal val="0"/>
                                          </p:val>
                                        </p:tav>
                                        <p:tav tm="100000">
                                          <p:val>
                                            <p:strVal val="#ppt_w"/>
                                          </p:val>
                                        </p:tav>
                                      </p:tavLst>
                                    </p:anim>
                                    <p:anim calcmode="lin" valueType="num">
                                      <p:cBhvr>
                                        <p:cTn id="62" dur="1000" fill="hold"/>
                                        <p:tgtEl>
                                          <p:spTgt spid="22"/>
                                        </p:tgtEl>
                                        <p:attrNameLst>
                                          <p:attrName>ppt_h</p:attrName>
                                        </p:attrNameLst>
                                      </p:cBhvr>
                                      <p:tavLst>
                                        <p:tav tm="0">
                                          <p:val>
                                            <p:fltVal val="0"/>
                                          </p:val>
                                        </p:tav>
                                        <p:tav tm="100000">
                                          <p:val>
                                            <p:strVal val="#ppt_h"/>
                                          </p:val>
                                        </p:tav>
                                      </p:tavLst>
                                    </p:anim>
                                    <p:anim calcmode="lin" valueType="num">
                                      <p:cBhvr>
                                        <p:cTn id="63" dur="1000" fill="hold"/>
                                        <p:tgtEl>
                                          <p:spTgt spid="22"/>
                                        </p:tgtEl>
                                        <p:attrNameLst>
                                          <p:attrName>style.rotation</p:attrName>
                                        </p:attrNameLst>
                                      </p:cBhvr>
                                      <p:tavLst>
                                        <p:tav tm="0">
                                          <p:val>
                                            <p:fltVal val="90"/>
                                          </p:val>
                                        </p:tav>
                                        <p:tav tm="100000">
                                          <p:val>
                                            <p:fltVal val="0"/>
                                          </p:val>
                                        </p:tav>
                                      </p:tavLst>
                                    </p:anim>
                                    <p:animEffect transition="in" filter="fade">
                                      <p:cBhvr>
                                        <p:cTn id="64" dur="1000"/>
                                        <p:tgtEl>
                                          <p:spTgt spid="22"/>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p:cTn id="67" dur="1000" fill="hold"/>
                                        <p:tgtEl>
                                          <p:spTgt spid="17"/>
                                        </p:tgtEl>
                                        <p:attrNameLst>
                                          <p:attrName>ppt_w</p:attrName>
                                        </p:attrNameLst>
                                      </p:cBhvr>
                                      <p:tavLst>
                                        <p:tav tm="0">
                                          <p:val>
                                            <p:fltVal val="0"/>
                                          </p:val>
                                        </p:tav>
                                        <p:tav tm="100000">
                                          <p:val>
                                            <p:strVal val="#ppt_w"/>
                                          </p:val>
                                        </p:tav>
                                      </p:tavLst>
                                    </p:anim>
                                    <p:anim calcmode="lin" valueType="num">
                                      <p:cBhvr>
                                        <p:cTn id="68" dur="1000" fill="hold"/>
                                        <p:tgtEl>
                                          <p:spTgt spid="17"/>
                                        </p:tgtEl>
                                        <p:attrNameLst>
                                          <p:attrName>ppt_h</p:attrName>
                                        </p:attrNameLst>
                                      </p:cBhvr>
                                      <p:tavLst>
                                        <p:tav tm="0">
                                          <p:val>
                                            <p:fltVal val="0"/>
                                          </p:val>
                                        </p:tav>
                                        <p:tav tm="100000">
                                          <p:val>
                                            <p:strVal val="#ppt_h"/>
                                          </p:val>
                                        </p:tav>
                                      </p:tavLst>
                                    </p:anim>
                                    <p:anim calcmode="lin" valueType="num">
                                      <p:cBhvr>
                                        <p:cTn id="69" dur="1000" fill="hold"/>
                                        <p:tgtEl>
                                          <p:spTgt spid="17"/>
                                        </p:tgtEl>
                                        <p:attrNameLst>
                                          <p:attrName>style.rotation</p:attrName>
                                        </p:attrNameLst>
                                      </p:cBhvr>
                                      <p:tavLst>
                                        <p:tav tm="0">
                                          <p:val>
                                            <p:fltVal val="90"/>
                                          </p:val>
                                        </p:tav>
                                        <p:tav tm="100000">
                                          <p:val>
                                            <p:fltVal val="0"/>
                                          </p:val>
                                        </p:tav>
                                      </p:tavLst>
                                    </p:anim>
                                    <p:animEffect transition="in" filter="fade">
                                      <p:cBhvr>
                                        <p:cTn id="70" dur="1000"/>
                                        <p:tgtEl>
                                          <p:spTgt spid="17"/>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wipe(down)">
                                      <p:cBhvr>
                                        <p:cTn id="75" dur="500"/>
                                        <p:tgtEl>
                                          <p:spTgt spid="15"/>
                                        </p:tgtEl>
                                      </p:cBhvr>
                                    </p:animEffect>
                                  </p:childTnLst>
                                </p:cTn>
                              </p:par>
                              <p:par>
                                <p:cTn id="76" presetID="22" presetClass="entr" presetSubtype="4" fill="hold" nodeType="with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wipe(down)">
                                      <p:cBhvr>
                                        <p:cTn id="78" dur="500"/>
                                        <p:tgtEl>
                                          <p:spTgt spid="25"/>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14"/>
                                        </p:tgtEl>
                                        <p:attrNameLst>
                                          <p:attrName>style.visibility</p:attrName>
                                        </p:attrNameLst>
                                      </p:cBhvr>
                                      <p:to>
                                        <p:strVal val="visible"/>
                                      </p:to>
                                    </p:set>
                                    <p:animEffect transition="in" filter="wipe(down)">
                                      <p:cBhvr>
                                        <p:cTn id="8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7" grpId="0" animBg="1"/>
      <p:bldP spid="17" grpId="1" animBg="1"/>
      <p:bldP spid="4" grpId="0" animBg="1"/>
      <p:bldP spid="4" grpId="1" animBg="1"/>
      <p:bldP spid="7" grpId="0" animBg="1"/>
      <p:bldP spid="7" grpId="1" animBg="1"/>
      <p:bldP spid="14" grpId="0" animBg="1"/>
      <p:bldP spid="14"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lum bright="60000" contrast="-70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err="1">
                <a:solidFill>
                  <a:srgbClr val="FF0000"/>
                </a:solidFill>
              </a:rPr>
              <a:t>Hướng</a:t>
            </a:r>
            <a:r>
              <a:rPr lang="en-US" b="1" u="sng" dirty="0">
                <a:solidFill>
                  <a:srgbClr val="FF0000"/>
                </a:solidFill>
              </a:rPr>
              <a:t> </a:t>
            </a:r>
            <a:r>
              <a:rPr lang="en-US" b="1" u="sng" dirty="0" err="1">
                <a:solidFill>
                  <a:srgbClr val="FF0000"/>
                </a:solidFill>
              </a:rPr>
              <a:t>dẫn</a:t>
            </a:r>
            <a:r>
              <a:rPr lang="en-US" b="1" u="sng" dirty="0">
                <a:solidFill>
                  <a:srgbClr val="FF0000"/>
                </a:solidFill>
              </a:rPr>
              <a:t> </a:t>
            </a:r>
            <a:r>
              <a:rPr lang="en-US" b="1" u="sng" dirty="0" err="1">
                <a:solidFill>
                  <a:srgbClr val="FF0000"/>
                </a:solidFill>
              </a:rPr>
              <a:t>học</a:t>
            </a:r>
            <a:r>
              <a:rPr lang="en-US" b="1" u="sng" dirty="0">
                <a:solidFill>
                  <a:srgbClr val="FF0000"/>
                </a:solidFill>
              </a:rPr>
              <a:t> </a:t>
            </a:r>
            <a:r>
              <a:rPr lang="en-US" b="1" u="sng" dirty="0" err="1">
                <a:solidFill>
                  <a:srgbClr val="FF0000"/>
                </a:solidFill>
              </a:rPr>
              <a:t>tập</a:t>
            </a:r>
            <a:r>
              <a:rPr lang="en-US" b="1" u="sng" dirty="0">
                <a:solidFill>
                  <a:srgbClr val="FF0000"/>
                </a:solidFill>
              </a:rPr>
              <a:t>:</a:t>
            </a:r>
          </a:p>
        </p:txBody>
      </p:sp>
      <p:sp>
        <p:nvSpPr>
          <p:cNvPr id="3" name="Content Placeholder 2"/>
          <p:cNvSpPr>
            <a:spLocks noGrp="1"/>
          </p:cNvSpPr>
          <p:nvPr>
            <p:ph sz="half" idx="1"/>
          </p:nvPr>
        </p:nvSpPr>
        <p:spPr>
          <a:xfrm>
            <a:off x="3448685" y="1371600"/>
            <a:ext cx="5455285" cy="4526280"/>
          </a:xfrm>
        </p:spPr>
        <p:txBody>
          <a:bodyPr/>
          <a:lstStyle/>
          <a:p>
            <a:r>
              <a:rPr lang="en-US" sz="3500" b="1" dirty="0" err="1">
                <a:solidFill>
                  <a:srgbClr val="002060"/>
                </a:solidFill>
              </a:rPr>
              <a:t>Xem</a:t>
            </a:r>
            <a:r>
              <a:rPr lang="en-US" sz="3500" b="1" dirty="0">
                <a:solidFill>
                  <a:srgbClr val="002060"/>
                </a:solidFill>
              </a:rPr>
              <a:t> </a:t>
            </a:r>
            <a:r>
              <a:rPr lang="en-US" sz="3500" b="1" dirty="0" err="1">
                <a:solidFill>
                  <a:srgbClr val="002060"/>
                </a:solidFill>
              </a:rPr>
              <a:t>lại</a:t>
            </a:r>
            <a:r>
              <a:rPr lang="en-US" sz="3500" b="1" dirty="0">
                <a:solidFill>
                  <a:srgbClr val="002060"/>
                </a:solidFill>
              </a:rPr>
              <a:t> </a:t>
            </a:r>
            <a:r>
              <a:rPr lang="en-US" sz="3500" b="1" dirty="0" err="1">
                <a:solidFill>
                  <a:srgbClr val="002060"/>
                </a:solidFill>
              </a:rPr>
              <a:t>nội</a:t>
            </a:r>
            <a:r>
              <a:rPr lang="en-US" sz="3500" b="1" dirty="0">
                <a:solidFill>
                  <a:srgbClr val="002060"/>
                </a:solidFill>
              </a:rPr>
              <a:t> dung </a:t>
            </a:r>
            <a:r>
              <a:rPr lang="en-US" sz="3500" b="1" dirty="0" err="1">
                <a:solidFill>
                  <a:srgbClr val="002060"/>
                </a:solidFill>
              </a:rPr>
              <a:t>bài</a:t>
            </a:r>
            <a:endParaRPr lang="en-US" sz="3500" b="1" dirty="0">
              <a:solidFill>
                <a:srgbClr val="002060"/>
              </a:solidFill>
            </a:endParaRPr>
          </a:p>
          <a:p>
            <a:r>
              <a:rPr lang="en-US" sz="3500" b="1" dirty="0" err="1">
                <a:solidFill>
                  <a:srgbClr val="002060"/>
                </a:solidFill>
              </a:rPr>
              <a:t>Xem</a:t>
            </a:r>
            <a:r>
              <a:rPr lang="en-US" sz="3500" b="1" dirty="0">
                <a:solidFill>
                  <a:srgbClr val="002060"/>
                </a:solidFill>
              </a:rPr>
              <a:t> </a:t>
            </a:r>
            <a:r>
              <a:rPr lang="en-US" sz="3500" b="1" dirty="0" err="1">
                <a:solidFill>
                  <a:srgbClr val="002060"/>
                </a:solidFill>
              </a:rPr>
              <a:t>trước</a:t>
            </a:r>
            <a:r>
              <a:rPr lang="en-US" sz="3500" b="1" dirty="0">
                <a:solidFill>
                  <a:srgbClr val="002060"/>
                </a:solidFill>
              </a:rPr>
              <a:t> </a:t>
            </a:r>
            <a:r>
              <a:rPr lang="vi-VN" altLang="en-US" sz="3500" b="1" dirty="0" err="1">
                <a:solidFill>
                  <a:srgbClr val="002060"/>
                </a:solidFill>
              </a:rPr>
              <a:t>CHỦ ĐỀ</a:t>
            </a:r>
            <a:r>
              <a:rPr lang="en-US" altLang="vi-VN" sz="3500" b="1" dirty="0" err="1">
                <a:solidFill>
                  <a:srgbClr val="002060"/>
                </a:solidFill>
              </a:rPr>
              <a:t> 2</a:t>
            </a:r>
            <a:r>
              <a:rPr lang="en-US" sz="3500" b="1" dirty="0">
                <a:solidFill>
                  <a:srgbClr val="002060"/>
                </a:solidFill>
              </a:rPr>
              <a:t>: </a:t>
            </a:r>
            <a:r>
              <a:rPr lang="vi-VN" altLang="en-US" sz="3500" b="1" dirty="0">
                <a:solidFill>
                  <a:srgbClr val="002060"/>
                </a:solidFill>
              </a:rPr>
              <a:t>THỜI TRANG VỚI HÌNH VẼ THỜI TIỀN SỬ</a:t>
            </a:r>
          </a:p>
          <a:p>
            <a:r>
              <a:rPr lang="en-US" sz="3500" b="1" dirty="0">
                <a:solidFill>
                  <a:srgbClr val="002060"/>
                </a:solidFill>
              </a:rPr>
              <a:t>	- </a:t>
            </a:r>
            <a:r>
              <a:rPr lang="en-US" sz="3500" b="1" dirty="0" err="1">
                <a:solidFill>
                  <a:srgbClr val="002060"/>
                </a:solidFill>
              </a:rPr>
              <a:t>Chuẩn</a:t>
            </a:r>
            <a:r>
              <a:rPr lang="en-US" sz="3500" b="1" dirty="0">
                <a:solidFill>
                  <a:srgbClr val="002060"/>
                </a:solidFill>
              </a:rPr>
              <a:t> </a:t>
            </a:r>
            <a:r>
              <a:rPr lang="en-US" sz="3500" b="1" dirty="0" err="1">
                <a:solidFill>
                  <a:srgbClr val="002060"/>
                </a:solidFill>
              </a:rPr>
              <a:t>bị</a:t>
            </a:r>
            <a:r>
              <a:rPr lang="en-US" sz="3500" b="1" dirty="0">
                <a:solidFill>
                  <a:srgbClr val="002060"/>
                </a:solidFill>
              </a:rPr>
              <a:t> </a:t>
            </a:r>
            <a:r>
              <a:rPr lang="en-US" sz="3500" b="1" dirty="0" err="1">
                <a:solidFill>
                  <a:srgbClr val="002060"/>
                </a:solidFill>
              </a:rPr>
              <a:t>giấy</a:t>
            </a:r>
            <a:r>
              <a:rPr lang="en-US" sz="3500" b="1" dirty="0">
                <a:solidFill>
                  <a:srgbClr val="002060"/>
                </a:solidFill>
              </a:rPr>
              <a:t>, </a:t>
            </a:r>
            <a:r>
              <a:rPr lang="en-US" sz="3500" b="1" dirty="0" err="1">
                <a:solidFill>
                  <a:srgbClr val="002060"/>
                </a:solidFill>
              </a:rPr>
              <a:t>chì</a:t>
            </a:r>
            <a:r>
              <a:rPr lang="en-US" sz="3500" b="1" dirty="0">
                <a:solidFill>
                  <a:srgbClr val="002060"/>
                </a:solidFill>
              </a:rPr>
              <a:t>, </a:t>
            </a:r>
            <a:r>
              <a:rPr lang="en-US" sz="3500" b="1" dirty="0" err="1">
                <a:solidFill>
                  <a:srgbClr val="002060"/>
                </a:solidFill>
              </a:rPr>
              <a:t>màu</a:t>
            </a:r>
            <a:r>
              <a:rPr lang="en-US" sz="3500" b="1" dirty="0">
                <a:solidFill>
                  <a:srgbClr val="002060"/>
                </a:solidFill>
              </a:rPr>
              <a:t>…</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strips(downLeft)">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strips(downLeft)">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strips(downLeft)">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14"/>
          <p:cNvPicPr>
            <a:picLocks noGrp="1" noChangeAspect="1"/>
          </p:cNvPicPr>
          <p:nvPr>
            <p:ph sz="half" idx="1"/>
          </p:nvPr>
        </p:nvPicPr>
        <p:blipFill>
          <a:blip r:embed="rId3"/>
          <a:srcRect/>
          <a:stretch>
            <a:fillRect/>
          </a:stretch>
        </p:blipFill>
        <p:spPr>
          <a:xfrm>
            <a:off x="0" y="0"/>
            <a:ext cx="9144000" cy="6858000"/>
          </a:xfrm>
        </p:spPr>
      </p:pic>
      <p:pic>
        <p:nvPicPr>
          <p:cNvPr id="25603" name="Picture 6" descr="DOVE"/>
          <p:cNvPicPr>
            <a:picLocks noChangeAspect="1"/>
          </p:cNvPicPr>
          <p:nvPr/>
        </p:nvPicPr>
        <p:blipFill>
          <a:blip r:embed="rId4"/>
          <a:stretch>
            <a:fillRect/>
          </a:stretch>
        </p:blipFill>
        <p:spPr>
          <a:xfrm rot="-1152472" flipH="1">
            <a:off x="6400800" y="1066800"/>
            <a:ext cx="2057400" cy="1458913"/>
          </a:xfrm>
          <a:prstGeom prst="rect">
            <a:avLst/>
          </a:prstGeom>
          <a:noFill/>
          <a:ln w="9525">
            <a:noFill/>
          </a:ln>
        </p:spPr>
      </p:pic>
      <p:pic>
        <p:nvPicPr>
          <p:cNvPr id="25604" name="Picture 7" descr="DOVE"/>
          <p:cNvPicPr>
            <a:picLocks noChangeAspect="1"/>
          </p:cNvPicPr>
          <p:nvPr/>
        </p:nvPicPr>
        <p:blipFill>
          <a:blip r:embed="rId4"/>
          <a:stretch>
            <a:fillRect/>
          </a:stretch>
        </p:blipFill>
        <p:spPr>
          <a:xfrm flipH="1">
            <a:off x="5791200" y="152400"/>
            <a:ext cx="1524000" cy="942975"/>
          </a:xfrm>
          <a:prstGeom prst="rect">
            <a:avLst/>
          </a:prstGeom>
          <a:noFill/>
          <a:ln w="9525">
            <a:noFill/>
          </a:ln>
        </p:spPr>
      </p:pic>
      <p:pic>
        <p:nvPicPr>
          <p:cNvPr id="25605" name="Picture 8" descr="DOVE"/>
          <p:cNvPicPr>
            <a:picLocks noChangeAspect="1"/>
          </p:cNvPicPr>
          <p:nvPr/>
        </p:nvPicPr>
        <p:blipFill>
          <a:blip r:embed="rId4"/>
          <a:stretch>
            <a:fillRect/>
          </a:stretch>
        </p:blipFill>
        <p:spPr>
          <a:xfrm rot="886964">
            <a:off x="381000" y="381000"/>
            <a:ext cx="1295400" cy="942975"/>
          </a:xfrm>
          <a:prstGeom prst="rect">
            <a:avLst/>
          </a:prstGeom>
          <a:noFill/>
          <a:ln w="9525">
            <a:noFill/>
          </a:ln>
        </p:spPr>
      </p:pic>
      <p:sp>
        <p:nvSpPr>
          <p:cNvPr id="25606" name="WordArt 7"/>
          <p:cNvSpPr>
            <a:spLocks noTextEdit="1"/>
          </p:cNvSpPr>
          <p:nvPr/>
        </p:nvSpPr>
        <p:spPr>
          <a:xfrm>
            <a:off x="1295400" y="1981200"/>
            <a:ext cx="4724400" cy="1600200"/>
          </a:xfrm>
          <a:prstGeom prst="rect">
            <a:avLst/>
          </a:prstGeom>
        </p:spPr>
        <p:txBody>
          <a:bodyPr wrap="none" fromWordArt="1">
            <a:prstTxWarp prst="textPlain">
              <a:avLst>
                <a:gd name="adj" fmla="val 50000"/>
              </a:avLst>
            </a:prstTxWarp>
            <a:normAutofit/>
          </a:bodyPr>
          <a:lstStyle/>
          <a:p>
            <a:pPr algn="ctr" eaLnBrk="0" hangingPunct="0"/>
            <a:r>
              <a:rPr lang="en-US" sz="4400">
                <a:ln w="12700" cap="flat" cmpd="sng">
                  <a:solidFill>
                    <a:srgbClr val="3333CC"/>
                  </a:solidFill>
                  <a:prstDash val="solid"/>
                  <a:headEnd type="none" w="med" len="med"/>
                  <a:tailEnd type="none" w="med" len="med"/>
                </a:ln>
                <a:solidFill>
                  <a:srgbClr val="B2B2B2">
                    <a:alpha val="50195"/>
                  </a:srgbClr>
                </a:solidFill>
                <a:effectLst>
                  <a:outerShdw dist="45791" dir="2021404" algn="ctr" rotWithShape="0">
                    <a:srgbClr val="9999FF"/>
                  </a:outerShdw>
                </a:effectLst>
                <a:latin typeface="Times New Roman" panose="02020603050405020304" charset="0"/>
                <a:ea typeface="Times New Roman" panose="02020603050405020304" charset="0"/>
              </a:rPr>
              <a:t>KÍNH CHÚC QUÝ THẦY CÔ SỨC KHỎE</a:t>
            </a:r>
          </a:p>
          <a:p>
            <a:pPr algn="ctr" eaLnBrk="0" hangingPunct="0"/>
            <a:r>
              <a:rPr lang="en-US" sz="4400">
                <a:ln w="12700" cap="flat" cmpd="sng">
                  <a:solidFill>
                    <a:srgbClr val="3333CC"/>
                  </a:solidFill>
                  <a:prstDash val="solid"/>
                  <a:headEnd type="none" w="med" len="med"/>
                  <a:tailEnd type="none" w="med" len="med"/>
                </a:ln>
                <a:solidFill>
                  <a:srgbClr val="B2B2B2">
                    <a:alpha val="50195"/>
                  </a:srgbClr>
                </a:solidFill>
                <a:effectLst>
                  <a:outerShdw dist="45791" dir="2021404" algn="ctr" rotWithShape="0">
                    <a:srgbClr val="9999FF"/>
                  </a:outerShdw>
                </a:effectLst>
                <a:latin typeface="Times New Roman" panose="02020603050405020304" charset="0"/>
                <a:ea typeface="Times New Roman" panose="02020603050405020304" charset="0"/>
              </a:rPr>
              <a:t>CHÚC CÁC EM HỌC TỐT</a:t>
            </a:r>
          </a:p>
        </p:txBody>
      </p:sp>
      <p:pic>
        <p:nvPicPr>
          <p:cNvPr id="25607" name="Picture 8" descr="Fireworks-02"/>
          <p:cNvPicPr>
            <a:picLocks noChangeAspect="1"/>
          </p:cNvPicPr>
          <p:nvPr/>
        </p:nvPicPr>
        <p:blipFill>
          <a:blip r:embed="rId5"/>
          <a:stretch>
            <a:fillRect/>
          </a:stretch>
        </p:blipFill>
        <p:spPr>
          <a:xfrm>
            <a:off x="2286000" y="0"/>
            <a:ext cx="1066800" cy="912813"/>
          </a:xfrm>
          <a:prstGeom prst="rect">
            <a:avLst/>
          </a:prstGeom>
          <a:noFill/>
          <a:ln w="9525">
            <a:noFill/>
          </a:ln>
        </p:spPr>
      </p:pic>
      <p:pic>
        <p:nvPicPr>
          <p:cNvPr id="25608" name="Picture 9" descr="8"/>
          <p:cNvPicPr>
            <a:picLocks noChangeAspect="1"/>
          </p:cNvPicPr>
          <p:nvPr/>
        </p:nvPicPr>
        <p:blipFill>
          <a:blip r:embed="rId6"/>
          <a:stretch>
            <a:fillRect/>
          </a:stretch>
        </p:blipFill>
        <p:spPr>
          <a:xfrm>
            <a:off x="2286000" y="3810000"/>
            <a:ext cx="2667000" cy="1182688"/>
          </a:xfrm>
          <a:prstGeom prst="rect">
            <a:avLst/>
          </a:prstGeom>
          <a:noFill/>
          <a:ln w="9525">
            <a:noFill/>
          </a:ln>
        </p:spPr>
      </p:pic>
      <p:pic>
        <p:nvPicPr>
          <p:cNvPr id="25609" name="Picture 10"/>
          <p:cNvPicPr>
            <a:picLocks noChangeAspect="1"/>
          </p:cNvPicPr>
          <p:nvPr/>
        </p:nvPicPr>
        <p:blipFill>
          <a:blip r:embed="rId7"/>
          <a:stretch>
            <a:fillRect/>
          </a:stretch>
        </p:blipFill>
        <p:spPr>
          <a:xfrm rot="8559166">
            <a:off x="1295400" y="1447800"/>
            <a:ext cx="609600" cy="533400"/>
          </a:xfrm>
          <a:prstGeom prst="rect">
            <a:avLst/>
          </a:prstGeom>
          <a:noFill/>
          <a:ln w="9525">
            <a:noFill/>
          </a:ln>
        </p:spPr>
      </p:pic>
      <p:pic>
        <p:nvPicPr>
          <p:cNvPr id="25610" name="Picture 11"/>
          <p:cNvPicPr>
            <a:picLocks noChangeAspect="1"/>
          </p:cNvPicPr>
          <p:nvPr/>
        </p:nvPicPr>
        <p:blipFill>
          <a:blip r:embed="rId7"/>
          <a:stretch>
            <a:fillRect/>
          </a:stretch>
        </p:blipFill>
        <p:spPr>
          <a:xfrm rot="2869772">
            <a:off x="5372100" y="1447800"/>
            <a:ext cx="609600" cy="533400"/>
          </a:xfrm>
          <a:prstGeom prst="rect">
            <a:avLst/>
          </a:prstGeom>
          <a:noFill/>
          <a:ln w="9525">
            <a:noFill/>
          </a:ln>
        </p:spPr>
      </p:pic>
      <p:pic>
        <p:nvPicPr>
          <p:cNvPr id="25611" name="Picture 12" descr="200463042511690xy"/>
          <p:cNvPicPr>
            <a:picLocks noChangeAspect="1"/>
          </p:cNvPicPr>
          <p:nvPr/>
        </p:nvPicPr>
        <p:blipFill>
          <a:blip r:embed="rId8"/>
          <a:stretch>
            <a:fillRect/>
          </a:stretch>
        </p:blipFill>
        <p:spPr>
          <a:xfrm>
            <a:off x="1295400" y="1219200"/>
            <a:ext cx="4800600" cy="3867150"/>
          </a:xfrm>
          <a:prstGeom prst="rect">
            <a:avLst/>
          </a:prstGeom>
          <a:noFill/>
          <a:ln w="9525">
            <a:noFill/>
          </a:ln>
        </p:spPr>
      </p:pic>
      <p:pic>
        <p:nvPicPr>
          <p:cNvPr id="25612" name="Picture 13" descr="Fireworks-01"/>
          <p:cNvPicPr>
            <a:picLocks noChangeAspect="1"/>
          </p:cNvPicPr>
          <p:nvPr/>
        </p:nvPicPr>
        <p:blipFill>
          <a:blip r:embed="rId9"/>
          <a:stretch>
            <a:fillRect/>
          </a:stretch>
        </p:blipFill>
        <p:spPr>
          <a:xfrm>
            <a:off x="3962400" y="152400"/>
            <a:ext cx="633413" cy="647700"/>
          </a:xfrm>
          <a:prstGeom prst="rect">
            <a:avLst/>
          </a:prstGeom>
          <a:noFill/>
          <a:ln w="9525">
            <a:noFill/>
          </a:ln>
        </p:spPr>
      </p:pic>
      <p:pic>
        <p:nvPicPr>
          <p:cNvPr id="25613" name="Picture 14" descr="Fireworks-01"/>
          <p:cNvPicPr>
            <a:picLocks noChangeAspect="1"/>
          </p:cNvPicPr>
          <p:nvPr/>
        </p:nvPicPr>
        <p:blipFill>
          <a:blip r:embed="rId9"/>
          <a:stretch>
            <a:fillRect/>
          </a:stretch>
        </p:blipFill>
        <p:spPr>
          <a:xfrm>
            <a:off x="1295400" y="0"/>
            <a:ext cx="782638" cy="800100"/>
          </a:xfrm>
          <a:prstGeom prst="rect">
            <a:avLst/>
          </a:prstGeom>
          <a:noFill/>
          <a:ln w="9525">
            <a:noFill/>
          </a:ln>
        </p:spPr>
      </p:pic>
      <p:pic>
        <p:nvPicPr>
          <p:cNvPr id="25614" name="Picture 15" descr="Fireworks-02"/>
          <p:cNvPicPr>
            <a:picLocks noChangeAspect="1"/>
          </p:cNvPicPr>
          <p:nvPr/>
        </p:nvPicPr>
        <p:blipFill>
          <a:blip r:embed="rId5"/>
          <a:stretch>
            <a:fillRect/>
          </a:stretch>
        </p:blipFill>
        <p:spPr>
          <a:xfrm>
            <a:off x="5257800" y="381000"/>
            <a:ext cx="685800" cy="587375"/>
          </a:xfrm>
          <a:prstGeom prst="rect">
            <a:avLst/>
          </a:prstGeom>
          <a:noFill/>
          <a:ln w="9525">
            <a:noFill/>
          </a:ln>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3795"/>
                                        </p:tgtEl>
                                        <p:attrNameLst>
                                          <p:attrName>style.visibility</p:attrName>
                                        </p:attrNameLst>
                                      </p:cBhvr>
                                      <p:to>
                                        <p:strVal val="visible"/>
                                      </p:to>
                                    </p:set>
                                    <p:animEffect transition="in" filter="fade">
                                      <p:cBhvr>
                                        <p:cTn id="7" dur="1000"/>
                                        <p:tgtEl>
                                          <p:spTgt spid="33795"/>
                                        </p:tgtEl>
                                      </p:cBhvr>
                                    </p:animEffect>
                                    <p:anim calcmode="lin" valueType="num">
                                      <p:cBhvr>
                                        <p:cTn id="8" dur="1000" fill="hold"/>
                                        <p:tgtEl>
                                          <p:spTgt spid="33795"/>
                                        </p:tgtEl>
                                        <p:attrNameLst>
                                          <p:attrName>ppt_x</p:attrName>
                                        </p:attrNameLst>
                                      </p:cBhvr>
                                      <p:tavLst>
                                        <p:tav tm="0">
                                          <p:val>
                                            <p:strVal val="#ppt_x"/>
                                          </p:val>
                                        </p:tav>
                                        <p:tav tm="100000">
                                          <p:val>
                                            <p:strVal val="#ppt_x"/>
                                          </p:val>
                                        </p:tav>
                                      </p:tavLst>
                                    </p:anim>
                                    <p:anim calcmode="lin" valueType="num">
                                      <p:cBhvr>
                                        <p:cTn id="9" dur="1000" fill="hold"/>
                                        <p:tgtEl>
                                          <p:spTgt spid="337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455930" y="2241550"/>
            <a:ext cx="8446770" cy="1014730"/>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 </a:t>
            </a:r>
            <a:r>
              <a:rPr sz="3000" b="1">
                <a:solidFill>
                  <a:schemeClr val="accent1"/>
                </a:solidFill>
                <a:effectLst>
                  <a:outerShdw blurRad="38100" dist="25400" dir="5400000" algn="ctr" rotWithShape="0">
                    <a:srgbClr val="6E747A">
                      <a:alpha val="43000"/>
                    </a:srgbClr>
                  </a:outerShdw>
                </a:effectLst>
                <a:cs typeface="Calibri" panose="020F0502020204030204" charset="0"/>
              </a:rPr>
              <a:t> Đối tượng nội dung thể hiện trong mỗi hình: </a:t>
            </a:r>
          </a:p>
          <a:p>
            <a:pPr marL="228600" indent="-228600"/>
            <a:r>
              <a:rPr sz="3000" b="1">
                <a:solidFill>
                  <a:schemeClr val="accent1"/>
                </a:solidFill>
                <a:effectLst>
                  <a:outerShdw blurRad="38100" dist="25400" dir="5400000" algn="ctr" rotWithShape="0">
                    <a:srgbClr val="6E747A">
                      <a:alpha val="43000"/>
                    </a:srgbClr>
                  </a:outerShdw>
                </a:effectLst>
                <a:cs typeface="Calibri" panose="020F0502020204030204" charset="0"/>
              </a:rPr>
              <a:t></a:t>
            </a:r>
          </a:p>
        </p:txBody>
      </p:sp>
      <p:sp>
        <p:nvSpPr>
          <p:cNvPr id="10" name="Text Box 9"/>
          <p:cNvSpPr txBox="1"/>
          <p:nvPr/>
        </p:nvSpPr>
        <p:spPr>
          <a:xfrm>
            <a:off x="16510" y="5562600"/>
            <a:ext cx="9127490" cy="124523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2500" b="1">
                <a:solidFill>
                  <a:schemeClr val="accent1"/>
                </a:solidFill>
                <a:effectLst>
                  <a:outerShdw blurRad="38100" dist="25400" dir="5400000" algn="ctr" rotWithShape="0">
                    <a:srgbClr val="6E747A">
                      <a:alpha val="43000"/>
                    </a:srgbClr>
                  </a:outerShdw>
                </a:effectLst>
                <a:cs typeface="Calibri" panose="020F0502020204030204" charset="0"/>
              </a:rPr>
              <a:t>Hình mặt người và hình mặt thú trên đá trong hang Đồng Nội, Hòa Bình, Việt Nam </a:t>
            </a:r>
          </a:p>
          <a:p>
            <a:pPr marL="228600" indent="-228600"/>
            <a:r>
              <a:rPr sz="2500" b="1">
                <a:solidFill>
                  <a:schemeClr val="accent1"/>
                </a:solidFill>
                <a:effectLst>
                  <a:outerShdw blurRad="38100" dist="25400" dir="5400000" algn="ctr" rotWithShape="0">
                    <a:srgbClr val="6E747A">
                      <a:alpha val="43000"/>
                    </a:srgbClr>
                  </a:outerShdw>
                </a:effectLst>
                <a:cs typeface="Calibri" panose="020F0502020204030204" charset="0"/>
              </a:rPr>
              <a:t></a:t>
            </a:r>
          </a:p>
        </p:txBody>
      </p:sp>
      <p:pic>
        <p:nvPicPr>
          <p:cNvPr id="11" name="Picture 10" descr="download (1)"/>
          <p:cNvPicPr>
            <a:picLocks noChangeAspect="1"/>
          </p:cNvPicPr>
          <p:nvPr/>
        </p:nvPicPr>
        <p:blipFill>
          <a:blip r:embed="rId4"/>
          <a:stretch>
            <a:fillRect/>
          </a:stretch>
        </p:blipFill>
        <p:spPr>
          <a:xfrm>
            <a:off x="4752340" y="2857500"/>
            <a:ext cx="4150360" cy="2705100"/>
          </a:xfrm>
          <a:prstGeom prst="rect">
            <a:avLst/>
          </a:prstGeom>
        </p:spPr>
      </p:pic>
      <p:pic>
        <p:nvPicPr>
          <p:cNvPr id="12" name="Picture 11" descr="download"/>
          <p:cNvPicPr>
            <a:picLocks noChangeAspect="1"/>
          </p:cNvPicPr>
          <p:nvPr/>
        </p:nvPicPr>
        <p:blipFill>
          <a:blip r:embed="rId5"/>
          <a:stretch>
            <a:fillRect/>
          </a:stretch>
        </p:blipFill>
        <p:spPr>
          <a:xfrm>
            <a:off x="455930" y="3200400"/>
            <a:ext cx="4024630" cy="2362200"/>
          </a:xfrm>
          <a:prstGeom prst="rect">
            <a:avLst/>
          </a:prstGeom>
        </p:spPr>
      </p:pic>
      <p:grpSp>
        <p:nvGrpSpPr>
          <p:cNvPr id="13" name="Group 12"/>
          <p:cNvGrpSpPr/>
          <p:nvPr/>
        </p:nvGrpSpPr>
        <p:grpSpPr>
          <a:xfrm>
            <a:off x="685800" y="2971800"/>
            <a:ext cx="582930" cy="560070"/>
            <a:chOff x="1080" y="4200"/>
            <a:chExt cx="918" cy="882"/>
          </a:xfrm>
        </p:grpSpPr>
        <p:sp>
          <p:nvSpPr>
            <p:cNvPr id="4" name="Oval 3"/>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Box 8"/>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1</a:t>
              </a:r>
            </a:p>
          </p:txBody>
        </p:sp>
      </p:grpSp>
      <p:sp>
        <p:nvSpPr>
          <p:cNvPr id="15" name="Text Box 14"/>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amond(in)">
                                      <p:cBhvr>
                                        <p:cTn id="12" dur="2000"/>
                                        <p:tgtEl>
                                          <p:spTgt spid="12"/>
                                        </p:tgtEl>
                                      </p:cBhvr>
                                    </p:animEffect>
                                  </p:childTnLst>
                                </p:cTn>
                              </p:par>
                              <p:par>
                                <p:cTn id="13" presetID="8" presetClass="entr" presetSubtype="16"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diamond(in)">
                                      <p:cBhvr>
                                        <p:cTn id="15" dur="2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heckerboard(across)">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circle(in)">
                                      <p:cBhvr>
                                        <p:cTn id="2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0" grpId="0" animBg="1"/>
      <p:bldP spid="10"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lum bright="30000" contrast="-12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28600"/>
            <a:ext cx="1332865" cy="1166495"/>
          </a:xfrm>
          <a:prstGeom prst="rect">
            <a:avLst/>
          </a:prstGeom>
        </p:spPr>
      </p:pic>
      <p:sp>
        <p:nvSpPr>
          <p:cNvPr id="8" name="Text Box 7"/>
          <p:cNvSpPr txBox="1"/>
          <p:nvPr/>
        </p:nvSpPr>
        <p:spPr>
          <a:xfrm>
            <a:off x="838200" y="6019800"/>
            <a:ext cx="753808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a:t>
            </a: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hàng Altamira, Tây Ban Nha</a:t>
            </a:r>
          </a:p>
        </p:txBody>
      </p:sp>
      <p:pic>
        <p:nvPicPr>
          <p:cNvPr id="4" name="Picture 3" descr="hang-altamira-tc3a2y-ban-nha"/>
          <p:cNvPicPr>
            <a:picLocks noChangeAspect="1"/>
          </p:cNvPicPr>
          <p:nvPr/>
        </p:nvPicPr>
        <p:blipFill>
          <a:blip r:embed="rId4"/>
          <a:stretch>
            <a:fillRect/>
          </a:stretch>
        </p:blipFill>
        <p:spPr>
          <a:xfrm>
            <a:off x="228600" y="2286000"/>
            <a:ext cx="3973830" cy="3804920"/>
          </a:xfrm>
          <a:prstGeom prst="rect">
            <a:avLst/>
          </a:prstGeom>
        </p:spPr>
      </p:pic>
      <p:pic>
        <p:nvPicPr>
          <p:cNvPr id="11" name="Picture 10" descr="unnamed"/>
          <p:cNvPicPr>
            <a:picLocks noChangeAspect="1"/>
          </p:cNvPicPr>
          <p:nvPr/>
        </p:nvPicPr>
        <p:blipFill>
          <a:blip r:embed="rId5"/>
          <a:stretch>
            <a:fillRect/>
          </a:stretch>
        </p:blipFill>
        <p:spPr>
          <a:xfrm>
            <a:off x="4361815" y="2247900"/>
            <a:ext cx="4382135" cy="3771900"/>
          </a:xfrm>
          <a:prstGeom prst="rect">
            <a:avLst/>
          </a:prstGeom>
        </p:spPr>
      </p:pic>
      <p:grpSp>
        <p:nvGrpSpPr>
          <p:cNvPr id="10" name="Group 9"/>
          <p:cNvGrpSpPr/>
          <p:nvPr/>
        </p:nvGrpSpPr>
        <p:grpSpPr>
          <a:xfrm>
            <a:off x="381000" y="2338070"/>
            <a:ext cx="582930" cy="560705"/>
            <a:chOff x="1080" y="4200"/>
            <a:chExt cx="918" cy="883"/>
          </a:xfrm>
        </p:grpSpPr>
        <p:sp>
          <p:nvSpPr>
            <p:cNvPr id="12" name="Oval 11"/>
            <p:cNvSpPr/>
            <p:nvPr/>
          </p:nvSpPr>
          <p:spPr>
            <a:xfrm>
              <a:off x="1080" y="4200"/>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Box 13"/>
            <p:cNvSpPr txBox="1"/>
            <p:nvPr/>
          </p:nvSpPr>
          <p:spPr>
            <a:xfrm>
              <a:off x="1200" y="4344"/>
              <a:ext cx="463" cy="628"/>
            </a:xfrm>
            <a:prstGeom prst="rect">
              <a:avLst/>
            </a:prstGeom>
            <a:noFill/>
          </p:spPr>
          <p:txBody>
            <a:bodyPr wrap="square" rtlCol="0">
              <a:spAutoFit/>
            </a:bodyPr>
            <a:lstStyle/>
            <a:p>
              <a:r>
                <a:rPr lang="vi-VN" altLang="en-US" sz="2000" b="1">
                  <a:solidFill>
                    <a:schemeClr val="tx1"/>
                  </a:solidFill>
                </a:rPr>
                <a:t>2</a:t>
              </a:r>
            </a:p>
          </p:txBody>
        </p:sp>
      </p:grpSp>
      <p:sp>
        <p:nvSpPr>
          <p:cNvPr id="16" name="Text Box 15"/>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heckerboard(across)">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heckerboard(across)">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838200" y="6019800"/>
            <a:ext cx="753808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a:solidFill>
                  <a:schemeClr val="accent1"/>
                </a:solidFill>
                <a:effectLst>
                  <a:outerShdw blurRad="38100" dist="25400" dir="5400000" algn="ctr" rotWithShape="0">
                    <a:srgbClr val="6E747A">
                      <a:alpha val="43000"/>
                    </a:srgbClr>
                  </a:outerShdw>
                </a:effectLst>
                <a:latin typeface="Symbol" panose="05050102010706020507" charset="0"/>
                <a:cs typeface="Calibri" panose="020F0502020204030204" charset="0"/>
              </a:rPr>
              <a:t>  </a:t>
            </a: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hàng Altamira, Tây Ban Nha</a:t>
            </a:r>
          </a:p>
        </p:txBody>
      </p:sp>
      <p:pic>
        <p:nvPicPr>
          <p:cNvPr id="13" name="Picture 12" descr="240824799_242668497733328_8979691076883260653_n"/>
          <p:cNvPicPr>
            <a:picLocks noChangeAspect="1"/>
          </p:cNvPicPr>
          <p:nvPr/>
        </p:nvPicPr>
        <p:blipFill>
          <a:blip r:embed="rId4"/>
          <a:stretch>
            <a:fillRect/>
          </a:stretch>
        </p:blipFill>
        <p:spPr>
          <a:xfrm>
            <a:off x="4638040" y="2209800"/>
            <a:ext cx="3968115" cy="3809365"/>
          </a:xfrm>
          <a:prstGeom prst="rect">
            <a:avLst/>
          </a:prstGeom>
        </p:spPr>
      </p:pic>
      <p:pic>
        <p:nvPicPr>
          <p:cNvPr id="15" name="Picture 14" descr="118237868_2976653302446228_5092372969107585958_n"/>
          <p:cNvPicPr>
            <a:picLocks noChangeAspect="1"/>
          </p:cNvPicPr>
          <p:nvPr/>
        </p:nvPicPr>
        <p:blipFill>
          <a:blip r:embed="rId5"/>
          <a:stretch>
            <a:fillRect/>
          </a:stretch>
        </p:blipFill>
        <p:spPr>
          <a:xfrm>
            <a:off x="685800" y="2211705"/>
            <a:ext cx="3751580" cy="3788410"/>
          </a:xfrm>
          <a:prstGeom prst="rect">
            <a:avLst/>
          </a:prstGeom>
        </p:spPr>
      </p:pic>
      <p:sp>
        <p:nvSpPr>
          <p:cNvPr id="10" name="Text Box 9"/>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par>
                                <p:cTn id="8" presetID="21"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heel(1)">
                                      <p:cBhvr>
                                        <p:cTn id="10" dur="2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amond(in)">
                                      <p:cBhvr>
                                        <p:cTn id="1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lum bright="54000" contrast="-18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457200" y="228600"/>
            <a:ext cx="1250950" cy="1133475"/>
          </a:xfrm>
          <a:prstGeom prst="rect">
            <a:avLst/>
          </a:prstGeom>
        </p:spPr>
      </p:pic>
      <p:sp>
        <p:nvSpPr>
          <p:cNvPr id="8" name="Text Box 7"/>
          <p:cNvSpPr txBox="1"/>
          <p:nvPr/>
        </p:nvSpPr>
        <p:spPr>
          <a:xfrm>
            <a:off x="609600" y="6096000"/>
            <a:ext cx="774827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hang Cosqueer, Pháp</a:t>
            </a:r>
          </a:p>
        </p:txBody>
      </p:sp>
      <p:pic>
        <p:nvPicPr>
          <p:cNvPr id="11" name="Picture 10" descr="240870605_164051172534673_8997196055755614595_n"/>
          <p:cNvPicPr>
            <a:picLocks noChangeAspect="1"/>
          </p:cNvPicPr>
          <p:nvPr/>
        </p:nvPicPr>
        <p:blipFill>
          <a:blip r:embed="rId4">
            <a:lum bright="12000" contrast="6000"/>
          </a:blip>
          <a:stretch>
            <a:fillRect/>
          </a:stretch>
        </p:blipFill>
        <p:spPr>
          <a:xfrm>
            <a:off x="762000" y="2286000"/>
            <a:ext cx="7245985" cy="3832225"/>
          </a:xfrm>
          <a:prstGeom prst="rect">
            <a:avLst/>
          </a:prstGeom>
        </p:spPr>
      </p:pic>
      <p:sp>
        <p:nvSpPr>
          <p:cNvPr id="21" name="Text Box 20"/>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grpSp>
        <p:nvGrpSpPr>
          <p:cNvPr id="24" name="Group 23"/>
          <p:cNvGrpSpPr/>
          <p:nvPr/>
        </p:nvGrpSpPr>
        <p:grpSpPr>
          <a:xfrm>
            <a:off x="914400" y="2514600"/>
            <a:ext cx="582930" cy="560705"/>
            <a:chOff x="1080" y="2344"/>
            <a:chExt cx="918" cy="883"/>
          </a:xfrm>
        </p:grpSpPr>
        <p:sp>
          <p:nvSpPr>
            <p:cNvPr id="25" name="Oval 24"/>
            <p:cNvSpPr/>
            <p:nvPr/>
          </p:nvSpPr>
          <p:spPr>
            <a:xfrm>
              <a:off x="1080" y="2344"/>
              <a:ext cx="918" cy="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Box 25"/>
            <p:cNvSpPr txBox="1"/>
            <p:nvPr/>
          </p:nvSpPr>
          <p:spPr>
            <a:xfrm>
              <a:off x="1200" y="2464"/>
              <a:ext cx="463" cy="628"/>
            </a:xfrm>
            <a:prstGeom prst="rect">
              <a:avLst/>
            </a:prstGeom>
            <a:noFill/>
          </p:spPr>
          <p:txBody>
            <a:bodyPr wrap="square" rtlCol="0">
              <a:spAutoFit/>
            </a:bodyPr>
            <a:lstStyle/>
            <a:p>
              <a:r>
                <a:rPr lang="vi-VN" altLang="en-US" sz="2000" b="1">
                  <a:solidFill>
                    <a:schemeClr val="tx1"/>
                  </a:solidFill>
                </a:rPr>
                <a:t>3</a:t>
              </a: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heckerboard(across)">
                                      <p:cBhvr>
                                        <p:cTn id="7" dur="500"/>
                                        <p:tgtEl>
                                          <p:spTgt spid="24"/>
                                        </p:tgtEl>
                                      </p:cBhvr>
                                    </p:animEffect>
                                  </p:childTnLst>
                                </p:cTn>
                              </p:par>
                              <p:par>
                                <p:cTn id="8" presetID="5"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heckerboard(across)">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lum bright="18000" contrast="24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1"/>
          </p:nvPr>
        </p:nvPicPr>
        <p:blipFill>
          <a:blip r:embed="rId3"/>
          <a:stretch>
            <a:fillRect/>
          </a:stretch>
        </p:blipFill>
        <p:spPr>
          <a:xfrm>
            <a:off x="381000" y="274955"/>
            <a:ext cx="1202690" cy="1144905"/>
          </a:xfrm>
          <a:prstGeom prst="rect">
            <a:avLst/>
          </a:prstGeom>
        </p:spPr>
      </p:pic>
      <p:sp>
        <p:nvSpPr>
          <p:cNvPr id="8" name="Text Box 7"/>
          <p:cNvSpPr txBox="1"/>
          <p:nvPr/>
        </p:nvSpPr>
        <p:spPr>
          <a:xfrm>
            <a:off x="609600" y="6096000"/>
            <a:ext cx="774827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hang Cosqueer, Pháp</a:t>
            </a:r>
          </a:p>
        </p:txBody>
      </p:sp>
      <p:pic>
        <p:nvPicPr>
          <p:cNvPr id="4" name="Picture 3" descr="240874370_224462846304356_8735182421713679655_n"/>
          <p:cNvPicPr>
            <a:picLocks noChangeAspect="1"/>
          </p:cNvPicPr>
          <p:nvPr/>
        </p:nvPicPr>
        <p:blipFill>
          <a:blip r:embed="rId4"/>
          <a:stretch>
            <a:fillRect/>
          </a:stretch>
        </p:blipFill>
        <p:spPr>
          <a:xfrm>
            <a:off x="228600" y="2819400"/>
            <a:ext cx="4100830" cy="3209925"/>
          </a:xfrm>
          <a:prstGeom prst="rect">
            <a:avLst/>
          </a:prstGeom>
        </p:spPr>
      </p:pic>
      <p:pic>
        <p:nvPicPr>
          <p:cNvPr id="11" name="Picture 10" descr="240870605_164051172534673_8997196055755614595_n"/>
          <p:cNvPicPr>
            <a:picLocks noChangeAspect="1"/>
          </p:cNvPicPr>
          <p:nvPr/>
        </p:nvPicPr>
        <p:blipFill>
          <a:blip r:embed="rId5"/>
          <a:stretch>
            <a:fillRect/>
          </a:stretch>
        </p:blipFill>
        <p:spPr>
          <a:xfrm>
            <a:off x="4521835" y="2788285"/>
            <a:ext cx="4413250" cy="3231515"/>
          </a:xfrm>
          <a:prstGeom prst="rect">
            <a:avLst/>
          </a:prstGeom>
        </p:spPr>
      </p:pic>
      <p:pic>
        <p:nvPicPr>
          <p:cNvPr id="14" name="Picture 13" descr="240970628_1029318910939562_5609469853772891395_n"/>
          <p:cNvPicPr>
            <a:picLocks noChangeAspect="1"/>
          </p:cNvPicPr>
          <p:nvPr/>
        </p:nvPicPr>
        <p:blipFill>
          <a:blip r:embed="rId6">
            <a:lum contrast="18000"/>
          </a:blip>
          <a:stretch>
            <a:fillRect/>
          </a:stretch>
        </p:blipFill>
        <p:spPr>
          <a:xfrm>
            <a:off x="4495800" y="2345690"/>
            <a:ext cx="4439920" cy="3677920"/>
          </a:xfrm>
          <a:prstGeom prst="rect">
            <a:avLst/>
          </a:prstGeom>
        </p:spPr>
      </p:pic>
      <p:pic>
        <p:nvPicPr>
          <p:cNvPr id="19" name="Picture 18" descr="240159602_239930061360020_2256104723460327150_n"/>
          <p:cNvPicPr>
            <a:picLocks noChangeAspect="1"/>
          </p:cNvPicPr>
          <p:nvPr/>
        </p:nvPicPr>
        <p:blipFill>
          <a:blip r:embed="rId7">
            <a:lum bright="12000" contrast="18000"/>
          </a:blip>
          <a:stretch>
            <a:fillRect/>
          </a:stretch>
        </p:blipFill>
        <p:spPr>
          <a:xfrm>
            <a:off x="228600" y="2386330"/>
            <a:ext cx="4101465" cy="3689985"/>
          </a:xfrm>
          <a:prstGeom prst="rect">
            <a:avLst/>
          </a:prstGeom>
        </p:spPr>
      </p:pic>
      <p:sp>
        <p:nvSpPr>
          <p:cNvPr id="12" name="Text Box 11"/>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000" fill="hold">
                                          <p:stCondLst>
                                            <p:cond delay="0"/>
                                          </p:stCondLst>
                                        </p:cTn>
                                        <p:tgtEl>
                                          <p:spTgt spid="11"/>
                                        </p:tgtEl>
                                        <p:attrNameLst>
                                          <p:attrName>style.visibility</p:attrName>
                                        </p:attrNameLst>
                                      </p:cBhvr>
                                      <p:to>
                                        <p:strVal val="visible"/>
                                      </p:to>
                                    </p:set>
                                    <p:animEffect transition="in" filter="circle(in)">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000" fill="hold">
                                          <p:stCondLst>
                                            <p:cond delay="0"/>
                                          </p:stCondLst>
                                        </p:cTn>
                                        <p:tgtEl>
                                          <p:spTgt spid="19"/>
                                        </p:tgtEl>
                                        <p:attrNameLst>
                                          <p:attrName>style.visibility</p:attrName>
                                        </p:attrNameLst>
                                      </p:cBhvr>
                                      <p:to>
                                        <p:strVal val="visible"/>
                                      </p:to>
                                    </p:set>
                                    <p:animEffect transition="in" filter="circle(in)">
                                      <p:cBhvr>
                                        <p:cTn id="17" dur="1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000" fill="hold">
                                          <p:stCondLst>
                                            <p:cond delay="0"/>
                                          </p:stCondLst>
                                        </p:cTn>
                                        <p:tgtEl>
                                          <p:spTgt spid="14"/>
                                        </p:tgtEl>
                                        <p:attrNameLst>
                                          <p:attrName>style.visibility</p:attrName>
                                        </p:attrNameLst>
                                      </p:cBhvr>
                                      <p:to>
                                        <p:strVal val="visible"/>
                                      </p:to>
                                    </p:set>
                                    <p:animEffect transition="in" filter="circle(in)">
                                      <p:cBhvr>
                                        <p:cTn id="22" dur="1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fltVal val="0"/>
                                          </p:val>
                                        </p:tav>
                                        <p:tav tm="100000">
                                          <p:val>
                                            <p:strVal val="#ppt_w"/>
                                          </p:val>
                                        </p:tav>
                                      </p:tavLst>
                                    </p:anim>
                                    <p:anim calcmode="lin" valueType="num">
                                      <p:cBhvr>
                                        <p:cTn id="28" dur="1000" fill="hold"/>
                                        <p:tgtEl>
                                          <p:spTgt spid="8"/>
                                        </p:tgtEl>
                                        <p:attrNameLst>
                                          <p:attrName>ppt_h</p:attrName>
                                        </p:attrNameLst>
                                      </p:cBhvr>
                                      <p:tavLst>
                                        <p:tav tm="0">
                                          <p:val>
                                            <p:fltVal val="0"/>
                                          </p:val>
                                        </p:tav>
                                        <p:tav tm="100000">
                                          <p:val>
                                            <p:strVal val="#ppt_h"/>
                                          </p:val>
                                        </p:tav>
                                      </p:tavLst>
                                    </p:anim>
                                    <p:anim calcmode="lin" valueType="num">
                                      <p:cBhvr>
                                        <p:cTn id="29" dur="1000" fill="hold"/>
                                        <p:tgtEl>
                                          <p:spTgt spid="8"/>
                                        </p:tgtEl>
                                        <p:attrNameLst>
                                          <p:attrName>style.rotation</p:attrName>
                                        </p:attrNameLst>
                                      </p:cBhvr>
                                      <p:tavLst>
                                        <p:tav tm="0">
                                          <p:val>
                                            <p:fltVal val="90"/>
                                          </p:val>
                                        </p:tav>
                                        <p:tav tm="100000">
                                          <p:val>
                                            <p:fltVal val="0"/>
                                          </p:val>
                                        </p:tav>
                                      </p:tavLst>
                                    </p:anim>
                                    <p:animEffect transition="in" filter="fade">
                                      <p:cBhvr>
                                        <p:cTn id="3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lum bright="12000" contrast="6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1208405"/>
          </a:xfrm>
          <a:solidFill>
            <a:srgbClr val="FFC000"/>
          </a:solidFill>
        </p:spPr>
        <p:txBody>
          <a:bodyPr>
            <a:noAutofit/>
            <a:scene3d>
              <a:camera prst="orthographicFront"/>
              <a:lightRig rig="threePt" dir="t"/>
            </a:scene3d>
          </a:bodyPr>
          <a:lstStyle/>
          <a:p>
            <a:pPr algn="ct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r>
              <a:rPr lang="en-US" sz="1800" b="1" u="sng"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CHỦ ĐỀ 2:</a:t>
            </a:r>
            <a:r>
              <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NGHỆ THUẬT TIỀN SỬ THẾ GIỚI VÀ VIỆT NAM</a:t>
            </a:r>
            <a:r>
              <a:rPr lang="vi-VN" alt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rPr>
              <a:t> </a:t>
            </a:r>
            <a:endParaRPr lang="en-US" sz="1800" b="1" kern="1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a:cs typeface="Times New Roman" panose="02020603050405020304"/>
            </a:endParaRPr>
          </a:p>
        </p:txBody>
      </p:sp>
      <p:sp>
        <p:nvSpPr>
          <p:cNvPr id="5" name="Text Box 4"/>
          <p:cNvSpPr txBox="1"/>
          <p:nvPr/>
        </p:nvSpPr>
        <p:spPr>
          <a:xfrm>
            <a:off x="2312035" y="914400"/>
            <a:ext cx="6374765" cy="645160"/>
          </a:xfrm>
          <a:prstGeom prst="rect">
            <a:avLst/>
          </a:prstGeom>
          <a:noFill/>
        </p:spPr>
        <p:txBody>
          <a:bodyPr wrap="square" rtlCol="0">
            <a:spAutoFit/>
            <a:scene3d>
              <a:camera prst="orthographicFront"/>
              <a:lightRig rig="threePt" dir="t"/>
            </a:scene3d>
          </a:bodyPr>
          <a:lstStyle/>
          <a:p>
            <a:pPr algn="ctr"/>
            <a:r>
              <a:rPr lang="vi-VN" altLang="en-US" b="1">
                <a:ln w="22225">
                  <a:solidFill>
                    <a:schemeClr val="accent2"/>
                  </a:solidFill>
                  <a:prstDash val="solid"/>
                </a:ln>
                <a:solidFill>
                  <a:schemeClr val="accent2">
                    <a:lumMod val="40000"/>
                    <a:lumOff val="60000"/>
                  </a:schemeClr>
                </a:solidFill>
              </a:rPr>
              <a:t>BÀI 1: NHỮNG HÌNH VẼ TRONG HANG ĐỘNG</a:t>
            </a:r>
          </a:p>
          <a:p>
            <a:pPr algn="ctr"/>
            <a:r>
              <a:rPr lang="vi-VN" altLang="en-US" b="1">
                <a:ln w="22225">
                  <a:solidFill>
                    <a:schemeClr val="accent2"/>
                  </a:solidFill>
                  <a:prstDash val="solid"/>
                </a:ln>
                <a:solidFill>
                  <a:schemeClr val="accent2">
                    <a:lumMod val="40000"/>
                    <a:lumOff val="60000"/>
                  </a:schemeClr>
                </a:solidFill>
              </a:rPr>
              <a:t> ( 2 TIẾT )</a:t>
            </a:r>
          </a:p>
        </p:txBody>
      </p:sp>
      <p:pic>
        <p:nvPicPr>
          <p:cNvPr id="7" name="Content Placeholder 6" descr="Picture1"/>
          <p:cNvPicPr>
            <a:picLocks noGrp="1" noChangeAspect="1"/>
          </p:cNvPicPr>
          <p:nvPr>
            <p:ph sz="half" idx="2"/>
          </p:nvPr>
        </p:nvPicPr>
        <p:blipFill>
          <a:blip r:embed="rId3"/>
          <a:stretch>
            <a:fillRect/>
          </a:stretch>
        </p:blipFill>
        <p:spPr>
          <a:xfrm>
            <a:off x="475615" y="255270"/>
            <a:ext cx="1219835" cy="1162685"/>
          </a:xfrm>
          <a:prstGeom prst="rect">
            <a:avLst/>
          </a:prstGeom>
        </p:spPr>
      </p:pic>
      <p:sp>
        <p:nvSpPr>
          <p:cNvPr id="8" name="Text Box 7"/>
          <p:cNvSpPr txBox="1"/>
          <p:nvPr/>
        </p:nvSpPr>
        <p:spPr>
          <a:xfrm>
            <a:off x="609600" y="6172200"/>
            <a:ext cx="7748270"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lgn="ctr"/>
            <a:r>
              <a:rPr sz="3000" b="1">
                <a:solidFill>
                  <a:schemeClr val="accent1"/>
                </a:solidFill>
                <a:effectLst>
                  <a:outerShdw blurRad="38100" dist="25400" dir="5400000" algn="ctr" rotWithShape="0">
                    <a:srgbClr val="6E747A">
                      <a:alpha val="43000"/>
                    </a:srgbClr>
                  </a:outerShdw>
                </a:effectLst>
                <a:cs typeface="Calibri" panose="020F0502020204030204" charset="0"/>
              </a:rPr>
              <a:t>Hình trong hang Cosqueer, Pháp</a:t>
            </a:r>
          </a:p>
        </p:txBody>
      </p:sp>
      <p:pic>
        <p:nvPicPr>
          <p:cNvPr id="4" name="Picture 3" descr="240886240_330689132146049_5088889201686366311_n"/>
          <p:cNvPicPr>
            <a:picLocks noChangeAspect="1"/>
          </p:cNvPicPr>
          <p:nvPr/>
        </p:nvPicPr>
        <p:blipFill>
          <a:blip r:embed="rId4"/>
          <a:stretch>
            <a:fillRect/>
          </a:stretch>
        </p:blipFill>
        <p:spPr>
          <a:xfrm>
            <a:off x="241300" y="2301240"/>
            <a:ext cx="4407535" cy="3718560"/>
          </a:xfrm>
          <a:prstGeom prst="rect">
            <a:avLst/>
          </a:prstGeom>
        </p:spPr>
      </p:pic>
      <p:pic>
        <p:nvPicPr>
          <p:cNvPr id="11" name="Picture 10" descr="240159602_239930061360020_2256104723460327150_n"/>
          <p:cNvPicPr>
            <a:picLocks noChangeAspect="1"/>
          </p:cNvPicPr>
          <p:nvPr/>
        </p:nvPicPr>
        <p:blipFill>
          <a:blip r:embed="rId5"/>
          <a:stretch>
            <a:fillRect/>
          </a:stretch>
        </p:blipFill>
        <p:spPr>
          <a:xfrm>
            <a:off x="4848225" y="2318385"/>
            <a:ext cx="4069715" cy="3679190"/>
          </a:xfrm>
          <a:prstGeom prst="rect">
            <a:avLst/>
          </a:prstGeom>
        </p:spPr>
      </p:pic>
      <p:sp>
        <p:nvSpPr>
          <p:cNvPr id="14" name="Text Box 13"/>
          <p:cNvSpPr txBox="1"/>
          <p:nvPr/>
        </p:nvSpPr>
        <p:spPr>
          <a:xfrm>
            <a:off x="685800" y="1646555"/>
            <a:ext cx="8000365" cy="553085"/>
          </a:xfrm>
          <a:prstGeom prst="rect">
            <a:avLst/>
          </a:prstGeom>
          <a:solidFill>
            <a:schemeClr val="bg1"/>
          </a:solidFill>
          <a:ln w="9525">
            <a:noFill/>
          </a:ln>
        </p:spPr>
        <p:txBody>
          <a:bodyPr wrap="square">
            <a:spAutoFit/>
            <a:scene3d>
              <a:camera prst="orthographicFront"/>
              <a:lightRig rig="threePt" dir="t"/>
            </a:scene3d>
          </a:bodyPr>
          <a:lstStyle/>
          <a:p>
            <a:pPr marL="228600" indent="-228600"/>
            <a:r>
              <a:rPr lang="vi-VN" altLang="en-US" sz="3000" b="1" u="sng">
                <a:solidFill>
                  <a:srgbClr val="FF000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 KHÁM PHÁ HÌNH VẼ THỜI TIỀN SỬ</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VIDEO_FILES_RECORD" val="&lt;Videos&gt;&lt;Video Name=&quot;Mi thuat thoi ly (1010-1225) 00_00_08-00_04_04_258_1_52131.flv&quot; Position=&quot;1&quot; SlideID=&quot;258&quot;/&gt;&lt;/Videos&gt;&#10;"/>
  <p:tag name="MMPROD_UIDATA" val="&lt;database version=&quot;11.0&quot;&gt;&lt;object type=&quot;1&quot; unique_id=&quot;10001&quot;&gt;&lt;property id=&quot;20226&quot; value=&quot;C:\Users\TANH_KTV\OneDrive\suong\giao an\mt moi 17-18\MT6\chu de 10. mi thuat thoi Ly.pptx&quot;/&gt;&lt;object type=&quot;8&quot; unique_id=&quot;10002&quot;&gt;&lt;/object&gt;&lt;object type=&quot;2&quot; unique_id=&quot;10003&quot;&gt;&lt;object type=&quot;3&quot; unique_id=&quot;10098&quot;&gt;&lt;property id=&quot;20148&quot; value=&quot;5&quot;/&gt;&lt;property id=&quot;20300&quot; value=&quot;Slide 1 - &amp;quot;Chào mừng quý thầy cô  về dự giờ  MỸ THUẬT 6&amp;quot;&quot;/&gt;&lt;property id=&quot;20307&quot; value=&quot;256&quot;/&gt;&lt;/object&gt;&lt;object type=&quot;3&quot; unique_id=&quot;10111&quot;&gt;&lt;property id=&quot;20148&quot; value=&quot;5&quot;/&gt;&lt;property id=&quot;20300&quot; value=&quot;Slide 2 - &amp;quot;CHỦ ĐỀ 10: SƠ LƯỢC MỸ THUẬT        VIỆT NAM THỜI LÝ (3 tiết) &amp;quot;&quot;/&gt;&lt;property id=&quot;20307&quot; value=&quot;257&quot;/&gt;&lt;/object&gt;&lt;object type=&quot;3&quot; unique_id=&quot;10132&quot;&gt;&lt;property id=&quot;20148&quot; value=&quot;5&quot;/&gt;&lt;property id=&quot;20300&quot; value=&quot;Slide 3&quot;/&gt;&lt;property id=&quot;20307&quot; value=&quot;258&quot;/&gt;&lt;/object&gt;&lt;object type=&quot;3&quot; unique_id=&quot;10173&quot;&gt;&lt;property id=&quot;20148&quot; value=&quot;5&quot;/&gt;&lt;property id=&quot;20300&quot; value=&quot;Slide 4 - &amp;quot;CHỦ ĐỀ 10: SƠ LƯỢC MĨ THUẬT         VIỆT NAM THỜI LÝ (3 tiết)&amp;quot;&quot;/&gt;&lt;property id=&quot;20307&quot; value=&quot;259&quot;/&gt;&lt;/object&gt;&lt;object type=&quot;3&quot; unique_id=&quot;10228&quot;&gt;&lt;property id=&quot;20148&quot; value=&quot;5&quot;/&gt;&lt;property id=&quot;20300&quot; value=&quot;Slide 5 - &amp;quot;CHỦ ĐỀ 10: SƠ LƯỢC MĨ THUẬT         VIỆT NAM THỜI LÝ (3 tiết)&amp;quot;&quot;/&gt;&lt;property id=&quot;20307&quot; value=&quot;260&quot;/&gt;&lt;/object&gt;&lt;object type=&quot;3&quot; unique_id=&quot;10250&quot;&gt;&lt;property id=&quot;20148&quot; value=&quot;5&quot;/&gt;&lt;property id=&quot;20300&quot; value=&quot;Slide 6 - &amp;quot;CHỦ ĐỀ 10: SƠ LƯỢC MĨ THUẬT         VIỆT NAM THỜI LÝ (3 tiết)&amp;quot;&quot;/&gt;&lt;property id=&quot;20307&quot; value=&quot;261&quot;/&gt;&lt;/object&gt;&lt;object type=&quot;3&quot; unique_id=&quot;10283&quot;&gt;&lt;property id=&quot;20148&quot; value=&quot;5&quot;/&gt;&lt;property id=&quot;20300&quot; value=&quot;Slide 7&quot;/&gt;&lt;property id=&quot;20307&quot; value=&quot;262&quot;/&gt;&lt;/object&gt;&lt;object type=&quot;3&quot; unique_id=&quot;10284&quot;&gt;&lt;property id=&quot;20148&quot; value=&quot;5&quot;/&gt;&lt;property id=&quot;20300&quot; value=&quot;Slide 8&quot;/&gt;&lt;property id=&quot;20307&quot; value=&quot;263&quot;/&gt;&lt;/object&gt;&lt;object type=&quot;3&quot; unique_id=&quot;10395&quot;&gt;&lt;property id=&quot;20148&quot; value=&quot;5&quot;/&gt;&lt;property id=&quot;20300&quot; value=&quot;Slide 9&quot;/&gt;&lt;property id=&quot;20307&quot; value=&quot;264&quot;/&gt;&lt;/object&gt;&lt;object type=&quot;3&quot; unique_id=&quot;10396&quot;&gt;&lt;property id=&quot;20148&quot; value=&quot;5&quot;/&gt;&lt;property id=&quot;20300&quot; value=&quot;Slide 10&quot;/&gt;&lt;property id=&quot;20307&quot; value=&quot;265&quot;/&gt;&lt;/object&gt;&lt;object type=&quot;3&quot; unique_id=&quot;10397&quot;&gt;&lt;property id=&quot;20148&quot; value=&quot;5&quot;/&gt;&lt;property id=&quot;20300&quot; value=&quot;Slide 11&quot;/&gt;&lt;property id=&quot;20307&quot; value=&quot;266&quot;/&gt;&lt;/object&gt;&lt;object type=&quot;3&quot; unique_id=&quot;10398&quot;&gt;&lt;property id=&quot;20148&quot; value=&quot;5&quot;/&gt;&lt;property id=&quot;20300&quot; value=&quot;Slide 12&quot;/&gt;&lt;property id=&quot;20307&quot; value=&quot;267&quot;/&gt;&lt;/object&gt;&lt;object type=&quot;3&quot; unique_id=&quot;10399&quot;&gt;&lt;property id=&quot;20148&quot; value=&quot;5&quot;/&gt;&lt;property id=&quot;20300&quot; value=&quot;Slide 13&quot;/&gt;&lt;property id=&quot;20307&quot; value=&quot;268&quot;/&gt;&lt;/object&gt;&lt;object type=&quot;3&quot; unique_id=&quot;10400&quot;&gt;&lt;property id=&quot;20148&quot; value=&quot;5&quot;/&gt;&lt;property id=&quot;20300&quot; value=&quot;Slide 14&quot;/&gt;&lt;property id=&quot;20307&quot; value=&quot;269&quot;/&gt;&lt;/object&gt;&lt;object type=&quot;3&quot; unique_id=&quot;10401&quot;&gt;&lt;property id=&quot;20148&quot; value=&quot;5&quot;/&gt;&lt;property id=&quot;20300&quot; value=&quot;Slide 15&quot;/&gt;&lt;property id=&quot;20307&quot; value=&quot;270&quot;/&gt;&lt;/object&gt;&lt;object type=&quot;3&quot; unique_id=&quot;10572&quot;&gt;&lt;property id=&quot;20148&quot; value=&quot;5&quot;/&gt;&lt;property id=&quot;20300&quot; value=&quot;Slide 17&quot;/&gt;&lt;property id=&quot;20307&quot; value=&quot;271&quot;/&gt;&lt;/object&gt;&lt;object type=&quot;3&quot; unique_id=&quot;10573&quot;&gt;&lt;property id=&quot;20148&quot; value=&quot;5&quot;/&gt;&lt;property id=&quot;20300&quot; value=&quot;Slide 16&quot;/&gt;&lt;property id=&quot;20307&quot; value=&quot;272&quot;/&gt;&lt;/object&gt;&lt;object type=&quot;3&quot; unique_id=&quot;10574&quot;&gt;&lt;property id=&quot;20148&quot; value=&quot;5&quot;/&gt;&lt;property id=&quot;20300&quot; value=&quot;Slide 18&quot;/&gt;&lt;property id=&quot;20307&quot; value=&quot;273&quot;/&gt;&lt;/object&gt;&lt;object type=&quot;3&quot; unique_id=&quot;10575&quot;&gt;&lt;property id=&quot;20148&quot; value=&quot;5&quot;/&gt;&lt;property id=&quot;20300&quot; value=&quot;Slide 19&quot;/&gt;&lt;property id=&quot;20307&quot; value=&quot;274&quot;/&gt;&lt;/object&gt;&lt;object type=&quot;3&quot; unique_id=&quot;10576&quot;&gt;&lt;property id=&quot;20148&quot; value=&quot;5&quot;/&gt;&lt;property id=&quot;20300&quot; value=&quot;Slide 21&quot;/&gt;&lt;property id=&quot;20307&quot; value=&quot;275&quot;/&gt;&lt;/object&gt;&lt;object type=&quot;3&quot; unique_id=&quot;10577&quot;&gt;&lt;property id=&quot;20148&quot; value=&quot;5&quot;/&gt;&lt;property id=&quot;20300&quot; value=&quot;Slide 23 - &amp;quot;Hướng dẫn học tập:&amp;quot;&quot;/&gt;&lt;property id=&quot;20307&quot; value=&quot;276&quot;/&gt;&lt;/object&gt;&lt;object type=&quot;3&quot; unique_id=&quot;10647&quot;&gt;&lt;property id=&quot;20148&quot; value=&quot;5&quot;/&gt;&lt;property id=&quot;20300&quot; value=&quot;Slide 22&quot;/&gt;&lt;property id=&quot;20307&quot; value=&quot;277&quot;/&gt;&lt;/object&gt;&lt;object type=&quot;3&quot; unique_id=&quot;11026&quot;&gt;&lt;property id=&quot;20148&quot; value=&quot;5&quot;/&gt;&lt;property id=&quot;20300&quot; value=&quot;Slide 20&quot;/&gt;&lt;property id=&quot;20307&quot; value=&quot;278&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2176</Words>
  <Application>Microsoft Office PowerPoint</Application>
  <PresentationFormat>Trình chiếu Trên màn hình (4:3)</PresentationFormat>
  <Paragraphs>215</Paragraphs>
  <Slides>35</Slides>
  <Notes>1</Notes>
  <HiddenSlides>0</HiddenSlides>
  <MMClips>1</MMClips>
  <ScaleCrop>false</ScaleCrop>
  <HeadingPairs>
    <vt:vector size="6" baseType="variant">
      <vt:variant>
        <vt:lpstr>Phông được Dùng</vt:lpstr>
      </vt:variant>
      <vt:variant>
        <vt:i4>4</vt:i4>
      </vt:variant>
      <vt:variant>
        <vt:lpstr>Chủ đề</vt:lpstr>
      </vt:variant>
      <vt:variant>
        <vt:i4>1</vt:i4>
      </vt:variant>
      <vt:variant>
        <vt:lpstr>Tiêu đề Bản chiếu</vt:lpstr>
      </vt:variant>
      <vt:variant>
        <vt:i4>35</vt:i4>
      </vt:variant>
    </vt:vector>
  </HeadingPairs>
  <TitlesOfParts>
    <vt:vector size="40" baseType="lpstr">
      <vt:lpstr>Arial</vt:lpstr>
      <vt:lpstr>Calibri</vt:lpstr>
      <vt:lpstr>Symbol</vt:lpstr>
      <vt:lpstr>Times New Roman</vt:lpstr>
      <vt:lpstr>Office Theme</vt:lpstr>
      <vt:lpstr>Bản trình bày PowerPoint</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Xem video cách mô phỏng hình vẽ trong hang động</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   CHỦ ĐỀ 2: NGHỆ THUẬT TIỀN SỬ THẾ GIỚI VÀ VIỆT NAM </vt:lpstr>
      <vt:lpstr>Hướng dẫn học tập:</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quý thầy cô về dự giờ</dc:title>
  <dc:creator>Suong</dc:creator>
  <cp:lastModifiedBy>Computer</cp:lastModifiedBy>
  <cp:revision>40</cp:revision>
  <dcterms:created xsi:type="dcterms:W3CDTF">2006-08-16T00:00:00Z</dcterms:created>
  <dcterms:modified xsi:type="dcterms:W3CDTF">2024-02-18T13:52:37Z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1033-11.2.0.11380</vt:lpwstr>
  </property>
  <property fmtid="{D5CDD505-2E9C-101B-9397-08002B2CF9AE}" pid="3" name="ICV">
    <vt:lpwstr>EEA3C73D41554B6D963729A4CF560812</vt:lpwstr>
  </property>
</Properties>
</file>