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8" r:id="rId4"/>
    <p:sldMasterId id="2147483680" r:id="rId5"/>
    <p:sldMasterId id="2147483697" r:id="rId6"/>
    <p:sldMasterId id="2147483709" r:id="rId7"/>
    <p:sldMasterId id="2147483721" r:id="rId8"/>
  </p:sldMasterIdLst>
  <p:notesMasterIdLst>
    <p:notesMasterId r:id="rId44"/>
  </p:notesMasterIdLst>
  <p:sldIdLst>
    <p:sldId id="984" r:id="rId9"/>
    <p:sldId id="1020" r:id="rId10"/>
    <p:sldId id="999" r:id="rId11"/>
    <p:sldId id="289" r:id="rId12"/>
    <p:sldId id="997" r:id="rId13"/>
    <p:sldId id="998" r:id="rId14"/>
    <p:sldId id="326" r:id="rId15"/>
    <p:sldId id="347" r:id="rId16"/>
    <p:sldId id="1001" r:id="rId17"/>
    <p:sldId id="321" r:id="rId18"/>
    <p:sldId id="323" r:id="rId19"/>
    <p:sldId id="324" r:id="rId20"/>
    <p:sldId id="1000" r:id="rId21"/>
    <p:sldId id="345" r:id="rId22"/>
    <p:sldId id="351" r:id="rId23"/>
    <p:sldId id="1007" r:id="rId24"/>
    <p:sldId id="1002" r:id="rId25"/>
    <p:sldId id="359" r:id="rId26"/>
    <p:sldId id="1003" r:id="rId27"/>
    <p:sldId id="1009" r:id="rId28"/>
    <p:sldId id="307" r:id="rId29"/>
    <p:sldId id="1008" r:id="rId30"/>
    <p:sldId id="1004" r:id="rId31"/>
    <p:sldId id="382" r:id="rId32"/>
    <p:sldId id="1005" r:id="rId33"/>
    <p:sldId id="384" r:id="rId34"/>
    <p:sldId id="1011" r:id="rId35"/>
    <p:sldId id="1006" r:id="rId36"/>
    <p:sldId id="334" r:id="rId37"/>
    <p:sldId id="294" r:id="rId38"/>
    <p:sldId id="337" r:id="rId39"/>
    <p:sldId id="396" r:id="rId40"/>
    <p:sldId id="278" r:id="rId41"/>
    <p:sldId id="1019" r:id="rId42"/>
    <p:sldId id="101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10991-DEFD-400D-A2A9-B7E5A9A81B7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44949-D737-46D5-A311-DDF0F1BA9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6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836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225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028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609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581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292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9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400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3DA120-A66D-4789-A98A-0ADFF6EEE4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9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961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302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63944-84AD-4C31-99FF-18D9B586854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78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63944-84AD-4C31-99FF-18D9B586854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781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3DA120-A66D-4789-A98A-0ADFF6EEE4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9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910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000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861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587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55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F389-626C-41DD-90D5-92DBE1AA1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12844A-D6EE-4214-80C5-C9B6F16FD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0F7E2-7324-4B00-96D0-545A43202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B89EE-B029-4925-8568-9FF40FE6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0FEEC-E047-4ADE-97F2-C0001FE0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9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817D2-FC42-4841-98C2-EDAB262FD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2E678C-1BE0-45C5-966F-017637009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9AE2E-41C2-4DD5-A55B-50CA0B983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77B82-1526-43E6-ABE8-A3D87667D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1B6D8-2048-487F-85D7-261E1BE7F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3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BDF55D-FA1B-4746-9237-2A292D1231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BD6912-E0C3-43F6-8B5C-149CB6DE7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D3D77-FC82-466B-8880-6F70B7654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5B94D-169F-471F-9D6F-8143171F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76FE9-D8EB-4023-BA8C-C41D8E3F2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791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8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t="6098" b="793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4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lIns="91416" tIns="45708" rIns="91416" bIns="45708"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lIns="91416" tIns="45708" rIns="91416" bIns="45708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7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8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62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0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4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5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7"/>
            <a:ext cx="10972800" cy="1143000"/>
          </a:xfrm>
          <a:prstGeom prst="rect">
            <a:avLst/>
          </a:prstGeom>
        </p:spPr>
        <p:txBody>
          <a:bodyPr lIns="91416" tIns="45708" rIns="91416" bIns="4570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2" y="1200151"/>
            <a:ext cx="5384800" cy="3394075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94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7"/>
            <a:ext cx="10972800" cy="1143000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  <a:prstGeom prst="rect">
            <a:avLst/>
          </a:prstGeom>
        </p:spPr>
        <p:txBody>
          <a:bodyPr lIns="91416" tIns="45708" rIns="91416" bIns="45708" anchor="b"/>
          <a:lstStyle>
            <a:lvl1pPr marL="0" indent="0">
              <a:buNone/>
              <a:defRPr sz="3200" b="1"/>
            </a:lvl1pPr>
            <a:lvl2pPr marL="609437" indent="0">
              <a:buNone/>
              <a:defRPr sz="2700" b="1"/>
            </a:lvl2pPr>
            <a:lvl3pPr marL="1218874" indent="0">
              <a:buNone/>
              <a:defRPr sz="2400" b="1"/>
            </a:lvl3pPr>
            <a:lvl4pPr marL="1828310" indent="0">
              <a:buNone/>
              <a:defRPr sz="2200" b="1"/>
            </a:lvl4pPr>
            <a:lvl5pPr marL="2437748" indent="0">
              <a:buNone/>
              <a:defRPr sz="2200" b="1"/>
            </a:lvl5pPr>
            <a:lvl6pPr marL="3047186" indent="0">
              <a:buNone/>
              <a:defRPr sz="2200" b="1"/>
            </a:lvl6pPr>
            <a:lvl7pPr marL="3656622" indent="0">
              <a:buNone/>
              <a:defRPr sz="2200" b="1"/>
            </a:lvl7pPr>
            <a:lvl8pPr marL="4266058" indent="0">
              <a:buNone/>
              <a:defRPr sz="2200" b="1"/>
            </a:lvl8pPr>
            <a:lvl9pPr marL="4875496" indent="0">
              <a:buNone/>
              <a:defRPr sz="2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5"/>
            <a:ext cx="5389033" cy="639763"/>
          </a:xfrm>
          <a:prstGeom prst="rect">
            <a:avLst/>
          </a:prstGeom>
        </p:spPr>
        <p:txBody>
          <a:bodyPr lIns="91416" tIns="45708" rIns="91416" bIns="45708" anchor="b"/>
          <a:lstStyle>
            <a:lvl1pPr marL="0" indent="0">
              <a:buNone/>
              <a:defRPr sz="3200" b="1"/>
            </a:lvl1pPr>
            <a:lvl2pPr marL="609437" indent="0">
              <a:buNone/>
              <a:defRPr sz="2700" b="1"/>
            </a:lvl2pPr>
            <a:lvl3pPr marL="1218874" indent="0">
              <a:buNone/>
              <a:defRPr sz="2400" b="1"/>
            </a:lvl3pPr>
            <a:lvl4pPr marL="1828310" indent="0">
              <a:buNone/>
              <a:defRPr sz="2200" b="1"/>
            </a:lvl4pPr>
            <a:lvl5pPr marL="2437748" indent="0">
              <a:buNone/>
              <a:defRPr sz="2200" b="1"/>
            </a:lvl5pPr>
            <a:lvl6pPr marL="3047186" indent="0">
              <a:buNone/>
              <a:defRPr sz="2200" b="1"/>
            </a:lvl6pPr>
            <a:lvl7pPr marL="3656622" indent="0">
              <a:buNone/>
              <a:defRPr sz="2200" b="1"/>
            </a:lvl7pPr>
            <a:lvl8pPr marL="4266058" indent="0">
              <a:buNone/>
              <a:defRPr sz="2200" b="1"/>
            </a:lvl8pPr>
            <a:lvl9pPr marL="4875496" indent="0">
              <a:buNone/>
              <a:defRPr sz="2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7"/>
            <a:ext cx="5389033" cy="3951288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32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7"/>
            <a:ext cx="10972800" cy="1143000"/>
          </a:xfrm>
          <a:prstGeom prst="rect">
            <a:avLst/>
          </a:prstGeom>
        </p:spPr>
        <p:txBody>
          <a:bodyPr lIns="91416" tIns="45708" rIns="91416" bIns="4570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97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02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1"/>
          </a:xfrm>
          <a:prstGeom prst="rect">
            <a:avLst/>
          </a:prstGeom>
        </p:spPr>
        <p:txBody>
          <a:bodyPr lIns="91416" tIns="45708" rIns="91416" bIns="45708"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  <a:prstGeom prst="rect">
            <a:avLst/>
          </a:prstGeom>
        </p:spPr>
        <p:txBody>
          <a:bodyPr lIns="91416" tIns="45708" rIns="91416" bIns="45708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4"/>
            <a:ext cx="4011084" cy="4691063"/>
          </a:xfrm>
          <a:prstGeom prst="rect">
            <a:avLst/>
          </a:prstGeom>
        </p:spPr>
        <p:txBody>
          <a:bodyPr lIns="91416" tIns="45708" rIns="91416" bIns="45708"/>
          <a:lstStyle>
            <a:lvl1pPr marL="0" indent="0">
              <a:buNone/>
              <a:defRPr sz="1900"/>
            </a:lvl1pPr>
            <a:lvl2pPr marL="609437" indent="0">
              <a:buNone/>
              <a:defRPr sz="1600"/>
            </a:lvl2pPr>
            <a:lvl3pPr marL="1218874" indent="0">
              <a:buNone/>
              <a:defRPr sz="1300"/>
            </a:lvl3pPr>
            <a:lvl4pPr marL="1828310" indent="0">
              <a:buNone/>
              <a:defRPr sz="1200"/>
            </a:lvl4pPr>
            <a:lvl5pPr marL="2437748" indent="0">
              <a:buNone/>
              <a:defRPr sz="1200"/>
            </a:lvl5pPr>
            <a:lvl6pPr marL="3047186" indent="0">
              <a:buNone/>
              <a:defRPr sz="1200"/>
            </a:lvl6pPr>
            <a:lvl7pPr marL="3656622" indent="0">
              <a:buNone/>
              <a:defRPr sz="1200"/>
            </a:lvl7pPr>
            <a:lvl8pPr marL="4266058" indent="0">
              <a:buNone/>
              <a:defRPr sz="1200"/>
            </a:lvl8pPr>
            <a:lvl9pPr marL="4875496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4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76D55-AAF5-4D46-A7C5-3A1CB6B84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9BBB5-D068-464A-89DA-C219DC167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33454-BCBD-470C-B040-F6444B7A1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D1188-7F96-4CE1-B4EF-F76F77EC5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C8C05-8488-4CE5-A090-2F52FA5F8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54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lIns="91416" tIns="45708" rIns="91416" bIns="45708"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lIns="91416" tIns="45708" rIns="91416" bIns="45708"/>
          <a:lstStyle>
            <a:lvl1pPr marL="0" indent="0">
              <a:buNone/>
              <a:defRPr sz="4300"/>
            </a:lvl1pPr>
            <a:lvl2pPr marL="609437" indent="0">
              <a:buNone/>
              <a:defRPr sz="3700"/>
            </a:lvl2pPr>
            <a:lvl3pPr marL="1218874" indent="0">
              <a:buNone/>
              <a:defRPr sz="3200"/>
            </a:lvl3pPr>
            <a:lvl4pPr marL="1828310" indent="0">
              <a:buNone/>
              <a:defRPr sz="2700"/>
            </a:lvl4pPr>
            <a:lvl5pPr marL="2437748" indent="0">
              <a:buNone/>
              <a:defRPr sz="2700"/>
            </a:lvl5pPr>
            <a:lvl6pPr marL="3047186" indent="0">
              <a:buNone/>
              <a:defRPr sz="2700"/>
            </a:lvl6pPr>
            <a:lvl7pPr marL="3656622" indent="0">
              <a:buNone/>
              <a:defRPr sz="2700"/>
            </a:lvl7pPr>
            <a:lvl8pPr marL="4266058" indent="0">
              <a:buNone/>
              <a:defRPr sz="2700"/>
            </a:lvl8pPr>
            <a:lvl9pPr marL="4875496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 lIns="91416" tIns="45708" rIns="91416" bIns="45708"/>
          <a:lstStyle>
            <a:lvl1pPr marL="0" indent="0">
              <a:buNone/>
              <a:defRPr sz="1900"/>
            </a:lvl1pPr>
            <a:lvl2pPr marL="609437" indent="0">
              <a:buNone/>
              <a:defRPr sz="1600"/>
            </a:lvl2pPr>
            <a:lvl3pPr marL="1218874" indent="0">
              <a:buNone/>
              <a:defRPr sz="1300"/>
            </a:lvl3pPr>
            <a:lvl4pPr marL="1828310" indent="0">
              <a:buNone/>
              <a:defRPr sz="1200"/>
            </a:lvl4pPr>
            <a:lvl5pPr marL="2437748" indent="0">
              <a:buNone/>
              <a:defRPr sz="1200"/>
            </a:lvl5pPr>
            <a:lvl6pPr marL="3047186" indent="0">
              <a:buNone/>
              <a:defRPr sz="1200"/>
            </a:lvl6pPr>
            <a:lvl7pPr marL="3656622" indent="0">
              <a:buNone/>
              <a:defRPr sz="1200"/>
            </a:lvl7pPr>
            <a:lvl8pPr marL="4266058" indent="0">
              <a:buNone/>
              <a:defRPr sz="1200"/>
            </a:lvl8pPr>
            <a:lvl9pPr marL="4875496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6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7"/>
            <a:ext cx="10972800" cy="1143000"/>
          </a:xfrm>
          <a:prstGeom prst="rect">
            <a:avLst/>
          </a:prstGeom>
        </p:spPr>
        <p:txBody>
          <a:bodyPr lIns="91416" tIns="45708" rIns="91416" bIns="4570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2" y="1600203"/>
            <a:ext cx="10972800" cy="4525963"/>
          </a:xfrm>
          <a:prstGeom prst="rect">
            <a:avLst/>
          </a:prstGeom>
        </p:spPr>
        <p:txBody>
          <a:bodyPr vert="eaVert" lIns="91416" tIns="45708" rIns="91416" bIns="4570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938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2" y="206377"/>
            <a:ext cx="2743200" cy="4387851"/>
          </a:xfrm>
          <a:prstGeom prst="rect">
            <a:avLst/>
          </a:prstGeom>
        </p:spPr>
        <p:txBody>
          <a:bodyPr vert="eaVert" lIns="91416" tIns="45708" rIns="91416" bIns="4570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  <a:prstGeom prst="rect">
            <a:avLst/>
          </a:prstGeom>
        </p:spPr>
        <p:txBody>
          <a:bodyPr vert="eaVert" lIns="91416" tIns="45708" rIns="91416" bIns="4570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B44CCEC7-3A54-47D1-BB25-17A0FDA63797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2" y="6356351"/>
            <a:ext cx="2844800" cy="365125"/>
          </a:xfrm>
          <a:prstGeom prst="rect">
            <a:avLst/>
          </a:prstGeom>
        </p:spPr>
        <p:txBody>
          <a:bodyPr lIns="91416" tIns="45708" rIns="91416" bIns="45708"/>
          <a:lstStyle/>
          <a:p>
            <a:fld id="{65495661-81B6-46E9-A91E-889569155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21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7B38E-3471-441B-9DDA-C42E5E3F4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16" tIns="45708" rIns="91416" bIns="4570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9E94D-3229-419C-BC17-70EC45AB7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16" tIns="45708" rIns="91416" bIns="4570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2C35D-2E40-43B7-8A3B-24F74AEE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91416" tIns="45708" rIns="91416" bIns="45708"/>
          <a:lstStyle/>
          <a:p>
            <a:fld id="{612E6292-88E6-46C9-A3CB-BCB43812112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6EDF6-98F9-47C6-B2A3-304717B41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1416" tIns="45708" rIns="91416" bIns="45708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6B9DD-74E7-462A-8E39-22F7CA38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91416" tIns="45708" rIns="91416" bIns="45708"/>
          <a:lstStyle/>
          <a:p>
            <a:fld id="{6FE4EFB6-99D9-40DD-AD10-4F997881F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58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00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83680"/>
            <a:ext cx="12192000" cy="274320"/>
            <a:chOff x="49212" y="6583680"/>
            <a:chExt cx="12142788" cy="2743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49212" y="6653349"/>
              <a:ext cx="12142788" cy="204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49212" y="6583680"/>
              <a:ext cx="12142788" cy="70077"/>
            </a:xfrm>
            <a:custGeom>
              <a:avLst/>
              <a:gdLst>
                <a:gd name="T0" fmla="*/ 0 w 39688"/>
                <a:gd name="T1" fmla="*/ 361 h 361"/>
                <a:gd name="T2" fmla="*/ 39688 w 39688"/>
                <a:gd name="T3" fmla="*/ 361 h 361"/>
                <a:gd name="T4" fmla="*/ 39688 w 39688"/>
                <a:gd name="T5" fmla="*/ 4 h 361"/>
                <a:gd name="T6" fmla="*/ 32844 w 39688"/>
                <a:gd name="T7" fmla="*/ 4 h 361"/>
                <a:gd name="T8" fmla="*/ 32586 w 39688"/>
                <a:gd name="T9" fmla="*/ 0 h 361"/>
                <a:gd name="T10" fmla="*/ 25658 w 39688"/>
                <a:gd name="T11" fmla="*/ 0 h 361"/>
                <a:gd name="T12" fmla="*/ 25601 w 39688"/>
                <a:gd name="T13" fmla="*/ 0 h 361"/>
                <a:gd name="T14" fmla="*/ 0 w 39688"/>
                <a:gd name="T15" fmla="*/ 4 h 361"/>
                <a:gd name="T16" fmla="*/ 0 w 39688"/>
                <a:gd name="T17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88" h="361">
                  <a:moveTo>
                    <a:pt x="0" y="361"/>
                  </a:moveTo>
                  <a:lnTo>
                    <a:pt x="39688" y="361"/>
                  </a:lnTo>
                  <a:lnTo>
                    <a:pt x="39688" y="4"/>
                  </a:lnTo>
                  <a:lnTo>
                    <a:pt x="32844" y="4"/>
                  </a:lnTo>
                  <a:lnTo>
                    <a:pt x="32586" y="0"/>
                  </a:lnTo>
                  <a:lnTo>
                    <a:pt x="25658" y="0"/>
                  </a:lnTo>
                  <a:lnTo>
                    <a:pt x="25601" y="0"/>
                  </a:lnTo>
                  <a:lnTo>
                    <a:pt x="0" y="4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11112" y="12699"/>
            <a:ext cx="12180888" cy="788410"/>
            <a:chOff x="11112" y="12698"/>
            <a:chExt cx="12180888" cy="1499398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1112" y="12698"/>
              <a:ext cx="12180887" cy="1449863"/>
            </a:xfrm>
            <a:custGeom>
              <a:avLst/>
              <a:gdLst>
                <a:gd name="T0" fmla="*/ 0 w 39688"/>
                <a:gd name="T1" fmla="*/ 2557 h 3877"/>
                <a:gd name="T2" fmla="*/ 1868 w 39688"/>
                <a:gd name="T3" fmla="*/ 3316 h 3877"/>
                <a:gd name="T4" fmla="*/ 4304 w 39688"/>
                <a:gd name="T5" fmla="*/ 3574 h 3877"/>
                <a:gd name="T6" fmla="*/ 30939 w 39688"/>
                <a:gd name="T7" fmla="*/ 3574 h 3877"/>
                <a:gd name="T8" fmla="*/ 38001 w 39688"/>
                <a:gd name="T9" fmla="*/ 2616 h 3877"/>
                <a:gd name="T10" fmla="*/ 39688 w 39688"/>
                <a:gd name="T11" fmla="*/ 1611 h 3877"/>
                <a:gd name="T12" fmla="*/ 39688 w 39688"/>
                <a:gd name="T13" fmla="*/ 0 h 3877"/>
                <a:gd name="T14" fmla="*/ 0 w 39688"/>
                <a:gd name="T15" fmla="*/ 0 h 3877"/>
                <a:gd name="T16" fmla="*/ 0 w 39688"/>
                <a:gd name="T17" fmla="*/ 255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88" h="3877">
                  <a:moveTo>
                    <a:pt x="0" y="2557"/>
                  </a:moveTo>
                  <a:cubicBezTo>
                    <a:pt x="711" y="2842"/>
                    <a:pt x="767" y="3027"/>
                    <a:pt x="1868" y="3316"/>
                  </a:cubicBezTo>
                  <a:cubicBezTo>
                    <a:pt x="2678" y="3528"/>
                    <a:pt x="3430" y="3574"/>
                    <a:pt x="4304" y="3574"/>
                  </a:cubicBezTo>
                  <a:lnTo>
                    <a:pt x="30939" y="3574"/>
                  </a:lnTo>
                  <a:cubicBezTo>
                    <a:pt x="33799" y="3574"/>
                    <a:pt x="35580" y="3877"/>
                    <a:pt x="38001" y="2616"/>
                  </a:cubicBezTo>
                  <a:cubicBezTo>
                    <a:pt x="38551" y="2330"/>
                    <a:pt x="39322" y="1783"/>
                    <a:pt x="39688" y="1611"/>
                  </a:cubicBezTo>
                  <a:lnTo>
                    <a:pt x="39688" y="0"/>
                  </a:lnTo>
                  <a:lnTo>
                    <a:pt x="0" y="0"/>
                  </a:lnTo>
                  <a:lnTo>
                    <a:pt x="0" y="25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1112" y="617748"/>
              <a:ext cx="12180888" cy="894348"/>
            </a:xfrm>
            <a:custGeom>
              <a:avLst/>
              <a:gdLst>
                <a:gd name="T0" fmla="*/ 0 w 39688"/>
                <a:gd name="T1" fmla="*/ 946 h 2444"/>
                <a:gd name="T2" fmla="*/ 0 w 39688"/>
                <a:gd name="T3" fmla="*/ 1122 h 2444"/>
                <a:gd name="T4" fmla="*/ 1869 w 39688"/>
                <a:gd name="T5" fmla="*/ 1882 h 2444"/>
                <a:gd name="T6" fmla="*/ 4304 w 39688"/>
                <a:gd name="T7" fmla="*/ 2138 h 2444"/>
                <a:gd name="T8" fmla="*/ 30939 w 39688"/>
                <a:gd name="T9" fmla="*/ 2138 h 2444"/>
                <a:gd name="T10" fmla="*/ 38000 w 39688"/>
                <a:gd name="T11" fmla="*/ 1181 h 2444"/>
                <a:gd name="T12" fmla="*/ 38844 w 39688"/>
                <a:gd name="T13" fmla="*/ 685 h 2444"/>
                <a:gd name="T14" fmla="*/ 39688 w 39688"/>
                <a:gd name="T15" fmla="*/ 176 h 2444"/>
                <a:gd name="T16" fmla="*/ 39688 w 39688"/>
                <a:gd name="T17" fmla="*/ 0 h 2444"/>
                <a:gd name="T18" fmla="*/ 38001 w 39688"/>
                <a:gd name="T19" fmla="*/ 1005 h 2444"/>
                <a:gd name="T20" fmla="*/ 30939 w 39688"/>
                <a:gd name="T21" fmla="*/ 1963 h 2444"/>
                <a:gd name="T22" fmla="*/ 4304 w 39688"/>
                <a:gd name="T23" fmla="*/ 1963 h 2444"/>
                <a:gd name="T24" fmla="*/ 1868 w 39688"/>
                <a:gd name="T25" fmla="*/ 1705 h 2444"/>
                <a:gd name="T26" fmla="*/ 0 w 39688"/>
                <a:gd name="T27" fmla="*/ 946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688" h="2444">
                  <a:moveTo>
                    <a:pt x="0" y="946"/>
                  </a:moveTo>
                  <a:lnTo>
                    <a:pt x="0" y="1122"/>
                  </a:lnTo>
                  <a:cubicBezTo>
                    <a:pt x="640" y="1373"/>
                    <a:pt x="845" y="1626"/>
                    <a:pt x="1869" y="1882"/>
                  </a:cubicBezTo>
                  <a:cubicBezTo>
                    <a:pt x="2673" y="2084"/>
                    <a:pt x="3434" y="2138"/>
                    <a:pt x="4304" y="2138"/>
                  </a:cubicBezTo>
                  <a:lnTo>
                    <a:pt x="30939" y="2138"/>
                  </a:lnTo>
                  <a:cubicBezTo>
                    <a:pt x="33844" y="2138"/>
                    <a:pt x="35560" y="2444"/>
                    <a:pt x="38000" y="1181"/>
                  </a:cubicBezTo>
                  <a:cubicBezTo>
                    <a:pt x="38288" y="1032"/>
                    <a:pt x="38582" y="850"/>
                    <a:pt x="38844" y="685"/>
                  </a:cubicBezTo>
                  <a:cubicBezTo>
                    <a:pt x="39090" y="529"/>
                    <a:pt x="39424" y="296"/>
                    <a:pt x="39688" y="176"/>
                  </a:cubicBezTo>
                  <a:lnTo>
                    <a:pt x="39688" y="0"/>
                  </a:lnTo>
                  <a:cubicBezTo>
                    <a:pt x="39322" y="172"/>
                    <a:pt x="38551" y="719"/>
                    <a:pt x="38001" y="1005"/>
                  </a:cubicBezTo>
                  <a:cubicBezTo>
                    <a:pt x="35580" y="2266"/>
                    <a:pt x="33799" y="1963"/>
                    <a:pt x="30939" y="1963"/>
                  </a:cubicBezTo>
                  <a:lnTo>
                    <a:pt x="4304" y="1963"/>
                  </a:lnTo>
                  <a:cubicBezTo>
                    <a:pt x="3430" y="1963"/>
                    <a:pt x="2678" y="1917"/>
                    <a:pt x="1868" y="1705"/>
                  </a:cubicBezTo>
                  <a:cubicBezTo>
                    <a:pt x="767" y="1416"/>
                    <a:pt x="711" y="1231"/>
                    <a:pt x="0" y="9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4896207" y="83472"/>
            <a:ext cx="2399586" cy="551868"/>
            <a:chOff x="3442893" y="126602"/>
            <a:chExt cx="2399586" cy="551868"/>
          </a:xfrm>
        </p:grpSpPr>
        <p:sp>
          <p:nvSpPr>
            <p:cNvPr id="11" name="open-book_338382"/>
            <p:cNvSpPr>
              <a:spLocks noChangeAspect="1"/>
            </p:cNvSpPr>
            <p:nvPr userDrawn="1"/>
          </p:nvSpPr>
          <p:spPr bwMode="auto">
            <a:xfrm>
              <a:off x="3442893" y="160155"/>
              <a:ext cx="499346" cy="467452"/>
            </a:xfrm>
            <a:custGeom>
              <a:avLst/>
              <a:gdLst>
                <a:gd name="T0" fmla="*/ 5973 w 6827"/>
                <a:gd name="T1" fmla="*/ 711 h 6400"/>
                <a:gd name="T2" fmla="*/ 5851 w 6827"/>
                <a:gd name="T3" fmla="*/ 65 h 6400"/>
                <a:gd name="T4" fmla="*/ 3413 w 6827"/>
                <a:gd name="T5" fmla="*/ 849 h 6400"/>
                <a:gd name="T6" fmla="*/ 976 w 6827"/>
                <a:gd name="T7" fmla="*/ 65 h 6400"/>
                <a:gd name="T8" fmla="*/ 853 w 6827"/>
                <a:gd name="T9" fmla="*/ 718 h 6400"/>
                <a:gd name="T10" fmla="*/ 84 w 6827"/>
                <a:gd name="T11" fmla="*/ 793 h 6400"/>
                <a:gd name="T12" fmla="*/ 0 w 6827"/>
                <a:gd name="T13" fmla="*/ 6116 h 6400"/>
                <a:gd name="T14" fmla="*/ 6542 w 6827"/>
                <a:gd name="T15" fmla="*/ 6400 h 6400"/>
                <a:gd name="T16" fmla="*/ 6827 w 6827"/>
                <a:gd name="T17" fmla="*/ 996 h 6400"/>
                <a:gd name="T18" fmla="*/ 569 w 6827"/>
                <a:gd name="T19" fmla="*/ 5831 h 6400"/>
                <a:gd name="T20" fmla="*/ 853 w 6827"/>
                <a:gd name="T21" fmla="*/ 1287 h 6400"/>
                <a:gd name="T22" fmla="*/ 867 w 6827"/>
                <a:gd name="T23" fmla="*/ 5348 h 6400"/>
                <a:gd name="T24" fmla="*/ 904 w 6827"/>
                <a:gd name="T25" fmla="*/ 5424 h 6400"/>
                <a:gd name="T26" fmla="*/ 1275 w 6827"/>
                <a:gd name="T27" fmla="*/ 5618 h 6400"/>
                <a:gd name="T28" fmla="*/ 569 w 6827"/>
                <a:gd name="T29" fmla="*/ 5831 h 6400"/>
                <a:gd name="T30" fmla="*/ 2560 w 6827"/>
                <a:gd name="T31" fmla="*/ 4693 h 6400"/>
                <a:gd name="T32" fmla="*/ 1864 w 6827"/>
                <a:gd name="T33" fmla="*/ 4379 h 6400"/>
                <a:gd name="T34" fmla="*/ 2118 w 6827"/>
                <a:gd name="T35" fmla="*/ 3870 h 6400"/>
                <a:gd name="T36" fmla="*/ 2815 w 6827"/>
                <a:gd name="T37" fmla="*/ 4536 h 6400"/>
                <a:gd name="T38" fmla="*/ 2560 w 6827"/>
                <a:gd name="T39" fmla="*/ 3556 h 6400"/>
                <a:gd name="T40" fmla="*/ 1864 w 6827"/>
                <a:gd name="T41" fmla="*/ 3241 h 6400"/>
                <a:gd name="T42" fmla="*/ 2118 w 6827"/>
                <a:gd name="T43" fmla="*/ 2732 h 6400"/>
                <a:gd name="T44" fmla="*/ 2815 w 6827"/>
                <a:gd name="T45" fmla="*/ 3398 h 6400"/>
                <a:gd name="T46" fmla="*/ 2560 w 6827"/>
                <a:gd name="T47" fmla="*/ 2418 h 6400"/>
                <a:gd name="T48" fmla="*/ 1864 w 6827"/>
                <a:gd name="T49" fmla="*/ 2103 h 6400"/>
                <a:gd name="T50" fmla="*/ 2118 w 6827"/>
                <a:gd name="T51" fmla="*/ 1594 h 6400"/>
                <a:gd name="T52" fmla="*/ 2815 w 6827"/>
                <a:gd name="T53" fmla="*/ 2260 h 6400"/>
                <a:gd name="T54" fmla="*/ 4708 w 6827"/>
                <a:gd name="T55" fmla="*/ 1594 h 6400"/>
                <a:gd name="T56" fmla="*/ 4963 w 6827"/>
                <a:gd name="T57" fmla="*/ 2103 h 6400"/>
                <a:gd name="T58" fmla="*/ 4267 w 6827"/>
                <a:gd name="T59" fmla="*/ 2418 h 6400"/>
                <a:gd name="T60" fmla="*/ 4140 w 6827"/>
                <a:gd name="T61" fmla="*/ 1879 h 6400"/>
                <a:gd name="T62" fmla="*/ 4708 w 6827"/>
                <a:gd name="T63" fmla="*/ 2732 h 6400"/>
                <a:gd name="T64" fmla="*/ 4963 w 6827"/>
                <a:gd name="T65" fmla="*/ 3241 h 6400"/>
                <a:gd name="T66" fmla="*/ 4267 w 6827"/>
                <a:gd name="T67" fmla="*/ 3556 h 6400"/>
                <a:gd name="T68" fmla="*/ 4140 w 6827"/>
                <a:gd name="T69" fmla="*/ 3017 h 6400"/>
                <a:gd name="T70" fmla="*/ 4267 w 6827"/>
                <a:gd name="T71" fmla="*/ 4693 h 6400"/>
                <a:gd name="T72" fmla="*/ 4140 w 6827"/>
                <a:gd name="T73" fmla="*/ 4154 h 6400"/>
                <a:gd name="T74" fmla="*/ 5090 w 6827"/>
                <a:gd name="T75" fmla="*/ 3997 h 6400"/>
                <a:gd name="T76" fmla="*/ 4394 w 6827"/>
                <a:gd name="T77" fmla="*/ 4663 h 6400"/>
                <a:gd name="T78" fmla="*/ 4983 w 6827"/>
                <a:gd name="T79" fmla="*/ 5831 h 6400"/>
                <a:gd name="T80" fmla="*/ 5789 w 6827"/>
                <a:gd name="T81" fmla="*/ 5529 h 6400"/>
                <a:gd name="T82" fmla="*/ 5936 w 6827"/>
                <a:gd name="T83" fmla="*/ 5396 h 6400"/>
                <a:gd name="T84" fmla="*/ 5973 w 6827"/>
                <a:gd name="T85" fmla="*/ 5262 h 6400"/>
                <a:gd name="T86" fmla="*/ 6258 w 6827"/>
                <a:gd name="T87" fmla="*/ 128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27" h="6400">
                  <a:moveTo>
                    <a:pt x="6542" y="711"/>
                  </a:moveTo>
                  <a:lnTo>
                    <a:pt x="5973" y="711"/>
                  </a:lnTo>
                  <a:lnTo>
                    <a:pt x="5973" y="299"/>
                  </a:lnTo>
                  <a:cubicBezTo>
                    <a:pt x="5973" y="206"/>
                    <a:pt x="5928" y="119"/>
                    <a:pt x="5851" y="65"/>
                  </a:cubicBezTo>
                  <a:cubicBezTo>
                    <a:pt x="5774" y="12"/>
                    <a:pt x="5676" y="0"/>
                    <a:pt x="5589" y="33"/>
                  </a:cubicBezTo>
                  <a:lnTo>
                    <a:pt x="3413" y="849"/>
                  </a:lnTo>
                  <a:lnTo>
                    <a:pt x="1238" y="33"/>
                  </a:lnTo>
                  <a:cubicBezTo>
                    <a:pt x="1150" y="0"/>
                    <a:pt x="1053" y="12"/>
                    <a:pt x="976" y="65"/>
                  </a:cubicBezTo>
                  <a:cubicBezTo>
                    <a:pt x="899" y="119"/>
                    <a:pt x="853" y="206"/>
                    <a:pt x="853" y="299"/>
                  </a:cubicBezTo>
                  <a:lnTo>
                    <a:pt x="853" y="718"/>
                  </a:lnTo>
                  <a:lnTo>
                    <a:pt x="288" y="711"/>
                  </a:lnTo>
                  <a:cubicBezTo>
                    <a:pt x="217" y="710"/>
                    <a:pt x="139" y="740"/>
                    <a:pt x="84" y="793"/>
                  </a:cubicBezTo>
                  <a:cubicBezTo>
                    <a:pt x="30" y="847"/>
                    <a:pt x="0" y="920"/>
                    <a:pt x="0" y="996"/>
                  </a:cubicBezTo>
                  <a:lnTo>
                    <a:pt x="0" y="6116"/>
                  </a:lnTo>
                  <a:cubicBezTo>
                    <a:pt x="0" y="6273"/>
                    <a:pt x="127" y="6400"/>
                    <a:pt x="284" y="6400"/>
                  </a:cubicBezTo>
                  <a:lnTo>
                    <a:pt x="6542" y="6400"/>
                  </a:lnTo>
                  <a:cubicBezTo>
                    <a:pt x="6699" y="6400"/>
                    <a:pt x="6827" y="6273"/>
                    <a:pt x="6827" y="6116"/>
                  </a:cubicBezTo>
                  <a:lnTo>
                    <a:pt x="6827" y="996"/>
                  </a:lnTo>
                  <a:cubicBezTo>
                    <a:pt x="6827" y="839"/>
                    <a:pt x="6699" y="711"/>
                    <a:pt x="6542" y="711"/>
                  </a:cubicBezTo>
                  <a:close/>
                  <a:moveTo>
                    <a:pt x="569" y="5831"/>
                  </a:moveTo>
                  <a:lnTo>
                    <a:pt x="569" y="1283"/>
                  </a:lnTo>
                  <a:lnTo>
                    <a:pt x="853" y="1287"/>
                  </a:lnTo>
                  <a:lnTo>
                    <a:pt x="853" y="5262"/>
                  </a:lnTo>
                  <a:cubicBezTo>
                    <a:pt x="853" y="5292"/>
                    <a:pt x="858" y="5321"/>
                    <a:pt x="867" y="5348"/>
                  </a:cubicBezTo>
                  <a:cubicBezTo>
                    <a:pt x="872" y="5365"/>
                    <a:pt x="882" y="5380"/>
                    <a:pt x="890" y="5396"/>
                  </a:cubicBezTo>
                  <a:cubicBezTo>
                    <a:pt x="895" y="5405"/>
                    <a:pt x="898" y="5416"/>
                    <a:pt x="904" y="5424"/>
                  </a:cubicBezTo>
                  <a:cubicBezTo>
                    <a:pt x="936" y="5471"/>
                    <a:pt x="982" y="5508"/>
                    <a:pt x="1038" y="5529"/>
                  </a:cubicBezTo>
                  <a:lnTo>
                    <a:pt x="1275" y="5618"/>
                  </a:lnTo>
                  <a:lnTo>
                    <a:pt x="1844" y="5831"/>
                  </a:lnTo>
                  <a:lnTo>
                    <a:pt x="569" y="5831"/>
                  </a:lnTo>
                  <a:close/>
                  <a:moveTo>
                    <a:pt x="2815" y="4536"/>
                  </a:moveTo>
                  <a:cubicBezTo>
                    <a:pt x="2765" y="4636"/>
                    <a:pt x="2664" y="4693"/>
                    <a:pt x="2560" y="4693"/>
                  </a:cubicBezTo>
                  <a:cubicBezTo>
                    <a:pt x="2517" y="4693"/>
                    <a:pt x="2474" y="4684"/>
                    <a:pt x="2433" y="4663"/>
                  </a:cubicBezTo>
                  <a:lnTo>
                    <a:pt x="1864" y="4379"/>
                  </a:lnTo>
                  <a:cubicBezTo>
                    <a:pt x="1723" y="4308"/>
                    <a:pt x="1666" y="4138"/>
                    <a:pt x="1737" y="3997"/>
                  </a:cubicBezTo>
                  <a:cubicBezTo>
                    <a:pt x="1807" y="3857"/>
                    <a:pt x="1977" y="3800"/>
                    <a:pt x="2118" y="3870"/>
                  </a:cubicBezTo>
                  <a:lnTo>
                    <a:pt x="2687" y="4154"/>
                  </a:lnTo>
                  <a:cubicBezTo>
                    <a:pt x="2828" y="4225"/>
                    <a:pt x="2885" y="4396"/>
                    <a:pt x="2815" y="4536"/>
                  </a:cubicBezTo>
                  <a:close/>
                  <a:moveTo>
                    <a:pt x="2815" y="3398"/>
                  </a:moveTo>
                  <a:cubicBezTo>
                    <a:pt x="2765" y="3498"/>
                    <a:pt x="2664" y="3556"/>
                    <a:pt x="2560" y="3556"/>
                  </a:cubicBezTo>
                  <a:cubicBezTo>
                    <a:pt x="2517" y="3556"/>
                    <a:pt x="2474" y="3546"/>
                    <a:pt x="2433" y="3526"/>
                  </a:cubicBezTo>
                  <a:lnTo>
                    <a:pt x="1864" y="3241"/>
                  </a:lnTo>
                  <a:cubicBezTo>
                    <a:pt x="1723" y="3171"/>
                    <a:pt x="1666" y="3000"/>
                    <a:pt x="1737" y="2860"/>
                  </a:cubicBezTo>
                  <a:cubicBezTo>
                    <a:pt x="1807" y="2719"/>
                    <a:pt x="1977" y="2662"/>
                    <a:pt x="2118" y="2732"/>
                  </a:cubicBezTo>
                  <a:lnTo>
                    <a:pt x="2687" y="3017"/>
                  </a:lnTo>
                  <a:cubicBezTo>
                    <a:pt x="2828" y="3087"/>
                    <a:pt x="2885" y="3258"/>
                    <a:pt x="2815" y="3398"/>
                  </a:cubicBezTo>
                  <a:close/>
                  <a:moveTo>
                    <a:pt x="2815" y="2260"/>
                  </a:moveTo>
                  <a:cubicBezTo>
                    <a:pt x="2765" y="2360"/>
                    <a:pt x="2664" y="2418"/>
                    <a:pt x="2560" y="2418"/>
                  </a:cubicBezTo>
                  <a:cubicBezTo>
                    <a:pt x="2517" y="2418"/>
                    <a:pt x="2474" y="2408"/>
                    <a:pt x="2433" y="2388"/>
                  </a:cubicBezTo>
                  <a:lnTo>
                    <a:pt x="1864" y="2103"/>
                  </a:lnTo>
                  <a:cubicBezTo>
                    <a:pt x="1723" y="2033"/>
                    <a:pt x="1666" y="1862"/>
                    <a:pt x="1737" y="1722"/>
                  </a:cubicBezTo>
                  <a:cubicBezTo>
                    <a:pt x="1807" y="1582"/>
                    <a:pt x="1977" y="1524"/>
                    <a:pt x="2118" y="1594"/>
                  </a:cubicBezTo>
                  <a:lnTo>
                    <a:pt x="2687" y="1879"/>
                  </a:lnTo>
                  <a:cubicBezTo>
                    <a:pt x="2828" y="1949"/>
                    <a:pt x="2885" y="2120"/>
                    <a:pt x="2815" y="2260"/>
                  </a:cubicBezTo>
                  <a:close/>
                  <a:moveTo>
                    <a:pt x="4140" y="1879"/>
                  </a:moveTo>
                  <a:lnTo>
                    <a:pt x="4708" y="1594"/>
                  </a:lnTo>
                  <a:cubicBezTo>
                    <a:pt x="4849" y="1524"/>
                    <a:pt x="5020" y="1582"/>
                    <a:pt x="5090" y="1722"/>
                  </a:cubicBezTo>
                  <a:cubicBezTo>
                    <a:pt x="5160" y="1862"/>
                    <a:pt x="5103" y="2033"/>
                    <a:pt x="4963" y="2103"/>
                  </a:cubicBezTo>
                  <a:lnTo>
                    <a:pt x="4394" y="2388"/>
                  </a:lnTo>
                  <a:cubicBezTo>
                    <a:pt x="4353" y="2408"/>
                    <a:pt x="4310" y="2418"/>
                    <a:pt x="4267" y="2418"/>
                  </a:cubicBezTo>
                  <a:cubicBezTo>
                    <a:pt x="4163" y="2418"/>
                    <a:pt x="4062" y="2360"/>
                    <a:pt x="4012" y="2260"/>
                  </a:cubicBezTo>
                  <a:cubicBezTo>
                    <a:pt x="3942" y="2120"/>
                    <a:pt x="3999" y="1949"/>
                    <a:pt x="4140" y="1879"/>
                  </a:cubicBezTo>
                  <a:close/>
                  <a:moveTo>
                    <a:pt x="4140" y="3017"/>
                  </a:moveTo>
                  <a:lnTo>
                    <a:pt x="4708" y="2732"/>
                  </a:lnTo>
                  <a:cubicBezTo>
                    <a:pt x="4849" y="2662"/>
                    <a:pt x="5020" y="2719"/>
                    <a:pt x="5090" y="2860"/>
                  </a:cubicBezTo>
                  <a:cubicBezTo>
                    <a:pt x="5160" y="3000"/>
                    <a:pt x="5103" y="3171"/>
                    <a:pt x="4963" y="3241"/>
                  </a:cubicBezTo>
                  <a:lnTo>
                    <a:pt x="4394" y="3526"/>
                  </a:lnTo>
                  <a:cubicBezTo>
                    <a:pt x="4353" y="3546"/>
                    <a:pt x="4310" y="3556"/>
                    <a:pt x="4267" y="3556"/>
                  </a:cubicBezTo>
                  <a:cubicBezTo>
                    <a:pt x="4163" y="3556"/>
                    <a:pt x="4062" y="3498"/>
                    <a:pt x="4012" y="3398"/>
                  </a:cubicBezTo>
                  <a:cubicBezTo>
                    <a:pt x="3942" y="3258"/>
                    <a:pt x="3999" y="3087"/>
                    <a:pt x="4140" y="3017"/>
                  </a:cubicBezTo>
                  <a:close/>
                  <a:moveTo>
                    <a:pt x="4394" y="4663"/>
                  </a:moveTo>
                  <a:cubicBezTo>
                    <a:pt x="4353" y="4684"/>
                    <a:pt x="4310" y="4693"/>
                    <a:pt x="4267" y="4693"/>
                  </a:cubicBezTo>
                  <a:cubicBezTo>
                    <a:pt x="4163" y="4693"/>
                    <a:pt x="4062" y="4636"/>
                    <a:pt x="4012" y="4536"/>
                  </a:cubicBezTo>
                  <a:cubicBezTo>
                    <a:pt x="3942" y="4396"/>
                    <a:pt x="3999" y="4225"/>
                    <a:pt x="4140" y="4154"/>
                  </a:cubicBezTo>
                  <a:lnTo>
                    <a:pt x="4708" y="3870"/>
                  </a:lnTo>
                  <a:cubicBezTo>
                    <a:pt x="4849" y="3800"/>
                    <a:pt x="5020" y="3857"/>
                    <a:pt x="5090" y="3997"/>
                  </a:cubicBezTo>
                  <a:cubicBezTo>
                    <a:pt x="5160" y="4138"/>
                    <a:pt x="5103" y="4308"/>
                    <a:pt x="4963" y="4379"/>
                  </a:cubicBezTo>
                  <a:lnTo>
                    <a:pt x="4394" y="4663"/>
                  </a:lnTo>
                  <a:close/>
                  <a:moveTo>
                    <a:pt x="6258" y="5831"/>
                  </a:moveTo>
                  <a:lnTo>
                    <a:pt x="4983" y="5831"/>
                  </a:lnTo>
                  <a:lnTo>
                    <a:pt x="5634" y="5587"/>
                  </a:lnTo>
                  <a:lnTo>
                    <a:pt x="5789" y="5529"/>
                  </a:lnTo>
                  <a:cubicBezTo>
                    <a:pt x="5844" y="5508"/>
                    <a:pt x="5891" y="5471"/>
                    <a:pt x="5923" y="5424"/>
                  </a:cubicBezTo>
                  <a:cubicBezTo>
                    <a:pt x="5929" y="5416"/>
                    <a:pt x="5932" y="5405"/>
                    <a:pt x="5936" y="5396"/>
                  </a:cubicBezTo>
                  <a:cubicBezTo>
                    <a:pt x="5945" y="5380"/>
                    <a:pt x="5955" y="5365"/>
                    <a:pt x="5960" y="5348"/>
                  </a:cubicBezTo>
                  <a:cubicBezTo>
                    <a:pt x="5969" y="5321"/>
                    <a:pt x="5973" y="5292"/>
                    <a:pt x="5973" y="5262"/>
                  </a:cubicBezTo>
                  <a:lnTo>
                    <a:pt x="5973" y="1280"/>
                  </a:lnTo>
                  <a:lnTo>
                    <a:pt x="6258" y="1280"/>
                  </a:lnTo>
                  <a:lnTo>
                    <a:pt x="6258" y="5831"/>
                  </a:ln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</p:sp>
        <p:grpSp>
          <p:nvGrpSpPr>
            <p:cNvPr id="12" name="组合 11"/>
            <p:cNvGrpSpPr/>
            <p:nvPr userDrawn="1"/>
          </p:nvGrpSpPr>
          <p:grpSpPr>
            <a:xfrm>
              <a:off x="3949460" y="126602"/>
              <a:ext cx="1893019" cy="551868"/>
              <a:chOff x="990451" y="87348"/>
              <a:chExt cx="1893019" cy="551868"/>
            </a:xfrm>
          </p:grpSpPr>
          <p:sp>
            <p:nvSpPr>
              <p:cNvPr id="13" name="TextBox 19"/>
              <p:cNvSpPr txBox="1"/>
              <p:nvPr/>
            </p:nvSpPr>
            <p:spPr>
              <a:xfrm>
                <a:off x="1004894" y="87348"/>
                <a:ext cx="164660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55"/>
                <a:r>
                  <a:rPr lang="zh-CN" altLang="en-US" sz="1600" b="1" spc="300">
                    <a:solidFill>
                      <a:schemeClr val="bg1"/>
                    </a:solidFill>
                    <a:latin typeface="微软雅黑"/>
                    <a:ea typeface="微软雅黑"/>
                  </a:rPr>
                  <a:t>点击添加标题</a:t>
                </a: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990451" y="346828"/>
                <a:ext cx="1893019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300" b="1">
                    <a:solidFill>
                      <a:schemeClr val="bg1"/>
                    </a:solidFill>
                  </a:rPr>
                  <a:t>CLICK TO ADD TITLE</a:t>
                </a:r>
                <a:endParaRPr lang="zh-CN" altLang="en-US" sz="1300" b="1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648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3F934A8-1867-4FD5-98F1-41BBA534F9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8F07DB-1BCB-4788-8B96-CA7A00304B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F3183C1-ABC9-4BCD-BE5C-92622458FD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8B91A-1C83-4DBB-BB8E-3E1A01563B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0276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©Templateswise.com Curved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6"/>
          <p:cNvSpPr>
            <a:spLocks/>
          </p:cNvSpPr>
          <p:nvPr userDrawn="1"/>
        </p:nvSpPr>
        <p:spPr bwMode="auto">
          <a:xfrm>
            <a:off x="0" y="5869518"/>
            <a:ext cx="12192000" cy="988484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Curved Arrows</a:t>
            </a:r>
            <a:endParaRPr lang="en-US" noProof="0" dirty="0"/>
          </a:p>
        </p:txBody>
      </p:sp>
      <p:sp>
        <p:nvSpPr>
          <p:cNvPr id="45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4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603252" y="548680"/>
            <a:ext cx="3926417" cy="2762251"/>
          </a:xfrm>
          <a:custGeom>
            <a:avLst/>
            <a:gdLst>
              <a:gd name="T0" fmla="*/ 3150 w 3711"/>
              <a:gd name="T1" fmla="*/ 2479 h 2610"/>
              <a:gd name="T2" fmla="*/ 2901 w 3711"/>
              <a:gd name="T3" fmla="*/ 2464 h 2610"/>
              <a:gd name="T4" fmla="*/ 2714 w 3711"/>
              <a:gd name="T5" fmla="*/ 2445 h 2610"/>
              <a:gd name="T6" fmla="*/ 2589 w 3711"/>
              <a:gd name="T7" fmla="*/ 2426 h 2610"/>
              <a:gd name="T8" fmla="*/ 2400 w 3711"/>
              <a:gd name="T9" fmla="*/ 2389 h 2610"/>
              <a:gd name="T10" fmla="*/ 2212 w 3711"/>
              <a:gd name="T11" fmla="*/ 2344 h 2610"/>
              <a:gd name="T12" fmla="*/ 2088 w 3711"/>
              <a:gd name="T13" fmla="*/ 2308 h 2610"/>
              <a:gd name="T14" fmla="*/ 1902 w 3711"/>
              <a:gd name="T15" fmla="*/ 2248 h 2610"/>
              <a:gd name="T16" fmla="*/ 1718 w 3711"/>
              <a:gd name="T17" fmla="*/ 2179 h 2610"/>
              <a:gd name="T18" fmla="*/ 1597 w 3711"/>
              <a:gd name="T19" fmla="*/ 2126 h 2610"/>
              <a:gd name="T20" fmla="*/ 1420 w 3711"/>
              <a:gd name="T21" fmla="*/ 2039 h 2610"/>
              <a:gd name="T22" fmla="*/ 1244 w 3711"/>
              <a:gd name="T23" fmla="*/ 1938 h 2610"/>
              <a:gd name="T24" fmla="*/ 1132 w 3711"/>
              <a:gd name="T25" fmla="*/ 1865 h 2610"/>
              <a:gd name="T26" fmla="*/ 967 w 3711"/>
              <a:gd name="T27" fmla="*/ 1743 h 2610"/>
              <a:gd name="T28" fmla="*/ 809 w 3711"/>
              <a:gd name="T29" fmla="*/ 1608 h 2610"/>
              <a:gd name="T30" fmla="*/ 709 w 3711"/>
              <a:gd name="T31" fmla="*/ 1510 h 2610"/>
              <a:gd name="T32" fmla="*/ 567 w 3711"/>
              <a:gd name="T33" fmla="*/ 1351 h 2610"/>
              <a:gd name="T34" fmla="*/ 437 w 3711"/>
              <a:gd name="T35" fmla="*/ 1179 h 2610"/>
              <a:gd name="T36" fmla="*/ 357 w 3711"/>
              <a:gd name="T37" fmla="*/ 1057 h 2610"/>
              <a:gd name="T38" fmla="*/ 250 w 3711"/>
              <a:gd name="T39" fmla="*/ 863 h 2610"/>
              <a:gd name="T40" fmla="*/ 159 w 3711"/>
              <a:gd name="T41" fmla="*/ 660 h 2610"/>
              <a:gd name="T42" fmla="*/ 107 w 3711"/>
              <a:gd name="T43" fmla="*/ 519 h 2610"/>
              <a:gd name="T44" fmla="*/ 46 w 3711"/>
              <a:gd name="T45" fmla="*/ 300 h 2610"/>
              <a:gd name="T46" fmla="*/ 18 w 3711"/>
              <a:gd name="T47" fmla="*/ 151 h 2610"/>
              <a:gd name="T48" fmla="*/ 6 w 3711"/>
              <a:gd name="T49" fmla="*/ 76 h 2610"/>
              <a:gd name="T50" fmla="*/ 0 w 3711"/>
              <a:gd name="T51" fmla="*/ 0 h 2610"/>
              <a:gd name="T52" fmla="*/ 14 w 3711"/>
              <a:gd name="T53" fmla="*/ 74 h 2610"/>
              <a:gd name="T54" fmla="*/ 31 w 3711"/>
              <a:gd name="T55" fmla="*/ 147 h 2610"/>
              <a:gd name="T56" fmla="*/ 74 w 3711"/>
              <a:gd name="T57" fmla="*/ 289 h 2610"/>
              <a:gd name="T58" fmla="*/ 126 w 3711"/>
              <a:gd name="T59" fmla="*/ 424 h 2610"/>
              <a:gd name="T60" fmla="*/ 185 w 3711"/>
              <a:gd name="T61" fmla="*/ 556 h 2610"/>
              <a:gd name="T62" fmla="*/ 286 w 3711"/>
              <a:gd name="T63" fmla="*/ 741 h 2610"/>
              <a:gd name="T64" fmla="*/ 401 w 3711"/>
              <a:gd name="T65" fmla="*/ 914 h 2610"/>
              <a:gd name="T66" fmla="*/ 484 w 3711"/>
              <a:gd name="T67" fmla="*/ 1020 h 2610"/>
              <a:gd name="T68" fmla="*/ 618 w 3711"/>
              <a:gd name="T69" fmla="*/ 1168 h 2610"/>
              <a:gd name="T70" fmla="*/ 761 w 3711"/>
              <a:gd name="T71" fmla="*/ 1300 h 2610"/>
              <a:gd name="T72" fmla="*/ 861 w 3711"/>
              <a:gd name="T73" fmla="*/ 1380 h 2610"/>
              <a:gd name="T74" fmla="*/ 1015 w 3711"/>
              <a:gd name="T75" fmla="*/ 1487 h 2610"/>
              <a:gd name="T76" fmla="*/ 1176 w 3711"/>
              <a:gd name="T77" fmla="*/ 1580 h 2610"/>
              <a:gd name="T78" fmla="*/ 1286 w 3711"/>
              <a:gd name="T79" fmla="*/ 1635 h 2610"/>
              <a:gd name="T80" fmla="*/ 1454 w 3711"/>
              <a:gd name="T81" fmla="*/ 1707 h 2610"/>
              <a:gd name="T82" fmla="*/ 1625 w 3711"/>
              <a:gd name="T83" fmla="*/ 1768 h 2610"/>
              <a:gd name="T84" fmla="*/ 1740 w 3711"/>
              <a:gd name="T85" fmla="*/ 1801 h 2610"/>
              <a:gd name="T86" fmla="*/ 1914 w 3711"/>
              <a:gd name="T87" fmla="*/ 1844 h 2610"/>
              <a:gd name="T88" fmla="*/ 2090 w 3711"/>
              <a:gd name="T89" fmla="*/ 1876 h 2610"/>
              <a:gd name="T90" fmla="*/ 2207 w 3711"/>
              <a:gd name="T91" fmla="*/ 1894 h 2610"/>
              <a:gd name="T92" fmla="*/ 2385 w 3711"/>
              <a:gd name="T93" fmla="*/ 1912 h 2610"/>
              <a:gd name="T94" fmla="*/ 2563 w 3711"/>
              <a:gd name="T95" fmla="*/ 1922 h 2610"/>
              <a:gd name="T96" fmla="*/ 2682 w 3711"/>
              <a:gd name="T97" fmla="*/ 1926 h 2610"/>
              <a:gd name="T98" fmla="*/ 2975 w 3711"/>
              <a:gd name="T99" fmla="*/ 1923 h 2610"/>
              <a:gd name="T100" fmla="*/ 3150 w 3711"/>
              <a:gd name="T101" fmla="*/ 1914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11" h="2610">
                <a:moveTo>
                  <a:pt x="3711" y="2197"/>
                </a:moveTo>
                <a:lnTo>
                  <a:pt x="3150" y="2610"/>
                </a:lnTo>
                <a:lnTo>
                  <a:pt x="3150" y="2479"/>
                </a:lnTo>
                <a:lnTo>
                  <a:pt x="3150" y="2479"/>
                </a:lnTo>
                <a:lnTo>
                  <a:pt x="3025" y="2471"/>
                </a:lnTo>
                <a:lnTo>
                  <a:pt x="2901" y="2464"/>
                </a:lnTo>
                <a:lnTo>
                  <a:pt x="2839" y="2459"/>
                </a:lnTo>
                <a:lnTo>
                  <a:pt x="2777" y="2453"/>
                </a:lnTo>
                <a:lnTo>
                  <a:pt x="2714" y="2445"/>
                </a:lnTo>
                <a:lnTo>
                  <a:pt x="2652" y="2436"/>
                </a:lnTo>
                <a:lnTo>
                  <a:pt x="2652" y="2436"/>
                </a:lnTo>
                <a:lnTo>
                  <a:pt x="2589" y="2426"/>
                </a:lnTo>
                <a:lnTo>
                  <a:pt x="2525" y="2414"/>
                </a:lnTo>
                <a:lnTo>
                  <a:pt x="2463" y="2402"/>
                </a:lnTo>
                <a:lnTo>
                  <a:pt x="2400" y="2389"/>
                </a:lnTo>
                <a:lnTo>
                  <a:pt x="2336" y="2375"/>
                </a:lnTo>
                <a:lnTo>
                  <a:pt x="2274" y="2360"/>
                </a:lnTo>
                <a:lnTo>
                  <a:pt x="2212" y="2344"/>
                </a:lnTo>
                <a:lnTo>
                  <a:pt x="2150" y="2327"/>
                </a:lnTo>
                <a:lnTo>
                  <a:pt x="2150" y="2327"/>
                </a:lnTo>
                <a:lnTo>
                  <a:pt x="2088" y="2308"/>
                </a:lnTo>
                <a:lnTo>
                  <a:pt x="2025" y="2290"/>
                </a:lnTo>
                <a:lnTo>
                  <a:pt x="1963" y="2270"/>
                </a:lnTo>
                <a:lnTo>
                  <a:pt x="1902" y="2248"/>
                </a:lnTo>
                <a:lnTo>
                  <a:pt x="1840" y="2227"/>
                </a:lnTo>
                <a:lnTo>
                  <a:pt x="1779" y="2203"/>
                </a:lnTo>
                <a:lnTo>
                  <a:pt x="1718" y="2179"/>
                </a:lnTo>
                <a:lnTo>
                  <a:pt x="1658" y="2153"/>
                </a:lnTo>
                <a:lnTo>
                  <a:pt x="1658" y="2153"/>
                </a:lnTo>
                <a:lnTo>
                  <a:pt x="1597" y="2126"/>
                </a:lnTo>
                <a:lnTo>
                  <a:pt x="1537" y="2099"/>
                </a:lnTo>
                <a:lnTo>
                  <a:pt x="1478" y="2069"/>
                </a:lnTo>
                <a:lnTo>
                  <a:pt x="1420" y="2039"/>
                </a:lnTo>
                <a:lnTo>
                  <a:pt x="1361" y="2006"/>
                </a:lnTo>
                <a:lnTo>
                  <a:pt x="1302" y="1973"/>
                </a:lnTo>
                <a:lnTo>
                  <a:pt x="1244" y="1938"/>
                </a:lnTo>
                <a:lnTo>
                  <a:pt x="1188" y="1902"/>
                </a:lnTo>
                <a:lnTo>
                  <a:pt x="1188" y="1902"/>
                </a:lnTo>
                <a:lnTo>
                  <a:pt x="1132" y="1865"/>
                </a:lnTo>
                <a:lnTo>
                  <a:pt x="1076" y="1826"/>
                </a:lnTo>
                <a:lnTo>
                  <a:pt x="1021" y="1785"/>
                </a:lnTo>
                <a:lnTo>
                  <a:pt x="967" y="1743"/>
                </a:lnTo>
                <a:lnTo>
                  <a:pt x="913" y="1699"/>
                </a:lnTo>
                <a:lnTo>
                  <a:pt x="861" y="1654"/>
                </a:lnTo>
                <a:lnTo>
                  <a:pt x="809" y="1608"/>
                </a:lnTo>
                <a:lnTo>
                  <a:pt x="758" y="1559"/>
                </a:lnTo>
                <a:lnTo>
                  <a:pt x="758" y="1559"/>
                </a:lnTo>
                <a:lnTo>
                  <a:pt x="709" y="1510"/>
                </a:lnTo>
                <a:lnTo>
                  <a:pt x="660" y="1458"/>
                </a:lnTo>
                <a:lnTo>
                  <a:pt x="613" y="1405"/>
                </a:lnTo>
                <a:lnTo>
                  <a:pt x="567" y="1351"/>
                </a:lnTo>
                <a:lnTo>
                  <a:pt x="522" y="1296"/>
                </a:lnTo>
                <a:lnTo>
                  <a:pt x="478" y="1238"/>
                </a:lnTo>
                <a:lnTo>
                  <a:pt x="437" y="1179"/>
                </a:lnTo>
                <a:lnTo>
                  <a:pt x="397" y="1118"/>
                </a:lnTo>
                <a:lnTo>
                  <a:pt x="397" y="1118"/>
                </a:lnTo>
                <a:lnTo>
                  <a:pt x="357" y="1057"/>
                </a:lnTo>
                <a:lnTo>
                  <a:pt x="320" y="994"/>
                </a:lnTo>
                <a:lnTo>
                  <a:pt x="285" y="929"/>
                </a:lnTo>
                <a:lnTo>
                  <a:pt x="250" y="863"/>
                </a:lnTo>
                <a:lnTo>
                  <a:pt x="218" y="797"/>
                </a:lnTo>
                <a:lnTo>
                  <a:pt x="188" y="729"/>
                </a:lnTo>
                <a:lnTo>
                  <a:pt x="159" y="660"/>
                </a:lnTo>
                <a:lnTo>
                  <a:pt x="133" y="589"/>
                </a:lnTo>
                <a:lnTo>
                  <a:pt x="133" y="589"/>
                </a:lnTo>
                <a:lnTo>
                  <a:pt x="107" y="519"/>
                </a:lnTo>
                <a:lnTo>
                  <a:pt x="85" y="446"/>
                </a:lnTo>
                <a:lnTo>
                  <a:pt x="65" y="374"/>
                </a:lnTo>
                <a:lnTo>
                  <a:pt x="46" y="300"/>
                </a:lnTo>
                <a:lnTo>
                  <a:pt x="46" y="300"/>
                </a:lnTo>
                <a:lnTo>
                  <a:pt x="30" y="226"/>
                </a:lnTo>
                <a:lnTo>
                  <a:pt x="18" y="151"/>
                </a:lnTo>
                <a:lnTo>
                  <a:pt x="18" y="151"/>
                </a:lnTo>
                <a:lnTo>
                  <a:pt x="12" y="113"/>
                </a:lnTo>
                <a:lnTo>
                  <a:pt x="6" y="76"/>
                </a:lnTo>
                <a:lnTo>
                  <a:pt x="6" y="76"/>
                </a:lnTo>
                <a:lnTo>
                  <a:pt x="3" y="38"/>
                </a:lnTo>
                <a:lnTo>
                  <a:pt x="0" y="0"/>
                </a:lnTo>
                <a:lnTo>
                  <a:pt x="0" y="0"/>
                </a:lnTo>
                <a:lnTo>
                  <a:pt x="6" y="37"/>
                </a:lnTo>
                <a:lnTo>
                  <a:pt x="14" y="74"/>
                </a:lnTo>
                <a:lnTo>
                  <a:pt x="14" y="74"/>
                </a:lnTo>
                <a:lnTo>
                  <a:pt x="22" y="111"/>
                </a:lnTo>
                <a:lnTo>
                  <a:pt x="31" y="147"/>
                </a:lnTo>
                <a:lnTo>
                  <a:pt x="31" y="147"/>
                </a:lnTo>
                <a:lnTo>
                  <a:pt x="52" y="218"/>
                </a:lnTo>
                <a:lnTo>
                  <a:pt x="74" y="289"/>
                </a:lnTo>
                <a:lnTo>
                  <a:pt x="74" y="289"/>
                </a:lnTo>
                <a:lnTo>
                  <a:pt x="99" y="358"/>
                </a:lnTo>
                <a:lnTo>
                  <a:pt x="126" y="424"/>
                </a:lnTo>
                <a:lnTo>
                  <a:pt x="155" y="491"/>
                </a:lnTo>
                <a:lnTo>
                  <a:pt x="185" y="556"/>
                </a:lnTo>
                <a:lnTo>
                  <a:pt x="185" y="556"/>
                </a:lnTo>
                <a:lnTo>
                  <a:pt x="217" y="619"/>
                </a:lnTo>
                <a:lnTo>
                  <a:pt x="251" y="681"/>
                </a:lnTo>
                <a:lnTo>
                  <a:pt x="286" y="741"/>
                </a:lnTo>
                <a:lnTo>
                  <a:pt x="323" y="800"/>
                </a:lnTo>
                <a:lnTo>
                  <a:pt x="361" y="858"/>
                </a:lnTo>
                <a:lnTo>
                  <a:pt x="401" y="914"/>
                </a:lnTo>
                <a:lnTo>
                  <a:pt x="441" y="968"/>
                </a:lnTo>
                <a:lnTo>
                  <a:pt x="484" y="1020"/>
                </a:lnTo>
                <a:lnTo>
                  <a:pt x="484" y="1020"/>
                </a:lnTo>
                <a:lnTo>
                  <a:pt x="528" y="1071"/>
                </a:lnTo>
                <a:lnTo>
                  <a:pt x="572" y="1120"/>
                </a:lnTo>
                <a:lnTo>
                  <a:pt x="618" y="1168"/>
                </a:lnTo>
                <a:lnTo>
                  <a:pt x="665" y="1214"/>
                </a:lnTo>
                <a:lnTo>
                  <a:pt x="712" y="1258"/>
                </a:lnTo>
                <a:lnTo>
                  <a:pt x="761" y="1300"/>
                </a:lnTo>
                <a:lnTo>
                  <a:pt x="810" y="1340"/>
                </a:lnTo>
                <a:lnTo>
                  <a:pt x="861" y="1380"/>
                </a:lnTo>
                <a:lnTo>
                  <a:pt x="861" y="1380"/>
                </a:lnTo>
                <a:lnTo>
                  <a:pt x="911" y="1417"/>
                </a:lnTo>
                <a:lnTo>
                  <a:pt x="963" y="1452"/>
                </a:lnTo>
                <a:lnTo>
                  <a:pt x="1015" y="1487"/>
                </a:lnTo>
                <a:lnTo>
                  <a:pt x="1068" y="1520"/>
                </a:lnTo>
                <a:lnTo>
                  <a:pt x="1122" y="1551"/>
                </a:lnTo>
                <a:lnTo>
                  <a:pt x="1176" y="1580"/>
                </a:lnTo>
                <a:lnTo>
                  <a:pt x="1231" y="1609"/>
                </a:lnTo>
                <a:lnTo>
                  <a:pt x="1286" y="1635"/>
                </a:lnTo>
                <a:lnTo>
                  <a:pt x="1286" y="1635"/>
                </a:lnTo>
                <a:lnTo>
                  <a:pt x="1341" y="1661"/>
                </a:lnTo>
                <a:lnTo>
                  <a:pt x="1398" y="1685"/>
                </a:lnTo>
                <a:lnTo>
                  <a:pt x="1454" y="1707"/>
                </a:lnTo>
                <a:lnTo>
                  <a:pt x="1511" y="1729"/>
                </a:lnTo>
                <a:lnTo>
                  <a:pt x="1567" y="1748"/>
                </a:lnTo>
                <a:lnTo>
                  <a:pt x="1625" y="1768"/>
                </a:lnTo>
                <a:lnTo>
                  <a:pt x="1682" y="1785"/>
                </a:lnTo>
                <a:lnTo>
                  <a:pt x="1740" y="1801"/>
                </a:lnTo>
                <a:lnTo>
                  <a:pt x="1740" y="1801"/>
                </a:lnTo>
                <a:lnTo>
                  <a:pt x="1797" y="1816"/>
                </a:lnTo>
                <a:lnTo>
                  <a:pt x="1856" y="1831"/>
                </a:lnTo>
                <a:lnTo>
                  <a:pt x="1914" y="1844"/>
                </a:lnTo>
                <a:lnTo>
                  <a:pt x="1972" y="1856"/>
                </a:lnTo>
                <a:lnTo>
                  <a:pt x="2031" y="1867"/>
                </a:lnTo>
                <a:lnTo>
                  <a:pt x="2090" y="1876"/>
                </a:lnTo>
                <a:lnTo>
                  <a:pt x="2149" y="1885"/>
                </a:lnTo>
                <a:lnTo>
                  <a:pt x="2207" y="1894"/>
                </a:lnTo>
                <a:lnTo>
                  <a:pt x="2207" y="1894"/>
                </a:lnTo>
                <a:lnTo>
                  <a:pt x="2267" y="1900"/>
                </a:lnTo>
                <a:lnTo>
                  <a:pt x="2326" y="1906"/>
                </a:lnTo>
                <a:lnTo>
                  <a:pt x="2385" y="1912"/>
                </a:lnTo>
                <a:lnTo>
                  <a:pt x="2445" y="1917"/>
                </a:lnTo>
                <a:lnTo>
                  <a:pt x="2504" y="1920"/>
                </a:lnTo>
                <a:lnTo>
                  <a:pt x="2563" y="1922"/>
                </a:lnTo>
                <a:lnTo>
                  <a:pt x="2623" y="1925"/>
                </a:lnTo>
                <a:lnTo>
                  <a:pt x="2682" y="1926"/>
                </a:lnTo>
                <a:lnTo>
                  <a:pt x="2682" y="1926"/>
                </a:lnTo>
                <a:lnTo>
                  <a:pt x="2800" y="1927"/>
                </a:lnTo>
                <a:lnTo>
                  <a:pt x="2916" y="1925"/>
                </a:lnTo>
                <a:lnTo>
                  <a:pt x="2975" y="1923"/>
                </a:lnTo>
                <a:lnTo>
                  <a:pt x="3032" y="1921"/>
                </a:lnTo>
                <a:lnTo>
                  <a:pt x="3091" y="1918"/>
                </a:lnTo>
                <a:lnTo>
                  <a:pt x="3150" y="1914"/>
                </a:lnTo>
                <a:lnTo>
                  <a:pt x="3150" y="1783"/>
                </a:lnTo>
                <a:lnTo>
                  <a:pt x="3711" y="2197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6" name="Freeform 7"/>
          <p:cNvSpPr>
            <a:spLocks/>
          </p:cNvSpPr>
          <p:nvPr userDrawn="1"/>
        </p:nvSpPr>
        <p:spPr bwMode="auto">
          <a:xfrm>
            <a:off x="603252" y="1293747"/>
            <a:ext cx="4550833" cy="3198284"/>
          </a:xfrm>
          <a:custGeom>
            <a:avLst/>
            <a:gdLst>
              <a:gd name="T0" fmla="*/ 3649 w 4300"/>
              <a:gd name="T1" fmla="*/ 2873 h 3024"/>
              <a:gd name="T2" fmla="*/ 3361 w 4300"/>
              <a:gd name="T3" fmla="*/ 2854 h 3024"/>
              <a:gd name="T4" fmla="*/ 3144 w 4300"/>
              <a:gd name="T5" fmla="*/ 2834 h 3024"/>
              <a:gd name="T6" fmla="*/ 2999 w 4300"/>
              <a:gd name="T7" fmla="*/ 2811 h 3024"/>
              <a:gd name="T8" fmla="*/ 2780 w 4300"/>
              <a:gd name="T9" fmla="*/ 2768 h 3024"/>
              <a:gd name="T10" fmla="*/ 2562 w 4300"/>
              <a:gd name="T11" fmla="*/ 2715 h 3024"/>
              <a:gd name="T12" fmla="*/ 2418 w 4300"/>
              <a:gd name="T13" fmla="*/ 2675 h 3024"/>
              <a:gd name="T14" fmla="*/ 2203 w 4300"/>
              <a:gd name="T15" fmla="*/ 2606 h 3024"/>
              <a:gd name="T16" fmla="*/ 1991 w 4300"/>
              <a:gd name="T17" fmla="*/ 2525 h 3024"/>
              <a:gd name="T18" fmla="*/ 1850 w 4300"/>
              <a:gd name="T19" fmla="*/ 2464 h 3024"/>
              <a:gd name="T20" fmla="*/ 1644 w 4300"/>
              <a:gd name="T21" fmla="*/ 2361 h 3024"/>
              <a:gd name="T22" fmla="*/ 1443 w 4300"/>
              <a:gd name="T23" fmla="*/ 2246 h 3024"/>
              <a:gd name="T24" fmla="*/ 1311 w 4300"/>
              <a:gd name="T25" fmla="*/ 2161 h 3024"/>
              <a:gd name="T26" fmla="*/ 1120 w 4300"/>
              <a:gd name="T27" fmla="*/ 2019 h 3024"/>
              <a:gd name="T28" fmla="*/ 937 w 4300"/>
              <a:gd name="T29" fmla="*/ 1862 h 3024"/>
              <a:gd name="T30" fmla="*/ 822 w 4300"/>
              <a:gd name="T31" fmla="*/ 1749 h 3024"/>
              <a:gd name="T32" fmla="*/ 657 w 4300"/>
              <a:gd name="T33" fmla="*/ 1565 h 3024"/>
              <a:gd name="T34" fmla="*/ 506 w 4300"/>
              <a:gd name="T35" fmla="*/ 1366 h 3024"/>
              <a:gd name="T36" fmla="*/ 414 w 4300"/>
              <a:gd name="T37" fmla="*/ 1225 h 3024"/>
              <a:gd name="T38" fmla="*/ 289 w 4300"/>
              <a:gd name="T39" fmla="*/ 1001 h 3024"/>
              <a:gd name="T40" fmla="*/ 185 w 4300"/>
              <a:gd name="T41" fmla="*/ 764 h 3024"/>
              <a:gd name="T42" fmla="*/ 125 w 4300"/>
              <a:gd name="T43" fmla="*/ 601 h 3024"/>
              <a:gd name="T44" fmla="*/ 54 w 4300"/>
              <a:gd name="T45" fmla="*/ 348 h 3024"/>
              <a:gd name="T46" fmla="*/ 36 w 4300"/>
              <a:gd name="T47" fmla="*/ 262 h 3024"/>
              <a:gd name="T48" fmla="*/ 20 w 4300"/>
              <a:gd name="T49" fmla="*/ 176 h 3024"/>
              <a:gd name="T50" fmla="*/ 7 w 4300"/>
              <a:gd name="T51" fmla="*/ 89 h 3024"/>
              <a:gd name="T52" fmla="*/ 0 w 4300"/>
              <a:gd name="T53" fmla="*/ 0 h 3024"/>
              <a:gd name="T54" fmla="*/ 16 w 4300"/>
              <a:gd name="T55" fmla="*/ 87 h 3024"/>
              <a:gd name="T56" fmla="*/ 36 w 4300"/>
              <a:gd name="T57" fmla="*/ 171 h 3024"/>
              <a:gd name="T58" fmla="*/ 73 w 4300"/>
              <a:gd name="T59" fmla="*/ 294 h 3024"/>
              <a:gd name="T60" fmla="*/ 115 w 4300"/>
              <a:gd name="T61" fmla="*/ 414 h 3024"/>
              <a:gd name="T62" fmla="*/ 215 w 4300"/>
              <a:gd name="T63" fmla="*/ 645 h 3024"/>
              <a:gd name="T64" fmla="*/ 291 w 4300"/>
              <a:gd name="T65" fmla="*/ 790 h 3024"/>
              <a:gd name="T66" fmla="*/ 418 w 4300"/>
              <a:gd name="T67" fmla="*/ 995 h 3024"/>
              <a:gd name="T68" fmla="*/ 561 w 4300"/>
              <a:gd name="T69" fmla="*/ 1183 h 3024"/>
              <a:gd name="T70" fmla="*/ 663 w 4300"/>
              <a:gd name="T71" fmla="*/ 1298 h 3024"/>
              <a:gd name="T72" fmla="*/ 825 w 4300"/>
              <a:gd name="T73" fmla="*/ 1457 h 3024"/>
              <a:gd name="T74" fmla="*/ 997 w 4300"/>
              <a:gd name="T75" fmla="*/ 1599 h 3024"/>
              <a:gd name="T76" fmla="*/ 1115 w 4300"/>
              <a:gd name="T77" fmla="*/ 1684 h 3024"/>
              <a:gd name="T78" fmla="*/ 1300 w 4300"/>
              <a:gd name="T79" fmla="*/ 1797 h 3024"/>
              <a:gd name="T80" fmla="*/ 1490 w 4300"/>
              <a:gd name="T81" fmla="*/ 1895 h 3024"/>
              <a:gd name="T82" fmla="*/ 1619 w 4300"/>
              <a:gd name="T83" fmla="*/ 1952 h 3024"/>
              <a:gd name="T84" fmla="*/ 1816 w 4300"/>
              <a:gd name="T85" fmla="*/ 2026 h 3024"/>
              <a:gd name="T86" fmla="*/ 2015 w 4300"/>
              <a:gd name="T87" fmla="*/ 2087 h 3024"/>
              <a:gd name="T88" fmla="*/ 2150 w 4300"/>
              <a:gd name="T89" fmla="*/ 2122 h 3024"/>
              <a:gd name="T90" fmla="*/ 2354 w 4300"/>
              <a:gd name="T91" fmla="*/ 2163 h 3024"/>
              <a:gd name="T92" fmla="*/ 2558 w 4300"/>
              <a:gd name="T93" fmla="*/ 2194 h 3024"/>
              <a:gd name="T94" fmla="*/ 2695 w 4300"/>
              <a:gd name="T95" fmla="*/ 2209 h 3024"/>
              <a:gd name="T96" fmla="*/ 2901 w 4300"/>
              <a:gd name="T97" fmla="*/ 2224 h 3024"/>
              <a:gd name="T98" fmla="*/ 3108 w 4300"/>
              <a:gd name="T99" fmla="*/ 2231 h 3024"/>
              <a:gd name="T100" fmla="*/ 3311 w 4300"/>
              <a:gd name="T101" fmla="*/ 2232 h 3024"/>
              <a:gd name="T102" fmla="*/ 3514 w 4300"/>
              <a:gd name="T103" fmla="*/ 2225 h 3024"/>
              <a:gd name="T104" fmla="*/ 3649 w 4300"/>
              <a:gd name="T105" fmla="*/ 2065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300" h="3024">
                <a:moveTo>
                  <a:pt x="4300" y="2545"/>
                </a:moveTo>
                <a:lnTo>
                  <a:pt x="3649" y="3024"/>
                </a:lnTo>
                <a:lnTo>
                  <a:pt x="3649" y="2873"/>
                </a:lnTo>
                <a:lnTo>
                  <a:pt x="3649" y="2873"/>
                </a:lnTo>
                <a:lnTo>
                  <a:pt x="3505" y="2864"/>
                </a:lnTo>
                <a:lnTo>
                  <a:pt x="3361" y="2854"/>
                </a:lnTo>
                <a:lnTo>
                  <a:pt x="3288" y="2849"/>
                </a:lnTo>
                <a:lnTo>
                  <a:pt x="3217" y="2843"/>
                </a:lnTo>
                <a:lnTo>
                  <a:pt x="3144" y="2834"/>
                </a:lnTo>
                <a:lnTo>
                  <a:pt x="3073" y="2823"/>
                </a:lnTo>
                <a:lnTo>
                  <a:pt x="3073" y="2823"/>
                </a:lnTo>
                <a:lnTo>
                  <a:pt x="2999" y="2811"/>
                </a:lnTo>
                <a:lnTo>
                  <a:pt x="2926" y="2798"/>
                </a:lnTo>
                <a:lnTo>
                  <a:pt x="2854" y="2783"/>
                </a:lnTo>
                <a:lnTo>
                  <a:pt x="2780" y="2768"/>
                </a:lnTo>
                <a:lnTo>
                  <a:pt x="2707" y="2752"/>
                </a:lnTo>
                <a:lnTo>
                  <a:pt x="2635" y="2735"/>
                </a:lnTo>
                <a:lnTo>
                  <a:pt x="2562" y="2715"/>
                </a:lnTo>
                <a:lnTo>
                  <a:pt x="2491" y="2695"/>
                </a:lnTo>
                <a:lnTo>
                  <a:pt x="2491" y="2695"/>
                </a:lnTo>
                <a:lnTo>
                  <a:pt x="2418" y="2675"/>
                </a:lnTo>
                <a:lnTo>
                  <a:pt x="2347" y="2653"/>
                </a:lnTo>
                <a:lnTo>
                  <a:pt x="2274" y="2630"/>
                </a:lnTo>
                <a:lnTo>
                  <a:pt x="2203" y="2606"/>
                </a:lnTo>
                <a:lnTo>
                  <a:pt x="2133" y="2580"/>
                </a:lnTo>
                <a:lnTo>
                  <a:pt x="2061" y="2553"/>
                </a:lnTo>
                <a:lnTo>
                  <a:pt x="1991" y="2525"/>
                </a:lnTo>
                <a:lnTo>
                  <a:pt x="1921" y="2495"/>
                </a:lnTo>
                <a:lnTo>
                  <a:pt x="1921" y="2495"/>
                </a:lnTo>
                <a:lnTo>
                  <a:pt x="1850" y="2464"/>
                </a:lnTo>
                <a:lnTo>
                  <a:pt x="1781" y="2432"/>
                </a:lnTo>
                <a:lnTo>
                  <a:pt x="1712" y="2397"/>
                </a:lnTo>
                <a:lnTo>
                  <a:pt x="1644" y="2361"/>
                </a:lnTo>
                <a:lnTo>
                  <a:pt x="1576" y="2324"/>
                </a:lnTo>
                <a:lnTo>
                  <a:pt x="1509" y="2286"/>
                </a:lnTo>
                <a:lnTo>
                  <a:pt x="1443" y="2246"/>
                </a:lnTo>
                <a:lnTo>
                  <a:pt x="1376" y="2203"/>
                </a:lnTo>
                <a:lnTo>
                  <a:pt x="1376" y="2203"/>
                </a:lnTo>
                <a:lnTo>
                  <a:pt x="1311" y="2161"/>
                </a:lnTo>
                <a:lnTo>
                  <a:pt x="1247" y="2115"/>
                </a:lnTo>
                <a:lnTo>
                  <a:pt x="1182" y="2069"/>
                </a:lnTo>
                <a:lnTo>
                  <a:pt x="1120" y="2019"/>
                </a:lnTo>
                <a:lnTo>
                  <a:pt x="1058" y="1970"/>
                </a:lnTo>
                <a:lnTo>
                  <a:pt x="997" y="1917"/>
                </a:lnTo>
                <a:lnTo>
                  <a:pt x="937" y="1862"/>
                </a:lnTo>
                <a:lnTo>
                  <a:pt x="879" y="1807"/>
                </a:lnTo>
                <a:lnTo>
                  <a:pt x="879" y="1807"/>
                </a:lnTo>
                <a:lnTo>
                  <a:pt x="822" y="1749"/>
                </a:lnTo>
                <a:lnTo>
                  <a:pt x="765" y="1690"/>
                </a:lnTo>
                <a:lnTo>
                  <a:pt x="710" y="1629"/>
                </a:lnTo>
                <a:lnTo>
                  <a:pt x="657" y="1565"/>
                </a:lnTo>
                <a:lnTo>
                  <a:pt x="605" y="1501"/>
                </a:lnTo>
                <a:lnTo>
                  <a:pt x="554" y="1434"/>
                </a:lnTo>
                <a:lnTo>
                  <a:pt x="506" y="1366"/>
                </a:lnTo>
                <a:lnTo>
                  <a:pt x="459" y="1297"/>
                </a:lnTo>
                <a:lnTo>
                  <a:pt x="459" y="1297"/>
                </a:lnTo>
                <a:lnTo>
                  <a:pt x="414" y="1225"/>
                </a:lnTo>
                <a:lnTo>
                  <a:pt x="371" y="1152"/>
                </a:lnTo>
                <a:lnTo>
                  <a:pt x="330" y="1077"/>
                </a:lnTo>
                <a:lnTo>
                  <a:pt x="289" y="1001"/>
                </a:lnTo>
                <a:lnTo>
                  <a:pt x="253" y="923"/>
                </a:lnTo>
                <a:lnTo>
                  <a:pt x="217" y="845"/>
                </a:lnTo>
                <a:lnTo>
                  <a:pt x="185" y="764"/>
                </a:lnTo>
                <a:lnTo>
                  <a:pt x="153" y="684"/>
                </a:lnTo>
                <a:lnTo>
                  <a:pt x="153" y="684"/>
                </a:lnTo>
                <a:lnTo>
                  <a:pt x="125" y="601"/>
                </a:lnTo>
                <a:lnTo>
                  <a:pt x="98" y="518"/>
                </a:lnTo>
                <a:lnTo>
                  <a:pt x="75" y="434"/>
                </a:lnTo>
                <a:lnTo>
                  <a:pt x="54" y="348"/>
                </a:lnTo>
                <a:lnTo>
                  <a:pt x="54" y="348"/>
                </a:lnTo>
                <a:lnTo>
                  <a:pt x="44" y="306"/>
                </a:lnTo>
                <a:lnTo>
                  <a:pt x="36" y="262"/>
                </a:lnTo>
                <a:lnTo>
                  <a:pt x="27" y="219"/>
                </a:lnTo>
                <a:lnTo>
                  <a:pt x="20" y="176"/>
                </a:lnTo>
                <a:lnTo>
                  <a:pt x="20" y="176"/>
                </a:lnTo>
                <a:lnTo>
                  <a:pt x="13" y="132"/>
                </a:lnTo>
                <a:lnTo>
                  <a:pt x="7" y="89"/>
                </a:lnTo>
                <a:lnTo>
                  <a:pt x="7" y="89"/>
                </a:lnTo>
                <a:lnTo>
                  <a:pt x="3" y="44"/>
                </a:lnTo>
                <a:lnTo>
                  <a:pt x="0" y="0"/>
                </a:lnTo>
                <a:lnTo>
                  <a:pt x="0" y="0"/>
                </a:lnTo>
                <a:lnTo>
                  <a:pt x="7" y="44"/>
                </a:lnTo>
                <a:lnTo>
                  <a:pt x="16" y="87"/>
                </a:lnTo>
                <a:lnTo>
                  <a:pt x="16" y="87"/>
                </a:lnTo>
                <a:lnTo>
                  <a:pt x="26" y="128"/>
                </a:lnTo>
                <a:lnTo>
                  <a:pt x="36" y="171"/>
                </a:lnTo>
                <a:lnTo>
                  <a:pt x="36" y="171"/>
                </a:lnTo>
                <a:lnTo>
                  <a:pt x="47" y="212"/>
                </a:lnTo>
                <a:lnTo>
                  <a:pt x="60" y="253"/>
                </a:lnTo>
                <a:lnTo>
                  <a:pt x="73" y="294"/>
                </a:lnTo>
                <a:lnTo>
                  <a:pt x="87" y="335"/>
                </a:lnTo>
                <a:lnTo>
                  <a:pt x="87" y="335"/>
                </a:lnTo>
                <a:lnTo>
                  <a:pt x="115" y="414"/>
                </a:lnTo>
                <a:lnTo>
                  <a:pt x="145" y="492"/>
                </a:lnTo>
                <a:lnTo>
                  <a:pt x="179" y="570"/>
                </a:lnTo>
                <a:lnTo>
                  <a:pt x="215" y="645"/>
                </a:lnTo>
                <a:lnTo>
                  <a:pt x="215" y="645"/>
                </a:lnTo>
                <a:lnTo>
                  <a:pt x="251" y="718"/>
                </a:lnTo>
                <a:lnTo>
                  <a:pt x="291" y="790"/>
                </a:lnTo>
                <a:lnTo>
                  <a:pt x="332" y="860"/>
                </a:lnTo>
                <a:lnTo>
                  <a:pt x="375" y="928"/>
                </a:lnTo>
                <a:lnTo>
                  <a:pt x="418" y="995"/>
                </a:lnTo>
                <a:lnTo>
                  <a:pt x="464" y="1059"/>
                </a:lnTo>
                <a:lnTo>
                  <a:pt x="512" y="1122"/>
                </a:lnTo>
                <a:lnTo>
                  <a:pt x="561" y="1183"/>
                </a:lnTo>
                <a:lnTo>
                  <a:pt x="561" y="1183"/>
                </a:lnTo>
                <a:lnTo>
                  <a:pt x="611" y="1241"/>
                </a:lnTo>
                <a:lnTo>
                  <a:pt x="663" y="1298"/>
                </a:lnTo>
                <a:lnTo>
                  <a:pt x="716" y="1353"/>
                </a:lnTo>
                <a:lnTo>
                  <a:pt x="770" y="1406"/>
                </a:lnTo>
                <a:lnTo>
                  <a:pt x="825" y="1457"/>
                </a:lnTo>
                <a:lnTo>
                  <a:pt x="882" y="1506"/>
                </a:lnTo>
                <a:lnTo>
                  <a:pt x="939" y="1554"/>
                </a:lnTo>
                <a:lnTo>
                  <a:pt x="997" y="1599"/>
                </a:lnTo>
                <a:lnTo>
                  <a:pt x="997" y="1599"/>
                </a:lnTo>
                <a:lnTo>
                  <a:pt x="1055" y="1642"/>
                </a:lnTo>
                <a:lnTo>
                  <a:pt x="1115" y="1684"/>
                </a:lnTo>
                <a:lnTo>
                  <a:pt x="1176" y="1723"/>
                </a:lnTo>
                <a:lnTo>
                  <a:pt x="1237" y="1761"/>
                </a:lnTo>
                <a:lnTo>
                  <a:pt x="1300" y="1797"/>
                </a:lnTo>
                <a:lnTo>
                  <a:pt x="1363" y="1831"/>
                </a:lnTo>
                <a:lnTo>
                  <a:pt x="1426" y="1865"/>
                </a:lnTo>
                <a:lnTo>
                  <a:pt x="1490" y="1895"/>
                </a:lnTo>
                <a:lnTo>
                  <a:pt x="1490" y="1895"/>
                </a:lnTo>
                <a:lnTo>
                  <a:pt x="1554" y="1925"/>
                </a:lnTo>
                <a:lnTo>
                  <a:pt x="1619" y="1952"/>
                </a:lnTo>
                <a:lnTo>
                  <a:pt x="1684" y="1979"/>
                </a:lnTo>
                <a:lnTo>
                  <a:pt x="1750" y="2003"/>
                </a:lnTo>
                <a:lnTo>
                  <a:pt x="1816" y="2026"/>
                </a:lnTo>
                <a:lnTo>
                  <a:pt x="1883" y="2048"/>
                </a:lnTo>
                <a:lnTo>
                  <a:pt x="1948" y="2069"/>
                </a:lnTo>
                <a:lnTo>
                  <a:pt x="2015" y="2087"/>
                </a:lnTo>
                <a:lnTo>
                  <a:pt x="2015" y="2087"/>
                </a:lnTo>
                <a:lnTo>
                  <a:pt x="2083" y="2106"/>
                </a:lnTo>
                <a:lnTo>
                  <a:pt x="2150" y="2122"/>
                </a:lnTo>
                <a:lnTo>
                  <a:pt x="2218" y="2137"/>
                </a:lnTo>
                <a:lnTo>
                  <a:pt x="2286" y="2150"/>
                </a:lnTo>
                <a:lnTo>
                  <a:pt x="2354" y="2163"/>
                </a:lnTo>
                <a:lnTo>
                  <a:pt x="2422" y="2175"/>
                </a:lnTo>
                <a:lnTo>
                  <a:pt x="2490" y="2185"/>
                </a:lnTo>
                <a:lnTo>
                  <a:pt x="2558" y="2194"/>
                </a:lnTo>
                <a:lnTo>
                  <a:pt x="2558" y="2194"/>
                </a:lnTo>
                <a:lnTo>
                  <a:pt x="2627" y="2202"/>
                </a:lnTo>
                <a:lnTo>
                  <a:pt x="2695" y="2209"/>
                </a:lnTo>
                <a:lnTo>
                  <a:pt x="2764" y="2215"/>
                </a:lnTo>
                <a:lnTo>
                  <a:pt x="2832" y="2221"/>
                </a:lnTo>
                <a:lnTo>
                  <a:pt x="2901" y="2224"/>
                </a:lnTo>
                <a:lnTo>
                  <a:pt x="2970" y="2228"/>
                </a:lnTo>
                <a:lnTo>
                  <a:pt x="3039" y="2230"/>
                </a:lnTo>
                <a:lnTo>
                  <a:pt x="3108" y="2231"/>
                </a:lnTo>
                <a:lnTo>
                  <a:pt x="3108" y="2231"/>
                </a:lnTo>
                <a:lnTo>
                  <a:pt x="3243" y="2232"/>
                </a:lnTo>
                <a:lnTo>
                  <a:pt x="3311" y="2232"/>
                </a:lnTo>
                <a:lnTo>
                  <a:pt x="3378" y="2230"/>
                </a:lnTo>
                <a:lnTo>
                  <a:pt x="3446" y="2229"/>
                </a:lnTo>
                <a:lnTo>
                  <a:pt x="3514" y="2225"/>
                </a:lnTo>
                <a:lnTo>
                  <a:pt x="3582" y="2222"/>
                </a:lnTo>
                <a:lnTo>
                  <a:pt x="3649" y="2217"/>
                </a:lnTo>
                <a:lnTo>
                  <a:pt x="3649" y="2065"/>
                </a:lnTo>
                <a:lnTo>
                  <a:pt x="4300" y="2545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7" name="Freeform 8"/>
          <p:cNvSpPr>
            <a:spLocks/>
          </p:cNvSpPr>
          <p:nvPr userDrawn="1"/>
        </p:nvSpPr>
        <p:spPr bwMode="auto">
          <a:xfrm>
            <a:off x="603251" y="2023998"/>
            <a:ext cx="5226051" cy="3674533"/>
          </a:xfrm>
          <a:custGeom>
            <a:avLst/>
            <a:gdLst>
              <a:gd name="T0" fmla="*/ 4191 w 4938"/>
              <a:gd name="T1" fmla="*/ 3297 h 3471"/>
              <a:gd name="T2" fmla="*/ 3859 w 4938"/>
              <a:gd name="T3" fmla="*/ 3276 h 3471"/>
              <a:gd name="T4" fmla="*/ 3612 w 4938"/>
              <a:gd name="T5" fmla="*/ 3253 h 3471"/>
              <a:gd name="T6" fmla="*/ 3445 w 4938"/>
              <a:gd name="T7" fmla="*/ 3227 h 3471"/>
              <a:gd name="T8" fmla="*/ 3194 w 4938"/>
              <a:gd name="T9" fmla="*/ 3177 h 3471"/>
              <a:gd name="T10" fmla="*/ 2944 w 4938"/>
              <a:gd name="T11" fmla="*/ 3117 h 3471"/>
              <a:gd name="T12" fmla="*/ 2778 w 4938"/>
              <a:gd name="T13" fmla="*/ 3070 h 3471"/>
              <a:gd name="T14" fmla="*/ 2530 w 4938"/>
              <a:gd name="T15" fmla="*/ 2991 h 3471"/>
              <a:gd name="T16" fmla="*/ 2286 w 4938"/>
              <a:gd name="T17" fmla="*/ 2897 h 3471"/>
              <a:gd name="T18" fmla="*/ 2126 w 4938"/>
              <a:gd name="T19" fmla="*/ 2828 h 3471"/>
              <a:gd name="T20" fmla="*/ 1888 w 4938"/>
              <a:gd name="T21" fmla="*/ 2711 h 3471"/>
              <a:gd name="T22" fmla="*/ 1657 w 4938"/>
              <a:gd name="T23" fmla="*/ 2577 h 3471"/>
              <a:gd name="T24" fmla="*/ 1506 w 4938"/>
              <a:gd name="T25" fmla="*/ 2479 h 3471"/>
              <a:gd name="T26" fmla="*/ 1286 w 4938"/>
              <a:gd name="T27" fmla="*/ 2318 h 3471"/>
              <a:gd name="T28" fmla="*/ 1076 w 4938"/>
              <a:gd name="T29" fmla="*/ 2137 h 3471"/>
              <a:gd name="T30" fmla="*/ 944 w 4938"/>
              <a:gd name="T31" fmla="*/ 2007 h 3471"/>
              <a:gd name="T32" fmla="*/ 755 w 4938"/>
              <a:gd name="T33" fmla="*/ 1796 h 3471"/>
              <a:gd name="T34" fmla="*/ 581 w 4938"/>
              <a:gd name="T35" fmla="*/ 1567 h 3471"/>
              <a:gd name="T36" fmla="*/ 501 w 4938"/>
              <a:gd name="T37" fmla="*/ 1446 h 3471"/>
              <a:gd name="T38" fmla="*/ 425 w 4938"/>
              <a:gd name="T39" fmla="*/ 1321 h 3471"/>
              <a:gd name="T40" fmla="*/ 355 w 4938"/>
              <a:gd name="T41" fmla="*/ 1192 h 3471"/>
              <a:gd name="T42" fmla="*/ 291 w 4938"/>
              <a:gd name="T43" fmla="*/ 1058 h 3471"/>
              <a:gd name="T44" fmla="*/ 231 w 4938"/>
              <a:gd name="T45" fmla="*/ 923 h 3471"/>
              <a:gd name="T46" fmla="*/ 176 w 4938"/>
              <a:gd name="T47" fmla="*/ 783 h 3471"/>
              <a:gd name="T48" fmla="*/ 143 w 4938"/>
              <a:gd name="T49" fmla="*/ 689 h 3471"/>
              <a:gd name="T50" fmla="*/ 99 w 4938"/>
              <a:gd name="T51" fmla="*/ 545 h 3471"/>
              <a:gd name="T52" fmla="*/ 61 w 4938"/>
              <a:gd name="T53" fmla="*/ 398 h 3471"/>
              <a:gd name="T54" fmla="*/ 41 w 4938"/>
              <a:gd name="T55" fmla="*/ 299 h 3471"/>
              <a:gd name="T56" fmla="*/ 23 w 4938"/>
              <a:gd name="T57" fmla="*/ 200 h 3471"/>
              <a:gd name="T58" fmla="*/ 8 w 4938"/>
              <a:gd name="T59" fmla="*/ 100 h 3471"/>
              <a:gd name="T60" fmla="*/ 0 w 4938"/>
              <a:gd name="T61" fmla="*/ 0 h 3471"/>
              <a:gd name="T62" fmla="*/ 19 w 4938"/>
              <a:gd name="T63" fmla="*/ 98 h 3471"/>
              <a:gd name="T64" fmla="*/ 42 w 4938"/>
              <a:gd name="T65" fmla="*/ 194 h 3471"/>
              <a:gd name="T66" fmla="*/ 83 w 4938"/>
              <a:gd name="T67" fmla="*/ 336 h 3471"/>
              <a:gd name="T68" fmla="*/ 115 w 4938"/>
              <a:gd name="T69" fmla="*/ 428 h 3471"/>
              <a:gd name="T70" fmla="*/ 167 w 4938"/>
              <a:gd name="T71" fmla="*/ 564 h 3471"/>
              <a:gd name="T72" fmla="*/ 226 w 4938"/>
              <a:gd name="T73" fmla="*/ 696 h 3471"/>
              <a:gd name="T74" fmla="*/ 268 w 4938"/>
              <a:gd name="T75" fmla="*/ 781 h 3471"/>
              <a:gd name="T76" fmla="*/ 334 w 4938"/>
              <a:gd name="T77" fmla="*/ 905 h 3471"/>
              <a:gd name="T78" fmla="*/ 405 w 4938"/>
              <a:gd name="T79" fmla="*/ 1025 h 3471"/>
              <a:gd name="T80" fmla="*/ 534 w 4938"/>
              <a:gd name="T81" fmla="*/ 1214 h 3471"/>
              <a:gd name="T82" fmla="*/ 644 w 4938"/>
              <a:gd name="T83" fmla="*/ 1356 h 3471"/>
              <a:gd name="T84" fmla="*/ 822 w 4938"/>
              <a:gd name="T85" fmla="*/ 1552 h 3471"/>
              <a:gd name="T86" fmla="*/ 1013 w 4938"/>
              <a:gd name="T87" fmla="*/ 1728 h 3471"/>
              <a:gd name="T88" fmla="*/ 1145 w 4938"/>
              <a:gd name="T89" fmla="*/ 1834 h 3471"/>
              <a:gd name="T90" fmla="*/ 1352 w 4938"/>
              <a:gd name="T91" fmla="*/ 1977 h 3471"/>
              <a:gd name="T92" fmla="*/ 1565 w 4938"/>
              <a:gd name="T93" fmla="*/ 2101 h 3471"/>
              <a:gd name="T94" fmla="*/ 1711 w 4938"/>
              <a:gd name="T95" fmla="*/ 2175 h 3471"/>
              <a:gd name="T96" fmla="*/ 1934 w 4938"/>
              <a:gd name="T97" fmla="*/ 2271 h 3471"/>
              <a:gd name="T98" fmla="*/ 2161 w 4938"/>
              <a:gd name="T99" fmla="*/ 2350 h 3471"/>
              <a:gd name="T100" fmla="*/ 2315 w 4938"/>
              <a:gd name="T101" fmla="*/ 2396 h 3471"/>
              <a:gd name="T102" fmla="*/ 2547 w 4938"/>
              <a:gd name="T103" fmla="*/ 2452 h 3471"/>
              <a:gd name="T104" fmla="*/ 2781 w 4938"/>
              <a:gd name="T105" fmla="*/ 2495 h 3471"/>
              <a:gd name="T106" fmla="*/ 2938 w 4938"/>
              <a:gd name="T107" fmla="*/ 2518 h 3471"/>
              <a:gd name="T108" fmla="*/ 3174 w 4938"/>
              <a:gd name="T109" fmla="*/ 2543 h 3471"/>
              <a:gd name="T110" fmla="*/ 3411 w 4938"/>
              <a:gd name="T111" fmla="*/ 2556 h 3471"/>
              <a:gd name="T112" fmla="*/ 3569 w 4938"/>
              <a:gd name="T113" fmla="*/ 2561 h 3471"/>
              <a:gd name="T114" fmla="*/ 3880 w 4938"/>
              <a:gd name="T115" fmla="*/ 2560 h 3471"/>
              <a:gd name="T116" fmla="*/ 4113 w 4938"/>
              <a:gd name="T117" fmla="*/ 2551 h 3471"/>
              <a:gd name="T118" fmla="*/ 4938 w 4938"/>
              <a:gd name="T119" fmla="*/ 2920 h 3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938" h="3471">
                <a:moveTo>
                  <a:pt x="4938" y="2920"/>
                </a:moveTo>
                <a:lnTo>
                  <a:pt x="4191" y="3471"/>
                </a:lnTo>
                <a:lnTo>
                  <a:pt x="4191" y="3297"/>
                </a:lnTo>
                <a:lnTo>
                  <a:pt x="4191" y="3297"/>
                </a:lnTo>
                <a:lnTo>
                  <a:pt x="4025" y="3287"/>
                </a:lnTo>
                <a:lnTo>
                  <a:pt x="3859" y="3276"/>
                </a:lnTo>
                <a:lnTo>
                  <a:pt x="3776" y="3271"/>
                </a:lnTo>
                <a:lnTo>
                  <a:pt x="3694" y="3263"/>
                </a:lnTo>
                <a:lnTo>
                  <a:pt x="3612" y="3253"/>
                </a:lnTo>
                <a:lnTo>
                  <a:pt x="3529" y="3241"/>
                </a:lnTo>
                <a:lnTo>
                  <a:pt x="3529" y="3241"/>
                </a:lnTo>
                <a:lnTo>
                  <a:pt x="3445" y="3227"/>
                </a:lnTo>
                <a:lnTo>
                  <a:pt x="3361" y="3211"/>
                </a:lnTo>
                <a:lnTo>
                  <a:pt x="3277" y="3195"/>
                </a:lnTo>
                <a:lnTo>
                  <a:pt x="3194" y="3177"/>
                </a:lnTo>
                <a:lnTo>
                  <a:pt x="3109" y="3158"/>
                </a:lnTo>
                <a:lnTo>
                  <a:pt x="3027" y="3138"/>
                </a:lnTo>
                <a:lnTo>
                  <a:pt x="2944" y="3117"/>
                </a:lnTo>
                <a:lnTo>
                  <a:pt x="2860" y="3094"/>
                </a:lnTo>
                <a:lnTo>
                  <a:pt x="2860" y="3094"/>
                </a:lnTo>
                <a:lnTo>
                  <a:pt x="2778" y="3070"/>
                </a:lnTo>
                <a:lnTo>
                  <a:pt x="2695" y="3045"/>
                </a:lnTo>
                <a:lnTo>
                  <a:pt x="2613" y="3018"/>
                </a:lnTo>
                <a:lnTo>
                  <a:pt x="2530" y="2991"/>
                </a:lnTo>
                <a:lnTo>
                  <a:pt x="2448" y="2961"/>
                </a:lnTo>
                <a:lnTo>
                  <a:pt x="2368" y="2931"/>
                </a:lnTo>
                <a:lnTo>
                  <a:pt x="2286" y="2897"/>
                </a:lnTo>
                <a:lnTo>
                  <a:pt x="2205" y="2864"/>
                </a:lnTo>
                <a:lnTo>
                  <a:pt x="2205" y="2864"/>
                </a:lnTo>
                <a:lnTo>
                  <a:pt x="2126" y="2828"/>
                </a:lnTo>
                <a:lnTo>
                  <a:pt x="2046" y="2790"/>
                </a:lnTo>
                <a:lnTo>
                  <a:pt x="1967" y="2751"/>
                </a:lnTo>
                <a:lnTo>
                  <a:pt x="1888" y="2711"/>
                </a:lnTo>
                <a:lnTo>
                  <a:pt x="1810" y="2668"/>
                </a:lnTo>
                <a:lnTo>
                  <a:pt x="1733" y="2624"/>
                </a:lnTo>
                <a:lnTo>
                  <a:pt x="1657" y="2577"/>
                </a:lnTo>
                <a:lnTo>
                  <a:pt x="1581" y="2530"/>
                </a:lnTo>
                <a:lnTo>
                  <a:pt x="1581" y="2530"/>
                </a:lnTo>
                <a:lnTo>
                  <a:pt x="1506" y="2479"/>
                </a:lnTo>
                <a:lnTo>
                  <a:pt x="1431" y="2427"/>
                </a:lnTo>
                <a:lnTo>
                  <a:pt x="1358" y="2373"/>
                </a:lnTo>
                <a:lnTo>
                  <a:pt x="1286" y="2318"/>
                </a:lnTo>
                <a:lnTo>
                  <a:pt x="1216" y="2259"/>
                </a:lnTo>
                <a:lnTo>
                  <a:pt x="1145" y="2199"/>
                </a:lnTo>
                <a:lnTo>
                  <a:pt x="1076" y="2137"/>
                </a:lnTo>
                <a:lnTo>
                  <a:pt x="1009" y="2074"/>
                </a:lnTo>
                <a:lnTo>
                  <a:pt x="1009" y="2074"/>
                </a:lnTo>
                <a:lnTo>
                  <a:pt x="944" y="2007"/>
                </a:lnTo>
                <a:lnTo>
                  <a:pt x="879" y="1939"/>
                </a:lnTo>
                <a:lnTo>
                  <a:pt x="816" y="1868"/>
                </a:lnTo>
                <a:lnTo>
                  <a:pt x="755" y="1796"/>
                </a:lnTo>
                <a:lnTo>
                  <a:pt x="695" y="1722"/>
                </a:lnTo>
                <a:lnTo>
                  <a:pt x="637" y="1645"/>
                </a:lnTo>
                <a:lnTo>
                  <a:pt x="581" y="1567"/>
                </a:lnTo>
                <a:lnTo>
                  <a:pt x="528" y="1487"/>
                </a:lnTo>
                <a:lnTo>
                  <a:pt x="528" y="1487"/>
                </a:lnTo>
                <a:lnTo>
                  <a:pt x="501" y="1446"/>
                </a:lnTo>
                <a:lnTo>
                  <a:pt x="476" y="1405"/>
                </a:lnTo>
                <a:lnTo>
                  <a:pt x="451" y="1363"/>
                </a:lnTo>
                <a:lnTo>
                  <a:pt x="425" y="1321"/>
                </a:lnTo>
                <a:lnTo>
                  <a:pt x="402" y="1279"/>
                </a:lnTo>
                <a:lnTo>
                  <a:pt x="378" y="1235"/>
                </a:lnTo>
                <a:lnTo>
                  <a:pt x="355" y="1192"/>
                </a:lnTo>
                <a:lnTo>
                  <a:pt x="333" y="1148"/>
                </a:lnTo>
                <a:lnTo>
                  <a:pt x="311" y="1103"/>
                </a:lnTo>
                <a:lnTo>
                  <a:pt x="291" y="1058"/>
                </a:lnTo>
                <a:lnTo>
                  <a:pt x="270" y="1014"/>
                </a:lnTo>
                <a:lnTo>
                  <a:pt x="249" y="969"/>
                </a:lnTo>
                <a:lnTo>
                  <a:pt x="231" y="923"/>
                </a:lnTo>
                <a:lnTo>
                  <a:pt x="212" y="876"/>
                </a:lnTo>
                <a:lnTo>
                  <a:pt x="194" y="830"/>
                </a:lnTo>
                <a:lnTo>
                  <a:pt x="176" y="783"/>
                </a:lnTo>
                <a:lnTo>
                  <a:pt x="176" y="783"/>
                </a:lnTo>
                <a:lnTo>
                  <a:pt x="159" y="736"/>
                </a:lnTo>
                <a:lnTo>
                  <a:pt x="143" y="689"/>
                </a:lnTo>
                <a:lnTo>
                  <a:pt x="128" y="641"/>
                </a:lnTo>
                <a:lnTo>
                  <a:pt x="113" y="593"/>
                </a:lnTo>
                <a:lnTo>
                  <a:pt x="99" y="545"/>
                </a:lnTo>
                <a:lnTo>
                  <a:pt x="87" y="496"/>
                </a:lnTo>
                <a:lnTo>
                  <a:pt x="74" y="448"/>
                </a:lnTo>
                <a:lnTo>
                  <a:pt x="61" y="398"/>
                </a:lnTo>
                <a:lnTo>
                  <a:pt x="61" y="398"/>
                </a:lnTo>
                <a:lnTo>
                  <a:pt x="51" y="349"/>
                </a:lnTo>
                <a:lnTo>
                  <a:pt x="41" y="299"/>
                </a:lnTo>
                <a:lnTo>
                  <a:pt x="31" y="250"/>
                </a:lnTo>
                <a:lnTo>
                  <a:pt x="23" y="200"/>
                </a:lnTo>
                <a:lnTo>
                  <a:pt x="23" y="200"/>
                </a:lnTo>
                <a:lnTo>
                  <a:pt x="15" y="151"/>
                </a:lnTo>
                <a:lnTo>
                  <a:pt x="8" y="100"/>
                </a:lnTo>
                <a:lnTo>
                  <a:pt x="8" y="100"/>
                </a:lnTo>
                <a:lnTo>
                  <a:pt x="4" y="49"/>
                </a:lnTo>
                <a:lnTo>
                  <a:pt x="0" y="0"/>
                </a:lnTo>
                <a:lnTo>
                  <a:pt x="0" y="0"/>
                </a:lnTo>
                <a:lnTo>
                  <a:pt x="8" y="49"/>
                </a:lnTo>
                <a:lnTo>
                  <a:pt x="19" y="98"/>
                </a:lnTo>
                <a:lnTo>
                  <a:pt x="19" y="98"/>
                </a:lnTo>
                <a:lnTo>
                  <a:pt x="30" y="146"/>
                </a:lnTo>
                <a:lnTo>
                  <a:pt x="42" y="194"/>
                </a:lnTo>
                <a:lnTo>
                  <a:pt x="42" y="194"/>
                </a:lnTo>
                <a:lnTo>
                  <a:pt x="56" y="242"/>
                </a:lnTo>
                <a:lnTo>
                  <a:pt x="69" y="289"/>
                </a:lnTo>
                <a:lnTo>
                  <a:pt x="83" y="336"/>
                </a:lnTo>
                <a:lnTo>
                  <a:pt x="99" y="382"/>
                </a:lnTo>
                <a:lnTo>
                  <a:pt x="99" y="382"/>
                </a:lnTo>
                <a:lnTo>
                  <a:pt x="115" y="428"/>
                </a:lnTo>
                <a:lnTo>
                  <a:pt x="132" y="474"/>
                </a:lnTo>
                <a:lnTo>
                  <a:pt x="150" y="519"/>
                </a:lnTo>
                <a:lnTo>
                  <a:pt x="167" y="564"/>
                </a:lnTo>
                <a:lnTo>
                  <a:pt x="187" y="608"/>
                </a:lnTo>
                <a:lnTo>
                  <a:pt x="205" y="652"/>
                </a:lnTo>
                <a:lnTo>
                  <a:pt x="226" y="696"/>
                </a:lnTo>
                <a:lnTo>
                  <a:pt x="246" y="738"/>
                </a:lnTo>
                <a:lnTo>
                  <a:pt x="246" y="738"/>
                </a:lnTo>
                <a:lnTo>
                  <a:pt x="268" y="781"/>
                </a:lnTo>
                <a:lnTo>
                  <a:pt x="289" y="822"/>
                </a:lnTo>
                <a:lnTo>
                  <a:pt x="311" y="864"/>
                </a:lnTo>
                <a:lnTo>
                  <a:pt x="334" y="905"/>
                </a:lnTo>
                <a:lnTo>
                  <a:pt x="357" y="946"/>
                </a:lnTo>
                <a:lnTo>
                  <a:pt x="380" y="986"/>
                </a:lnTo>
                <a:lnTo>
                  <a:pt x="405" y="1025"/>
                </a:lnTo>
                <a:lnTo>
                  <a:pt x="430" y="1064"/>
                </a:lnTo>
                <a:lnTo>
                  <a:pt x="481" y="1140"/>
                </a:lnTo>
                <a:lnTo>
                  <a:pt x="534" y="1214"/>
                </a:lnTo>
                <a:lnTo>
                  <a:pt x="588" y="1287"/>
                </a:lnTo>
                <a:lnTo>
                  <a:pt x="644" y="1356"/>
                </a:lnTo>
                <a:lnTo>
                  <a:pt x="644" y="1356"/>
                </a:lnTo>
                <a:lnTo>
                  <a:pt x="702" y="1424"/>
                </a:lnTo>
                <a:lnTo>
                  <a:pt x="762" y="1489"/>
                </a:lnTo>
                <a:lnTo>
                  <a:pt x="822" y="1552"/>
                </a:lnTo>
                <a:lnTo>
                  <a:pt x="884" y="1613"/>
                </a:lnTo>
                <a:lnTo>
                  <a:pt x="947" y="1671"/>
                </a:lnTo>
                <a:lnTo>
                  <a:pt x="1013" y="1728"/>
                </a:lnTo>
                <a:lnTo>
                  <a:pt x="1079" y="1782"/>
                </a:lnTo>
                <a:lnTo>
                  <a:pt x="1145" y="1834"/>
                </a:lnTo>
                <a:lnTo>
                  <a:pt x="1145" y="1834"/>
                </a:lnTo>
                <a:lnTo>
                  <a:pt x="1213" y="1883"/>
                </a:lnTo>
                <a:lnTo>
                  <a:pt x="1281" y="1932"/>
                </a:lnTo>
                <a:lnTo>
                  <a:pt x="1352" y="1977"/>
                </a:lnTo>
                <a:lnTo>
                  <a:pt x="1422" y="2021"/>
                </a:lnTo>
                <a:lnTo>
                  <a:pt x="1493" y="2062"/>
                </a:lnTo>
                <a:lnTo>
                  <a:pt x="1565" y="2101"/>
                </a:lnTo>
                <a:lnTo>
                  <a:pt x="1638" y="2139"/>
                </a:lnTo>
                <a:lnTo>
                  <a:pt x="1711" y="2175"/>
                </a:lnTo>
                <a:lnTo>
                  <a:pt x="1711" y="2175"/>
                </a:lnTo>
                <a:lnTo>
                  <a:pt x="1785" y="2208"/>
                </a:lnTo>
                <a:lnTo>
                  <a:pt x="1860" y="2241"/>
                </a:lnTo>
                <a:lnTo>
                  <a:pt x="1934" y="2271"/>
                </a:lnTo>
                <a:lnTo>
                  <a:pt x="2009" y="2299"/>
                </a:lnTo>
                <a:lnTo>
                  <a:pt x="2085" y="2326"/>
                </a:lnTo>
                <a:lnTo>
                  <a:pt x="2161" y="2350"/>
                </a:lnTo>
                <a:lnTo>
                  <a:pt x="2237" y="2374"/>
                </a:lnTo>
                <a:lnTo>
                  <a:pt x="2315" y="2396"/>
                </a:lnTo>
                <a:lnTo>
                  <a:pt x="2315" y="2396"/>
                </a:lnTo>
                <a:lnTo>
                  <a:pt x="2392" y="2416"/>
                </a:lnTo>
                <a:lnTo>
                  <a:pt x="2469" y="2434"/>
                </a:lnTo>
                <a:lnTo>
                  <a:pt x="2547" y="2452"/>
                </a:lnTo>
                <a:lnTo>
                  <a:pt x="2624" y="2468"/>
                </a:lnTo>
                <a:lnTo>
                  <a:pt x="2703" y="2483"/>
                </a:lnTo>
                <a:lnTo>
                  <a:pt x="2781" y="2495"/>
                </a:lnTo>
                <a:lnTo>
                  <a:pt x="2860" y="2508"/>
                </a:lnTo>
                <a:lnTo>
                  <a:pt x="2938" y="2518"/>
                </a:lnTo>
                <a:lnTo>
                  <a:pt x="2938" y="2518"/>
                </a:lnTo>
                <a:lnTo>
                  <a:pt x="3016" y="2528"/>
                </a:lnTo>
                <a:lnTo>
                  <a:pt x="3096" y="2536"/>
                </a:lnTo>
                <a:lnTo>
                  <a:pt x="3174" y="2543"/>
                </a:lnTo>
                <a:lnTo>
                  <a:pt x="3252" y="2548"/>
                </a:lnTo>
                <a:lnTo>
                  <a:pt x="3332" y="2553"/>
                </a:lnTo>
                <a:lnTo>
                  <a:pt x="3411" y="2556"/>
                </a:lnTo>
                <a:lnTo>
                  <a:pt x="3490" y="2560"/>
                </a:lnTo>
                <a:lnTo>
                  <a:pt x="3569" y="2561"/>
                </a:lnTo>
                <a:lnTo>
                  <a:pt x="3569" y="2561"/>
                </a:lnTo>
                <a:lnTo>
                  <a:pt x="3725" y="2562"/>
                </a:lnTo>
                <a:lnTo>
                  <a:pt x="3802" y="2561"/>
                </a:lnTo>
                <a:lnTo>
                  <a:pt x="3880" y="2560"/>
                </a:lnTo>
                <a:lnTo>
                  <a:pt x="3957" y="2558"/>
                </a:lnTo>
                <a:lnTo>
                  <a:pt x="4036" y="2554"/>
                </a:lnTo>
                <a:lnTo>
                  <a:pt x="4113" y="2551"/>
                </a:lnTo>
                <a:lnTo>
                  <a:pt x="4191" y="2545"/>
                </a:lnTo>
                <a:lnTo>
                  <a:pt x="4191" y="2371"/>
                </a:lnTo>
                <a:lnTo>
                  <a:pt x="4938" y="2920"/>
                </a:lnTo>
                <a:close/>
              </a:path>
            </a:pathLst>
          </a:custGeom>
          <a:solidFill>
            <a:srgbClr val="4BC3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86" name="Group 85"/>
          <p:cNvGrpSpPr/>
          <p:nvPr userDrawn="1"/>
        </p:nvGrpSpPr>
        <p:grpSpPr>
          <a:xfrm>
            <a:off x="4910668" y="2377481"/>
            <a:ext cx="465667" cy="787401"/>
            <a:chOff x="3683001" y="1849438"/>
            <a:chExt cx="349250" cy="590551"/>
          </a:xfrm>
        </p:grpSpPr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3683001" y="1849438"/>
              <a:ext cx="349250" cy="460375"/>
            </a:xfrm>
            <a:custGeom>
              <a:avLst/>
              <a:gdLst>
                <a:gd name="T0" fmla="*/ 311 w 440"/>
                <a:gd name="T1" fmla="*/ 567 h 580"/>
                <a:gd name="T2" fmla="*/ 301 w 440"/>
                <a:gd name="T3" fmla="*/ 579 h 580"/>
                <a:gd name="T4" fmla="*/ 146 w 440"/>
                <a:gd name="T5" fmla="*/ 580 h 580"/>
                <a:gd name="T6" fmla="*/ 139 w 440"/>
                <a:gd name="T7" fmla="*/ 579 h 580"/>
                <a:gd name="T8" fmla="*/ 129 w 440"/>
                <a:gd name="T9" fmla="*/ 567 h 580"/>
                <a:gd name="T10" fmla="*/ 128 w 440"/>
                <a:gd name="T11" fmla="*/ 521 h 580"/>
                <a:gd name="T12" fmla="*/ 123 w 440"/>
                <a:gd name="T13" fmla="*/ 488 h 580"/>
                <a:gd name="T14" fmla="*/ 98 w 440"/>
                <a:gd name="T15" fmla="*/ 436 h 580"/>
                <a:gd name="T16" fmla="*/ 65 w 440"/>
                <a:gd name="T17" fmla="*/ 383 h 580"/>
                <a:gd name="T18" fmla="*/ 31 w 440"/>
                <a:gd name="T19" fmla="*/ 334 h 580"/>
                <a:gd name="T20" fmla="*/ 21 w 440"/>
                <a:gd name="T21" fmla="*/ 313 h 580"/>
                <a:gd name="T22" fmla="*/ 5 w 440"/>
                <a:gd name="T23" fmla="*/ 268 h 580"/>
                <a:gd name="T24" fmla="*/ 0 w 440"/>
                <a:gd name="T25" fmla="*/ 221 h 580"/>
                <a:gd name="T26" fmla="*/ 10 w 440"/>
                <a:gd name="T27" fmla="*/ 155 h 580"/>
                <a:gd name="T28" fmla="*/ 38 w 440"/>
                <a:gd name="T29" fmla="*/ 98 h 580"/>
                <a:gd name="T30" fmla="*/ 81 w 440"/>
                <a:gd name="T31" fmla="*/ 50 h 580"/>
                <a:gd name="T32" fmla="*/ 135 w 440"/>
                <a:gd name="T33" fmla="*/ 17 h 580"/>
                <a:gd name="T34" fmla="*/ 198 w 440"/>
                <a:gd name="T35" fmla="*/ 1 h 580"/>
                <a:gd name="T36" fmla="*/ 243 w 440"/>
                <a:gd name="T37" fmla="*/ 1 h 580"/>
                <a:gd name="T38" fmla="*/ 305 w 440"/>
                <a:gd name="T39" fmla="*/ 17 h 580"/>
                <a:gd name="T40" fmla="*/ 361 w 440"/>
                <a:gd name="T41" fmla="*/ 50 h 580"/>
                <a:gd name="T42" fmla="*/ 403 w 440"/>
                <a:gd name="T43" fmla="*/ 98 h 580"/>
                <a:gd name="T44" fmla="*/ 431 w 440"/>
                <a:gd name="T45" fmla="*/ 155 h 580"/>
                <a:gd name="T46" fmla="*/ 440 w 440"/>
                <a:gd name="T47" fmla="*/ 221 h 580"/>
                <a:gd name="T48" fmla="*/ 436 w 440"/>
                <a:gd name="T49" fmla="*/ 268 h 580"/>
                <a:gd name="T50" fmla="*/ 419 w 440"/>
                <a:gd name="T51" fmla="*/ 313 h 580"/>
                <a:gd name="T52" fmla="*/ 409 w 440"/>
                <a:gd name="T53" fmla="*/ 334 h 580"/>
                <a:gd name="T54" fmla="*/ 377 w 440"/>
                <a:gd name="T55" fmla="*/ 383 h 580"/>
                <a:gd name="T56" fmla="*/ 342 w 440"/>
                <a:gd name="T57" fmla="*/ 436 h 580"/>
                <a:gd name="T58" fmla="*/ 318 w 440"/>
                <a:gd name="T59" fmla="*/ 488 h 580"/>
                <a:gd name="T60" fmla="*/ 312 w 440"/>
                <a:gd name="T61" fmla="*/ 521 h 580"/>
                <a:gd name="T62" fmla="*/ 220 w 440"/>
                <a:gd name="T63" fmla="*/ 12 h 580"/>
                <a:gd name="T64" fmla="*/ 159 w 440"/>
                <a:gd name="T65" fmla="*/ 22 h 580"/>
                <a:gd name="T66" fmla="*/ 104 w 440"/>
                <a:gd name="T67" fmla="*/ 48 h 580"/>
                <a:gd name="T68" fmla="*/ 60 w 440"/>
                <a:gd name="T69" fmla="*/ 88 h 580"/>
                <a:gd name="T70" fmla="*/ 29 w 440"/>
                <a:gd name="T71" fmla="*/ 139 h 580"/>
                <a:gd name="T72" fmla="*/ 14 w 440"/>
                <a:gd name="T73" fmla="*/ 199 h 580"/>
                <a:gd name="T74" fmla="*/ 14 w 440"/>
                <a:gd name="T75" fmla="*/ 243 h 580"/>
                <a:gd name="T76" fmla="*/ 32 w 440"/>
                <a:gd name="T77" fmla="*/ 309 h 580"/>
                <a:gd name="T78" fmla="*/ 34 w 440"/>
                <a:gd name="T79" fmla="*/ 311 h 580"/>
                <a:gd name="T80" fmla="*/ 52 w 440"/>
                <a:gd name="T81" fmla="*/ 343 h 580"/>
                <a:gd name="T82" fmla="*/ 75 w 440"/>
                <a:gd name="T83" fmla="*/ 377 h 580"/>
                <a:gd name="T84" fmla="*/ 111 w 440"/>
                <a:gd name="T85" fmla="*/ 433 h 580"/>
                <a:gd name="T86" fmla="*/ 135 w 440"/>
                <a:gd name="T87" fmla="*/ 486 h 580"/>
                <a:gd name="T88" fmla="*/ 141 w 440"/>
                <a:gd name="T89" fmla="*/ 521 h 580"/>
                <a:gd name="T90" fmla="*/ 142 w 440"/>
                <a:gd name="T91" fmla="*/ 565 h 580"/>
                <a:gd name="T92" fmla="*/ 146 w 440"/>
                <a:gd name="T93" fmla="*/ 569 h 580"/>
                <a:gd name="T94" fmla="*/ 296 w 440"/>
                <a:gd name="T95" fmla="*/ 568 h 580"/>
                <a:gd name="T96" fmla="*/ 300 w 440"/>
                <a:gd name="T97" fmla="*/ 563 h 580"/>
                <a:gd name="T98" fmla="*/ 300 w 440"/>
                <a:gd name="T99" fmla="*/ 511 h 580"/>
                <a:gd name="T100" fmla="*/ 312 w 440"/>
                <a:gd name="T101" fmla="*/ 469 h 580"/>
                <a:gd name="T102" fmla="*/ 341 w 440"/>
                <a:gd name="T103" fmla="*/ 415 h 580"/>
                <a:gd name="T104" fmla="*/ 388 w 440"/>
                <a:gd name="T105" fmla="*/ 343 h 580"/>
                <a:gd name="T106" fmla="*/ 399 w 440"/>
                <a:gd name="T107" fmla="*/ 327 h 580"/>
                <a:gd name="T108" fmla="*/ 408 w 440"/>
                <a:gd name="T109" fmla="*/ 310 h 580"/>
                <a:gd name="T110" fmla="*/ 417 w 440"/>
                <a:gd name="T111" fmla="*/ 287 h 580"/>
                <a:gd name="T112" fmla="*/ 429 w 440"/>
                <a:gd name="T113" fmla="*/ 221 h 580"/>
                <a:gd name="T114" fmla="*/ 424 w 440"/>
                <a:gd name="T115" fmla="*/ 178 h 580"/>
                <a:gd name="T116" fmla="*/ 403 w 440"/>
                <a:gd name="T117" fmla="*/ 122 h 580"/>
                <a:gd name="T118" fmla="*/ 368 w 440"/>
                <a:gd name="T119" fmla="*/ 73 h 580"/>
                <a:gd name="T120" fmla="*/ 319 w 440"/>
                <a:gd name="T121" fmla="*/ 38 h 580"/>
                <a:gd name="T122" fmla="*/ 262 w 440"/>
                <a:gd name="T123" fmla="*/ 17 h 580"/>
                <a:gd name="T124" fmla="*/ 220 w 440"/>
                <a:gd name="T125" fmla="*/ 12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0" h="580">
                  <a:moveTo>
                    <a:pt x="312" y="563"/>
                  </a:moveTo>
                  <a:lnTo>
                    <a:pt x="312" y="563"/>
                  </a:lnTo>
                  <a:lnTo>
                    <a:pt x="311" y="567"/>
                  </a:lnTo>
                  <a:lnTo>
                    <a:pt x="311" y="570"/>
                  </a:lnTo>
                  <a:lnTo>
                    <a:pt x="307" y="576"/>
                  </a:lnTo>
                  <a:lnTo>
                    <a:pt x="301" y="579"/>
                  </a:lnTo>
                  <a:lnTo>
                    <a:pt x="297" y="580"/>
                  </a:lnTo>
                  <a:lnTo>
                    <a:pt x="294" y="580"/>
                  </a:lnTo>
                  <a:lnTo>
                    <a:pt x="146" y="580"/>
                  </a:lnTo>
                  <a:lnTo>
                    <a:pt x="146" y="580"/>
                  </a:lnTo>
                  <a:lnTo>
                    <a:pt x="143" y="580"/>
                  </a:lnTo>
                  <a:lnTo>
                    <a:pt x="139" y="579"/>
                  </a:lnTo>
                  <a:lnTo>
                    <a:pt x="134" y="576"/>
                  </a:lnTo>
                  <a:lnTo>
                    <a:pt x="130" y="570"/>
                  </a:lnTo>
                  <a:lnTo>
                    <a:pt x="129" y="567"/>
                  </a:lnTo>
                  <a:lnTo>
                    <a:pt x="128" y="563"/>
                  </a:lnTo>
                  <a:lnTo>
                    <a:pt x="128" y="521"/>
                  </a:lnTo>
                  <a:lnTo>
                    <a:pt x="128" y="521"/>
                  </a:lnTo>
                  <a:lnTo>
                    <a:pt x="128" y="512"/>
                  </a:lnTo>
                  <a:lnTo>
                    <a:pt x="127" y="504"/>
                  </a:lnTo>
                  <a:lnTo>
                    <a:pt x="123" y="488"/>
                  </a:lnTo>
                  <a:lnTo>
                    <a:pt x="116" y="472"/>
                  </a:lnTo>
                  <a:lnTo>
                    <a:pt x="108" y="455"/>
                  </a:lnTo>
                  <a:lnTo>
                    <a:pt x="98" y="436"/>
                  </a:lnTo>
                  <a:lnTo>
                    <a:pt x="88" y="419"/>
                  </a:lnTo>
                  <a:lnTo>
                    <a:pt x="65" y="383"/>
                  </a:lnTo>
                  <a:lnTo>
                    <a:pt x="65" y="383"/>
                  </a:lnTo>
                  <a:lnTo>
                    <a:pt x="43" y="350"/>
                  </a:lnTo>
                  <a:lnTo>
                    <a:pt x="43" y="350"/>
                  </a:lnTo>
                  <a:lnTo>
                    <a:pt x="31" y="334"/>
                  </a:lnTo>
                  <a:lnTo>
                    <a:pt x="22" y="317"/>
                  </a:lnTo>
                  <a:lnTo>
                    <a:pt x="22" y="317"/>
                  </a:lnTo>
                  <a:lnTo>
                    <a:pt x="21" y="313"/>
                  </a:lnTo>
                  <a:lnTo>
                    <a:pt x="21" y="313"/>
                  </a:lnTo>
                  <a:lnTo>
                    <a:pt x="12" y="291"/>
                  </a:lnTo>
                  <a:lnTo>
                    <a:pt x="5" y="268"/>
                  </a:lnTo>
                  <a:lnTo>
                    <a:pt x="1" y="244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1" y="198"/>
                  </a:lnTo>
                  <a:lnTo>
                    <a:pt x="5" y="176"/>
                  </a:lnTo>
                  <a:lnTo>
                    <a:pt x="10" y="155"/>
                  </a:lnTo>
                  <a:lnTo>
                    <a:pt x="17" y="135"/>
                  </a:lnTo>
                  <a:lnTo>
                    <a:pt x="27" y="115"/>
                  </a:lnTo>
                  <a:lnTo>
                    <a:pt x="38" y="98"/>
                  </a:lnTo>
                  <a:lnTo>
                    <a:pt x="51" y="80"/>
                  </a:lnTo>
                  <a:lnTo>
                    <a:pt x="65" y="64"/>
                  </a:lnTo>
                  <a:lnTo>
                    <a:pt x="81" y="50"/>
                  </a:lnTo>
                  <a:lnTo>
                    <a:pt x="97" y="38"/>
                  </a:lnTo>
                  <a:lnTo>
                    <a:pt x="115" y="26"/>
                  </a:lnTo>
                  <a:lnTo>
                    <a:pt x="135" y="17"/>
                  </a:lnTo>
                  <a:lnTo>
                    <a:pt x="154" y="10"/>
                  </a:lnTo>
                  <a:lnTo>
                    <a:pt x="176" y="4"/>
                  </a:lnTo>
                  <a:lnTo>
                    <a:pt x="198" y="1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43" y="1"/>
                  </a:lnTo>
                  <a:lnTo>
                    <a:pt x="265" y="4"/>
                  </a:lnTo>
                  <a:lnTo>
                    <a:pt x="286" y="10"/>
                  </a:lnTo>
                  <a:lnTo>
                    <a:pt x="305" y="17"/>
                  </a:lnTo>
                  <a:lnTo>
                    <a:pt x="325" y="26"/>
                  </a:lnTo>
                  <a:lnTo>
                    <a:pt x="343" y="38"/>
                  </a:lnTo>
                  <a:lnTo>
                    <a:pt x="361" y="50"/>
                  </a:lnTo>
                  <a:lnTo>
                    <a:pt x="376" y="64"/>
                  </a:lnTo>
                  <a:lnTo>
                    <a:pt x="391" y="80"/>
                  </a:lnTo>
                  <a:lnTo>
                    <a:pt x="403" y="98"/>
                  </a:lnTo>
                  <a:lnTo>
                    <a:pt x="414" y="115"/>
                  </a:lnTo>
                  <a:lnTo>
                    <a:pt x="423" y="135"/>
                  </a:lnTo>
                  <a:lnTo>
                    <a:pt x="431" y="155"/>
                  </a:lnTo>
                  <a:lnTo>
                    <a:pt x="436" y="176"/>
                  </a:lnTo>
                  <a:lnTo>
                    <a:pt x="439" y="198"/>
                  </a:lnTo>
                  <a:lnTo>
                    <a:pt x="440" y="221"/>
                  </a:lnTo>
                  <a:lnTo>
                    <a:pt x="440" y="221"/>
                  </a:lnTo>
                  <a:lnTo>
                    <a:pt x="439" y="244"/>
                  </a:lnTo>
                  <a:lnTo>
                    <a:pt x="436" y="268"/>
                  </a:lnTo>
                  <a:lnTo>
                    <a:pt x="429" y="291"/>
                  </a:lnTo>
                  <a:lnTo>
                    <a:pt x="419" y="313"/>
                  </a:lnTo>
                  <a:lnTo>
                    <a:pt x="419" y="313"/>
                  </a:lnTo>
                  <a:lnTo>
                    <a:pt x="418" y="317"/>
                  </a:lnTo>
                  <a:lnTo>
                    <a:pt x="418" y="317"/>
                  </a:lnTo>
                  <a:lnTo>
                    <a:pt x="409" y="334"/>
                  </a:lnTo>
                  <a:lnTo>
                    <a:pt x="398" y="350"/>
                  </a:lnTo>
                  <a:lnTo>
                    <a:pt x="398" y="350"/>
                  </a:lnTo>
                  <a:lnTo>
                    <a:pt x="377" y="383"/>
                  </a:lnTo>
                  <a:lnTo>
                    <a:pt x="377" y="383"/>
                  </a:lnTo>
                  <a:lnTo>
                    <a:pt x="353" y="419"/>
                  </a:lnTo>
                  <a:lnTo>
                    <a:pt x="342" y="436"/>
                  </a:lnTo>
                  <a:lnTo>
                    <a:pt x="332" y="455"/>
                  </a:lnTo>
                  <a:lnTo>
                    <a:pt x="324" y="472"/>
                  </a:lnTo>
                  <a:lnTo>
                    <a:pt x="318" y="488"/>
                  </a:lnTo>
                  <a:lnTo>
                    <a:pt x="313" y="504"/>
                  </a:lnTo>
                  <a:lnTo>
                    <a:pt x="312" y="512"/>
                  </a:lnTo>
                  <a:lnTo>
                    <a:pt x="312" y="521"/>
                  </a:lnTo>
                  <a:lnTo>
                    <a:pt x="312" y="563"/>
                  </a:lnTo>
                  <a:close/>
                  <a:moveTo>
                    <a:pt x="220" y="12"/>
                  </a:moveTo>
                  <a:lnTo>
                    <a:pt x="220" y="12"/>
                  </a:lnTo>
                  <a:lnTo>
                    <a:pt x="199" y="14"/>
                  </a:lnTo>
                  <a:lnTo>
                    <a:pt x="179" y="17"/>
                  </a:lnTo>
                  <a:lnTo>
                    <a:pt x="159" y="22"/>
                  </a:lnTo>
                  <a:lnTo>
                    <a:pt x="139" y="29"/>
                  </a:lnTo>
                  <a:lnTo>
                    <a:pt x="121" y="38"/>
                  </a:lnTo>
                  <a:lnTo>
                    <a:pt x="104" y="48"/>
                  </a:lnTo>
                  <a:lnTo>
                    <a:pt x="88" y="60"/>
                  </a:lnTo>
                  <a:lnTo>
                    <a:pt x="74" y="73"/>
                  </a:lnTo>
                  <a:lnTo>
                    <a:pt x="60" y="88"/>
                  </a:lnTo>
                  <a:lnTo>
                    <a:pt x="47" y="105"/>
                  </a:lnTo>
                  <a:lnTo>
                    <a:pt x="37" y="122"/>
                  </a:lnTo>
                  <a:lnTo>
                    <a:pt x="29" y="139"/>
                  </a:lnTo>
                  <a:lnTo>
                    <a:pt x="22" y="159"/>
                  </a:lnTo>
                  <a:lnTo>
                    <a:pt x="16" y="178"/>
                  </a:lnTo>
                  <a:lnTo>
                    <a:pt x="14" y="199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4" y="243"/>
                  </a:lnTo>
                  <a:lnTo>
                    <a:pt x="17" y="266"/>
                  </a:lnTo>
                  <a:lnTo>
                    <a:pt x="23" y="287"/>
                  </a:lnTo>
                  <a:lnTo>
                    <a:pt x="32" y="309"/>
                  </a:lnTo>
                  <a:lnTo>
                    <a:pt x="32" y="309"/>
                  </a:lnTo>
                  <a:lnTo>
                    <a:pt x="34" y="311"/>
                  </a:lnTo>
                  <a:lnTo>
                    <a:pt x="34" y="311"/>
                  </a:lnTo>
                  <a:lnTo>
                    <a:pt x="34" y="311"/>
                  </a:lnTo>
                  <a:lnTo>
                    <a:pt x="43" y="327"/>
                  </a:lnTo>
                  <a:lnTo>
                    <a:pt x="52" y="343"/>
                  </a:lnTo>
                  <a:lnTo>
                    <a:pt x="53" y="343"/>
                  </a:lnTo>
                  <a:lnTo>
                    <a:pt x="53" y="343"/>
                  </a:lnTo>
                  <a:lnTo>
                    <a:pt x="75" y="377"/>
                  </a:lnTo>
                  <a:lnTo>
                    <a:pt x="75" y="377"/>
                  </a:lnTo>
                  <a:lnTo>
                    <a:pt x="99" y="415"/>
                  </a:lnTo>
                  <a:lnTo>
                    <a:pt x="111" y="433"/>
                  </a:lnTo>
                  <a:lnTo>
                    <a:pt x="120" y="451"/>
                  </a:lnTo>
                  <a:lnTo>
                    <a:pt x="129" y="469"/>
                  </a:lnTo>
                  <a:lnTo>
                    <a:pt x="135" y="486"/>
                  </a:lnTo>
                  <a:lnTo>
                    <a:pt x="139" y="503"/>
                  </a:lnTo>
                  <a:lnTo>
                    <a:pt x="141" y="511"/>
                  </a:lnTo>
                  <a:lnTo>
                    <a:pt x="141" y="521"/>
                  </a:lnTo>
                  <a:lnTo>
                    <a:pt x="141" y="563"/>
                  </a:lnTo>
                  <a:lnTo>
                    <a:pt x="141" y="563"/>
                  </a:lnTo>
                  <a:lnTo>
                    <a:pt x="142" y="565"/>
                  </a:lnTo>
                  <a:lnTo>
                    <a:pt x="143" y="567"/>
                  </a:lnTo>
                  <a:lnTo>
                    <a:pt x="144" y="568"/>
                  </a:lnTo>
                  <a:lnTo>
                    <a:pt x="146" y="569"/>
                  </a:lnTo>
                  <a:lnTo>
                    <a:pt x="294" y="569"/>
                  </a:lnTo>
                  <a:lnTo>
                    <a:pt x="294" y="569"/>
                  </a:lnTo>
                  <a:lnTo>
                    <a:pt x="296" y="568"/>
                  </a:lnTo>
                  <a:lnTo>
                    <a:pt x="298" y="567"/>
                  </a:lnTo>
                  <a:lnTo>
                    <a:pt x="300" y="565"/>
                  </a:lnTo>
                  <a:lnTo>
                    <a:pt x="300" y="563"/>
                  </a:lnTo>
                  <a:lnTo>
                    <a:pt x="300" y="521"/>
                  </a:lnTo>
                  <a:lnTo>
                    <a:pt x="300" y="521"/>
                  </a:lnTo>
                  <a:lnTo>
                    <a:pt x="300" y="511"/>
                  </a:lnTo>
                  <a:lnTo>
                    <a:pt x="301" y="503"/>
                  </a:lnTo>
                  <a:lnTo>
                    <a:pt x="305" y="486"/>
                  </a:lnTo>
                  <a:lnTo>
                    <a:pt x="312" y="469"/>
                  </a:lnTo>
                  <a:lnTo>
                    <a:pt x="320" y="451"/>
                  </a:lnTo>
                  <a:lnTo>
                    <a:pt x="330" y="433"/>
                  </a:lnTo>
                  <a:lnTo>
                    <a:pt x="341" y="415"/>
                  </a:lnTo>
                  <a:lnTo>
                    <a:pt x="366" y="377"/>
                  </a:lnTo>
                  <a:lnTo>
                    <a:pt x="366" y="377"/>
                  </a:lnTo>
                  <a:lnTo>
                    <a:pt x="388" y="343"/>
                  </a:lnTo>
                  <a:lnTo>
                    <a:pt x="388" y="343"/>
                  </a:lnTo>
                  <a:lnTo>
                    <a:pt x="388" y="343"/>
                  </a:lnTo>
                  <a:lnTo>
                    <a:pt x="399" y="327"/>
                  </a:lnTo>
                  <a:lnTo>
                    <a:pt x="408" y="311"/>
                  </a:lnTo>
                  <a:lnTo>
                    <a:pt x="408" y="310"/>
                  </a:lnTo>
                  <a:lnTo>
                    <a:pt x="408" y="310"/>
                  </a:lnTo>
                  <a:lnTo>
                    <a:pt x="409" y="309"/>
                  </a:lnTo>
                  <a:lnTo>
                    <a:pt x="409" y="309"/>
                  </a:lnTo>
                  <a:lnTo>
                    <a:pt x="417" y="287"/>
                  </a:lnTo>
                  <a:lnTo>
                    <a:pt x="423" y="266"/>
                  </a:lnTo>
                  <a:lnTo>
                    <a:pt x="427" y="243"/>
                  </a:lnTo>
                  <a:lnTo>
                    <a:pt x="429" y="221"/>
                  </a:lnTo>
                  <a:lnTo>
                    <a:pt x="429" y="221"/>
                  </a:lnTo>
                  <a:lnTo>
                    <a:pt x="427" y="199"/>
                  </a:lnTo>
                  <a:lnTo>
                    <a:pt x="424" y="178"/>
                  </a:lnTo>
                  <a:lnTo>
                    <a:pt x="419" y="159"/>
                  </a:lnTo>
                  <a:lnTo>
                    <a:pt x="411" y="139"/>
                  </a:lnTo>
                  <a:lnTo>
                    <a:pt x="403" y="122"/>
                  </a:lnTo>
                  <a:lnTo>
                    <a:pt x="393" y="105"/>
                  </a:lnTo>
                  <a:lnTo>
                    <a:pt x="380" y="88"/>
                  </a:lnTo>
                  <a:lnTo>
                    <a:pt x="368" y="73"/>
                  </a:lnTo>
                  <a:lnTo>
                    <a:pt x="353" y="60"/>
                  </a:lnTo>
                  <a:lnTo>
                    <a:pt x="336" y="48"/>
                  </a:lnTo>
                  <a:lnTo>
                    <a:pt x="319" y="38"/>
                  </a:lnTo>
                  <a:lnTo>
                    <a:pt x="301" y="29"/>
                  </a:lnTo>
                  <a:lnTo>
                    <a:pt x="282" y="22"/>
                  </a:lnTo>
                  <a:lnTo>
                    <a:pt x="262" y="17"/>
                  </a:lnTo>
                  <a:lnTo>
                    <a:pt x="242" y="14"/>
                  </a:lnTo>
                  <a:lnTo>
                    <a:pt x="220" y="12"/>
                  </a:lnTo>
                  <a:lnTo>
                    <a:pt x="220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7" name="Freeform 37"/>
            <p:cNvSpPr>
              <a:spLocks noEditPoints="1"/>
            </p:cNvSpPr>
            <p:nvPr userDrawn="1"/>
          </p:nvSpPr>
          <p:spPr bwMode="auto">
            <a:xfrm>
              <a:off x="3783013" y="2327276"/>
              <a:ext cx="147638" cy="30163"/>
            </a:xfrm>
            <a:custGeom>
              <a:avLst/>
              <a:gdLst>
                <a:gd name="T0" fmla="*/ 169 w 184"/>
                <a:gd name="T1" fmla="*/ 39 h 39"/>
                <a:gd name="T2" fmla="*/ 15 w 184"/>
                <a:gd name="T3" fmla="*/ 39 h 39"/>
                <a:gd name="T4" fmla="*/ 15 w 184"/>
                <a:gd name="T5" fmla="*/ 39 h 39"/>
                <a:gd name="T6" fmla="*/ 9 w 184"/>
                <a:gd name="T7" fmla="*/ 38 h 39"/>
                <a:gd name="T8" fmla="*/ 5 w 184"/>
                <a:gd name="T9" fmla="*/ 35 h 39"/>
                <a:gd name="T10" fmla="*/ 1 w 184"/>
                <a:gd name="T11" fmla="*/ 30 h 39"/>
                <a:gd name="T12" fmla="*/ 0 w 184"/>
                <a:gd name="T13" fmla="*/ 24 h 39"/>
                <a:gd name="T14" fmla="*/ 0 w 184"/>
                <a:gd name="T15" fmla="*/ 15 h 39"/>
                <a:gd name="T16" fmla="*/ 0 w 184"/>
                <a:gd name="T17" fmla="*/ 15 h 39"/>
                <a:gd name="T18" fmla="*/ 1 w 184"/>
                <a:gd name="T19" fmla="*/ 9 h 39"/>
                <a:gd name="T20" fmla="*/ 5 w 184"/>
                <a:gd name="T21" fmla="*/ 5 h 39"/>
                <a:gd name="T22" fmla="*/ 9 w 184"/>
                <a:gd name="T23" fmla="*/ 1 h 39"/>
                <a:gd name="T24" fmla="*/ 15 w 184"/>
                <a:gd name="T25" fmla="*/ 0 h 39"/>
                <a:gd name="T26" fmla="*/ 169 w 184"/>
                <a:gd name="T27" fmla="*/ 0 h 39"/>
                <a:gd name="T28" fmla="*/ 169 w 184"/>
                <a:gd name="T29" fmla="*/ 0 h 39"/>
                <a:gd name="T30" fmla="*/ 175 w 184"/>
                <a:gd name="T31" fmla="*/ 1 h 39"/>
                <a:gd name="T32" fmla="*/ 180 w 184"/>
                <a:gd name="T33" fmla="*/ 5 h 39"/>
                <a:gd name="T34" fmla="*/ 183 w 184"/>
                <a:gd name="T35" fmla="*/ 9 h 39"/>
                <a:gd name="T36" fmla="*/ 184 w 184"/>
                <a:gd name="T37" fmla="*/ 15 h 39"/>
                <a:gd name="T38" fmla="*/ 184 w 184"/>
                <a:gd name="T39" fmla="*/ 24 h 39"/>
                <a:gd name="T40" fmla="*/ 184 w 184"/>
                <a:gd name="T41" fmla="*/ 24 h 39"/>
                <a:gd name="T42" fmla="*/ 183 w 184"/>
                <a:gd name="T43" fmla="*/ 30 h 39"/>
                <a:gd name="T44" fmla="*/ 180 w 184"/>
                <a:gd name="T45" fmla="*/ 35 h 39"/>
                <a:gd name="T46" fmla="*/ 175 w 184"/>
                <a:gd name="T47" fmla="*/ 38 h 39"/>
                <a:gd name="T48" fmla="*/ 169 w 184"/>
                <a:gd name="T49" fmla="*/ 39 h 39"/>
                <a:gd name="T50" fmla="*/ 169 w 184"/>
                <a:gd name="T51" fmla="*/ 39 h 39"/>
                <a:gd name="T52" fmla="*/ 15 w 184"/>
                <a:gd name="T53" fmla="*/ 13 h 39"/>
                <a:gd name="T54" fmla="*/ 15 w 184"/>
                <a:gd name="T55" fmla="*/ 13 h 39"/>
                <a:gd name="T56" fmla="*/ 14 w 184"/>
                <a:gd name="T57" fmla="*/ 13 h 39"/>
                <a:gd name="T58" fmla="*/ 13 w 184"/>
                <a:gd name="T59" fmla="*/ 15 h 39"/>
                <a:gd name="T60" fmla="*/ 13 w 184"/>
                <a:gd name="T61" fmla="*/ 24 h 39"/>
                <a:gd name="T62" fmla="*/ 13 w 184"/>
                <a:gd name="T63" fmla="*/ 24 h 39"/>
                <a:gd name="T64" fmla="*/ 14 w 184"/>
                <a:gd name="T65" fmla="*/ 27 h 39"/>
                <a:gd name="T66" fmla="*/ 15 w 184"/>
                <a:gd name="T67" fmla="*/ 27 h 39"/>
                <a:gd name="T68" fmla="*/ 169 w 184"/>
                <a:gd name="T69" fmla="*/ 27 h 39"/>
                <a:gd name="T70" fmla="*/ 169 w 184"/>
                <a:gd name="T71" fmla="*/ 27 h 39"/>
                <a:gd name="T72" fmla="*/ 172 w 184"/>
                <a:gd name="T73" fmla="*/ 27 h 39"/>
                <a:gd name="T74" fmla="*/ 172 w 184"/>
                <a:gd name="T75" fmla="*/ 24 h 39"/>
                <a:gd name="T76" fmla="*/ 172 w 184"/>
                <a:gd name="T77" fmla="*/ 15 h 39"/>
                <a:gd name="T78" fmla="*/ 172 w 184"/>
                <a:gd name="T79" fmla="*/ 15 h 39"/>
                <a:gd name="T80" fmla="*/ 172 w 184"/>
                <a:gd name="T81" fmla="*/ 13 h 39"/>
                <a:gd name="T82" fmla="*/ 169 w 184"/>
                <a:gd name="T83" fmla="*/ 13 h 39"/>
                <a:gd name="T84" fmla="*/ 15 w 184"/>
                <a:gd name="T85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9">
                  <a:moveTo>
                    <a:pt x="169" y="39"/>
                  </a:moveTo>
                  <a:lnTo>
                    <a:pt x="15" y="39"/>
                  </a:lnTo>
                  <a:lnTo>
                    <a:pt x="15" y="39"/>
                  </a:lnTo>
                  <a:lnTo>
                    <a:pt x="9" y="38"/>
                  </a:lnTo>
                  <a:lnTo>
                    <a:pt x="5" y="35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5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75" y="1"/>
                  </a:lnTo>
                  <a:lnTo>
                    <a:pt x="180" y="5"/>
                  </a:lnTo>
                  <a:lnTo>
                    <a:pt x="183" y="9"/>
                  </a:lnTo>
                  <a:lnTo>
                    <a:pt x="184" y="15"/>
                  </a:lnTo>
                  <a:lnTo>
                    <a:pt x="184" y="24"/>
                  </a:lnTo>
                  <a:lnTo>
                    <a:pt x="184" y="24"/>
                  </a:lnTo>
                  <a:lnTo>
                    <a:pt x="183" y="30"/>
                  </a:lnTo>
                  <a:lnTo>
                    <a:pt x="180" y="35"/>
                  </a:lnTo>
                  <a:lnTo>
                    <a:pt x="175" y="38"/>
                  </a:lnTo>
                  <a:lnTo>
                    <a:pt x="169" y="39"/>
                  </a:lnTo>
                  <a:lnTo>
                    <a:pt x="169" y="39"/>
                  </a:lnTo>
                  <a:close/>
                  <a:moveTo>
                    <a:pt x="15" y="13"/>
                  </a:moveTo>
                  <a:lnTo>
                    <a:pt x="15" y="13"/>
                  </a:lnTo>
                  <a:lnTo>
                    <a:pt x="14" y="13"/>
                  </a:lnTo>
                  <a:lnTo>
                    <a:pt x="13" y="15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69" y="27"/>
                  </a:lnTo>
                  <a:lnTo>
                    <a:pt x="169" y="27"/>
                  </a:lnTo>
                  <a:lnTo>
                    <a:pt x="172" y="27"/>
                  </a:lnTo>
                  <a:lnTo>
                    <a:pt x="172" y="24"/>
                  </a:lnTo>
                  <a:lnTo>
                    <a:pt x="172" y="15"/>
                  </a:lnTo>
                  <a:lnTo>
                    <a:pt x="172" y="15"/>
                  </a:lnTo>
                  <a:lnTo>
                    <a:pt x="172" y="13"/>
                  </a:lnTo>
                  <a:lnTo>
                    <a:pt x="169" y="13"/>
                  </a:lnTo>
                  <a:lnTo>
                    <a:pt x="15" y="13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Freeform 38"/>
            <p:cNvSpPr>
              <a:spLocks noEditPoints="1"/>
            </p:cNvSpPr>
            <p:nvPr userDrawn="1"/>
          </p:nvSpPr>
          <p:spPr bwMode="auto">
            <a:xfrm>
              <a:off x="3798888" y="2368551"/>
              <a:ext cx="115888" cy="30163"/>
            </a:xfrm>
            <a:custGeom>
              <a:avLst/>
              <a:gdLst>
                <a:gd name="T0" fmla="*/ 133 w 148"/>
                <a:gd name="T1" fmla="*/ 39 h 39"/>
                <a:gd name="T2" fmla="*/ 15 w 148"/>
                <a:gd name="T3" fmla="*/ 39 h 39"/>
                <a:gd name="T4" fmla="*/ 15 w 148"/>
                <a:gd name="T5" fmla="*/ 39 h 39"/>
                <a:gd name="T6" fmla="*/ 10 w 148"/>
                <a:gd name="T7" fmla="*/ 38 h 39"/>
                <a:gd name="T8" fmla="*/ 5 w 148"/>
                <a:gd name="T9" fmla="*/ 35 h 39"/>
                <a:gd name="T10" fmla="*/ 2 w 148"/>
                <a:gd name="T11" fmla="*/ 30 h 39"/>
                <a:gd name="T12" fmla="*/ 0 w 148"/>
                <a:gd name="T13" fmla="*/ 25 h 39"/>
                <a:gd name="T14" fmla="*/ 0 w 148"/>
                <a:gd name="T15" fmla="*/ 15 h 39"/>
                <a:gd name="T16" fmla="*/ 0 w 148"/>
                <a:gd name="T17" fmla="*/ 15 h 39"/>
                <a:gd name="T18" fmla="*/ 2 w 148"/>
                <a:gd name="T19" fmla="*/ 9 h 39"/>
                <a:gd name="T20" fmla="*/ 5 w 148"/>
                <a:gd name="T21" fmla="*/ 5 h 39"/>
                <a:gd name="T22" fmla="*/ 10 w 148"/>
                <a:gd name="T23" fmla="*/ 1 h 39"/>
                <a:gd name="T24" fmla="*/ 15 w 148"/>
                <a:gd name="T25" fmla="*/ 0 h 39"/>
                <a:gd name="T26" fmla="*/ 133 w 148"/>
                <a:gd name="T27" fmla="*/ 0 h 39"/>
                <a:gd name="T28" fmla="*/ 133 w 148"/>
                <a:gd name="T29" fmla="*/ 0 h 39"/>
                <a:gd name="T30" fmla="*/ 139 w 148"/>
                <a:gd name="T31" fmla="*/ 1 h 39"/>
                <a:gd name="T32" fmla="*/ 143 w 148"/>
                <a:gd name="T33" fmla="*/ 5 h 39"/>
                <a:gd name="T34" fmla="*/ 147 w 148"/>
                <a:gd name="T35" fmla="*/ 9 h 39"/>
                <a:gd name="T36" fmla="*/ 148 w 148"/>
                <a:gd name="T37" fmla="*/ 15 h 39"/>
                <a:gd name="T38" fmla="*/ 148 w 148"/>
                <a:gd name="T39" fmla="*/ 25 h 39"/>
                <a:gd name="T40" fmla="*/ 148 w 148"/>
                <a:gd name="T41" fmla="*/ 25 h 39"/>
                <a:gd name="T42" fmla="*/ 147 w 148"/>
                <a:gd name="T43" fmla="*/ 30 h 39"/>
                <a:gd name="T44" fmla="*/ 143 w 148"/>
                <a:gd name="T45" fmla="*/ 35 h 39"/>
                <a:gd name="T46" fmla="*/ 139 w 148"/>
                <a:gd name="T47" fmla="*/ 38 h 39"/>
                <a:gd name="T48" fmla="*/ 133 w 148"/>
                <a:gd name="T49" fmla="*/ 39 h 39"/>
                <a:gd name="T50" fmla="*/ 133 w 148"/>
                <a:gd name="T51" fmla="*/ 39 h 39"/>
                <a:gd name="T52" fmla="*/ 15 w 148"/>
                <a:gd name="T53" fmla="*/ 13 h 39"/>
                <a:gd name="T54" fmla="*/ 15 w 148"/>
                <a:gd name="T55" fmla="*/ 13 h 39"/>
                <a:gd name="T56" fmla="*/ 14 w 148"/>
                <a:gd name="T57" fmla="*/ 14 h 39"/>
                <a:gd name="T58" fmla="*/ 13 w 148"/>
                <a:gd name="T59" fmla="*/ 15 h 39"/>
                <a:gd name="T60" fmla="*/ 13 w 148"/>
                <a:gd name="T61" fmla="*/ 25 h 39"/>
                <a:gd name="T62" fmla="*/ 13 w 148"/>
                <a:gd name="T63" fmla="*/ 25 h 39"/>
                <a:gd name="T64" fmla="*/ 14 w 148"/>
                <a:gd name="T65" fmla="*/ 27 h 39"/>
                <a:gd name="T66" fmla="*/ 15 w 148"/>
                <a:gd name="T67" fmla="*/ 27 h 39"/>
                <a:gd name="T68" fmla="*/ 133 w 148"/>
                <a:gd name="T69" fmla="*/ 27 h 39"/>
                <a:gd name="T70" fmla="*/ 133 w 148"/>
                <a:gd name="T71" fmla="*/ 27 h 39"/>
                <a:gd name="T72" fmla="*/ 135 w 148"/>
                <a:gd name="T73" fmla="*/ 27 h 39"/>
                <a:gd name="T74" fmla="*/ 135 w 148"/>
                <a:gd name="T75" fmla="*/ 25 h 39"/>
                <a:gd name="T76" fmla="*/ 135 w 148"/>
                <a:gd name="T77" fmla="*/ 15 h 39"/>
                <a:gd name="T78" fmla="*/ 135 w 148"/>
                <a:gd name="T79" fmla="*/ 15 h 39"/>
                <a:gd name="T80" fmla="*/ 135 w 148"/>
                <a:gd name="T81" fmla="*/ 14 h 39"/>
                <a:gd name="T82" fmla="*/ 133 w 148"/>
                <a:gd name="T83" fmla="*/ 13 h 39"/>
                <a:gd name="T84" fmla="*/ 15 w 148"/>
                <a:gd name="T85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39">
                  <a:moveTo>
                    <a:pt x="133" y="39"/>
                  </a:moveTo>
                  <a:lnTo>
                    <a:pt x="15" y="39"/>
                  </a:lnTo>
                  <a:lnTo>
                    <a:pt x="15" y="39"/>
                  </a:lnTo>
                  <a:lnTo>
                    <a:pt x="10" y="38"/>
                  </a:lnTo>
                  <a:lnTo>
                    <a:pt x="5" y="35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9"/>
                  </a:lnTo>
                  <a:lnTo>
                    <a:pt x="5" y="5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9" y="1"/>
                  </a:lnTo>
                  <a:lnTo>
                    <a:pt x="143" y="5"/>
                  </a:lnTo>
                  <a:lnTo>
                    <a:pt x="147" y="9"/>
                  </a:lnTo>
                  <a:lnTo>
                    <a:pt x="148" y="15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7" y="30"/>
                  </a:lnTo>
                  <a:lnTo>
                    <a:pt x="143" y="35"/>
                  </a:lnTo>
                  <a:lnTo>
                    <a:pt x="139" y="38"/>
                  </a:lnTo>
                  <a:lnTo>
                    <a:pt x="133" y="39"/>
                  </a:lnTo>
                  <a:lnTo>
                    <a:pt x="133" y="39"/>
                  </a:lnTo>
                  <a:close/>
                  <a:moveTo>
                    <a:pt x="15" y="13"/>
                  </a:moveTo>
                  <a:lnTo>
                    <a:pt x="15" y="13"/>
                  </a:lnTo>
                  <a:lnTo>
                    <a:pt x="14" y="14"/>
                  </a:lnTo>
                  <a:lnTo>
                    <a:pt x="13" y="1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33" y="27"/>
                  </a:lnTo>
                  <a:lnTo>
                    <a:pt x="133" y="27"/>
                  </a:lnTo>
                  <a:lnTo>
                    <a:pt x="135" y="27"/>
                  </a:lnTo>
                  <a:lnTo>
                    <a:pt x="135" y="25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5" y="14"/>
                  </a:lnTo>
                  <a:lnTo>
                    <a:pt x="133" y="13"/>
                  </a:lnTo>
                  <a:lnTo>
                    <a:pt x="15" y="13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Freeform 39"/>
            <p:cNvSpPr>
              <a:spLocks noEditPoints="1"/>
            </p:cNvSpPr>
            <p:nvPr userDrawn="1"/>
          </p:nvSpPr>
          <p:spPr bwMode="auto">
            <a:xfrm>
              <a:off x="3813176" y="2409826"/>
              <a:ext cx="87313" cy="30163"/>
            </a:xfrm>
            <a:custGeom>
              <a:avLst/>
              <a:gdLst>
                <a:gd name="T0" fmla="*/ 95 w 110"/>
                <a:gd name="T1" fmla="*/ 38 h 38"/>
                <a:gd name="T2" fmla="*/ 15 w 110"/>
                <a:gd name="T3" fmla="*/ 38 h 38"/>
                <a:gd name="T4" fmla="*/ 15 w 110"/>
                <a:gd name="T5" fmla="*/ 38 h 38"/>
                <a:gd name="T6" fmla="*/ 9 w 110"/>
                <a:gd name="T7" fmla="*/ 37 h 38"/>
                <a:gd name="T8" fmla="*/ 4 w 110"/>
                <a:gd name="T9" fmla="*/ 35 h 38"/>
                <a:gd name="T10" fmla="*/ 1 w 110"/>
                <a:gd name="T11" fmla="*/ 30 h 38"/>
                <a:gd name="T12" fmla="*/ 0 w 110"/>
                <a:gd name="T13" fmla="*/ 24 h 38"/>
                <a:gd name="T14" fmla="*/ 0 w 110"/>
                <a:gd name="T15" fmla="*/ 14 h 38"/>
                <a:gd name="T16" fmla="*/ 0 w 110"/>
                <a:gd name="T17" fmla="*/ 14 h 38"/>
                <a:gd name="T18" fmla="*/ 1 w 110"/>
                <a:gd name="T19" fmla="*/ 8 h 38"/>
                <a:gd name="T20" fmla="*/ 4 w 110"/>
                <a:gd name="T21" fmla="*/ 4 h 38"/>
                <a:gd name="T22" fmla="*/ 9 w 110"/>
                <a:gd name="T23" fmla="*/ 1 h 38"/>
                <a:gd name="T24" fmla="*/ 15 w 110"/>
                <a:gd name="T25" fmla="*/ 0 h 38"/>
                <a:gd name="T26" fmla="*/ 95 w 110"/>
                <a:gd name="T27" fmla="*/ 0 h 38"/>
                <a:gd name="T28" fmla="*/ 95 w 110"/>
                <a:gd name="T29" fmla="*/ 0 h 38"/>
                <a:gd name="T30" fmla="*/ 101 w 110"/>
                <a:gd name="T31" fmla="*/ 1 h 38"/>
                <a:gd name="T32" fmla="*/ 106 w 110"/>
                <a:gd name="T33" fmla="*/ 4 h 38"/>
                <a:gd name="T34" fmla="*/ 109 w 110"/>
                <a:gd name="T35" fmla="*/ 8 h 38"/>
                <a:gd name="T36" fmla="*/ 110 w 110"/>
                <a:gd name="T37" fmla="*/ 14 h 38"/>
                <a:gd name="T38" fmla="*/ 110 w 110"/>
                <a:gd name="T39" fmla="*/ 24 h 38"/>
                <a:gd name="T40" fmla="*/ 110 w 110"/>
                <a:gd name="T41" fmla="*/ 24 h 38"/>
                <a:gd name="T42" fmla="*/ 109 w 110"/>
                <a:gd name="T43" fmla="*/ 30 h 38"/>
                <a:gd name="T44" fmla="*/ 106 w 110"/>
                <a:gd name="T45" fmla="*/ 35 h 38"/>
                <a:gd name="T46" fmla="*/ 101 w 110"/>
                <a:gd name="T47" fmla="*/ 37 h 38"/>
                <a:gd name="T48" fmla="*/ 95 w 110"/>
                <a:gd name="T49" fmla="*/ 38 h 38"/>
                <a:gd name="T50" fmla="*/ 95 w 110"/>
                <a:gd name="T51" fmla="*/ 38 h 38"/>
                <a:gd name="T52" fmla="*/ 15 w 110"/>
                <a:gd name="T53" fmla="*/ 12 h 38"/>
                <a:gd name="T54" fmla="*/ 15 w 110"/>
                <a:gd name="T55" fmla="*/ 12 h 38"/>
                <a:gd name="T56" fmla="*/ 14 w 110"/>
                <a:gd name="T57" fmla="*/ 13 h 38"/>
                <a:gd name="T58" fmla="*/ 13 w 110"/>
                <a:gd name="T59" fmla="*/ 14 h 38"/>
                <a:gd name="T60" fmla="*/ 13 w 110"/>
                <a:gd name="T61" fmla="*/ 24 h 38"/>
                <a:gd name="T62" fmla="*/ 13 w 110"/>
                <a:gd name="T63" fmla="*/ 24 h 38"/>
                <a:gd name="T64" fmla="*/ 14 w 110"/>
                <a:gd name="T65" fmla="*/ 25 h 38"/>
                <a:gd name="T66" fmla="*/ 15 w 110"/>
                <a:gd name="T67" fmla="*/ 27 h 38"/>
                <a:gd name="T68" fmla="*/ 95 w 110"/>
                <a:gd name="T69" fmla="*/ 27 h 38"/>
                <a:gd name="T70" fmla="*/ 95 w 110"/>
                <a:gd name="T71" fmla="*/ 27 h 38"/>
                <a:gd name="T72" fmla="*/ 98 w 110"/>
                <a:gd name="T73" fmla="*/ 25 h 38"/>
                <a:gd name="T74" fmla="*/ 98 w 110"/>
                <a:gd name="T75" fmla="*/ 24 h 38"/>
                <a:gd name="T76" fmla="*/ 98 w 110"/>
                <a:gd name="T77" fmla="*/ 14 h 38"/>
                <a:gd name="T78" fmla="*/ 98 w 110"/>
                <a:gd name="T79" fmla="*/ 14 h 38"/>
                <a:gd name="T80" fmla="*/ 98 w 110"/>
                <a:gd name="T81" fmla="*/ 13 h 38"/>
                <a:gd name="T82" fmla="*/ 95 w 110"/>
                <a:gd name="T83" fmla="*/ 12 h 38"/>
                <a:gd name="T84" fmla="*/ 15 w 110"/>
                <a:gd name="T85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38">
                  <a:moveTo>
                    <a:pt x="95" y="38"/>
                  </a:moveTo>
                  <a:lnTo>
                    <a:pt x="15" y="38"/>
                  </a:lnTo>
                  <a:lnTo>
                    <a:pt x="15" y="38"/>
                  </a:lnTo>
                  <a:lnTo>
                    <a:pt x="9" y="37"/>
                  </a:lnTo>
                  <a:lnTo>
                    <a:pt x="4" y="35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01" y="1"/>
                  </a:lnTo>
                  <a:lnTo>
                    <a:pt x="106" y="4"/>
                  </a:lnTo>
                  <a:lnTo>
                    <a:pt x="109" y="8"/>
                  </a:lnTo>
                  <a:lnTo>
                    <a:pt x="110" y="14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30"/>
                  </a:lnTo>
                  <a:lnTo>
                    <a:pt x="106" y="35"/>
                  </a:lnTo>
                  <a:lnTo>
                    <a:pt x="101" y="37"/>
                  </a:lnTo>
                  <a:lnTo>
                    <a:pt x="95" y="38"/>
                  </a:lnTo>
                  <a:lnTo>
                    <a:pt x="95" y="38"/>
                  </a:lnTo>
                  <a:close/>
                  <a:moveTo>
                    <a:pt x="15" y="12"/>
                  </a:moveTo>
                  <a:lnTo>
                    <a:pt x="15" y="12"/>
                  </a:lnTo>
                  <a:lnTo>
                    <a:pt x="14" y="13"/>
                  </a:lnTo>
                  <a:lnTo>
                    <a:pt x="13" y="1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5" y="27"/>
                  </a:lnTo>
                  <a:lnTo>
                    <a:pt x="95" y="27"/>
                  </a:lnTo>
                  <a:lnTo>
                    <a:pt x="95" y="27"/>
                  </a:lnTo>
                  <a:lnTo>
                    <a:pt x="98" y="25"/>
                  </a:lnTo>
                  <a:lnTo>
                    <a:pt x="98" y="24"/>
                  </a:lnTo>
                  <a:lnTo>
                    <a:pt x="98" y="14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5" y="12"/>
                  </a:lnTo>
                  <a:lnTo>
                    <a:pt x="15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Freeform 40"/>
            <p:cNvSpPr>
              <a:spLocks/>
            </p:cNvSpPr>
            <p:nvPr userDrawn="1"/>
          </p:nvSpPr>
          <p:spPr bwMode="auto">
            <a:xfrm>
              <a:off x="3725863" y="1898651"/>
              <a:ext cx="106363" cy="142875"/>
            </a:xfrm>
            <a:custGeom>
              <a:avLst/>
              <a:gdLst>
                <a:gd name="T0" fmla="*/ 6 w 135"/>
                <a:gd name="T1" fmla="*/ 180 h 180"/>
                <a:gd name="T2" fmla="*/ 6 w 135"/>
                <a:gd name="T3" fmla="*/ 180 h 180"/>
                <a:gd name="T4" fmla="*/ 4 w 135"/>
                <a:gd name="T5" fmla="*/ 179 h 180"/>
                <a:gd name="T6" fmla="*/ 1 w 135"/>
                <a:gd name="T7" fmla="*/ 177 h 180"/>
                <a:gd name="T8" fmla="*/ 0 w 135"/>
                <a:gd name="T9" fmla="*/ 176 h 180"/>
                <a:gd name="T10" fmla="*/ 0 w 135"/>
                <a:gd name="T11" fmla="*/ 173 h 180"/>
                <a:gd name="T12" fmla="*/ 0 w 135"/>
                <a:gd name="T13" fmla="*/ 173 h 180"/>
                <a:gd name="T14" fmla="*/ 1 w 135"/>
                <a:gd name="T15" fmla="*/ 153 h 180"/>
                <a:gd name="T16" fmla="*/ 4 w 135"/>
                <a:gd name="T17" fmla="*/ 134 h 180"/>
                <a:gd name="T18" fmla="*/ 8 w 135"/>
                <a:gd name="T19" fmla="*/ 115 h 180"/>
                <a:gd name="T20" fmla="*/ 15 w 135"/>
                <a:gd name="T21" fmla="*/ 99 h 180"/>
                <a:gd name="T22" fmla="*/ 22 w 135"/>
                <a:gd name="T23" fmla="*/ 83 h 180"/>
                <a:gd name="T24" fmla="*/ 31 w 135"/>
                <a:gd name="T25" fmla="*/ 69 h 180"/>
                <a:gd name="T26" fmla="*/ 41 w 135"/>
                <a:gd name="T27" fmla="*/ 56 h 180"/>
                <a:gd name="T28" fmla="*/ 51 w 135"/>
                <a:gd name="T29" fmla="*/ 45 h 180"/>
                <a:gd name="T30" fmla="*/ 61 w 135"/>
                <a:gd name="T31" fmla="*/ 35 h 180"/>
                <a:gd name="T32" fmla="*/ 72 w 135"/>
                <a:gd name="T33" fmla="*/ 25 h 180"/>
                <a:gd name="T34" fmla="*/ 83 w 135"/>
                <a:gd name="T35" fmla="*/ 17 h 180"/>
                <a:gd name="T36" fmla="*/ 94 w 135"/>
                <a:gd name="T37" fmla="*/ 11 h 180"/>
                <a:gd name="T38" fmla="*/ 104 w 135"/>
                <a:gd name="T39" fmla="*/ 6 h 180"/>
                <a:gd name="T40" fmla="*/ 113 w 135"/>
                <a:gd name="T41" fmla="*/ 2 h 180"/>
                <a:gd name="T42" fmla="*/ 121 w 135"/>
                <a:gd name="T43" fmla="*/ 1 h 180"/>
                <a:gd name="T44" fmla="*/ 129 w 135"/>
                <a:gd name="T45" fmla="*/ 0 h 180"/>
                <a:gd name="T46" fmla="*/ 129 w 135"/>
                <a:gd name="T47" fmla="*/ 0 h 180"/>
                <a:gd name="T48" fmla="*/ 132 w 135"/>
                <a:gd name="T49" fmla="*/ 0 h 180"/>
                <a:gd name="T50" fmla="*/ 134 w 135"/>
                <a:gd name="T51" fmla="*/ 2 h 180"/>
                <a:gd name="T52" fmla="*/ 135 w 135"/>
                <a:gd name="T53" fmla="*/ 3 h 180"/>
                <a:gd name="T54" fmla="*/ 135 w 135"/>
                <a:gd name="T55" fmla="*/ 6 h 180"/>
                <a:gd name="T56" fmla="*/ 135 w 135"/>
                <a:gd name="T57" fmla="*/ 6 h 180"/>
                <a:gd name="T58" fmla="*/ 135 w 135"/>
                <a:gd name="T59" fmla="*/ 8 h 180"/>
                <a:gd name="T60" fmla="*/ 134 w 135"/>
                <a:gd name="T61" fmla="*/ 10 h 180"/>
                <a:gd name="T62" fmla="*/ 132 w 135"/>
                <a:gd name="T63" fmla="*/ 11 h 180"/>
                <a:gd name="T64" fmla="*/ 129 w 135"/>
                <a:gd name="T65" fmla="*/ 13 h 180"/>
                <a:gd name="T66" fmla="*/ 129 w 135"/>
                <a:gd name="T67" fmla="*/ 13 h 180"/>
                <a:gd name="T68" fmla="*/ 124 w 135"/>
                <a:gd name="T69" fmla="*/ 13 h 180"/>
                <a:gd name="T70" fmla="*/ 115 w 135"/>
                <a:gd name="T71" fmla="*/ 15 h 180"/>
                <a:gd name="T72" fmla="*/ 107 w 135"/>
                <a:gd name="T73" fmla="*/ 18 h 180"/>
                <a:gd name="T74" fmla="*/ 98 w 135"/>
                <a:gd name="T75" fmla="*/ 23 h 180"/>
                <a:gd name="T76" fmla="*/ 89 w 135"/>
                <a:gd name="T77" fmla="*/ 29 h 180"/>
                <a:gd name="T78" fmla="*/ 79 w 135"/>
                <a:gd name="T79" fmla="*/ 36 h 180"/>
                <a:gd name="T80" fmla="*/ 69 w 135"/>
                <a:gd name="T81" fmla="*/ 44 h 180"/>
                <a:gd name="T82" fmla="*/ 59 w 135"/>
                <a:gd name="T83" fmla="*/ 53 h 180"/>
                <a:gd name="T84" fmla="*/ 50 w 135"/>
                <a:gd name="T85" fmla="*/ 63 h 180"/>
                <a:gd name="T86" fmla="*/ 42 w 135"/>
                <a:gd name="T87" fmla="*/ 76 h 180"/>
                <a:gd name="T88" fmla="*/ 34 w 135"/>
                <a:gd name="T89" fmla="*/ 89 h 180"/>
                <a:gd name="T90" fmla="*/ 27 w 135"/>
                <a:gd name="T91" fmla="*/ 104 h 180"/>
                <a:gd name="T92" fmla="*/ 20 w 135"/>
                <a:gd name="T93" fmla="*/ 120 h 180"/>
                <a:gd name="T94" fmla="*/ 16 w 135"/>
                <a:gd name="T95" fmla="*/ 136 h 180"/>
                <a:gd name="T96" fmla="*/ 13 w 135"/>
                <a:gd name="T97" fmla="*/ 154 h 180"/>
                <a:gd name="T98" fmla="*/ 12 w 135"/>
                <a:gd name="T99" fmla="*/ 173 h 180"/>
                <a:gd name="T100" fmla="*/ 12 w 135"/>
                <a:gd name="T101" fmla="*/ 173 h 180"/>
                <a:gd name="T102" fmla="*/ 12 w 135"/>
                <a:gd name="T103" fmla="*/ 176 h 180"/>
                <a:gd name="T104" fmla="*/ 11 w 135"/>
                <a:gd name="T105" fmla="*/ 177 h 180"/>
                <a:gd name="T106" fmla="*/ 8 w 135"/>
                <a:gd name="T107" fmla="*/ 179 h 180"/>
                <a:gd name="T108" fmla="*/ 6 w 135"/>
                <a:gd name="T109" fmla="*/ 180 h 180"/>
                <a:gd name="T110" fmla="*/ 6 w 135"/>
                <a:gd name="T11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5" h="180">
                  <a:moveTo>
                    <a:pt x="6" y="180"/>
                  </a:moveTo>
                  <a:lnTo>
                    <a:pt x="6" y="180"/>
                  </a:lnTo>
                  <a:lnTo>
                    <a:pt x="4" y="179"/>
                  </a:lnTo>
                  <a:lnTo>
                    <a:pt x="1" y="177"/>
                  </a:lnTo>
                  <a:lnTo>
                    <a:pt x="0" y="176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1" y="153"/>
                  </a:lnTo>
                  <a:lnTo>
                    <a:pt x="4" y="134"/>
                  </a:lnTo>
                  <a:lnTo>
                    <a:pt x="8" y="115"/>
                  </a:lnTo>
                  <a:lnTo>
                    <a:pt x="15" y="99"/>
                  </a:lnTo>
                  <a:lnTo>
                    <a:pt x="22" y="83"/>
                  </a:lnTo>
                  <a:lnTo>
                    <a:pt x="31" y="69"/>
                  </a:lnTo>
                  <a:lnTo>
                    <a:pt x="41" y="56"/>
                  </a:lnTo>
                  <a:lnTo>
                    <a:pt x="51" y="45"/>
                  </a:lnTo>
                  <a:lnTo>
                    <a:pt x="61" y="35"/>
                  </a:lnTo>
                  <a:lnTo>
                    <a:pt x="72" y="25"/>
                  </a:lnTo>
                  <a:lnTo>
                    <a:pt x="83" y="17"/>
                  </a:lnTo>
                  <a:lnTo>
                    <a:pt x="94" y="11"/>
                  </a:lnTo>
                  <a:lnTo>
                    <a:pt x="104" y="6"/>
                  </a:lnTo>
                  <a:lnTo>
                    <a:pt x="113" y="2"/>
                  </a:lnTo>
                  <a:lnTo>
                    <a:pt x="121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2"/>
                  </a:lnTo>
                  <a:lnTo>
                    <a:pt x="135" y="3"/>
                  </a:lnTo>
                  <a:lnTo>
                    <a:pt x="135" y="6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4" y="10"/>
                  </a:lnTo>
                  <a:lnTo>
                    <a:pt x="132" y="11"/>
                  </a:lnTo>
                  <a:lnTo>
                    <a:pt x="129" y="13"/>
                  </a:lnTo>
                  <a:lnTo>
                    <a:pt x="129" y="13"/>
                  </a:lnTo>
                  <a:lnTo>
                    <a:pt x="124" y="13"/>
                  </a:lnTo>
                  <a:lnTo>
                    <a:pt x="115" y="15"/>
                  </a:lnTo>
                  <a:lnTo>
                    <a:pt x="107" y="18"/>
                  </a:lnTo>
                  <a:lnTo>
                    <a:pt x="98" y="23"/>
                  </a:lnTo>
                  <a:lnTo>
                    <a:pt x="89" y="29"/>
                  </a:lnTo>
                  <a:lnTo>
                    <a:pt x="79" y="36"/>
                  </a:lnTo>
                  <a:lnTo>
                    <a:pt x="69" y="44"/>
                  </a:lnTo>
                  <a:lnTo>
                    <a:pt x="59" y="53"/>
                  </a:lnTo>
                  <a:lnTo>
                    <a:pt x="50" y="63"/>
                  </a:lnTo>
                  <a:lnTo>
                    <a:pt x="42" y="76"/>
                  </a:lnTo>
                  <a:lnTo>
                    <a:pt x="34" y="89"/>
                  </a:lnTo>
                  <a:lnTo>
                    <a:pt x="27" y="104"/>
                  </a:lnTo>
                  <a:lnTo>
                    <a:pt x="20" y="120"/>
                  </a:lnTo>
                  <a:lnTo>
                    <a:pt x="16" y="136"/>
                  </a:lnTo>
                  <a:lnTo>
                    <a:pt x="13" y="154"/>
                  </a:lnTo>
                  <a:lnTo>
                    <a:pt x="12" y="173"/>
                  </a:lnTo>
                  <a:lnTo>
                    <a:pt x="12" y="173"/>
                  </a:lnTo>
                  <a:lnTo>
                    <a:pt x="12" y="176"/>
                  </a:lnTo>
                  <a:lnTo>
                    <a:pt x="11" y="177"/>
                  </a:lnTo>
                  <a:lnTo>
                    <a:pt x="8" y="179"/>
                  </a:lnTo>
                  <a:lnTo>
                    <a:pt x="6" y="180"/>
                  </a:lnTo>
                  <a:lnTo>
                    <a:pt x="6" y="18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7" name="Group 86"/>
          <p:cNvGrpSpPr/>
          <p:nvPr userDrawn="1"/>
        </p:nvGrpSpPr>
        <p:grpSpPr>
          <a:xfrm>
            <a:off x="5505452" y="3531065"/>
            <a:ext cx="842433" cy="681567"/>
            <a:chOff x="4129088" y="2714626"/>
            <a:chExt cx="631825" cy="511175"/>
          </a:xfrm>
        </p:grpSpPr>
        <p:sp>
          <p:nvSpPr>
            <p:cNvPr id="82" name="Freeform 41"/>
            <p:cNvSpPr>
              <a:spLocks noEditPoints="1"/>
            </p:cNvSpPr>
            <p:nvPr userDrawn="1"/>
          </p:nvSpPr>
          <p:spPr bwMode="auto">
            <a:xfrm>
              <a:off x="4284663" y="2714626"/>
              <a:ext cx="476250" cy="455613"/>
            </a:xfrm>
            <a:custGeom>
              <a:avLst/>
              <a:gdLst>
                <a:gd name="T0" fmla="*/ 202 w 599"/>
                <a:gd name="T1" fmla="*/ 573 h 574"/>
                <a:gd name="T2" fmla="*/ 102 w 599"/>
                <a:gd name="T3" fmla="*/ 517 h 574"/>
                <a:gd name="T4" fmla="*/ 4 w 599"/>
                <a:gd name="T5" fmla="*/ 346 h 574"/>
                <a:gd name="T6" fmla="*/ 1 w 599"/>
                <a:gd name="T7" fmla="*/ 230 h 574"/>
                <a:gd name="T8" fmla="*/ 102 w 599"/>
                <a:gd name="T9" fmla="*/ 60 h 574"/>
                <a:gd name="T10" fmla="*/ 200 w 599"/>
                <a:gd name="T11" fmla="*/ 0 h 574"/>
                <a:gd name="T12" fmla="*/ 397 w 599"/>
                <a:gd name="T13" fmla="*/ 1 h 574"/>
                <a:gd name="T14" fmla="*/ 498 w 599"/>
                <a:gd name="T15" fmla="*/ 56 h 574"/>
                <a:gd name="T16" fmla="*/ 596 w 599"/>
                <a:gd name="T17" fmla="*/ 229 h 574"/>
                <a:gd name="T18" fmla="*/ 598 w 599"/>
                <a:gd name="T19" fmla="*/ 343 h 574"/>
                <a:gd name="T20" fmla="*/ 498 w 599"/>
                <a:gd name="T21" fmla="*/ 514 h 574"/>
                <a:gd name="T22" fmla="*/ 400 w 599"/>
                <a:gd name="T23" fmla="*/ 574 h 574"/>
                <a:gd name="T24" fmla="*/ 477 w 599"/>
                <a:gd name="T25" fmla="*/ 433 h 574"/>
                <a:gd name="T26" fmla="*/ 587 w 599"/>
                <a:gd name="T27" fmla="*/ 336 h 574"/>
                <a:gd name="T28" fmla="*/ 478 w 599"/>
                <a:gd name="T29" fmla="*/ 145 h 574"/>
                <a:gd name="T30" fmla="*/ 338 w 599"/>
                <a:gd name="T31" fmla="*/ 60 h 574"/>
                <a:gd name="T32" fmla="*/ 265 w 599"/>
                <a:gd name="T33" fmla="*/ 61 h 574"/>
                <a:gd name="T34" fmla="*/ 122 w 599"/>
                <a:gd name="T35" fmla="*/ 140 h 574"/>
                <a:gd name="T36" fmla="*/ 84 w 599"/>
                <a:gd name="T37" fmla="*/ 206 h 574"/>
                <a:gd name="T38" fmla="*/ 87 w 599"/>
                <a:gd name="T39" fmla="*/ 370 h 574"/>
                <a:gd name="T40" fmla="*/ 198 w 599"/>
                <a:gd name="T41" fmla="*/ 560 h 574"/>
                <a:gd name="T42" fmla="*/ 265 w 599"/>
                <a:gd name="T43" fmla="*/ 513 h 574"/>
                <a:gd name="T44" fmla="*/ 485 w 599"/>
                <a:gd name="T45" fmla="*/ 511 h 574"/>
                <a:gd name="T46" fmla="*/ 170 w 599"/>
                <a:gd name="T47" fmla="*/ 260 h 574"/>
                <a:gd name="T48" fmla="*/ 197 w 599"/>
                <a:gd name="T49" fmla="*/ 203 h 574"/>
                <a:gd name="T50" fmla="*/ 248 w 599"/>
                <a:gd name="T51" fmla="*/ 165 h 574"/>
                <a:gd name="T52" fmla="*/ 300 w 599"/>
                <a:gd name="T53" fmla="*/ 154 h 574"/>
                <a:gd name="T54" fmla="*/ 362 w 599"/>
                <a:gd name="T55" fmla="*/ 169 h 574"/>
                <a:gd name="T56" fmla="*/ 402 w 599"/>
                <a:gd name="T57" fmla="*/ 203 h 574"/>
                <a:gd name="T58" fmla="*/ 430 w 599"/>
                <a:gd name="T59" fmla="*/ 261 h 574"/>
                <a:gd name="T60" fmla="*/ 430 w 599"/>
                <a:gd name="T61" fmla="*/ 313 h 574"/>
                <a:gd name="T62" fmla="*/ 402 w 599"/>
                <a:gd name="T63" fmla="*/ 371 h 574"/>
                <a:gd name="T64" fmla="*/ 362 w 599"/>
                <a:gd name="T65" fmla="*/ 404 h 574"/>
                <a:gd name="T66" fmla="*/ 300 w 599"/>
                <a:gd name="T67" fmla="*/ 420 h 574"/>
                <a:gd name="T68" fmla="*/ 248 w 599"/>
                <a:gd name="T69" fmla="*/ 410 h 574"/>
                <a:gd name="T70" fmla="*/ 197 w 599"/>
                <a:gd name="T71" fmla="*/ 372 h 574"/>
                <a:gd name="T72" fmla="*/ 170 w 599"/>
                <a:gd name="T73" fmla="*/ 313 h 574"/>
                <a:gd name="T74" fmla="*/ 179 w 599"/>
                <a:gd name="T75" fmla="*/ 287 h 574"/>
                <a:gd name="T76" fmla="*/ 194 w 599"/>
                <a:gd name="T77" fmla="*/ 344 h 574"/>
                <a:gd name="T78" fmla="*/ 232 w 599"/>
                <a:gd name="T79" fmla="*/ 387 h 574"/>
                <a:gd name="T80" fmla="*/ 287 w 599"/>
                <a:gd name="T81" fmla="*/ 407 h 574"/>
                <a:gd name="T82" fmla="*/ 334 w 599"/>
                <a:gd name="T83" fmla="*/ 402 h 574"/>
                <a:gd name="T84" fmla="*/ 385 w 599"/>
                <a:gd name="T85" fmla="*/ 372 h 574"/>
                <a:gd name="T86" fmla="*/ 412 w 599"/>
                <a:gd name="T87" fmla="*/ 333 h 574"/>
                <a:gd name="T88" fmla="*/ 421 w 599"/>
                <a:gd name="T89" fmla="*/ 287 h 574"/>
                <a:gd name="T90" fmla="*/ 406 w 599"/>
                <a:gd name="T91" fmla="*/ 230 h 574"/>
                <a:gd name="T92" fmla="*/ 376 w 599"/>
                <a:gd name="T93" fmla="*/ 193 h 574"/>
                <a:gd name="T94" fmla="*/ 323 w 599"/>
                <a:gd name="T95" fmla="*/ 168 h 574"/>
                <a:gd name="T96" fmla="*/ 276 w 599"/>
                <a:gd name="T97" fmla="*/ 169 h 574"/>
                <a:gd name="T98" fmla="*/ 223 w 599"/>
                <a:gd name="T99" fmla="*/ 193 h 574"/>
                <a:gd name="T100" fmla="*/ 188 w 599"/>
                <a:gd name="T101" fmla="*/ 240 h 574"/>
                <a:gd name="T102" fmla="*/ 179 w 599"/>
                <a:gd name="T103" fmla="*/ 287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9" h="574">
                  <a:moveTo>
                    <a:pt x="397" y="573"/>
                  </a:moveTo>
                  <a:lnTo>
                    <a:pt x="332" y="525"/>
                  </a:lnTo>
                  <a:lnTo>
                    <a:pt x="268" y="525"/>
                  </a:lnTo>
                  <a:lnTo>
                    <a:pt x="202" y="573"/>
                  </a:lnTo>
                  <a:lnTo>
                    <a:pt x="202" y="573"/>
                  </a:lnTo>
                  <a:lnTo>
                    <a:pt x="198" y="574"/>
                  </a:lnTo>
                  <a:lnTo>
                    <a:pt x="195" y="573"/>
                  </a:lnTo>
                  <a:lnTo>
                    <a:pt x="104" y="520"/>
                  </a:lnTo>
                  <a:lnTo>
                    <a:pt x="104" y="520"/>
                  </a:lnTo>
                  <a:lnTo>
                    <a:pt x="102" y="517"/>
                  </a:lnTo>
                  <a:lnTo>
                    <a:pt x="100" y="514"/>
                  </a:lnTo>
                  <a:lnTo>
                    <a:pt x="110" y="433"/>
                  </a:lnTo>
                  <a:lnTo>
                    <a:pt x="77" y="378"/>
                  </a:lnTo>
                  <a:lnTo>
                    <a:pt x="4" y="346"/>
                  </a:lnTo>
                  <a:lnTo>
                    <a:pt x="4" y="346"/>
                  </a:lnTo>
                  <a:lnTo>
                    <a:pt x="1" y="343"/>
                  </a:lnTo>
                  <a:lnTo>
                    <a:pt x="0" y="340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" y="230"/>
                  </a:lnTo>
                  <a:lnTo>
                    <a:pt x="4" y="228"/>
                  </a:lnTo>
                  <a:lnTo>
                    <a:pt x="77" y="196"/>
                  </a:lnTo>
                  <a:lnTo>
                    <a:pt x="110" y="140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2" y="56"/>
                  </a:lnTo>
                  <a:lnTo>
                    <a:pt x="104" y="54"/>
                  </a:lnTo>
                  <a:lnTo>
                    <a:pt x="196" y="1"/>
                  </a:lnTo>
                  <a:lnTo>
                    <a:pt x="196" y="1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68" y="49"/>
                  </a:lnTo>
                  <a:lnTo>
                    <a:pt x="332" y="49"/>
                  </a:lnTo>
                  <a:lnTo>
                    <a:pt x="397" y="1"/>
                  </a:lnTo>
                  <a:lnTo>
                    <a:pt x="397" y="1"/>
                  </a:lnTo>
                  <a:lnTo>
                    <a:pt x="400" y="0"/>
                  </a:lnTo>
                  <a:lnTo>
                    <a:pt x="403" y="1"/>
                  </a:lnTo>
                  <a:lnTo>
                    <a:pt x="496" y="54"/>
                  </a:lnTo>
                  <a:lnTo>
                    <a:pt x="496" y="54"/>
                  </a:lnTo>
                  <a:lnTo>
                    <a:pt x="498" y="56"/>
                  </a:lnTo>
                  <a:lnTo>
                    <a:pt x="498" y="60"/>
                  </a:lnTo>
                  <a:lnTo>
                    <a:pt x="490" y="140"/>
                  </a:lnTo>
                  <a:lnTo>
                    <a:pt x="522" y="196"/>
                  </a:lnTo>
                  <a:lnTo>
                    <a:pt x="596" y="229"/>
                  </a:lnTo>
                  <a:lnTo>
                    <a:pt x="596" y="229"/>
                  </a:lnTo>
                  <a:lnTo>
                    <a:pt x="598" y="231"/>
                  </a:lnTo>
                  <a:lnTo>
                    <a:pt x="599" y="235"/>
                  </a:lnTo>
                  <a:lnTo>
                    <a:pt x="599" y="340"/>
                  </a:lnTo>
                  <a:lnTo>
                    <a:pt x="599" y="340"/>
                  </a:lnTo>
                  <a:lnTo>
                    <a:pt x="598" y="343"/>
                  </a:lnTo>
                  <a:lnTo>
                    <a:pt x="596" y="346"/>
                  </a:lnTo>
                  <a:lnTo>
                    <a:pt x="521" y="378"/>
                  </a:lnTo>
                  <a:lnTo>
                    <a:pt x="490" y="434"/>
                  </a:lnTo>
                  <a:lnTo>
                    <a:pt x="498" y="514"/>
                  </a:lnTo>
                  <a:lnTo>
                    <a:pt x="498" y="514"/>
                  </a:lnTo>
                  <a:lnTo>
                    <a:pt x="497" y="517"/>
                  </a:lnTo>
                  <a:lnTo>
                    <a:pt x="494" y="521"/>
                  </a:lnTo>
                  <a:lnTo>
                    <a:pt x="403" y="573"/>
                  </a:lnTo>
                  <a:lnTo>
                    <a:pt x="403" y="573"/>
                  </a:lnTo>
                  <a:lnTo>
                    <a:pt x="400" y="574"/>
                  </a:lnTo>
                  <a:lnTo>
                    <a:pt x="400" y="574"/>
                  </a:lnTo>
                  <a:lnTo>
                    <a:pt x="397" y="573"/>
                  </a:lnTo>
                  <a:lnTo>
                    <a:pt x="397" y="573"/>
                  </a:lnTo>
                  <a:close/>
                  <a:moveTo>
                    <a:pt x="477" y="433"/>
                  </a:moveTo>
                  <a:lnTo>
                    <a:pt x="477" y="433"/>
                  </a:lnTo>
                  <a:lnTo>
                    <a:pt x="477" y="430"/>
                  </a:lnTo>
                  <a:lnTo>
                    <a:pt x="512" y="371"/>
                  </a:lnTo>
                  <a:lnTo>
                    <a:pt x="512" y="371"/>
                  </a:lnTo>
                  <a:lnTo>
                    <a:pt x="515" y="367"/>
                  </a:lnTo>
                  <a:lnTo>
                    <a:pt x="587" y="336"/>
                  </a:lnTo>
                  <a:lnTo>
                    <a:pt x="587" y="238"/>
                  </a:lnTo>
                  <a:lnTo>
                    <a:pt x="515" y="206"/>
                  </a:lnTo>
                  <a:lnTo>
                    <a:pt x="515" y="206"/>
                  </a:lnTo>
                  <a:lnTo>
                    <a:pt x="512" y="204"/>
                  </a:lnTo>
                  <a:lnTo>
                    <a:pt x="478" y="145"/>
                  </a:lnTo>
                  <a:lnTo>
                    <a:pt x="478" y="145"/>
                  </a:lnTo>
                  <a:lnTo>
                    <a:pt x="477" y="142"/>
                  </a:lnTo>
                  <a:lnTo>
                    <a:pt x="485" y="63"/>
                  </a:lnTo>
                  <a:lnTo>
                    <a:pt x="401" y="14"/>
                  </a:lnTo>
                  <a:lnTo>
                    <a:pt x="338" y="60"/>
                  </a:lnTo>
                  <a:lnTo>
                    <a:pt x="338" y="60"/>
                  </a:lnTo>
                  <a:lnTo>
                    <a:pt x="334" y="61"/>
                  </a:lnTo>
                  <a:lnTo>
                    <a:pt x="334" y="61"/>
                  </a:lnTo>
                  <a:lnTo>
                    <a:pt x="334" y="61"/>
                  </a:lnTo>
                  <a:lnTo>
                    <a:pt x="265" y="61"/>
                  </a:lnTo>
                  <a:lnTo>
                    <a:pt x="265" y="61"/>
                  </a:lnTo>
                  <a:lnTo>
                    <a:pt x="262" y="60"/>
                  </a:lnTo>
                  <a:lnTo>
                    <a:pt x="198" y="14"/>
                  </a:lnTo>
                  <a:lnTo>
                    <a:pt x="114" y="62"/>
                  </a:lnTo>
                  <a:lnTo>
                    <a:pt x="122" y="140"/>
                  </a:lnTo>
                  <a:lnTo>
                    <a:pt x="122" y="140"/>
                  </a:lnTo>
                  <a:lnTo>
                    <a:pt x="121" y="145"/>
                  </a:lnTo>
                  <a:lnTo>
                    <a:pt x="88" y="204"/>
                  </a:lnTo>
                  <a:lnTo>
                    <a:pt x="88" y="204"/>
                  </a:lnTo>
                  <a:lnTo>
                    <a:pt x="84" y="206"/>
                  </a:lnTo>
                  <a:lnTo>
                    <a:pt x="12" y="238"/>
                  </a:lnTo>
                  <a:lnTo>
                    <a:pt x="12" y="335"/>
                  </a:lnTo>
                  <a:lnTo>
                    <a:pt x="84" y="367"/>
                  </a:lnTo>
                  <a:lnTo>
                    <a:pt x="84" y="367"/>
                  </a:lnTo>
                  <a:lnTo>
                    <a:pt x="87" y="37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22" y="433"/>
                  </a:lnTo>
                  <a:lnTo>
                    <a:pt x="113" y="511"/>
                  </a:lnTo>
                  <a:lnTo>
                    <a:pt x="198" y="560"/>
                  </a:lnTo>
                  <a:lnTo>
                    <a:pt x="262" y="514"/>
                  </a:lnTo>
                  <a:lnTo>
                    <a:pt x="262" y="514"/>
                  </a:lnTo>
                  <a:lnTo>
                    <a:pt x="265" y="513"/>
                  </a:lnTo>
                  <a:lnTo>
                    <a:pt x="265" y="513"/>
                  </a:lnTo>
                  <a:lnTo>
                    <a:pt x="265" y="513"/>
                  </a:lnTo>
                  <a:lnTo>
                    <a:pt x="333" y="513"/>
                  </a:lnTo>
                  <a:lnTo>
                    <a:pt x="333" y="513"/>
                  </a:lnTo>
                  <a:lnTo>
                    <a:pt x="337" y="514"/>
                  </a:lnTo>
                  <a:lnTo>
                    <a:pt x="401" y="560"/>
                  </a:lnTo>
                  <a:lnTo>
                    <a:pt x="485" y="511"/>
                  </a:lnTo>
                  <a:lnTo>
                    <a:pt x="477" y="433"/>
                  </a:lnTo>
                  <a:close/>
                  <a:moveTo>
                    <a:pt x="166" y="287"/>
                  </a:moveTo>
                  <a:lnTo>
                    <a:pt x="166" y="287"/>
                  </a:lnTo>
                  <a:lnTo>
                    <a:pt x="167" y="273"/>
                  </a:lnTo>
                  <a:lnTo>
                    <a:pt x="170" y="260"/>
                  </a:lnTo>
                  <a:lnTo>
                    <a:pt x="173" y="248"/>
                  </a:lnTo>
                  <a:lnTo>
                    <a:pt x="177" y="235"/>
                  </a:lnTo>
                  <a:lnTo>
                    <a:pt x="182" y="223"/>
                  </a:lnTo>
                  <a:lnTo>
                    <a:pt x="189" y="213"/>
                  </a:lnTo>
                  <a:lnTo>
                    <a:pt x="197" y="203"/>
                  </a:lnTo>
                  <a:lnTo>
                    <a:pt x="205" y="193"/>
                  </a:lnTo>
                  <a:lnTo>
                    <a:pt x="215" y="184"/>
                  </a:lnTo>
                  <a:lnTo>
                    <a:pt x="225" y="177"/>
                  </a:lnTo>
                  <a:lnTo>
                    <a:pt x="236" y="170"/>
                  </a:lnTo>
                  <a:lnTo>
                    <a:pt x="248" y="165"/>
                  </a:lnTo>
                  <a:lnTo>
                    <a:pt x="261" y="160"/>
                  </a:lnTo>
                  <a:lnTo>
                    <a:pt x="273" y="157"/>
                  </a:lnTo>
                  <a:lnTo>
                    <a:pt x="286" y="154"/>
                  </a:lnTo>
                  <a:lnTo>
                    <a:pt x="300" y="154"/>
                  </a:lnTo>
                  <a:lnTo>
                    <a:pt x="300" y="154"/>
                  </a:lnTo>
                  <a:lnTo>
                    <a:pt x="312" y="154"/>
                  </a:lnTo>
                  <a:lnTo>
                    <a:pt x="325" y="157"/>
                  </a:lnTo>
                  <a:lnTo>
                    <a:pt x="338" y="160"/>
                  </a:lnTo>
                  <a:lnTo>
                    <a:pt x="350" y="165"/>
                  </a:lnTo>
                  <a:lnTo>
                    <a:pt x="362" y="169"/>
                  </a:lnTo>
                  <a:lnTo>
                    <a:pt x="374" y="176"/>
                  </a:lnTo>
                  <a:lnTo>
                    <a:pt x="384" y="184"/>
                  </a:lnTo>
                  <a:lnTo>
                    <a:pt x="393" y="193"/>
                  </a:lnTo>
                  <a:lnTo>
                    <a:pt x="393" y="193"/>
                  </a:lnTo>
                  <a:lnTo>
                    <a:pt x="402" y="203"/>
                  </a:lnTo>
                  <a:lnTo>
                    <a:pt x="410" y="213"/>
                  </a:lnTo>
                  <a:lnTo>
                    <a:pt x="417" y="225"/>
                  </a:lnTo>
                  <a:lnTo>
                    <a:pt x="422" y="236"/>
                  </a:lnTo>
                  <a:lnTo>
                    <a:pt x="427" y="249"/>
                  </a:lnTo>
                  <a:lnTo>
                    <a:pt x="430" y="261"/>
                  </a:lnTo>
                  <a:lnTo>
                    <a:pt x="432" y="274"/>
                  </a:lnTo>
                  <a:lnTo>
                    <a:pt x="432" y="287"/>
                  </a:lnTo>
                  <a:lnTo>
                    <a:pt x="432" y="287"/>
                  </a:lnTo>
                  <a:lnTo>
                    <a:pt x="432" y="301"/>
                  </a:lnTo>
                  <a:lnTo>
                    <a:pt x="430" y="313"/>
                  </a:lnTo>
                  <a:lnTo>
                    <a:pt x="427" y="326"/>
                  </a:lnTo>
                  <a:lnTo>
                    <a:pt x="422" y="337"/>
                  </a:lnTo>
                  <a:lnTo>
                    <a:pt x="417" y="350"/>
                  </a:lnTo>
                  <a:lnTo>
                    <a:pt x="410" y="361"/>
                  </a:lnTo>
                  <a:lnTo>
                    <a:pt x="402" y="371"/>
                  </a:lnTo>
                  <a:lnTo>
                    <a:pt x="393" y="381"/>
                  </a:lnTo>
                  <a:lnTo>
                    <a:pt x="393" y="381"/>
                  </a:lnTo>
                  <a:lnTo>
                    <a:pt x="384" y="390"/>
                  </a:lnTo>
                  <a:lnTo>
                    <a:pt x="374" y="397"/>
                  </a:lnTo>
                  <a:lnTo>
                    <a:pt x="362" y="404"/>
                  </a:lnTo>
                  <a:lnTo>
                    <a:pt x="350" y="410"/>
                  </a:lnTo>
                  <a:lnTo>
                    <a:pt x="338" y="415"/>
                  </a:lnTo>
                  <a:lnTo>
                    <a:pt x="325" y="417"/>
                  </a:lnTo>
                  <a:lnTo>
                    <a:pt x="312" y="419"/>
                  </a:lnTo>
                  <a:lnTo>
                    <a:pt x="300" y="420"/>
                  </a:lnTo>
                  <a:lnTo>
                    <a:pt x="300" y="420"/>
                  </a:lnTo>
                  <a:lnTo>
                    <a:pt x="286" y="419"/>
                  </a:lnTo>
                  <a:lnTo>
                    <a:pt x="273" y="417"/>
                  </a:lnTo>
                  <a:lnTo>
                    <a:pt x="261" y="414"/>
                  </a:lnTo>
                  <a:lnTo>
                    <a:pt x="248" y="410"/>
                  </a:lnTo>
                  <a:lnTo>
                    <a:pt x="236" y="404"/>
                  </a:lnTo>
                  <a:lnTo>
                    <a:pt x="225" y="397"/>
                  </a:lnTo>
                  <a:lnTo>
                    <a:pt x="215" y="389"/>
                  </a:lnTo>
                  <a:lnTo>
                    <a:pt x="205" y="381"/>
                  </a:lnTo>
                  <a:lnTo>
                    <a:pt x="197" y="372"/>
                  </a:lnTo>
                  <a:lnTo>
                    <a:pt x="189" y="362"/>
                  </a:lnTo>
                  <a:lnTo>
                    <a:pt x="182" y="350"/>
                  </a:lnTo>
                  <a:lnTo>
                    <a:pt x="177" y="339"/>
                  </a:lnTo>
                  <a:lnTo>
                    <a:pt x="173" y="326"/>
                  </a:lnTo>
                  <a:lnTo>
                    <a:pt x="170" y="313"/>
                  </a:lnTo>
                  <a:lnTo>
                    <a:pt x="167" y="301"/>
                  </a:lnTo>
                  <a:lnTo>
                    <a:pt x="166" y="287"/>
                  </a:lnTo>
                  <a:lnTo>
                    <a:pt x="166" y="287"/>
                  </a:lnTo>
                  <a:close/>
                  <a:moveTo>
                    <a:pt x="179" y="287"/>
                  </a:moveTo>
                  <a:lnTo>
                    <a:pt x="179" y="287"/>
                  </a:lnTo>
                  <a:lnTo>
                    <a:pt x="180" y="299"/>
                  </a:lnTo>
                  <a:lnTo>
                    <a:pt x="181" y="311"/>
                  </a:lnTo>
                  <a:lnTo>
                    <a:pt x="185" y="323"/>
                  </a:lnTo>
                  <a:lnTo>
                    <a:pt x="188" y="334"/>
                  </a:lnTo>
                  <a:lnTo>
                    <a:pt x="194" y="344"/>
                  </a:lnTo>
                  <a:lnTo>
                    <a:pt x="200" y="355"/>
                  </a:lnTo>
                  <a:lnTo>
                    <a:pt x="206" y="364"/>
                  </a:lnTo>
                  <a:lnTo>
                    <a:pt x="215" y="372"/>
                  </a:lnTo>
                  <a:lnTo>
                    <a:pt x="223" y="380"/>
                  </a:lnTo>
                  <a:lnTo>
                    <a:pt x="232" y="387"/>
                  </a:lnTo>
                  <a:lnTo>
                    <a:pt x="242" y="393"/>
                  </a:lnTo>
                  <a:lnTo>
                    <a:pt x="253" y="399"/>
                  </a:lnTo>
                  <a:lnTo>
                    <a:pt x="264" y="402"/>
                  </a:lnTo>
                  <a:lnTo>
                    <a:pt x="276" y="405"/>
                  </a:lnTo>
                  <a:lnTo>
                    <a:pt x="287" y="407"/>
                  </a:lnTo>
                  <a:lnTo>
                    <a:pt x="300" y="408"/>
                  </a:lnTo>
                  <a:lnTo>
                    <a:pt x="300" y="408"/>
                  </a:lnTo>
                  <a:lnTo>
                    <a:pt x="311" y="407"/>
                  </a:lnTo>
                  <a:lnTo>
                    <a:pt x="323" y="405"/>
                  </a:lnTo>
                  <a:lnTo>
                    <a:pt x="334" y="402"/>
                  </a:lnTo>
                  <a:lnTo>
                    <a:pt x="346" y="399"/>
                  </a:lnTo>
                  <a:lnTo>
                    <a:pt x="356" y="394"/>
                  </a:lnTo>
                  <a:lnTo>
                    <a:pt x="367" y="387"/>
                  </a:lnTo>
                  <a:lnTo>
                    <a:pt x="376" y="380"/>
                  </a:lnTo>
                  <a:lnTo>
                    <a:pt x="385" y="372"/>
                  </a:lnTo>
                  <a:lnTo>
                    <a:pt x="385" y="372"/>
                  </a:lnTo>
                  <a:lnTo>
                    <a:pt x="393" y="364"/>
                  </a:lnTo>
                  <a:lnTo>
                    <a:pt x="400" y="354"/>
                  </a:lnTo>
                  <a:lnTo>
                    <a:pt x="406" y="344"/>
                  </a:lnTo>
                  <a:lnTo>
                    <a:pt x="412" y="333"/>
                  </a:lnTo>
                  <a:lnTo>
                    <a:pt x="415" y="323"/>
                  </a:lnTo>
                  <a:lnTo>
                    <a:pt x="418" y="311"/>
                  </a:lnTo>
                  <a:lnTo>
                    <a:pt x="420" y="299"/>
                  </a:lnTo>
                  <a:lnTo>
                    <a:pt x="421" y="287"/>
                  </a:lnTo>
                  <a:lnTo>
                    <a:pt x="421" y="287"/>
                  </a:lnTo>
                  <a:lnTo>
                    <a:pt x="420" y="275"/>
                  </a:lnTo>
                  <a:lnTo>
                    <a:pt x="418" y="264"/>
                  </a:lnTo>
                  <a:lnTo>
                    <a:pt x="415" y="252"/>
                  </a:lnTo>
                  <a:lnTo>
                    <a:pt x="412" y="241"/>
                  </a:lnTo>
                  <a:lnTo>
                    <a:pt x="406" y="230"/>
                  </a:lnTo>
                  <a:lnTo>
                    <a:pt x="400" y="220"/>
                  </a:lnTo>
                  <a:lnTo>
                    <a:pt x="393" y="211"/>
                  </a:lnTo>
                  <a:lnTo>
                    <a:pt x="385" y="202"/>
                  </a:lnTo>
                  <a:lnTo>
                    <a:pt x="385" y="202"/>
                  </a:lnTo>
                  <a:lnTo>
                    <a:pt x="376" y="193"/>
                  </a:lnTo>
                  <a:lnTo>
                    <a:pt x="367" y="187"/>
                  </a:lnTo>
                  <a:lnTo>
                    <a:pt x="356" y="181"/>
                  </a:lnTo>
                  <a:lnTo>
                    <a:pt x="346" y="175"/>
                  </a:lnTo>
                  <a:lnTo>
                    <a:pt x="334" y="172"/>
                  </a:lnTo>
                  <a:lnTo>
                    <a:pt x="323" y="168"/>
                  </a:lnTo>
                  <a:lnTo>
                    <a:pt x="311" y="167"/>
                  </a:lnTo>
                  <a:lnTo>
                    <a:pt x="300" y="166"/>
                  </a:lnTo>
                  <a:lnTo>
                    <a:pt x="300" y="166"/>
                  </a:lnTo>
                  <a:lnTo>
                    <a:pt x="287" y="167"/>
                  </a:lnTo>
                  <a:lnTo>
                    <a:pt x="276" y="169"/>
                  </a:lnTo>
                  <a:lnTo>
                    <a:pt x="264" y="172"/>
                  </a:lnTo>
                  <a:lnTo>
                    <a:pt x="253" y="176"/>
                  </a:lnTo>
                  <a:lnTo>
                    <a:pt x="242" y="181"/>
                  </a:lnTo>
                  <a:lnTo>
                    <a:pt x="232" y="187"/>
                  </a:lnTo>
                  <a:lnTo>
                    <a:pt x="223" y="193"/>
                  </a:lnTo>
                  <a:lnTo>
                    <a:pt x="215" y="202"/>
                  </a:lnTo>
                  <a:lnTo>
                    <a:pt x="206" y="211"/>
                  </a:lnTo>
                  <a:lnTo>
                    <a:pt x="200" y="220"/>
                  </a:lnTo>
                  <a:lnTo>
                    <a:pt x="194" y="229"/>
                  </a:lnTo>
                  <a:lnTo>
                    <a:pt x="188" y="240"/>
                  </a:lnTo>
                  <a:lnTo>
                    <a:pt x="185" y="251"/>
                  </a:lnTo>
                  <a:lnTo>
                    <a:pt x="181" y="263"/>
                  </a:lnTo>
                  <a:lnTo>
                    <a:pt x="180" y="275"/>
                  </a:lnTo>
                  <a:lnTo>
                    <a:pt x="179" y="287"/>
                  </a:lnTo>
                  <a:lnTo>
                    <a:pt x="179" y="287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3" name="Freeform 42"/>
            <p:cNvSpPr>
              <a:spLocks noEditPoints="1"/>
            </p:cNvSpPr>
            <p:nvPr userDrawn="1"/>
          </p:nvSpPr>
          <p:spPr bwMode="auto">
            <a:xfrm>
              <a:off x="4129088" y="2990851"/>
              <a:ext cx="225425" cy="234950"/>
            </a:xfrm>
            <a:custGeom>
              <a:avLst/>
              <a:gdLst>
                <a:gd name="T0" fmla="*/ 112 w 286"/>
                <a:gd name="T1" fmla="*/ 295 h 297"/>
                <a:gd name="T2" fmla="*/ 31 w 286"/>
                <a:gd name="T3" fmla="*/ 246 h 297"/>
                <a:gd name="T4" fmla="*/ 1 w 286"/>
                <a:gd name="T5" fmla="*/ 198 h 297"/>
                <a:gd name="T6" fmla="*/ 24 w 286"/>
                <a:gd name="T7" fmla="*/ 161 h 297"/>
                <a:gd name="T8" fmla="*/ 1 w 286"/>
                <a:gd name="T9" fmla="*/ 98 h 297"/>
                <a:gd name="T10" fmla="*/ 31 w 286"/>
                <a:gd name="T11" fmla="*/ 48 h 297"/>
                <a:gd name="T12" fmla="*/ 114 w 286"/>
                <a:gd name="T13" fmla="*/ 3 h 297"/>
                <a:gd name="T14" fmla="*/ 171 w 286"/>
                <a:gd name="T15" fmla="*/ 1 h 297"/>
                <a:gd name="T16" fmla="*/ 192 w 286"/>
                <a:gd name="T17" fmla="*/ 39 h 297"/>
                <a:gd name="T18" fmla="*/ 257 w 286"/>
                <a:gd name="T19" fmla="*/ 52 h 297"/>
                <a:gd name="T20" fmla="*/ 286 w 286"/>
                <a:gd name="T21" fmla="*/ 102 h 297"/>
                <a:gd name="T22" fmla="*/ 283 w 286"/>
                <a:gd name="T23" fmla="*/ 196 h 297"/>
                <a:gd name="T24" fmla="*/ 257 w 286"/>
                <a:gd name="T25" fmla="*/ 246 h 297"/>
                <a:gd name="T26" fmla="*/ 213 w 286"/>
                <a:gd name="T27" fmla="*/ 244 h 297"/>
                <a:gd name="T28" fmla="*/ 170 w 286"/>
                <a:gd name="T29" fmla="*/ 296 h 297"/>
                <a:gd name="T30" fmla="*/ 166 w 286"/>
                <a:gd name="T31" fmla="*/ 297 h 297"/>
                <a:gd name="T32" fmla="*/ 250 w 286"/>
                <a:gd name="T33" fmla="*/ 170 h 297"/>
                <a:gd name="T34" fmla="*/ 249 w 286"/>
                <a:gd name="T35" fmla="*/ 133 h 297"/>
                <a:gd name="T36" fmla="*/ 216 w 286"/>
                <a:gd name="T37" fmla="*/ 67 h 297"/>
                <a:gd name="T38" fmla="*/ 183 w 286"/>
                <a:gd name="T39" fmla="*/ 49 h 297"/>
                <a:gd name="T40" fmla="*/ 109 w 286"/>
                <a:gd name="T41" fmla="*/ 45 h 297"/>
                <a:gd name="T42" fmla="*/ 77 w 286"/>
                <a:gd name="T43" fmla="*/ 64 h 297"/>
                <a:gd name="T44" fmla="*/ 36 w 286"/>
                <a:gd name="T45" fmla="*/ 126 h 297"/>
                <a:gd name="T46" fmla="*/ 37 w 286"/>
                <a:gd name="T47" fmla="*/ 163 h 297"/>
                <a:gd name="T48" fmla="*/ 71 w 286"/>
                <a:gd name="T49" fmla="*/ 230 h 297"/>
                <a:gd name="T50" fmla="*/ 103 w 286"/>
                <a:gd name="T51" fmla="*/ 247 h 297"/>
                <a:gd name="T52" fmla="*/ 178 w 286"/>
                <a:gd name="T53" fmla="*/ 252 h 297"/>
                <a:gd name="T54" fmla="*/ 209 w 286"/>
                <a:gd name="T55" fmla="*/ 232 h 297"/>
                <a:gd name="T56" fmla="*/ 212 w 286"/>
                <a:gd name="T57" fmla="*/ 232 h 297"/>
                <a:gd name="T58" fmla="*/ 76 w 286"/>
                <a:gd name="T59" fmla="*/ 156 h 297"/>
                <a:gd name="T60" fmla="*/ 83 w 286"/>
                <a:gd name="T61" fmla="*/ 117 h 297"/>
                <a:gd name="T62" fmla="*/ 110 w 286"/>
                <a:gd name="T63" fmla="*/ 90 h 297"/>
                <a:gd name="T64" fmla="*/ 143 w 286"/>
                <a:gd name="T65" fmla="*/ 80 h 297"/>
                <a:gd name="T66" fmla="*/ 170 w 286"/>
                <a:gd name="T67" fmla="*/ 86 h 297"/>
                <a:gd name="T68" fmla="*/ 197 w 286"/>
                <a:gd name="T69" fmla="*/ 108 h 297"/>
                <a:gd name="T70" fmla="*/ 208 w 286"/>
                <a:gd name="T71" fmla="*/ 128 h 297"/>
                <a:gd name="T72" fmla="*/ 203 w 286"/>
                <a:gd name="T73" fmla="*/ 178 h 297"/>
                <a:gd name="T74" fmla="*/ 175 w 286"/>
                <a:gd name="T75" fmla="*/ 207 h 297"/>
                <a:gd name="T76" fmla="*/ 151 w 286"/>
                <a:gd name="T77" fmla="*/ 215 h 297"/>
                <a:gd name="T78" fmla="*/ 125 w 286"/>
                <a:gd name="T79" fmla="*/ 213 h 297"/>
                <a:gd name="T80" fmla="*/ 95 w 286"/>
                <a:gd name="T81" fmla="*/ 196 h 297"/>
                <a:gd name="T82" fmla="*/ 117 w 286"/>
                <a:gd name="T83" fmla="*/ 100 h 297"/>
                <a:gd name="T84" fmla="*/ 94 w 286"/>
                <a:gd name="T85" fmla="*/ 123 h 297"/>
                <a:gd name="T86" fmla="*/ 88 w 286"/>
                <a:gd name="T87" fmla="*/ 154 h 297"/>
                <a:gd name="T88" fmla="*/ 99 w 286"/>
                <a:gd name="T89" fmla="*/ 182 h 297"/>
                <a:gd name="T90" fmla="*/ 121 w 286"/>
                <a:gd name="T91" fmla="*/ 199 h 297"/>
                <a:gd name="T92" fmla="*/ 143 w 286"/>
                <a:gd name="T93" fmla="*/ 204 h 297"/>
                <a:gd name="T94" fmla="*/ 170 w 286"/>
                <a:gd name="T95" fmla="*/ 197 h 297"/>
                <a:gd name="T96" fmla="*/ 193 w 286"/>
                <a:gd name="T97" fmla="*/ 174 h 297"/>
                <a:gd name="T98" fmla="*/ 196 w 286"/>
                <a:gd name="T99" fmla="*/ 132 h 297"/>
                <a:gd name="T100" fmla="*/ 182 w 286"/>
                <a:gd name="T101" fmla="*/ 109 h 297"/>
                <a:gd name="T102" fmla="*/ 158 w 286"/>
                <a:gd name="T103" fmla="*/ 95 h 297"/>
                <a:gd name="T104" fmla="*/ 136 w 286"/>
                <a:gd name="T105" fmla="*/ 93 h 297"/>
                <a:gd name="T106" fmla="*/ 117 w 286"/>
                <a:gd name="T107" fmla="*/ 10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6" h="297">
                  <a:moveTo>
                    <a:pt x="166" y="297"/>
                  </a:moveTo>
                  <a:lnTo>
                    <a:pt x="115" y="296"/>
                  </a:lnTo>
                  <a:lnTo>
                    <a:pt x="115" y="296"/>
                  </a:lnTo>
                  <a:lnTo>
                    <a:pt x="112" y="295"/>
                  </a:lnTo>
                  <a:lnTo>
                    <a:pt x="110" y="292"/>
                  </a:lnTo>
                  <a:lnTo>
                    <a:pt x="95" y="257"/>
                  </a:lnTo>
                  <a:lnTo>
                    <a:pt x="69" y="243"/>
                  </a:lnTo>
                  <a:lnTo>
                    <a:pt x="31" y="246"/>
                  </a:lnTo>
                  <a:lnTo>
                    <a:pt x="31" y="246"/>
                  </a:lnTo>
                  <a:lnTo>
                    <a:pt x="29" y="245"/>
                  </a:lnTo>
                  <a:lnTo>
                    <a:pt x="26" y="243"/>
                  </a:lnTo>
                  <a:lnTo>
                    <a:pt x="1" y="198"/>
                  </a:lnTo>
                  <a:lnTo>
                    <a:pt x="1" y="198"/>
                  </a:lnTo>
                  <a:lnTo>
                    <a:pt x="0" y="194"/>
                  </a:lnTo>
                  <a:lnTo>
                    <a:pt x="1" y="191"/>
                  </a:lnTo>
                  <a:lnTo>
                    <a:pt x="24" y="161"/>
                  </a:lnTo>
                  <a:lnTo>
                    <a:pt x="24" y="132"/>
                  </a:lnTo>
                  <a:lnTo>
                    <a:pt x="3" y="101"/>
                  </a:lnTo>
                  <a:lnTo>
                    <a:pt x="3" y="101"/>
                  </a:lnTo>
                  <a:lnTo>
                    <a:pt x="1" y="98"/>
                  </a:lnTo>
                  <a:lnTo>
                    <a:pt x="3" y="9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31" y="48"/>
                  </a:lnTo>
                  <a:lnTo>
                    <a:pt x="35" y="47"/>
                  </a:lnTo>
                  <a:lnTo>
                    <a:pt x="73" y="52"/>
                  </a:lnTo>
                  <a:lnTo>
                    <a:pt x="98" y="38"/>
                  </a:lnTo>
                  <a:lnTo>
                    <a:pt x="114" y="3"/>
                  </a:lnTo>
                  <a:lnTo>
                    <a:pt x="114" y="3"/>
                  </a:lnTo>
                  <a:lnTo>
                    <a:pt x="117" y="1"/>
                  </a:lnTo>
                  <a:lnTo>
                    <a:pt x="120" y="0"/>
                  </a:lnTo>
                  <a:lnTo>
                    <a:pt x="171" y="1"/>
                  </a:lnTo>
                  <a:lnTo>
                    <a:pt x="171" y="1"/>
                  </a:lnTo>
                  <a:lnTo>
                    <a:pt x="174" y="2"/>
                  </a:lnTo>
                  <a:lnTo>
                    <a:pt x="177" y="4"/>
                  </a:lnTo>
                  <a:lnTo>
                    <a:pt x="192" y="39"/>
                  </a:lnTo>
                  <a:lnTo>
                    <a:pt x="216" y="54"/>
                  </a:lnTo>
                  <a:lnTo>
                    <a:pt x="254" y="50"/>
                  </a:lnTo>
                  <a:lnTo>
                    <a:pt x="254" y="50"/>
                  </a:lnTo>
                  <a:lnTo>
                    <a:pt x="257" y="52"/>
                  </a:lnTo>
                  <a:lnTo>
                    <a:pt x="259" y="54"/>
                  </a:lnTo>
                  <a:lnTo>
                    <a:pt x="285" y="99"/>
                  </a:lnTo>
                  <a:lnTo>
                    <a:pt x="285" y="99"/>
                  </a:lnTo>
                  <a:lnTo>
                    <a:pt x="286" y="102"/>
                  </a:lnTo>
                  <a:lnTo>
                    <a:pt x="285" y="106"/>
                  </a:lnTo>
                  <a:lnTo>
                    <a:pt x="262" y="136"/>
                  </a:lnTo>
                  <a:lnTo>
                    <a:pt x="261" y="164"/>
                  </a:lnTo>
                  <a:lnTo>
                    <a:pt x="283" y="196"/>
                  </a:lnTo>
                  <a:lnTo>
                    <a:pt x="283" y="196"/>
                  </a:lnTo>
                  <a:lnTo>
                    <a:pt x="284" y="199"/>
                  </a:lnTo>
                  <a:lnTo>
                    <a:pt x="284" y="202"/>
                  </a:lnTo>
                  <a:lnTo>
                    <a:pt x="257" y="246"/>
                  </a:lnTo>
                  <a:lnTo>
                    <a:pt x="257" y="246"/>
                  </a:lnTo>
                  <a:lnTo>
                    <a:pt x="254" y="249"/>
                  </a:lnTo>
                  <a:lnTo>
                    <a:pt x="251" y="250"/>
                  </a:lnTo>
                  <a:lnTo>
                    <a:pt x="213" y="244"/>
                  </a:lnTo>
                  <a:lnTo>
                    <a:pt x="188" y="259"/>
                  </a:lnTo>
                  <a:lnTo>
                    <a:pt x="172" y="294"/>
                  </a:lnTo>
                  <a:lnTo>
                    <a:pt x="172" y="294"/>
                  </a:lnTo>
                  <a:lnTo>
                    <a:pt x="170" y="296"/>
                  </a:lnTo>
                  <a:lnTo>
                    <a:pt x="166" y="297"/>
                  </a:lnTo>
                  <a:lnTo>
                    <a:pt x="166" y="297"/>
                  </a:lnTo>
                  <a:lnTo>
                    <a:pt x="166" y="297"/>
                  </a:lnTo>
                  <a:lnTo>
                    <a:pt x="166" y="297"/>
                  </a:lnTo>
                  <a:close/>
                  <a:moveTo>
                    <a:pt x="212" y="232"/>
                  </a:moveTo>
                  <a:lnTo>
                    <a:pt x="248" y="237"/>
                  </a:lnTo>
                  <a:lnTo>
                    <a:pt x="271" y="199"/>
                  </a:lnTo>
                  <a:lnTo>
                    <a:pt x="250" y="170"/>
                  </a:lnTo>
                  <a:lnTo>
                    <a:pt x="250" y="170"/>
                  </a:lnTo>
                  <a:lnTo>
                    <a:pt x="249" y="167"/>
                  </a:lnTo>
                  <a:lnTo>
                    <a:pt x="249" y="133"/>
                  </a:lnTo>
                  <a:lnTo>
                    <a:pt x="249" y="133"/>
                  </a:lnTo>
                  <a:lnTo>
                    <a:pt x="250" y="130"/>
                  </a:lnTo>
                  <a:lnTo>
                    <a:pt x="272" y="101"/>
                  </a:lnTo>
                  <a:lnTo>
                    <a:pt x="251" y="63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11" y="65"/>
                  </a:lnTo>
                  <a:lnTo>
                    <a:pt x="183" y="49"/>
                  </a:lnTo>
                  <a:lnTo>
                    <a:pt x="183" y="49"/>
                  </a:lnTo>
                  <a:lnTo>
                    <a:pt x="181" y="46"/>
                  </a:lnTo>
                  <a:lnTo>
                    <a:pt x="166" y="12"/>
                  </a:lnTo>
                  <a:lnTo>
                    <a:pt x="124" y="12"/>
                  </a:lnTo>
                  <a:lnTo>
                    <a:pt x="109" y="45"/>
                  </a:lnTo>
                  <a:lnTo>
                    <a:pt x="109" y="45"/>
                  </a:lnTo>
                  <a:lnTo>
                    <a:pt x="106" y="48"/>
                  </a:lnTo>
                  <a:lnTo>
                    <a:pt x="77" y="64"/>
                  </a:lnTo>
                  <a:lnTo>
                    <a:pt x="77" y="64"/>
                  </a:lnTo>
                  <a:lnTo>
                    <a:pt x="73" y="64"/>
                  </a:lnTo>
                  <a:lnTo>
                    <a:pt x="37" y="60"/>
                  </a:lnTo>
                  <a:lnTo>
                    <a:pt x="15" y="96"/>
                  </a:lnTo>
                  <a:lnTo>
                    <a:pt x="36" y="126"/>
                  </a:lnTo>
                  <a:lnTo>
                    <a:pt x="36" y="126"/>
                  </a:lnTo>
                  <a:lnTo>
                    <a:pt x="37" y="130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6" y="167"/>
                  </a:lnTo>
                  <a:lnTo>
                    <a:pt x="14" y="196"/>
                  </a:lnTo>
                  <a:lnTo>
                    <a:pt x="35" y="234"/>
                  </a:lnTo>
                  <a:lnTo>
                    <a:pt x="71" y="230"/>
                  </a:lnTo>
                  <a:lnTo>
                    <a:pt x="71" y="230"/>
                  </a:lnTo>
                  <a:lnTo>
                    <a:pt x="74" y="230"/>
                  </a:lnTo>
                  <a:lnTo>
                    <a:pt x="103" y="247"/>
                  </a:lnTo>
                  <a:lnTo>
                    <a:pt x="103" y="247"/>
                  </a:lnTo>
                  <a:lnTo>
                    <a:pt x="105" y="251"/>
                  </a:lnTo>
                  <a:lnTo>
                    <a:pt x="119" y="283"/>
                  </a:lnTo>
                  <a:lnTo>
                    <a:pt x="163" y="284"/>
                  </a:lnTo>
                  <a:lnTo>
                    <a:pt x="178" y="252"/>
                  </a:lnTo>
                  <a:lnTo>
                    <a:pt x="178" y="252"/>
                  </a:lnTo>
                  <a:lnTo>
                    <a:pt x="180" y="249"/>
                  </a:lnTo>
                  <a:lnTo>
                    <a:pt x="209" y="232"/>
                  </a:lnTo>
                  <a:lnTo>
                    <a:pt x="209" y="232"/>
                  </a:lnTo>
                  <a:lnTo>
                    <a:pt x="212" y="232"/>
                  </a:lnTo>
                  <a:lnTo>
                    <a:pt x="212" y="232"/>
                  </a:lnTo>
                  <a:lnTo>
                    <a:pt x="212" y="232"/>
                  </a:lnTo>
                  <a:lnTo>
                    <a:pt x="212" y="232"/>
                  </a:lnTo>
                  <a:close/>
                  <a:moveTo>
                    <a:pt x="84" y="181"/>
                  </a:moveTo>
                  <a:lnTo>
                    <a:pt x="84" y="181"/>
                  </a:lnTo>
                  <a:lnTo>
                    <a:pt x="79" y="169"/>
                  </a:lnTo>
                  <a:lnTo>
                    <a:pt x="76" y="156"/>
                  </a:lnTo>
                  <a:lnTo>
                    <a:pt x="75" y="143"/>
                  </a:lnTo>
                  <a:lnTo>
                    <a:pt x="79" y="130"/>
                  </a:lnTo>
                  <a:lnTo>
                    <a:pt x="79" y="130"/>
                  </a:lnTo>
                  <a:lnTo>
                    <a:pt x="83" y="117"/>
                  </a:lnTo>
                  <a:lnTo>
                    <a:pt x="90" y="107"/>
                  </a:lnTo>
                  <a:lnTo>
                    <a:pt x="99" y="96"/>
                  </a:lnTo>
                  <a:lnTo>
                    <a:pt x="110" y="90"/>
                  </a:lnTo>
                  <a:lnTo>
                    <a:pt x="110" y="90"/>
                  </a:lnTo>
                  <a:lnTo>
                    <a:pt x="118" y="86"/>
                  </a:lnTo>
                  <a:lnTo>
                    <a:pt x="126" y="83"/>
                  </a:lnTo>
                  <a:lnTo>
                    <a:pt x="134" y="82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52" y="82"/>
                  </a:lnTo>
                  <a:lnTo>
                    <a:pt x="160" y="83"/>
                  </a:lnTo>
                  <a:lnTo>
                    <a:pt x="170" y="86"/>
                  </a:lnTo>
                  <a:lnTo>
                    <a:pt x="178" y="90"/>
                  </a:lnTo>
                  <a:lnTo>
                    <a:pt x="185" y="95"/>
                  </a:lnTo>
                  <a:lnTo>
                    <a:pt x="192" y="101"/>
                  </a:lnTo>
                  <a:lnTo>
                    <a:pt x="197" y="108"/>
                  </a:lnTo>
                  <a:lnTo>
                    <a:pt x="202" y="115"/>
                  </a:lnTo>
                  <a:lnTo>
                    <a:pt x="202" y="115"/>
                  </a:lnTo>
                  <a:lnTo>
                    <a:pt x="205" y="122"/>
                  </a:lnTo>
                  <a:lnTo>
                    <a:pt x="208" y="128"/>
                  </a:lnTo>
                  <a:lnTo>
                    <a:pt x="210" y="141"/>
                  </a:lnTo>
                  <a:lnTo>
                    <a:pt x="210" y="154"/>
                  </a:lnTo>
                  <a:lnTo>
                    <a:pt x="208" y="167"/>
                  </a:lnTo>
                  <a:lnTo>
                    <a:pt x="203" y="178"/>
                  </a:lnTo>
                  <a:lnTo>
                    <a:pt x="196" y="190"/>
                  </a:lnTo>
                  <a:lnTo>
                    <a:pt x="187" y="199"/>
                  </a:lnTo>
                  <a:lnTo>
                    <a:pt x="181" y="204"/>
                  </a:lnTo>
                  <a:lnTo>
                    <a:pt x="175" y="207"/>
                  </a:lnTo>
                  <a:lnTo>
                    <a:pt x="175" y="207"/>
                  </a:lnTo>
                  <a:lnTo>
                    <a:pt x="168" y="211"/>
                  </a:lnTo>
                  <a:lnTo>
                    <a:pt x="160" y="214"/>
                  </a:lnTo>
                  <a:lnTo>
                    <a:pt x="151" y="215"/>
                  </a:lnTo>
                  <a:lnTo>
                    <a:pt x="143" y="216"/>
                  </a:lnTo>
                  <a:lnTo>
                    <a:pt x="143" y="216"/>
                  </a:lnTo>
                  <a:lnTo>
                    <a:pt x="134" y="215"/>
                  </a:lnTo>
                  <a:lnTo>
                    <a:pt x="125" y="213"/>
                  </a:lnTo>
                  <a:lnTo>
                    <a:pt x="117" y="211"/>
                  </a:lnTo>
                  <a:lnTo>
                    <a:pt x="109" y="206"/>
                  </a:lnTo>
                  <a:lnTo>
                    <a:pt x="102" y="201"/>
                  </a:lnTo>
                  <a:lnTo>
                    <a:pt x="95" y="196"/>
                  </a:lnTo>
                  <a:lnTo>
                    <a:pt x="89" y="189"/>
                  </a:lnTo>
                  <a:lnTo>
                    <a:pt x="84" y="181"/>
                  </a:lnTo>
                  <a:lnTo>
                    <a:pt x="84" y="181"/>
                  </a:lnTo>
                  <a:close/>
                  <a:moveTo>
                    <a:pt x="117" y="100"/>
                  </a:moveTo>
                  <a:lnTo>
                    <a:pt x="117" y="100"/>
                  </a:lnTo>
                  <a:lnTo>
                    <a:pt x="107" y="106"/>
                  </a:lnTo>
                  <a:lnTo>
                    <a:pt x="99" y="114"/>
                  </a:lnTo>
                  <a:lnTo>
                    <a:pt x="94" y="123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88" y="144"/>
                  </a:lnTo>
                  <a:lnTo>
                    <a:pt x="88" y="154"/>
                  </a:lnTo>
                  <a:lnTo>
                    <a:pt x="90" y="166"/>
                  </a:lnTo>
                  <a:lnTo>
                    <a:pt x="95" y="175"/>
                  </a:lnTo>
                  <a:lnTo>
                    <a:pt x="95" y="175"/>
                  </a:lnTo>
                  <a:lnTo>
                    <a:pt x="99" y="182"/>
                  </a:lnTo>
                  <a:lnTo>
                    <a:pt x="104" y="186"/>
                  </a:lnTo>
                  <a:lnTo>
                    <a:pt x="109" y="192"/>
                  </a:lnTo>
                  <a:lnTo>
                    <a:pt x="115" y="196"/>
                  </a:lnTo>
                  <a:lnTo>
                    <a:pt x="121" y="199"/>
                  </a:lnTo>
                  <a:lnTo>
                    <a:pt x="128" y="201"/>
                  </a:lnTo>
                  <a:lnTo>
                    <a:pt x="135" y="202"/>
                  </a:lnTo>
                  <a:lnTo>
                    <a:pt x="143" y="204"/>
                  </a:lnTo>
                  <a:lnTo>
                    <a:pt x="143" y="204"/>
                  </a:lnTo>
                  <a:lnTo>
                    <a:pt x="150" y="202"/>
                  </a:lnTo>
                  <a:lnTo>
                    <a:pt x="157" y="201"/>
                  </a:lnTo>
                  <a:lnTo>
                    <a:pt x="164" y="199"/>
                  </a:lnTo>
                  <a:lnTo>
                    <a:pt x="170" y="197"/>
                  </a:lnTo>
                  <a:lnTo>
                    <a:pt x="170" y="197"/>
                  </a:lnTo>
                  <a:lnTo>
                    <a:pt x="179" y="190"/>
                  </a:lnTo>
                  <a:lnTo>
                    <a:pt x="187" y="182"/>
                  </a:lnTo>
                  <a:lnTo>
                    <a:pt x="193" y="174"/>
                  </a:lnTo>
                  <a:lnTo>
                    <a:pt x="196" y="163"/>
                  </a:lnTo>
                  <a:lnTo>
                    <a:pt x="198" y="153"/>
                  </a:lnTo>
                  <a:lnTo>
                    <a:pt x="197" y="143"/>
                  </a:lnTo>
                  <a:lnTo>
                    <a:pt x="196" y="132"/>
                  </a:lnTo>
                  <a:lnTo>
                    <a:pt x="192" y="122"/>
                  </a:lnTo>
                  <a:lnTo>
                    <a:pt x="192" y="122"/>
                  </a:lnTo>
                  <a:lnTo>
                    <a:pt x="187" y="115"/>
                  </a:lnTo>
                  <a:lnTo>
                    <a:pt x="182" y="109"/>
                  </a:lnTo>
                  <a:lnTo>
                    <a:pt x="177" y="105"/>
                  </a:lnTo>
                  <a:lnTo>
                    <a:pt x="171" y="101"/>
                  </a:lnTo>
                  <a:lnTo>
                    <a:pt x="164" y="98"/>
                  </a:lnTo>
                  <a:lnTo>
                    <a:pt x="158" y="95"/>
                  </a:lnTo>
                  <a:lnTo>
                    <a:pt x="150" y="93"/>
                  </a:lnTo>
                  <a:lnTo>
                    <a:pt x="143" y="93"/>
                  </a:lnTo>
                  <a:lnTo>
                    <a:pt x="143" y="93"/>
                  </a:lnTo>
                  <a:lnTo>
                    <a:pt x="136" y="93"/>
                  </a:lnTo>
                  <a:lnTo>
                    <a:pt x="129" y="95"/>
                  </a:lnTo>
                  <a:lnTo>
                    <a:pt x="122" y="96"/>
                  </a:lnTo>
                  <a:lnTo>
                    <a:pt x="117" y="100"/>
                  </a:lnTo>
                  <a:lnTo>
                    <a:pt x="117" y="100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8" name="Group 87"/>
          <p:cNvGrpSpPr/>
          <p:nvPr userDrawn="1"/>
        </p:nvGrpSpPr>
        <p:grpSpPr>
          <a:xfrm>
            <a:off x="6379635" y="4690998"/>
            <a:ext cx="768351" cy="651933"/>
            <a:chOff x="4784726" y="3584576"/>
            <a:chExt cx="576263" cy="488950"/>
          </a:xfrm>
        </p:grpSpPr>
        <p:sp>
          <p:nvSpPr>
            <p:cNvPr id="84" name="Freeform 43"/>
            <p:cNvSpPr>
              <a:spLocks noEditPoints="1"/>
            </p:cNvSpPr>
            <p:nvPr userDrawn="1"/>
          </p:nvSpPr>
          <p:spPr bwMode="auto">
            <a:xfrm>
              <a:off x="4784726" y="3584576"/>
              <a:ext cx="576263" cy="204788"/>
            </a:xfrm>
            <a:custGeom>
              <a:avLst/>
              <a:gdLst>
                <a:gd name="T0" fmla="*/ 497 w 726"/>
                <a:gd name="T1" fmla="*/ 97 h 259"/>
                <a:gd name="T2" fmla="*/ 465 w 726"/>
                <a:gd name="T3" fmla="*/ 44 h 259"/>
                <a:gd name="T4" fmla="*/ 413 w 726"/>
                <a:gd name="T5" fmla="*/ 10 h 259"/>
                <a:gd name="T6" fmla="*/ 363 w 726"/>
                <a:gd name="T7" fmla="*/ 0 h 259"/>
                <a:gd name="T8" fmla="*/ 301 w 726"/>
                <a:gd name="T9" fmla="*/ 14 h 259"/>
                <a:gd name="T10" fmla="*/ 254 w 726"/>
                <a:gd name="T11" fmla="*/ 53 h 259"/>
                <a:gd name="T12" fmla="*/ 226 w 726"/>
                <a:gd name="T13" fmla="*/ 110 h 259"/>
                <a:gd name="T14" fmla="*/ 81 w 726"/>
                <a:gd name="T15" fmla="*/ 125 h 259"/>
                <a:gd name="T16" fmla="*/ 37 w 726"/>
                <a:gd name="T17" fmla="*/ 146 h 259"/>
                <a:gd name="T18" fmla="*/ 8 w 726"/>
                <a:gd name="T19" fmla="*/ 185 h 259"/>
                <a:gd name="T20" fmla="*/ 0 w 726"/>
                <a:gd name="T21" fmla="*/ 259 h 259"/>
                <a:gd name="T22" fmla="*/ 181 w 726"/>
                <a:gd name="T23" fmla="*/ 234 h 259"/>
                <a:gd name="T24" fmla="*/ 218 w 726"/>
                <a:gd name="T25" fmla="*/ 233 h 259"/>
                <a:gd name="T26" fmla="*/ 503 w 726"/>
                <a:gd name="T27" fmla="*/ 259 h 259"/>
                <a:gd name="T28" fmla="*/ 508 w 726"/>
                <a:gd name="T29" fmla="*/ 233 h 259"/>
                <a:gd name="T30" fmla="*/ 545 w 726"/>
                <a:gd name="T31" fmla="*/ 234 h 259"/>
                <a:gd name="T32" fmla="*/ 726 w 726"/>
                <a:gd name="T33" fmla="*/ 224 h 259"/>
                <a:gd name="T34" fmla="*/ 718 w 726"/>
                <a:gd name="T35" fmla="*/ 185 h 259"/>
                <a:gd name="T36" fmla="*/ 689 w 726"/>
                <a:gd name="T37" fmla="*/ 146 h 259"/>
                <a:gd name="T38" fmla="*/ 646 w 726"/>
                <a:gd name="T39" fmla="*/ 125 h 259"/>
                <a:gd name="T40" fmla="*/ 363 w 726"/>
                <a:gd name="T41" fmla="*/ 12 h 259"/>
                <a:gd name="T42" fmla="*/ 419 w 726"/>
                <a:gd name="T43" fmla="*/ 26 h 259"/>
                <a:gd name="T44" fmla="*/ 462 w 726"/>
                <a:gd name="T45" fmla="*/ 60 h 259"/>
                <a:gd name="T46" fmla="*/ 488 w 726"/>
                <a:gd name="T47" fmla="*/ 111 h 259"/>
                <a:gd name="T48" fmla="*/ 454 w 726"/>
                <a:gd name="T49" fmla="*/ 106 h 259"/>
                <a:gd name="T50" fmla="*/ 431 w 726"/>
                <a:gd name="T51" fmla="*/ 72 h 259"/>
                <a:gd name="T52" fmla="*/ 397 w 726"/>
                <a:gd name="T53" fmla="*/ 50 h 259"/>
                <a:gd name="T54" fmla="*/ 363 w 726"/>
                <a:gd name="T55" fmla="*/ 44 h 259"/>
                <a:gd name="T56" fmla="*/ 322 w 726"/>
                <a:gd name="T57" fmla="*/ 52 h 259"/>
                <a:gd name="T58" fmla="*/ 290 w 726"/>
                <a:gd name="T59" fmla="*/ 78 h 259"/>
                <a:gd name="T60" fmla="*/ 270 w 726"/>
                <a:gd name="T61" fmla="*/ 115 h 259"/>
                <a:gd name="T62" fmla="*/ 241 w 726"/>
                <a:gd name="T63" fmla="*/ 101 h 259"/>
                <a:gd name="T64" fmla="*/ 271 w 726"/>
                <a:gd name="T65" fmla="*/ 52 h 259"/>
                <a:gd name="T66" fmla="*/ 317 w 726"/>
                <a:gd name="T67" fmla="*/ 21 h 259"/>
                <a:gd name="T68" fmla="*/ 363 w 726"/>
                <a:gd name="T69" fmla="*/ 12 h 259"/>
                <a:gd name="T70" fmla="*/ 405 w 726"/>
                <a:gd name="T71" fmla="*/ 67 h 259"/>
                <a:gd name="T72" fmla="*/ 446 w 726"/>
                <a:gd name="T73" fmla="*/ 123 h 259"/>
                <a:gd name="T74" fmla="*/ 300 w 726"/>
                <a:gd name="T75" fmla="*/ 85 h 259"/>
                <a:gd name="T76" fmla="*/ 363 w 726"/>
                <a:gd name="T77" fmla="*/ 56 h 259"/>
                <a:gd name="T78" fmla="*/ 559 w 726"/>
                <a:gd name="T79" fmla="*/ 240 h 259"/>
                <a:gd name="T80" fmla="*/ 551 w 726"/>
                <a:gd name="T81" fmla="*/ 224 h 259"/>
                <a:gd name="T82" fmla="*/ 511 w 726"/>
                <a:gd name="T83" fmla="*/ 221 h 259"/>
                <a:gd name="T84" fmla="*/ 495 w 726"/>
                <a:gd name="T85" fmla="*/ 229 h 259"/>
                <a:gd name="T86" fmla="*/ 235 w 726"/>
                <a:gd name="T87" fmla="*/ 247 h 259"/>
                <a:gd name="T88" fmla="*/ 232 w 726"/>
                <a:gd name="T89" fmla="*/ 229 h 259"/>
                <a:gd name="T90" fmla="*/ 215 w 726"/>
                <a:gd name="T91" fmla="*/ 221 h 259"/>
                <a:gd name="T92" fmla="*/ 176 w 726"/>
                <a:gd name="T93" fmla="*/ 224 h 259"/>
                <a:gd name="T94" fmla="*/ 166 w 726"/>
                <a:gd name="T95" fmla="*/ 240 h 259"/>
                <a:gd name="T96" fmla="*/ 13 w 726"/>
                <a:gd name="T97" fmla="*/ 215 h 259"/>
                <a:gd name="T98" fmla="*/ 27 w 726"/>
                <a:gd name="T99" fmla="*/ 174 h 259"/>
                <a:gd name="T100" fmla="*/ 59 w 726"/>
                <a:gd name="T101" fmla="*/ 146 h 259"/>
                <a:gd name="T102" fmla="*/ 101 w 726"/>
                <a:gd name="T103" fmla="*/ 135 h 259"/>
                <a:gd name="T104" fmla="*/ 652 w 726"/>
                <a:gd name="T105" fmla="*/ 139 h 259"/>
                <a:gd name="T106" fmla="*/ 688 w 726"/>
                <a:gd name="T107" fmla="*/ 161 h 259"/>
                <a:gd name="T108" fmla="*/ 710 w 726"/>
                <a:gd name="T109" fmla="*/ 19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6" h="259">
                  <a:moveTo>
                    <a:pt x="626" y="123"/>
                  </a:moveTo>
                  <a:lnTo>
                    <a:pt x="503" y="123"/>
                  </a:lnTo>
                  <a:lnTo>
                    <a:pt x="503" y="123"/>
                  </a:lnTo>
                  <a:lnTo>
                    <a:pt x="500" y="110"/>
                  </a:lnTo>
                  <a:lnTo>
                    <a:pt x="497" y="97"/>
                  </a:lnTo>
                  <a:lnTo>
                    <a:pt x="492" y="86"/>
                  </a:lnTo>
                  <a:lnTo>
                    <a:pt x="487" y="74"/>
                  </a:lnTo>
                  <a:lnTo>
                    <a:pt x="481" y="64"/>
                  </a:lnTo>
                  <a:lnTo>
                    <a:pt x="473" y="53"/>
                  </a:lnTo>
                  <a:lnTo>
                    <a:pt x="465" y="44"/>
                  </a:lnTo>
                  <a:lnTo>
                    <a:pt x="455" y="36"/>
                  </a:lnTo>
                  <a:lnTo>
                    <a:pt x="446" y="28"/>
                  </a:lnTo>
                  <a:lnTo>
                    <a:pt x="436" y="21"/>
                  </a:lnTo>
                  <a:lnTo>
                    <a:pt x="424" y="14"/>
                  </a:lnTo>
                  <a:lnTo>
                    <a:pt x="413" y="10"/>
                  </a:lnTo>
                  <a:lnTo>
                    <a:pt x="401" y="5"/>
                  </a:lnTo>
                  <a:lnTo>
                    <a:pt x="389" y="3"/>
                  </a:lnTo>
                  <a:lnTo>
                    <a:pt x="376" y="0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51" y="0"/>
                  </a:lnTo>
                  <a:lnTo>
                    <a:pt x="337" y="3"/>
                  </a:lnTo>
                  <a:lnTo>
                    <a:pt x="325" y="5"/>
                  </a:lnTo>
                  <a:lnTo>
                    <a:pt x="313" y="10"/>
                  </a:lnTo>
                  <a:lnTo>
                    <a:pt x="301" y="14"/>
                  </a:lnTo>
                  <a:lnTo>
                    <a:pt x="291" y="21"/>
                  </a:lnTo>
                  <a:lnTo>
                    <a:pt x="280" y="28"/>
                  </a:lnTo>
                  <a:lnTo>
                    <a:pt x="270" y="36"/>
                  </a:lnTo>
                  <a:lnTo>
                    <a:pt x="262" y="44"/>
                  </a:lnTo>
                  <a:lnTo>
                    <a:pt x="254" y="53"/>
                  </a:lnTo>
                  <a:lnTo>
                    <a:pt x="246" y="64"/>
                  </a:lnTo>
                  <a:lnTo>
                    <a:pt x="240" y="74"/>
                  </a:lnTo>
                  <a:lnTo>
                    <a:pt x="234" y="86"/>
                  </a:lnTo>
                  <a:lnTo>
                    <a:pt x="230" y="97"/>
                  </a:lnTo>
                  <a:lnTo>
                    <a:pt x="226" y="110"/>
                  </a:lnTo>
                  <a:lnTo>
                    <a:pt x="224" y="123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90" y="124"/>
                  </a:lnTo>
                  <a:lnTo>
                    <a:pt x="81" y="125"/>
                  </a:lnTo>
                  <a:lnTo>
                    <a:pt x="71" y="127"/>
                  </a:lnTo>
                  <a:lnTo>
                    <a:pt x="61" y="131"/>
                  </a:lnTo>
                  <a:lnTo>
                    <a:pt x="52" y="135"/>
                  </a:lnTo>
                  <a:lnTo>
                    <a:pt x="44" y="140"/>
                  </a:lnTo>
                  <a:lnTo>
                    <a:pt x="37" y="146"/>
                  </a:lnTo>
                  <a:lnTo>
                    <a:pt x="29" y="153"/>
                  </a:lnTo>
                  <a:lnTo>
                    <a:pt x="23" y="159"/>
                  </a:lnTo>
                  <a:lnTo>
                    <a:pt x="18" y="168"/>
                  </a:lnTo>
                  <a:lnTo>
                    <a:pt x="12" y="176"/>
                  </a:lnTo>
                  <a:lnTo>
                    <a:pt x="8" y="185"/>
                  </a:lnTo>
                  <a:lnTo>
                    <a:pt x="5" y="194"/>
                  </a:lnTo>
                  <a:lnTo>
                    <a:pt x="2" y="203"/>
                  </a:lnTo>
                  <a:lnTo>
                    <a:pt x="0" y="214"/>
                  </a:lnTo>
                  <a:lnTo>
                    <a:pt x="0" y="224"/>
                  </a:lnTo>
                  <a:lnTo>
                    <a:pt x="0" y="259"/>
                  </a:lnTo>
                  <a:lnTo>
                    <a:pt x="179" y="259"/>
                  </a:lnTo>
                  <a:lnTo>
                    <a:pt x="179" y="240"/>
                  </a:lnTo>
                  <a:lnTo>
                    <a:pt x="179" y="240"/>
                  </a:lnTo>
                  <a:lnTo>
                    <a:pt x="180" y="238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2"/>
                  </a:lnTo>
                  <a:lnTo>
                    <a:pt x="215" y="232"/>
                  </a:lnTo>
                  <a:lnTo>
                    <a:pt x="215" y="232"/>
                  </a:lnTo>
                  <a:lnTo>
                    <a:pt x="218" y="233"/>
                  </a:lnTo>
                  <a:lnTo>
                    <a:pt x="220" y="234"/>
                  </a:lnTo>
                  <a:lnTo>
                    <a:pt x="223" y="238"/>
                  </a:lnTo>
                  <a:lnTo>
                    <a:pt x="224" y="240"/>
                  </a:lnTo>
                  <a:lnTo>
                    <a:pt x="224" y="259"/>
                  </a:lnTo>
                  <a:lnTo>
                    <a:pt x="503" y="259"/>
                  </a:lnTo>
                  <a:lnTo>
                    <a:pt x="503" y="240"/>
                  </a:lnTo>
                  <a:lnTo>
                    <a:pt x="503" y="240"/>
                  </a:lnTo>
                  <a:lnTo>
                    <a:pt x="504" y="238"/>
                  </a:lnTo>
                  <a:lnTo>
                    <a:pt x="505" y="234"/>
                  </a:lnTo>
                  <a:lnTo>
                    <a:pt x="508" y="233"/>
                  </a:lnTo>
                  <a:lnTo>
                    <a:pt x="511" y="232"/>
                  </a:lnTo>
                  <a:lnTo>
                    <a:pt x="540" y="232"/>
                  </a:lnTo>
                  <a:lnTo>
                    <a:pt x="540" y="232"/>
                  </a:lnTo>
                  <a:lnTo>
                    <a:pt x="542" y="233"/>
                  </a:lnTo>
                  <a:lnTo>
                    <a:pt x="545" y="234"/>
                  </a:lnTo>
                  <a:lnTo>
                    <a:pt x="546" y="238"/>
                  </a:lnTo>
                  <a:lnTo>
                    <a:pt x="548" y="240"/>
                  </a:lnTo>
                  <a:lnTo>
                    <a:pt x="548" y="259"/>
                  </a:lnTo>
                  <a:lnTo>
                    <a:pt x="726" y="259"/>
                  </a:lnTo>
                  <a:lnTo>
                    <a:pt x="726" y="224"/>
                  </a:lnTo>
                  <a:lnTo>
                    <a:pt x="726" y="224"/>
                  </a:lnTo>
                  <a:lnTo>
                    <a:pt x="726" y="214"/>
                  </a:lnTo>
                  <a:lnTo>
                    <a:pt x="724" y="203"/>
                  </a:lnTo>
                  <a:lnTo>
                    <a:pt x="722" y="194"/>
                  </a:lnTo>
                  <a:lnTo>
                    <a:pt x="718" y="185"/>
                  </a:lnTo>
                  <a:lnTo>
                    <a:pt x="715" y="176"/>
                  </a:lnTo>
                  <a:lnTo>
                    <a:pt x="709" y="168"/>
                  </a:lnTo>
                  <a:lnTo>
                    <a:pt x="703" y="159"/>
                  </a:lnTo>
                  <a:lnTo>
                    <a:pt x="697" y="153"/>
                  </a:lnTo>
                  <a:lnTo>
                    <a:pt x="689" y="146"/>
                  </a:lnTo>
                  <a:lnTo>
                    <a:pt x="682" y="140"/>
                  </a:lnTo>
                  <a:lnTo>
                    <a:pt x="673" y="135"/>
                  </a:lnTo>
                  <a:lnTo>
                    <a:pt x="665" y="131"/>
                  </a:lnTo>
                  <a:lnTo>
                    <a:pt x="656" y="127"/>
                  </a:lnTo>
                  <a:lnTo>
                    <a:pt x="646" y="125"/>
                  </a:lnTo>
                  <a:lnTo>
                    <a:pt x="636" y="124"/>
                  </a:lnTo>
                  <a:lnTo>
                    <a:pt x="626" y="123"/>
                  </a:lnTo>
                  <a:lnTo>
                    <a:pt x="626" y="123"/>
                  </a:lnTo>
                  <a:close/>
                  <a:moveTo>
                    <a:pt x="363" y="12"/>
                  </a:moveTo>
                  <a:lnTo>
                    <a:pt x="363" y="12"/>
                  </a:lnTo>
                  <a:lnTo>
                    <a:pt x="375" y="13"/>
                  </a:lnTo>
                  <a:lnTo>
                    <a:pt x="386" y="14"/>
                  </a:lnTo>
                  <a:lnTo>
                    <a:pt x="398" y="18"/>
                  </a:lnTo>
                  <a:lnTo>
                    <a:pt x="408" y="21"/>
                  </a:lnTo>
                  <a:lnTo>
                    <a:pt x="419" y="26"/>
                  </a:lnTo>
                  <a:lnTo>
                    <a:pt x="429" y="30"/>
                  </a:lnTo>
                  <a:lnTo>
                    <a:pt x="438" y="37"/>
                  </a:lnTo>
                  <a:lnTo>
                    <a:pt x="447" y="44"/>
                  </a:lnTo>
                  <a:lnTo>
                    <a:pt x="455" y="52"/>
                  </a:lnTo>
                  <a:lnTo>
                    <a:pt x="462" y="60"/>
                  </a:lnTo>
                  <a:lnTo>
                    <a:pt x="469" y="70"/>
                  </a:lnTo>
                  <a:lnTo>
                    <a:pt x="475" y="79"/>
                  </a:lnTo>
                  <a:lnTo>
                    <a:pt x="481" y="89"/>
                  </a:lnTo>
                  <a:lnTo>
                    <a:pt x="484" y="101"/>
                  </a:lnTo>
                  <a:lnTo>
                    <a:pt x="488" y="111"/>
                  </a:lnTo>
                  <a:lnTo>
                    <a:pt x="490" y="123"/>
                  </a:lnTo>
                  <a:lnTo>
                    <a:pt x="459" y="123"/>
                  </a:lnTo>
                  <a:lnTo>
                    <a:pt x="459" y="123"/>
                  </a:lnTo>
                  <a:lnTo>
                    <a:pt x="457" y="115"/>
                  </a:lnTo>
                  <a:lnTo>
                    <a:pt x="454" y="106"/>
                  </a:lnTo>
                  <a:lnTo>
                    <a:pt x="451" y="98"/>
                  </a:lnTo>
                  <a:lnTo>
                    <a:pt x="446" y="92"/>
                  </a:lnTo>
                  <a:lnTo>
                    <a:pt x="442" y="85"/>
                  </a:lnTo>
                  <a:lnTo>
                    <a:pt x="437" y="78"/>
                  </a:lnTo>
                  <a:lnTo>
                    <a:pt x="431" y="72"/>
                  </a:lnTo>
                  <a:lnTo>
                    <a:pt x="426" y="66"/>
                  </a:lnTo>
                  <a:lnTo>
                    <a:pt x="419" y="62"/>
                  </a:lnTo>
                  <a:lnTo>
                    <a:pt x="412" y="57"/>
                  </a:lnTo>
                  <a:lnTo>
                    <a:pt x="405" y="52"/>
                  </a:lnTo>
                  <a:lnTo>
                    <a:pt x="397" y="50"/>
                  </a:lnTo>
                  <a:lnTo>
                    <a:pt x="389" y="47"/>
                  </a:lnTo>
                  <a:lnTo>
                    <a:pt x="381" y="45"/>
                  </a:lnTo>
                  <a:lnTo>
                    <a:pt x="371" y="44"/>
                  </a:lnTo>
                  <a:lnTo>
                    <a:pt x="363" y="44"/>
                  </a:lnTo>
                  <a:lnTo>
                    <a:pt x="363" y="44"/>
                  </a:lnTo>
                  <a:lnTo>
                    <a:pt x="354" y="44"/>
                  </a:lnTo>
                  <a:lnTo>
                    <a:pt x="346" y="45"/>
                  </a:lnTo>
                  <a:lnTo>
                    <a:pt x="338" y="47"/>
                  </a:lnTo>
                  <a:lnTo>
                    <a:pt x="330" y="50"/>
                  </a:lnTo>
                  <a:lnTo>
                    <a:pt x="322" y="52"/>
                  </a:lnTo>
                  <a:lnTo>
                    <a:pt x="315" y="57"/>
                  </a:lnTo>
                  <a:lnTo>
                    <a:pt x="308" y="62"/>
                  </a:lnTo>
                  <a:lnTo>
                    <a:pt x="301" y="66"/>
                  </a:lnTo>
                  <a:lnTo>
                    <a:pt x="295" y="72"/>
                  </a:lnTo>
                  <a:lnTo>
                    <a:pt x="290" y="78"/>
                  </a:lnTo>
                  <a:lnTo>
                    <a:pt x="284" y="85"/>
                  </a:lnTo>
                  <a:lnTo>
                    <a:pt x="279" y="92"/>
                  </a:lnTo>
                  <a:lnTo>
                    <a:pt x="276" y="98"/>
                  </a:lnTo>
                  <a:lnTo>
                    <a:pt x="272" y="106"/>
                  </a:lnTo>
                  <a:lnTo>
                    <a:pt x="270" y="115"/>
                  </a:lnTo>
                  <a:lnTo>
                    <a:pt x="268" y="123"/>
                  </a:lnTo>
                  <a:lnTo>
                    <a:pt x="237" y="123"/>
                  </a:lnTo>
                  <a:lnTo>
                    <a:pt x="237" y="123"/>
                  </a:lnTo>
                  <a:lnTo>
                    <a:pt x="239" y="111"/>
                  </a:lnTo>
                  <a:lnTo>
                    <a:pt x="241" y="101"/>
                  </a:lnTo>
                  <a:lnTo>
                    <a:pt x="246" y="89"/>
                  </a:lnTo>
                  <a:lnTo>
                    <a:pt x="250" y="79"/>
                  </a:lnTo>
                  <a:lnTo>
                    <a:pt x="257" y="70"/>
                  </a:lnTo>
                  <a:lnTo>
                    <a:pt x="263" y="60"/>
                  </a:lnTo>
                  <a:lnTo>
                    <a:pt x="271" y="52"/>
                  </a:lnTo>
                  <a:lnTo>
                    <a:pt x="279" y="44"/>
                  </a:lnTo>
                  <a:lnTo>
                    <a:pt x="288" y="37"/>
                  </a:lnTo>
                  <a:lnTo>
                    <a:pt x="298" y="30"/>
                  </a:lnTo>
                  <a:lnTo>
                    <a:pt x="307" y="26"/>
                  </a:lnTo>
                  <a:lnTo>
                    <a:pt x="317" y="21"/>
                  </a:lnTo>
                  <a:lnTo>
                    <a:pt x="329" y="18"/>
                  </a:lnTo>
                  <a:lnTo>
                    <a:pt x="340" y="14"/>
                  </a:lnTo>
                  <a:lnTo>
                    <a:pt x="352" y="13"/>
                  </a:lnTo>
                  <a:lnTo>
                    <a:pt x="363" y="12"/>
                  </a:lnTo>
                  <a:lnTo>
                    <a:pt x="363" y="12"/>
                  </a:lnTo>
                  <a:close/>
                  <a:moveTo>
                    <a:pt x="363" y="56"/>
                  </a:moveTo>
                  <a:lnTo>
                    <a:pt x="363" y="56"/>
                  </a:lnTo>
                  <a:lnTo>
                    <a:pt x="378" y="57"/>
                  </a:lnTo>
                  <a:lnTo>
                    <a:pt x="392" y="62"/>
                  </a:lnTo>
                  <a:lnTo>
                    <a:pt x="405" y="67"/>
                  </a:lnTo>
                  <a:lnTo>
                    <a:pt x="416" y="75"/>
                  </a:lnTo>
                  <a:lnTo>
                    <a:pt x="427" y="85"/>
                  </a:lnTo>
                  <a:lnTo>
                    <a:pt x="435" y="96"/>
                  </a:lnTo>
                  <a:lnTo>
                    <a:pt x="442" y="109"/>
                  </a:lnTo>
                  <a:lnTo>
                    <a:pt x="446" y="123"/>
                  </a:lnTo>
                  <a:lnTo>
                    <a:pt x="280" y="123"/>
                  </a:lnTo>
                  <a:lnTo>
                    <a:pt x="280" y="123"/>
                  </a:lnTo>
                  <a:lnTo>
                    <a:pt x="285" y="109"/>
                  </a:lnTo>
                  <a:lnTo>
                    <a:pt x="291" y="96"/>
                  </a:lnTo>
                  <a:lnTo>
                    <a:pt x="300" y="85"/>
                  </a:lnTo>
                  <a:lnTo>
                    <a:pt x="310" y="75"/>
                  </a:lnTo>
                  <a:lnTo>
                    <a:pt x="322" y="67"/>
                  </a:lnTo>
                  <a:lnTo>
                    <a:pt x="334" y="62"/>
                  </a:lnTo>
                  <a:lnTo>
                    <a:pt x="348" y="57"/>
                  </a:lnTo>
                  <a:lnTo>
                    <a:pt x="363" y="56"/>
                  </a:lnTo>
                  <a:lnTo>
                    <a:pt x="363" y="56"/>
                  </a:lnTo>
                  <a:close/>
                  <a:moveTo>
                    <a:pt x="714" y="247"/>
                  </a:moveTo>
                  <a:lnTo>
                    <a:pt x="559" y="247"/>
                  </a:lnTo>
                  <a:lnTo>
                    <a:pt x="559" y="240"/>
                  </a:lnTo>
                  <a:lnTo>
                    <a:pt x="559" y="240"/>
                  </a:lnTo>
                  <a:lnTo>
                    <a:pt x="559" y="237"/>
                  </a:lnTo>
                  <a:lnTo>
                    <a:pt x="558" y="232"/>
                  </a:lnTo>
                  <a:lnTo>
                    <a:pt x="556" y="229"/>
                  </a:lnTo>
                  <a:lnTo>
                    <a:pt x="553" y="226"/>
                  </a:lnTo>
                  <a:lnTo>
                    <a:pt x="551" y="224"/>
                  </a:lnTo>
                  <a:lnTo>
                    <a:pt x="546" y="222"/>
                  </a:lnTo>
                  <a:lnTo>
                    <a:pt x="543" y="221"/>
                  </a:lnTo>
                  <a:lnTo>
                    <a:pt x="540" y="221"/>
                  </a:lnTo>
                  <a:lnTo>
                    <a:pt x="511" y="221"/>
                  </a:lnTo>
                  <a:lnTo>
                    <a:pt x="511" y="221"/>
                  </a:lnTo>
                  <a:lnTo>
                    <a:pt x="507" y="221"/>
                  </a:lnTo>
                  <a:lnTo>
                    <a:pt x="503" y="222"/>
                  </a:lnTo>
                  <a:lnTo>
                    <a:pt x="499" y="224"/>
                  </a:lnTo>
                  <a:lnTo>
                    <a:pt x="497" y="226"/>
                  </a:lnTo>
                  <a:lnTo>
                    <a:pt x="495" y="229"/>
                  </a:lnTo>
                  <a:lnTo>
                    <a:pt x="492" y="232"/>
                  </a:lnTo>
                  <a:lnTo>
                    <a:pt x="491" y="237"/>
                  </a:lnTo>
                  <a:lnTo>
                    <a:pt x="491" y="240"/>
                  </a:lnTo>
                  <a:lnTo>
                    <a:pt x="491" y="247"/>
                  </a:lnTo>
                  <a:lnTo>
                    <a:pt x="235" y="247"/>
                  </a:lnTo>
                  <a:lnTo>
                    <a:pt x="235" y="240"/>
                  </a:lnTo>
                  <a:lnTo>
                    <a:pt x="235" y="240"/>
                  </a:lnTo>
                  <a:lnTo>
                    <a:pt x="235" y="237"/>
                  </a:lnTo>
                  <a:lnTo>
                    <a:pt x="234" y="232"/>
                  </a:lnTo>
                  <a:lnTo>
                    <a:pt x="232" y="229"/>
                  </a:lnTo>
                  <a:lnTo>
                    <a:pt x="230" y="226"/>
                  </a:lnTo>
                  <a:lnTo>
                    <a:pt x="226" y="224"/>
                  </a:lnTo>
                  <a:lnTo>
                    <a:pt x="223" y="222"/>
                  </a:lnTo>
                  <a:lnTo>
                    <a:pt x="219" y="221"/>
                  </a:lnTo>
                  <a:lnTo>
                    <a:pt x="215" y="221"/>
                  </a:lnTo>
                  <a:lnTo>
                    <a:pt x="187" y="221"/>
                  </a:lnTo>
                  <a:lnTo>
                    <a:pt x="187" y="221"/>
                  </a:lnTo>
                  <a:lnTo>
                    <a:pt x="184" y="221"/>
                  </a:lnTo>
                  <a:lnTo>
                    <a:pt x="179" y="222"/>
                  </a:lnTo>
                  <a:lnTo>
                    <a:pt x="176" y="224"/>
                  </a:lnTo>
                  <a:lnTo>
                    <a:pt x="173" y="226"/>
                  </a:lnTo>
                  <a:lnTo>
                    <a:pt x="170" y="229"/>
                  </a:lnTo>
                  <a:lnTo>
                    <a:pt x="169" y="232"/>
                  </a:lnTo>
                  <a:lnTo>
                    <a:pt x="167" y="237"/>
                  </a:lnTo>
                  <a:lnTo>
                    <a:pt x="166" y="240"/>
                  </a:lnTo>
                  <a:lnTo>
                    <a:pt x="166" y="247"/>
                  </a:lnTo>
                  <a:lnTo>
                    <a:pt x="12" y="247"/>
                  </a:lnTo>
                  <a:lnTo>
                    <a:pt x="12" y="224"/>
                  </a:lnTo>
                  <a:lnTo>
                    <a:pt x="12" y="224"/>
                  </a:lnTo>
                  <a:lnTo>
                    <a:pt x="13" y="215"/>
                  </a:lnTo>
                  <a:lnTo>
                    <a:pt x="14" y="206"/>
                  </a:lnTo>
                  <a:lnTo>
                    <a:pt x="17" y="198"/>
                  </a:lnTo>
                  <a:lnTo>
                    <a:pt x="19" y="189"/>
                  </a:lnTo>
                  <a:lnTo>
                    <a:pt x="23" y="181"/>
                  </a:lnTo>
                  <a:lnTo>
                    <a:pt x="27" y="174"/>
                  </a:lnTo>
                  <a:lnTo>
                    <a:pt x="33" y="168"/>
                  </a:lnTo>
                  <a:lnTo>
                    <a:pt x="38" y="161"/>
                  </a:lnTo>
                  <a:lnTo>
                    <a:pt x="44" y="155"/>
                  </a:lnTo>
                  <a:lnTo>
                    <a:pt x="51" y="150"/>
                  </a:lnTo>
                  <a:lnTo>
                    <a:pt x="59" y="146"/>
                  </a:lnTo>
                  <a:lnTo>
                    <a:pt x="66" y="142"/>
                  </a:lnTo>
                  <a:lnTo>
                    <a:pt x="74" y="139"/>
                  </a:lnTo>
                  <a:lnTo>
                    <a:pt x="83" y="138"/>
                  </a:lnTo>
                  <a:lnTo>
                    <a:pt x="91" y="135"/>
                  </a:lnTo>
                  <a:lnTo>
                    <a:pt x="101" y="135"/>
                  </a:lnTo>
                  <a:lnTo>
                    <a:pt x="626" y="135"/>
                  </a:lnTo>
                  <a:lnTo>
                    <a:pt x="626" y="135"/>
                  </a:lnTo>
                  <a:lnTo>
                    <a:pt x="635" y="135"/>
                  </a:lnTo>
                  <a:lnTo>
                    <a:pt x="643" y="138"/>
                  </a:lnTo>
                  <a:lnTo>
                    <a:pt x="652" y="139"/>
                  </a:lnTo>
                  <a:lnTo>
                    <a:pt x="661" y="142"/>
                  </a:lnTo>
                  <a:lnTo>
                    <a:pt x="667" y="146"/>
                  </a:lnTo>
                  <a:lnTo>
                    <a:pt x="675" y="150"/>
                  </a:lnTo>
                  <a:lnTo>
                    <a:pt x="682" y="155"/>
                  </a:lnTo>
                  <a:lnTo>
                    <a:pt x="688" y="161"/>
                  </a:lnTo>
                  <a:lnTo>
                    <a:pt x="694" y="168"/>
                  </a:lnTo>
                  <a:lnTo>
                    <a:pt x="699" y="174"/>
                  </a:lnTo>
                  <a:lnTo>
                    <a:pt x="703" y="181"/>
                  </a:lnTo>
                  <a:lnTo>
                    <a:pt x="707" y="189"/>
                  </a:lnTo>
                  <a:lnTo>
                    <a:pt x="710" y="198"/>
                  </a:lnTo>
                  <a:lnTo>
                    <a:pt x="712" y="206"/>
                  </a:lnTo>
                  <a:lnTo>
                    <a:pt x="714" y="215"/>
                  </a:lnTo>
                  <a:lnTo>
                    <a:pt x="714" y="224"/>
                  </a:lnTo>
                  <a:lnTo>
                    <a:pt x="714" y="247"/>
                  </a:lnTo>
                  <a:close/>
                </a:path>
              </a:pathLst>
            </a:custGeom>
            <a:solidFill>
              <a:srgbClr val="4BC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Freeform 44"/>
            <p:cNvSpPr>
              <a:spLocks noEditPoints="1"/>
            </p:cNvSpPr>
            <p:nvPr userDrawn="1"/>
          </p:nvSpPr>
          <p:spPr bwMode="auto">
            <a:xfrm>
              <a:off x="4784726" y="3811588"/>
              <a:ext cx="576263" cy="261938"/>
            </a:xfrm>
            <a:custGeom>
              <a:avLst/>
              <a:gdLst>
                <a:gd name="T0" fmla="*/ 546 w 726"/>
                <a:gd name="T1" fmla="*/ 29 h 330"/>
                <a:gd name="T2" fmla="*/ 540 w 726"/>
                <a:gd name="T3" fmla="*/ 34 h 330"/>
                <a:gd name="T4" fmla="*/ 508 w 726"/>
                <a:gd name="T5" fmla="*/ 34 h 330"/>
                <a:gd name="T6" fmla="*/ 503 w 726"/>
                <a:gd name="T7" fmla="*/ 26 h 330"/>
                <a:gd name="T8" fmla="*/ 224 w 726"/>
                <a:gd name="T9" fmla="*/ 26 h 330"/>
                <a:gd name="T10" fmla="*/ 220 w 726"/>
                <a:gd name="T11" fmla="*/ 31 h 330"/>
                <a:gd name="T12" fmla="*/ 187 w 726"/>
                <a:gd name="T13" fmla="*/ 34 h 330"/>
                <a:gd name="T14" fmla="*/ 181 w 726"/>
                <a:gd name="T15" fmla="*/ 31 h 330"/>
                <a:gd name="T16" fmla="*/ 179 w 726"/>
                <a:gd name="T17" fmla="*/ 0 h 330"/>
                <a:gd name="T18" fmla="*/ 0 w 726"/>
                <a:gd name="T19" fmla="*/ 230 h 330"/>
                <a:gd name="T20" fmla="*/ 5 w 726"/>
                <a:gd name="T21" fmla="*/ 260 h 330"/>
                <a:gd name="T22" fmla="*/ 18 w 726"/>
                <a:gd name="T23" fmla="*/ 285 h 330"/>
                <a:gd name="T24" fmla="*/ 37 w 726"/>
                <a:gd name="T25" fmla="*/ 307 h 330"/>
                <a:gd name="T26" fmla="*/ 61 w 726"/>
                <a:gd name="T27" fmla="*/ 322 h 330"/>
                <a:gd name="T28" fmla="*/ 90 w 726"/>
                <a:gd name="T29" fmla="*/ 330 h 330"/>
                <a:gd name="T30" fmla="*/ 626 w 726"/>
                <a:gd name="T31" fmla="*/ 330 h 330"/>
                <a:gd name="T32" fmla="*/ 656 w 726"/>
                <a:gd name="T33" fmla="*/ 325 h 330"/>
                <a:gd name="T34" fmla="*/ 682 w 726"/>
                <a:gd name="T35" fmla="*/ 313 h 330"/>
                <a:gd name="T36" fmla="*/ 703 w 726"/>
                <a:gd name="T37" fmla="*/ 293 h 330"/>
                <a:gd name="T38" fmla="*/ 718 w 726"/>
                <a:gd name="T39" fmla="*/ 269 h 330"/>
                <a:gd name="T40" fmla="*/ 726 w 726"/>
                <a:gd name="T41" fmla="*/ 239 h 330"/>
                <a:gd name="T42" fmla="*/ 548 w 726"/>
                <a:gd name="T43" fmla="*/ 0 h 330"/>
                <a:gd name="T44" fmla="*/ 559 w 726"/>
                <a:gd name="T45" fmla="*/ 12 h 330"/>
                <a:gd name="T46" fmla="*/ 714 w 726"/>
                <a:gd name="T47" fmla="*/ 230 h 330"/>
                <a:gd name="T48" fmla="*/ 710 w 726"/>
                <a:gd name="T49" fmla="*/ 255 h 330"/>
                <a:gd name="T50" fmla="*/ 699 w 726"/>
                <a:gd name="T51" fmla="*/ 278 h 330"/>
                <a:gd name="T52" fmla="*/ 682 w 726"/>
                <a:gd name="T53" fmla="*/ 298 h 330"/>
                <a:gd name="T54" fmla="*/ 661 w 726"/>
                <a:gd name="T55" fmla="*/ 310 h 330"/>
                <a:gd name="T56" fmla="*/ 635 w 726"/>
                <a:gd name="T57" fmla="*/ 317 h 330"/>
                <a:gd name="T58" fmla="*/ 101 w 726"/>
                <a:gd name="T59" fmla="*/ 317 h 330"/>
                <a:gd name="T60" fmla="*/ 74 w 726"/>
                <a:gd name="T61" fmla="*/ 314 h 330"/>
                <a:gd name="T62" fmla="*/ 51 w 726"/>
                <a:gd name="T63" fmla="*/ 302 h 330"/>
                <a:gd name="T64" fmla="*/ 33 w 726"/>
                <a:gd name="T65" fmla="*/ 285 h 330"/>
                <a:gd name="T66" fmla="*/ 19 w 726"/>
                <a:gd name="T67" fmla="*/ 263 h 330"/>
                <a:gd name="T68" fmla="*/ 13 w 726"/>
                <a:gd name="T69" fmla="*/ 238 h 330"/>
                <a:gd name="T70" fmla="*/ 166 w 726"/>
                <a:gd name="T71" fmla="*/ 12 h 330"/>
                <a:gd name="T72" fmla="*/ 167 w 726"/>
                <a:gd name="T73" fmla="*/ 30 h 330"/>
                <a:gd name="T74" fmla="*/ 173 w 726"/>
                <a:gd name="T75" fmla="*/ 41 h 330"/>
                <a:gd name="T76" fmla="*/ 184 w 726"/>
                <a:gd name="T77" fmla="*/ 46 h 330"/>
                <a:gd name="T78" fmla="*/ 215 w 726"/>
                <a:gd name="T79" fmla="*/ 46 h 330"/>
                <a:gd name="T80" fmla="*/ 226 w 726"/>
                <a:gd name="T81" fmla="*/ 43 h 330"/>
                <a:gd name="T82" fmla="*/ 234 w 726"/>
                <a:gd name="T83" fmla="*/ 34 h 330"/>
                <a:gd name="T84" fmla="*/ 235 w 726"/>
                <a:gd name="T85" fmla="*/ 12 h 330"/>
                <a:gd name="T86" fmla="*/ 491 w 726"/>
                <a:gd name="T87" fmla="*/ 26 h 330"/>
                <a:gd name="T88" fmla="*/ 495 w 726"/>
                <a:gd name="T89" fmla="*/ 37 h 330"/>
                <a:gd name="T90" fmla="*/ 503 w 726"/>
                <a:gd name="T91" fmla="*/ 45 h 330"/>
                <a:gd name="T92" fmla="*/ 540 w 726"/>
                <a:gd name="T93" fmla="*/ 46 h 330"/>
                <a:gd name="T94" fmla="*/ 546 w 726"/>
                <a:gd name="T95" fmla="*/ 45 h 330"/>
                <a:gd name="T96" fmla="*/ 556 w 726"/>
                <a:gd name="T97" fmla="*/ 37 h 330"/>
                <a:gd name="T98" fmla="*/ 559 w 726"/>
                <a:gd name="T99" fmla="*/ 2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6" h="330">
                  <a:moveTo>
                    <a:pt x="548" y="26"/>
                  </a:moveTo>
                  <a:lnTo>
                    <a:pt x="548" y="26"/>
                  </a:lnTo>
                  <a:lnTo>
                    <a:pt x="546" y="29"/>
                  </a:lnTo>
                  <a:lnTo>
                    <a:pt x="545" y="31"/>
                  </a:lnTo>
                  <a:lnTo>
                    <a:pt x="542" y="34"/>
                  </a:lnTo>
                  <a:lnTo>
                    <a:pt x="540" y="34"/>
                  </a:lnTo>
                  <a:lnTo>
                    <a:pt x="511" y="34"/>
                  </a:lnTo>
                  <a:lnTo>
                    <a:pt x="511" y="34"/>
                  </a:lnTo>
                  <a:lnTo>
                    <a:pt x="508" y="34"/>
                  </a:lnTo>
                  <a:lnTo>
                    <a:pt x="505" y="31"/>
                  </a:lnTo>
                  <a:lnTo>
                    <a:pt x="504" y="29"/>
                  </a:lnTo>
                  <a:lnTo>
                    <a:pt x="503" y="26"/>
                  </a:lnTo>
                  <a:lnTo>
                    <a:pt x="503" y="0"/>
                  </a:lnTo>
                  <a:lnTo>
                    <a:pt x="224" y="0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3" y="29"/>
                  </a:lnTo>
                  <a:lnTo>
                    <a:pt x="220" y="31"/>
                  </a:lnTo>
                  <a:lnTo>
                    <a:pt x="218" y="34"/>
                  </a:lnTo>
                  <a:lnTo>
                    <a:pt x="215" y="34"/>
                  </a:lnTo>
                  <a:lnTo>
                    <a:pt x="187" y="34"/>
                  </a:lnTo>
                  <a:lnTo>
                    <a:pt x="187" y="34"/>
                  </a:lnTo>
                  <a:lnTo>
                    <a:pt x="184" y="34"/>
                  </a:lnTo>
                  <a:lnTo>
                    <a:pt x="181" y="31"/>
                  </a:lnTo>
                  <a:lnTo>
                    <a:pt x="180" y="29"/>
                  </a:lnTo>
                  <a:lnTo>
                    <a:pt x="179" y="26"/>
                  </a:lnTo>
                  <a:lnTo>
                    <a:pt x="179" y="0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0" y="239"/>
                  </a:lnTo>
                  <a:lnTo>
                    <a:pt x="2" y="249"/>
                  </a:lnTo>
                  <a:lnTo>
                    <a:pt x="5" y="260"/>
                  </a:lnTo>
                  <a:lnTo>
                    <a:pt x="8" y="269"/>
                  </a:lnTo>
                  <a:lnTo>
                    <a:pt x="12" y="277"/>
                  </a:lnTo>
                  <a:lnTo>
                    <a:pt x="18" y="285"/>
                  </a:lnTo>
                  <a:lnTo>
                    <a:pt x="23" y="293"/>
                  </a:lnTo>
                  <a:lnTo>
                    <a:pt x="29" y="300"/>
                  </a:lnTo>
                  <a:lnTo>
                    <a:pt x="37" y="307"/>
                  </a:lnTo>
                  <a:lnTo>
                    <a:pt x="44" y="313"/>
                  </a:lnTo>
                  <a:lnTo>
                    <a:pt x="52" y="317"/>
                  </a:lnTo>
                  <a:lnTo>
                    <a:pt x="61" y="322"/>
                  </a:lnTo>
                  <a:lnTo>
                    <a:pt x="71" y="325"/>
                  </a:lnTo>
                  <a:lnTo>
                    <a:pt x="81" y="328"/>
                  </a:lnTo>
                  <a:lnTo>
                    <a:pt x="90" y="330"/>
                  </a:lnTo>
                  <a:lnTo>
                    <a:pt x="101" y="330"/>
                  </a:lnTo>
                  <a:lnTo>
                    <a:pt x="626" y="330"/>
                  </a:lnTo>
                  <a:lnTo>
                    <a:pt x="626" y="330"/>
                  </a:lnTo>
                  <a:lnTo>
                    <a:pt x="636" y="330"/>
                  </a:lnTo>
                  <a:lnTo>
                    <a:pt x="646" y="328"/>
                  </a:lnTo>
                  <a:lnTo>
                    <a:pt x="656" y="325"/>
                  </a:lnTo>
                  <a:lnTo>
                    <a:pt x="665" y="322"/>
                  </a:lnTo>
                  <a:lnTo>
                    <a:pt x="673" y="317"/>
                  </a:lnTo>
                  <a:lnTo>
                    <a:pt x="682" y="313"/>
                  </a:lnTo>
                  <a:lnTo>
                    <a:pt x="689" y="307"/>
                  </a:lnTo>
                  <a:lnTo>
                    <a:pt x="697" y="300"/>
                  </a:lnTo>
                  <a:lnTo>
                    <a:pt x="703" y="293"/>
                  </a:lnTo>
                  <a:lnTo>
                    <a:pt x="709" y="285"/>
                  </a:lnTo>
                  <a:lnTo>
                    <a:pt x="715" y="277"/>
                  </a:lnTo>
                  <a:lnTo>
                    <a:pt x="718" y="269"/>
                  </a:lnTo>
                  <a:lnTo>
                    <a:pt x="722" y="260"/>
                  </a:lnTo>
                  <a:lnTo>
                    <a:pt x="724" y="249"/>
                  </a:lnTo>
                  <a:lnTo>
                    <a:pt x="726" y="239"/>
                  </a:lnTo>
                  <a:lnTo>
                    <a:pt x="726" y="230"/>
                  </a:lnTo>
                  <a:lnTo>
                    <a:pt x="726" y="0"/>
                  </a:lnTo>
                  <a:lnTo>
                    <a:pt x="548" y="0"/>
                  </a:lnTo>
                  <a:lnTo>
                    <a:pt x="548" y="26"/>
                  </a:lnTo>
                  <a:close/>
                  <a:moveTo>
                    <a:pt x="559" y="26"/>
                  </a:moveTo>
                  <a:lnTo>
                    <a:pt x="559" y="12"/>
                  </a:lnTo>
                  <a:lnTo>
                    <a:pt x="714" y="12"/>
                  </a:lnTo>
                  <a:lnTo>
                    <a:pt x="714" y="230"/>
                  </a:lnTo>
                  <a:lnTo>
                    <a:pt x="714" y="230"/>
                  </a:lnTo>
                  <a:lnTo>
                    <a:pt x="714" y="238"/>
                  </a:lnTo>
                  <a:lnTo>
                    <a:pt x="712" y="247"/>
                  </a:lnTo>
                  <a:lnTo>
                    <a:pt x="710" y="255"/>
                  </a:lnTo>
                  <a:lnTo>
                    <a:pt x="707" y="263"/>
                  </a:lnTo>
                  <a:lnTo>
                    <a:pt x="703" y="271"/>
                  </a:lnTo>
                  <a:lnTo>
                    <a:pt x="699" y="278"/>
                  </a:lnTo>
                  <a:lnTo>
                    <a:pt x="694" y="285"/>
                  </a:lnTo>
                  <a:lnTo>
                    <a:pt x="688" y="292"/>
                  </a:lnTo>
                  <a:lnTo>
                    <a:pt x="682" y="298"/>
                  </a:lnTo>
                  <a:lnTo>
                    <a:pt x="675" y="302"/>
                  </a:lnTo>
                  <a:lnTo>
                    <a:pt x="667" y="307"/>
                  </a:lnTo>
                  <a:lnTo>
                    <a:pt x="661" y="310"/>
                  </a:lnTo>
                  <a:lnTo>
                    <a:pt x="652" y="314"/>
                  </a:lnTo>
                  <a:lnTo>
                    <a:pt x="643" y="316"/>
                  </a:lnTo>
                  <a:lnTo>
                    <a:pt x="635" y="317"/>
                  </a:lnTo>
                  <a:lnTo>
                    <a:pt x="626" y="317"/>
                  </a:lnTo>
                  <a:lnTo>
                    <a:pt x="101" y="317"/>
                  </a:lnTo>
                  <a:lnTo>
                    <a:pt x="101" y="317"/>
                  </a:lnTo>
                  <a:lnTo>
                    <a:pt x="91" y="317"/>
                  </a:lnTo>
                  <a:lnTo>
                    <a:pt x="83" y="316"/>
                  </a:lnTo>
                  <a:lnTo>
                    <a:pt x="74" y="314"/>
                  </a:lnTo>
                  <a:lnTo>
                    <a:pt x="66" y="310"/>
                  </a:lnTo>
                  <a:lnTo>
                    <a:pt x="59" y="307"/>
                  </a:lnTo>
                  <a:lnTo>
                    <a:pt x="51" y="302"/>
                  </a:lnTo>
                  <a:lnTo>
                    <a:pt x="44" y="298"/>
                  </a:lnTo>
                  <a:lnTo>
                    <a:pt x="38" y="292"/>
                  </a:lnTo>
                  <a:lnTo>
                    <a:pt x="33" y="285"/>
                  </a:lnTo>
                  <a:lnTo>
                    <a:pt x="27" y="278"/>
                  </a:lnTo>
                  <a:lnTo>
                    <a:pt x="23" y="271"/>
                  </a:lnTo>
                  <a:lnTo>
                    <a:pt x="19" y="263"/>
                  </a:lnTo>
                  <a:lnTo>
                    <a:pt x="17" y="255"/>
                  </a:lnTo>
                  <a:lnTo>
                    <a:pt x="14" y="247"/>
                  </a:lnTo>
                  <a:lnTo>
                    <a:pt x="13" y="238"/>
                  </a:lnTo>
                  <a:lnTo>
                    <a:pt x="12" y="230"/>
                  </a:lnTo>
                  <a:lnTo>
                    <a:pt x="12" y="12"/>
                  </a:lnTo>
                  <a:lnTo>
                    <a:pt x="166" y="12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7" y="30"/>
                  </a:lnTo>
                  <a:lnTo>
                    <a:pt x="169" y="34"/>
                  </a:lnTo>
                  <a:lnTo>
                    <a:pt x="170" y="37"/>
                  </a:lnTo>
                  <a:lnTo>
                    <a:pt x="173" y="41"/>
                  </a:lnTo>
                  <a:lnTo>
                    <a:pt x="176" y="43"/>
                  </a:lnTo>
                  <a:lnTo>
                    <a:pt x="179" y="45"/>
                  </a:lnTo>
                  <a:lnTo>
                    <a:pt x="184" y="46"/>
                  </a:lnTo>
                  <a:lnTo>
                    <a:pt x="187" y="46"/>
                  </a:lnTo>
                  <a:lnTo>
                    <a:pt x="215" y="46"/>
                  </a:lnTo>
                  <a:lnTo>
                    <a:pt x="215" y="46"/>
                  </a:lnTo>
                  <a:lnTo>
                    <a:pt x="219" y="46"/>
                  </a:lnTo>
                  <a:lnTo>
                    <a:pt x="223" y="45"/>
                  </a:lnTo>
                  <a:lnTo>
                    <a:pt x="226" y="43"/>
                  </a:lnTo>
                  <a:lnTo>
                    <a:pt x="230" y="41"/>
                  </a:lnTo>
                  <a:lnTo>
                    <a:pt x="232" y="37"/>
                  </a:lnTo>
                  <a:lnTo>
                    <a:pt x="234" y="34"/>
                  </a:lnTo>
                  <a:lnTo>
                    <a:pt x="235" y="30"/>
                  </a:lnTo>
                  <a:lnTo>
                    <a:pt x="235" y="26"/>
                  </a:lnTo>
                  <a:lnTo>
                    <a:pt x="235" y="12"/>
                  </a:lnTo>
                  <a:lnTo>
                    <a:pt x="491" y="12"/>
                  </a:lnTo>
                  <a:lnTo>
                    <a:pt x="491" y="26"/>
                  </a:lnTo>
                  <a:lnTo>
                    <a:pt x="491" y="26"/>
                  </a:lnTo>
                  <a:lnTo>
                    <a:pt x="491" y="30"/>
                  </a:lnTo>
                  <a:lnTo>
                    <a:pt x="492" y="34"/>
                  </a:lnTo>
                  <a:lnTo>
                    <a:pt x="495" y="37"/>
                  </a:lnTo>
                  <a:lnTo>
                    <a:pt x="497" y="41"/>
                  </a:lnTo>
                  <a:lnTo>
                    <a:pt x="499" y="43"/>
                  </a:lnTo>
                  <a:lnTo>
                    <a:pt x="503" y="45"/>
                  </a:lnTo>
                  <a:lnTo>
                    <a:pt x="507" y="46"/>
                  </a:lnTo>
                  <a:lnTo>
                    <a:pt x="511" y="46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3" y="46"/>
                  </a:lnTo>
                  <a:lnTo>
                    <a:pt x="546" y="45"/>
                  </a:lnTo>
                  <a:lnTo>
                    <a:pt x="551" y="43"/>
                  </a:lnTo>
                  <a:lnTo>
                    <a:pt x="553" y="41"/>
                  </a:lnTo>
                  <a:lnTo>
                    <a:pt x="556" y="37"/>
                  </a:lnTo>
                  <a:lnTo>
                    <a:pt x="558" y="34"/>
                  </a:lnTo>
                  <a:lnTo>
                    <a:pt x="559" y="30"/>
                  </a:lnTo>
                  <a:lnTo>
                    <a:pt x="559" y="26"/>
                  </a:lnTo>
                  <a:lnTo>
                    <a:pt x="559" y="26"/>
                  </a:lnTo>
                  <a:close/>
                </a:path>
              </a:pathLst>
            </a:custGeom>
            <a:solidFill>
              <a:srgbClr val="4BC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07" name="Text Placeholder 4"/>
          <p:cNvSpPr>
            <a:spLocks noGrp="1"/>
          </p:cNvSpPr>
          <p:nvPr>
            <p:ph type="body" sz="quarter" idx="60" hasCustomPrompt="1"/>
          </p:nvPr>
        </p:nvSpPr>
        <p:spPr>
          <a:xfrm>
            <a:off x="5535546" y="2531598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1. Insert your text here</a:t>
            </a:r>
          </a:p>
        </p:txBody>
      </p:sp>
      <p:sp>
        <p:nvSpPr>
          <p:cNvPr id="108" name="Text Placeholder 4"/>
          <p:cNvSpPr>
            <a:spLocks noGrp="1"/>
          </p:cNvSpPr>
          <p:nvPr>
            <p:ph type="body" sz="quarter" idx="61" hasCustomPrompt="1"/>
          </p:nvPr>
        </p:nvSpPr>
        <p:spPr>
          <a:xfrm>
            <a:off x="6384033" y="3628595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2. Insert your text here</a:t>
            </a:r>
          </a:p>
        </p:txBody>
      </p:sp>
      <p:sp>
        <p:nvSpPr>
          <p:cNvPr id="109" name="Text Placeholder 4"/>
          <p:cNvSpPr>
            <a:spLocks noGrp="1"/>
          </p:cNvSpPr>
          <p:nvPr>
            <p:ph type="body" sz="quarter" idx="62" hasCustomPrompt="1"/>
          </p:nvPr>
        </p:nvSpPr>
        <p:spPr>
          <a:xfrm>
            <a:off x="7263738" y="4739843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3.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992698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12191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06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92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D178-566D-42E3-9086-43A769C4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09C95-1AC7-4B53-A503-2075BF91F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732FA-1147-4456-9FC4-36DAB3E3E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2BD60-08EC-4B71-B140-9AFF80CC0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85E5F-C35D-4F50-A967-C13581A2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35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dpi="0" rotWithShape="1">
          <a:blip r:embed="rId2">
            <a:lum/>
          </a:blip>
          <a:srcRect/>
          <a:stretch>
            <a:fillRect l="-1000" t="4000" r="2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3" y="1"/>
            <a:ext cx="5372100" cy="704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752876" y="0"/>
            <a:ext cx="8439151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13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l="43000" t="-7000" r="-28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8134349" y="5867400"/>
            <a:ext cx="4057651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0001251" cy="6858000"/>
          </a:xfrm>
          <a:prstGeom prst="rect">
            <a:avLst/>
          </a:prstGeom>
          <a:gradFill>
            <a:gsLst>
              <a:gs pos="8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61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 l="47000" t="30000" r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7524749" y="1"/>
            <a:ext cx="4667251" cy="207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9696451" cy="6858000"/>
          </a:xfrm>
          <a:prstGeom prst="rect">
            <a:avLst/>
          </a:prstGeom>
          <a:gradFill>
            <a:gsLst>
              <a:gs pos="8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68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绿优格设计专用\成品\电子小报\212494353.png"/>
          <p:cNvPicPr>
            <a:picLocks noChangeAspect="1" noChangeArrowheads="1"/>
          </p:cNvPicPr>
          <p:nvPr userDrawn="1"/>
        </p:nvPicPr>
        <p:blipFill>
          <a:blip r:embed="rId2"/>
          <a:srcRect t="19885"/>
          <a:stretch>
            <a:fillRect/>
          </a:stretch>
        </p:blipFill>
        <p:spPr bwMode="auto">
          <a:xfrm>
            <a:off x="16" y="0"/>
            <a:ext cx="12237271" cy="693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132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绿优格设计专用\成品\电子小报\积累素材\背景3.png"/>
          <p:cNvPicPr>
            <a:picLocks noChangeAspect="1" noChangeArrowheads="1"/>
          </p:cNvPicPr>
          <p:nvPr userDrawn="1"/>
        </p:nvPicPr>
        <p:blipFill>
          <a:blip r:embed="rId2"/>
          <a:srcRect t="204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356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rcRect t="2043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590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rcRect t="246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31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8109" y="0"/>
            <a:ext cx="1217578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72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绿优格设计专用\成品\电子小报\积累素材\背景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8109" y="24"/>
            <a:ext cx="12175787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45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657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AC2C2-31E3-41F1-BCEC-4A07E5C5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2FC8-C817-42F8-ABCE-34FA2648C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956CA-233A-4A4D-9978-D0D913909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2FD7E-49AC-4369-A216-783419724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74BEE-25AC-4648-9293-89B3AB12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851F2-8076-44BC-88CA-12ED5AD7C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849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51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423" indent="0">
              <a:buNone/>
              <a:defRPr sz="1500"/>
            </a:lvl2pPr>
            <a:lvl3pPr marL="912927" indent="0">
              <a:buNone/>
              <a:defRPr sz="1200"/>
            </a:lvl3pPr>
            <a:lvl4pPr marL="1369390" indent="0">
              <a:buNone/>
              <a:defRPr sz="1100"/>
            </a:lvl4pPr>
            <a:lvl5pPr marL="1825853" indent="0">
              <a:buNone/>
              <a:defRPr sz="1100"/>
            </a:lvl5pPr>
            <a:lvl6pPr marL="2282358" indent="0">
              <a:buNone/>
              <a:defRPr sz="1100"/>
            </a:lvl6pPr>
            <a:lvl7pPr marL="2738778" indent="0">
              <a:buNone/>
              <a:defRPr sz="1100"/>
            </a:lvl7pPr>
            <a:lvl8pPr marL="3195200" indent="0">
              <a:buNone/>
              <a:defRPr sz="1100"/>
            </a:lvl8pPr>
            <a:lvl9pPr marL="3651623" indent="0">
              <a:buNone/>
              <a:defRPr sz="11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99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51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23" indent="0">
              <a:buNone/>
              <a:defRPr sz="2800"/>
            </a:lvl2pPr>
            <a:lvl3pPr marL="912927" indent="0">
              <a:buNone/>
              <a:defRPr sz="2400"/>
            </a:lvl3pPr>
            <a:lvl4pPr marL="1369390" indent="0">
              <a:buNone/>
              <a:defRPr sz="2000"/>
            </a:lvl4pPr>
            <a:lvl5pPr marL="1825853" indent="0">
              <a:buNone/>
              <a:defRPr sz="2000"/>
            </a:lvl5pPr>
            <a:lvl6pPr marL="2282358" indent="0">
              <a:buNone/>
              <a:defRPr sz="2000"/>
            </a:lvl6pPr>
            <a:lvl7pPr marL="2738778" indent="0">
              <a:buNone/>
              <a:defRPr sz="2000"/>
            </a:lvl7pPr>
            <a:lvl8pPr marL="3195200" indent="0">
              <a:buNone/>
              <a:defRPr sz="2000"/>
            </a:lvl8pPr>
            <a:lvl9pPr marL="3651623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423" indent="0">
              <a:buNone/>
              <a:defRPr sz="1500"/>
            </a:lvl2pPr>
            <a:lvl3pPr marL="912927" indent="0">
              <a:buNone/>
              <a:defRPr sz="1200"/>
            </a:lvl3pPr>
            <a:lvl4pPr marL="1369390" indent="0">
              <a:buNone/>
              <a:defRPr sz="1100"/>
            </a:lvl4pPr>
            <a:lvl5pPr marL="1825853" indent="0">
              <a:buNone/>
              <a:defRPr sz="1100"/>
            </a:lvl5pPr>
            <a:lvl6pPr marL="2282358" indent="0">
              <a:buNone/>
              <a:defRPr sz="1100"/>
            </a:lvl6pPr>
            <a:lvl7pPr marL="2738778" indent="0">
              <a:buNone/>
              <a:defRPr sz="1100"/>
            </a:lvl7pPr>
            <a:lvl8pPr marL="3195200" indent="0">
              <a:buNone/>
              <a:defRPr sz="1100"/>
            </a:lvl8pPr>
            <a:lvl9pPr marL="3651623" indent="0">
              <a:buNone/>
              <a:defRPr sz="11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25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69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211"/>
            <a:ext cx="2628900" cy="5811839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3" y="365211"/>
            <a:ext cx="7734300" cy="5811839"/>
          </a:xfrm>
        </p:spPr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43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8B7B7-9695-4CF1-93FB-9039B105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FD308-4B31-4D0C-BE96-D263BEB35BAE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8CE78-303F-4CBE-8136-DC9ABBAC1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0FFDA-13EC-4602-8EAE-DB87317CD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BFBAC-BC34-49A2-8734-62B9012272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3523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D1B6-A8E2-4890-BCE8-A1CCFDA6B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B7307-9646-472B-B5C4-B7780CB956E5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B32F7-6E97-402F-BB07-80700BF76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BDE43-AD0D-4940-916F-D742E095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CB822-8A70-40AA-9064-8391EDB01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816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7DBF7-9EBD-4442-B321-1B7383746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6B8A7-0086-4497-BC61-D81BCB6F1684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187C4-CABE-4B81-9690-11B82585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E6B06-B88F-47BD-991D-D42E2E35B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55EC2-3BAF-4881-BEAA-6A4C92C7D0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965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A5289C-19A4-4D97-98CC-73F4A814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F7A8B-3799-4749-AB16-7D1666DDD11C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B662F4-FE64-47D9-AD39-44146D85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D1A588-3E4C-45E4-B49B-B0864B20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7AE84-625F-47CE-BF17-30C5B6B10C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2106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5CC7F05-9953-44CD-9A65-C4AF19402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8E005-5EA3-454A-9655-2CA191A23C8D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402069E-6CE7-4AF2-90B9-F741148D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AFC693-9284-4E92-8A31-FA864766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B555A-4248-4D39-8EDE-75390304E8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14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65E70-348D-44A1-8C6D-736CA13B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67BCB-AA02-454D-B540-097E2862D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DC6C8E-F502-4FB2-B487-2283A418B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A3E3C-D186-46C8-A8C1-FC206223B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F5D5A6-0BCA-4402-B1A3-DBA2F9584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DCFC39-5AF4-4CDD-B267-99176A482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FC85BC-9930-48AC-8D6C-D3C9A469B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05664-7A05-4EF0-BEDE-22EEDFCA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71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B77C68B-E29C-4216-A9A4-59B298DB3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731F9-AD62-4D3B-96C3-65979F33BF2D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F3E96E5-40E1-4BA0-8FC1-DDC9B2DA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1F527C5-D9CF-4AC0-BEEE-4F994B91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92023-6E9D-4BE9-8383-1179216EB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9790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35DB1C-3268-490C-96F1-82FDCE38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FAB9-3EE5-4990-914E-D034DD7E18B6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4F34F5A-9C96-489E-A5B0-9331B15FE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490C46-F920-45C2-B111-6CD6AABD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BFA0B-C077-4232-91BB-08DAC35CB9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9473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1F1799-160A-4D07-BBE7-FDC2F5FB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EB21E-9B15-4322-ACE8-710AD53E6C43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8FD724A-A2F1-4B29-AAEC-CDD42208A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32CA83-3D30-44C8-BEF4-24B53D14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05988-8994-495B-A1E9-CCF842AEC2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9380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E849E17-6040-4A02-8D91-F2DF43EDB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1AC1E-2D79-428C-8DB3-120C61A6423A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E15B11-E343-4AA6-BC66-4280F63E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031600-AB49-43E6-9530-E708FBB83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24A34-F20E-42F3-A006-6303BD6326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0604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755DE-5016-42E5-AAED-87D6B3FE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F87E6-51D4-4507-86AB-0DABCEE33539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51DBC-1580-40D9-B82D-6EA0F30FB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21054-EF29-4415-8DBB-F045B52E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BF724-DA7B-4CB4-ACC1-E9E2CDECBF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8799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69757-6817-403E-9033-A440152A6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7DAB4-CBA1-42D6-9324-11FF29DCE746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6580B-1B13-4B8A-9638-B061D9DE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2AC2E-3CC7-4B0E-BD89-17F818CCC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5D1F7-B74E-4BD7-A18D-046C75BC0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4335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9897"/>
      </p:ext>
    </p:extLst>
  </p:cSld>
  <p:clrMapOvr>
    <a:masterClrMapping/>
  </p:clrMapOvr>
  <p:transition spd="slow" advTm="3000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75655"/>
      </p:ext>
    </p:extLst>
  </p:cSld>
  <p:clrMapOvr>
    <a:masterClrMapping/>
  </p:clrMapOvr>
  <p:transition spd="slow" advTm="3000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69274"/>
      </p:ext>
    </p:extLst>
  </p:cSld>
  <p:clrMapOvr>
    <a:masterClrMapping/>
  </p:clrMapOvr>
  <p:transition spd="slow" advTm="3000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229332"/>
      </p:ext>
    </p:extLst>
  </p:cSld>
  <p:clrMapOvr>
    <a:masterClrMapping/>
  </p:clrMapOvr>
  <p:transition spd="slow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B62BE-DFB0-4AAD-AB96-0E66888D4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372A02-2D38-4981-9B6C-6A587F206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468B07-6EB6-4359-BA9B-5F00E731A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0B9D8-4A7D-4DB1-9B6F-C0B077FB8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56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552660"/>
      </p:ext>
    </p:extLst>
  </p:cSld>
  <p:clrMapOvr>
    <a:masterClrMapping/>
  </p:clrMapOvr>
  <p:transition spd="slow" advTm="3000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91823"/>
      </p:ext>
    </p:extLst>
  </p:cSld>
  <p:clrMapOvr>
    <a:masterClrMapping/>
  </p:clrMapOvr>
  <p:transition spd="slow" advTm="3000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954950"/>
      </p:ext>
    </p:extLst>
  </p:cSld>
  <p:clrMapOvr>
    <a:masterClrMapping/>
  </p:clrMapOvr>
  <p:transition spd="slow" advTm="3000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83214"/>
      </p:ext>
    </p:extLst>
  </p:cSld>
  <p:clrMapOvr>
    <a:masterClrMapping/>
  </p:clrMapOvr>
  <p:transition spd="slow" advTm="3000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7979"/>
      </p:ext>
    </p:extLst>
  </p:cSld>
  <p:clrMapOvr>
    <a:masterClrMapping/>
  </p:clrMapOvr>
  <p:transition spd="slow" advTm="3000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32664"/>
      </p:ext>
    </p:extLst>
  </p:cSld>
  <p:clrMapOvr>
    <a:masterClrMapping/>
  </p:clrMapOvr>
  <p:transition spd="slow" advTm="3000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06710"/>
      </p:ext>
    </p:extLst>
  </p:cSld>
  <p:clrMapOvr>
    <a:masterClrMapping/>
  </p:clrMapOvr>
  <p:transition spd="slow" advTm="3000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33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952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88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933198-BE46-40EA-B8C9-DD787F1F1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C8162D-9B18-4AC8-9C3E-228BE069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DAB26-7956-4259-8209-18E6BA89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764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495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404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774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171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875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694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190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7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184E2-02E8-4922-854B-E04518F0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6308C-682E-4DA5-97C4-12705F83B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9CC50-1ADF-4836-A647-A90977CCC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EDCA1-53F5-4237-9581-46045BA0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3D9AB-A15C-45F0-B1B9-15488DA3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E2313-1543-4DBD-AF33-26A24B829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3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E720D-7C57-4542-A9F8-66EEEB693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591BC-326A-47BF-A0A5-F09233AA5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EA6BE-A3F2-4E8A-AFCE-92988A663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667D9-5B5F-4F4E-9435-E3C3C1DC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536999-BC98-494E-B679-095D67CC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23438-A832-4982-A6B7-6E1DAA2B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05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D7CC1C-E297-49F1-BC6A-794ECF76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7F761-E592-4A80-9F57-DFF3CFE22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9C545-1A58-47DB-B595-57F33B6A2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8D7AE-518E-4D19-BABC-E94511E3AB59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FBF4F-CFBF-4104-9AD5-DEC0D6093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6B03E-2CE3-45B8-BA0F-6030467B8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9A110-2DDE-4FBE-8D1E-3250073F8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2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/>
          <a:stretch>
            <a:fillRect/>
          </a:stretch>
        </p:blipFill>
        <p:spPr>
          <a:xfrm>
            <a:off x="0" y="3046"/>
            <a:ext cx="12184782" cy="685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613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xStyles>
    <p:titleStyle>
      <a:lvl1pPr algn="ctr" defTabSz="121823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78" indent="-45707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36" indent="-380898" algn="l" defTabSz="1218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592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030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466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03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340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77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215" indent="-304718" algn="l" defTabSz="12182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37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74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10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48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86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22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058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496" algn="l" defTabSz="12182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5E931-4B77-4ED0-AB94-4F58BA8EC30D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21CD-CA0F-4924-8275-86B69B5B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12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91" y="365780"/>
            <a:ext cx="10515224" cy="1324636"/>
          </a:xfrm>
          <a:prstGeom prst="rect">
            <a:avLst/>
          </a:prstGeom>
        </p:spPr>
        <p:txBody>
          <a:bodyPr vert="horz" lIns="86671" tIns="43335" rIns="86671" bIns="4333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91" y="1825890"/>
            <a:ext cx="10515224" cy="4351729"/>
          </a:xfrm>
          <a:prstGeom prst="rect">
            <a:avLst/>
          </a:prstGeom>
        </p:spPr>
        <p:txBody>
          <a:bodyPr vert="horz" lIns="86671" tIns="43335" rIns="86671" bIns="4333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1" y="6356749"/>
            <a:ext cx="2742447" cy="364275"/>
          </a:xfrm>
          <a:prstGeom prst="rect">
            <a:avLst/>
          </a:prstGeom>
        </p:spPr>
        <p:txBody>
          <a:bodyPr vert="horz" lIns="86671" tIns="43335" rIns="86671" bIns="4333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55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55" fontAlgn="base">
                <a:spcBef>
                  <a:spcPct val="0"/>
                </a:spcBef>
                <a:spcAft>
                  <a:spcPct val="0"/>
                </a:spcAft>
              </a:pPr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5" y="6356749"/>
            <a:ext cx="4115176" cy="364275"/>
          </a:xfrm>
          <a:prstGeom prst="rect">
            <a:avLst/>
          </a:prstGeom>
        </p:spPr>
        <p:txBody>
          <a:bodyPr vert="horz" lIns="86671" tIns="43335" rIns="86671" bIns="4333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55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8" y="6356749"/>
            <a:ext cx="2742447" cy="364275"/>
          </a:xfrm>
          <a:prstGeom prst="rect">
            <a:avLst/>
          </a:prstGeom>
        </p:spPr>
        <p:txBody>
          <a:bodyPr vert="horz" lIns="86671" tIns="43335" rIns="86671" bIns="4333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55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5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866711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78" indent="-216678" algn="l" defTabSz="866711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33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388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744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099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454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6810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166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520" indent="-216678" algn="l" defTabSz="866711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55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11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066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421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777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132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488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6843" algn="l" defTabSz="8667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10" tIns="45718" rIns="91310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10" tIns="45718" rIns="91310" bIns="4571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10" tIns="45718" rIns="9131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AEE0A-A289-467F-9171-54ED5CF42C52}" type="datetimeFigureOut">
              <a:rPr lang="zh-CN" altLang="en-US" smtClean="0"/>
              <a:pPr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10" tIns="45718" rIns="9131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10" tIns="45718" rIns="9131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DA461-72D3-4BB5-A65A-864035EA4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2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292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3" indent="-228253" algn="l" defTabSz="91292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58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78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00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023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527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990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453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958" indent="-228253" algn="l" defTabSz="91292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23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27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90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53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58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778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00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623" algn="l" defTabSz="91292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4C3F997-0CC7-4010-A4CB-CE93D16669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062D0E1-89B8-4899-8EEE-12BEC16492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05651-A9E5-4054-BF11-C1CF5B02E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527E340-F512-4C2D-AA97-E7DA553CAAEE}" type="datetimeFigureOut">
              <a:rPr lang="en-US"/>
              <a:pPr>
                <a:defRPr/>
              </a:pPr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BFD40-1DD9-44F0-B32E-C90BD7EDD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CCA98-4614-4610-B2E4-387BEDCC4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3735E51-26A0-403D-BD9B-18510AEEAE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26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43FB761-B3F0-4EEF-A476-27C2809F41E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98A0BAA-A705-45A5-B4A0-0B5EB858F19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9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 spd="slow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66AFF-4E39-468F-A02E-3A79CD7C46A6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5C85F-4561-4D2B-B77F-8592C741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6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6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emf"/><Relationship Id="rId11" Type="http://schemas.openxmlformats.org/officeDocument/2006/relationships/image" Target="../media/image23.emf"/><Relationship Id="rId5" Type="http://schemas.openxmlformats.org/officeDocument/2006/relationships/hyperlink" Target="http://.chunqiu.yanj.cn/" TargetMode="External"/><Relationship Id="rId10" Type="http://schemas.openxmlformats.org/officeDocument/2006/relationships/image" Target="../media/image22.emf"/><Relationship Id="rId4" Type="http://schemas.openxmlformats.org/officeDocument/2006/relationships/image" Target="../media/image17.emf"/><Relationship Id="rId9" Type="http://schemas.openxmlformats.org/officeDocument/2006/relationships/image" Target="../media/image2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13" Type="http://schemas.openxmlformats.org/officeDocument/2006/relationships/hyperlink" Target="http://images.google.com.vn/imgres?imgurl=http://farm2.static.flickr.com/1343/1041737324_8f9bca9fab.jpg&amp;imgrefurl=http://blog.360.yahoo.com/blog-EAkY9aohc6ebN4i7MW06tAil4UM-%3Fcq%3D1%26p%3D680&amp;h=339&amp;w=500&amp;sz=133&amp;hl=vi&amp;start=1&amp;tbnid=nUTaBcZiIt-i_M:&amp;tbnh=88&amp;tbnw=130&amp;prev=/images%3Fq%3Dd%25C3%25A2n%2Bch%25C3%25A0i%26gbv%3D2%26svnum%3D10%26hl%3Dvi" TargetMode="External"/><Relationship Id="rId3" Type="http://schemas.openxmlformats.org/officeDocument/2006/relationships/audio" Target="../media/audio2.wav"/><Relationship Id="rId7" Type="http://schemas.openxmlformats.org/officeDocument/2006/relationships/image" Target="../media/image60.gif"/><Relationship Id="rId12" Type="http://schemas.openxmlformats.org/officeDocument/2006/relationships/image" Target="../media/image6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9.gif"/><Relationship Id="rId11" Type="http://schemas.openxmlformats.org/officeDocument/2006/relationships/hyperlink" Target="http://images.google.com.vn/imgres?imgurl=http://images.timnhanh.com/tintuc/20070515/nice_pic/580x463/02_1179240216.jpg&amp;imgrefurl=http://tintuc.timnhanh.com/anh/kinh_te/35A4E99F/11&amp;h=267&amp;w=400&amp;sz=34&amp;hl=vi&amp;start=4&amp;tbnid=d1nrEniorGpJiM:&amp;tbnh=83&amp;tbnw=124&amp;prev=/images%3Fq%3Db%25E1%25BA%25BFn%2Bc%25C3%25A1%26gbv%3D2%26svnum%3D10%26hl%3Dvi" TargetMode="External"/><Relationship Id="rId5" Type="http://schemas.openxmlformats.org/officeDocument/2006/relationships/image" Target="../media/image58.png"/><Relationship Id="rId10" Type="http://schemas.openxmlformats.org/officeDocument/2006/relationships/image" Target="../media/image62.jpeg"/><Relationship Id="rId4" Type="http://schemas.openxmlformats.org/officeDocument/2006/relationships/audio" Target="../media/audio3.wav"/><Relationship Id="rId9" Type="http://schemas.openxmlformats.org/officeDocument/2006/relationships/hyperlink" Target="http://images.google.com.vn/imgres?imgurl=http://www.bayvut.com/img/features/images/cambot_mekong_rtr_101007.jpg&amp;imgrefurl=http://www.bayvut.com/baivo/s2056603.htm&amp;h=128&amp;w=220&amp;sz=11&amp;hl=vi&amp;start=27&amp;tbnid=nZbc87R7nTdpKM:&amp;tbnh=62&amp;tbnw=107&amp;prev=/images%3Fq%3Dd%25C3%25A2n%2Bch%25C3%25A0i%26start%3D20%26gbv%3D2%26ndsp%3D20%26svnum%3D10%26hl%3Dvi%26sa%3DN" TargetMode="External"/><Relationship Id="rId1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6442" y="-328450"/>
            <a:ext cx="8399120" cy="19134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0742" y="3845353"/>
            <a:ext cx="13121730" cy="3662192"/>
          </a:xfrm>
          <a:prstGeom prst="rect">
            <a:avLst/>
          </a:prstGeom>
        </p:spPr>
      </p:pic>
      <p:pic>
        <p:nvPicPr>
          <p:cNvPr id="12" name="图片 11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268" y="4029348"/>
            <a:ext cx="4240011" cy="233891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2129" y="4968248"/>
            <a:ext cx="2003772" cy="13136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7829" y="5676451"/>
            <a:ext cx="771715" cy="9406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2225" y="5686986"/>
            <a:ext cx="995272" cy="102454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208947" y="5867982"/>
            <a:ext cx="2577872" cy="991991"/>
            <a:chOff x="8208947" y="5867980"/>
            <a:chExt cx="2577872" cy="991991"/>
          </a:xfrm>
        </p:grpSpPr>
        <p:grpSp>
          <p:nvGrpSpPr>
            <p:cNvPr id="14" name="组合 13"/>
            <p:cNvGrpSpPr/>
            <p:nvPr/>
          </p:nvGrpSpPr>
          <p:grpSpPr>
            <a:xfrm>
              <a:off x="8208947" y="5876561"/>
              <a:ext cx="2577872" cy="983410"/>
              <a:chOff x="4598248" y="3992244"/>
              <a:chExt cx="7593751" cy="2896875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73352" y="4492869"/>
                <a:ext cx="6941251" cy="2396250"/>
              </a:xfrm>
              <a:prstGeom prst="rect">
                <a:avLst/>
              </a:prstGeom>
            </p:spPr>
          </p:pic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98248" y="3992244"/>
                <a:ext cx="7593751" cy="169874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/>
          </p:nvSpPr>
          <p:spPr>
            <a:xfrm>
              <a:off x="8443030" y="5867980"/>
              <a:ext cx="2137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8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rPr>
                <a:t>好好学习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193790" y="5163408"/>
            <a:ext cx="3998210" cy="461665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pPr marL="0" marR="0" lvl="0" indent="0" algn="l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Giáo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viên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: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Lê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thị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Mai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Hương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静蕾简体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C1F3D7-00FA-0E4D-B185-71FE78E0D32F}"/>
              </a:ext>
            </a:extLst>
          </p:cNvPr>
          <p:cNvSpPr txBox="1"/>
          <p:nvPr/>
        </p:nvSpPr>
        <p:spPr>
          <a:xfrm>
            <a:off x="0" y="1732196"/>
            <a:ext cx="12192000" cy="1938968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0" marR="0" lvl="0" indent="0" algn="ct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Chào mừng các thầy cô giáo </a:t>
            </a:r>
          </a:p>
          <a:p>
            <a:pPr marL="0" marR="0" lvl="0" indent="0" algn="ctr" defTabSz="1218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và các em học sinh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về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dự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giờ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lớp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 </a:t>
            </a:r>
            <a:r>
              <a:rPr kumimoji="0" lang="vi-VN" sz="6000" b="1" i="1" u="none" strike="noStrike" kern="1200" cap="none" spc="0" normalizeH="0" baseline="0" noProof="0" dirty="0">
                <a:ln>
                  <a:noFill/>
                </a:ln>
                <a:solidFill>
                  <a:srgbClr val="99CB3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7C</a:t>
            </a:r>
            <a:endParaRPr kumimoji="0" lang="x-none" sz="6000" b="1" i="1" u="none" strike="noStrike" kern="1200" cap="none" spc="0" normalizeH="0" baseline="0" noProof="0" dirty="0">
              <a:ln>
                <a:noFill/>
              </a:ln>
              <a:solidFill>
                <a:srgbClr val="99CB38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方正静蕾简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90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6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5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6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7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8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9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0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1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2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26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4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6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8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2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2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32" presetClass="emph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47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6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26" presetClass="entr" presetSubtype="0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12" presetClass="entr" presetSubtype="2" fill="hold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4" dur="1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32" presetClass="emph" presetSubtype="0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>
                    <p:cTn id="64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áº¿t quáº£ hÃ¬nh áº£nh cho táº¿ hanh">
            <a:extLst>
              <a:ext uri="{FF2B5EF4-FFF2-40B4-BE49-F238E27FC236}">
                <a16:creationId xmlns:a16="http://schemas.microsoft.com/office/drawing/2014/main" id="{373DDAC8-6166-42D4-9E9F-2EF733B2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61" y="582740"/>
            <a:ext cx="3904667" cy="5700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A3EE536E-63CA-438B-8B96-31F71B576BC4}"/>
              </a:ext>
            </a:extLst>
          </p:cNvPr>
          <p:cNvSpPr/>
          <p:nvPr/>
        </p:nvSpPr>
        <p:spPr>
          <a:xfrm>
            <a:off x="5075692" y="756787"/>
            <a:ext cx="3786909" cy="8589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endParaRPr kumimoji="0" lang="en-SG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34" name="组合 49">
            <a:extLst>
              <a:ext uri="{FF2B5EF4-FFF2-40B4-BE49-F238E27FC236}">
                <a16:creationId xmlns:a16="http://schemas.microsoft.com/office/drawing/2014/main" id="{3B4AE6C8-FC24-4872-9B44-82E0B9B5CA1E}"/>
              </a:ext>
            </a:extLst>
          </p:cNvPr>
          <p:cNvGrpSpPr/>
          <p:nvPr/>
        </p:nvGrpSpPr>
        <p:grpSpPr>
          <a:xfrm>
            <a:off x="4675642" y="1927132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5F26F0F-370D-497E-BF51-1C686071D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7B32D722-8EEB-421C-A320-7197880FC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7B34830B-D320-447B-8160-D69B461D43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302A103-365D-4AA2-8582-31945AC34C4F}"/>
              </a:ext>
            </a:extLst>
          </p:cNvPr>
          <p:cNvSpPr txBox="1"/>
          <p:nvPr/>
        </p:nvSpPr>
        <p:spPr>
          <a:xfrm>
            <a:off x="5319251" y="1809136"/>
            <a:ext cx="560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Hanh (1921 – 2009)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39" name="组合 49">
            <a:extLst>
              <a:ext uri="{FF2B5EF4-FFF2-40B4-BE49-F238E27FC236}">
                <a16:creationId xmlns:a16="http://schemas.microsoft.com/office/drawing/2014/main" id="{1824781E-ABAB-433B-AFBF-D79B9DF2A6B1}"/>
              </a:ext>
            </a:extLst>
          </p:cNvPr>
          <p:cNvGrpSpPr/>
          <p:nvPr/>
        </p:nvGrpSpPr>
        <p:grpSpPr>
          <a:xfrm>
            <a:off x="4683390" y="3114046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8A5208BC-7B3C-4401-AF68-72F30AC175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430091E6-A754-4453-992C-6E4478E7C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C52EEB06-EC6F-43C3-B675-BF564100C3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E543294-3696-4B8B-B5FF-F4CBD4E7424B}"/>
              </a:ext>
            </a:extLst>
          </p:cNvPr>
          <p:cNvSpPr txBox="1"/>
          <p:nvPr/>
        </p:nvSpPr>
        <p:spPr>
          <a:xfrm>
            <a:off x="5326999" y="2996050"/>
            <a:ext cx="560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Ngãi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44" name="组合 49">
            <a:extLst>
              <a:ext uri="{FF2B5EF4-FFF2-40B4-BE49-F238E27FC236}">
                <a16:creationId xmlns:a16="http://schemas.microsoft.com/office/drawing/2014/main" id="{415215F3-1C66-4EB2-80FB-D3CA65CE5F0C}"/>
              </a:ext>
            </a:extLst>
          </p:cNvPr>
          <p:cNvGrpSpPr/>
          <p:nvPr/>
        </p:nvGrpSpPr>
        <p:grpSpPr>
          <a:xfrm>
            <a:off x="4683390" y="4432247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A4714867-AD78-4586-8500-DC9C97865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23">
              <a:extLst>
                <a:ext uri="{FF2B5EF4-FFF2-40B4-BE49-F238E27FC236}">
                  <a16:creationId xmlns:a16="http://schemas.microsoft.com/office/drawing/2014/main" id="{EF30B138-7406-44A7-96C1-047525CD7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id="{01EB45A7-465D-4334-BBFD-51424ABCD3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154FDE32-26D5-48DF-A504-FE6424112CAC}"/>
              </a:ext>
            </a:extLst>
          </p:cNvPr>
          <p:cNvSpPr txBox="1"/>
          <p:nvPr/>
        </p:nvSpPr>
        <p:spPr>
          <a:xfrm>
            <a:off x="5326999" y="4182964"/>
            <a:ext cx="6520871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cuối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mới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49" name="组合 49">
            <a:extLst>
              <a:ext uri="{FF2B5EF4-FFF2-40B4-BE49-F238E27FC236}">
                <a16:creationId xmlns:a16="http://schemas.microsoft.com/office/drawing/2014/main" id="{052549D3-61CB-4181-B528-BA993A6ED8F0}"/>
              </a:ext>
            </a:extLst>
          </p:cNvPr>
          <p:cNvGrpSpPr/>
          <p:nvPr/>
        </p:nvGrpSpPr>
        <p:grpSpPr>
          <a:xfrm>
            <a:off x="4683390" y="5727977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7EEAA4DE-456D-460A-B18E-BFA978A4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B0460349-0F8A-415E-978F-F71608A5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D69CF7E9-DA19-4B2F-A129-76398971B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9642FC66-1FFA-4B45-9018-F853486F4F89}"/>
              </a:ext>
            </a:extLst>
          </p:cNvPr>
          <p:cNvSpPr txBox="1"/>
          <p:nvPr/>
        </p:nvSpPr>
        <p:spPr>
          <a:xfrm>
            <a:off x="5326999" y="5609981"/>
            <a:ext cx="560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ảnh</a:t>
            </a:r>
            <a:endParaRPr kumimoji="0" lang="en-SG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67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43" grpId="0"/>
      <p:bldP spid="48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áº¿t quáº£ hÃ¬nh áº£nh cho ngháº¹n ngÃ o - táº¿ hanh">
            <a:extLst>
              <a:ext uri="{FF2B5EF4-FFF2-40B4-BE49-F238E27FC236}">
                <a16:creationId xmlns:a16="http://schemas.microsoft.com/office/drawing/2014/main" id="{9D68C8BD-CFE2-497C-BD98-F3EDE4D6FC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8" t="6308" r="16243" b="17563"/>
          <a:stretch/>
        </p:blipFill>
        <p:spPr bwMode="auto">
          <a:xfrm>
            <a:off x="8131276" y="818535"/>
            <a:ext cx="3797825" cy="5306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AC226C0-815F-424B-8B4D-06237E35CC4C}"/>
              </a:ext>
            </a:extLst>
          </p:cNvPr>
          <p:cNvSpPr/>
          <p:nvPr/>
        </p:nvSpPr>
        <p:spPr>
          <a:xfrm>
            <a:off x="2167269" y="319101"/>
            <a:ext cx="3786909" cy="8589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phẩm</a:t>
            </a:r>
            <a:endParaRPr kumimoji="0" lang="en-SG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4" name="Group 35">
            <a:extLst>
              <a:ext uri="{FF2B5EF4-FFF2-40B4-BE49-F238E27FC236}">
                <a16:creationId xmlns:a16="http://schemas.microsoft.com/office/drawing/2014/main" id="{CCF2F1A8-8670-4003-8D92-1DEAA9E584D2}"/>
              </a:ext>
            </a:extLst>
          </p:cNvPr>
          <p:cNvGrpSpPr/>
          <p:nvPr/>
        </p:nvGrpSpPr>
        <p:grpSpPr>
          <a:xfrm>
            <a:off x="314633" y="2143431"/>
            <a:ext cx="786580" cy="792420"/>
            <a:chOff x="5920323" y="2302554"/>
            <a:chExt cx="2180669" cy="2227927"/>
          </a:xfrm>
          <a:effectLst>
            <a:outerShdw blurRad="177800" dir="18900000" sy="23000" kx="-1200000" algn="bl" rotWithShape="0">
              <a:prstClr val="black">
                <a:alpha val="29000"/>
              </a:prstClr>
            </a:outerShdw>
          </a:effectLst>
        </p:grpSpPr>
        <p:sp>
          <p:nvSpPr>
            <p:cNvPr id="5" name="Freeform 36">
              <a:extLst>
                <a:ext uri="{FF2B5EF4-FFF2-40B4-BE49-F238E27FC236}">
                  <a16:creationId xmlns:a16="http://schemas.microsoft.com/office/drawing/2014/main" id="{2ADCE45E-4FC7-4334-9194-551E6EC75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324" y="4300937"/>
              <a:ext cx="221668" cy="229544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" name="Freeform 22">
              <a:extLst>
                <a:ext uri="{FF2B5EF4-FFF2-40B4-BE49-F238E27FC236}">
                  <a16:creationId xmlns:a16="http://schemas.microsoft.com/office/drawing/2014/main" id="{277760AB-5C59-4143-BF99-E834E3830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227" y="3756332"/>
              <a:ext cx="554732" cy="64024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Freeform 23">
              <a:extLst>
                <a:ext uri="{FF2B5EF4-FFF2-40B4-BE49-F238E27FC236}">
                  <a16:creationId xmlns:a16="http://schemas.microsoft.com/office/drawing/2014/main" id="{4990099C-98C7-47A6-A4D3-9B501744C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975" y="3746206"/>
              <a:ext cx="155280" cy="247548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Freeform 24">
              <a:extLst>
                <a:ext uri="{FF2B5EF4-FFF2-40B4-BE49-F238E27FC236}">
                  <a16:creationId xmlns:a16="http://schemas.microsoft.com/office/drawing/2014/main" id="{7AE646CD-45E2-4191-95EF-9F221AFDE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323" y="2783021"/>
              <a:ext cx="534478" cy="459088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527D4320-36DF-4C07-A17B-1AA74111F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274" y="2361065"/>
              <a:ext cx="198038" cy="51759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6FCEACE1-4983-4C24-8543-281A01EE9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227" y="2841532"/>
              <a:ext cx="569359" cy="69088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C93C1A76-1EA3-4F88-B55F-3F933B450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3658" y="2302554"/>
              <a:ext cx="541229" cy="755020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E907C8B5-CDCA-489A-AD68-42F83D6DE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25" y="2878664"/>
              <a:ext cx="1019446" cy="1046451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50675F3-761F-433F-A30F-E6937F8F9332}"/>
              </a:ext>
            </a:extLst>
          </p:cNvPr>
          <p:cNvSpPr txBox="1"/>
          <p:nvPr/>
        </p:nvSpPr>
        <p:spPr>
          <a:xfrm>
            <a:off x="1238072" y="2412631"/>
            <a:ext cx="1774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Xuất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  <a:endParaRPr kumimoji="0" lang="en-SG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5" name="Text Box 27">
            <a:extLst>
              <a:ext uri="{FF2B5EF4-FFF2-40B4-BE49-F238E27FC236}">
                <a16:creationId xmlns:a16="http://schemas.microsoft.com/office/drawing/2014/main" id="{0C7B0174-9096-4480-B8C9-1FA294FFC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888" y="2141942"/>
            <a:ext cx="554513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In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tập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Nghẹn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ngào”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(1939)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In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tập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niên”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(1945)</a:t>
            </a:r>
          </a:p>
        </p:txBody>
      </p:sp>
      <p:pic>
        <p:nvPicPr>
          <p:cNvPr id="3076" name="Picture 4" descr="Káº¿t quáº£ hÃ¬nh áº£nh cho hoa niÃªn - táº¿ hanh">
            <a:extLst>
              <a:ext uri="{FF2B5EF4-FFF2-40B4-BE49-F238E27FC236}">
                <a16:creationId xmlns:a16="http://schemas.microsoft.com/office/drawing/2014/main" id="{A8312C00-7FC9-42D6-8DEF-2D970E437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141" y="578222"/>
            <a:ext cx="4081496" cy="5787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35">
            <a:extLst>
              <a:ext uri="{FF2B5EF4-FFF2-40B4-BE49-F238E27FC236}">
                <a16:creationId xmlns:a16="http://schemas.microsoft.com/office/drawing/2014/main" id="{BD6D56DA-A108-4B6C-8B6E-DD927F2EC1DE}"/>
              </a:ext>
            </a:extLst>
          </p:cNvPr>
          <p:cNvGrpSpPr/>
          <p:nvPr/>
        </p:nvGrpSpPr>
        <p:grpSpPr>
          <a:xfrm>
            <a:off x="369426" y="3689296"/>
            <a:ext cx="786580" cy="792420"/>
            <a:chOff x="5920323" y="2302554"/>
            <a:chExt cx="2180669" cy="2227927"/>
          </a:xfrm>
          <a:effectLst>
            <a:outerShdw blurRad="177800" dir="18900000" sy="23000" kx="-1200000" algn="bl" rotWithShape="0">
              <a:prstClr val="black">
                <a:alpha val="29000"/>
              </a:prstClr>
            </a:outerShdw>
          </a:effectLst>
        </p:grpSpPr>
        <p:sp>
          <p:nvSpPr>
            <p:cNvPr id="18" name="Freeform 36">
              <a:extLst>
                <a:ext uri="{FF2B5EF4-FFF2-40B4-BE49-F238E27FC236}">
                  <a16:creationId xmlns:a16="http://schemas.microsoft.com/office/drawing/2014/main" id="{68FC614F-A5BB-4D8E-B457-AEF018E4B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324" y="4300937"/>
              <a:ext cx="221668" cy="229544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C01CABBC-322B-41AE-888D-82B269D93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227" y="3756332"/>
              <a:ext cx="554732" cy="64024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DDDADBE7-D921-493A-92BD-6D515D4D6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975" y="3746206"/>
              <a:ext cx="155280" cy="247548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BE4A7CE3-75FA-4F2E-A85E-68152820D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323" y="2783021"/>
              <a:ext cx="534478" cy="459088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" name="Freeform 25">
              <a:extLst>
                <a:ext uri="{FF2B5EF4-FFF2-40B4-BE49-F238E27FC236}">
                  <a16:creationId xmlns:a16="http://schemas.microsoft.com/office/drawing/2014/main" id="{A854E764-E2E2-4185-998A-12719EC40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274" y="2361065"/>
              <a:ext cx="198038" cy="51759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8F1B767C-EB5D-4437-9ED0-EF67C476A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227" y="2841532"/>
              <a:ext cx="569359" cy="69088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B92E96-DC8A-4694-8271-3F3E3C4F2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3658" y="2302554"/>
              <a:ext cx="541229" cy="755020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36E10608-0424-438D-B9CF-0942989F7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25" y="2878664"/>
              <a:ext cx="1019446" cy="1046451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28EE730-00E4-479A-BDB0-DFDD92877219}"/>
              </a:ext>
            </a:extLst>
          </p:cNvPr>
          <p:cNvSpPr txBox="1"/>
          <p:nvPr/>
        </p:nvSpPr>
        <p:spPr>
          <a:xfrm>
            <a:off x="1292865" y="3958496"/>
            <a:ext cx="3301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cảnh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  <a:endParaRPr kumimoji="0" lang="en-SG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7" name="Text Box 27">
            <a:extLst>
              <a:ext uri="{FF2B5EF4-FFF2-40B4-BE49-F238E27FC236}">
                <a16:creationId xmlns:a16="http://schemas.microsoft.com/office/drawing/2014/main" id="{84EA9E3E-11C0-4AE6-8FE6-3CFBDE831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30" y="4634900"/>
            <a:ext cx="653924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sáng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năm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1939,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lúc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mới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18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tuổi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đang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học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ở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Huế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rất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4022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  <p:bldP spid="1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>
            <a:extLst>
              <a:ext uri="{FF2B5EF4-FFF2-40B4-BE49-F238E27FC236}">
                <a16:creationId xmlns:a16="http://schemas.microsoft.com/office/drawing/2014/main" id="{4DFBEED3-658A-41A5-90F8-3800B2316E49}"/>
              </a:ext>
            </a:extLst>
          </p:cNvPr>
          <p:cNvGrpSpPr/>
          <p:nvPr/>
        </p:nvGrpSpPr>
        <p:grpSpPr>
          <a:xfrm>
            <a:off x="530942" y="973394"/>
            <a:ext cx="786580" cy="792420"/>
            <a:chOff x="5920323" y="2302554"/>
            <a:chExt cx="2180669" cy="2227927"/>
          </a:xfrm>
          <a:effectLst>
            <a:outerShdw blurRad="177800" dir="18900000" sy="23000" kx="-1200000" algn="bl" rotWithShape="0">
              <a:prstClr val="black">
                <a:alpha val="29000"/>
              </a:prstClr>
            </a:outerShdw>
          </a:effectLst>
        </p:grpSpPr>
        <p:sp>
          <p:nvSpPr>
            <p:cNvPr id="3" name="Freeform 36">
              <a:extLst>
                <a:ext uri="{FF2B5EF4-FFF2-40B4-BE49-F238E27FC236}">
                  <a16:creationId xmlns:a16="http://schemas.microsoft.com/office/drawing/2014/main" id="{6EB590C0-0EAD-42D2-BAF0-2CE372B9A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324" y="4300937"/>
              <a:ext cx="221668" cy="229544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Freeform 22">
              <a:extLst>
                <a:ext uri="{FF2B5EF4-FFF2-40B4-BE49-F238E27FC236}">
                  <a16:creationId xmlns:a16="http://schemas.microsoft.com/office/drawing/2014/main" id="{067D81D2-41F8-4328-A1AB-BD6D04229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227" y="3756332"/>
              <a:ext cx="554732" cy="64024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Freeform 23">
              <a:extLst>
                <a:ext uri="{FF2B5EF4-FFF2-40B4-BE49-F238E27FC236}">
                  <a16:creationId xmlns:a16="http://schemas.microsoft.com/office/drawing/2014/main" id="{7EF01598-5F65-4FF5-B330-C633C62E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975" y="3746206"/>
              <a:ext cx="155280" cy="247548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" name="Freeform 24">
              <a:extLst>
                <a:ext uri="{FF2B5EF4-FFF2-40B4-BE49-F238E27FC236}">
                  <a16:creationId xmlns:a16="http://schemas.microsoft.com/office/drawing/2014/main" id="{3E548EFD-6B2E-4FDF-B6BB-018D553D9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323" y="2783021"/>
              <a:ext cx="534478" cy="459088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Freeform 25">
              <a:extLst>
                <a:ext uri="{FF2B5EF4-FFF2-40B4-BE49-F238E27FC236}">
                  <a16:creationId xmlns:a16="http://schemas.microsoft.com/office/drawing/2014/main" id="{82C3C3B7-0EBD-4925-83F6-4A10B1D1A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274" y="2361065"/>
              <a:ext cx="198038" cy="51759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Freeform 26">
              <a:extLst>
                <a:ext uri="{FF2B5EF4-FFF2-40B4-BE49-F238E27FC236}">
                  <a16:creationId xmlns:a16="http://schemas.microsoft.com/office/drawing/2014/main" id="{AFDCB5A2-CC07-4A06-AFA6-8AF20EABE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227" y="2841532"/>
              <a:ext cx="569359" cy="69088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Freeform 27">
              <a:extLst>
                <a:ext uri="{FF2B5EF4-FFF2-40B4-BE49-F238E27FC236}">
                  <a16:creationId xmlns:a16="http://schemas.microsoft.com/office/drawing/2014/main" id="{7C99FCBF-5B23-4E45-AD85-6F5AAA027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3658" y="2302554"/>
              <a:ext cx="541229" cy="755020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Freeform 28">
              <a:extLst>
                <a:ext uri="{FF2B5EF4-FFF2-40B4-BE49-F238E27FC236}">
                  <a16:creationId xmlns:a16="http://schemas.microsoft.com/office/drawing/2014/main" id="{FAF237CA-4D5F-4384-8923-F258E44FA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25" y="2878664"/>
              <a:ext cx="1019446" cy="1046451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02F963A-6BD0-4FB1-B881-37546F5365AE}"/>
              </a:ext>
            </a:extLst>
          </p:cNvPr>
          <p:cNvSpPr txBox="1"/>
          <p:nvPr/>
        </p:nvSpPr>
        <p:spPr>
          <a:xfrm>
            <a:off x="1454381" y="1242594"/>
            <a:ext cx="177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2" name="Text Box 27">
            <a:extLst>
              <a:ext uri="{FF2B5EF4-FFF2-40B4-BE49-F238E27FC236}">
                <a16:creationId xmlns:a16="http://schemas.microsoft.com/office/drawing/2014/main" id="{E790121C-357E-413E-B5F7-8236CC51F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121" y="1269650"/>
            <a:ext cx="45143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Tám chữ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3" name="Group 35">
            <a:extLst>
              <a:ext uri="{FF2B5EF4-FFF2-40B4-BE49-F238E27FC236}">
                <a16:creationId xmlns:a16="http://schemas.microsoft.com/office/drawing/2014/main" id="{0C0D3AE4-D520-45D2-B656-27A9B1D2AD8B}"/>
              </a:ext>
            </a:extLst>
          </p:cNvPr>
          <p:cNvGrpSpPr/>
          <p:nvPr/>
        </p:nvGrpSpPr>
        <p:grpSpPr>
          <a:xfrm>
            <a:off x="585735" y="3927986"/>
            <a:ext cx="786580" cy="792420"/>
            <a:chOff x="5920323" y="2302554"/>
            <a:chExt cx="2180669" cy="2227927"/>
          </a:xfrm>
          <a:effectLst>
            <a:outerShdw blurRad="177800" dir="18900000" sy="23000" kx="-1200000" algn="bl" rotWithShape="0">
              <a:prstClr val="black">
                <a:alpha val="29000"/>
              </a:prstClr>
            </a:outerShdw>
          </a:effectLst>
        </p:grpSpPr>
        <p:sp>
          <p:nvSpPr>
            <p:cNvPr id="14" name="Freeform 36">
              <a:extLst>
                <a:ext uri="{FF2B5EF4-FFF2-40B4-BE49-F238E27FC236}">
                  <a16:creationId xmlns:a16="http://schemas.microsoft.com/office/drawing/2014/main" id="{BBA82398-8C2E-4B36-B661-BB422CF1D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324" y="4300937"/>
              <a:ext cx="221668" cy="229544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F946D066-418A-4AF7-9EA6-E56C85FB7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227" y="3756332"/>
              <a:ext cx="554732" cy="64024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ABE95ECA-8F5B-4039-9888-ED1F5C60C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975" y="3746206"/>
              <a:ext cx="155280" cy="247548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5BA37D58-0B30-4099-A9A5-3C377A6C1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323" y="2783021"/>
              <a:ext cx="534478" cy="459088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" name="Freeform 25">
              <a:extLst>
                <a:ext uri="{FF2B5EF4-FFF2-40B4-BE49-F238E27FC236}">
                  <a16:creationId xmlns:a16="http://schemas.microsoft.com/office/drawing/2014/main" id="{316CEE8F-049F-4126-80FF-4F40614FB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274" y="2361065"/>
              <a:ext cx="198038" cy="51759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54F63EDB-9A24-49B7-AA8E-72E63D6AC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227" y="2841532"/>
              <a:ext cx="569359" cy="69088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5AEACFE7-063E-409F-BD5C-6B6B395AE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3658" y="2302554"/>
              <a:ext cx="541229" cy="755020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E07E062D-4EFA-4053-A40C-03555651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25" y="2878664"/>
              <a:ext cx="1019446" cy="1046451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3D35E22-DC81-403C-9FC1-631E384005E6}"/>
              </a:ext>
            </a:extLst>
          </p:cNvPr>
          <p:cNvSpPr txBox="1"/>
          <p:nvPr/>
        </p:nvSpPr>
        <p:spPr>
          <a:xfrm>
            <a:off x="1509174" y="4197186"/>
            <a:ext cx="177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id="{E9D077AF-3CED-48B7-9A4D-58DE63E47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7997" y="4188888"/>
            <a:ext cx="55451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phần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77" name="组合 3">
            <a:extLst>
              <a:ext uri="{FF2B5EF4-FFF2-40B4-BE49-F238E27FC236}">
                <a16:creationId xmlns:a16="http://schemas.microsoft.com/office/drawing/2014/main" id="{8EA8B3F9-823C-46CB-87F0-5BB38FCC721D}"/>
              </a:ext>
            </a:extLst>
          </p:cNvPr>
          <p:cNvGrpSpPr/>
          <p:nvPr/>
        </p:nvGrpSpPr>
        <p:grpSpPr>
          <a:xfrm rot="18605563">
            <a:off x="5356416" y="5079443"/>
            <a:ext cx="1005918" cy="1676160"/>
            <a:chOff x="6767949" y="1723598"/>
            <a:chExt cx="1342779" cy="2241479"/>
          </a:xfrm>
          <a:solidFill>
            <a:schemeClr val="accent2"/>
          </a:solidFill>
        </p:grpSpPr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0A050D25-4DD9-4E1A-92A8-3FEABA6D6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939" y="1959111"/>
              <a:ext cx="275352" cy="878782"/>
            </a:xfrm>
            <a:custGeom>
              <a:avLst/>
              <a:gdLst>
                <a:gd name="T0" fmla="*/ 111 w 117"/>
                <a:gd name="T1" fmla="*/ 374 h 374"/>
                <a:gd name="T2" fmla="*/ 108 w 117"/>
                <a:gd name="T3" fmla="*/ 373 h 374"/>
                <a:gd name="T4" fmla="*/ 71 w 117"/>
                <a:gd name="T5" fmla="*/ 342 h 374"/>
                <a:gd name="T6" fmla="*/ 0 w 117"/>
                <a:gd name="T7" fmla="*/ 172 h 374"/>
                <a:gd name="T8" fmla="*/ 71 w 117"/>
                <a:gd name="T9" fmla="*/ 2 h 374"/>
                <a:gd name="T10" fmla="*/ 78 w 117"/>
                <a:gd name="T11" fmla="*/ 2 h 374"/>
                <a:gd name="T12" fmla="*/ 78 w 117"/>
                <a:gd name="T13" fmla="*/ 9 h 374"/>
                <a:gd name="T14" fmla="*/ 10 w 117"/>
                <a:gd name="T15" fmla="*/ 172 h 374"/>
                <a:gd name="T16" fmla="*/ 78 w 117"/>
                <a:gd name="T17" fmla="*/ 335 h 374"/>
                <a:gd name="T18" fmla="*/ 114 w 117"/>
                <a:gd name="T19" fmla="*/ 365 h 374"/>
                <a:gd name="T20" fmla="*/ 115 w 117"/>
                <a:gd name="T21" fmla="*/ 372 h 374"/>
                <a:gd name="T22" fmla="*/ 111 w 117"/>
                <a:gd name="T23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374">
                  <a:moveTo>
                    <a:pt x="111" y="374"/>
                  </a:moveTo>
                  <a:cubicBezTo>
                    <a:pt x="110" y="374"/>
                    <a:pt x="109" y="374"/>
                    <a:pt x="108" y="373"/>
                  </a:cubicBezTo>
                  <a:cubicBezTo>
                    <a:pt x="95" y="364"/>
                    <a:pt x="82" y="354"/>
                    <a:pt x="71" y="342"/>
                  </a:cubicBezTo>
                  <a:cubicBezTo>
                    <a:pt x="25" y="297"/>
                    <a:pt x="0" y="236"/>
                    <a:pt x="0" y="172"/>
                  </a:cubicBezTo>
                  <a:cubicBezTo>
                    <a:pt x="0" y="108"/>
                    <a:pt x="25" y="47"/>
                    <a:pt x="71" y="2"/>
                  </a:cubicBezTo>
                  <a:cubicBezTo>
                    <a:pt x="73" y="0"/>
                    <a:pt x="76" y="0"/>
                    <a:pt x="78" y="2"/>
                  </a:cubicBezTo>
                  <a:cubicBezTo>
                    <a:pt x="80" y="4"/>
                    <a:pt x="80" y="7"/>
                    <a:pt x="78" y="9"/>
                  </a:cubicBezTo>
                  <a:cubicBezTo>
                    <a:pt x="34" y="53"/>
                    <a:pt x="10" y="110"/>
                    <a:pt x="10" y="172"/>
                  </a:cubicBezTo>
                  <a:cubicBezTo>
                    <a:pt x="10" y="234"/>
                    <a:pt x="34" y="292"/>
                    <a:pt x="78" y="335"/>
                  </a:cubicBezTo>
                  <a:cubicBezTo>
                    <a:pt x="89" y="346"/>
                    <a:pt x="101" y="356"/>
                    <a:pt x="114" y="365"/>
                  </a:cubicBezTo>
                  <a:cubicBezTo>
                    <a:pt x="116" y="366"/>
                    <a:pt x="117" y="370"/>
                    <a:pt x="115" y="372"/>
                  </a:cubicBezTo>
                  <a:cubicBezTo>
                    <a:pt x="114" y="373"/>
                    <a:pt x="113" y="374"/>
                    <a:pt x="111" y="3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AE30A98D-CDDC-43AB-A1F9-005158605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949" y="1723598"/>
              <a:ext cx="1342779" cy="2166490"/>
            </a:xfrm>
            <a:custGeom>
              <a:avLst/>
              <a:gdLst>
                <a:gd name="T0" fmla="*/ 448 w 571"/>
                <a:gd name="T1" fmla="*/ 922 h 922"/>
                <a:gd name="T2" fmla="*/ 444 w 571"/>
                <a:gd name="T3" fmla="*/ 920 h 922"/>
                <a:gd name="T4" fmla="*/ 285 w 571"/>
                <a:gd name="T5" fmla="*/ 743 h 922"/>
                <a:gd name="T6" fmla="*/ 1 w 571"/>
                <a:gd name="T7" fmla="*/ 278 h 922"/>
                <a:gd name="T8" fmla="*/ 1 w 571"/>
                <a:gd name="T9" fmla="*/ 275 h 922"/>
                <a:gd name="T10" fmla="*/ 81 w 571"/>
                <a:gd name="T11" fmla="*/ 80 h 922"/>
                <a:gd name="T12" fmla="*/ 273 w 571"/>
                <a:gd name="T13" fmla="*/ 0 h 922"/>
                <a:gd name="T14" fmla="*/ 465 w 571"/>
                <a:gd name="T15" fmla="*/ 80 h 922"/>
                <a:gd name="T16" fmla="*/ 465 w 571"/>
                <a:gd name="T17" fmla="*/ 464 h 922"/>
                <a:gd name="T18" fmla="*/ 136 w 571"/>
                <a:gd name="T19" fmla="*/ 507 h 922"/>
                <a:gd name="T20" fmla="*/ 135 w 571"/>
                <a:gd name="T21" fmla="*/ 501 h 922"/>
                <a:gd name="T22" fmla="*/ 141 w 571"/>
                <a:gd name="T23" fmla="*/ 499 h 922"/>
                <a:gd name="T24" fmla="*/ 458 w 571"/>
                <a:gd name="T25" fmla="*/ 457 h 922"/>
                <a:gd name="T26" fmla="*/ 458 w 571"/>
                <a:gd name="T27" fmla="*/ 87 h 922"/>
                <a:gd name="T28" fmla="*/ 273 w 571"/>
                <a:gd name="T29" fmla="*/ 10 h 922"/>
                <a:gd name="T30" fmla="*/ 88 w 571"/>
                <a:gd name="T31" fmla="*/ 87 h 922"/>
                <a:gd name="T32" fmla="*/ 11 w 571"/>
                <a:gd name="T33" fmla="*/ 275 h 922"/>
                <a:gd name="T34" fmla="*/ 11 w 571"/>
                <a:gd name="T35" fmla="*/ 278 h 922"/>
                <a:gd name="T36" fmla="*/ 292 w 571"/>
                <a:gd name="T37" fmla="*/ 736 h 922"/>
                <a:gd name="T38" fmla="*/ 452 w 571"/>
                <a:gd name="T39" fmla="*/ 914 h 922"/>
                <a:gd name="T40" fmla="*/ 451 w 571"/>
                <a:gd name="T41" fmla="*/ 921 h 922"/>
                <a:gd name="T42" fmla="*/ 448 w 571"/>
                <a:gd name="T43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1" h="922">
                  <a:moveTo>
                    <a:pt x="448" y="922"/>
                  </a:moveTo>
                  <a:cubicBezTo>
                    <a:pt x="447" y="922"/>
                    <a:pt x="445" y="921"/>
                    <a:pt x="444" y="920"/>
                  </a:cubicBezTo>
                  <a:cubicBezTo>
                    <a:pt x="399" y="861"/>
                    <a:pt x="344" y="804"/>
                    <a:pt x="285" y="743"/>
                  </a:cubicBezTo>
                  <a:cubicBezTo>
                    <a:pt x="146" y="599"/>
                    <a:pt x="2" y="449"/>
                    <a:pt x="1" y="278"/>
                  </a:cubicBezTo>
                  <a:cubicBezTo>
                    <a:pt x="1" y="275"/>
                    <a:pt x="1" y="275"/>
                    <a:pt x="1" y="275"/>
                  </a:cubicBezTo>
                  <a:cubicBezTo>
                    <a:pt x="0" y="202"/>
                    <a:pt x="28" y="132"/>
                    <a:pt x="81" y="80"/>
                  </a:cubicBezTo>
                  <a:cubicBezTo>
                    <a:pt x="132" y="28"/>
                    <a:pt x="200" y="0"/>
                    <a:pt x="273" y="0"/>
                  </a:cubicBezTo>
                  <a:cubicBezTo>
                    <a:pt x="346" y="0"/>
                    <a:pt x="414" y="28"/>
                    <a:pt x="465" y="80"/>
                  </a:cubicBezTo>
                  <a:cubicBezTo>
                    <a:pt x="571" y="186"/>
                    <a:pt x="571" y="358"/>
                    <a:pt x="465" y="464"/>
                  </a:cubicBezTo>
                  <a:cubicBezTo>
                    <a:pt x="378" y="552"/>
                    <a:pt x="243" y="569"/>
                    <a:pt x="136" y="507"/>
                  </a:cubicBezTo>
                  <a:cubicBezTo>
                    <a:pt x="134" y="506"/>
                    <a:pt x="133" y="503"/>
                    <a:pt x="135" y="501"/>
                  </a:cubicBezTo>
                  <a:cubicBezTo>
                    <a:pt x="136" y="498"/>
                    <a:pt x="139" y="497"/>
                    <a:pt x="141" y="499"/>
                  </a:cubicBezTo>
                  <a:cubicBezTo>
                    <a:pt x="244" y="558"/>
                    <a:pt x="374" y="541"/>
                    <a:pt x="458" y="457"/>
                  </a:cubicBezTo>
                  <a:cubicBezTo>
                    <a:pt x="560" y="355"/>
                    <a:pt x="560" y="189"/>
                    <a:pt x="458" y="87"/>
                  </a:cubicBezTo>
                  <a:cubicBezTo>
                    <a:pt x="409" y="37"/>
                    <a:pt x="343" y="10"/>
                    <a:pt x="273" y="10"/>
                  </a:cubicBezTo>
                  <a:cubicBezTo>
                    <a:pt x="203" y="10"/>
                    <a:pt x="137" y="37"/>
                    <a:pt x="88" y="87"/>
                  </a:cubicBezTo>
                  <a:cubicBezTo>
                    <a:pt x="37" y="137"/>
                    <a:pt x="10" y="204"/>
                    <a:pt x="11" y="275"/>
                  </a:cubicBezTo>
                  <a:cubicBezTo>
                    <a:pt x="11" y="278"/>
                    <a:pt x="11" y="278"/>
                    <a:pt x="11" y="278"/>
                  </a:cubicBezTo>
                  <a:cubicBezTo>
                    <a:pt x="12" y="445"/>
                    <a:pt x="154" y="593"/>
                    <a:pt x="292" y="736"/>
                  </a:cubicBezTo>
                  <a:cubicBezTo>
                    <a:pt x="351" y="797"/>
                    <a:pt x="407" y="855"/>
                    <a:pt x="452" y="914"/>
                  </a:cubicBezTo>
                  <a:cubicBezTo>
                    <a:pt x="454" y="916"/>
                    <a:pt x="453" y="919"/>
                    <a:pt x="451" y="921"/>
                  </a:cubicBezTo>
                  <a:cubicBezTo>
                    <a:pt x="450" y="922"/>
                    <a:pt x="449" y="922"/>
                    <a:pt x="448" y="9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C056A8AB-B57D-4A37-9D0F-4C84F8311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5700" y="3817442"/>
              <a:ext cx="134747" cy="147635"/>
            </a:xfrm>
            <a:custGeom>
              <a:avLst/>
              <a:gdLst>
                <a:gd name="T0" fmla="*/ 88 w 115"/>
                <a:gd name="T1" fmla="*/ 0 h 126"/>
                <a:gd name="T2" fmla="*/ 115 w 115"/>
                <a:gd name="T3" fmla="*/ 126 h 126"/>
                <a:gd name="T4" fmla="*/ 0 w 115"/>
                <a:gd name="T5" fmla="*/ 66 h 126"/>
                <a:gd name="T6" fmla="*/ 88 w 115"/>
                <a:gd name="T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26">
                  <a:moveTo>
                    <a:pt x="88" y="0"/>
                  </a:moveTo>
                  <a:lnTo>
                    <a:pt x="115" y="126"/>
                  </a:lnTo>
                  <a:lnTo>
                    <a:pt x="0" y="66"/>
                  </a:lnTo>
                  <a:lnTo>
                    <a:pt x="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81" name="组合 20">
            <a:extLst>
              <a:ext uri="{FF2B5EF4-FFF2-40B4-BE49-F238E27FC236}">
                <a16:creationId xmlns:a16="http://schemas.microsoft.com/office/drawing/2014/main" id="{0A04BAE3-7F65-46B7-AD10-B881F3027523}"/>
              </a:ext>
            </a:extLst>
          </p:cNvPr>
          <p:cNvGrpSpPr/>
          <p:nvPr/>
        </p:nvGrpSpPr>
        <p:grpSpPr>
          <a:xfrm rot="2286310">
            <a:off x="4888862" y="4070295"/>
            <a:ext cx="1774947" cy="987818"/>
            <a:chOff x="4562793" y="1662669"/>
            <a:chExt cx="2305923" cy="1341607"/>
          </a:xfrm>
          <a:solidFill>
            <a:schemeClr val="accent1"/>
          </a:solidFill>
        </p:grpSpPr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id="{A8CF5938-7378-4922-977B-7FEDCEDE1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235" y="2653935"/>
              <a:ext cx="882297" cy="303473"/>
            </a:xfrm>
            <a:custGeom>
              <a:avLst/>
              <a:gdLst>
                <a:gd name="T0" fmla="*/ 172 w 375"/>
                <a:gd name="T1" fmla="*/ 117 h 129"/>
                <a:gd name="T2" fmla="*/ 2 w 375"/>
                <a:gd name="T3" fmla="*/ 46 h 129"/>
                <a:gd name="T4" fmla="*/ 2 w 375"/>
                <a:gd name="T5" fmla="*/ 39 h 129"/>
                <a:gd name="T6" fmla="*/ 9 w 375"/>
                <a:gd name="T7" fmla="*/ 39 h 129"/>
                <a:gd name="T8" fmla="*/ 335 w 375"/>
                <a:gd name="T9" fmla="*/ 39 h 129"/>
                <a:gd name="T10" fmla="*/ 365 w 375"/>
                <a:gd name="T11" fmla="*/ 3 h 129"/>
                <a:gd name="T12" fmla="*/ 372 w 375"/>
                <a:gd name="T13" fmla="*/ 2 h 129"/>
                <a:gd name="T14" fmla="*/ 373 w 375"/>
                <a:gd name="T15" fmla="*/ 9 h 129"/>
                <a:gd name="T16" fmla="*/ 342 w 375"/>
                <a:gd name="T17" fmla="*/ 46 h 129"/>
                <a:gd name="T18" fmla="*/ 172 w 375"/>
                <a:gd name="T19" fmla="*/ 11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5" h="129">
                  <a:moveTo>
                    <a:pt x="172" y="117"/>
                  </a:moveTo>
                  <a:cubicBezTo>
                    <a:pt x="110" y="117"/>
                    <a:pt x="49" y="93"/>
                    <a:pt x="2" y="46"/>
                  </a:cubicBezTo>
                  <a:cubicBezTo>
                    <a:pt x="0" y="44"/>
                    <a:pt x="0" y="41"/>
                    <a:pt x="2" y="39"/>
                  </a:cubicBezTo>
                  <a:cubicBezTo>
                    <a:pt x="4" y="37"/>
                    <a:pt x="7" y="37"/>
                    <a:pt x="9" y="39"/>
                  </a:cubicBezTo>
                  <a:cubicBezTo>
                    <a:pt x="99" y="129"/>
                    <a:pt x="245" y="129"/>
                    <a:pt x="335" y="39"/>
                  </a:cubicBezTo>
                  <a:cubicBezTo>
                    <a:pt x="346" y="28"/>
                    <a:pt x="356" y="16"/>
                    <a:pt x="365" y="3"/>
                  </a:cubicBezTo>
                  <a:cubicBezTo>
                    <a:pt x="366" y="1"/>
                    <a:pt x="370" y="0"/>
                    <a:pt x="372" y="2"/>
                  </a:cubicBezTo>
                  <a:cubicBezTo>
                    <a:pt x="374" y="3"/>
                    <a:pt x="375" y="6"/>
                    <a:pt x="373" y="9"/>
                  </a:cubicBezTo>
                  <a:cubicBezTo>
                    <a:pt x="364" y="22"/>
                    <a:pt x="354" y="35"/>
                    <a:pt x="342" y="46"/>
                  </a:cubicBezTo>
                  <a:cubicBezTo>
                    <a:pt x="295" y="93"/>
                    <a:pt x="234" y="117"/>
                    <a:pt x="172" y="1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id="{9539EACA-51E7-4A9E-81D2-E9E0E6884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2793" y="1662669"/>
              <a:ext cx="2233277" cy="1341607"/>
            </a:xfrm>
            <a:custGeom>
              <a:avLst/>
              <a:gdLst>
                <a:gd name="T0" fmla="*/ 304 w 949"/>
                <a:gd name="T1" fmla="*/ 570 h 571"/>
                <a:gd name="T2" fmla="*/ 301 w 949"/>
                <a:gd name="T3" fmla="*/ 570 h 571"/>
                <a:gd name="T4" fmla="*/ 106 w 949"/>
                <a:gd name="T5" fmla="*/ 490 h 571"/>
                <a:gd name="T6" fmla="*/ 106 w 949"/>
                <a:gd name="T7" fmla="*/ 106 h 571"/>
                <a:gd name="T8" fmla="*/ 490 w 949"/>
                <a:gd name="T9" fmla="*/ 106 h 571"/>
                <a:gd name="T10" fmla="*/ 533 w 949"/>
                <a:gd name="T11" fmla="*/ 435 h 571"/>
                <a:gd name="T12" fmla="*/ 527 w 949"/>
                <a:gd name="T13" fmla="*/ 436 h 571"/>
                <a:gd name="T14" fmla="*/ 525 w 949"/>
                <a:gd name="T15" fmla="*/ 430 h 571"/>
                <a:gd name="T16" fmla="*/ 483 w 949"/>
                <a:gd name="T17" fmla="*/ 113 h 571"/>
                <a:gd name="T18" fmla="*/ 113 w 949"/>
                <a:gd name="T19" fmla="*/ 113 h 571"/>
                <a:gd name="T20" fmla="*/ 113 w 949"/>
                <a:gd name="T21" fmla="*/ 483 h 571"/>
                <a:gd name="T22" fmla="*/ 301 w 949"/>
                <a:gd name="T23" fmla="*/ 560 h 571"/>
                <a:gd name="T24" fmla="*/ 304 w 949"/>
                <a:gd name="T25" fmla="*/ 560 h 571"/>
                <a:gd name="T26" fmla="*/ 762 w 949"/>
                <a:gd name="T27" fmla="*/ 279 h 571"/>
                <a:gd name="T28" fmla="*/ 940 w 949"/>
                <a:gd name="T29" fmla="*/ 119 h 571"/>
                <a:gd name="T30" fmla="*/ 947 w 949"/>
                <a:gd name="T31" fmla="*/ 120 h 571"/>
                <a:gd name="T32" fmla="*/ 946 w 949"/>
                <a:gd name="T33" fmla="*/ 127 h 571"/>
                <a:gd name="T34" fmla="*/ 769 w 949"/>
                <a:gd name="T35" fmla="*/ 286 h 571"/>
                <a:gd name="T36" fmla="*/ 304 w 949"/>
                <a:gd name="T37" fmla="*/ 57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9" h="571">
                  <a:moveTo>
                    <a:pt x="304" y="570"/>
                  </a:moveTo>
                  <a:cubicBezTo>
                    <a:pt x="301" y="570"/>
                    <a:pt x="301" y="570"/>
                    <a:pt x="301" y="570"/>
                  </a:cubicBezTo>
                  <a:cubicBezTo>
                    <a:pt x="228" y="571"/>
                    <a:pt x="158" y="543"/>
                    <a:pt x="106" y="490"/>
                  </a:cubicBezTo>
                  <a:cubicBezTo>
                    <a:pt x="0" y="384"/>
                    <a:pt x="0" y="212"/>
                    <a:pt x="106" y="106"/>
                  </a:cubicBezTo>
                  <a:cubicBezTo>
                    <a:pt x="212" y="0"/>
                    <a:pt x="384" y="0"/>
                    <a:pt x="490" y="106"/>
                  </a:cubicBezTo>
                  <a:cubicBezTo>
                    <a:pt x="578" y="193"/>
                    <a:pt x="595" y="328"/>
                    <a:pt x="533" y="435"/>
                  </a:cubicBezTo>
                  <a:cubicBezTo>
                    <a:pt x="532" y="437"/>
                    <a:pt x="529" y="438"/>
                    <a:pt x="527" y="436"/>
                  </a:cubicBezTo>
                  <a:cubicBezTo>
                    <a:pt x="524" y="435"/>
                    <a:pt x="523" y="432"/>
                    <a:pt x="525" y="430"/>
                  </a:cubicBezTo>
                  <a:cubicBezTo>
                    <a:pt x="584" y="327"/>
                    <a:pt x="567" y="197"/>
                    <a:pt x="483" y="113"/>
                  </a:cubicBezTo>
                  <a:cubicBezTo>
                    <a:pt x="381" y="11"/>
                    <a:pt x="215" y="11"/>
                    <a:pt x="113" y="113"/>
                  </a:cubicBezTo>
                  <a:cubicBezTo>
                    <a:pt x="11" y="215"/>
                    <a:pt x="11" y="381"/>
                    <a:pt x="113" y="483"/>
                  </a:cubicBezTo>
                  <a:cubicBezTo>
                    <a:pt x="163" y="534"/>
                    <a:pt x="230" y="561"/>
                    <a:pt x="301" y="560"/>
                  </a:cubicBezTo>
                  <a:cubicBezTo>
                    <a:pt x="304" y="560"/>
                    <a:pt x="304" y="560"/>
                    <a:pt x="304" y="560"/>
                  </a:cubicBezTo>
                  <a:cubicBezTo>
                    <a:pt x="471" y="559"/>
                    <a:pt x="619" y="417"/>
                    <a:pt x="762" y="279"/>
                  </a:cubicBezTo>
                  <a:cubicBezTo>
                    <a:pt x="823" y="220"/>
                    <a:pt x="881" y="164"/>
                    <a:pt x="940" y="119"/>
                  </a:cubicBezTo>
                  <a:cubicBezTo>
                    <a:pt x="942" y="117"/>
                    <a:pt x="945" y="118"/>
                    <a:pt x="947" y="120"/>
                  </a:cubicBezTo>
                  <a:cubicBezTo>
                    <a:pt x="949" y="122"/>
                    <a:pt x="948" y="125"/>
                    <a:pt x="946" y="127"/>
                  </a:cubicBezTo>
                  <a:cubicBezTo>
                    <a:pt x="887" y="172"/>
                    <a:pt x="830" y="227"/>
                    <a:pt x="769" y="286"/>
                  </a:cubicBezTo>
                  <a:cubicBezTo>
                    <a:pt x="625" y="425"/>
                    <a:pt x="475" y="569"/>
                    <a:pt x="304" y="5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088CC823-3C40-4EED-BA46-19BF4F29E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909" y="1882950"/>
              <a:ext cx="148807" cy="134747"/>
            </a:xfrm>
            <a:custGeom>
              <a:avLst/>
              <a:gdLst>
                <a:gd name="T0" fmla="*/ 0 w 127"/>
                <a:gd name="T1" fmla="*/ 26 h 115"/>
                <a:gd name="T2" fmla="*/ 127 w 127"/>
                <a:gd name="T3" fmla="*/ 0 h 115"/>
                <a:gd name="T4" fmla="*/ 67 w 127"/>
                <a:gd name="T5" fmla="*/ 115 h 115"/>
                <a:gd name="T6" fmla="*/ 0 w 127"/>
                <a:gd name="T7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15">
                  <a:moveTo>
                    <a:pt x="0" y="26"/>
                  </a:moveTo>
                  <a:lnTo>
                    <a:pt x="127" y="0"/>
                  </a:lnTo>
                  <a:lnTo>
                    <a:pt x="67" y="115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85" name="组合 3">
            <a:extLst>
              <a:ext uri="{FF2B5EF4-FFF2-40B4-BE49-F238E27FC236}">
                <a16:creationId xmlns:a16="http://schemas.microsoft.com/office/drawing/2014/main" id="{2B446E21-10F5-4FEF-AAD7-9CB2B3F3624A}"/>
              </a:ext>
            </a:extLst>
          </p:cNvPr>
          <p:cNvGrpSpPr/>
          <p:nvPr/>
        </p:nvGrpSpPr>
        <p:grpSpPr>
          <a:xfrm rot="18605563">
            <a:off x="5377866" y="2455874"/>
            <a:ext cx="1005918" cy="1676160"/>
            <a:chOff x="6767949" y="1723598"/>
            <a:chExt cx="1342779" cy="2241479"/>
          </a:xfrm>
          <a:solidFill>
            <a:schemeClr val="accent2"/>
          </a:solidFill>
        </p:grpSpPr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2BE97F92-FB2A-4A68-91D6-1874EE013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939" y="1959111"/>
              <a:ext cx="275352" cy="878782"/>
            </a:xfrm>
            <a:custGeom>
              <a:avLst/>
              <a:gdLst>
                <a:gd name="T0" fmla="*/ 111 w 117"/>
                <a:gd name="T1" fmla="*/ 374 h 374"/>
                <a:gd name="T2" fmla="*/ 108 w 117"/>
                <a:gd name="T3" fmla="*/ 373 h 374"/>
                <a:gd name="T4" fmla="*/ 71 w 117"/>
                <a:gd name="T5" fmla="*/ 342 h 374"/>
                <a:gd name="T6" fmla="*/ 0 w 117"/>
                <a:gd name="T7" fmla="*/ 172 h 374"/>
                <a:gd name="T8" fmla="*/ 71 w 117"/>
                <a:gd name="T9" fmla="*/ 2 h 374"/>
                <a:gd name="T10" fmla="*/ 78 w 117"/>
                <a:gd name="T11" fmla="*/ 2 h 374"/>
                <a:gd name="T12" fmla="*/ 78 w 117"/>
                <a:gd name="T13" fmla="*/ 9 h 374"/>
                <a:gd name="T14" fmla="*/ 10 w 117"/>
                <a:gd name="T15" fmla="*/ 172 h 374"/>
                <a:gd name="T16" fmla="*/ 78 w 117"/>
                <a:gd name="T17" fmla="*/ 335 h 374"/>
                <a:gd name="T18" fmla="*/ 114 w 117"/>
                <a:gd name="T19" fmla="*/ 365 h 374"/>
                <a:gd name="T20" fmla="*/ 115 w 117"/>
                <a:gd name="T21" fmla="*/ 372 h 374"/>
                <a:gd name="T22" fmla="*/ 111 w 117"/>
                <a:gd name="T23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374">
                  <a:moveTo>
                    <a:pt x="111" y="374"/>
                  </a:moveTo>
                  <a:cubicBezTo>
                    <a:pt x="110" y="374"/>
                    <a:pt x="109" y="374"/>
                    <a:pt x="108" y="373"/>
                  </a:cubicBezTo>
                  <a:cubicBezTo>
                    <a:pt x="95" y="364"/>
                    <a:pt x="82" y="354"/>
                    <a:pt x="71" y="342"/>
                  </a:cubicBezTo>
                  <a:cubicBezTo>
                    <a:pt x="25" y="297"/>
                    <a:pt x="0" y="236"/>
                    <a:pt x="0" y="172"/>
                  </a:cubicBezTo>
                  <a:cubicBezTo>
                    <a:pt x="0" y="108"/>
                    <a:pt x="25" y="47"/>
                    <a:pt x="71" y="2"/>
                  </a:cubicBezTo>
                  <a:cubicBezTo>
                    <a:pt x="73" y="0"/>
                    <a:pt x="76" y="0"/>
                    <a:pt x="78" y="2"/>
                  </a:cubicBezTo>
                  <a:cubicBezTo>
                    <a:pt x="80" y="4"/>
                    <a:pt x="80" y="7"/>
                    <a:pt x="78" y="9"/>
                  </a:cubicBezTo>
                  <a:cubicBezTo>
                    <a:pt x="34" y="53"/>
                    <a:pt x="10" y="110"/>
                    <a:pt x="10" y="172"/>
                  </a:cubicBezTo>
                  <a:cubicBezTo>
                    <a:pt x="10" y="234"/>
                    <a:pt x="34" y="292"/>
                    <a:pt x="78" y="335"/>
                  </a:cubicBezTo>
                  <a:cubicBezTo>
                    <a:pt x="89" y="346"/>
                    <a:pt x="101" y="356"/>
                    <a:pt x="114" y="365"/>
                  </a:cubicBezTo>
                  <a:cubicBezTo>
                    <a:pt x="116" y="366"/>
                    <a:pt x="117" y="370"/>
                    <a:pt x="115" y="372"/>
                  </a:cubicBezTo>
                  <a:cubicBezTo>
                    <a:pt x="114" y="373"/>
                    <a:pt x="113" y="374"/>
                    <a:pt x="111" y="3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ADFCE2D6-1630-42FA-9782-BA893540B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949" y="1723598"/>
              <a:ext cx="1342779" cy="2166490"/>
            </a:xfrm>
            <a:custGeom>
              <a:avLst/>
              <a:gdLst>
                <a:gd name="T0" fmla="*/ 448 w 571"/>
                <a:gd name="T1" fmla="*/ 922 h 922"/>
                <a:gd name="T2" fmla="*/ 444 w 571"/>
                <a:gd name="T3" fmla="*/ 920 h 922"/>
                <a:gd name="T4" fmla="*/ 285 w 571"/>
                <a:gd name="T5" fmla="*/ 743 h 922"/>
                <a:gd name="T6" fmla="*/ 1 w 571"/>
                <a:gd name="T7" fmla="*/ 278 h 922"/>
                <a:gd name="T8" fmla="*/ 1 w 571"/>
                <a:gd name="T9" fmla="*/ 275 h 922"/>
                <a:gd name="T10" fmla="*/ 81 w 571"/>
                <a:gd name="T11" fmla="*/ 80 h 922"/>
                <a:gd name="T12" fmla="*/ 273 w 571"/>
                <a:gd name="T13" fmla="*/ 0 h 922"/>
                <a:gd name="T14" fmla="*/ 465 w 571"/>
                <a:gd name="T15" fmla="*/ 80 h 922"/>
                <a:gd name="T16" fmla="*/ 465 w 571"/>
                <a:gd name="T17" fmla="*/ 464 h 922"/>
                <a:gd name="T18" fmla="*/ 136 w 571"/>
                <a:gd name="T19" fmla="*/ 507 h 922"/>
                <a:gd name="T20" fmla="*/ 135 w 571"/>
                <a:gd name="T21" fmla="*/ 501 h 922"/>
                <a:gd name="T22" fmla="*/ 141 w 571"/>
                <a:gd name="T23" fmla="*/ 499 h 922"/>
                <a:gd name="T24" fmla="*/ 458 w 571"/>
                <a:gd name="T25" fmla="*/ 457 h 922"/>
                <a:gd name="T26" fmla="*/ 458 w 571"/>
                <a:gd name="T27" fmla="*/ 87 h 922"/>
                <a:gd name="T28" fmla="*/ 273 w 571"/>
                <a:gd name="T29" fmla="*/ 10 h 922"/>
                <a:gd name="T30" fmla="*/ 88 w 571"/>
                <a:gd name="T31" fmla="*/ 87 h 922"/>
                <a:gd name="T32" fmla="*/ 11 w 571"/>
                <a:gd name="T33" fmla="*/ 275 h 922"/>
                <a:gd name="T34" fmla="*/ 11 w 571"/>
                <a:gd name="T35" fmla="*/ 278 h 922"/>
                <a:gd name="T36" fmla="*/ 292 w 571"/>
                <a:gd name="T37" fmla="*/ 736 h 922"/>
                <a:gd name="T38" fmla="*/ 452 w 571"/>
                <a:gd name="T39" fmla="*/ 914 h 922"/>
                <a:gd name="T40" fmla="*/ 451 w 571"/>
                <a:gd name="T41" fmla="*/ 921 h 922"/>
                <a:gd name="T42" fmla="*/ 448 w 571"/>
                <a:gd name="T43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1" h="922">
                  <a:moveTo>
                    <a:pt x="448" y="922"/>
                  </a:moveTo>
                  <a:cubicBezTo>
                    <a:pt x="447" y="922"/>
                    <a:pt x="445" y="921"/>
                    <a:pt x="444" y="920"/>
                  </a:cubicBezTo>
                  <a:cubicBezTo>
                    <a:pt x="399" y="861"/>
                    <a:pt x="344" y="804"/>
                    <a:pt x="285" y="743"/>
                  </a:cubicBezTo>
                  <a:cubicBezTo>
                    <a:pt x="146" y="599"/>
                    <a:pt x="2" y="449"/>
                    <a:pt x="1" y="278"/>
                  </a:cubicBezTo>
                  <a:cubicBezTo>
                    <a:pt x="1" y="275"/>
                    <a:pt x="1" y="275"/>
                    <a:pt x="1" y="275"/>
                  </a:cubicBezTo>
                  <a:cubicBezTo>
                    <a:pt x="0" y="202"/>
                    <a:pt x="28" y="132"/>
                    <a:pt x="81" y="80"/>
                  </a:cubicBezTo>
                  <a:cubicBezTo>
                    <a:pt x="132" y="28"/>
                    <a:pt x="200" y="0"/>
                    <a:pt x="273" y="0"/>
                  </a:cubicBezTo>
                  <a:cubicBezTo>
                    <a:pt x="346" y="0"/>
                    <a:pt x="414" y="28"/>
                    <a:pt x="465" y="80"/>
                  </a:cubicBezTo>
                  <a:cubicBezTo>
                    <a:pt x="571" y="186"/>
                    <a:pt x="571" y="358"/>
                    <a:pt x="465" y="464"/>
                  </a:cubicBezTo>
                  <a:cubicBezTo>
                    <a:pt x="378" y="552"/>
                    <a:pt x="243" y="569"/>
                    <a:pt x="136" y="507"/>
                  </a:cubicBezTo>
                  <a:cubicBezTo>
                    <a:pt x="134" y="506"/>
                    <a:pt x="133" y="503"/>
                    <a:pt x="135" y="501"/>
                  </a:cubicBezTo>
                  <a:cubicBezTo>
                    <a:pt x="136" y="498"/>
                    <a:pt x="139" y="497"/>
                    <a:pt x="141" y="499"/>
                  </a:cubicBezTo>
                  <a:cubicBezTo>
                    <a:pt x="244" y="558"/>
                    <a:pt x="374" y="541"/>
                    <a:pt x="458" y="457"/>
                  </a:cubicBezTo>
                  <a:cubicBezTo>
                    <a:pt x="560" y="355"/>
                    <a:pt x="560" y="189"/>
                    <a:pt x="458" y="87"/>
                  </a:cubicBezTo>
                  <a:cubicBezTo>
                    <a:pt x="409" y="37"/>
                    <a:pt x="343" y="10"/>
                    <a:pt x="273" y="10"/>
                  </a:cubicBezTo>
                  <a:cubicBezTo>
                    <a:pt x="203" y="10"/>
                    <a:pt x="137" y="37"/>
                    <a:pt x="88" y="87"/>
                  </a:cubicBezTo>
                  <a:cubicBezTo>
                    <a:pt x="37" y="137"/>
                    <a:pt x="10" y="204"/>
                    <a:pt x="11" y="275"/>
                  </a:cubicBezTo>
                  <a:cubicBezTo>
                    <a:pt x="11" y="278"/>
                    <a:pt x="11" y="278"/>
                    <a:pt x="11" y="278"/>
                  </a:cubicBezTo>
                  <a:cubicBezTo>
                    <a:pt x="12" y="445"/>
                    <a:pt x="154" y="593"/>
                    <a:pt x="292" y="736"/>
                  </a:cubicBezTo>
                  <a:cubicBezTo>
                    <a:pt x="351" y="797"/>
                    <a:pt x="407" y="855"/>
                    <a:pt x="452" y="914"/>
                  </a:cubicBezTo>
                  <a:cubicBezTo>
                    <a:pt x="454" y="916"/>
                    <a:pt x="453" y="919"/>
                    <a:pt x="451" y="921"/>
                  </a:cubicBezTo>
                  <a:cubicBezTo>
                    <a:pt x="450" y="922"/>
                    <a:pt x="449" y="922"/>
                    <a:pt x="448" y="9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6F286100-8C7E-4470-8469-53CB3F8E5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5700" y="3817442"/>
              <a:ext cx="134747" cy="147635"/>
            </a:xfrm>
            <a:custGeom>
              <a:avLst/>
              <a:gdLst>
                <a:gd name="T0" fmla="*/ 88 w 115"/>
                <a:gd name="T1" fmla="*/ 0 h 126"/>
                <a:gd name="T2" fmla="*/ 115 w 115"/>
                <a:gd name="T3" fmla="*/ 126 h 126"/>
                <a:gd name="T4" fmla="*/ 0 w 115"/>
                <a:gd name="T5" fmla="*/ 66 h 126"/>
                <a:gd name="T6" fmla="*/ 88 w 115"/>
                <a:gd name="T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26">
                  <a:moveTo>
                    <a:pt x="88" y="0"/>
                  </a:moveTo>
                  <a:lnTo>
                    <a:pt x="115" y="126"/>
                  </a:lnTo>
                  <a:lnTo>
                    <a:pt x="0" y="66"/>
                  </a:lnTo>
                  <a:lnTo>
                    <a:pt x="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D703CA4F-7EC0-42D3-93AC-FA81B160AD9C}"/>
              </a:ext>
            </a:extLst>
          </p:cNvPr>
          <p:cNvSpPr txBox="1"/>
          <p:nvPr/>
        </p:nvSpPr>
        <p:spPr>
          <a:xfrm>
            <a:off x="5300364" y="2794270"/>
            <a:ext cx="70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F154379-4BCE-406B-868A-B7C0C02D0FCA}"/>
              </a:ext>
            </a:extLst>
          </p:cNvPr>
          <p:cNvSpPr txBox="1"/>
          <p:nvPr/>
        </p:nvSpPr>
        <p:spPr>
          <a:xfrm>
            <a:off x="5164728" y="4085230"/>
            <a:ext cx="70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P2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73540E1-D877-4A55-BFBD-D8238CA1AB66}"/>
              </a:ext>
            </a:extLst>
          </p:cNvPr>
          <p:cNvSpPr txBox="1"/>
          <p:nvPr/>
        </p:nvSpPr>
        <p:spPr>
          <a:xfrm>
            <a:off x="5284268" y="5424966"/>
            <a:ext cx="70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P3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803DFFE-F3DE-41E5-BD52-DC3662E8C78F}"/>
              </a:ext>
            </a:extLst>
          </p:cNvPr>
          <p:cNvSpPr/>
          <p:nvPr/>
        </p:nvSpPr>
        <p:spPr>
          <a:xfrm>
            <a:off x="6885055" y="2650604"/>
            <a:ext cx="4648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đầu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Giới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thiệu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chung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về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542C085-A8D8-4DEE-87A9-DC4E155D8D48}"/>
              </a:ext>
            </a:extLst>
          </p:cNvPr>
          <p:cNvSpPr/>
          <p:nvPr/>
        </p:nvSpPr>
        <p:spPr>
          <a:xfrm>
            <a:off x="6924513" y="5637416"/>
            <a:ext cx="4297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Còn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Nỗi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6FFB5B13-74B3-4159-8B71-278B2BA0B635}"/>
              </a:ext>
            </a:extLst>
          </p:cNvPr>
          <p:cNvSpPr/>
          <p:nvPr/>
        </p:nvSpPr>
        <p:spPr>
          <a:xfrm>
            <a:off x="6885055" y="3973865"/>
            <a:ext cx="46481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14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tiếp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Bức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tranh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lao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động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chài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00" name="Picture 30" descr="2013-09-03">
            <a:extLst>
              <a:ext uri="{FF2B5EF4-FFF2-40B4-BE49-F238E27FC236}">
                <a16:creationId xmlns:a16="http://schemas.microsoft.com/office/drawing/2014/main" id="{F87652EB-F084-48B7-A3B5-E8ED7519B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316" y="156211"/>
            <a:ext cx="4173078" cy="198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44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2" grpId="0"/>
      <p:bldP spid="23" grpId="0"/>
      <p:bldP spid="89" grpId="0"/>
      <p:bldP spid="90" grpId="0"/>
      <p:bldP spid="91" grpId="0"/>
      <p:bldP spid="95" grpId="0"/>
      <p:bldP spid="96" grpId="0"/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6A4D20-9973-411D-966F-F3A5BBDF020C}"/>
              </a:ext>
            </a:extLst>
          </p:cNvPr>
          <p:cNvSpPr txBox="1"/>
          <p:nvPr/>
        </p:nvSpPr>
        <p:spPr>
          <a:xfrm>
            <a:off x="1963763" y="967812"/>
            <a:ext cx="85153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II. </a:t>
            </a:r>
          </a:p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KHÁM PHÁ VĂN BẢN</a:t>
            </a:r>
          </a:p>
        </p:txBody>
      </p:sp>
    </p:spTree>
    <p:extLst>
      <p:ext uri="{BB962C8B-B14F-4D97-AF65-F5344CB8AC3E}">
        <p14:creationId xmlns:p14="http://schemas.microsoft.com/office/powerpoint/2010/main" val="162157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áº¿t quáº£ hÃ¬nh áº£nh cho lÃ ng chÃ i váº½">
            <a:extLst>
              <a:ext uri="{FF2B5EF4-FFF2-40B4-BE49-F238E27FC236}">
                <a16:creationId xmlns:a16="http://schemas.microsoft.com/office/drawing/2014/main" id="{934C0368-1E65-4818-9F09-EBB545CB0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258" y="535918"/>
            <a:ext cx="3709495" cy="356737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áº¿t quáº£ hÃ¬nh áº£nh cho lÃ ng chÃ i">
            <a:extLst>
              <a:ext uri="{FF2B5EF4-FFF2-40B4-BE49-F238E27FC236}">
                <a16:creationId xmlns:a16="http://schemas.microsoft.com/office/drawing/2014/main" id="{D401E56D-2B9C-4AEA-BA94-1BE164E9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3" y="491660"/>
            <a:ext cx="3709495" cy="35881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áº¿t quáº£ hÃ¬nh áº£nh cho lÃ ng chÃ i">
            <a:extLst>
              <a:ext uri="{FF2B5EF4-FFF2-40B4-BE49-F238E27FC236}">
                <a16:creationId xmlns:a16="http://schemas.microsoft.com/office/drawing/2014/main" id="{AA1859EA-D687-43EE-9846-C2EE569E1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02" y="535918"/>
            <a:ext cx="3709495" cy="36380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47C021-04FC-4D7F-B780-2CC29C118822}"/>
              </a:ext>
            </a:extLst>
          </p:cNvPr>
          <p:cNvSpPr/>
          <p:nvPr/>
        </p:nvSpPr>
        <p:spPr>
          <a:xfrm>
            <a:off x="1018975" y="4878004"/>
            <a:ext cx="10470660" cy="130232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1.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Giới</a:t>
            </a: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thiệu</a:t>
            </a: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chung</a:t>
            </a: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về</a:t>
            </a: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SG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endParaRPr kumimoji="0" lang="en-SG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0970D7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950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Káº¿t quáº£ hÃ¬nh áº£nh cho lÃ ng chÃ i">
            <a:extLst>
              <a:ext uri="{FF2B5EF4-FFF2-40B4-BE49-F238E27FC236}">
                <a16:creationId xmlns:a16="http://schemas.microsoft.com/office/drawing/2014/main" id="{AB8D6CEA-879E-445C-BCB7-1D0282BA4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88177D-210D-4ABB-A926-40FABC7E8AD6}"/>
              </a:ext>
            </a:extLst>
          </p:cNvPr>
          <p:cNvSpPr/>
          <p:nvPr/>
        </p:nvSpPr>
        <p:spPr>
          <a:xfrm>
            <a:off x="2265267" y="311424"/>
            <a:ext cx="7934633" cy="13470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ở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vốn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nghề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chài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lưới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Nước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bao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vây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cách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nửa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ngày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sông</a:t>
            </a:r>
            <a:r>
              <a:rPr kumimoji="0" lang="en-US" alt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37543F5-32A4-4096-A409-1191241B5495}"/>
              </a:ext>
            </a:extLst>
          </p:cNvPr>
          <p:cNvSpPr/>
          <p:nvPr/>
        </p:nvSpPr>
        <p:spPr>
          <a:xfrm>
            <a:off x="661221" y="2262490"/>
            <a:ext cx="2703872" cy="258588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Nghề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Chài</a:t>
            </a:r>
            <a:r>
              <a:rPr kumimoji="0" lang="en-SG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l</a:t>
            </a:r>
            <a:r>
              <a:rPr kumimoji="0" lang="vi-VN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ư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ới</a:t>
            </a:r>
            <a:endParaRPr kumimoji="0" lang="en-SG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8CD1984-FD12-4C6F-B6E4-9F616A87F2E1}"/>
              </a:ext>
            </a:extLst>
          </p:cNvPr>
          <p:cNvSpPr/>
          <p:nvPr/>
        </p:nvSpPr>
        <p:spPr>
          <a:xfrm>
            <a:off x="4653114" y="2357286"/>
            <a:ext cx="2703872" cy="258588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Vị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trí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SG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Cửa</a:t>
            </a:r>
            <a:r>
              <a:rPr kumimoji="0" lang="en-SG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sông</a:t>
            </a:r>
            <a:r>
              <a:rPr kumimoji="0" lang="en-SG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gần</a:t>
            </a:r>
            <a:r>
              <a:rPr kumimoji="0" lang="en-SG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endParaRPr kumimoji="0" lang="en-SG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BDB24-C7D8-4980-A6DF-6A3D6B07E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078" y="2696338"/>
            <a:ext cx="1718188" cy="171818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48EBE20-2539-477C-BC78-C56A1E83C7EA}"/>
              </a:ext>
            </a:extLst>
          </p:cNvPr>
          <p:cNvSpPr/>
          <p:nvPr/>
        </p:nvSpPr>
        <p:spPr>
          <a:xfrm>
            <a:off x="8674670" y="2262490"/>
            <a:ext cx="3050460" cy="294968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Lời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giới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thiệu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tự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nhiên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mộc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mạc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ngắn</a:t>
            </a:r>
            <a:r>
              <a:rPr kumimoji="0" lang="en-US" altLang="en-US" sz="3300" b="1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300" b="1" i="1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gọn</a:t>
            </a:r>
            <a:endParaRPr kumimoji="0" lang="en-SG" sz="33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5F7322-960F-42B2-9EC3-CDCAFB06DB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71" y="2569906"/>
            <a:ext cx="1718188" cy="17181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0D1DCA-0438-495D-BA19-9AF751436A33}"/>
              </a:ext>
            </a:extLst>
          </p:cNvPr>
          <p:cNvSpPr txBox="1"/>
          <p:nvPr/>
        </p:nvSpPr>
        <p:spPr>
          <a:xfrm>
            <a:off x="2133601" y="5512904"/>
            <a:ext cx="959153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hương của tác giả là một làng chài ven biển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2505FD-21F4-4273-99F4-4A00A7E4FB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8" y="4976975"/>
            <a:ext cx="1718188" cy="171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891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0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35390D-465A-4140-8FD0-26E2EF3CB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218"/>
            <a:ext cx="12191999" cy="5780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5D567-0DFE-42C3-8D77-8D603F522B08}"/>
              </a:ext>
            </a:extLst>
          </p:cNvPr>
          <p:cNvSpPr txBox="1"/>
          <p:nvPr/>
        </p:nvSpPr>
        <p:spPr>
          <a:xfrm>
            <a:off x="0" y="0"/>
            <a:ext cx="12192000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2. </a:t>
            </a:r>
            <a:r>
              <a:rPr lang="vi-VN" sz="66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ức tranh lao động làng chài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E499E81-D53A-457C-A0D4-4C396DB1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40466"/>
              </p:ext>
            </p:extLst>
          </p:nvPr>
        </p:nvGraphicFramePr>
        <p:xfrm>
          <a:off x="0" y="0"/>
          <a:ext cx="12192000" cy="6947951"/>
        </p:xfrm>
        <a:graphic>
          <a:graphicData uri="http://schemas.openxmlformats.org/drawingml/2006/table">
            <a:tbl>
              <a:tblPr firstRow="1" firstCol="1" bandRow="1"/>
              <a:tblGrid>
                <a:gridCol w="1669774">
                  <a:extLst>
                    <a:ext uri="{9D8B030D-6E8A-4147-A177-3AD203B41FA5}">
                      <a16:colId xmlns:a16="http://schemas.microsoft.com/office/drawing/2014/main" val="2095539833"/>
                    </a:ext>
                  </a:extLst>
                </a:gridCol>
                <a:gridCol w="10522226">
                  <a:extLst>
                    <a:ext uri="{9D8B030D-6E8A-4147-A177-3AD203B41FA5}">
                      <a16:colId xmlns:a16="http://schemas.microsoft.com/office/drawing/2014/main" val="559645130"/>
                    </a:ext>
                  </a:extLst>
                </a:gridCol>
              </a:tblGrid>
              <a:tr h="23431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TẬP DỰ ÁN</a:t>
                      </a:r>
                      <a:endParaRPr lang="en-US" sz="3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302991"/>
                  </a:ext>
                </a:extLst>
              </a:tr>
              <a:tr h="10046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Trình bày hiểu biết của em về tác giả Tế Hanh và tác phẩm “ Quê hương”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(Hoàn cảnh sáng tác, xuất xứ; Thể loại; Pương thức biểu đạt; Bố cục)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296097"/>
                  </a:ext>
                </a:extLst>
              </a:tr>
              <a:tr h="6183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Giới thiệu về làng quê của em.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142295"/>
                  </a:ext>
                </a:extLst>
              </a:tr>
              <a:tr h="14104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Cảnh ra khơi đánh cá của những ngời dân chài được đặt trong khung cảnh nào (thời gian, không gian)?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Hình ảnh con người và con thuyền được tác giả khắc họa qua những từ ngữ và biện pháp nghệ thuật nào? Nêu tác dụng?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Em có cảm nhận gì về cảnh ra khơi của những người dân chài?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537878"/>
                  </a:ext>
                </a:extLst>
              </a:tr>
              <a:tr h="14104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Hãy tìm những từ ngữ thể hiện không khí trở về của những người dân chài? Những từ ngữ đó cho em hiểu gì về cuộc sống của họ?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Hình ảnh con người và con thuyền trong khổ thơ được khắc họa qua những từ ngữ và biện pháp nghệ thuật đặc sắc nào? Nêu tác dụng? 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Em có cảm nhận gì về cảnh trở về của những người dân chài?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940" marR="56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256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05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AFB58944-D0A4-4F61-95C6-5153481B5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91" y="5324872"/>
            <a:ext cx="2206258" cy="1694873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id="{21939448-F7A0-4480-B20A-77FE8AC7F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375" y="5052291"/>
            <a:ext cx="1583456" cy="1967454"/>
          </a:xfrm>
          <a:prstGeom prst="rect">
            <a:avLst/>
          </a:prstGeom>
        </p:spPr>
      </p:pic>
      <p:pic>
        <p:nvPicPr>
          <p:cNvPr id="1026" name="Picture 2" descr="Káº¿t quáº£ hÃ¬nh áº£nh cho lÃ ng chÃ i">
            <a:extLst>
              <a:ext uri="{FF2B5EF4-FFF2-40B4-BE49-F238E27FC236}">
                <a16:creationId xmlns:a16="http://schemas.microsoft.com/office/drawing/2014/main" id="{6E8DC7CD-2247-47E2-AD2F-3F3C88928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r="19192"/>
          <a:stretch/>
        </p:blipFill>
        <p:spPr bwMode="auto">
          <a:xfrm>
            <a:off x="1" y="0"/>
            <a:ext cx="515389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A8A1B0-A47A-489C-A246-871709B4CBF6}"/>
              </a:ext>
            </a:extLst>
          </p:cNvPr>
          <p:cNvSpPr/>
          <p:nvPr/>
        </p:nvSpPr>
        <p:spPr>
          <a:xfrm>
            <a:off x="6748303" y="730996"/>
            <a:ext cx="3676072" cy="720436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Cảnh</a:t>
            </a:r>
            <a:r>
              <a:rPr kumimoji="0" lang="en-SG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SG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0970D7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khơi</a:t>
            </a:r>
            <a:endParaRPr kumimoji="0" lang="en-SG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rgbClr val="0970D7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63A8C7F-1442-49A4-AC5C-DF8D96F99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893" y="2133002"/>
            <a:ext cx="701553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trời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gió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nhẹ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sớm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mai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hồng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Dân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trai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tráng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bơi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đánh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Chiếc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nhẹ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hăng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như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tuấn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mã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Phăng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mái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chèo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mạnh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mẽ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vượt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trường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giang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b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Cánh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buồm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giương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to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như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mảnh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hồn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Rướn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thân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trắng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bao la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thâu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góp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gió</a:t>
            </a:r>
            <a:r>
              <a:rPr kumimoji="0" lang="en-US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...</a:t>
            </a:r>
            <a:r>
              <a:rPr kumimoji="0" lang="en-US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5758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 tmFilter="0,0; .5, 1; 1, 1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 tmFilter="0,0; .5, 1; 1, 1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E9F847C-9A86-4D37-B674-46AC57E1D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767553"/>
              </p:ext>
            </p:extLst>
          </p:nvPr>
        </p:nvGraphicFramePr>
        <p:xfrm>
          <a:off x="0" y="769441"/>
          <a:ext cx="12192000" cy="6088558"/>
        </p:xfrm>
        <a:graphic>
          <a:graphicData uri="http://schemas.openxmlformats.org/drawingml/2006/table">
            <a:tbl>
              <a:tblPr firstRow="1" firstCol="1" bandRow="1"/>
              <a:tblGrid>
                <a:gridCol w="2188337">
                  <a:extLst>
                    <a:ext uri="{9D8B030D-6E8A-4147-A177-3AD203B41FA5}">
                      <a16:colId xmlns:a16="http://schemas.microsoft.com/office/drawing/2014/main" val="3556466980"/>
                    </a:ext>
                  </a:extLst>
                </a:gridCol>
                <a:gridCol w="10003663">
                  <a:extLst>
                    <a:ext uri="{9D8B030D-6E8A-4147-A177-3AD203B41FA5}">
                      <a16:colId xmlns:a16="http://schemas.microsoft.com/office/drawing/2014/main" val="736035169"/>
                    </a:ext>
                  </a:extLst>
                </a:gridCol>
              </a:tblGrid>
              <a:tr h="8345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321487"/>
                  </a:ext>
                </a:extLst>
              </a:tr>
              <a:tr h="10852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Khung cảnh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657830"/>
                  </a:ext>
                </a:extLst>
              </a:tr>
              <a:tr h="12413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311686"/>
                  </a:ext>
                </a:extLst>
              </a:tr>
              <a:tr h="1709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thuyền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78645"/>
                  </a:ext>
                </a:extLst>
              </a:tr>
              <a:tr h="121779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5803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ABFAA7A-3774-4075-ADC9-DEC2711441AD}"/>
              </a:ext>
            </a:extLst>
          </p:cNvPr>
          <p:cNvSpPr txBox="1"/>
          <p:nvPr/>
        </p:nvSpPr>
        <p:spPr>
          <a:xfrm>
            <a:off x="3617843" y="0"/>
            <a:ext cx="6493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2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81B777-4461-3555-9B05-3D89E39C0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8" y="0"/>
            <a:ext cx="12289380" cy="6981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3C0246-F367-EC1E-FD99-CA838B18207B}"/>
              </a:ext>
            </a:extLst>
          </p:cNvPr>
          <p:cNvSpPr txBox="1"/>
          <p:nvPr/>
        </p:nvSpPr>
        <p:spPr>
          <a:xfrm>
            <a:off x="1306513" y="805343"/>
            <a:ext cx="99503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Kính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C86E2-74FD-0365-4C9E-8E8ECE6E6F36}"/>
              </a:ext>
            </a:extLst>
          </p:cNvPr>
          <p:cNvSpPr txBox="1"/>
          <p:nvPr/>
        </p:nvSpPr>
        <p:spPr>
          <a:xfrm>
            <a:off x="1306513" y="3490957"/>
            <a:ext cx="9159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:………….</a:t>
            </a:r>
          </a:p>
        </p:txBody>
      </p:sp>
      <p:pic>
        <p:nvPicPr>
          <p:cNvPr id="2" name="Quê Hương_Giáp Văn Thạch (thơ Đỗ Trung Quân)- Cẩm Ly (online-video-cutter.com)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" y="12492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9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8595F66-DF9B-4008-A8E3-C1CE72354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951178"/>
              </p:ext>
            </p:extLst>
          </p:nvPr>
        </p:nvGraphicFramePr>
        <p:xfrm>
          <a:off x="0" y="0"/>
          <a:ext cx="12192000" cy="6956906"/>
        </p:xfrm>
        <a:graphic>
          <a:graphicData uri="http://schemas.openxmlformats.org/drawingml/2006/table">
            <a:tbl>
              <a:tblPr firstRow="1" firstCol="1" bandRow="1"/>
              <a:tblGrid>
                <a:gridCol w="2188337">
                  <a:extLst>
                    <a:ext uri="{9D8B030D-6E8A-4147-A177-3AD203B41FA5}">
                      <a16:colId xmlns:a16="http://schemas.microsoft.com/office/drawing/2014/main" val="3905871554"/>
                    </a:ext>
                  </a:extLst>
                </a:gridCol>
                <a:gridCol w="10003663">
                  <a:extLst>
                    <a:ext uri="{9D8B030D-6E8A-4147-A177-3AD203B41FA5}">
                      <a16:colId xmlns:a16="http://schemas.microsoft.com/office/drawing/2014/main" val="2075524607"/>
                    </a:ext>
                  </a:extLst>
                </a:gridCol>
              </a:tblGrid>
              <a:tr h="428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298244"/>
                  </a:ext>
                </a:extLst>
              </a:tr>
              <a:tr h="17707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Sớm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gió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”: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mắn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Hứa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hẹn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chuyến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21658"/>
                  </a:ext>
                </a:extLst>
              </a:tr>
              <a:tr h="6882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người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vạm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vỡ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948226"/>
                  </a:ext>
                </a:extLst>
              </a:tr>
              <a:tr h="31154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thuyền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So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hăng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buồm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“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rướn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chinh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hăng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phăng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vượt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dũng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thuyền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mẽ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hùng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lãng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813246"/>
                  </a:ext>
                </a:extLst>
              </a:tr>
              <a:tr h="855174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hứng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dạt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dào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chài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i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25" marR="513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36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5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ình ảnh có liên quan">
            <a:extLst>
              <a:ext uri="{FF2B5EF4-FFF2-40B4-BE49-F238E27FC236}">
                <a16:creationId xmlns:a16="http://schemas.microsoft.com/office/drawing/2014/main" id="{B364FE9D-AD99-470B-AC24-DF3FD678F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90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Kết quả hình ảnh cho thuyền đánh cá">
            <a:extLst>
              <a:ext uri="{FF2B5EF4-FFF2-40B4-BE49-F238E27FC236}">
                <a16:creationId xmlns:a16="http://schemas.microsoft.com/office/drawing/2014/main" id="{8B6BB1B0-014A-4848-9C28-0C81D0D5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Kết quả hình ảnh cho hình ảnh ngư dân đánh cá về bến">
            <a:extLst>
              <a:ext uri="{FF2B5EF4-FFF2-40B4-BE49-F238E27FC236}">
                <a16:creationId xmlns:a16="http://schemas.microsoft.com/office/drawing/2014/main" id="{085C7F97-F85F-4A1A-9594-C24048670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0"/>
            <a:ext cx="91821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1" descr="ra khoi 2">
            <a:extLst>
              <a:ext uri="{FF2B5EF4-FFF2-40B4-BE49-F238E27FC236}">
                <a16:creationId xmlns:a16="http://schemas.microsoft.com/office/drawing/2014/main" id="{D9D727D5-0F5D-4A76-AF5D-2723F9002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-76200"/>
            <a:ext cx="91821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nv8t2tr016h01">
            <a:extLst>
              <a:ext uri="{FF2B5EF4-FFF2-40B4-BE49-F238E27FC236}">
                <a16:creationId xmlns:a16="http://schemas.microsoft.com/office/drawing/2014/main" id="{41469BC6-CE1D-403C-8169-3B79781F8C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050"/>
            <a:ext cx="12192000" cy="69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0E42A-3C99-48F6-961D-EE3922AED33A}"/>
              </a:ext>
            </a:extLst>
          </p:cNvPr>
          <p:cNvSpPr txBox="1"/>
          <p:nvPr/>
        </p:nvSpPr>
        <p:spPr>
          <a:xfrm>
            <a:off x="5247861" y="19050"/>
            <a:ext cx="3617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C00000"/>
                </a:solidFill>
              </a:rPr>
              <a:t>Cảnh trở về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E9F847C-9A86-4D37-B674-46AC57E1D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642579"/>
              </p:ext>
            </p:extLst>
          </p:nvPr>
        </p:nvGraphicFramePr>
        <p:xfrm>
          <a:off x="0" y="769441"/>
          <a:ext cx="12192000" cy="6088558"/>
        </p:xfrm>
        <a:graphic>
          <a:graphicData uri="http://schemas.openxmlformats.org/drawingml/2006/table">
            <a:tbl>
              <a:tblPr firstRow="1" firstCol="1" bandRow="1"/>
              <a:tblGrid>
                <a:gridCol w="2188337">
                  <a:extLst>
                    <a:ext uri="{9D8B030D-6E8A-4147-A177-3AD203B41FA5}">
                      <a16:colId xmlns:a16="http://schemas.microsoft.com/office/drawing/2014/main" val="3556466980"/>
                    </a:ext>
                  </a:extLst>
                </a:gridCol>
                <a:gridCol w="10003663">
                  <a:extLst>
                    <a:ext uri="{9D8B030D-6E8A-4147-A177-3AD203B41FA5}">
                      <a16:colId xmlns:a16="http://schemas.microsoft.com/office/drawing/2014/main" val="736035169"/>
                    </a:ext>
                  </a:extLst>
                </a:gridCol>
              </a:tblGrid>
              <a:tr h="8345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 trở về</a:t>
                      </a: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321487"/>
                  </a:ext>
                </a:extLst>
              </a:tr>
              <a:tr h="10852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 khí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657830"/>
                  </a:ext>
                </a:extLst>
              </a:tr>
              <a:tr h="12413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 ảnh con người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311686"/>
                  </a:ext>
                </a:extLst>
              </a:tr>
              <a:tr h="1709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 ảnh c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thuyền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78645"/>
                  </a:ext>
                </a:extLst>
              </a:tr>
              <a:tr h="121779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24" marR="329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5803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ABFAA7A-3774-4075-ADC9-DEC2711441AD}"/>
              </a:ext>
            </a:extLst>
          </p:cNvPr>
          <p:cNvSpPr txBox="1"/>
          <p:nvPr/>
        </p:nvSpPr>
        <p:spPr>
          <a:xfrm>
            <a:off x="3617843" y="0"/>
            <a:ext cx="6493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8AA7552-708C-461A-9890-67DEDA9C8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856215"/>
              </p:ext>
            </p:extLst>
          </p:nvPr>
        </p:nvGraphicFramePr>
        <p:xfrm>
          <a:off x="0" y="1"/>
          <a:ext cx="12192000" cy="7010148"/>
        </p:xfrm>
        <a:graphic>
          <a:graphicData uri="http://schemas.openxmlformats.org/drawingml/2006/table">
            <a:tbl>
              <a:tblPr firstRow="1" firstCol="1" bandRow="1"/>
              <a:tblGrid>
                <a:gridCol w="1838353">
                  <a:extLst>
                    <a:ext uri="{9D8B030D-6E8A-4147-A177-3AD203B41FA5}">
                      <a16:colId xmlns:a16="http://schemas.microsoft.com/office/drawing/2014/main" val="1646043946"/>
                    </a:ext>
                  </a:extLst>
                </a:gridCol>
                <a:gridCol w="10353647">
                  <a:extLst>
                    <a:ext uri="{9D8B030D-6E8A-4147-A177-3AD203B41FA5}">
                      <a16:colId xmlns:a16="http://schemas.microsoft.com/office/drawing/2014/main" val="3442163897"/>
                    </a:ext>
                  </a:extLst>
                </a:gridCol>
              </a:tblGrid>
              <a:tr h="3961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354872"/>
                  </a:ext>
                </a:extLst>
              </a:tr>
              <a:tr h="13092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ồn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tấp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nập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ghe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ngon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bạc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trắng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&gt;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náo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ắp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niềm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91267"/>
                  </a:ext>
                </a:extLst>
              </a:tr>
              <a:tr h="21967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chài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i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 </a:t>
                      </a:r>
                      <a:r>
                        <a:rPr lang="en-US" sz="2800" b="1" i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ngăm</a:t>
                      </a:r>
                      <a:r>
                        <a:rPr lang="en-US" sz="2800" b="1" i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rám</a:t>
                      </a:r>
                      <a:r>
                        <a:rPr lang="en-US" sz="2800" b="1" i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nắng</a:t>
                      </a:r>
                      <a:endParaRPr lang="en-US" sz="18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nồng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thở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xăm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LĐ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khoắn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vạm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trải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lãng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chài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tầm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vóc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phi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119889"/>
                  </a:ext>
                </a:extLst>
              </a:tr>
              <a:tr h="17530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 ảnh con thuyền</a:t>
                      </a:r>
                      <a:endParaRPr lang="en-US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vi-VN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im, mỏi,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nằm</a:t>
                      </a:r>
                      <a:endParaRPr lang="en-US" sz="18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Nghe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muối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thấm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dần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thớ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vỏ</a:t>
                      </a:r>
                      <a:r>
                        <a:rPr lang="en-US" sz="2800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&gt;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giãn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ngơi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chuyến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vất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vả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yên</a:t>
                      </a:r>
                      <a:r>
                        <a:rPr lang="vi-VN" sz="2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960301"/>
                  </a:ext>
                </a:extLst>
              </a:tr>
              <a:tr h="1202886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yên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sôi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tràn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gắn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bó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04" marR="634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985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2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áº¿t quáº£ hÃ¬nh áº£nh cho nhá» biá»n buá»n">
            <a:extLst>
              <a:ext uri="{FF2B5EF4-FFF2-40B4-BE49-F238E27FC236}">
                <a16:creationId xmlns:a16="http://schemas.microsoft.com/office/drawing/2014/main" id="{2EBBCC5A-A8DF-4A93-A961-1DEFF4182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70582B6-5F25-44D9-A343-125FEBADD7E7}"/>
              </a:ext>
            </a:extLst>
          </p:cNvPr>
          <p:cNvSpPr/>
          <p:nvPr/>
        </p:nvSpPr>
        <p:spPr>
          <a:xfrm>
            <a:off x="7266038" y="-929149"/>
            <a:ext cx="5614220" cy="554539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3B907-A58B-44C5-B544-F3295FB51275}"/>
              </a:ext>
            </a:extLst>
          </p:cNvPr>
          <p:cNvSpPr txBox="1"/>
          <p:nvPr/>
        </p:nvSpPr>
        <p:spPr>
          <a:xfrm>
            <a:off x="8160775" y="206477"/>
            <a:ext cx="35691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dirty="0"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kumimoji="0" lang="en-SG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SG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Nỗi</a:t>
            </a:r>
            <a:r>
              <a:rPr kumimoji="0" lang="en-SG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SG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kumimoji="0" lang="en-SG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h</a:t>
            </a: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ư</a:t>
            </a:r>
            <a:r>
              <a:rPr kumimoji="0" lang="en-SG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39700">
                    <a:srgbClr val="1AA60F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ơng</a:t>
            </a:r>
            <a:endParaRPr kumimoji="0" lang="en-SG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39700">
                  <a:srgbClr val="1AA60F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987D45C-3E3E-4009-8BC2-ECB565323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97" y="4119716"/>
            <a:ext cx="7197213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Nay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cách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lòng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luôn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tưởng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Màu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nước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xanh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bạc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chiếc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buồm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vôi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Thoáng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rẽ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sóng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chạy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ra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khơi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thấy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mùi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nồng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mặn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83036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E7AF11-9E55-4A5F-8361-C43C7021CA91}"/>
              </a:ext>
            </a:extLst>
          </p:cNvPr>
          <p:cNvSpPr/>
          <p:nvPr/>
        </p:nvSpPr>
        <p:spPr>
          <a:xfrm>
            <a:off x="159027" y="490330"/>
            <a:ext cx="11502886" cy="610925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it-IT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Các hình ảnh nào đã trở về trong nỗi nhớ </a:t>
            </a:r>
            <a:r>
              <a:rPr lang="vi-VN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của tác giả khi nhớ về quê hương</a:t>
            </a:r>
            <a:r>
              <a:rPr lang="it-IT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it-IT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Để thể hiện tình cảm của mình với quê hương, tác giả đã bộc lộ qua những từ ngữ nào?Tại sao tác giả lại nhớ “ mùi nồng mặn” của quê hương? </a:t>
            </a:r>
            <a:endParaRPr lang="en-US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it-IT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6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Nêu biện pháp nghệ thuật được sử dụng trong khổ thơ? Tác dụng?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90170" algn="l"/>
                <a:tab pos="180340" algn="l"/>
              </a:tabLst>
            </a:pPr>
            <a:r>
              <a:rPr lang="vi-VN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36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có nhận xét gì về tình cảm của tác giả được thể hiện trong khổ thơ này? </a:t>
            </a:r>
            <a:endParaRPr lang="en-US" sz="3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8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>
            <a:extLst>
              <a:ext uri="{FF2B5EF4-FFF2-40B4-BE49-F238E27FC236}">
                <a16:creationId xmlns:a16="http://schemas.microsoft.com/office/drawing/2014/main" id="{814B0BB0-D13F-4E8C-B67C-EFC058CEFB6F}"/>
              </a:ext>
            </a:extLst>
          </p:cNvPr>
          <p:cNvGrpSpPr/>
          <p:nvPr/>
        </p:nvGrpSpPr>
        <p:grpSpPr>
          <a:xfrm>
            <a:off x="7299584" y="1569084"/>
            <a:ext cx="2730499" cy="1651000"/>
            <a:chOff x="5275262" y="1576388"/>
            <a:chExt cx="2730499" cy="1651000"/>
          </a:xfrm>
          <a:solidFill>
            <a:schemeClr val="accent2"/>
          </a:solidFill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8242D749-F03C-42D6-B6D8-A9DBE0E85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336" y="2509838"/>
              <a:ext cx="158750" cy="155575"/>
            </a:xfrm>
            <a:custGeom>
              <a:avLst/>
              <a:gdLst>
                <a:gd name="T0" fmla="*/ 85 w 103"/>
                <a:gd name="T1" fmla="*/ 101 h 101"/>
                <a:gd name="T2" fmla="*/ 73 w 103"/>
                <a:gd name="T3" fmla="*/ 96 h 101"/>
                <a:gd name="T4" fmla="*/ 7 w 103"/>
                <a:gd name="T5" fmla="*/ 30 h 101"/>
                <a:gd name="T6" fmla="*/ 6 w 103"/>
                <a:gd name="T7" fmla="*/ 7 h 101"/>
                <a:gd name="T8" fmla="*/ 28 w 103"/>
                <a:gd name="T9" fmla="*/ 6 h 101"/>
                <a:gd name="T10" fmla="*/ 97 w 103"/>
                <a:gd name="T11" fmla="*/ 74 h 101"/>
                <a:gd name="T12" fmla="*/ 96 w 103"/>
                <a:gd name="T13" fmla="*/ 97 h 101"/>
                <a:gd name="T14" fmla="*/ 85 w 103"/>
                <a:gd name="T1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01">
                  <a:moveTo>
                    <a:pt x="85" y="101"/>
                  </a:moveTo>
                  <a:cubicBezTo>
                    <a:pt x="80" y="101"/>
                    <a:pt x="76" y="99"/>
                    <a:pt x="73" y="96"/>
                  </a:cubicBezTo>
                  <a:cubicBezTo>
                    <a:pt x="52" y="73"/>
                    <a:pt x="30" y="50"/>
                    <a:pt x="7" y="30"/>
                  </a:cubicBezTo>
                  <a:cubicBezTo>
                    <a:pt x="0" y="24"/>
                    <a:pt x="0" y="14"/>
                    <a:pt x="6" y="7"/>
                  </a:cubicBezTo>
                  <a:cubicBezTo>
                    <a:pt x="12" y="0"/>
                    <a:pt x="22" y="0"/>
                    <a:pt x="28" y="6"/>
                  </a:cubicBezTo>
                  <a:cubicBezTo>
                    <a:pt x="52" y="27"/>
                    <a:pt x="75" y="50"/>
                    <a:pt x="97" y="74"/>
                  </a:cubicBezTo>
                  <a:cubicBezTo>
                    <a:pt x="103" y="81"/>
                    <a:pt x="102" y="91"/>
                    <a:pt x="96" y="97"/>
                  </a:cubicBezTo>
                  <a:cubicBezTo>
                    <a:pt x="93" y="100"/>
                    <a:pt x="89" y="101"/>
                    <a:pt x="85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D116C9F9-B12C-4D76-A94B-2AFCE7FDF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2" y="2179638"/>
              <a:ext cx="1798637" cy="385763"/>
            </a:xfrm>
            <a:custGeom>
              <a:avLst/>
              <a:gdLst>
                <a:gd name="T0" fmla="*/ 1149 w 1167"/>
                <a:gd name="T1" fmla="*/ 248 h 250"/>
                <a:gd name="T2" fmla="*/ 1138 w 1167"/>
                <a:gd name="T3" fmla="*/ 244 h 250"/>
                <a:gd name="T4" fmla="*/ 583 w 1167"/>
                <a:gd name="T5" fmla="*/ 32 h 250"/>
                <a:gd name="T6" fmla="*/ 29 w 1167"/>
                <a:gd name="T7" fmla="*/ 244 h 250"/>
                <a:gd name="T8" fmla="*/ 6 w 1167"/>
                <a:gd name="T9" fmla="*/ 242 h 250"/>
                <a:gd name="T10" fmla="*/ 7 w 1167"/>
                <a:gd name="T11" fmla="*/ 220 h 250"/>
                <a:gd name="T12" fmla="*/ 583 w 1167"/>
                <a:gd name="T13" fmla="*/ 0 h 250"/>
                <a:gd name="T14" fmla="*/ 583 w 1167"/>
                <a:gd name="T15" fmla="*/ 0 h 250"/>
                <a:gd name="T16" fmla="*/ 1159 w 1167"/>
                <a:gd name="T17" fmla="*/ 220 h 250"/>
                <a:gd name="T18" fmla="*/ 1161 w 1167"/>
                <a:gd name="T19" fmla="*/ 242 h 250"/>
                <a:gd name="T20" fmla="*/ 1149 w 1167"/>
                <a:gd name="T21" fmla="*/ 24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7" h="250">
                  <a:moveTo>
                    <a:pt x="1149" y="248"/>
                  </a:moveTo>
                  <a:cubicBezTo>
                    <a:pt x="1145" y="248"/>
                    <a:pt x="1141" y="246"/>
                    <a:pt x="1138" y="244"/>
                  </a:cubicBezTo>
                  <a:cubicBezTo>
                    <a:pt x="985" y="107"/>
                    <a:pt x="788" y="32"/>
                    <a:pt x="583" y="32"/>
                  </a:cubicBezTo>
                  <a:cubicBezTo>
                    <a:pt x="378" y="32"/>
                    <a:pt x="181" y="107"/>
                    <a:pt x="29" y="244"/>
                  </a:cubicBezTo>
                  <a:cubicBezTo>
                    <a:pt x="22" y="250"/>
                    <a:pt x="12" y="249"/>
                    <a:pt x="6" y="242"/>
                  </a:cubicBezTo>
                  <a:cubicBezTo>
                    <a:pt x="0" y="236"/>
                    <a:pt x="1" y="226"/>
                    <a:pt x="7" y="220"/>
                  </a:cubicBezTo>
                  <a:cubicBezTo>
                    <a:pt x="166" y="78"/>
                    <a:pt x="370" y="0"/>
                    <a:pt x="583" y="0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796" y="0"/>
                    <a:pt x="1001" y="78"/>
                    <a:pt x="1159" y="220"/>
                  </a:cubicBezTo>
                  <a:cubicBezTo>
                    <a:pt x="1166" y="226"/>
                    <a:pt x="1167" y="236"/>
                    <a:pt x="1161" y="242"/>
                  </a:cubicBezTo>
                  <a:cubicBezTo>
                    <a:pt x="1157" y="246"/>
                    <a:pt x="1153" y="248"/>
                    <a:pt x="1149" y="2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2D53A9CC-8E59-45E0-BCE5-327880FB0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49" y="2509838"/>
              <a:ext cx="1274762" cy="717550"/>
            </a:xfrm>
            <a:custGeom>
              <a:avLst/>
              <a:gdLst>
                <a:gd name="T0" fmla="*/ 244 w 827"/>
                <a:gd name="T1" fmla="*/ 466 h 466"/>
                <a:gd name="T2" fmla="*/ 6 w 827"/>
                <a:gd name="T3" fmla="*/ 368 h 466"/>
                <a:gd name="T4" fmla="*/ 6 w 827"/>
                <a:gd name="T5" fmla="*/ 345 h 466"/>
                <a:gd name="T6" fmla="*/ 29 w 827"/>
                <a:gd name="T7" fmla="*/ 345 h 466"/>
                <a:gd name="T8" fmla="*/ 460 w 827"/>
                <a:gd name="T9" fmla="*/ 345 h 466"/>
                <a:gd name="T10" fmla="*/ 798 w 827"/>
                <a:gd name="T11" fmla="*/ 6 h 466"/>
                <a:gd name="T12" fmla="*/ 821 w 827"/>
                <a:gd name="T13" fmla="*/ 6 h 466"/>
                <a:gd name="T14" fmla="*/ 821 w 827"/>
                <a:gd name="T15" fmla="*/ 29 h 466"/>
                <a:gd name="T16" fmla="*/ 482 w 827"/>
                <a:gd name="T17" fmla="*/ 368 h 466"/>
                <a:gd name="T18" fmla="*/ 244 w 827"/>
                <a:gd name="T19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7" h="466">
                  <a:moveTo>
                    <a:pt x="244" y="466"/>
                  </a:moveTo>
                  <a:cubicBezTo>
                    <a:pt x="158" y="466"/>
                    <a:pt x="72" y="433"/>
                    <a:pt x="6" y="368"/>
                  </a:cubicBezTo>
                  <a:cubicBezTo>
                    <a:pt x="0" y="361"/>
                    <a:pt x="0" y="351"/>
                    <a:pt x="6" y="345"/>
                  </a:cubicBezTo>
                  <a:cubicBezTo>
                    <a:pt x="13" y="339"/>
                    <a:pt x="23" y="339"/>
                    <a:pt x="29" y="345"/>
                  </a:cubicBezTo>
                  <a:cubicBezTo>
                    <a:pt x="148" y="464"/>
                    <a:pt x="341" y="464"/>
                    <a:pt x="460" y="345"/>
                  </a:cubicBezTo>
                  <a:cubicBezTo>
                    <a:pt x="798" y="6"/>
                    <a:pt x="798" y="6"/>
                    <a:pt x="798" y="6"/>
                  </a:cubicBezTo>
                  <a:cubicBezTo>
                    <a:pt x="805" y="0"/>
                    <a:pt x="815" y="0"/>
                    <a:pt x="821" y="6"/>
                  </a:cubicBezTo>
                  <a:cubicBezTo>
                    <a:pt x="827" y="13"/>
                    <a:pt x="827" y="23"/>
                    <a:pt x="821" y="29"/>
                  </a:cubicBezTo>
                  <a:cubicBezTo>
                    <a:pt x="482" y="368"/>
                    <a:pt x="482" y="368"/>
                    <a:pt x="482" y="368"/>
                  </a:cubicBezTo>
                  <a:cubicBezTo>
                    <a:pt x="417" y="433"/>
                    <a:pt x="331" y="466"/>
                    <a:pt x="244" y="4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21DD93A1-6BBD-4696-86A7-806B3C1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399" y="1576388"/>
              <a:ext cx="360362" cy="358775"/>
            </a:xfrm>
            <a:custGeom>
              <a:avLst/>
              <a:gdLst>
                <a:gd name="T0" fmla="*/ 164 w 234"/>
                <a:gd name="T1" fmla="*/ 233 h 233"/>
                <a:gd name="T2" fmla="*/ 152 w 234"/>
                <a:gd name="T3" fmla="*/ 228 h 233"/>
                <a:gd name="T4" fmla="*/ 6 w 234"/>
                <a:gd name="T5" fmla="*/ 82 h 233"/>
                <a:gd name="T6" fmla="*/ 2 w 234"/>
                <a:gd name="T7" fmla="*/ 66 h 233"/>
                <a:gd name="T8" fmla="*/ 13 w 234"/>
                <a:gd name="T9" fmla="*/ 55 h 233"/>
                <a:gd name="T10" fmla="*/ 213 w 234"/>
                <a:gd name="T11" fmla="*/ 2 h 233"/>
                <a:gd name="T12" fmla="*/ 229 w 234"/>
                <a:gd name="T13" fmla="*/ 6 h 233"/>
                <a:gd name="T14" fmla="*/ 233 w 234"/>
                <a:gd name="T15" fmla="*/ 21 h 233"/>
                <a:gd name="T16" fmla="*/ 179 w 234"/>
                <a:gd name="T17" fmla="*/ 221 h 233"/>
                <a:gd name="T18" fmla="*/ 168 w 234"/>
                <a:gd name="T19" fmla="*/ 233 h 233"/>
                <a:gd name="T20" fmla="*/ 164 w 234"/>
                <a:gd name="T21" fmla="*/ 233 h 233"/>
                <a:gd name="T22" fmla="*/ 48 w 234"/>
                <a:gd name="T23" fmla="*/ 79 h 233"/>
                <a:gd name="T24" fmla="*/ 155 w 234"/>
                <a:gd name="T25" fmla="*/ 186 h 233"/>
                <a:gd name="T26" fmla="*/ 195 w 234"/>
                <a:gd name="T27" fmla="*/ 40 h 233"/>
                <a:gd name="T28" fmla="*/ 48 w 234"/>
                <a:gd name="T29" fmla="*/ 7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4" h="233">
                  <a:moveTo>
                    <a:pt x="164" y="233"/>
                  </a:moveTo>
                  <a:cubicBezTo>
                    <a:pt x="160" y="233"/>
                    <a:pt x="155" y="231"/>
                    <a:pt x="152" y="228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2" y="78"/>
                    <a:pt x="0" y="72"/>
                    <a:pt x="2" y="66"/>
                  </a:cubicBezTo>
                  <a:cubicBezTo>
                    <a:pt x="3" y="61"/>
                    <a:pt x="8" y="57"/>
                    <a:pt x="13" y="55"/>
                  </a:cubicBezTo>
                  <a:cubicBezTo>
                    <a:pt x="213" y="2"/>
                    <a:pt x="213" y="2"/>
                    <a:pt x="213" y="2"/>
                  </a:cubicBezTo>
                  <a:cubicBezTo>
                    <a:pt x="219" y="0"/>
                    <a:pt x="225" y="2"/>
                    <a:pt x="229" y="6"/>
                  </a:cubicBezTo>
                  <a:cubicBezTo>
                    <a:pt x="233" y="10"/>
                    <a:pt x="234" y="16"/>
                    <a:pt x="233" y="21"/>
                  </a:cubicBezTo>
                  <a:cubicBezTo>
                    <a:pt x="179" y="221"/>
                    <a:pt x="179" y="221"/>
                    <a:pt x="179" y="221"/>
                  </a:cubicBezTo>
                  <a:cubicBezTo>
                    <a:pt x="178" y="227"/>
                    <a:pt x="173" y="231"/>
                    <a:pt x="168" y="233"/>
                  </a:cubicBezTo>
                  <a:cubicBezTo>
                    <a:pt x="167" y="233"/>
                    <a:pt x="165" y="233"/>
                    <a:pt x="164" y="233"/>
                  </a:cubicBezTo>
                  <a:close/>
                  <a:moveTo>
                    <a:pt x="48" y="79"/>
                  </a:moveTo>
                  <a:cubicBezTo>
                    <a:pt x="155" y="186"/>
                    <a:pt x="155" y="186"/>
                    <a:pt x="155" y="186"/>
                  </a:cubicBezTo>
                  <a:cubicBezTo>
                    <a:pt x="195" y="40"/>
                    <a:pt x="195" y="40"/>
                    <a:pt x="195" y="40"/>
                  </a:cubicBezTo>
                  <a:lnTo>
                    <a:pt x="4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5FFBE5CC-FBE7-4645-B786-5B6754FB8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4686" y="1789113"/>
              <a:ext cx="769937" cy="766763"/>
            </a:xfrm>
            <a:custGeom>
              <a:avLst/>
              <a:gdLst>
                <a:gd name="T0" fmla="*/ 17 w 500"/>
                <a:gd name="T1" fmla="*/ 498 h 498"/>
                <a:gd name="T2" fmla="*/ 6 w 500"/>
                <a:gd name="T3" fmla="*/ 493 h 498"/>
                <a:gd name="T4" fmla="*/ 6 w 500"/>
                <a:gd name="T5" fmla="*/ 471 h 498"/>
                <a:gd name="T6" fmla="*/ 471 w 500"/>
                <a:gd name="T7" fmla="*/ 6 h 498"/>
                <a:gd name="T8" fmla="*/ 494 w 500"/>
                <a:gd name="T9" fmla="*/ 6 h 498"/>
                <a:gd name="T10" fmla="*/ 494 w 500"/>
                <a:gd name="T11" fmla="*/ 29 h 498"/>
                <a:gd name="T12" fmla="*/ 29 w 500"/>
                <a:gd name="T13" fmla="*/ 493 h 498"/>
                <a:gd name="T14" fmla="*/ 17 w 500"/>
                <a:gd name="T15" fmla="*/ 498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" h="498">
                  <a:moveTo>
                    <a:pt x="17" y="498"/>
                  </a:moveTo>
                  <a:cubicBezTo>
                    <a:pt x="13" y="498"/>
                    <a:pt x="9" y="497"/>
                    <a:pt x="6" y="493"/>
                  </a:cubicBezTo>
                  <a:cubicBezTo>
                    <a:pt x="0" y="487"/>
                    <a:pt x="0" y="477"/>
                    <a:pt x="6" y="471"/>
                  </a:cubicBezTo>
                  <a:cubicBezTo>
                    <a:pt x="471" y="6"/>
                    <a:pt x="471" y="6"/>
                    <a:pt x="471" y="6"/>
                  </a:cubicBezTo>
                  <a:cubicBezTo>
                    <a:pt x="477" y="0"/>
                    <a:pt x="487" y="0"/>
                    <a:pt x="494" y="6"/>
                  </a:cubicBezTo>
                  <a:cubicBezTo>
                    <a:pt x="500" y="12"/>
                    <a:pt x="500" y="22"/>
                    <a:pt x="494" y="29"/>
                  </a:cubicBezTo>
                  <a:cubicBezTo>
                    <a:pt x="29" y="493"/>
                    <a:pt x="29" y="493"/>
                    <a:pt x="29" y="493"/>
                  </a:cubicBezTo>
                  <a:cubicBezTo>
                    <a:pt x="25" y="497"/>
                    <a:pt x="21" y="498"/>
                    <a:pt x="17" y="4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0" name="组合 46">
            <a:extLst>
              <a:ext uri="{FF2B5EF4-FFF2-40B4-BE49-F238E27FC236}">
                <a16:creationId xmlns:a16="http://schemas.microsoft.com/office/drawing/2014/main" id="{5E00E015-3150-484D-8857-29B5ADD13CE5}"/>
              </a:ext>
            </a:extLst>
          </p:cNvPr>
          <p:cNvGrpSpPr/>
          <p:nvPr/>
        </p:nvGrpSpPr>
        <p:grpSpPr>
          <a:xfrm>
            <a:off x="8433058" y="2605722"/>
            <a:ext cx="1695450" cy="2722562"/>
            <a:chOff x="6408736" y="2613026"/>
            <a:chExt cx="1695450" cy="2722562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9B2C802-A957-495F-85E0-65C361A3B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336" y="4352926"/>
              <a:ext cx="158750" cy="155575"/>
            </a:xfrm>
            <a:custGeom>
              <a:avLst/>
              <a:gdLst>
                <a:gd name="T0" fmla="*/ 18 w 103"/>
                <a:gd name="T1" fmla="*/ 101 h 101"/>
                <a:gd name="T2" fmla="*/ 6 w 103"/>
                <a:gd name="T3" fmla="*/ 96 h 101"/>
                <a:gd name="T4" fmla="*/ 7 w 103"/>
                <a:gd name="T5" fmla="*/ 73 h 101"/>
                <a:gd name="T6" fmla="*/ 73 w 103"/>
                <a:gd name="T7" fmla="*/ 7 h 101"/>
                <a:gd name="T8" fmla="*/ 96 w 103"/>
                <a:gd name="T9" fmla="*/ 6 h 101"/>
                <a:gd name="T10" fmla="*/ 97 w 103"/>
                <a:gd name="T11" fmla="*/ 28 h 101"/>
                <a:gd name="T12" fmla="*/ 28 w 103"/>
                <a:gd name="T13" fmla="*/ 97 h 101"/>
                <a:gd name="T14" fmla="*/ 18 w 103"/>
                <a:gd name="T1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01">
                  <a:moveTo>
                    <a:pt x="18" y="101"/>
                  </a:moveTo>
                  <a:cubicBezTo>
                    <a:pt x="13" y="101"/>
                    <a:pt x="9" y="99"/>
                    <a:pt x="6" y="96"/>
                  </a:cubicBezTo>
                  <a:cubicBezTo>
                    <a:pt x="0" y="89"/>
                    <a:pt x="0" y="79"/>
                    <a:pt x="7" y="73"/>
                  </a:cubicBezTo>
                  <a:cubicBezTo>
                    <a:pt x="30" y="52"/>
                    <a:pt x="52" y="30"/>
                    <a:pt x="73" y="7"/>
                  </a:cubicBezTo>
                  <a:cubicBezTo>
                    <a:pt x="79" y="0"/>
                    <a:pt x="89" y="0"/>
                    <a:pt x="96" y="6"/>
                  </a:cubicBezTo>
                  <a:cubicBezTo>
                    <a:pt x="102" y="12"/>
                    <a:pt x="103" y="22"/>
                    <a:pt x="97" y="28"/>
                  </a:cubicBezTo>
                  <a:cubicBezTo>
                    <a:pt x="75" y="52"/>
                    <a:pt x="52" y="75"/>
                    <a:pt x="28" y="97"/>
                  </a:cubicBezTo>
                  <a:cubicBezTo>
                    <a:pt x="25" y="100"/>
                    <a:pt x="21" y="101"/>
                    <a:pt x="18" y="101"/>
                  </a:cubicBezTo>
                  <a:close/>
                </a:path>
              </a:pathLst>
            </a:custGeom>
            <a:solidFill>
              <a:srgbClr val="83B9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12" name="组合 1">
              <a:extLst>
                <a:ext uri="{FF2B5EF4-FFF2-40B4-BE49-F238E27FC236}">
                  <a16:creationId xmlns:a16="http://schemas.microsoft.com/office/drawing/2014/main" id="{C3510FFB-4CF3-4E91-B5F5-764D514A2BC1}"/>
                </a:ext>
              </a:extLst>
            </p:cNvPr>
            <p:cNvGrpSpPr/>
            <p:nvPr/>
          </p:nvGrpSpPr>
          <p:grpSpPr>
            <a:xfrm>
              <a:off x="6408736" y="2613026"/>
              <a:ext cx="1695450" cy="2722562"/>
              <a:chOff x="6408736" y="2613026"/>
              <a:chExt cx="1695450" cy="2722562"/>
            </a:xfrm>
            <a:solidFill>
              <a:schemeClr val="accent1"/>
            </a:solidFill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B0E854F7-FA45-49E8-9B78-10D1348986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45411" y="4976813"/>
                <a:ext cx="358775" cy="358775"/>
              </a:xfrm>
              <a:custGeom>
                <a:avLst/>
                <a:gdLst>
                  <a:gd name="T0" fmla="*/ 217 w 233"/>
                  <a:gd name="T1" fmla="*/ 233 h 233"/>
                  <a:gd name="T2" fmla="*/ 213 w 233"/>
                  <a:gd name="T3" fmla="*/ 232 h 233"/>
                  <a:gd name="T4" fmla="*/ 13 w 233"/>
                  <a:gd name="T5" fmla="*/ 179 h 233"/>
                  <a:gd name="T6" fmla="*/ 1 w 233"/>
                  <a:gd name="T7" fmla="*/ 167 h 233"/>
                  <a:gd name="T8" fmla="*/ 6 w 233"/>
                  <a:gd name="T9" fmla="*/ 152 h 233"/>
                  <a:gd name="T10" fmla="*/ 152 w 233"/>
                  <a:gd name="T11" fmla="*/ 5 h 233"/>
                  <a:gd name="T12" fmla="*/ 168 w 233"/>
                  <a:gd name="T13" fmla="*/ 1 h 233"/>
                  <a:gd name="T14" fmla="*/ 179 w 233"/>
                  <a:gd name="T15" fmla="*/ 13 h 233"/>
                  <a:gd name="T16" fmla="*/ 232 w 233"/>
                  <a:gd name="T17" fmla="*/ 211 h 233"/>
                  <a:gd name="T18" fmla="*/ 233 w 233"/>
                  <a:gd name="T19" fmla="*/ 217 h 233"/>
                  <a:gd name="T20" fmla="*/ 217 w 233"/>
                  <a:gd name="T21" fmla="*/ 233 h 233"/>
                  <a:gd name="T22" fmla="*/ 217 w 233"/>
                  <a:gd name="T23" fmla="*/ 233 h 233"/>
                  <a:gd name="T24" fmla="*/ 48 w 233"/>
                  <a:gd name="T25" fmla="*/ 155 h 233"/>
                  <a:gd name="T26" fmla="*/ 194 w 233"/>
                  <a:gd name="T27" fmla="*/ 194 h 233"/>
                  <a:gd name="T28" fmla="*/ 155 w 233"/>
                  <a:gd name="T29" fmla="*/ 48 h 233"/>
                  <a:gd name="T30" fmla="*/ 48 w 233"/>
                  <a:gd name="T31" fmla="*/ 155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3" h="233">
                    <a:moveTo>
                      <a:pt x="217" y="233"/>
                    </a:moveTo>
                    <a:cubicBezTo>
                      <a:pt x="216" y="233"/>
                      <a:pt x="214" y="233"/>
                      <a:pt x="213" y="232"/>
                    </a:cubicBezTo>
                    <a:cubicBezTo>
                      <a:pt x="13" y="179"/>
                      <a:pt x="13" y="179"/>
                      <a:pt x="13" y="179"/>
                    </a:cubicBezTo>
                    <a:cubicBezTo>
                      <a:pt x="7" y="177"/>
                      <a:pt x="3" y="173"/>
                      <a:pt x="1" y="167"/>
                    </a:cubicBezTo>
                    <a:cubicBezTo>
                      <a:pt x="0" y="162"/>
                      <a:pt x="2" y="156"/>
                      <a:pt x="6" y="152"/>
                    </a:cubicBezTo>
                    <a:cubicBezTo>
                      <a:pt x="152" y="5"/>
                      <a:pt x="152" y="5"/>
                      <a:pt x="152" y="5"/>
                    </a:cubicBezTo>
                    <a:cubicBezTo>
                      <a:pt x="156" y="1"/>
                      <a:pt x="162" y="0"/>
                      <a:pt x="168" y="1"/>
                    </a:cubicBezTo>
                    <a:cubicBezTo>
                      <a:pt x="173" y="3"/>
                      <a:pt x="177" y="7"/>
                      <a:pt x="179" y="13"/>
                    </a:cubicBezTo>
                    <a:cubicBezTo>
                      <a:pt x="232" y="211"/>
                      <a:pt x="232" y="211"/>
                      <a:pt x="232" y="211"/>
                    </a:cubicBezTo>
                    <a:cubicBezTo>
                      <a:pt x="233" y="213"/>
                      <a:pt x="233" y="215"/>
                      <a:pt x="233" y="217"/>
                    </a:cubicBezTo>
                    <a:cubicBezTo>
                      <a:pt x="233" y="226"/>
                      <a:pt x="226" y="233"/>
                      <a:pt x="217" y="233"/>
                    </a:cubicBezTo>
                    <a:cubicBezTo>
                      <a:pt x="217" y="233"/>
                      <a:pt x="217" y="233"/>
                      <a:pt x="217" y="233"/>
                    </a:cubicBezTo>
                    <a:close/>
                    <a:moveTo>
                      <a:pt x="48" y="155"/>
                    </a:moveTo>
                    <a:cubicBezTo>
                      <a:pt x="194" y="194"/>
                      <a:pt x="194" y="194"/>
                      <a:pt x="194" y="194"/>
                    </a:cubicBezTo>
                    <a:cubicBezTo>
                      <a:pt x="155" y="48"/>
                      <a:pt x="155" y="48"/>
                      <a:pt x="155" y="48"/>
                    </a:cubicBezTo>
                    <a:lnTo>
                      <a:pt x="48" y="1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0C685D82-0701-48CC-876D-22124CE4E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1524" y="2613026"/>
                <a:ext cx="384175" cy="1792288"/>
              </a:xfrm>
              <a:custGeom>
                <a:avLst/>
                <a:gdLst>
                  <a:gd name="T0" fmla="*/ 18 w 250"/>
                  <a:gd name="T1" fmla="*/ 1165 h 1165"/>
                  <a:gd name="T2" fmla="*/ 7 w 250"/>
                  <a:gd name="T3" fmla="*/ 1161 h 1165"/>
                  <a:gd name="T4" fmla="*/ 6 w 250"/>
                  <a:gd name="T5" fmla="*/ 1138 h 1165"/>
                  <a:gd name="T6" fmla="*/ 218 w 250"/>
                  <a:gd name="T7" fmla="*/ 583 h 1165"/>
                  <a:gd name="T8" fmla="*/ 6 w 250"/>
                  <a:gd name="T9" fmla="*/ 29 h 1165"/>
                  <a:gd name="T10" fmla="*/ 7 w 250"/>
                  <a:gd name="T11" fmla="*/ 6 h 1165"/>
                  <a:gd name="T12" fmla="*/ 30 w 250"/>
                  <a:gd name="T13" fmla="*/ 7 h 1165"/>
                  <a:gd name="T14" fmla="*/ 250 w 250"/>
                  <a:gd name="T15" fmla="*/ 583 h 1165"/>
                  <a:gd name="T16" fmla="*/ 30 w 250"/>
                  <a:gd name="T17" fmla="*/ 1159 h 1165"/>
                  <a:gd name="T18" fmla="*/ 18 w 250"/>
                  <a:gd name="T19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0" h="1165">
                    <a:moveTo>
                      <a:pt x="18" y="1165"/>
                    </a:moveTo>
                    <a:cubicBezTo>
                      <a:pt x="14" y="1165"/>
                      <a:pt x="10" y="1163"/>
                      <a:pt x="7" y="1161"/>
                    </a:cubicBezTo>
                    <a:cubicBezTo>
                      <a:pt x="1" y="1155"/>
                      <a:pt x="0" y="1145"/>
                      <a:pt x="6" y="1138"/>
                    </a:cubicBezTo>
                    <a:cubicBezTo>
                      <a:pt x="143" y="985"/>
                      <a:pt x="218" y="788"/>
                      <a:pt x="218" y="583"/>
                    </a:cubicBezTo>
                    <a:cubicBezTo>
                      <a:pt x="218" y="378"/>
                      <a:pt x="143" y="181"/>
                      <a:pt x="6" y="29"/>
                    </a:cubicBezTo>
                    <a:cubicBezTo>
                      <a:pt x="0" y="22"/>
                      <a:pt x="1" y="12"/>
                      <a:pt x="7" y="6"/>
                    </a:cubicBezTo>
                    <a:cubicBezTo>
                      <a:pt x="14" y="0"/>
                      <a:pt x="24" y="1"/>
                      <a:pt x="30" y="7"/>
                    </a:cubicBezTo>
                    <a:cubicBezTo>
                      <a:pt x="172" y="166"/>
                      <a:pt x="250" y="370"/>
                      <a:pt x="250" y="583"/>
                    </a:cubicBezTo>
                    <a:cubicBezTo>
                      <a:pt x="250" y="796"/>
                      <a:pt x="172" y="1001"/>
                      <a:pt x="30" y="1159"/>
                    </a:cubicBezTo>
                    <a:cubicBezTo>
                      <a:pt x="27" y="1163"/>
                      <a:pt x="22" y="1165"/>
                      <a:pt x="18" y="11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70A57B1-3A15-4650-9D55-D78A54579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8736" y="3133726"/>
                <a:ext cx="768350" cy="1271588"/>
              </a:xfrm>
              <a:custGeom>
                <a:avLst/>
                <a:gdLst>
                  <a:gd name="T0" fmla="*/ 481 w 499"/>
                  <a:gd name="T1" fmla="*/ 826 h 826"/>
                  <a:gd name="T2" fmla="*/ 470 w 499"/>
                  <a:gd name="T3" fmla="*/ 821 h 826"/>
                  <a:gd name="T4" fmla="*/ 131 w 499"/>
                  <a:gd name="T5" fmla="*/ 482 h 826"/>
                  <a:gd name="T6" fmla="*/ 131 w 499"/>
                  <a:gd name="T7" fmla="*/ 6 h 826"/>
                  <a:gd name="T8" fmla="*/ 154 w 499"/>
                  <a:gd name="T9" fmla="*/ 6 h 826"/>
                  <a:gd name="T10" fmla="*/ 154 w 499"/>
                  <a:gd name="T11" fmla="*/ 29 h 826"/>
                  <a:gd name="T12" fmla="*/ 154 w 499"/>
                  <a:gd name="T13" fmla="*/ 460 h 826"/>
                  <a:gd name="T14" fmla="*/ 492 w 499"/>
                  <a:gd name="T15" fmla="*/ 798 h 826"/>
                  <a:gd name="T16" fmla="*/ 492 w 499"/>
                  <a:gd name="T17" fmla="*/ 821 h 826"/>
                  <a:gd name="T18" fmla="*/ 481 w 499"/>
                  <a:gd name="T19" fmla="*/ 826 h 8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9" h="826">
                    <a:moveTo>
                      <a:pt x="481" y="826"/>
                    </a:moveTo>
                    <a:cubicBezTo>
                      <a:pt x="477" y="826"/>
                      <a:pt x="473" y="824"/>
                      <a:pt x="470" y="821"/>
                    </a:cubicBezTo>
                    <a:cubicBezTo>
                      <a:pt x="131" y="482"/>
                      <a:pt x="131" y="482"/>
                      <a:pt x="131" y="482"/>
                    </a:cubicBezTo>
                    <a:cubicBezTo>
                      <a:pt x="0" y="351"/>
                      <a:pt x="0" y="138"/>
                      <a:pt x="131" y="6"/>
                    </a:cubicBezTo>
                    <a:cubicBezTo>
                      <a:pt x="137" y="0"/>
                      <a:pt x="147" y="0"/>
                      <a:pt x="154" y="6"/>
                    </a:cubicBezTo>
                    <a:cubicBezTo>
                      <a:pt x="160" y="13"/>
                      <a:pt x="160" y="23"/>
                      <a:pt x="154" y="29"/>
                    </a:cubicBezTo>
                    <a:cubicBezTo>
                      <a:pt x="35" y="148"/>
                      <a:pt x="35" y="341"/>
                      <a:pt x="154" y="460"/>
                    </a:cubicBezTo>
                    <a:cubicBezTo>
                      <a:pt x="492" y="798"/>
                      <a:pt x="492" y="798"/>
                      <a:pt x="492" y="798"/>
                    </a:cubicBezTo>
                    <a:cubicBezTo>
                      <a:pt x="499" y="805"/>
                      <a:pt x="499" y="815"/>
                      <a:pt x="492" y="821"/>
                    </a:cubicBezTo>
                    <a:cubicBezTo>
                      <a:pt x="489" y="824"/>
                      <a:pt x="485" y="826"/>
                      <a:pt x="481" y="8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18">
                <a:extLst>
                  <a:ext uri="{FF2B5EF4-FFF2-40B4-BE49-F238E27FC236}">
                    <a16:creationId xmlns:a16="http://schemas.microsoft.com/office/drawing/2014/main" id="{67F3F255-1203-4A8E-B116-6A409B00E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3111" y="4354513"/>
                <a:ext cx="769937" cy="768350"/>
              </a:xfrm>
              <a:custGeom>
                <a:avLst/>
                <a:gdLst>
                  <a:gd name="T0" fmla="*/ 483 w 500"/>
                  <a:gd name="T1" fmla="*/ 499 h 499"/>
                  <a:gd name="T2" fmla="*/ 471 w 500"/>
                  <a:gd name="T3" fmla="*/ 494 h 499"/>
                  <a:gd name="T4" fmla="*/ 6 w 500"/>
                  <a:gd name="T5" fmla="*/ 29 h 499"/>
                  <a:gd name="T6" fmla="*/ 6 w 500"/>
                  <a:gd name="T7" fmla="*/ 6 h 499"/>
                  <a:gd name="T8" fmla="*/ 29 w 500"/>
                  <a:gd name="T9" fmla="*/ 6 h 499"/>
                  <a:gd name="T10" fmla="*/ 494 w 500"/>
                  <a:gd name="T11" fmla="*/ 471 h 499"/>
                  <a:gd name="T12" fmla="*/ 494 w 500"/>
                  <a:gd name="T13" fmla="*/ 494 h 499"/>
                  <a:gd name="T14" fmla="*/ 483 w 500"/>
                  <a:gd name="T15" fmla="*/ 49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0" h="499">
                    <a:moveTo>
                      <a:pt x="483" y="499"/>
                    </a:moveTo>
                    <a:cubicBezTo>
                      <a:pt x="479" y="499"/>
                      <a:pt x="475" y="497"/>
                      <a:pt x="471" y="494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0" y="23"/>
                      <a:pt x="0" y="13"/>
                      <a:pt x="6" y="6"/>
                    </a:cubicBezTo>
                    <a:cubicBezTo>
                      <a:pt x="13" y="0"/>
                      <a:pt x="23" y="0"/>
                      <a:pt x="29" y="6"/>
                    </a:cubicBezTo>
                    <a:cubicBezTo>
                      <a:pt x="494" y="471"/>
                      <a:pt x="494" y="471"/>
                      <a:pt x="494" y="471"/>
                    </a:cubicBezTo>
                    <a:cubicBezTo>
                      <a:pt x="500" y="478"/>
                      <a:pt x="500" y="488"/>
                      <a:pt x="494" y="494"/>
                    </a:cubicBezTo>
                    <a:cubicBezTo>
                      <a:pt x="491" y="497"/>
                      <a:pt x="487" y="499"/>
                      <a:pt x="483" y="4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2">
            <a:extLst>
              <a:ext uri="{FF2B5EF4-FFF2-40B4-BE49-F238E27FC236}">
                <a16:creationId xmlns:a16="http://schemas.microsoft.com/office/drawing/2014/main" id="{723898ED-6558-4765-87B8-128FF6F5CDD1}"/>
              </a:ext>
            </a:extLst>
          </p:cNvPr>
          <p:cNvGrpSpPr/>
          <p:nvPr/>
        </p:nvGrpSpPr>
        <p:grpSpPr>
          <a:xfrm>
            <a:off x="6370896" y="3736022"/>
            <a:ext cx="2727325" cy="1695450"/>
            <a:chOff x="4346574" y="3743326"/>
            <a:chExt cx="2727325" cy="1695450"/>
          </a:xfrm>
        </p:grpSpPr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09215295-476C-4125-96EE-1783DF81F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2" y="4456113"/>
              <a:ext cx="1798637" cy="385763"/>
            </a:xfrm>
            <a:custGeom>
              <a:avLst/>
              <a:gdLst>
                <a:gd name="T0" fmla="*/ 583 w 1167"/>
                <a:gd name="T1" fmla="*/ 250 h 250"/>
                <a:gd name="T2" fmla="*/ 7 w 1167"/>
                <a:gd name="T3" fmla="*/ 30 h 250"/>
                <a:gd name="T4" fmla="*/ 6 w 1167"/>
                <a:gd name="T5" fmla="*/ 7 h 250"/>
                <a:gd name="T6" fmla="*/ 29 w 1167"/>
                <a:gd name="T7" fmla="*/ 6 h 250"/>
                <a:gd name="T8" fmla="*/ 583 w 1167"/>
                <a:gd name="T9" fmla="*/ 218 h 250"/>
                <a:gd name="T10" fmla="*/ 1138 w 1167"/>
                <a:gd name="T11" fmla="*/ 6 h 250"/>
                <a:gd name="T12" fmla="*/ 1161 w 1167"/>
                <a:gd name="T13" fmla="*/ 7 h 250"/>
                <a:gd name="T14" fmla="*/ 1159 w 1167"/>
                <a:gd name="T15" fmla="*/ 30 h 250"/>
                <a:gd name="T16" fmla="*/ 583 w 1167"/>
                <a:gd name="T17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7" h="250">
                  <a:moveTo>
                    <a:pt x="583" y="250"/>
                  </a:moveTo>
                  <a:cubicBezTo>
                    <a:pt x="370" y="250"/>
                    <a:pt x="166" y="172"/>
                    <a:pt x="7" y="30"/>
                  </a:cubicBezTo>
                  <a:cubicBezTo>
                    <a:pt x="1" y="24"/>
                    <a:pt x="0" y="14"/>
                    <a:pt x="6" y="7"/>
                  </a:cubicBezTo>
                  <a:cubicBezTo>
                    <a:pt x="12" y="1"/>
                    <a:pt x="22" y="0"/>
                    <a:pt x="29" y="6"/>
                  </a:cubicBezTo>
                  <a:cubicBezTo>
                    <a:pt x="181" y="143"/>
                    <a:pt x="378" y="218"/>
                    <a:pt x="583" y="218"/>
                  </a:cubicBezTo>
                  <a:cubicBezTo>
                    <a:pt x="788" y="218"/>
                    <a:pt x="985" y="143"/>
                    <a:pt x="1138" y="6"/>
                  </a:cubicBezTo>
                  <a:cubicBezTo>
                    <a:pt x="1145" y="0"/>
                    <a:pt x="1155" y="1"/>
                    <a:pt x="1161" y="7"/>
                  </a:cubicBezTo>
                  <a:cubicBezTo>
                    <a:pt x="1167" y="14"/>
                    <a:pt x="1166" y="24"/>
                    <a:pt x="1159" y="30"/>
                  </a:cubicBezTo>
                  <a:cubicBezTo>
                    <a:pt x="1001" y="172"/>
                    <a:pt x="796" y="250"/>
                    <a:pt x="583" y="2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21" name="组合 33">
              <a:extLst>
                <a:ext uri="{FF2B5EF4-FFF2-40B4-BE49-F238E27FC236}">
                  <a16:creationId xmlns:a16="http://schemas.microsoft.com/office/drawing/2014/main" id="{7D3A5245-2664-495D-93C1-C5FCAE0E7BCB}"/>
                </a:ext>
              </a:extLst>
            </p:cNvPr>
            <p:cNvGrpSpPr/>
            <p:nvPr/>
          </p:nvGrpSpPr>
          <p:grpSpPr>
            <a:xfrm>
              <a:off x="4346574" y="3743326"/>
              <a:ext cx="2205038" cy="1695450"/>
              <a:chOff x="4346574" y="3743326"/>
              <a:chExt cx="2205038" cy="1695450"/>
            </a:xfrm>
            <a:solidFill>
              <a:schemeClr val="accent4"/>
            </a:solidFill>
          </p:grpSpPr>
          <p:sp>
            <p:nvSpPr>
              <p:cNvPr id="22" name="Freeform 12">
                <a:extLst>
                  <a:ext uri="{FF2B5EF4-FFF2-40B4-BE49-F238E27FC236}">
                    <a16:creationId xmlns:a16="http://schemas.microsoft.com/office/drawing/2014/main" id="{A8DE5DC9-0353-46D2-A69F-9A1063463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2074" y="4352926"/>
                <a:ext cx="158750" cy="155575"/>
              </a:xfrm>
              <a:custGeom>
                <a:avLst/>
                <a:gdLst>
                  <a:gd name="T0" fmla="*/ 85 w 103"/>
                  <a:gd name="T1" fmla="*/ 101 h 101"/>
                  <a:gd name="T2" fmla="*/ 74 w 103"/>
                  <a:gd name="T3" fmla="*/ 97 h 101"/>
                  <a:gd name="T4" fmla="*/ 6 w 103"/>
                  <a:gd name="T5" fmla="*/ 28 h 101"/>
                  <a:gd name="T6" fmla="*/ 7 w 103"/>
                  <a:gd name="T7" fmla="*/ 6 h 101"/>
                  <a:gd name="T8" fmla="*/ 30 w 103"/>
                  <a:gd name="T9" fmla="*/ 7 h 101"/>
                  <a:gd name="T10" fmla="*/ 96 w 103"/>
                  <a:gd name="T11" fmla="*/ 73 h 101"/>
                  <a:gd name="T12" fmla="*/ 97 w 103"/>
                  <a:gd name="T13" fmla="*/ 96 h 101"/>
                  <a:gd name="T14" fmla="*/ 85 w 103"/>
                  <a:gd name="T1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" h="101">
                    <a:moveTo>
                      <a:pt x="85" y="101"/>
                    </a:moveTo>
                    <a:cubicBezTo>
                      <a:pt x="81" y="101"/>
                      <a:pt x="77" y="100"/>
                      <a:pt x="74" y="97"/>
                    </a:cubicBezTo>
                    <a:cubicBezTo>
                      <a:pt x="50" y="75"/>
                      <a:pt x="27" y="52"/>
                      <a:pt x="6" y="28"/>
                    </a:cubicBezTo>
                    <a:cubicBezTo>
                      <a:pt x="0" y="22"/>
                      <a:pt x="0" y="12"/>
                      <a:pt x="7" y="6"/>
                    </a:cubicBezTo>
                    <a:cubicBezTo>
                      <a:pt x="14" y="0"/>
                      <a:pt x="24" y="0"/>
                      <a:pt x="30" y="7"/>
                    </a:cubicBezTo>
                    <a:cubicBezTo>
                      <a:pt x="50" y="30"/>
                      <a:pt x="73" y="52"/>
                      <a:pt x="96" y="73"/>
                    </a:cubicBezTo>
                    <a:cubicBezTo>
                      <a:pt x="102" y="79"/>
                      <a:pt x="103" y="89"/>
                      <a:pt x="97" y="96"/>
                    </a:cubicBezTo>
                    <a:cubicBezTo>
                      <a:pt x="94" y="99"/>
                      <a:pt x="89" y="101"/>
                      <a:pt x="85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17">
                <a:extLst>
                  <a:ext uri="{FF2B5EF4-FFF2-40B4-BE49-F238E27FC236}">
                    <a16:creationId xmlns:a16="http://schemas.microsoft.com/office/drawing/2014/main" id="{93FA389F-9D2A-46C8-BDBD-941048B7E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5262" y="3743326"/>
                <a:ext cx="1276350" cy="765175"/>
              </a:xfrm>
              <a:custGeom>
                <a:avLst/>
                <a:gdLst>
                  <a:gd name="T0" fmla="*/ 18 w 828"/>
                  <a:gd name="T1" fmla="*/ 497 h 497"/>
                  <a:gd name="T2" fmla="*/ 7 w 828"/>
                  <a:gd name="T3" fmla="*/ 492 h 497"/>
                  <a:gd name="T4" fmla="*/ 7 w 828"/>
                  <a:gd name="T5" fmla="*/ 470 h 497"/>
                  <a:gd name="T6" fmla="*/ 345 w 828"/>
                  <a:gd name="T7" fmla="*/ 131 h 497"/>
                  <a:gd name="T8" fmla="*/ 821 w 828"/>
                  <a:gd name="T9" fmla="*/ 131 h 497"/>
                  <a:gd name="T10" fmla="*/ 821 w 828"/>
                  <a:gd name="T11" fmla="*/ 154 h 497"/>
                  <a:gd name="T12" fmla="*/ 799 w 828"/>
                  <a:gd name="T13" fmla="*/ 154 h 497"/>
                  <a:gd name="T14" fmla="*/ 368 w 828"/>
                  <a:gd name="T15" fmla="*/ 154 h 497"/>
                  <a:gd name="T16" fmla="*/ 29 w 828"/>
                  <a:gd name="T17" fmla="*/ 492 h 497"/>
                  <a:gd name="T18" fmla="*/ 18 w 828"/>
                  <a:gd name="T19" fmla="*/ 49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28" h="497">
                    <a:moveTo>
                      <a:pt x="18" y="497"/>
                    </a:moveTo>
                    <a:cubicBezTo>
                      <a:pt x="14" y="497"/>
                      <a:pt x="10" y="495"/>
                      <a:pt x="7" y="492"/>
                    </a:cubicBezTo>
                    <a:cubicBezTo>
                      <a:pt x="0" y="486"/>
                      <a:pt x="0" y="476"/>
                      <a:pt x="7" y="470"/>
                    </a:cubicBezTo>
                    <a:cubicBezTo>
                      <a:pt x="345" y="131"/>
                      <a:pt x="345" y="131"/>
                      <a:pt x="345" y="131"/>
                    </a:cubicBezTo>
                    <a:cubicBezTo>
                      <a:pt x="477" y="0"/>
                      <a:pt x="690" y="0"/>
                      <a:pt x="821" y="131"/>
                    </a:cubicBezTo>
                    <a:cubicBezTo>
                      <a:pt x="828" y="137"/>
                      <a:pt x="828" y="147"/>
                      <a:pt x="821" y="154"/>
                    </a:cubicBezTo>
                    <a:cubicBezTo>
                      <a:pt x="815" y="160"/>
                      <a:pt x="805" y="160"/>
                      <a:pt x="799" y="154"/>
                    </a:cubicBezTo>
                    <a:cubicBezTo>
                      <a:pt x="680" y="35"/>
                      <a:pt x="487" y="35"/>
                      <a:pt x="368" y="154"/>
                    </a:cubicBezTo>
                    <a:cubicBezTo>
                      <a:pt x="29" y="492"/>
                      <a:pt x="29" y="492"/>
                      <a:pt x="29" y="492"/>
                    </a:cubicBezTo>
                    <a:cubicBezTo>
                      <a:pt x="26" y="495"/>
                      <a:pt x="22" y="497"/>
                      <a:pt x="18" y="4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22923D78-E63E-4655-8731-C310F2CE1C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46574" y="5080001"/>
                <a:ext cx="360362" cy="358775"/>
              </a:xfrm>
              <a:custGeom>
                <a:avLst/>
                <a:gdLst>
                  <a:gd name="T0" fmla="*/ 17 w 234"/>
                  <a:gd name="T1" fmla="*/ 233 h 233"/>
                  <a:gd name="T2" fmla="*/ 6 w 234"/>
                  <a:gd name="T3" fmla="*/ 228 h 233"/>
                  <a:gd name="T4" fmla="*/ 1 w 234"/>
                  <a:gd name="T5" fmla="*/ 213 h 233"/>
                  <a:gd name="T6" fmla="*/ 55 w 234"/>
                  <a:gd name="T7" fmla="*/ 13 h 233"/>
                  <a:gd name="T8" fmla="*/ 66 w 234"/>
                  <a:gd name="T9" fmla="*/ 1 h 233"/>
                  <a:gd name="T10" fmla="*/ 82 w 234"/>
                  <a:gd name="T11" fmla="*/ 6 h 233"/>
                  <a:gd name="T12" fmla="*/ 228 w 234"/>
                  <a:gd name="T13" fmla="*/ 152 h 233"/>
                  <a:gd name="T14" fmla="*/ 232 w 234"/>
                  <a:gd name="T15" fmla="*/ 168 h 233"/>
                  <a:gd name="T16" fmla="*/ 221 w 234"/>
                  <a:gd name="T17" fmla="*/ 179 h 233"/>
                  <a:gd name="T18" fmla="*/ 21 w 234"/>
                  <a:gd name="T19" fmla="*/ 232 h 233"/>
                  <a:gd name="T20" fmla="*/ 17 w 234"/>
                  <a:gd name="T21" fmla="*/ 233 h 233"/>
                  <a:gd name="T22" fmla="*/ 79 w 234"/>
                  <a:gd name="T23" fmla="*/ 48 h 233"/>
                  <a:gd name="T24" fmla="*/ 40 w 234"/>
                  <a:gd name="T25" fmla="*/ 194 h 233"/>
                  <a:gd name="T26" fmla="*/ 186 w 234"/>
                  <a:gd name="T27" fmla="*/ 155 h 233"/>
                  <a:gd name="T28" fmla="*/ 79 w 234"/>
                  <a:gd name="T29" fmla="*/ 48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4" h="233">
                    <a:moveTo>
                      <a:pt x="17" y="233"/>
                    </a:moveTo>
                    <a:cubicBezTo>
                      <a:pt x="13" y="233"/>
                      <a:pt x="9" y="231"/>
                      <a:pt x="6" y="228"/>
                    </a:cubicBezTo>
                    <a:cubicBezTo>
                      <a:pt x="2" y="224"/>
                      <a:pt x="0" y="218"/>
                      <a:pt x="1" y="2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6" y="7"/>
                      <a:pt x="61" y="3"/>
                      <a:pt x="66" y="1"/>
                    </a:cubicBezTo>
                    <a:cubicBezTo>
                      <a:pt x="72" y="0"/>
                      <a:pt x="78" y="2"/>
                      <a:pt x="82" y="6"/>
                    </a:cubicBezTo>
                    <a:cubicBezTo>
                      <a:pt x="228" y="152"/>
                      <a:pt x="228" y="152"/>
                      <a:pt x="228" y="152"/>
                    </a:cubicBezTo>
                    <a:cubicBezTo>
                      <a:pt x="232" y="156"/>
                      <a:pt x="234" y="162"/>
                      <a:pt x="232" y="168"/>
                    </a:cubicBezTo>
                    <a:cubicBezTo>
                      <a:pt x="231" y="173"/>
                      <a:pt x="227" y="177"/>
                      <a:pt x="221" y="179"/>
                    </a:cubicBezTo>
                    <a:cubicBezTo>
                      <a:pt x="21" y="232"/>
                      <a:pt x="21" y="232"/>
                      <a:pt x="21" y="232"/>
                    </a:cubicBezTo>
                    <a:cubicBezTo>
                      <a:pt x="20" y="233"/>
                      <a:pt x="18" y="233"/>
                      <a:pt x="17" y="233"/>
                    </a:cubicBezTo>
                    <a:close/>
                    <a:moveTo>
                      <a:pt x="79" y="48"/>
                    </a:moveTo>
                    <a:cubicBezTo>
                      <a:pt x="40" y="194"/>
                      <a:pt x="40" y="194"/>
                      <a:pt x="40" y="194"/>
                    </a:cubicBezTo>
                    <a:cubicBezTo>
                      <a:pt x="186" y="155"/>
                      <a:pt x="186" y="155"/>
                      <a:pt x="186" y="155"/>
                    </a:cubicBezTo>
                    <a:lnTo>
                      <a:pt x="79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AD0EA328-1261-472F-A11C-4DBD2751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712" y="4457701"/>
                <a:ext cx="771525" cy="768350"/>
              </a:xfrm>
              <a:custGeom>
                <a:avLst/>
                <a:gdLst>
                  <a:gd name="T0" fmla="*/ 18 w 501"/>
                  <a:gd name="T1" fmla="*/ 499 h 499"/>
                  <a:gd name="T2" fmla="*/ 7 w 501"/>
                  <a:gd name="T3" fmla="*/ 494 h 499"/>
                  <a:gd name="T4" fmla="*/ 7 w 501"/>
                  <a:gd name="T5" fmla="*/ 471 h 499"/>
                  <a:gd name="T6" fmla="*/ 472 w 501"/>
                  <a:gd name="T7" fmla="*/ 7 h 499"/>
                  <a:gd name="T8" fmla="*/ 494 w 501"/>
                  <a:gd name="T9" fmla="*/ 7 h 499"/>
                  <a:gd name="T10" fmla="*/ 494 w 501"/>
                  <a:gd name="T11" fmla="*/ 29 h 499"/>
                  <a:gd name="T12" fmla="*/ 29 w 501"/>
                  <a:gd name="T13" fmla="*/ 494 h 499"/>
                  <a:gd name="T14" fmla="*/ 18 w 501"/>
                  <a:gd name="T15" fmla="*/ 49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1" h="499">
                    <a:moveTo>
                      <a:pt x="18" y="499"/>
                    </a:moveTo>
                    <a:cubicBezTo>
                      <a:pt x="14" y="499"/>
                      <a:pt x="10" y="497"/>
                      <a:pt x="7" y="494"/>
                    </a:cubicBezTo>
                    <a:cubicBezTo>
                      <a:pt x="0" y="488"/>
                      <a:pt x="0" y="478"/>
                      <a:pt x="7" y="471"/>
                    </a:cubicBezTo>
                    <a:cubicBezTo>
                      <a:pt x="472" y="7"/>
                      <a:pt x="472" y="7"/>
                      <a:pt x="472" y="7"/>
                    </a:cubicBezTo>
                    <a:cubicBezTo>
                      <a:pt x="478" y="0"/>
                      <a:pt x="488" y="0"/>
                      <a:pt x="494" y="7"/>
                    </a:cubicBezTo>
                    <a:cubicBezTo>
                      <a:pt x="501" y="13"/>
                      <a:pt x="501" y="23"/>
                      <a:pt x="494" y="29"/>
                    </a:cubicBezTo>
                    <a:cubicBezTo>
                      <a:pt x="29" y="494"/>
                      <a:pt x="29" y="494"/>
                      <a:pt x="29" y="494"/>
                    </a:cubicBezTo>
                    <a:cubicBezTo>
                      <a:pt x="26" y="497"/>
                      <a:pt x="22" y="499"/>
                      <a:pt x="18" y="4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8" name="组合 32">
            <a:extLst>
              <a:ext uri="{FF2B5EF4-FFF2-40B4-BE49-F238E27FC236}">
                <a16:creationId xmlns:a16="http://schemas.microsoft.com/office/drawing/2014/main" id="{E5DE99D8-F2AB-420B-A321-876D9397DD4E}"/>
              </a:ext>
            </a:extLst>
          </p:cNvPr>
          <p:cNvGrpSpPr/>
          <p:nvPr/>
        </p:nvGrpSpPr>
        <p:grpSpPr>
          <a:xfrm>
            <a:off x="6267709" y="1677034"/>
            <a:ext cx="1646237" cy="2720976"/>
            <a:chOff x="4243387" y="1684338"/>
            <a:chExt cx="1646237" cy="2720976"/>
          </a:xfrm>
          <a:solidFill>
            <a:schemeClr val="accent3"/>
          </a:solidFill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A4EC24CC-8260-4091-AA87-EE6444B34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4" y="2509838"/>
              <a:ext cx="158750" cy="155575"/>
            </a:xfrm>
            <a:custGeom>
              <a:avLst/>
              <a:gdLst>
                <a:gd name="T0" fmla="*/ 18 w 103"/>
                <a:gd name="T1" fmla="*/ 101 h 101"/>
                <a:gd name="T2" fmla="*/ 7 w 103"/>
                <a:gd name="T3" fmla="*/ 97 h 101"/>
                <a:gd name="T4" fmla="*/ 6 w 103"/>
                <a:gd name="T5" fmla="*/ 74 h 101"/>
                <a:gd name="T6" fmla="*/ 74 w 103"/>
                <a:gd name="T7" fmla="*/ 6 h 101"/>
                <a:gd name="T8" fmla="*/ 97 w 103"/>
                <a:gd name="T9" fmla="*/ 7 h 101"/>
                <a:gd name="T10" fmla="*/ 96 w 103"/>
                <a:gd name="T11" fmla="*/ 30 h 101"/>
                <a:gd name="T12" fmla="*/ 30 w 103"/>
                <a:gd name="T13" fmla="*/ 96 h 101"/>
                <a:gd name="T14" fmla="*/ 18 w 103"/>
                <a:gd name="T1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01">
                  <a:moveTo>
                    <a:pt x="18" y="101"/>
                  </a:moveTo>
                  <a:cubicBezTo>
                    <a:pt x="14" y="101"/>
                    <a:pt x="10" y="100"/>
                    <a:pt x="7" y="97"/>
                  </a:cubicBezTo>
                  <a:cubicBezTo>
                    <a:pt x="0" y="91"/>
                    <a:pt x="0" y="81"/>
                    <a:pt x="6" y="74"/>
                  </a:cubicBezTo>
                  <a:cubicBezTo>
                    <a:pt x="27" y="50"/>
                    <a:pt x="50" y="27"/>
                    <a:pt x="74" y="6"/>
                  </a:cubicBezTo>
                  <a:cubicBezTo>
                    <a:pt x="81" y="0"/>
                    <a:pt x="91" y="0"/>
                    <a:pt x="97" y="7"/>
                  </a:cubicBezTo>
                  <a:cubicBezTo>
                    <a:pt x="103" y="14"/>
                    <a:pt x="102" y="24"/>
                    <a:pt x="96" y="30"/>
                  </a:cubicBezTo>
                  <a:cubicBezTo>
                    <a:pt x="73" y="50"/>
                    <a:pt x="50" y="73"/>
                    <a:pt x="30" y="96"/>
                  </a:cubicBezTo>
                  <a:cubicBezTo>
                    <a:pt x="27" y="99"/>
                    <a:pt x="22" y="101"/>
                    <a:pt x="18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1F8C121D-74FE-407B-B0F2-2F880D5C9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462" y="2613026"/>
              <a:ext cx="384175" cy="1792288"/>
            </a:xfrm>
            <a:custGeom>
              <a:avLst/>
              <a:gdLst>
                <a:gd name="T0" fmla="*/ 232 w 250"/>
                <a:gd name="T1" fmla="*/ 1165 h 1165"/>
                <a:gd name="T2" fmla="*/ 220 w 250"/>
                <a:gd name="T3" fmla="*/ 1159 h 1165"/>
                <a:gd name="T4" fmla="*/ 0 w 250"/>
                <a:gd name="T5" fmla="*/ 583 h 1165"/>
                <a:gd name="T6" fmla="*/ 220 w 250"/>
                <a:gd name="T7" fmla="*/ 7 h 1165"/>
                <a:gd name="T8" fmla="*/ 242 w 250"/>
                <a:gd name="T9" fmla="*/ 6 h 1165"/>
                <a:gd name="T10" fmla="*/ 244 w 250"/>
                <a:gd name="T11" fmla="*/ 29 h 1165"/>
                <a:gd name="T12" fmla="*/ 32 w 250"/>
                <a:gd name="T13" fmla="*/ 583 h 1165"/>
                <a:gd name="T14" fmla="*/ 244 w 250"/>
                <a:gd name="T15" fmla="*/ 1138 h 1165"/>
                <a:gd name="T16" fmla="*/ 242 w 250"/>
                <a:gd name="T17" fmla="*/ 1161 h 1165"/>
                <a:gd name="T18" fmla="*/ 232 w 250"/>
                <a:gd name="T19" fmla="*/ 1165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0" h="1165">
                  <a:moveTo>
                    <a:pt x="232" y="1165"/>
                  </a:moveTo>
                  <a:cubicBezTo>
                    <a:pt x="227" y="1165"/>
                    <a:pt x="223" y="1163"/>
                    <a:pt x="220" y="1159"/>
                  </a:cubicBezTo>
                  <a:cubicBezTo>
                    <a:pt x="78" y="1001"/>
                    <a:pt x="0" y="796"/>
                    <a:pt x="0" y="583"/>
                  </a:cubicBezTo>
                  <a:cubicBezTo>
                    <a:pt x="0" y="370"/>
                    <a:pt x="78" y="166"/>
                    <a:pt x="220" y="7"/>
                  </a:cubicBezTo>
                  <a:cubicBezTo>
                    <a:pt x="226" y="1"/>
                    <a:pt x="236" y="0"/>
                    <a:pt x="242" y="6"/>
                  </a:cubicBezTo>
                  <a:cubicBezTo>
                    <a:pt x="249" y="12"/>
                    <a:pt x="250" y="22"/>
                    <a:pt x="244" y="29"/>
                  </a:cubicBezTo>
                  <a:cubicBezTo>
                    <a:pt x="107" y="181"/>
                    <a:pt x="32" y="378"/>
                    <a:pt x="32" y="583"/>
                  </a:cubicBezTo>
                  <a:cubicBezTo>
                    <a:pt x="32" y="788"/>
                    <a:pt x="107" y="985"/>
                    <a:pt x="244" y="1138"/>
                  </a:cubicBezTo>
                  <a:cubicBezTo>
                    <a:pt x="250" y="1145"/>
                    <a:pt x="249" y="1155"/>
                    <a:pt x="242" y="1161"/>
                  </a:cubicBezTo>
                  <a:cubicBezTo>
                    <a:pt x="239" y="1163"/>
                    <a:pt x="236" y="1165"/>
                    <a:pt x="232" y="1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7803C964-0F35-4455-9AAC-E4C3DEF9A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4" y="2613026"/>
              <a:ext cx="717550" cy="1271588"/>
            </a:xfrm>
            <a:custGeom>
              <a:avLst/>
              <a:gdLst>
                <a:gd name="T0" fmla="*/ 356 w 466"/>
                <a:gd name="T1" fmla="*/ 826 h 826"/>
                <a:gd name="T2" fmla="*/ 345 w 466"/>
                <a:gd name="T3" fmla="*/ 821 h 826"/>
                <a:gd name="T4" fmla="*/ 345 w 466"/>
                <a:gd name="T5" fmla="*/ 799 h 826"/>
                <a:gd name="T6" fmla="*/ 345 w 466"/>
                <a:gd name="T7" fmla="*/ 368 h 826"/>
                <a:gd name="T8" fmla="*/ 6 w 466"/>
                <a:gd name="T9" fmla="*/ 29 h 826"/>
                <a:gd name="T10" fmla="*/ 6 w 466"/>
                <a:gd name="T11" fmla="*/ 7 h 826"/>
                <a:gd name="T12" fmla="*/ 29 w 466"/>
                <a:gd name="T13" fmla="*/ 7 h 826"/>
                <a:gd name="T14" fmla="*/ 368 w 466"/>
                <a:gd name="T15" fmla="*/ 345 h 826"/>
                <a:gd name="T16" fmla="*/ 466 w 466"/>
                <a:gd name="T17" fmla="*/ 583 h 826"/>
                <a:gd name="T18" fmla="*/ 368 w 466"/>
                <a:gd name="T19" fmla="*/ 821 h 826"/>
                <a:gd name="T20" fmla="*/ 356 w 466"/>
                <a:gd name="T21" fmla="*/ 82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6" h="826">
                  <a:moveTo>
                    <a:pt x="356" y="826"/>
                  </a:moveTo>
                  <a:cubicBezTo>
                    <a:pt x="352" y="826"/>
                    <a:pt x="348" y="825"/>
                    <a:pt x="345" y="821"/>
                  </a:cubicBezTo>
                  <a:cubicBezTo>
                    <a:pt x="339" y="815"/>
                    <a:pt x="339" y="805"/>
                    <a:pt x="345" y="799"/>
                  </a:cubicBezTo>
                  <a:cubicBezTo>
                    <a:pt x="464" y="680"/>
                    <a:pt x="464" y="487"/>
                    <a:pt x="345" y="36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0" y="23"/>
                    <a:pt x="0" y="13"/>
                    <a:pt x="6" y="7"/>
                  </a:cubicBezTo>
                  <a:cubicBezTo>
                    <a:pt x="13" y="0"/>
                    <a:pt x="23" y="0"/>
                    <a:pt x="29" y="7"/>
                  </a:cubicBezTo>
                  <a:cubicBezTo>
                    <a:pt x="368" y="345"/>
                    <a:pt x="368" y="345"/>
                    <a:pt x="368" y="345"/>
                  </a:cubicBezTo>
                  <a:cubicBezTo>
                    <a:pt x="431" y="409"/>
                    <a:pt x="466" y="493"/>
                    <a:pt x="466" y="583"/>
                  </a:cubicBezTo>
                  <a:cubicBezTo>
                    <a:pt x="466" y="673"/>
                    <a:pt x="431" y="758"/>
                    <a:pt x="368" y="821"/>
                  </a:cubicBezTo>
                  <a:cubicBezTo>
                    <a:pt x="365" y="825"/>
                    <a:pt x="360" y="826"/>
                    <a:pt x="356" y="8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5222131A-AC40-49F5-A78B-49539D09A9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3387" y="1684338"/>
              <a:ext cx="360362" cy="358775"/>
            </a:xfrm>
            <a:custGeom>
              <a:avLst/>
              <a:gdLst>
                <a:gd name="T0" fmla="*/ 70 w 234"/>
                <a:gd name="T1" fmla="*/ 233 h 233"/>
                <a:gd name="T2" fmla="*/ 66 w 234"/>
                <a:gd name="T3" fmla="*/ 232 h 233"/>
                <a:gd name="T4" fmla="*/ 55 w 234"/>
                <a:gd name="T5" fmla="*/ 221 h 233"/>
                <a:gd name="T6" fmla="*/ 1 w 234"/>
                <a:gd name="T7" fmla="*/ 21 h 233"/>
                <a:gd name="T8" fmla="*/ 5 w 234"/>
                <a:gd name="T9" fmla="*/ 6 h 233"/>
                <a:gd name="T10" fmla="*/ 21 w 234"/>
                <a:gd name="T11" fmla="*/ 1 h 233"/>
                <a:gd name="T12" fmla="*/ 221 w 234"/>
                <a:gd name="T13" fmla="*/ 55 h 233"/>
                <a:gd name="T14" fmla="*/ 232 w 234"/>
                <a:gd name="T15" fmla="*/ 66 h 233"/>
                <a:gd name="T16" fmla="*/ 228 w 234"/>
                <a:gd name="T17" fmla="*/ 82 h 233"/>
                <a:gd name="T18" fmla="*/ 82 w 234"/>
                <a:gd name="T19" fmla="*/ 228 h 233"/>
                <a:gd name="T20" fmla="*/ 70 w 234"/>
                <a:gd name="T21" fmla="*/ 233 h 233"/>
                <a:gd name="T22" fmla="*/ 39 w 234"/>
                <a:gd name="T23" fmla="*/ 40 h 233"/>
                <a:gd name="T24" fmla="*/ 79 w 234"/>
                <a:gd name="T25" fmla="*/ 186 h 233"/>
                <a:gd name="T26" fmla="*/ 186 w 234"/>
                <a:gd name="T27" fmla="*/ 79 h 233"/>
                <a:gd name="T28" fmla="*/ 39 w 234"/>
                <a:gd name="T29" fmla="*/ 4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4" h="233">
                  <a:moveTo>
                    <a:pt x="70" y="233"/>
                  </a:moveTo>
                  <a:cubicBezTo>
                    <a:pt x="69" y="233"/>
                    <a:pt x="67" y="233"/>
                    <a:pt x="66" y="232"/>
                  </a:cubicBezTo>
                  <a:cubicBezTo>
                    <a:pt x="61" y="231"/>
                    <a:pt x="56" y="227"/>
                    <a:pt x="55" y="2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6"/>
                    <a:pt x="1" y="10"/>
                    <a:pt x="5" y="6"/>
                  </a:cubicBezTo>
                  <a:cubicBezTo>
                    <a:pt x="9" y="2"/>
                    <a:pt x="15" y="0"/>
                    <a:pt x="21" y="1"/>
                  </a:cubicBezTo>
                  <a:cubicBezTo>
                    <a:pt x="221" y="55"/>
                    <a:pt x="221" y="55"/>
                    <a:pt x="221" y="55"/>
                  </a:cubicBezTo>
                  <a:cubicBezTo>
                    <a:pt x="226" y="56"/>
                    <a:pt x="231" y="61"/>
                    <a:pt x="232" y="66"/>
                  </a:cubicBezTo>
                  <a:cubicBezTo>
                    <a:pt x="234" y="72"/>
                    <a:pt x="232" y="78"/>
                    <a:pt x="228" y="82"/>
                  </a:cubicBezTo>
                  <a:cubicBezTo>
                    <a:pt x="82" y="228"/>
                    <a:pt x="82" y="228"/>
                    <a:pt x="82" y="228"/>
                  </a:cubicBezTo>
                  <a:cubicBezTo>
                    <a:pt x="79" y="231"/>
                    <a:pt x="74" y="233"/>
                    <a:pt x="70" y="233"/>
                  </a:cubicBezTo>
                  <a:close/>
                  <a:moveTo>
                    <a:pt x="39" y="40"/>
                  </a:moveTo>
                  <a:cubicBezTo>
                    <a:pt x="79" y="186"/>
                    <a:pt x="79" y="186"/>
                    <a:pt x="79" y="186"/>
                  </a:cubicBezTo>
                  <a:cubicBezTo>
                    <a:pt x="186" y="79"/>
                    <a:pt x="186" y="79"/>
                    <a:pt x="186" y="79"/>
                  </a:cubicBezTo>
                  <a:lnTo>
                    <a:pt x="39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F3A8DE28-75C5-4C6A-B58F-1B012F78C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4524" y="1895476"/>
              <a:ext cx="769937" cy="768350"/>
            </a:xfrm>
            <a:custGeom>
              <a:avLst/>
              <a:gdLst>
                <a:gd name="T0" fmla="*/ 483 w 500"/>
                <a:gd name="T1" fmla="*/ 499 h 499"/>
                <a:gd name="T2" fmla="*/ 471 w 500"/>
                <a:gd name="T3" fmla="*/ 494 h 499"/>
                <a:gd name="T4" fmla="*/ 6 w 500"/>
                <a:gd name="T5" fmla="*/ 29 h 499"/>
                <a:gd name="T6" fmla="*/ 6 w 500"/>
                <a:gd name="T7" fmla="*/ 7 h 499"/>
                <a:gd name="T8" fmla="*/ 29 w 500"/>
                <a:gd name="T9" fmla="*/ 7 h 499"/>
                <a:gd name="T10" fmla="*/ 494 w 500"/>
                <a:gd name="T11" fmla="*/ 472 h 499"/>
                <a:gd name="T12" fmla="*/ 494 w 500"/>
                <a:gd name="T13" fmla="*/ 494 h 499"/>
                <a:gd name="T14" fmla="*/ 483 w 500"/>
                <a:gd name="T15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" h="499">
                  <a:moveTo>
                    <a:pt x="483" y="499"/>
                  </a:moveTo>
                  <a:cubicBezTo>
                    <a:pt x="479" y="499"/>
                    <a:pt x="475" y="498"/>
                    <a:pt x="471" y="494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0" y="23"/>
                    <a:pt x="0" y="13"/>
                    <a:pt x="6" y="7"/>
                  </a:cubicBezTo>
                  <a:cubicBezTo>
                    <a:pt x="13" y="0"/>
                    <a:pt x="23" y="0"/>
                    <a:pt x="29" y="7"/>
                  </a:cubicBezTo>
                  <a:cubicBezTo>
                    <a:pt x="494" y="472"/>
                    <a:pt x="494" y="472"/>
                    <a:pt x="494" y="472"/>
                  </a:cubicBezTo>
                  <a:cubicBezTo>
                    <a:pt x="500" y="478"/>
                    <a:pt x="500" y="488"/>
                    <a:pt x="494" y="494"/>
                  </a:cubicBezTo>
                  <a:cubicBezTo>
                    <a:pt x="491" y="498"/>
                    <a:pt x="487" y="499"/>
                    <a:pt x="483" y="4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A412D17D-B98A-4F49-9DA2-1FFCF2D318BA}"/>
              </a:ext>
            </a:extLst>
          </p:cNvPr>
          <p:cNvSpPr/>
          <p:nvPr/>
        </p:nvSpPr>
        <p:spPr>
          <a:xfrm>
            <a:off x="0" y="0"/>
            <a:ext cx="4499853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E1A00C7-0650-497A-BDA5-56CC7F13C6BA}"/>
              </a:ext>
            </a:extLst>
          </p:cNvPr>
          <p:cNvSpPr/>
          <p:nvPr/>
        </p:nvSpPr>
        <p:spPr>
          <a:xfrm>
            <a:off x="7275771" y="2595957"/>
            <a:ext cx="1820862" cy="1792288"/>
          </a:xfrm>
          <a:prstGeom prst="ellipse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 ảnh</a:t>
            </a:r>
            <a:endParaRPr kumimoji="0" lang="en-SG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95DAE4-0FA1-45A4-93A6-4F8A9BF503C4}"/>
              </a:ext>
            </a:extLst>
          </p:cNvPr>
          <p:cNvSpPr txBox="1"/>
          <p:nvPr/>
        </p:nvSpPr>
        <p:spPr>
          <a:xfrm>
            <a:off x="5387355" y="393975"/>
            <a:ext cx="15804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Ư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ỚC XANH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204BC0-1852-443A-98A4-1D477BA8EC7C}"/>
              </a:ext>
            </a:extLst>
          </p:cNvPr>
          <p:cNvSpPr txBox="1"/>
          <p:nvPr/>
        </p:nvSpPr>
        <p:spPr>
          <a:xfrm>
            <a:off x="10026348" y="392038"/>
            <a:ext cx="15804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 BẠC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2387F13-F7E9-4C8D-B784-6B0C94BA13D0}"/>
              </a:ext>
            </a:extLst>
          </p:cNvPr>
          <p:cNvSpPr txBox="1"/>
          <p:nvPr/>
        </p:nvSpPr>
        <p:spPr>
          <a:xfrm>
            <a:off x="4731162" y="5560270"/>
            <a:ext cx="3249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CON THUYỀN,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CÁNH BUỒM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51A5EC0-CE34-4EB2-84E4-046CFB5BDDF3}"/>
              </a:ext>
            </a:extLst>
          </p:cNvPr>
          <p:cNvSpPr txBox="1"/>
          <p:nvPr/>
        </p:nvSpPr>
        <p:spPr>
          <a:xfrm>
            <a:off x="9475858" y="5560270"/>
            <a:ext cx="23695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MÙI NỒNG MẶN</a:t>
            </a:r>
          </a:p>
        </p:txBody>
      </p:sp>
      <p:pic>
        <p:nvPicPr>
          <p:cNvPr id="3074" name="Picture 2" descr="Káº¿t quáº£ hÃ¬nh áº£nh cho cÃ¡ Äáº§y ghe">
            <a:extLst>
              <a:ext uri="{FF2B5EF4-FFF2-40B4-BE49-F238E27FC236}">
                <a16:creationId xmlns:a16="http://schemas.microsoft.com/office/drawing/2014/main" id="{E85FC7E9-7EC8-4954-8124-6EBF5B0A5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3" y="3456753"/>
            <a:ext cx="4240980" cy="3180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áº¿t quáº£ hÃ¬nh áº£nh cho thuyá»n buá»m ÄÃ¡nh cÃ¡">
            <a:extLst>
              <a:ext uri="{FF2B5EF4-FFF2-40B4-BE49-F238E27FC236}">
                <a16:creationId xmlns:a16="http://schemas.microsoft.com/office/drawing/2014/main" id="{29CE3838-3248-4F4C-86A4-FCCC6784D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97" y="212386"/>
            <a:ext cx="4221616" cy="3023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223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6" grpId="0"/>
      <p:bldP spid="57" grpId="0"/>
      <p:bldP spid="58" grpId="0"/>
      <p:bldP spid="5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>
            <a:extLst>
              <a:ext uri="{FF2B5EF4-FFF2-40B4-BE49-F238E27FC236}">
                <a16:creationId xmlns:a16="http://schemas.microsoft.com/office/drawing/2014/main" id="{FAD516A6-8BAF-4E76-AB25-E5194AFD3C0A}"/>
              </a:ext>
            </a:extLst>
          </p:cNvPr>
          <p:cNvSpPr/>
          <p:nvPr/>
        </p:nvSpPr>
        <p:spPr>
          <a:xfrm rot="757285">
            <a:off x="1382001" y="963371"/>
            <a:ext cx="3037679" cy="2805044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TÌNH CẢM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79629E-D2AF-465B-B502-1B7232E4A28D}"/>
              </a:ext>
            </a:extLst>
          </p:cNvPr>
          <p:cNvSpPr/>
          <p:nvPr/>
        </p:nvSpPr>
        <p:spPr>
          <a:xfrm>
            <a:off x="5923722" y="145774"/>
            <a:ext cx="4423172" cy="1060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2C0ECA-2786-4CB3-9B0B-A8803A57BBAD}"/>
              </a:ext>
            </a:extLst>
          </p:cNvPr>
          <p:cNvSpPr/>
          <p:nvPr/>
        </p:nvSpPr>
        <p:spPr>
          <a:xfrm>
            <a:off x="5923722" y="1576000"/>
            <a:ext cx="4423172" cy="106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vi-VN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tưởng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F88ABD-55F1-4387-9D60-D0FA38E38D7D}"/>
              </a:ext>
            </a:extLst>
          </p:cNvPr>
          <p:cNvSpPr/>
          <p:nvPr/>
        </p:nvSpPr>
        <p:spPr>
          <a:xfrm>
            <a:off x="5923722" y="3006227"/>
            <a:ext cx="4423172" cy="1060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 nồng mặn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249775-C9DF-41A2-9037-02C20F001996}"/>
              </a:ext>
            </a:extLst>
          </p:cNvPr>
          <p:cNvSpPr txBox="1"/>
          <p:nvPr/>
        </p:nvSpPr>
        <p:spPr>
          <a:xfrm>
            <a:off x="1265582" y="4378886"/>
            <a:ext cx="102505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  <a:sym typeface="Wingdings" pitchFamily="2" charset="2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Nghệ thuật: 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Đ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iệp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ngữ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liệt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kê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thán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thơ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dị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...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nỗi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thiết, luôn thường trực...</a:t>
            </a:r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230B0DC-0D31-4DFE-94F1-7A493582C2F0}"/>
              </a:ext>
            </a:extLst>
          </p:cNvPr>
          <p:cNvSpPr/>
          <p:nvPr/>
        </p:nvSpPr>
        <p:spPr>
          <a:xfrm>
            <a:off x="1265582" y="5698435"/>
            <a:ext cx="1186070" cy="662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CB59D1-A1BE-4B8F-AA45-DA6400136BB5}"/>
              </a:ext>
            </a:extLst>
          </p:cNvPr>
          <p:cNvSpPr txBox="1"/>
          <p:nvPr/>
        </p:nvSpPr>
        <p:spPr>
          <a:xfrm>
            <a:off x="2756453" y="5499418"/>
            <a:ext cx="8759686" cy="112024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 giả gắn bó sâu sắc với quê hương, quê hương trong tâm trí của tác giả</a:t>
            </a:r>
            <a:r>
              <a:rPr lang="vi-VN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20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10" grpId="0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64C1BE14-F1F3-493D-8FB0-34A646FB410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75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37161" y="-11605"/>
            <a:ext cx="1232916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7" y="1922926"/>
            <a:ext cx="6353124" cy="49889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310" y="-23210"/>
            <a:ext cx="5855771" cy="152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8289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35390D-465A-4140-8FD0-26E2EF3CB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218"/>
            <a:ext cx="12191999" cy="5780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5D567-0DFE-42C3-8D77-8D603F522B08}"/>
              </a:ext>
            </a:extLst>
          </p:cNvPr>
          <p:cNvSpPr txBox="1"/>
          <p:nvPr/>
        </p:nvSpPr>
        <p:spPr>
          <a:xfrm>
            <a:off x="0" y="0"/>
            <a:ext cx="12191999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QUÊ HƯƠNG</a:t>
            </a:r>
          </a:p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Tế Hanh-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48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6ECB259-A016-4029-B0C7-225337CEE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0"/>
            <a:ext cx="6324600" cy="685800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50000">
                <a:schemeClr val="bg1"/>
              </a:gs>
              <a:gs pos="100000">
                <a:srgbClr val="3333FF"/>
              </a:gs>
            </a:gsLst>
            <a:lin ang="5400000" scaled="1"/>
          </a:gradFill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 TỪ KHÓA TRONG CÁC Ô CHỮ SAU</a:t>
            </a:r>
          </a:p>
        </p:txBody>
      </p:sp>
      <p:pic>
        <p:nvPicPr>
          <p:cNvPr id="3" name="Picture 5" descr="B40">
            <a:extLst>
              <a:ext uri="{FF2B5EF4-FFF2-40B4-BE49-F238E27FC236}">
                <a16:creationId xmlns:a16="http://schemas.microsoft.com/office/drawing/2014/main" id="{24AA35AB-BCC3-4E58-B2EB-9B448877C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5791201"/>
            <a:ext cx="4000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qustionbig_w">
            <a:extLst>
              <a:ext uri="{FF2B5EF4-FFF2-40B4-BE49-F238E27FC236}">
                <a16:creationId xmlns:a16="http://schemas.microsoft.com/office/drawing/2014/main" id="{4DEF9C30-DB69-40A1-8D72-10254D46AF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447800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RNBOWBTN">
            <a:extLst>
              <a:ext uri="{FF2B5EF4-FFF2-40B4-BE49-F238E27FC236}">
                <a16:creationId xmlns:a16="http://schemas.microsoft.com/office/drawing/2014/main" id="{0B44C68C-50B2-41FA-8603-8AA7782BC5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15240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oup 8">
            <a:extLst>
              <a:ext uri="{FF2B5EF4-FFF2-40B4-BE49-F238E27FC236}">
                <a16:creationId xmlns:a16="http://schemas.microsoft.com/office/drawing/2014/main" id="{CEAC66FB-5C7A-454A-85BF-2518EB7B527B}"/>
              </a:ext>
            </a:extLst>
          </p:cNvPr>
          <p:cNvGraphicFramePr>
            <a:graphicFrameLocks noGrp="1"/>
          </p:cNvGraphicFramePr>
          <p:nvPr/>
        </p:nvGraphicFramePr>
        <p:xfrm>
          <a:off x="2819400" y="1385888"/>
          <a:ext cx="6096000" cy="4159252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22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28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2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99F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5524"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91" descr="qustionbig_w">
            <a:extLst>
              <a:ext uri="{FF2B5EF4-FFF2-40B4-BE49-F238E27FC236}">
                <a16:creationId xmlns:a16="http://schemas.microsoft.com/office/drawing/2014/main" id="{A025A28A-BDBB-41D9-AB9A-4ACCACE4E3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981200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2" descr="qustionbig_w">
            <a:extLst>
              <a:ext uri="{FF2B5EF4-FFF2-40B4-BE49-F238E27FC236}">
                <a16:creationId xmlns:a16="http://schemas.microsoft.com/office/drawing/2014/main" id="{9E39D5DA-4DA7-408B-B2B1-ACD537B1FA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514600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3" descr="qustionbig_w">
            <a:extLst>
              <a:ext uri="{FF2B5EF4-FFF2-40B4-BE49-F238E27FC236}">
                <a16:creationId xmlns:a16="http://schemas.microsoft.com/office/drawing/2014/main" id="{A1C29BD7-B76E-4B44-9202-A2AB4DC495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994025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4" descr="qustionbig_w">
            <a:extLst>
              <a:ext uri="{FF2B5EF4-FFF2-40B4-BE49-F238E27FC236}">
                <a16:creationId xmlns:a16="http://schemas.microsoft.com/office/drawing/2014/main" id="{9E2A1E3B-8064-42E1-904A-8807F3F03A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3505200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5" descr="qustionbig_w">
            <a:extLst>
              <a:ext uri="{FF2B5EF4-FFF2-40B4-BE49-F238E27FC236}">
                <a16:creationId xmlns:a16="http://schemas.microsoft.com/office/drawing/2014/main" id="{58DAFF7F-C34B-4F1A-91A8-2555A59440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1" y="4006850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6" descr="REDPEARL">
            <a:extLst>
              <a:ext uri="{FF2B5EF4-FFF2-40B4-BE49-F238E27FC236}">
                <a16:creationId xmlns:a16="http://schemas.microsoft.com/office/drawing/2014/main" id="{1C0B11F4-6664-4109-9624-E9E6EFC7D4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0574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7" descr="RNBOWBTN">
            <a:extLst>
              <a:ext uri="{FF2B5EF4-FFF2-40B4-BE49-F238E27FC236}">
                <a16:creationId xmlns:a16="http://schemas.microsoft.com/office/drawing/2014/main" id="{204599D0-BDE6-4A1E-995C-2857F2CAB0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5908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8" descr="REDPEARL">
            <a:extLst>
              <a:ext uri="{FF2B5EF4-FFF2-40B4-BE49-F238E27FC236}">
                <a16:creationId xmlns:a16="http://schemas.microsoft.com/office/drawing/2014/main" id="{B518BCA6-A4D3-4D27-AEF1-C6F54BE076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31242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9" descr="RNBOWBTN">
            <a:extLst>
              <a:ext uri="{FF2B5EF4-FFF2-40B4-BE49-F238E27FC236}">
                <a16:creationId xmlns:a16="http://schemas.microsoft.com/office/drawing/2014/main" id="{DE72A361-1E1D-435E-A864-FB18FE954D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36576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0" descr="REDPEARL">
            <a:extLst>
              <a:ext uri="{FF2B5EF4-FFF2-40B4-BE49-F238E27FC236}">
                <a16:creationId xmlns:a16="http://schemas.microsoft.com/office/drawing/2014/main" id="{6C4DCD37-D5F9-410C-B3D6-B95FD5EFBB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1148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01">
            <a:extLst>
              <a:ext uri="{FF2B5EF4-FFF2-40B4-BE49-F238E27FC236}">
                <a16:creationId xmlns:a16="http://schemas.microsoft.com/office/drawing/2014/main" id="{7B6F9E17-D528-425A-87A3-DFCE1291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47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Text Box 102">
            <a:extLst>
              <a:ext uri="{FF2B5EF4-FFF2-40B4-BE49-F238E27FC236}">
                <a16:creationId xmlns:a16="http://schemas.microsoft.com/office/drawing/2014/main" id="{949E7E07-6255-421C-8AD2-90FAD77FF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47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Text Box 103">
            <a:extLst>
              <a:ext uri="{FF2B5EF4-FFF2-40B4-BE49-F238E27FC236}">
                <a16:creationId xmlns:a16="http://schemas.microsoft.com/office/drawing/2014/main" id="{BA1238DE-2729-45F0-B57F-DEB9CAD00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16125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Text Box 104">
            <a:extLst>
              <a:ext uri="{FF2B5EF4-FFF2-40B4-BE49-F238E27FC236}">
                <a16:creationId xmlns:a16="http://schemas.microsoft.com/office/drawing/2014/main" id="{557B2C12-E1B1-4656-AE92-4BD2E493A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255905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1" name="Text Box 105">
            <a:extLst>
              <a:ext uri="{FF2B5EF4-FFF2-40B4-BE49-F238E27FC236}">
                <a16:creationId xmlns:a16="http://schemas.microsoft.com/office/drawing/2014/main" id="{B7EC3695-F96B-4E34-A249-7BBB12829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225" y="300355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2" name="Text Box 106">
            <a:extLst>
              <a:ext uri="{FF2B5EF4-FFF2-40B4-BE49-F238E27FC236}">
                <a16:creationId xmlns:a16="http://schemas.microsoft.com/office/drawing/2014/main" id="{02309627-6E8C-454A-BA61-C97EFE155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225" y="353695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" name="Text Box 107">
            <a:extLst>
              <a:ext uri="{FF2B5EF4-FFF2-40B4-BE49-F238E27FC236}">
                <a16:creationId xmlns:a16="http://schemas.microsoft.com/office/drawing/2014/main" id="{851EDFD9-8170-4100-9A89-5F051F37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398145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Text Box 108">
            <a:extLst>
              <a:ext uri="{FF2B5EF4-FFF2-40B4-BE49-F238E27FC236}">
                <a16:creationId xmlns:a16="http://schemas.microsoft.com/office/drawing/2014/main" id="{8A4393C3-E39A-4295-98FC-F005C6974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5" name="Text Box 109">
            <a:extLst>
              <a:ext uri="{FF2B5EF4-FFF2-40B4-BE49-F238E27FC236}">
                <a16:creationId xmlns:a16="http://schemas.microsoft.com/office/drawing/2014/main" id="{35E82F7D-6133-4EF0-9B61-1F652F483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6" name="Text Box 110">
            <a:extLst>
              <a:ext uri="{FF2B5EF4-FFF2-40B4-BE49-F238E27FC236}">
                <a16:creationId xmlns:a16="http://schemas.microsoft.com/office/drawing/2014/main" id="{735091DB-C0A3-40DC-9FA4-D3182BD33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4605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27" name="Text Box 111">
            <a:extLst>
              <a:ext uri="{FF2B5EF4-FFF2-40B4-BE49-F238E27FC236}">
                <a16:creationId xmlns:a16="http://schemas.microsoft.com/office/drawing/2014/main" id="{C9EE8C69-3EBB-487F-9DD8-FC5D093E5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28" name="Text Box 112">
            <a:extLst>
              <a:ext uri="{FF2B5EF4-FFF2-40B4-BE49-F238E27FC236}">
                <a16:creationId xmlns:a16="http://schemas.microsoft.com/office/drawing/2014/main" id="{A2B4B35F-443A-4F06-A4B7-953CF4778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Ấ</a:t>
            </a:r>
          </a:p>
        </p:txBody>
      </p:sp>
      <p:sp>
        <p:nvSpPr>
          <p:cNvPr id="29" name="Text Box 113">
            <a:extLst>
              <a:ext uri="{FF2B5EF4-FFF2-40B4-BE49-F238E27FC236}">
                <a16:creationId xmlns:a16="http://schemas.microsoft.com/office/drawing/2014/main" id="{5E68B8A0-CA06-4A2D-84CB-0161236F7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0" name="Text Box 114">
            <a:extLst>
              <a:ext uri="{FF2B5EF4-FFF2-40B4-BE49-F238E27FC236}">
                <a16:creationId xmlns:a16="http://schemas.microsoft.com/office/drawing/2014/main" id="{1FB93872-A5AD-4685-BE57-D4601790D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75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31" name="Text Box 115">
            <a:extLst>
              <a:ext uri="{FF2B5EF4-FFF2-40B4-BE49-F238E27FC236}">
                <a16:creationId xmlns:a16="http://schemas.microsoft.com/office/drawing/2014/main" id="{46E9CE76-FBDE-4A64-BD06-8FA6737A4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Ã</a:t>
            </a:r>
          </a:p>
        </p:txBody>
      </p:sp>
      <p:sp>
        <p:nvSpPr>
          <p:cNvPr id="32" name="Text Box 116">
            <a:extLst>
              <a:ext uri="{FF2B5EF4-FFF2-40B4-BE49-F238E27FC236}">
                <a16:creationId xmlns:a16="http://schemas.microsoft.com/office/drawing/2014/main" id="{F84B4501-D6EE-4D66-A4DA-2E17FF447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9050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33" name="Text Box 117">
            <a:extLst>
              <a:ext uri="{FF2B5EF4-FFF2-40B4-BE49-F238E27FC236}">
                <a16:creationId xmlns:a16="http://schemas.microsoft.com/office/drawing/2014/main" id="{84BC7C44-5444-477D-837C-7A814761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050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34" name="Text Box 118">
            <a:extLst>
              <a:ext uri="{FF2B5EF4-FFF2-40B4-BE49-F238E27FC236}">
                <a16:creationId xmlns:a16="http://schemas.microsoft.com/office/drawing/2014/main" id="{6E91D8E9-2262-4247-BD18-61E8DCF87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4511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35" name="Text Box 119">
            <a:extLst>
              <a:ext uri="{FF2B5EF4-FFF2-40B4-BE49-F238E27FC236}">
                <a16:creationId xmlns:a16="http://schemas.microsoft.com/office/drawing/2014/main" id="{170C3B86-E781-451A-9D61-AA6974B8E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2447926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6" name="Text Box 120">
            <a:extLst>
              <a:ext uri="{FF2B5EF4-FFF2-40B4-BE49-F238E27FC236}">
                <a16:creationId xmlns:a16="http://schemas.microsoft.com/office/drawing/2014/main" id="{A17E9B19-08F7-427B-BD1D-264FEEBBA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91135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37" name="Text Box 121">
            <a:extLst>
              <a:ext uri="{FF2B5EF4-FFF2-40B4-BE49-F238E27FC236}">
                <a16:creationId xmlns:a16="http://schemas.microsoft.com/office/drawing/2014/main" id="{7E65A95A-4047-458C-A0B0-243507EE6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9845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8" name="Text Box 122">
            <a:extLst>
              <a:ext uri="{FF2B5EF4-FFF2-40B4-BE49-F238E27FC236}">
                <a16:creationId xmlns:a16="http://schemas.microsoft.com/office/drawing/2014/main" id="{D8F522A9-F41A-4B5C-8DD6-A9BED1C44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9" name="Text Box 123">
            <a:extLst>
              <a:ext uri="{FF2B5EF4-FFF2-40B4-BE49-F238E27FC236}">
                <a16:creationId xmlns:a16="http://schemas.microsoft.com/office/drawing/2014/main" id="{DDEDFF23-27B7-43F5-9905-BEFC456BB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40" name="Text Box 124">
            <a:extLst>
              <a:ext uri="{FF2B5EF4-FFF2-40B4-BE49-F238E27FC236}">
                <a16:creationId xmlns:a16="http://schemas.microsoft.com/office/drawing/2014/main" id="{51029731-A96B-4428-AB36-D42888F89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Ê</a:t>
            </a:r>
          </a:p>
        </p:txBody>
      </p:sp>
      <p:sp>
        <p:nvSpPr>
          <p:cNvPr id="41" name="Text Box 125">
            <a:extLst>
              <a:ext uri="{FF2B5EF4-FFF2-40B4-BE49-F238E27FC236}">
                <a16:creationId xmlns:a16="http://schemas.microsoft.com/office/drawing/2014/main" id="{83545D48-10B8-40C4-B3D6-D23492814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2" name="Text Box 126">
            <a:extLst>
              <a:ext uri="{FF2B5EF4-FFF2-40B4-BE49-F238E27FC236}">
                <a16:creationId xmlns:a16="http://schemas.microsoft.com/office/drawing/2014/main" id="{2573D4D9-C3E2-48BD-8EE6-84159C126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3" name="Text Box 127">
            <a:extLst>
              <a:ext uri="{FF2B5EF4-FFF2-40B4-BE49-F238E27FC236}">
                <a16:creationId xmlns:a16="http://schemas.microsoft.com/office/drawing/2014/main" id="{79F7F1CC-BBE9-4C2F-ACE6-07A02555F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4" name="Text Box 128">
            <a:extLst>
              <a:ext uri="{FF2B5EF4-FFF2-40B4-BE49-F238E27FC236}">
                <a16:creationId xmlns:a16="http://schemas.microsoft.com/office/drawing/2014/main" id="{A577EF81-2E34-46F0-BC6D-A33774203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</a:t>
            </a:r>
          </a:p>
        </p:txBody>
      </p:sp>
      <p:sp>
        <p:nvSpPr>
          <p:cNvPr id="45" name="Text Box 129">
            <a:extLst>
              <a:ext uri="{FF2B5EF4-FFF2-40B4-BE49-F238E27FC236}">
                <a16:creationId xmlns:a16="http://schemas.microsoft.com/office/drawing/2014/main" id="{D13F94ED-C769-4AF2-9D53-AA180AF0A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5179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6" name="Text Box 130">
            <a:extLst>
              <a:ext uri="{FF2B5EF4-FFF2-40B4-BE49-F238E27FC236}">
                <a16:creationId xmlns:a16="http://schemas.microsoft.com/office/drawing/2014/main" id="{8DE8C03A-3673-4DF1-81D9-6D465F36C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7" name="Text Box 131">
            <a:extLst>
              <a:ext uri="{FF2B5EF4-FFF2-40B4-BE49-F238E27FC236}">
                <a16:creationId xmlns:a16="http://schemas.microsoft.com/office/drawing/2014/main" id="{29399080-C148-409E-8530-6889AE2EF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8" name="Text Box 132">
            <a:extLst>
              <a:ext uri="{FF2B5EF4-FFF2-40B4-BE49-F238E27FC236}">
                <a16:creationId xmlns:a16="http://schemas.microsoft.com/office/drawing/2014/main" id="{72210979-76F1-4CFF-A7D1-33119750C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49" name="Text Box 133">
            <a:extLst>
              <a:ext uri="{FF2B5EF4-FFF2-40B4-BE49-F238E27FC236}">
                <a16:creationId xmlns:a16="http://schemas.microsoft.com/office/drawing/2014/main" id="{D7AF8762-4C96-47BF-94FB-D1B6DA705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75" y="3505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Ồ</a:t>
            </a:r>
          </a:p>
        </p:txBody>
      </p:sp>
      <p:sp>
        <p:nvSpPr>
          <p:cNvPr id="50" name="Text Box 134">
            <a:extLst>
              <a:ext uri="{FF2B5EF4-FFF2-40B4-BE49-F238E27FC236}">
                <a16:creationId xmlns:a16="http://schemas.microsoft.com/office/drawing/2014/main" id="{1B483C12-7671-4E22-BD94-4DD7FE8BB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1913" y="348615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1" name="Text Box 135">
            <a:extLst>
              <a:ext uri="{FF2B5EF4-FFF2-40B4-BE49-F238E27FC236}">
                <a16:creationId xmlns:a16="http://schemas.microsoft.com/office/drawing/2014/main" id="{5A807CE2-3646-4000-A47C-3BCB6F51D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40386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2" name="Text Box 136">
            <a:extLst>
              <a:ext uri="{FF2B5EF4-FFF2-40B4-BE49-F238E27FC236}">
                <a16:creationId xmlns:a16="http://schemas.microsoft.com/office/drawing/2014/main" id="{3E456CA2-5293-4AAF-9F44-77B1D388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0513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53" name="Text Box 137">
            <a:extLst>
              <a:ext uri="{FF2B5EF4-FFF2-40B4-BE49-F238E27FC236}">
                <a16:creationId xmlns:a16="http://schemas.microsoft.com/office/drawing/2014/main" id="{EE45E43F-25E4-44AC-9F7C-F76744765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03383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Ớ</a:t>
            </a:r>
          </a:p>
        </p:txBody>
      </p:sp>
      <p:sp>
        <p:nvSpPr>
          <p:cNvPr id="54" name="Text Box 138">
            <a:extLst>
              <a:ext uri="{FF2B5EF4-FFF2-40B4-BE49-F238E27FC236}">
                <a16:creationId xmlns:a16="http://schemas.microsoft.com/office/drawing/2014/main" id="{E5375474-FE2C-485B-A7E1-11EDC04D0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À</a:t>
            </a:r>
          </a:p>
        </p:txBody>
      </p:sp>
      <p:sp>
        <p:nvSpPr>
          <p:cNvPr id="55" name="Text Box 139">
            <a:extLst>
              <a:ext uri="{FF2B5EF4-FFF2-40B4-BE49-F238E27FC236}">
                <a16:creationId xmlns:a16="http://schemas.microsoft.com/office/drawing/2014/main" id="{5D752E41-F2BE-45BA-9B63-0B680BB19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410857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56" name="Text Box 140">
            <a:extLst>
              <a:ext uri="{FF2B5EF4-FFF2-40B4-BE49-F238E27FC236}">
                <a16:creationId xmlns:a16="http://schemas.microsoft.com/office/drawing/2014/main" id="{A36F7BED-C349-4058-965B-A38F04B27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57" name="Text Box 141">
            <a:extLst>
              <a:ext uri="{FF2B5EF4-FFF2-40B4-BE49-F238E27FC236}">
                <a16:creationId xmlns:a16="http://schemas.microsoft.com/office/drawing/2014/main" id="{28FFB4FD-05CC-42E2-A37D-299304773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58" name="Text Box 142">
            <a:extLst>
              <a:ext uri="{FF2B5EF4-FFF2-40B4-BE49-F238E27FC236}">
                <a16:creationId xmlns:a16="http://schemas.microsoft.com/office/drawing/2014/main" id="{68854D3B-5061-4039-8813-356BCF329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59" name="Text Box 143">
            <a:extLst>
              <a:ext uri="{FF2B5EF4-FFF2-40B4-BE49-F238E27FC236}">
                <a16:creationId xmlns:a16="http://schemas.microsoft.com/office/drawing/2014/main" id="{AFAA684C-BEF5-4BB1-BD1A-BC3D4DA41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Ớ</a:t>
            </a:r>
          </a:p>
        </p:txBody>
      </p:sp>
      <p:sp>
        <p:nvSpPr>
          <p:cNvPr id="60" name="Text Box 144">
            <a:extLst>
              <a:ext uri="{FF2B5EF4-FFF2-40B4-BE49-F238E27FC236}">
                <a16:creationId xmlns:a16="http://schemas.microsoft.com/office/drawing/2014/main" id="{074DCD6B-89D2-466F-9A1B-8EB3D29E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4384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61" name="Text Box 145">
            <a:extLst>
              <a:ext uri="{FF2B5EF4-FFF2-40B4-BE49-F238E27FC236}">
                <a16:creationId xmlns:a16="http://schemas.microsoft.com/office/drawing/2014/main" id="{45BFBA11-6CEA-4974-A782-CCA0D1DBD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2971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62" name="Text Box 146">
            <a:extLst>
              <a:ext uri="{FF2B5EF4-FFF2-40B4-BE49-F238E27FC236}">
                <a16:creationId xmlns:a16="http://schemas.microsoft.com/office/drawing/2014/main" id="{B34F4C54-4FFC-4779-B01D-68C7A5B62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442" y="1398429"/>
            <a:ext cx="54864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ảnh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so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sánh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ra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3" name="Text Box 147">
            <a:extLst>
              <a:ext uri="{FF2B5EF4-FFF2-40B4-BE49-F238E27FC236}">
                <a16:creationId xmlns:a16="http://schemas.microsoft.com/office/drawing/2014/main" id="{2052F11F-0729-4E8A-907D-D8A4909EC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86400"/>
            <a:ext cx="2438400" cy="585788"/>
          </a:xfrm>
          <a:prstGeom prst="rect">
            <a:avLst/>
          </a:prstGeom>
          <a:gradFill rotWithShape="1">
            <a:gsLst>
              <a:gs pos="0">
                <a:srgbClr val="D9A7EB"/>
              </a:gs>
              <a:gs pos="50000">
                <a:srgbClr val="FFFFFF"/>
              </a:gs>
              <a:gs pos="100000">
                <a:srgbClr val="D9A7EB"/>
              </a:gs>
            </a:gsLst>
            <a:lin ang="5400000" scaled="1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TỪ KHÓA:</a:t>
            </a:r>
          </a:p>
        </p:txBody>
      </p:sp>
      <p:sp>
        <p:nvSpPr>
          <p:cNvPr id="64" name="Text Box 148">
            <a:extLst>
              <a:ext uri="{FF2B5EF4-FFF2-40B4-BE49-F238E27FC236}">
                <a16:creationId xmlns:a16="http://schemas.microsoft.com/office/drawing/2014/main" id="{B582D962-CF2A-480E-A560-BD497B5C6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038" y="5486400"/>
            <a:ext cx="457200" cy="5794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65" name="Text Box 149">
            <a:extLst>
              <a:ext uri="{FF2B5EF4-FFF2-40B4-BE49-F238E27FC236}">
                <a16:creationId xmlns:a16="http://schemas.microsoft.com/office/drawing/2014/main" id="{C2F238CB-10C5-4401-9FE7-E34044622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00" y="5486400"/>
            <a:ext cx="457200" cy="579438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66" name="Text Box 150">
            <a:extLst>
              <a:ext uri="{FF2B5EF4-FFF2-40B4-BE49-F238E27FC236}">
                <a16:creationId xmlns:a16="http://schemas.microsoft.com/office/drawing/2014/main" id="{6F7CF91F-08D1-4217-8285-9FE549372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463" y="5486400"/>
            <a:ext cx="457200" cy="5794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67" name="Text Box 151">
            <a:extLst>
              <a:ext uri="{FF2B5EF4-FFF2-40B4-BE49-F238E27FC236}">
                <a16:creationId xmlns:a16="http://schemas.microsoft.com/office/drawing/2014/main" id="{99C7A577-C631-4D0B-976F-81A7B1CCE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5486400"/>
            <a:ext cx="457200" cy="579438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8" name="Text Box 152">
            <a:extLst>
              <a:ext uri="{FF2B5EF4-FFF2-40B4-BE49-F238E27FC236}">
                <a16:creationId xmlns:a16="http://schemas.microsoft.com/office/drawing/2014/main" id="{925CE2CD-AAD5-4900-B517-A155F820E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763" y="5486400"/>
            <a:ext cx="457200" cy="5794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69" name="Text Box 153">
            <a:extLst>
              <a:ext uri="{FF2B5EF4-FFF2-40B4-BE49-F238E27FC236}">
                <a16:creationId xmlns:a16="http://schemas.microsoft.com/office/drawing/2014/main" id="{73D10CBB-E8B8-4B80-8A32-CD63DAD24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413" y="5486400"/>
            <a:ext cx="457200" cy="579438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70" name="Text Box 154">
            <a:extLst>
              <a:ext uri="{FF2B5EF4-FFF2-40B4-BE49-F238E27FC236}">
                <a16:creationId xmlns:a16="http://schemas.microsoft.com/office/drawing/2014/main" id="{778F7092-0D9C-426F-B6C2-6C6A711BD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508" y="1932708"/>
            <a:ext cx="70104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này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lúc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tác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đang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ở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đâu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1" name="Text Box 155">
            <a:extLst>
              <a:ext uri="{FF2B5EF4-FFF2-40B4-BE49-F238E27FC236}">
                <a16:creationId xmlns:a16="http://schemas.microsoft.com/office/drawing/2014/main" id="{9AEE169C-A4B3-4463-A8A5-7E89E8B9A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455313"/>
            <a:ext cx="57912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Nghề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nghiệp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dân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này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2" name="Text Box 156">
            <a:extLst>
              <a:ext uri="{FF2B5EF4-FFF2-40B4-BE49-F238E27FC236}">
                <a16:creationId xmlns:a16="http://schemas.microsoft.com/office/drawing/2014/main" id="{01754679-EF49-4D76-9F5E-3777CD21A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971800"/>
            <a:ext cx="59436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Bài thơ “Quê hương” in trong tập thơ này.</a:t>
            </a:r>
          </a:p>
        </p:txBody>
      </p:sp>
      <p:sp>
        <p:nvSpPr>
          <p:cNvPr id="73" name="Text Box 157">
            <a:extLst>
              <a:ext uri="{FF2B5EF4-FFF2-40B4-BE49-F238E27FC236}">
                <a16:creationId xmlns:a16="http://schemas.microsoft.com/office/drawing/2014/main" id="{FDDA98E0-8487-4CDA-B2A1-DB6C21ACB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484416"/>
            <a:ext cx="55626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ví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gì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như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“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mảnh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hồn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78CD1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74" name="Text Box 158">
            <a:extLst>
              <a:ext uri="{FF2B5EF4-FFF2-40B4-BE49-F238E27FC236}">
                <a16:creationId xmlns:a16="http://schemas.microsoft.com/office/drawing/2014/main" id="{9208E0B2-8E1A-46E2-80A0-8C18CB18C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014788"/>
            <a:ext cx="5181600" cy="49244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Tâm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trạng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thơ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quê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5" name="Oval 159">
            <a:extLst>
              <a:ext uri="{FF2B5EF4-FFF2-40B4-BE49-F238E27FC236}">
                <a16:creationId xmlns:a16="http://schemas.microsoft.com/office/drawing/2014/main" id="{E9B33BFF-71A3-4913-B4E6-AD3E18346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638" y="4581525"/>
            <a:ext cx="3962400" cy="685800"/>
          </a:xfrm>
          <a:prstGeom prst="ellipse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6" name="Text Box 160">
            <a:extLst>
              <a:ext uri="{FF2B5EF4-FFF2-40B4-BE49-F238E27FC236}">
                <a16:creationId xmlns:a16="http://schemas.microsoft.com/office/drawing/2014/main" id="{AD5122E0-0EA4-4174-BA2D-0D5A42328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4710113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ất tiếc bạn đã trả lời sai</a:t>
            </a:r>
          </a:p>
        </p:txBody>
      </p:sp>
      <p:sp>
        <p:nvSpPr>
          <p:cNvPr id="77" name="Text Box 161">
            <a:extLst>
              <a:ext uri="{FF2B5EF4-FFF2-40B4-BE49-F238E27FC236}">
                <a16:creationId xmlns:a16="http://schemas.microsoft.com/office/drawing/2014/main" id="{95627180-C2F3-4130-B285-D0FB80DE0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688" y="54737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78" name="Text Box 162">
            <a:extLst>
              <a:ext uri="{FF2B5EF4-FFF2-40B4-BE49-F238E27FC236}">
                <a16:creationId xmlns:a16="http://schemas.microsoft.com/office/drawing/2014/main" id="{2D7CD54A-48BE-44A0-B2F0-EEE886081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5238" y="54991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79" name="Text Box 163">
            <a:extLst>
              <a:ext uri="{FF2B5EF4-FFF2-40B4-BE49-F238E27FC236}">
                <a16:creationId xmlns:a16="http://schemas.microsoft.com/office/drawing/2014/main" id="{4CD59A49-31A8-456A-96A4-0C480CEAF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54864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80" name="Text Box 164">
            <a:extLst>
              <a:ext uri="{FF2B5EF4-FFF2-40B4-BE49-F238E27FC236}">
                <a16:creationId xmlns:a16="http://schemas.microsoft.com/office/drawing/2014/main" id="{2B86840B-8517-4EAF-8B88-B7D6C2580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4864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81" name="Text Box 165">
            <a:extLst>
              <a:ext uri="{FF2B5EF4-FFF2-40B4-BE49-F238E27FC236}">
                <a16:creationId xmlns:a16="http://schemas.microsoft.com/office/drawing/2014/main" id="{99E4C35F-353C-40B1-8E29-167CEEE6D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700" y="5495925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82" name="Text Box 166">
            <a:extLst>
              <a:ext uri="{FF2B5EF4-FFF2-40B4-BE49-F238E27FC236}">
                <a16:creationId xmlns:a16="http://schemas.microsoft.com/office/drawing/2014/main" id="{B676A5D2-76D6-4E52-AB97-13D07264C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4864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83" name="Group 167">
            <a:extLst>
              <a:ext uri="{FF2B5EF4-FFF2-40B4-BE49-F238E27FC236}">
                <a16:creationId xmlns:a16="http://schemas.microsoft.com/office/drawing/2014/main" id="{BE96019E-A192-4BE9-85C8-12BB2FA9D955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1331481"/>
          <a:ext cx="609600" cy="2922588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4" name="Text Box 173">
            <a:extLst>
              <a:ext uri="{FF2B5EF4-FFF2-40B4-BE49-F238E27FC236}">
                <a16:creationId xmlns:a16="http://schemas.microsoft.com/office/drawing/2014/main" id="{548F417A-85F9-47F6-8012-D19BCAFA1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624" y="1385600"/>
            <a:ext cx="609600" cy="5191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85" name="Text Box 174">
            <a:extLst>
              <a:ext uri="{FF2B5EF4-FFF2-40B4-BE49-F238E27FC236}">
                <a16:creationId xmlns:a16="http://schemas.microsoft.com/office/drawing/2014/main" id="{242971D2-0316-465F-9A23-14C65464B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75" y="1909763"/>
            <a:ext cx="609600" cy="5191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86" name="Text Box 175">
            <a:extLst>
              <a:ext uri="{FF2B5EF4-FFF2-40B4-BE49-F238E27FC236}">
                <a16:creationId xmlns:a16="http://schemas.microsoft.com/office/drawing/2014/main" id="{025EE622-CC37-4D05-95EB-E808C77EB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75" y="2428876"/>
            <a:ext cx="609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87" name="Text Box 176">
            <a:extLst>
              <a:ext uri="{FF2B5EF4-FFF2-40B4-BE49-F238E27FC236}">
                <a16:creationId xmlns:a16="http://schemas.microsoft.com/office/drawing/2014/main" id="{83894D41-6FE6-4E79-9AE8-366D28A28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75" y="2908301"/>
            <a:ext cx="609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8" name="Text Box 177">
            <a:extLst>
              <a:ext uri="{FF2B5EF4-FFF2-40B4-BE49-F238E27FC236}">
                <a16:creationId xmlns:a16="http://schemas.microsoft.com/office/drawing/2014/main" id="{CA964846-E20A-4964-A28A-244F9267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75" y="3441701"/>
            <a:ext cx="609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89" name="Text Box 178">
            <a:extLst>
              <a:ext uri="{FF2B5EF4-FFF2-40B4-BE49-F238E27FC236}">
                <a16:creationId xmlns:a16="http://schemas.microsoft.com/office/drawing/2014/main" id="{595D93C7-C49C-4D78-91AC-C8A001356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75" y="3975101"/>
            <a:ext cx="609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pic>
        <p:nvPicPr>
          <p:cNvPr id="90" name="Picture 179" descr="cambot_mekong_rtr_101007">
            <a:hlinkClick r:id="rId9"/>
            <a:extLst>
              <a:ext uri="{FF2B5EF4-FFF2-40B4-BE49-F238E27FC236}">
                <a16:creationId xmlns:a16="http://schemas.microsoft.com/office/drawing/2014/main" id="{0ECB59E0-2B34-47D0-A560-7E2A5EEA9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00"/>
            <a:ext cx="2362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80" descr="02_1179240216">
            <a:hlinkClick r:id="rId11"/>
            <a:extLst>
              <a:ext uri="{FF2B5EF4-FFF2-40B4-BE49-F238E27FC236}">
                <a16:creationId xmlns:a16="http://schemas.microsoft.com/office/drawing/2014/main" id="{C82DA65B-5238-4C6E-BC20-E24A2B7C9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96000"/>
            <a:ext cx="2216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81" descr="1041737324_8f9bca9fab">
            <a:hlinkClick r:id="rId13"/>
            <a:extLst>
              <a:ext uri="{FF2B5EF4-FFF2-40B4-BE49-F238E27FC236}">
                <a16:creationId xmlns:a16="http://schemas.microsoft.com/office/drawing/2014/main" id="{9A449153-180D-4280-9EEB-A5A9C2696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9" t="4517" r="4512" b="7742"/>
          <a:stretch>
            <a:fillRect/>
          </a:stretch>
        </p:blipFill>
        <p:spPr bwMode="auto">
          <a:xfrm>
            <a:off x="7696200" y="6019800"/>
            <a:ext cx="2133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Text Box 182">
            <a:extLst>
              <a:ext uri="{FF2B5EF4-FFF2-40B4-BE49-F238E27FC236}">
                <a16:creationId xmlns:a16="http://schemas.microsoft.com/office/drawing/2014/main" id="{DC158319-4FBC-45FC-8B99-659F1435E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1484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4" name="Text Box 183">
            <a:extLst>
              <a:ext uri="{FF2B5EF4-FFF2-40B4-BE49-F238E27FC236}">
                <a16:creationId xmlns:a16="http://schemas.microsoft.com/office/drawing/2014/main" id="{146A78AC-2F6B-4485-BE08-7464F9B23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20177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5" name="Text Box 184">
            <a:extLst>
              <a:ext uri="{FF2B5EF4-FFF2-40B4-BE49-F238E27FC236}">
                <a16:creationId xmlns:a16="http://schemas.microsoft.com/office/drawing/2014/main" id="{29915061-F08E-4C98-A750-F365B4542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0800" y="2590801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6" name="Text Box 185">
            <a:extLst>
              <a:ext uri="{FF2B5EF4-FFF2-40B4-BE49-F238E27FC236}">
                <a16:creationId xmlns:a16="http://schemas.microsoft.com/office/drawing/2014/main" id="{678D4135-A93F-46EA-B7F8-640C6367A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30845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7" name="Text Box 186">
            <a:extLst>
              <a:ext uri="{FF2B5EF4-FFF2-40B4-BE49-F238E27FC236}">
                <a16:creationId xmlns:a16="http://schemas.microsoft.com/office/drawing/2014/main" id="{EF40DDD8-20C4-4E12-9112-38CA2ED2F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3733801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8" name="Text Box 187">
            <a:extLst>
              <a:ext uri="{FF2B5EF4-FFF2-40B4-BE49-F238E27FC236}">
                <a16:creationId xmlns:a16="http://schemas.microsoft.com/office/drawing/2014/main" id="{E5B2A933-0761-413D-9E71-4C9C4CB1C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8725" y="4151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5091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70" decel="100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770" decel="100000"/>
                                        <p:tgtEl>
                                          <p:spTgt spid="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1" dur="77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3" dur="77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770" decel="100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770" decel="100000"/>
                                        <p:tgtEl>
                                          <p:spTgt spid="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7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9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77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6" dur="770" decel="100000"/>
                                        <p:tgtEl>
                                          <p:spTgt spid="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8" dur="77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0" dur="77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77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770" decel="100000"/>
                                        <p:tgtEl>
                                          <p:spTgt spid="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4" dur="77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6" dur="77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9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5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770" decel="100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3" dur="770" decel="100000"/>
                                        <p:tgtEl>
                                          <p:spTgt spid="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5" dur="77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7" dur="77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0" fill="hold">
                      <p:stCondLst>
                        <p:cond delay="0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5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800" decel="100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9" dur="8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8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8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800" decel="100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000"/>
                            </p:stCondLst>
                            <p:childTnLst>
                              <p:par>
                                <p:cTn id="393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94" dur="5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97" dur="5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0" fill="hold">
                      <p:stCondLst>
                        <p:cond delay="0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0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0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2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2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3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6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2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5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2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5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6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 animBg="1"/>
      <p:bldP spid="62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7" grpId="0"/>
      <p:bldP spid="78" grpId="0"/>
      <p:bldP spid="79" grpId="0"/>
      <p:bldP spid="80" grpId="0"/>
      <p:bldP spid="81" grpId="0"/>
      <p:bldP spid="82" grpId="0"/>
      <p:bldP spid="84" grpId="0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2016/4/15 Friday</a:t>
            </a:r>
          </a:p>
        </p:txBody>
      </p:sp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3"/>
          <a:srcRect l="23381" t="63071" r="58537" b="13522"/>
          <a:stretch>
            <a:fillRect/>
          </a:stretch>
        </p:blipFill>
        <p:spPr bwMode="auto">
          <a:xfrm>
            <a:off x="9959307" y="5129303"/>
            <a:ext cx="2203068" cy="1606055"/>
          </a:xfrm>
          <a:prstGeom prst="rect">
            <a:avLst/>
          </a:prstGeom>
          <a:noFill/>
        </p:spPr>
      </p:pic>
      <p:pic>
        <p:nvPicPr>
          <p:cNvPr id="1026" name="Picture 2" descr="C:\Users\Administrator\Desktop\458PICR58PICfN3_1024.jpg"/>
          <p:cNvPicPr>
            <a:picLocks noChangeAspect="1" noChangeArrowheads="1"/>
          </p:cNvPicPr>
          <p:nvPr/>
        </p:nvPicPr>
        <p:blipFill>
          <a:blip r:embed="rId4"/>
          <a:srcRect t="9679" b="11805"/>
          <a:stretch>
            <a:fillRect/>
          </a:stretch>
        </p:blipFill>
        <p:spPr bwMode="auto">
          <a:xfrm>
            <a:off x="20" y="-94187"/>
            <a:ext cx="12271023" cy="6952187"/>
          </a:xfrm>
          <a:prstGeom prst="rect">
            <a:avLst/>
          </a:prstGeom>
          <a:noFill/>
        </p:spPr>
      </p:pic>
      <p:pic>
        <p:nvPicPr>
          <p:cNvPr id="10" name="Picture 9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96" y="86"/>
            <a:ext cx="7608711" cy="498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68294" y="1991691"/>
            <a:ext cx="5134477" cy="1200325"/>
          </a:xfrm>
          <a:prstGeom prst="rect">
            <a:avLst/>
          </a:prstGeom>
        </p:spPr>
        <p:txBody>
          <a:bodyPr wrap="none" lIns="91310" tIns="45718" rIns="91310" bIns="45718">
            <a:spAutoFit/>
          </a:bodyPr>
          <a:lstStyle/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68716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321809"/>
            <a:ext cx="10972800" cy="59196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296931"/>
            <a:ext cx="10210030" cy="56006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782" y="1102876"/>
            <a:ext cx="2771052" cy="324278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235687" y="1626574"/>
            <a:ext cx="2544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Mình là hướng dẫn viên du lịch nhí!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9512" y="759059"/>
            <a:ext cx="2017295" cy="32830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46579" y="457200"/>
            <a:ext cx="4549421" cy="52888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7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 thiệu về quê hương của em.</a:t>
            </a:r>
            <a:endParaRPr kumimoji="0" lang="vi-VN" altLang="zh-CN" sz="7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26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261295" y="1362076"/>
            <a:ext cx="1656184" cy="648072"/>
          </a:xfrm>
          <a:prstGeom prst="roundRect">
            <a:avLst/>
          </a:prstGeom>
          <a:solidFill>
            <a:srgbClr val="E0F2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Bài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cũ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E75329"/>
              </a:solidFill>
              <a:effectLst/>
              <a:uLnTx/>
              <a:uFillTx/>
              <a:latin typeface="Times New Roman" pitchFamily="18" charset="0"/>
              <a:ea typeface="Adobe 黑体 Std R" pitchFamily="34" charset="-122"/>
              <a:cs typeface="Times New Roman" pitchFamily="18" charset="0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261295" y="2929501"/>
            <a:ext cx="1656184" cy="648072"/>
          </a:xfrm>
          <a:prstGeom prst="roundRect">
            <a:avLst/>
          </a:prstGeom>
          <a:solidFill>
            <a:srgbClr val="C8E8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0" tIns="45718" rIns="91310" bIns="45718" rtlCol="0" anchor="ctr"/>
          <a:lstStyle/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Bài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mới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5329"/>
                </a:solidFill>
                <a:effectLst/>
                <a:uLnTx/>
                <a:uFillTx/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: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E75329"/>
              </a:solidFill>
              <a:effectLst/>
              <a:uLnTx/>
              <a:uFillTx/>
              <a:latin typeface="Times New Roman" pitchFamily="18" charset="0"/>
              <a:ea typeface="Adobe 黑体 Std R" pitchFamily="34" charset="-122"/>
              <a:cs typeface="Times New Roman" pitchFamily="18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168181" y="2885078"/>
            <a:ext cx="6956479" cy="1384990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lIns="91310" tIns="45718" rIns="91310" bIns="45718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pPr defTabSz="912927"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Soạn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: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宋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3041279" y="1362091"/>
            <a:ext cx="5952212" cy="954103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lIns="91310" tIns="45718" rIns="91310" bIns="45718" rtlCol="0">
            <a:spAutoFit/>
          </a:bodyPr>
          <a:lstStyle/>
          <a:p>
            <a:pPr marL="0" marR="0" lvl="0" indent="0" algn="l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dirty="0">
                <a:solidFill>
                  <a:prstClr val="black"/>
                </a:solidFill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Viết đoạn văn ngắn từ 7 - 9 câu nêu cảm nhận của em về tình yêu quê hương.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宋体" panose="02010600030101010101" pitchFamily="2" charset="-122"/>
              <a:cs typeface="Times New Roman" pitchFamily="18" charset="0"/>
            </a:endParaRPr>
          </a:p>
        </p:txBody>
      </p:sp>
      <p:pic>
        <p:nvPicPr>
          <p:cNvPr id="8" name="Picture 6" descr="5"/>
          <p:cNvPicPr>
            <a:picLocks noChangeAspect="1" noChangeArrowheads="1"/>
          </p:cNvPicPr>
          <p:nvPr/>
        </p:nvPicPr>
        <p:blipFill>
          <a:blip r:embed="rId3"/>
          <a:srcRect t="62344" r="64444"/>
          <a:stretch>
            <a:fillRect/>
          </a:stretch>
        </p:blipFill>
        <p:spPr bwMode="auto">
          <a:xfrm>
            <a:off x="5136301" y="4463249"/>
            <a:ext cx="4020039" cy="2394751"/>
          </a:xfrm>
          <a:prstGeom prst="rect">
            <a:avLst/>
          </a:prstGeom>
          <a:noFill/>
        </p:spPr>
      </p:pic>
      <p:pic>
        <p:nvPicPr>
          <p:cNvPr id="9" name="图片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32619">
            <a:off x="8069349" y="104777"/>
            <a:ext cx="844551" cy="842963"/>
          </a:xfrm>
          <a:prstGeom prst="rect">
            <a:avLst/>
          </a:prstGeom>
          <a:noFill/>
        </p:spPr>
      </p:pic>
      <p:sp>
        <p:nvSpPr>
          <p:cNvPr id="10" name="文本框 17"/>
          <p:cNvSpPr txBox="1"/>
          <p:nvPr/>
        </p:nvSpPr>
        <p:spPr>
          <a:xfrm>
            <a:off x="2528521" y="156028"/>
            <a:ext cx="546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HƯỚNG DẪN TỰ HỌC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2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4BE704-FE4E-4720-A2D3-2B0DA474F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1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51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2016/4/15 Friday</a:t>
            </a:r>
          </a:p>
        </p:txBody>
      </p:sp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3"/>
          <a:srcRect l="23381" t="63071" r="58537" b="13522"/>
          <a:stretch>
            <a:fillRect/>
          </a:stretch>
        </p:blipFill>
        <p:spPr bwMode="auto">
          <a:xfrm>
            <a:off x="9959307" y="5129303"/>
            <a:ext cx="2203068" cy="1606055"/>
          </a:xfrm>
          <a:prstGeom prst="rect">
            <a:avLst/>
          </a:prstGeom>
          <a:noFill/>
        </p:spPr>
      </p:pic>
      <p:pic>
        <p:nvPicPr>
          <p:cNvPr id="1026" name="Picture 2" descr="C:\Users\Administrator\Desktop\458PICR58PICfN3_1024.jpg"/>
          <p:cNvPicPr>
            <a:picLocks noChangeAspect="1" noChangeArrowheads="1"/>
          </p:cNvPicPr>
          <p:nvPr/>
        </p:nvPicPr>
        <p:blipFill>
          <a:blip r:embed="rId4"/>
          <a:srcRect t="9679" b="11805"/>
          <a:stretch>
            <a:fillRect/>
          </a:stretch>
        </p:blipFill>
        <p:spPr bwMode="auto">
          <a:xfrm>
            <a:off x="20" y="-94187"/>
            <a:ext cx="12271023" cy="6952187"/>
          </a:xfrm>
          <a:prstGeom prst="rect">
            <a:avLst/>
          </a:prstGeom>
          <a:noFill/>
        </p:spPr>
      </p:pic>
      <p:pic>
        <p:nvPicPr>
          <p:cNvPr id="10" name="Picture 9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96" y="86"/>
            <a:ext cx="7608711" cy="498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46587" y="1878719"/>
            <a:ext cx="6246583" cy="2308324"/>
          </a:xfrm>
          <a:prstGeom prst="rect">
            <a:avLst/>
          </a:prstGeom>
        </p:spPr>
        <p:txBody>
          <a:bodyPr wrap="none" lIns="91310" tIns="45718" rIns="91310" bIns="45718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HÌNH THÀNH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 KIẾN THỨC</a:t>
            </a:r>
          </a:p>
        </p:txBody>
      </p:sp>
    </p:spTree>
    <p:extLst>
      <p:ext uri="{BB962C8B-B14F-4D97-AF65-F5344CB8AC3E}">
        <p14:creationId xmlns:p14="http://schemas.microsoft.com/office/powerpoint/2010/main" val="395445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22858PICdbgea5Gz679dY_PIC20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57447" y="2417461"/>
            <a:ext cx="4440296" cy="4440540"/>
          </a:xfrm>
          <a:prstGeom prst="rect">
            <a:avLst/>
          </a:prstGeom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721942" y="1817386"/>
            <a:ext cx="8007845" cy="211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659" tIns="43329" rIns="86659" bIns="43329">
            <a:spAutoFit/>
          </a:bodyPr>
          <a:lstStyle/>
          <a:p>
            <a:pPr marL="1143000" marR="0" lvl="0" indent="-1143000" algn="ctr" defTabSz="866711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ĐỌC VÀ TÌM HIỂU CHUNG</a:t>
            </a:r>
          </a:p>
        </p:txBody>
      </p:sp>
    </p:spTree>
    <p:extLst>
      <p:ext uri="{BB962C8B-B14F-4D97-AF65-F5344CB8AC3E}">
        <p14:creationId xmlns:p14="http://schemas.microsoft.com/office/powerpoint/2010/main" val="2303873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17935" y="1069101"/>
            <a:ext cx="10712673" cy="188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659" tIns="43329" rIns="86659" bIns="43329"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-</a:t>
            </a:r>
            <a:r>
              <a:rPr kumimoji="0" lang="vi-VN" sz="3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Đọc chậm dãi, tình cảm</a:t>
            </a:r>
          </a:p>
          <a:p>
            <a:pPr marL="0" marR="0" lvl="0" indent="0" algn="just" defTabSz="912927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- Khổ cuối đọc chậm thể hiện tình cảm sâu lắng, chân thành.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7BA460-4906-4BD2-A841-443814DB57B4}"/>
              </a:ext>
            </a:extLst>
          </p:cNvPr>
          <p:cNvSpPr txBox="1"/>
          <p:nvPr/>
        </p:nvSpPr>
        <p:spPr>
          <a:xfrm>
            <a:off x="617935" y="245349"/>
            <a:ext cx="6093618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1. </a:t>
            </a:r>
            <a:r>
              <a:rPr kumimoji="0" lang="en-US" sz="36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Đọc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sz="36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và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sz="36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chú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sz="36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thích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sz="36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từ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3110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4099A873-519F-464E-87A3-44BA344D1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21107" y="636315"/>
            <a:ext cx="60099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QUÊ HƯƠNG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45D32DB5-F2AD-453D-926E-C0A7ABC3E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123" y="797510"/>
            <a:ext cx="538193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hôm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ồn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ào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bến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đỗ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Khắp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tấp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nập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đón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ghe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"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Nhờ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ơn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trời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lặng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đầy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ghe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",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Những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tươi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ngon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bạc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trắng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chài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lưới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da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ngăm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rám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nắng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Cả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nồng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thở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vị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xăm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;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Chiếc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bến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mỏi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trở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về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nằm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Nghe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chất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muối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thấm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dần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thớ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vỏ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Nay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lòng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luôn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tưởng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Màu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nước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xanh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bạc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chiếc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buồm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vôi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Thoáng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rẽ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sóng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chạy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ra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khơi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thấy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nhớ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mùi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nồng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mặn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				1939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7383ADF-C8A7-472E-A82E-0FFD4E7B1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46" y="1720840"/>
            <a:ext cx="602757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3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tôi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vốn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nghề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chài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lưới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Nước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bao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vây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biển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nửa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sông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DB99F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trời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gió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nhẹ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sớm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mai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hồng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trai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tráng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bơi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đánh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Chiếc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thuyền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nhẹ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hăng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tuấn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mã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Phăng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mái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chèo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mẽ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vượt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trường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giang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buồm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giương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to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mảnh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hồn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b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</a:b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Rướn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trắng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bao la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thâu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góp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gió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...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966E25-5B35-4785-8E9A-C0FD749F0FDF}"/>
              </a:ext>
            </a:extLst>
          </p:cNvPr>
          <p:cNvCxnSpPr/>
          <p:nvPr/>
        </p:nvCxnSpPr>
        <p:spPr>
          <a:xfrm>
            <a:off x="641063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5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5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95107" y="-17480"/>
            <a:ext cx="4116973" cy="916978"/>
          </a:xfrm>
          <a:prstGeom prst="rect">
            <a:avLst/>
          </a:prstGeom>
        </p:spPr>
        <p:txBody>
          <a:bodyPr wrap="square" lIns="91310" tIns="45718" rIns="91310" bIns="45718"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*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Chú</a:t>
            </a: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thích</a:t>
            </a: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0377" y="1270244"/>
            <a:ext cx="6096000" cy="8237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-</a:t>
            </a:r>
            <a:r>
              <a:rPr kumimoji="0" lang="vi-VN" sz="3600" b="0" i="1" u="none" strike="noStrike" kern="1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Tuấn mã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0427" y="3122820"/>
            <a:ext cx="6096000" cy="8237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-</a:t>
            </a:r>
            <a:r>
              <a:rPr kumimoji="0" lang="vi-VN" sz="3600" b="0" i="1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Cánh buồm vôi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7497" y="4788927"/>
            <a:ext cx="6096000" cy="8237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29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-</a:t>
            </a:r>
            <a:r>
              <a:rPr kumimoji="0" lang="vi-VN" sz="3600" b="0" i="1" u="none" strike="noStrike" kern="1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 Bến đỗ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4493622" y="998178"/>
            <a:ext cx="4284617" cy="1487349"/>
          </a:xfrm>
          <a:prstGeom prst="wedgeRoundRectCallout">
            <a:avLst>
              <a:gd name="adj1" fmla="val -71138"/>
              <a:gd name="adj2" fmla="val 8926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Ngựa đẹp, ngựa hay, ngựa tốt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664119" y="2863686"/>
            <a:ext cx="4284617" cy="1487349"/>
          </a:xfrm>
          <a:prstGeom prst="wedgeRoundRectCallout">
            <a:avLst>
              <a:gd name="adj1" fmla="val -71138"/>
              <a:gd name="adj2" fmla="val 8926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Cánh buồm có màu trắng như vôi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4267200" y="4729194"/>
            <a:ext cx="4681536" cy="1487349"/>
          </a:xfrm>
          <a:prstGeom prst="wedgeRoundRectCallout">
            <a:avLst>
              <a:gd name="adj1" fmla="val -71138"/>
              <a:gd name="adj2" fmla="val 8926"/>
              <a:gd name="adj3" fmla="val 16667"/>
            </a:avLst>
          </a:prstGeom>
          <a:solidFill>
            <a:srgbClr val="E753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2927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Nơi thuyền bè cập bến, ra khơi và trở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D77E85-6CC5-46EF-B040-E76CD9E23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36" y="641457"/>
            <a:ext cx="3243264" cy="18440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EE4C62-ED3C-4783-B288-E11F59A9B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36" y="2650436"/>
            <a:ext cx="3243264" cy="1700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486FCA-84BF-461B-9A41-2D715A84E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792" y="4452730"/>
            <a:ext cx="3174207" cy="240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2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4" grpId="0"/>
      <p:bldP spid="9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6A4D20-9973-411D-966F-F3A5BBDF020C}"/>
              </a:ext>
            </a:extLst>
          </p:cNvPr>
          <p:cNvSpPr txBox="1"/>
          <p:nvPr/>
        </p:nvSpPr>
        <p:spPr>
          <a:xfrm>
            <a:off x="1813300" y="2705725"/>
            <a:ext cx="92622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29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2. Tìm hiểu chung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静蕾简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2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黄绿色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方正静蕾简体">
      <a:majorFont>
        <a:latin typeface="方正静蕾简体"/>
        <a:ea typeface="方正静蕾简体"/>
        <a:cs typeface=""/>
      </a:majorFont>
      <a:minorFont>
        <a:latin typeface="方正静蕾简体"/>
        <a:ea typeface="方正静蕾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277DC"/>
      </a:accent1>
      <a:accent2>
        <a:srgbClr val="1AA60F"/>
      </a:accent2>
      <a:accent3>
        <a:srgbClr val="0867CB"/>
      </a:accent3>
      <a:accent4>
        <a:srgbClr val="45B60D"/>
      </a:accent4>
      <a:accent5>
        <a:srgbClr val="0970D7"/>
      </a:accent5>
      <a:accent6>
        <a:srgbClr val="78CD15"/>
      </a:accent6>
      <a:hlink>
        <a:srgbClr val="76C5EF"/>
      </a:hlink>
      <a:folHlink>
        <a:srgbClr val="BFBFBF"/>
      </a:folHlink>
    </a:clrScheme>
    <a:fontScheme name="自定义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23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5E1A"/>
      </a:accent1>
      <a:accent2>
        <a:srgbClr val="FEB612"/>
      </a:accent2>
      <a:accent3>
        <a:srgbClr val="ACC32B"/>
      </a:accent3>
      <a:accent4>
        <a:srgbClr val="FD5E1A"/>
      </a:accent4>
      <a:accent5>
        <a:srgbClr val="FEB612"/>
      </a:accent5>
      <a:accent6>
        <a:srgbClr val="ACC32B"/>
      </a:accent6>
      <a:hlink>
        <a:srgbClr val="FD5E1A"/>
      </a:hlink>
      <a:folHlink>
        <a:srgbClr val="FEB61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ài 4, tiết 2-3, CHÙM CA DAO VỀ QUÊ HƯƠNG, ĐẤT NƯỚ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1836</Words>
  <Application>Microsoft Office PowerPoint</Application>
  <PresentationFormat>Widescreen</PresentationFormat>
  <Paragraphs>300</Paragraphs>
  <Slides>35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52" baseType="lpstr">
      <vt:lpstr>等线</vt:lpstr>
      <vt:lpstr>微软雅黑</vt:lpstr>
      <vt:lpstr>Arial</vt:lpstr>
      <vt:lpstr>Calibri</vt:lpstr>
      <vt:lpstr>Calibri Light</vt:lpstr>
      <vt:lpstr>Times New Roman</vt:lpstr>
      <vt:lpstr>VNI-Times</vt:lpstr>
      <vt:lpstr>Wingdings</vt:lpstr>
      <vt:lpstr>方正静蕾简体</vt:lpstr>
      <vt:lpstr>Office Theme</vt:lpstr>
      <vt:lpstr>1_Office 主题​​</vt:lpstr>
      <vt:lpstr>Office 主题​​</vt:lpstr>
      <vt:lpstr>1_自定义设计方案</vt:lpstr>
      <vt:lpstr>Bài 4, tiết 2-3, CHÙM CA DAO VỀ QUÊ HƯƠNG, ĐẤT NƯỚC</vt:lpstr>
      <vt:lpstr>1_Office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Mai Huong</dc:creator>
  <cp:lastModifiedBy>Le Mai Huong</cp:lastModifiedBy>
  <cp:revision>12</cp:revision>
  <dcterms:created xsi:type="dcterms:W3CDTF">2023-11-09T01:37:19Z</dcterms:created>
  <dcterms:modified xsi:type="dcterms:W3CDTF">2024-02-19T16:15:39Z</dcterms:modified>
</cp:coreProperties>
</file>