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omments/modernComment_C98_38424D1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CB4_30F5AF92.xml" ContentType="application/vnd.ms-powerpoint.comments+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omments/modernComment_105_A15F68FB.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CB7_A41FA3F6.xml" ContentType="application/vnd.ms-powerpoint.comments+xml"/>
  <Override PartName="/ppt/notesSlides/notesSlide12.xml" ContentType="application/vnd.openxmlformats-officedocument.presentationml.notesSlide+xml"/>
  <Override PartName="/ppt/comments/modernComment_CB8_CF043D0C.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10">
  <p:sldMasterIdLst>
    <p:sldMasterId id="2147483648" r:id="rId1"/>
    <p:sldMasterId id="2147483694" r:id="rId2"/>
    <p:sldMasterId id="2147483706" r:id="rId3"/>
    <p:sldMasterId id="2147483718" r:id="rId4"/>
    <p:sldMasterId id="2147483755" r:id="rId5"/>
  </p:sldMasterIdLst>
  <p:notesMasterIdLst>
    <p:notesMasterId r:id="rId35"/>
  </p:notesMasterIdLst>
  <p:sldIdLst>
    <p:sldId id="311" r:id="rId6"/>
    <p:sldId id="319" r:id="rId7"/>
    <p:sldId id="3243" r:id="rId8"/>
    <p:sldId id="3224" r:id="rId9"/>
    <p:sldId id="3244" r:id="rId10"/>
    <p:sldId id="256" r:id="rId11"/>
    <p:sldId id="3257" r:id="rId12"/>
    <p:sldId id="295" r:id="rId13"/>
    <p:sldId id="3192" r:id="rId14"/>
    <p:sldId id="3245" r:id="rId15"/>
    <p:sldId id="3246" r:id="rId16"/>
    <p:sldId id="3247" r:id="rId17"/>
    <p:sldId id="3248" r:id="rId18"/>
    <p:sldId id="3252" r:id="rId19"/>
    <p:sldId id="3226" r:id="rId20"/>
    <p:sldId id="3227" r:id="rId21"/>
    <p:sldId id="3228" r:id="rId22"/>
    <p:sldId id="3253" r:id="rId23"/>
    <p:sldId id="3250" r:id="rId24"/>
    <p:sldId id="3251" r:id="rId25"/>
    <p:sldId id="257" r:id="rId26"/>
    <p:sldId id="258" r:id="rId27"/>
    <p:sldId id="262" r:id="rId28"/>
    <p:sldId id="261" r:id="rId29"/>
    <p:sldId id="259" r:id="rId30"/>
    <p:sldId id="3255" r:id="rId31"/>
    <p:sldId id="3256" r:id="rId32"/>
    <p:sldId id="341" r:id="rId33"/>
    <p:sldId id="342" r:id="rId34"/>
  </p:sldIdLst>
  <p:sldSz cx="12192000" cy="6858000"/>
  <p:notesSz cx="6858000" cy="9144000"/>
  <p:embeddedFontLst>
    <p:embeddedFont>
      <p:font typeface="Segoe Print" panose="02000600000000000000" pitchFamily="2" charset="0"/>
      <p:regular r:id="rId36"/>
      <p:bold r:id="rId37"/>
    </p:embeddedFont>
  </p:embeddedFontLst>
  <p:custDataLst>
    <p:tags r:id="rId38"/>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A1A35D-2DD3-4E78-5492-6ED157DDA19E}" name="NAMPLUS" initials="N" userId="NAMPLUS" providerId="None"/>
  <p188:author id="{927656A0-B5CE-EA7A-8098-8650F2F95690}" name="FPT SHOP" initials="FS" userId="FPT SHOP"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8E2DF"/>
    <a:srgbClr val="EE81BD"/>
    <a:srgbClr val="AD2851"/>
    <a:srgbClr val="FF6600"/>
    <a:srgbClr val="D34CD6"/>
    <a:srgbClr val="E46C0A"/>
    <a:srgbClr val="E07235"/>
    <a:srgbClr val="FFFBCD"/>
    <a:srgbClr val="FDDE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46" autoAdjust="0"/>
    <p:restoredTop sz="82632" autoAdjust="0"/>
  </p:normalViewPr>
  <p:slideViewPr>
    <p:cSldViewPr snapToGrid="0">
      <p:cViewPr varScale="1">
        <p:scale>
          <a:sx n="59" d="100"/>
          <a:sy n="59" d="100"/>
        </p:scale>
        <p:origin x="10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kkkk\Desktop\H&#7891;%20s&#417;%20giao%20nh&#7853;n%20Ban%20Duy%20T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kkkk\Desktop\H&#7891;%20s&#417;%20giao%20nh&#7853;n%20Ban%20Duy%20Tu.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Sheet4!$C$2</c:f>
              <c:strCache>
                <c:ptCount val="1"/>
                <c:pt idx="0">
                  <c:v>Số học sinh quan tâm</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Sheet4!$B$3:$B$8</c:f>
              <c:strCache>
                <c:ptCount val="6"/>
                <c:pt idx="0">
                  <c:v>Ngôn ngữ lập trình</c:v>
                </c:pt>
                <c:pt idx="1">
                  <c:v>Mạng máy tính</c:v>
                </c:pt>
                <c:pt idx="2">
                  <c:v>Đồ hoạ máy tính</c:v>
                </c:pt>
                <c:pt idx="3">
                  <c:v>Bảng tính điện tử</c:v>
                </c:pt>
                <c:pt idx="4">
                  <c:v>Soạn thảo văn bản</c:v>
                </c:pt>
                <c:pt idx="5">
                  <c:v>Phần mềm trình chiếu</c:v>
                </c:pt>
              </c:strCache>
            </c:strRef>
          </c:cat>
          <c:val>
            <c:numRef>
              <c:f>Sheet4!$C$3:$C$8</c:f>
              <c:numCache>
                <c:formatCode>General</c:formatCode>
                <c:ptCount val="6"/>
                <c:pt idx="0">
                  <c:v>8</c:v>
                </c:pt>
                <c:pt idx="1">
                  <c:v>7</c:v>
                </c:pt>
                <c:pt idx="2">
                  <c:v>15</c:v>
                </c:pt>
                <c:pt idx="3">
                  <c:v>4</c:v>
                </c:pt>
                <c:pt idx="4">
                  <c:v>2</c:v>
                </c:pt>
                <c:pt idx="5">
                  <c:v>5</c:v>
                </c:pt>
              </c:numCache>
            </c:numRef>
          </c:val>
          <c:extLst>
            <c:ext xmlns:c16="http://schemas.microsoft.com/office/drawing/2014/chart" uri="{C3380CC4-5D6E-409C-BE32-E72D297353CC}">
              <c16:uniqueId val="{00000000-507F-4FC6-9406-FB318FB7245B}"/>
            </c:ext>
          </c:extLst>
        </c:ser>
        <c:dLbls>
          <c:showLegendKey val="0"/>
          <c:showVal val="0"/>
          <c:showCatName val="0"/>
          <c:showSerName val="0"/>
          <c:showPercent val="0"/>
          <c:showBubbleSize val="0"/>
        </c:dLbls>
        <c:gapWidth val="100"/>
        <c:overlap val="-24"/>
        <c:axId val="1369065984"/>
        <c:axId val="1369069312"/>
      </c:barChart>
      <c:catAx>
        <c:axId val="136906598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69069312"/>
        <c:crosses val="autoZero"/>
        <c:auto val="1"/>
        <c:lblAlgn val="ctr"/>
        <c:lblOffset val="100"/>
        <c:noMultiLvlLbl val="0"/>
      </c:catAx>
      <c:valAx>
        <c:axId val="1369069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69065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Sheet4!$C$2</c:f>
              <c:strCache>
                <c:ptCount val="1"/>
                <c:pt idx="0">
                  <c:v>Số học sinh quan tâm</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0C4-4C53-B03C-2C02950A6DD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0C4-4C53-B03C-2C02950A6DD3}"/>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0C4-4C53-B03C-2C02950A6DD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0C4-4C53-B03C-2C02950A6DD3}"/>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0C4-4C53-B03C-2C02950A6DD3}"/>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E0C4-4C53-B03C-2C02950A6DD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Sheet4!$B$3:$B$8</c:f>
              <c:strCache>
                <c:ptCount val="6"/>
                <c:pt idx="0">
                  <c:v>Ngôn ngữ lập trình</c:v>
                </c:pt>
                <c:pt idx="1">
                  <c:v>Mạng máy tính</c:v>
                </c:pt>
                <c:pt idx="2">
                  <c:v>Đồ hoạ máy tính</c:v>
                </c:pt>
                <c:pt idx="3">
                  <c:v>Bảng tính điện tử</c:v>
                </c:pt>
                <c:pt idx="4">
                  <c:v>Soạn thảo văn bản</c:v>
                </c:pt>
                <c:pt idx="5">
                  <c:v>Phần mềm trình chiếu</c:v>
                </c:pt>
              </c:strCache>
            </c:strRef>
          </c:cat>
          <c:val>
            <c:numRef>
              <c:f>Sheet4!$C$3:$C$8</c:f>
              <c:numCache>
                <c:formatCode>General</c:formatCode>
                <c:ptCount val="6"/>
                <c:pt idx="0">
                  <c:v>8</c:v>
                </c:pt>
                <c:pt idx="1">
                  <c:v>7</c:v>
                </c:pt>
                <c:pt idx="2">
                  <c:v>15</c:v>
                </c:pt>
                <c:pt idx="3">
                  <c:v>4</c:v>
                </c:pt>
                <c:pt idx="4">
                  <c:v>2</c:v>
                </c:pt>
                <c:pt idx="5">
                  <c:v>5</c:v>
                </c:pt>
              </c:numCache>
            </c:numRef>
          </c:val>
          <c:extLst>
            <c:ext xmlns:c16="http://schemas.microsoft.com/office/drawing/2014/chart" uri="{C3380CC4-5D6E-409C-BE32-E72D297353CC}">
              <c16:uniqueId val="{0000000C-E0C4-4C53-B03C-2C02950A6DD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omments/modernComment_105_A15F68FB.xml><?xml version="1.0" encoding="utf-8"?>
<p188:cmLst xmlns:a="http://schemas.openxmlformats.org/drawingml/2006/main" xmlns:r="http://schemas.openxmlformats.org/officeDocument/2006/relationships" xmlns:p188="http://schemas.microsoft.com/office/powerpoint/2018/8/main">
  <p188:cm id="{082AFD6F-1289-4D10-BDF7-4FEF64D6D1B1}" authorId="{927656A0-B5CE-EA7A-8098-8650F2F95690}" created="2023-06-23T12:38:38.118">
    <pc:sldMkLst xmlns:pc="http://schemas.microsoft.com/office/powerpoint/2013/main/command">
      <pc:docMk/>
      <pc:sldMk cId="2707384571" sldId="261"/>
    </pc:sldMkLst>
    <p188:txBody>
      <a:bodyPr/>
      <a:lstStyle/>
      <a:p>
        <a:r>
          <a:rPr lang="en-US"/>
          <a:t>Sau câu hỏi nên để dấu ?
</a:t>
        </a:r>
      </a:p>
    </p188:txBody>
  </p188:cm>
</p188:cmLst>
</file>

<file path=ppt/comments/modernComment_C98_38424D11.xml><?xml version="1.0" encoding="utf-8"?>
<p188:cmLst xmlns:a="http://schemas.openxmlformats.org/drawingml/2006/main" xmlns:r="http://schemas.openxmlformats.org/officeDocument/2006/relationships" xmlns:p188="http://schemas.microsoft.com/office/powerpoint/2018/8/main">
  <p188:cm id="{1FCC51C5-8D14-404A-BF46-39E63EB813E7}" authorId="{927656A0-B5CE-EA7A-8098-8650F2F95690}" created="2023-06-23T12:33:26.820">
    <pc:sldMkLst xmlns:pc="http://schemas.microsoft.com/office/powerpoint/2013/main/command">
      <pc:docMk/>
      <pc:sldMk cId="943869201" sldId="3224"/>
    </pc:sldMkLst>
    <p188:txBody>
      <a:bodyPr/>
      <a:lstStyle/>
      <a:p>
        <a:r>
          <a:rPr lang="en-US"/>
          <a:t>Theo mình nên tách 2 hình ra không nên dính liền nhau hoặc chọn nền màu khác để HS phân biệt được 2 hình H7.1 và H 7.2. Tạo hiệu ứng xuất hiện lần lượt 2 hình cho HS dễ quan sát.</a:t>
        </a:r>
      </a:p>
    </p188:txBody>
  </p188:cm>
</p188:cmLst>
</file>

<file path=ppt/comments/modernComment_CB4_30F5AF92.xml><?xml version="1.0" encoding="utf-8"?>
<p188:cmLst xmlns:a="http://schemas.openxmlformats.org/drawingml/2006/main" xmlns:r="http://schemas.openxmlformats.org/officeDocument/2006/relationships" xmlns:p188="http://schemas.microsoft.com/office/powerpoint/2018/8/main">
  <p188:cm id="{DD5DD725-9710-4CEE-AB5D-6292FED0BE71}" authorId="{927656A0-B5CE-EA7A-8098-8650F2F95690}" created="2023-06-23T12:31:30.738">
    <pc:sldMkLst xmlns:pc="http://schemas.microsoft.com/office/powerpoint/2013/main/command">
      <pc:docMk/>
      <pc:sldMk cId="821407634" sldId="3252"/>
    </pc:sldMkLst>
    <p188:txBody>
      <a:bodyPr/>
      <a:lstStyle/>
      <a:p>
        <a:r>
          <a:rPr lang="en-US"/>
          <a:t>Theo mình thì tạo hiệu ứng xuất hiện Tiêu đề trước rồi đến nội dung.
</a:t>
        </a:r>
      </a:p>
    </p188:txBody>
  </p188:cm>
</p188:cmLst>
</file>

<file path=ppt/comments/modernComment_CB7_A41FA3F6.xml><?xml version="1.0" encoding="utf-8"?>
<p188:cmLst xmlns:a="http://schemas.openxmlformats.org/drawingml/2006/main" xmlns:r="http://schemas.openxmlformats.org/officeDocument/2006/relationships" xmlns:p188="http://schemas.microsoft.com/office/powerpoint/2018/8/main">
  <p188:cm id="{21AA5843-5403-4B31-844E-B61BE71CD992}" authorId="{927656A0-B5CE-EA7A-8098-8650F2F95690}" created="2023-06-23T12:36:06.130">
    <pc:sldMkLst xmlns:pc="http://schemas.microsoft.com/office/powerpoint/2013/main/command">
      <pc:docMk/>
      <pc:sldMk cId="2753537014" sldId="3255"/>
    </pc:sldMkLst>
    <p188:txBody>
      <a:bodyPr/>
      <a:lstStyle/>
      <a:p>
        <a:r>
          <a:rPr lang="en-US"/>
          <a:t>Phần nhạc của trò chơi sang các slile Vận dụng, Tổng kết bài học vẫn còn. Nên tắt nhạc ở slile 25,26,27</a:t>
        </a:r>
      </a:p>
    </p188:txBody>
  </p188:cm>
</p188:cmLst>
</file>

<file path=ppt/comments/modernComment_CB8_CF043D0C.xml><?xml version="1.0" encoding="utf-8"?>
<p188:cmLst xmlns:a="http://schemas.openxmlformats.org/drawingml/2006/main" xmlns:r="http://schemas.openxmlformats.org/officeDocument/2006/relationships" xmlns:p188="http://schemas.microsoft.com/office/powerpoint/2018/8/main">
  <p188:cm id="{D36F6EF3-42DA-480A-8E0E-E87436D7EB5C}" authorId="{8EA1A35D-2DD3-4E78-5492-6ED157DDA19E}" created="2023-06-23T13:13:05.656">
    <pc:sldMkLst xmlns:pc="http://schemas.microsoft.com/office/powerpoint/2013/main/command">
      <pc:docMk/>
      <pc:sldMk cId="3473161484" sldId="3256"/>
    </pc:sldMkLst>
    <p188:txBody>
      <a:bodyPr/>
      <a:lstStyle/>
      <a:p>
        <a:r>
          <a:rPr lang="en-US"/>
          <a:t>Theo mình phần sơ đồ tổng kết bài học nên cụ thể hơn.</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B21D33-3972-45D9-B9DF-010003ABC325}" type="doc">
      <dgm:prSet loTypeId="urn:microsoft.com/office/officeart/2005/8/layout/list1" loCatId="list" qsTypeId="urn:microsoft.com/office/officeart/2005/8/quickstyle/simple1" qsCatId="simple" csTypeId="urn:microsoft.com/office/officeart/2005/8/colors/accent1_2" csCatId="accent1" phldr="1"/>
      <dgm:spPr/>
    </dgm:pt>
    <dgm:pt modelId="{23C35217-87F7-4E02-B358-BD4AA2AED173}">
      <dgm:prSet phldrT="[Text]" custT="1"/>
      <dgm:spPr/>
      <dgm:t>
        <a:bodyPr/>
        <a:lstStyle/>
        <a:p>
          <a:r>
            <a:rPr lang="en-US" sz="3600" b="1">
              <a:solidFill>
                <a:schemeClr val="accent4">
                  <a:lumMod val="50000"/>
                </a:schemeClr>
              </a:solidFill>
              <a:latin typeface="Times New Roman" panose="02020603050405020304" pitchFamily="18" charset="0"/>
              <a:cs typeface="Times New Roman" panose="02020603050405020304" pitchFamily="18" charset="0"/>
            </a:rPr>
            <a:t>1. Mở đầu</a:t>
          </a:r>
        </a:p>
      </dgm:t>
    </dgm:pt>
    <dgm:pt modelId="{6BF5F25D-A31F-4CDA-8EB7-92A1D7BC2FF2}" type="parTrans" cxnId="{7F1E9434-8A52-4268-A550-C6B6DAD816C2}">
      <dgm:prSet/>
      <dgm:spPr/>
      <dgm:t>
        <a:bodyPr/>
        <a:lstStyle/>
        <a:p>
          <a:endParaRPr lang="en-US"/>
        </a:p>
      </dgm:t>
    </dgm:pt>
    <dgm:pt modelId="{FAD455BD-BD15-4B91-BCFA-7DBF689B3F7F}" type="sibTrans" cxnId="{7F1E9434-8A52-4268-A550-C6B6DAD816C2}">
      <dgm:prSet/>
      <dgm:spPr/>
      <dgm:t>
        <a:bodyPr/>
        <a:lstStyle/>
        <a:p>
          <a:endParaRPr lang="en-US"/>
        </a:p>
      </dgm:t>
    </dgm:pt>
    <dgm:pt modelId="{D260C700-2B72-47C8-804F-F9AF887A2E1A}">
      <dgm:prSet phldrT="[Text]" custT="1"/>
      <dgm:spPr/>
      <dgm:t>
        <a:bodyPr/>
        <a:lstStyle/>
        <a:p>
          <a:r>
            <a:rPr lang="en-US" sz="3600" b="1">
              <a:solidFill>
                <a:schemeClr val="accent4">
                  <a:lumMod val="50000"/>
                </a:schemeClr>
              </a:solidFill>
              <a:latin typeface="Times New Roman" panose="02020603050405020304" pitchFamily="18" charset="0"/>
              <a:cs typeface="Times New Roman" panose="02020603050405020304" pitchFamily="18" charset="0"/>
            </a:rPr>
            <a:t>2. Hình thành kiến thức</a:t>
          </a:r>
        </a:p>
      </dgm:t>
    </dgm:pt>
    <dgm:pt modelId="{BF493E69-C86D-437C-B479-267523C5518E}" type="parTrans" cxnId="{9B38BE7F-86F4-4BAC-96F7-1DFCB55CAB1E}">
      <dgm:prSet/>
      <dgm:spPr/>
      <dgm:t>
        <a:bodyPr/>
        <a:lstStyle/>
        <a:p>
          <a:endParaRPr lang="en-US"/>
        </a:p>
      </dgm:t>
    </dgm:pt>
    <dgm:pt modelId="{C08B0D3C-7FF5-4F63-885F-5426DABA0E99}" type="sibTrans" cxnId="{9B38BE7F-86F4-4BAC-96F7-1DFCB55CAB1E}">
      <dgm:prSet/>
      <dgm:spPr/>
      <dgm:t>
        <a:bodyPr/>
        <a:lstStyle/>
        <a:p>
          <a:endParaRPr lang="en-US"/>
        </a:p>
      </dgm:t>
    </dgm:pt>
    <dgm:pt modelId="{2BDB7625-FB86-4460-9854-095BFC796018}">
      <dgm:prSet phldrT="[Text]" custT="1"/>
      <dgm:spPr/>
      <dgm:t>
        <a:bodyPr/>
        <a:lstStyle/>
        <a:p>
          <a:r>
            <a:rPr lang="en-US" sz="3600" b="1">
              <a:solidFill>
                <a:schemeClr val="accent4">
                  <a:lumMod val="50000"/>
                </a:schemeClr>
              </a:solidFill>
              <a:latin typeface="Times New Roman" panose="02020603050405020304" pitchFamily="18" charset="0"/>
              <a:cs typeface="Times New Roman" panose="02020603050405020304" pitchFamily="18" charset="0"/>
            </a:rPr>
            <a:t>3. Luyện tập</a:t>
          </a:r>
        </a:p>
      </dgm:t>
    </dgm:pt>
    <dgm:pt modelId="{49980B72-D394-4053-93F0-ADFF90DCAE07}" type="parTrans" cxnId="{0F53F1DE-9742-4B6B-B0C3-4C4155F66188}">
      <dgm:prSet/>
      <dgm:spPr/>
      <dgm:t>
        <a:bodyPr/>
        <a:lstStyle/>
        <a:p>
          <a:endParaRPr lang="en-US"/>
        </a:p>
      </dgm:t>
    </dgm:pt>
    <dgm:pt modelId="{F77BD582-F77A-4E86-9DA0-FC13210B824D}" type="sibTrans" cxnId="{0F53F1DE-9742-4B6B-B0C3-4C4155F66188}">
      <dgm:prSet/>
      <dgm:spPr/>
      <dgm:t>
        <a:bodyPr/>
        <a:lstStyle/>
        <a:p>
          <a:endParaRPr lang="en-US"/>
        </a:p>
      </dgm:t>
    </dgm:pt>
    <dgm:pt modelId="{C11A6560-5B08-45FB-BDAB-BB809216A010}">
      <dgm:prSet phldrT="[Text]" custT="1"/>
      <dgm:spPr/>
      <dgm:t>
        <a:bodyPr/>
        <a:lstStyle/>
        <a:p>
          <a:r>
            <a:rPr lang="en-US" sz="3600" b="1">
              <a:solidFill>
                <a:schemeClr val="accent4">
                  <a:lumMod val="50000"/>
                </a:schemeClr>
              </a:solidFill>
              <a:latin typeface="Times New Roman" panose="02020603050405020304" pitchFamily="18" charset="0"/>
              <a:cs typeface="Times New Roman" panose="02020603050405020304" pitchFamily="18" charset="0"/>
            </a:rPr>
            <a:t>4. Vận dụng</a:t>
          </a:r>
        </a:p>
      </dgm:t>
    </dgm:pt>
    <dgm:pt modelId="{AF045AE3-E772-45B4-9E56-D22FE90A03F5}" type="parTrans" cxnId="{E90ADDEF-4094-4D83-8AAB-992372B4EB66}">
      <dgm:prSet/>
      <dgm:spPr/>
      <dgm:t>
        <a:bodyPr/>
        <a:lstStyle/>
        <a:p>
          <a:endParaRPr lang="en-US"/>
        </a:p>
      </dgm:t>
    </dgm:pt>
    <dgm:pt modelId="{091EED6D-D9AF-4726-B480-D8799CC41145}" type="sibTrans" cxnId="{E90ADDEF-4094-4D83-8AAB-992372B4EB66}">
      <dgm:prSet/>
      <dgm:spPr/>
      <dgm:t>
        <a:bodyPr/>
        <a:lstStyle/>
        <a:p>
          <a:endParaRPr lang="en-US"/>
        </a:p>
      </dgm:t>
    </dgm:pt>
    <dgm:pt modelId="{D238973C-B482-4436-BC61-8D33BF852311}" type="pres">
      <dgm:prSet presAssocID="{38B21D33-3972-45D9-B9DF-010003ABC325}" presName="linear" presStyleCnt="0">
        <dgm:presLayoutVars>
          <dgm:dir/>
          <dgm:animLvl val="lvl"/>
          <dgm:resizeHandles val="exact"/>
        </dgm:presLayoutVars>
      </dgm:prSet>
      <dgm:spPr/>
    </dgm:pt>
    <dgm:pt modelId="{84EEC5D9-097B-4598-8467-0351B694AD0D}" type="pres">
      <dgm:prSet presAssocID="{23C35217-87F7-4E02-B358-BD4AA2AED173}" presName="parentLin" presStyleCnt="0"/>
      <dgm:spPr/>
    </dgm:pt>
    <dgm:pt modelId="{850BB106-7FA2-497F-BC51-38043C60C98E}" type="pres">
      <dgm:prSet presAssocID="{23C35217-87F7-4E02-B358-BD4AA2AED173}" presName="parentLeftMargin" presStyleLbl="node1" presStyleIdx="0" presStyleCnt="4"/>
      <dgm:spPr/>
    </dgm:pt>
    <dgm:pt modelId="{B4AF87CA-4F9C-4C92-BC65-9345DF9664C2}" type="pres">
      <dgm:prSet presAssocID="{23C35217-87F7-4E02-B358-BD4AA2AED173}" presName="parentText" presStyleLbl="node1" presStyleIdx="0" presStyleCnt="4" custScaleX="119421">
        <dgm:presLayoutVars>
          <dgm:chMax val="0"/>
          <dgm:bulletEnabled val="1"/>
        </dgm:presLayoutVars>
      </dgm:prSet>
      <dgm:spPr/>
    </dgm:pt>
    <dgm:pt modelId="{2FAA1E25-8811-4B5F-84C5-63E595638804}" type="pres">
      <dgm:prSet presAssocID="{23C35217-87F7-4E02-B358-BD4AA2AED173}" presName="negativeSpace" presStyleCnt="0"/>
      <dgm:spPr/>
    </dgm:pt>
    <dgm:pt modelId="{C45BDE81-6647-4864-86A0-BE76A4282A9B}" type="pres">
      <dgm:prSet presAssocID="{23C35217-87F7-4E02-B358-BD4AA2AED173}" presName="childText" presStyleLbl="conFgAcc1" presStyleIdx="0" presStyleCnt="4">
        <dgm:presLayoutVars>
          <dgm:bulletEnabled val="1"/>
        </dgm:presLayoutVars>
      </dgm:prSet>
      <dgm:spPr/>
    </dgm:pt>
    <dgm:pt modelId="{A09FDB90-FC50-4A23-9EE8-27BC56140C7A}" type="pres">
      <dgm:prSet presAssocID="{FAD455BD-BD15-4B91-BCFA-7DBF689B3F7F}" presName="spaceBetweenRectangles" presStyleCnt="0"/>
      <dgm:spPr/>
    </dgm:pt>
    <dgm:pt modelId="{F1A35C69-AA54-43BF-B6D3-57C0B6CF1C10}" type="pres">
      <dgm:prSet presAssocID="{D260C700-2B72-47C8-804F-F9AF887A2E1A}" presName="parentLin" presStyleCnt="0"/>
      <dgm:spPr/>
    </dgm:pt>
    <dgm:pt modelId="{95F2DF8A-E25F-4D4E-B45F-7686BF4DFD66}" type="pres">
      <dgm:prSet presAssocID="{D260C700-2B72-47C8-804F-F9AF887A2E1A}" presName="parentLeftMargin" presStyleLbl="node1" presStyleIdx="0" presStyleCnt="4"/>
      <dgm:spPr/>
    </dgm:pt>
    <dgm:pt modelId="{F28E8207-8365-4A68-B82A-910856DEB6BC}" type="pres">
      <dgm:prSet presAssocID="{D260C700-2B72-47C8-804F-F9AF887A2E1A}" presName="parentText" presStyleLbl="node1" presStyleIdx="1" presStyleCnt="4" custScaleX="119313">
        <dgm:presLayoutVars>
          <dgm:chMax val="0"/>
          <dgm:bulletEnabled val="1"/>
        </dgm:presLayoutVars>
      </dgm:prSet>
      <dgm:spPr/>
    </dgm:pt>
    <dgm:pt modelId="{787232D6-A6C6-4670-B301-B0CE11875CD3}" type="pres">
      <dgm:prSet presAssocID="{D260C700-2B72-47C8-804F-F9AF887A2E1A}" presName="negativeSpace" presStyleCnt="0"/>
      <dgm:spPr/>
    </dgm:pt>
    <dgm:pt modelId="{09F6E888-DC96-42CF-BBFA-54DE76914BDD}" type="pres">
      <dgm:prSet presAssocID="{D260C700-2B72-47C8-804F-F9AF887A2E1A}" presName="childText" presStyleLbl="conFgAcc1" presStyleIdx="1" presStyleCnt="4">
        <dgm:presLayoutVars>
          <dgm:bulletEnabled val="1"/>
        </dgm:presLayoutVars>
      </dgm:prSet>
      <dgm:spPr/>
    </dgm:pt>
    <dgm:pt modelId="{AD6B2805-AD83-49BC-A9F1-3E4B6DF2CC1F}" type="pres">
      <dgm:prSet presAssocID="{C08B0D3C-7FF5-4F63-885F-5426DABA0E99}" presName="spaceBetweenRectangles" presStyleCnt="0"/>
      <dgm:spPr/>
    </dgm:pt>
    <dgm:pt modelId="{BA0F5A2A-A030-45B3-B432-1C0441A1A046}" type="pres">
      <dgm:prSet presAssocID="{2BDB7625-FB86-4460-9854-095BFC796018}" presName="parentLin" presStyleCnt="0"/>
      <dgm:spPr/>
    </dgm:pt>
    <dgm:pt modelId="{255E5F13-0C0B-401A-9F0A-B1720462AC03}" type="pres">
      <dgm:prSet presAssocID="{2BDB7625-FB86-4460-9854-095BFC796018}" presName="parentLeftMargin" presStyleLbl="node1" presStyleIdx="1" presStyleCnt="4"/>
      <dgm:spPr/>
    </dgm:pt>
    <dgm:pt modelId="{61D75F3A-F041-49D8-973A-120FC935CE49}" type="pres">
      <dgm:prSet presAssocID="{2BDB7625-FB86-4460-9854-095BFC796018}" presName="parentText" presStyleLbl="node1" presStyleIdx="2" presStyleCnt="4" custScaleX="120088">
        <dgm:presLayoutVars>
          <dgm:chMax val="0"/>
          <dgm:bulletEnabled val="1"/>
        </dgm:presLayoutVars>
      </dgm:prSet>
      <dgm:spPr/>
    </dgm:pt>
    <dgm:pt modelId="{F4EEC9A8-F33D-424F-BCD7-69CD53FB54A5}" type="pres">
      <dgm:prSet presAssocID="{2BDB7625-FB86-4460-9854-095BFC796018}" presName="negativeSpace" presStyleCnt="0"/>
      <dgm:spPr/>
    </dgm:pt>
    <dgm:pt modelId="{54C2380E-D008-4422-9B6D-6F49EE5A212E}" type="pres">
      <dgm:prSet presAssocID="{2BDB7625-FB86-4460-9854-095BFC796018}" presName="childText" presStyleLbl="conFgAcc1" presStyleIdx="2" presStyleCnt="4">
        <dgm:presLayoutVars>
          <dgm:bulletEnabled val="1"/>
        </dgm:presLayoutVars>
      </dgm:prSet>
      <dgm:spPr/>
    </dgm:pt>
    <dgm:pt modelId="{7208494E-291B-40B6-BA03-4D691C7CC4BB}" type="pres">
      <dgm:prSet presAssocID="{F77BD582-F77A-4E86-9DA0-FC13210B824D}" presName="spaceBetweenRectangles" presStyleCnt="0"/>
      <dgm:spPr/>
    </dgm:pt>
    <dgm:pt modelId="{AB531CE8-26A7-45A3-B0FC-B8FCCB7020C4}" type="pres">
      <dgm:prSet presAssocID="{C11A6560-5B08-45FB-BDAB-BB809216A010}" presName="parentLin" presStyleCnt="0"/>
      <dgm:spPr/>
    </dgm:pt>
    <dgm:pt modelId="{22D4DE61-E8E1-46AE-9505-D7C88E811B01}" type="pres">
      <dgm:prSet presAssocID="{C11A6560-5B08-45FB-BDAB-BB809216A010}" presName="parentLeftMargin" presStyleLbl="node1" presStyleIdx="2" presStyleCnt="4"/>
      <dgm:spPr/>
    </dgm:pt>
    <dgm:pt modelId="{5AC5AE9E-10B0-4D72-BD44-8E0C825F0F97}" type="pres">
      <dgm:prSet presAssocID="{C11A6560-5B08-45FB-BDAB-BB809216A010}" presName="parentText" presStyleLbl="node1" presStyleIdx="3" presStyleCnt="4" custScaleX="119603">
        <dgm:presLayoutVars>
          <dgm:chMax val="0"/>
          <dgm:bulletEnabled val="1"/>
        </dgm:presLayoutVars>
      </dgm:prSet>
      <dgm:spPr/>
    </dgm:pt>
    <dgm:pt modelId="{E93C87CA-167B-4119-9F49-861AE580AC23}" type="pres">
      <dgm:prSet presAssocID="{C11A6560-5B08-45FB-BDAB-BB809216A010}" presName="negativeSpace" presStyleCnt="0"/>
      <dgm:spPr/>
    </dgm:pt>
    <dgm:pt modelId="{830D86C7-C698-45B7-A0AA-1253842047CA}" type="pres">
      <dgm:prSet presAssocID="{C11A6560-5B08-45FB-BDAB-BB809216A010}" presName="childText" presStyleLbl="conFgAcc1" presStyleIdx="3" presStyleCnt="4">
        <dgm:presLayoutVars>
          <dgm:bulletEnabled val="1"/>
        </dgm:presLayoutVars>
      </dgm:prSet>
      <dgm:spPr/>
    </dgm:pt>
  </dgm:ptLst>
  <dgm:cxnLst>
    <dgm:cxn modelId="{B0C39D01-4C23-4A6D-9D3E-0A546C6316AA}" type="presOf" srcId="{23C35217-87F7-4E02-B358-BD4AA2AED173}" destId="{850BB106-7FA2-497F-BC51-38043C60C98E}" srcOrd="0" destOrd="0" presId="urn:microsoft.com/office/officeart/2005/8/layout/list1"/>
    <dgm:cxn modelId="{AFACAB1C-C9A1-4744-9C49-075CDD1F278E}" type="presOf" srcId="{2BDB7625-FB86-4460-9854-095BFC796018}" destId="{255E5F13-0C0B-401A-9F0A-B1720462AC03}" srcOrd="0" destOrd="0" presId="urn:microsoft.com/office/officeart/2005/8/layout/list1"/>
    <dgm:cxn modelId="{7F1E9434-8A52-4268-A550-C6B6DAD816C2}" srcId="{38B21D33-3972-45D9-B9DF-010003ABC325}" destId="{23C35217-87F7-4E02-B358-BD4AA2AED173}" srcOrd="0" destOrd="0" parTransId="{6BF5F25D-A31F-4CDA-8EB7-92A1D7BC2FF2}" sibTransId="{FAD455BD-BD15-4B91-BCFA-7DBF689B3F7F}"/>
    <dgm:cxn modelId="{38D0873B-A1F9-4278-B2AE-DCCCF7B1EFE0}" type="presOf" srcId="{38B21D33-3972-45D9-B9DF-010003ABC325}" destId="{D238973C-B482-4436-BC61-8D33BF852311}" srcOrd="0" destOrd="0" presId="urn:microsoft.com/office/officeart/2005/8/layout/list1"/>
    <dgm:cxn modelId="{9B38BE7F-86F4-4BAC-96F7-1DFCB55CAB1E}" srcId="{38B21D33-3972-45D9-B9DF-010003ABC325}" destId="{D260C700-2B72-47C8-804F-F9AF887A2E1A}" srcOrd="1" destOrd="0" parTransId="{BF493E69-C86D-437C-B479-267523C5518E}" sibTransId="{C08B0D3C-7FF5-4F63-885F-5426DABA0E99}"/>
    <dgm:cxn modelId="{177F3883-31D2-42C1-8174-BC26F95E0EC3}" type="presOf" srcId="{D260C700-2B72-47C8-804F-F9AF887A2E1A}" destId="{F28E8207-8365-4A68-B82A-910856DEB6BC}" srcOrd="1" destOrd="0" presId="urn:microsoft.com/office/officeart/2005/8/layout/list1"/>
    <dgm:cxn modelId="{0B33E69C-FD97-4DF0-B7E8-01C6170C2B81}" type="presOf" srcId="{C11A6560-5B08-45FB-BDAB-BB809216A010}" destId="{5AC5AE9E-10B0-4D72-BD44-8E0C825F0F97}" srcOrd="1" destOrd="0" presId="urn:microsoft.com/office/officeart/2005/8/layout/list1"/>
    <dgm:cxn modelId="{EB8ADCA9-7AF0-4B66-BF14-A5A64C9F6809}" type="presOf" srcId="{2BDB7625-FB86-4460-9854-095BFC796018}" destId="{61D75F3A-F041-49D8-973A-120FC935CE49}" srcOrd="1" destOrd="0" presId="urn:microsoft.com/office/officeart/2005/8/layout/list1"/>
    <dgm:cxn modelId="{EE874ECC-4E2D-4047-98A6-228F0F28D1B7}" type="presOf" srcId="{23C35217-87F7-4E02-B358-BD4AA2AED173}" destId="{B4AF87CA-4F9C-4C92-BC65-9345DF9664C2}" srcOrd="1" destOrd="0" presId="urn:microsoft.com/office/officeart/2005/8/layout/list1"/>
    <dgm:cxn modelId="{9F20F7CD-D541-4A7E-AB60-E65F2DE6A4BF}" type="presOf" srcId="{D260C700-2B72-47C8-804F-F9AF887A2E1A}" destId="{95F2DF8A-E25F-4D4E-B45F-7686BF4DFD66}" srcOrd="0" destOrd="0" presId="urn:microsoft.com/office/officeart/2005/8/layout/list1"/>
    <dgm:cxn modelId="{0F53F1DE-9742-4B6B-B0C3-4C4155F66188}" srcId="{38B21D33-3972-45D9-B9DF-010003ABC325}" destId="{2BDB7625-FB86-4460-9854-095BFC796018}" srcOrd="2" destOrd="0" parTransId="{49980B72-D394-4053-93F0-ADFF90DCAE07}" sibTransId="{F77BD582-F77A-4E86-9DA0-FC13210B824D}"/>
    <dgm:cxn modelId="{71FAC7E0-1D54-4273-98D1-5D3EE1871A28}" type="presOf" srcId="{C11A6560-5B08-45FB-BDAB-BB809216A010}" destId="{22D4DE61-E8E1-46AE-9505-D7C88E811B01}" srcOrd="0" destOrd="0" presId="urn:microsoft.com/office/officeart/2005/8/layout/list1"/>
    <dgm:cxn modelId="{E90ADDEF-4094-4D83-8AAB-992372B4EB66}" srcId="{38B21D33-3972-45D9-B9DF-010003ABC325}" destId="{C11A6560-5B08-45FB-BDAB-BB809216A010}" srcOrd="3" destOrd="0" parTransId="{AF045AE3-E772-45B4-9E56-D22FE90A03F5}" sibTransId="{091EED6D-D9AF-4726-B480-D8799CC41145}"/>
    <dgm:cxn modelId="{2EEB8F3A-E1D5-4276-A524-ED463BE6FC35}" type="presParOf" srcId="{D238973C-B482-4436-BC61-8D33BF852311}" destId="{84EEC5D9-097B-4598-8467-0351B694AD0D}" srcOrd="0" destOrd="0" presId="urn:microsoft.com/office/officeart/2005/8/layout/list1"/>
    <dgm:cxn modelId="{2BC6829F-6393-499E-92A6-DF85A3D5E45A}" type="presParOf" srcId="{84EEC5D9-097B-4598-8467-0351B694AD0D}" destId="{850BB106-7FA2-497F-BC51-38043C60C98E}" srcOrd="0" destOrd="0" presId="urn:microsoft.com/office/officeart/2005/8/layout/list1"/>
    <dgm:cxn modelId="{C3F3D19E-BA4E-4D41-A1D4-3D3CBA23FAF5}" type="presParOf" srcId="{84EEC5D9-097B-4598-8467-0351B694AD0D}" destId="{B4AF87CA-4F9C-4C92-BC65-9345DF9664C2}" srcOrd="1" destOrd="0" presId="urn:microsoft.com/office/officeart/2005/8/layout/list1"/>
    <dgm:cxn modelId="{AAF192D8-10F4-4DC6-8777-4E8DB53082F6}" type="presParOf" srcId="{D238973C-B482-4436-BC61-8D33BF852311}" destId="{2FAA1E25-8811-4B5F-84C5-63E595638804}" srcOrd="1" destOrd="0" presId="urn:microsoft.com/office/officeart/2005/8/layout/list1"/>
    <dgm:cxn modelId="{53720D5A-CA7D-41C5-8DCC-2EBBD95C8000}" type="presParOf" srcId="{D238973C-B482-4436-BC61-8D33BF852311}" destId="{C45BDE81-6647-4864-86A0-BE76A4282A9B}" srcOrd="2" destOrd="0" presId="urn:microsoft.com/office/officeart/2005/8/layout/list1"/>
    <dgm:cxn modelId="{6B8587D9-0E55-4FF6-97C3-0221EF6DA75F}" type="presParOf" srcId="{D238973C-B482-4436-BC61-8D33BF852311}" destId="{A09FDB90-FC50-4A23-9EE8-27BC56140C7A}" srcOrd="3" destOrd="0" presId="urn:microsoft.com/office/officeart/2005/8/layout/list1"/>
    <dgm:cxn modelId="{E9D3F532-346E-4B01-981E-ECDAF7D96147}" type="presParOf" srcId="{D238973C-B482-4436-BC61-8D33BF852311}" destId="{F1A35C69-AA54-43BF-B6D3-57C0B6CF1C10}" srcOrd="4" destOrd="0" presId="urn:microsoft.com/office/officeart/2005/8/layout/list1"/>
    <dgm:cxn modelId="{431086FC-80AF-40C6-9988-3E95AE3B7192}" type="presParOf" srcId="{F1A35C69-AA54-43BF-B6D3-57C0B6CF1C10}" destId="{95F2DF8A-E25F-4D4E-B45F-7686BF4DFD66}" srcOrd="0" destOrd="0" presId="urn:microsoft.com/office/officeart/2005/8/layout/list1"/>
    <dgm:cxn modelId="{5AD8B382-15F8-4D09-8443-0C8CA05DFC59}" type="presParOf" srcId="{F1A35C69-AA54-43BF-B6D3-57C0B6CF1C10}" destId="{F28E8207-8365-4A68-B82A-910856DEB6BC}" srcOrd="1" destOrd="0" presId="urn:microsoft.com/office/officeart/2005/8/layout/list1"/>
    <dgm:cxn modelId="{6DBF3A27-A6ED-4CEF-8291-C425330AAE03}" type="presParOf" srcId="{D238973C-B482-4436-BC61-8D33BF852311}" destId="{787232D6-A6C6-4670-B301-B0CE11875CD3}" srcOrd="5" destOrd="0" presId="urn:microsoft.com/office/officeart/2005/8/layout/list1"/>
    <dgm:cxn modelId="{FF859DC6-75F2-4F1A-9E16-95C7398847D3}" type="presParOf" srcId="{D238973C-B482-4436-BC61-8D33BF852311}" destId="{09F6E888-DC96-42CF-BBFA-54DE76914BDD}" srcOrd="6" destOrd="0" presId="urn:microsoft.com/office/officeart/2005/8/layout/list1"/>
    <dgm:cxn modelId="{C0D1D092-DA0B-46DE-A952-D75D3D4AD3A2}" type="presParOf" srcId="{D238973C-B482-4436-BC61-8D33BF852311}" destId="{AD6B2805-AD83-49BC-A9F1-3E4B6DF2CC1F}" srcOrd="7" destOrd="0" presId="urn:microsoft.com/office/officeart/2005/8/layout/list1"/>
    <dgm:cxn modelId="{18B99595-3627-40D8-9D41-FB570D36D966}" type="presParOf" srcId="{D238973C-B482-4436-BC61-8D33BF852311}" destId="{BA0F5A2A-A030-45B3-B432-1C0441A1A046}" srcOrd="8" destOrd="0" presId="urn:microsoft.com/office/officeart/2005/8/layout/list1"/>
    <dgm:cxn modelId="{43A646D9-4709-45D7-BACA-7C32709D0211}" type="presParOf" srcId="{BA0F5A2A-A030-45B3-B432-1C0441A1A046}" destId="{255E5F13-0C0B-401A-9F0A-B1720462AC03}" srcOrd="0" destOrd="0" presId="urn:microsoft.com/office/officeart/2005/8/layout/list1"/>
    <dgm:cxn modelId="{6047A884-EBCC-4877-A74D-758A3252A35E}" type="presParOf" srcId="{BA0F5A2A-A030-45B3-B432-1C0441A1A046}" destId="{61D75F3A-F041-49D8-973A-120FC935CE49}" srcOrd="1" destOrd="0" presId="urn:microsoft.com/office/officeart/2005/8/layout/list1"/>
    <dgm:cxn modelId="{AD5A0EBE-1E2F-4EAD-B6F9-B333A650D247}" type="presParOf" srcId="{D238973C-B482-4436-BC61-8D33BF852311}" destId="{F4EEC9A8-F33D-424F-BCD7-69CD53FB54A5}" srcOrd="9" destOrd="0" presId="urn:microsoft.com/office/officeart/2005/8/layout/list1"/>
    <dgm:cxn modelId="{4524F199-BE4F-489F-98A5-4B7965CD6A67}" type="presParOf" srcId="{D238973C-B482-4436-BC61-8D33BF852311}" destId="{54C2380E-D008-4422-9B6D-6F49EE5A212E}" srcOrd="10" destOrd="0" presId="urn:microsoft.com/office/officeart/2005/8/layout/list1"/>
    <dgm:cxn modelId="{F6F659F8-0FD9-4207-9832-FE024C309EBF}" type="presParOf" srcId="{D238973C-B482-4436-BC61-8D33BF852311}" destId="{7208494E-291B-40B6-BA03-4D691C7CC4BB}" srcOrd="11" destOrd="0" presId="urn:microsoft.com/office/officeart/2005/8/layout/list1"/>
    <dgm:cxn modelId="{2369EC00-389A-4A37-A8B5-B6956839FB72}" type="presParOf" srcId="{D238973C-B482-4436-BC61-8D33BF852311}" destId="{AB531CE8-26A7-45A3-B0FC-B8FCCB7020C4}" srcOrd="12" destOrd="0" presId="urn:microsoft.com/office/officeart/2005/8/layout/list1"/>
    <dgm:cxn modelId="{3A61AB08-31BF-458D-A47D-250D6B6DA06E}" type="presParOf" srcId="{AB531CE8-26A7-45A3-B0FC-B8FCCB7020C4}" destId="{22D4DE61-E8E1-46AE-9505-D7C88E811B01}" srcOrd="0" destOrd="0" presId="urn:microsoft.com/office/officeart/2005/8/layout/list1"/>
    <dgm:cxn modelId="{94DF9583-08B7-4D33-8562-1A3ABCEF0DD1}" type="presParOf" srcId="{AB531CE8-26A7-45A3-B0FC-B8FCCB7020C4}" destId="{5AC5AE9E-10B0-4D72-BD44-8E0C825F0F97}" srcOrd="1" destOrd="0" presId="urn:microsoft.com/office/officeart/2005/8/layout/list1"/>
    <dgm:cxn modelId="{E637D55F-0D6B-496B-A29D-C71A4F7C95AC}" type="presParOf" srcId="{D238973C-B482-4436-BC61-8D33BF852311}" destId="{E93C87CA-167B-4119-9F49-861AE580AC23}" srcOrd="13" destOrd="0" presId="urn:microsoft.com/office/officeart/2005/8/layout/list1"/>
    <dgm:cxn modelId="{80095336-8835-4DAC-A631-775301A025F6}" type="presParOf" srcId="{D238973C-B482-4436-BC61-8D33BF852311}" destId="{830D86C7-C698-45B7-A0AA-1253842047C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BDE81-6647-4864-86A0-BE76A4282A9B}">
      <dsp:nvSpPr>
        <dsp:cNvPr id="0" name=""/>
        <dsp:cNvSpPr/>
      </dsp:nvSpPr>
      <dsp:spPr>
        <a:xfrm>
          <a:off x="0" y="511533"/>
          <a:ext cx="693606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AF87CA-4F9C-4C92-BC65-9345DF9664C2}">
      <dsp:nvSpPr>
        <dsp:cNvPr id="0" name=""/>
        <dsp:cNvSpPr/>
      </dsp:nvSpPr>
      <dsp:spPr>
        <a:xfrm>
          <a:off x="346803" y="68733"/>
          <a:ext cx="5798186"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17" tIns="0" rIns="183517" bIns="0" numCol="1" spcCol="1270" anchor="ctr" anchorCtr="0">
          <a:noAutofit/>
        </a:bodyPr>
        <a:lstStyle/>
        <a:p>
          <a:pPr marL="0" lvl="0" indent="0" algn="l" defTabSz="1600200">
            <a:lnSpc>
              <a:spcPct val="90000"/>
            </a:lnSpc>
            <a:spcBef>
              <a:spcPct val="0"/>
            </a:spcBef>
            <a:spcAft>
              <a:spcPct val="35000"/>
            </a:spcAft>
            <a:buNone/>
          </a:pPr>
          <a:r>
            <a:rPr lang="en-US" sz="3600" b="1" kern="1200">
              <a:solidFill>
                <a:schemeClr val="accent4">
                  <a:lumMod val="50000"/>
                </a:schemeClr>
              </a:solidFill>
              <a:latin typeface="Times New Roman" panose="02020603050405020304" pitchFamily="18" charset="0"/>
              <a:cs typeface="Times New Roman" panose="02020603050405020304" pitchFamily="18" charset="0"/>
            </a:rPr>
            <a:t>1. Mở đầu</a:t>
          </a:r>
        </a:p>
      </dsp:txBody>
      <dsp:txXfrm>
        <a:off x="390034" y="111964"/>
        <a:ext cx="5711724" cy="799138"/>
      </dsp:txXfrm>
    </dsp:sp>
    <dsp:sp modelId="{09F6E888-DC96-42CF-BBFA-54DE76914BDD}">
      <dsp:nvSpPr>
        <dsp:cNvPr id="0" name=""/>
        <dsp:cNvSpPr/>
      </dsp:nvSpPr>
      <dsp:spPr>
        <a:xfrm>
          <a:off x="0" y="1872333"/>
          <a:ext cx="693606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8E8207-8365-4A68-B82A-910856DEB6BC}">
      <dsp:nvSpPr>
        <dsp:cNvPr id="0" name=""/>
        <dsp:cNvSpPr/>
      </dsp:nvSpPr>
      <dsp:spPr>
        <a:xfrm>
          <a:off x="346803" y="1429533"/>
          <a:ext cx="5792942"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17" tIns="0" rIns="183517" bIns="0" numCol="1" spcCol="1270" anchor="ctr" anchorCtr="0">
          <a:noAutofit/>
        </a:bodyPr>
        <a:lstStyle/>
        <a:p>
          <a:pPr marL="0" lvl="0" indent="0" algn="l" defTabSz="1600200">
            <a:lnSpc>
              <a:spcPct val="90000"/>
            </a:lnSpc>
            <a:spcBef>
              <a:spcPct val="0"/>
            </a:spcBef>
            <a:spcAft>
              <a:spcPct val="35000"/>
            </a:spcAft>
            <a:buNone/>
          </a:pPr>
          <a:r>
            <a:rPr lang="en-US" sz="3600" b="1" kern="1200">
              <a:solidFill>
                <a:schemeClr val="accent4">
                  <a:lumMod val="50000"/>
                </a:schemeClr>
              </a:solidFill>
              <a:latin typeface="Times New Roman" panose="02020603050405020304" pitchFamily="18" charset="0"/>
              <a:cs typeface="Times New Roman" panose="02020603050405020304" pitchFamily="18" charset="0"/>
            </a:rPr>
            <a:t>2. Hình thành kiến thức</a:t>
          </a:r>
        </a:p>
      </dsp:txBody>
      <dsp:txXfrm>
        <a:off x="390034" y="1472764"/>
        <a:ext cx="5706480" cy="799138"/>
      </dsp:txXfrm>
    </dsp:sp>
    <dsp:sp modelId="{54C2380E-D008-4422-9B6D-6F49EE5A212E}">
      <dsp:nvSpPr>
        <dsp:cNvPr id="0" name=""/>
        <dsp:cNvSpPr/>
      </dsp:nvSpPr>
      <dsp:spPr>
        <a:xfrm>
          <a:off x="0" y="3233133"/>
          <a:ext cx="693606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75F3A-F041-49D8-973A-120FC935CE49}">
      <dsp:nvSpPr>
        <dsp:cNvPr id="0" name=""/>
        <dsp:cNvSpPr/>
      </dsp:nvSpPr>
      <dsp:spPr>
        <a:xfrm>
          <a:off x="346803" y="2790333"/>
          <a:ext cx="5830570"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17" tIns="0" rIns="183517" bIns="0" numCol="1" spcCol="1270" anchor="ctr" anchorCtr="0">
          <a:noAutofit/>
        </a:bodyPr>
        <a:lstStyle/>
        <a:p>
          <a:pPr marL="0" lvl="0" indent="0" algn="l" defTabSz="1600200">
            <a:lnSpc>
              <a:spcPct val="90000"/>
            </a:lnSpc>
            <a:spcBef>
              <a:spcPct val="0"/>
            </a:spcBef>
            <a:spcAft>
              <a:spcPct val="35000"/>
            </a:spcAft>
            <a:buNone/>
          </a:pPr>
          <a:r>
            <a:rPr lang="en-US" sz="3600" b="1" kern="1200">
              <a:solidFill>
                <a:schemeClr val="accent4">
                  <a:lumMod val="50000"/>
                </a:schemeClr>
              </a:solidFill>
              <a:latin typeface="Times New Roman" panose="02020603050405020304" pitchFamily="18" charset="0"/>
              <a:cs typeface="Times New Roman" panose="02020603050405020304" pitchFamily="18" charset="0"/>
            </a:rPr>
            <a:t>3. Luyện tập</a:t>
          </a:r>
        </a:p>
      </dsp:txBody>
      <dsp:txXfrm>
        <a:off x="390034" y="2833564"/>
        <a:ext cx="5744108" cy="799138"/>
      </dsp:txXfrm>
    </dsp:sp>
    <dsp:sp modelId="{830D86C7-C698-45B7-A0AA-1253842047CA}">
      <dsp:nvSpPr>
        <dsp:cNvPr id="0" name=""/>
        <dsp:cNvSpPr/>
      </dsp:nvSpPr>
      <dsp:spPr>
        <a:xfrm>
          <a:off x="0" y="4593933"/>
          <a:ext cx="6936069"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C5AE9E-10B0-4D72-BD44-8E0C825F0F97}">
      <dsp:nvSpPr>
        <dsp:cNvPr id="0" name=""/>
        <dsp:cNvSpPr/>
      </dsp:nvSpPr>
      <dsp:spPr>
        <a:xfrm>
          <a:off x="346803" y="4151133"/>
          <a:ext cx="5807022"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517" tIns="0" rIns="183517" bIns="0" numCol="1" spcCol="1270" anchor="ctr" anchorCtr="0">
          <a:noAutofit/>
        </a:bodyPr>
        <a:lstStyle/>
        <a:p>
          <a:pPr marL="0" lvl="0" indent="0" algn="l" defTabSz="1600200">
            <a:lnSpc>
              <a:spcPct val="90000"/>
            </a:lnSpc>
            <a:spcBef>
              <a:spcPct val="0"/>
            </a:spcBef>
            <a:spcAft>
              <a:spcPct val="35000"/>
            </a:spcAft>
            <a:buNone/>
          </a:pPr>
          <a:r>
            <a:rPr lang="en-US" sz="3600" b="1" kern="1200">
              <a:solidFill>
                <a:schemeClr val="accent4">
                  <a:lumMod val="50000"/>
                </a:schemeClr>
              </a:solidFill>
              <a:latin typeface="Times New Roman" panose="02020603050405020304" pitchFamily="18" charset="0"/>
              <a:cs typeface="Times New Roman" panose="02020603050405020304" pitchFamily="18" charset="0"/>
            </a:rPr>
            <a:t>4. Vận dụng</a:t>
          </a:r>
        </a:p>
      </dsp:txBody>
      <dsp:txXfrm>
        <a:off x="390034" y="4194364"/>
        <a:ext cx="5720560" cy="79913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16/2/2024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25</a:t>
            </a:fld>
            <a:endParaRPr lang="en-US"/>
          </a:p>
        </p:txBody>
      </p:sp>
    </p:spTree>
    <p:extLst>
      <p:ext uri="{BB962C8B-B14F-4D97-AF65-F5344CB8AC3E}">
        <p14:creationId xmlns:p14="http://schemas.microsoft.com/office/powerpoint/2010/main" val="1976207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26</a:t>
            </a:fld>
            <a:endParaRPr lang="en-US"/>
          </a:p>
        </p:txBody>
      </p:sp>
    </p:spTree>
    <p:extLst>
      <p:ext uri="{BB962C8B-B14F-4D97-AF65-F5344CB8AC3E}">
        <p14:creationId xmlns:p14="http://schemas.microsoft.com/office/powerpoint/2010/main" val="2132336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311CA4-9036-4EF8-AB62-128503DB366E}" type="slidenum">
              <a:rPr lang="en-US" smtClean="0"/>
              <a:t>27</a:t>
            </a:fld>
            <a:endParaRPr lang="en-US"/>
          </a:p>
        </p:txBody>
      </p:sp>
    </p:spTree>
    <p:extLst>
      <p:ext uri="{BB962C8B-B14F-4D97-AF65-F5344CB8AC3E}">
        <p14:creationId xmlns:p14="http://schemas.microsoft.com/office/powerpoint/2010/main" val="64144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solidFill>
                <a:srgbClr val="FF0000"/>
              </a:solidFill>
            </a:endParaRPr>
          </a:p>
        </p:txBody>
      </p:sp>
      <p:sp>
        <p:nvSpPr>
          <p:cNvPr id="4" name="Slide Number Placeholder 3"/>
          <p:cNvSpPr>
            <a:spLocks noGrp="1"/>
          </p:cNvSpPr>
          <p:nvPr>
            <p:ph type="sldNum" sz="quarter" idx="5"/>
          </p:nvPr>
        </p:nvSpPr>
        <p:spPr/>
        <p:txBody>
          <a:bodyPr/>
          <a:lstStyle/>
          <a:p>
            <a:fld id="{C9311CA4-9036-4EF8-AB62-128503DB366E}" type="slidenum">
              <a:rPr lang="en-US" smtClean="0"/>
              <a:t>4</a:t>
            </a:fld>
            <a:endParaRPr lang="en-US"/>
          </a:p>
        </p:txBody>
      </p:sp>
    </p:spTree>
    <p:extLst>
      <p:ext uri="{BB962C8B-B14F-4D97-AF65-F5344CB8AC3E}">
        <p14:creationId xmlns:p14="http://schemas.microsoft.com/office/powerpoint/2010/main" val="3795739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7</a:t>
            </a:fld>
            <a:endParaRPr lang="en-US"/>
          </a:p>
        </p:txBody>
      </p:sp>
    </p:spTree>
    <p:extLst>
      <p:ext uri="{BB962C8B-B14F-4D97-AF65-F5344CB8AC3E}">
        <p14:creationId xmlns:p14="http://schemas.microsoft.com/office/powerpoint/2010/main" val="3387065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14</a:t>
            </a:fld>
            <a:endParaRPr lang="en-US"/>
          </a:p>
        </p:txBody>
      </p:sp>
    </p:spTree>
    <p:extLst>
      <p:ext uri="{BB962C8B-B14F-4D97-AF65-F5344CB8AC3E}">
        <p14:creationId xmlns:p14="http://schemas.microsoft.com/office/powerpoint/2010/main" val="3197228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a:solidFill>
                  <a:srgbClr val="000000"/>
                </a:solidFill>
                <a:latin typeface="Times New Roman" panose="02020603050405020304" pitchFamily="18" charset="0"/>
                <a:cs typeface="Times New Roman" panose="02020603050405020304" pitchFamily="18" charset="0"/>
              </a:rPr>
              <a:t>Ví dụ, từ biểu đồ hình cột ở Hình 7.2, dễ dàng thấy r</a:t>
            </a:r>
            <a:r>
              <a:rPr lang="en-US" sz="1200">
                <a:solidFill>
                  <a:srgbClr val="000000"/>
                </a:solidFill>
                <a:latin typeface="Times New Roman" panose="02020603050405020304" pitchFamily="18" charset="0"/>
                <a:cs typeface="Times New Roman" panose="02020603050405020304" pitchFamily="18" charset="0"/>
              </a:rPr>
              <a:t>ằ</a:t>
            </a:r>
            <a:r>
              <a:rPr lang="vi-VN" sz="1200">
                <a:solidFill>
                  <a:srgbClr val="000000"/>
                </a:solidFill>
                <a:latin typeface="Times New Roman" panose="02020603050405020304" pitchFamily="18" charset="0"/>
                <a:cs typeface="Times New Roman" panose="02020603050405020304" pitchFamily="18" charset="0"/>
              </a:rPr>
              <a:t>ng nội dung Đồ hoạ máy tính thu hút sự quan tâm nhiều nhất, sau đó là nội dung Ngôn ngữ </a:t>
            </a:r>
            <a:r>
              <a:rPr lang="en-US" sz="1200">
                <a:solidFill>
                  <a:srgbClr val="000000"/>
                </a:solidFill>
                <a:latin typeface="Times New Roman" panose="02020603050405020304" pitchFamily="18" charset="0"/>
                <a:cs typeface="Times New Roman" panose="02020603050405020304" pitchFamily="18" charset="0"/>
              </a:rPr>
              <a:t> </a:t>
            </a:r>
            <a:r>
              <a:rPr lang="vi-VN" sz="1200">
                <a:solidFill>
                  <a:srgbClr val="000000"/>
                </a:solidFill>
                <a:latin typeface="Times New Roman" panose="02020603050405020304" pitchFamily="18" charset="0"/>
                <a:cs typeface="Times New Roman" panose="02020603050405020304" pitchFamily="18" charset="0"/>
              </a:rPr>
              <a:t>lập trình. Nội dung Soạn thảo văn bản ít học sinh quan tâm nhất.</a:t>
            </a:r>
          </a:p>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15</a:t>
            </a:fld>
            <a:endParaRPr lang="en-US"/>
          </a:p>
        </p:txBody>
      </p:sp>
    </p:spTree>
    <p:extLst>
      <p:ext uri="{BB962C8B-B14F-4D97-AF65-F5344CB8AC3E}">
        <p14:creationId xmlns:p14="http://schemas.microsoft.com/office/powerpoint/2010/main" val="3813311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a:solidFill>
                  <a:srgbClr val="000000"/>
                </a:solidFill>
                <a:latin typeface="Times New Roman" panose="02020603050405020304" pitchFamily="18" charset="0"/>
                <a:cs typeface="Times New Roman" panose="02020603050405020304" pitchFamily="18" charset="0"/>
              </a:rPr>
              <a:t>Ví dụ, biểu đồ đoạn thẳng ở Hình 7.3 cho thấy số lượng ứng dụng được tải về từ các chợ ứng dụng từ năm 2017 đến 2020 có xu hướng tăng dần.</a:t>
            </a:r>
          </a:p>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16</a:t>
            </a:fld>
            <a:endParaRPr lang="en-US"/>
          </a:p>
        </p:txBody>
      </p:sp>
    </p:spTree>
    <p:extLst>
      <p:ext uri="{BB962C8B-B14F-4D97-AF65-F5344CB8AC3E}">
        <p14:creationId xmlns:p14="http://schemas.microsoft.com/office/powerpoint/2010/main" val="2997407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a:solidFill>
                  <a:srgbClr val="000000"/>
                </a:solidFill>
                <a:latin typeface="Times New Roman" panose="02020603050405020304" pitchFamily="18" charset="0"/>
                <a:cs typeface="Times New Roman" panose="02020603050405020304" pitchFamily="18" charset="0"/>
              </a:rPr>
              <a:t>Ví dụ, biểu đồ ở Hình 7.4 so sánh </a:t>
            </a:r>
            <a:r>
              <a:rPr lang="en-US" sz="1200">
                <a:solidFill>
                  <a:srgbClr val="000000"/>
                </a:solidFill>
                <a:latin typeface="Times New Roman" panose="02020603050405020304" pitchFamily="18" charset="0"/>
                <a:cs typeface="Times New Roman" panose="02020603050405020304" pitchFamily="18" charset="0"/>
              </a:rPr>
              <a:t>tỉ</a:t>
            </a:r>
            <a:r>
              <a:rPr lang="vi-VN" sz="1200">
                <a:solidFill>
                  <a:srgbClr val="000000"/>
                </a:solidFill>
                <a:latin typeface="Times New Roman" panose="02020603050405020304" pitchFamily="18" charset="0"/>
                <a:cs typeface="Times New Roman" panose="02020603050405020304" pitchFamily="18" charset="0"/>
              </a:rPr>
              <a:t> lệ phần trăm số học sinh muốn tìm hiểu thêm mỗi nội dung Tin học trên tổng số học sinh khảo sát.</a:t>
            </a:r>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17</a:t>
            </a:fld>
            <a:endParaRPr lang="en-US"/>
          </a:p>
        </p:txBody>
      </p:sp>
    </p:spTree>
    <p:extLst>
      <p:ext uri="{BB962C8B-B14F-4D97-AF65-F5344CB8AC3E}">
        <p14:creationId xmlns:p14="http://schemas.microsoft.com/office/powerpoint/2010/main" val="596193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311CA4-9036-4EF8-AB62-128503DB366E}" type="slidenum">
              <a:rPr lang="en-US" smtClean="0"/>
              <a:t>20</a:t>
            </a:fld>
            <a:endParaRPr lang="en-US"/>
          </a:p>
        </p:txBody>
      </p:sp>
    </p:spTree>
    <p:extLst>
      <p:ext uri="{BB962C8B-B14F-4D97-AF65-F5344CB8AC3E}">
        <p14:creationId xmlns:p14="http://schemas.microsoft.com/office/powerpoint/2010/main" val="1963585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580097"/>
            <a:ext cx="9867486" cy="4773078"/>
            <a:chOff x="623255" y="927125"/>
            <a:chExt cx="7691377" cy="3871901"/>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6"/>
              <a:ext cx="7691377" cy="3825650"/>
              <a:chOff x="623255" y="973376"/>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6"/>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8" grpId="0" animBg="1"/>
      <p:bldP spid="48" grpId="1"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a:grpSpLocks/>
          </p:cNvGrpSpPr>
          <p:nvPr userDrawn="1"/>
        </p:nvGrpSpPr>
        <p:grpSpPr>
          <a:xfrm>
            <a:off x="835394" y="5512046"/>
            <a:ext cx="922784" cy="803307"/>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grpSp>
        <p:nvGrpSpPr>
          <p:cNvPr id="33" name="Google Shape;1019;p14">
            <a:extLst>
              <a:ext uri="{FF2B5EF4-FFF2-40B4-BE49-F238E27FC236}">
                <a16:creationId xmlns:a16="http://schemas.microsoft.com/office/drawing/2014/main" id="{D53CFA2D-5D0C-4A67-9094-88F183BFE612}"/>
              </a:ext>
            </a:extLst>
          </p:cNvPr>
          <p:cNvGrpSpPr>
            <a:grpSpLocks/>
          </p:cNvGrpSpPr>
          <p:nvPr userDrawn="1"/>
        </p:nvGrpSpPr>
        <p:grpSpPr>
          <a:xfrm>
            <a:off x="10076954" y="333157"/>
            <a:ext cx="605202" cy="567168"/>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grpSp>
        <p:nvGrpSpPr>
          <p:cNvPr id="44" name="Google Shape;1030;p14">
            <a:extLst>
              <a:ext uri="{FF2B5EF4-FFF2-40B4-BE49-F238E27FC236}">
                <a16:creationId xmlns:a16="http://schemas.microsoft.com/office/drawing/2014/main" id="{AC4C02C6-8357-4A9D-9FE8-73BED3D677DA}"/>
              </a:ext>
            </a:extLst>
          </p:cNvPr>
          <p:cNvGrpSpPr>
            <a:grpSpLocks/>
          </p:cNvGrpSpPr>
          <p:nvPr userDrawn="1"/>
        </p:nvGrpSpPr>
        <p:grpSpPr>
          <a:xfrm>
            <a:off x="10946372" y="986740"/>
            <a:ext cx="346194" cy="339797"/>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sp>
        <p:nvSpPr>
          <p:cNvPr id="47" name="Google Shape;1033;p14">
            <a:extLst>
              <a:ext uri="{FF2B5EF4-FFF2-40B4-BE49-F238E27FC236}">
                <a16:creationId xmlns:a16="http://schemas.microsoft.com/office/drawing/2014/main" id="{9C058F19-0AE8-4DE1-A824-EE065CCDBD8D}"/>
              </a:ext>
            </a:extLst>
          </p:cNvPr>
          <p:cNvSpPr>
            <a:spLocks/>
          </p:cNvSpPr>
          <p:nvPr userDrawn="1"/>
        </p:nvSpPr>
        <p:spPr>
          <a:xfrm>
            <a:off x="2013373" y="6237403"/>
            <a:ext cx="247430" cy="163676"/>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48" name="Google Shape;1034;p14">
            <a:extLst>
              <a:ext uri="{FF2B5EF4-FFF2-40B4-BE49-F238E27FC236}">
                <a16:creationId xmlns:a16="http://schemas.microsoft.com/office/drawing/2014/main" id="{F39F1339-6652-4316-AEAE-58755DC68066}"/>
              </a:ext>
            </a:extLst>
          </p:cNvPr>
          <p:cNvSpPr>
            <a:spLocks/>
          </p:cNvSpPr>
          <p:nvPr userDrawn="1"/>
        </p:nvSpPr>
        <p:spPr>
          <a:xfrm>
            <a:off x="10965403" y="6160664"/>
            <a:ext cx="180704" cy="124823"/>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nvGrpSpPr>
          <p:cNvPr id="49" name="Google Shape;1035;p14">
            <a:extLst>
              <a:ext uri="{FF2B5EF4-FFF2-40B4-BE49-F238E27FC236}">
                <a16:creationId xmlns:a16="http://schemas.microsoft.com/office/drawing/2014/main" id="{B0CF15ED-922C-4751-B1DA-9089B1988ECC}"/>
              </a:ext>
            </a:extLst>
          </p:cNvPr>
          <p:cNvGrpSpPr>
            <a:grpSpLocks/>
          </p:cNvGrpSpPr>
          <p:nvPr userDrawn="1"/>
        </p:nvGrpSpPr>
        <p:grpSpPr>
          <a:xfrm>
            <a:off x="759660" y="5135698"/>
            <a:ext cx="346194" cy="339797"/>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580097"/>
            <a:ext cx="9867486" cy="4773078"/>
            <a:chOff x="623255" y="927125"/>
            <a:chExt cx="7691377" cy="3871901"/>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6"/>
              <a:ext cx="7691377" cy="3825650"/>
              <a:chOff x="623255" y="973376"/>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6"/>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5384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914347"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914347" fontAlgn="base">
              <a:spcBef>
                <a:spcPct val="0"/>
              </a:spcBef>
              <a:spcAft>
                <a:spcPct val="0"/>
              </a:spcAft>
            </a:pPr>
            <a:fld id="{3BB545AD-A82C-4FB7-A1EF-4E8FA743B04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584719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91257EB9-0E1B-4384-A04B-006BE92E21A6}"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2905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33514A-4128-4BA6-9904-602923891FA1}" type="datetimeFigureOut">
              <a:rPr lang="en-US" smtClean="0"/>
              <a:t>16/2/2024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5438677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smtClean="0"/>
              <a:t>16/2/2024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927891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smtClean="0"/>
              <a:t>16/2/2024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912602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33514A-4128-4BA6-9904-602923891FA1}" type="datetimeFigureOut">
              <a:rPr lang="en-US" smtClean="0"/>
              <a:t>16/2/2024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9601261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33514A-4128-4BA6-9904-602923891FA1}" type="datetimeFigureOut">
              <a:rPr lang="en-US" smtClean="0"/>
              <a:t>16/2/2024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2835989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33514A-4128-4BA6-9904-602923891FA1}" type="datetimeFigureOut">
              <a:rPr lang="en-US" smtClean="0"/>
              <a:t>16/2/2024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1885176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smtClean="0"/>
              <a:t>16/2/2024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1849070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smtClean="0"/>
              <a:t>16/2/2024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35754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smtClean="0"/>
              <a:t>16/2/2024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6777179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smtClean="0"/>
              <a:t>16/2/2024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3074837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smtClean="0"/>
              <a:t>16/2/2024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7491849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56404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26807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28886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43783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22600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40048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199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62199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6511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a:grpSpLocks/>
          </p:cNvGrpSpPr>
          <p:nvPr userDrawn="1"/>
        </p:nvGrpSpPr>
        <p:grpSpPr>
          <a:xfrm>
            <a:off x="919106" y="1481718"/>
            <a:ext cx="666413" cy="597788"/>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grpSp>
        <p:nvGrpSpPr>
          <p:cNvPr id="281" name="Google Shape;214;p3">
            <a:extLst>
              <a:ext uri="{FF2B5EF4-FFF2-40B4-BE49-F238E27FC236}">
                <a16:creationId xmlns:a16="http://schemas.microsoft.com/office/drawing/2014/main" id="{1EFB947C-860E-4AA2-A5A2-1CEEEFC38B34}"/>
              </a:ext>
            </a:extLst>
          </p:cNvPr>
          <p:cNvGrpSpPr>
            <a:grpSpLocks/>
          </p:cNvGrpSpPr>
          <p:nvPr userDrawn="1"/>
        </p:nvGrpSpPr>
        <p:grpSpPr>
          <a:xfrm>
            <a:off x="10488263" y="4968297"/>
            <a:ext cx="437063" cy="422063"/>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grpSp>
        <p:nvGrpSpPr>
          <p:cNvPr id="292" name="Google Shape;225;p3">
            <a:extLst>
              <a:ext uri="{FF2B5EF4-FFF2-40B4-BE49-F238E27FC236}">
                <a16:creationId xmlns:a16="http://schemas.microsoft.com/office/drawing/2014/main" id="{925CC097-8D38-4AEA-9306-D2D703E51FEC}"/>
              </a:ext>
            </a:extLst>
          </p:cNvPr>
          <p:cNvGrpSpPr>
            <a:grpSpLocks/>
          </p:cNvGrpSpPr>
          <p:nvPr userDrawn="1"/>
        </p:nvGrpSpPr>
        <p:grpSpPr>
          <a:xfrm>
            <a:off x="10736888" y="672716"/>
            <a:ext cx="250013" cy="252863"/>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sp>
        <p:nvSpPr>
          <p:cNvPr id="295" name="Google Shape;228;p3">
            <a:extLst>
              <a:ext uri="{FF2B5EF4-FFF2-40B4-BE49-F238E27FC236}">
                <a16:creationId xmlns:a16="http://schemas.microsoft.com/office/drawing/2014/main" id="{8DF4CFA5-C6E8-4AA5-9916-0D14D265DA7D}"/>
              </a:ext>
            </a:extLst>
          </p:cNvPr>
          <p:cNvSpPr>
            <a:spLocks/>
          </p:cNvSpPr>
          <p:nvPr userDrawn="1"/>
        </p:nvSpPr>
        <p:spPr>
          <a:xfrm>
            <a:off x="1547237" y="3577476"/>
            <a:ext cx="178688" cy="1218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96" name="Google Shape;229;p3">
            <a:extLst>
              <a:ext uri="{FF2B5EF4-FFF2-40B4-BE49-F238E27FC236}">
                <a16:creationId xmlns:a16="http://schemas.microsoft.com/office/drawing/2014/main" id="{262FDB6E-6024-4D2F-A6EC-321BB317347C}"/>
              </a:ext>
            </a:extLst>
          </p:cNvPr>
          <p:cNvSpPr>
            <a:spLocks/>
          </p:cNvSpPr>
          <p:nvPr userDrawn="1"/>
        </p:nvSpPr>
        <p:spPr>
          <a:xfrm>
            <a:off x="9825003" y="3873047"/>
            <a:ext cx="130500" cy="92888"/>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nvGrpSpPr>
          <p:cNvPr id="297" name="Google Shape;230;p3">
            <a:extLst>
              <a:ext uri="{FF2B5EF4-FFF2-40B4-BE49-F238E27FC236}">
                <a16:creationId xmlns:a16="http://schemas.microsoft.com/office/drawing/2014/main" id="{BD5ADFCE-F28A-43D5-9CFF-31FD0A1CC4F9}"/>
              </a:ext>
            </a:extLst>
          </p:cNvPr>
          <p:cNvGrpSpPr>
            <a:grpSpLocks/>
          </p:cNvGrpSpPr>
          <p:nvPr userDrawn="1"/>
        </p:nvGrpSpPr>
        <p:grpSpPr>
          <a:xfrm>
            <a:off x="1233125" y="5499351"/>
            <a:ext cx="250013" cy="252863"/>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700"/>
            </a:p>
          </p:txBody>
        </p:sp>
      </p:grpSp>
    </p:spTree>
    <p:extLst>
      <p:ext uri="{BB962C8B-B14F-4D97-AF65-F5344CB8AC3E}">
        <p14:creationId xmlns:p14="http://schemas.microsoft.com/office/powerpoint/2010/main" val="260201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81410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1507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4000" y="3602039"/>
            <a:ext cx="9144000" cy="1655762"/>
          </a:xfr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01D2CDEE-B44F-40D0-A94B-71A458232A0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846726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91257EB9-0E1B-4384-A04B-006BE92E21A6}"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8037990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851" y="4589463"/>
            <a:ext cx="10515600" cy="1500188"/>
          </a:xfr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D7D8E925-3072-4103-A984-60049798CBE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655744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86BDAFB1-17C0-4101-A698-C4F48E3BF680}"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927433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n-US"/>
              <a:t>Edit Master text styles</a:t>
            </a:r>
          </a:p>
        </p:txBody>
      </p:sp>
      <p:sp>
        <p:nvSpPr>
          <p:cNvPr id="4" name="Content Placeholder 3"/>
          <p:cNvSpPr>
            <a:spLocks noGrp="1"/>
          </p:cNvSpPr>
          <p:nvPr>
            <p:ph sz="half" idx="2"/>
          </p:nvPr>
        </p:nvSpPr>
        <p:spPr>
          <a:xfrm>
            <a:off x="839789" y="2505074"/>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n-US"/>
              <a:t>Edit Master text styles</a:t>
            </a:r>
          </a:p>
        </p:txBody>
      </p:sp>
      <p:sp>
        <p:nvSpPr>
          <p:cNvPr id="6" name="Content Placeholder 5"/>
          <p:cNvSpPr>
            <a:spLocks noGrp="1"/>
          </p:cNvSpPr>
          <p:nvPr>
            <p:ph sz="quarter" idx="4"/>
          </p:nvPr>
        </p:nvSpPr>
        <p:spPr>
          <a:xfrm>
            <a:off x="6172201" y="2505074"/>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914347" fontAlgn="base">
              <a:spcBef>
                <a:spcPct val="0"/>
              </a:spcBef>
              <a:spcAft>
                <a:spcPct val="0"/>
              </a:spcAft>
            </a:pPr>
            <a:fld id="{9905B381-3D88-4064-A967-3A975BDE3A4C}"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07830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914347" fontAlgn="base">
              <a:spcBef>
                <a:spcPct val="0"/>
              </a:spcBef>
              <a:spcAft>
                <a:spcPct val="0"/>
              </a:spcAft>
            </a:pPr>
            <a:fld id="{C08A34DC-4DD5-41C1-A161-69E979DF2560}"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294353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914347" fontAlgn="base">
              <a:spcBef>
                <a:spcPct val="0"/>
              </a:spcBef>
              <a:spcAft>
                <a:spcPct val="0"/>
              </a:spcAft>
            </a:pPr>
            <a:fld id="{3BB545AD-A82C-4FB7-A1EF-4E8FA743B04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780880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7665D65C-FF09-4549-87D6-C2EB0777F7E1}"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779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7" fontAlgn="base">
              <a:spcBef>
                <a:spcPct val="0"/>
              </a:spcBef>
              <a:spcAft>
                <a:spcPct val="0"/>
              </a:spcAft>
            </a:pPr>
            <a:fld id="{F5988B10-A9BD-4E63-BE82-AA3FB014E01B}"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75821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A973BB44-E0D1-485D-ABCD-660D61974E85}"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566680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4"/>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7" fontAlgn="base">
              <a:spcBef>
                <a:spcPct val="0"/>
              </a:spcBef>
              <a:spcAft>
                <a:spcPct val="0"/>
              </a:spcAft>
            </a:pPr>
            <a:fld id="{07F88807-791C-4860-9AE9-CA8C38FD4D5E}"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821973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0" y="6356352"/>
            <a:ext cx="2844800" cy="365126"/>
          </a:xfrm>
          <a:prstGeom prst="rect">
            <a:avLst/>
          </a:prstGeom>
        </p:spPr>
        <p:txBody>
          <a:bodyPr/>
          <a:lstStyle/>
          <a:p>
            <a:endParaRPr lang="zh-CN" altLang="en-US"/>
          </a:p>
        </p:txBody>
      </p:sp>
      <p:sp>
        <p:nvSpPr>
          <p:cNvPr id="5" name="页脚占位符 4"/>
          <p:cNvSpPr>
            <a:spLocks noGrp="1"/>
          </p:cNvSpPr>
          <p:nvPr>
            <p:ph type="ftr" sz="quarter" idx="11"/>
          </p:nvPr>
        </p:nvSpPr>
        <p:spPr>
          <a:xfrm>
            <a:off x="4165600" y="6356352"/>
            <a:ext cx="3860800" cy="365126"/>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448159" y="6382169"/>
            <a:ext cx="547804" cy="365126"/>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067935797"/>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0" y="6356352"/>
            <a:ext cx="2844800" cy="365126"/>
          </a:xfrm>
          <a:prstGeom prst="rect">
            <a:avLst/>
          </a:prstGeom>
        </p:spPr>
        <p:txBody>
          <a:bodyPr/>
          <a:lstStyle/>
          <a:p>
            <a:endParaRPr lang="zh-CN" altLang="en-US"/>
          </a:p>
        </p:txBody>
      </p:sp>
      <p:sp>
        <p:nvSpPr>
          <p:cNvPr id="5" name="页脚占位符 4"/>
          <p:cNvSpPr>
            <a:spLocks noGrp="1"/>
          </p:cNvSpPr>
          <p:nvPr>
            <p:ph type="ftr" sz="quarter" idx="11"/>
          </p:nvPr>
        </p:nvSpPr>
        <p:spPr>
          <a:xfrm>
            <a:off x="4165600" y="6356352"/>
            <a:ext cx="3860800" cy="365126"/>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448159" y="6382169"/>
            <a:ext cx="547804" cy="365126"/>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7476167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197810"/>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6"/>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grpSp>
        <p:nvGrpSpPr>
          <p:cNvPr id="135" name="Google Shape;135;p3"/>
          <p:cNvGrpSpPr/>
          <p:nvPr/>
        </p:nvGrpSpPr>
        <p:grpSpPr>
          <a:xfrm>
            <a:off x="527861" y="292693"/>
            <a:ext cx="11358487" cy="6384376"/>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sp>
        <p:nvSpPr>
          <p:cNvPr id="158" name="Google Shape;158;p3"/>
          <p:cNvSpPr/>
          <p:nvPr/>
        </p:nvSpPr>
        <p:spPr>
          <a:xfrm>
            <a:off x="728424" y="1255919"/>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59" name="Google Shape;159;p3"/>
          <p:cNvSpPr/>
          <p:nvPr/>
        </p:nvSpPr>
        <p:spPr>
          <a:xfrm>
            <a:off x="374702" y="1288787"/>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0" name="Google Shape;160;p3"/>
          <p:cNvSpPr/>
          <p:nvPr/>
        </p:nvSpPr>
        <p:spPr>
          <a:xfrm>
            <a:off x="406276" y="1398958"/>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1" name="Google Shape;161;p3"/>
          <p:cNvSpPr/>
          <p:nvPr/>
        </p:nvSpPr>
        <p:spPr>
          <a:xfrm>
            <a:off x="807364" y="134304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2" name="Google Shape;162;p3"/>
          <p:cNvSpPr/>
          <p:nvPr/>
        </p:nvSpPr>
        <p:spPr>
          <a:xfrm>
            <a:off x="728424" y="1730988"/>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3" name="Google Shape;163;p3"/>
          <p:cNvSpPr/>
          <p:nvPr/>
        </p:nvSpPr>
        <p:spPr>
          <a:xfrm>
            <a:off x="374702" y="1765508"/>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5" name="Google Shape;165;p3"/>
          <p:cNvSpPr/>
          <p:nvPr/>
        </p:nvSpPr>
        <p:spPr>
          <a:xfrm>
            <a:off x="807364" y="181972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6" name="Google Shape;166;p3"/>
          <p:cNvSpPr/>
          <p:nvPr/>
        </p:nvSpPr>
        <p:spPr>
          <a:xfrm>
            <a:off x="376290"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7" name="Google Shape;167;p3"/>
          <p:cNvSpPr/>
          <p:nvPr/>
        </p:nvSpPr>
        <p:spPr>
          <a:xfrm>
            <a:off x="728424" y="2207666"/>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8" name="Google Shape;168;p3"/>
          <p:cNvSpPr/>
          <p:nvPr/>
        </p:nvSpPr>
        <p:spPr>
          <a:xfrm>
            <a:off x="374702" y="2240535"/>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69" name="Google Shape;169;p3"/>
          <p:cNvSpPr/>
          <p:nvPr/>
        </p:nvSpPr>
        <p:spPr>
          <a:xfrm>
            <a:off x="406276" y="2349008"/>
            <a:ext cx="42685" cy="1695"/>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0" name="Google Shape;170;p3"/>
          <p:cNvSpPr/>
          <p:nvPr/>
        </p:nvSpPr>
        <p:spPr>
          <a:xfrm>
            <a:off x="807364" y="229479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1" name="Google Shape;171;p3"/>
          <p:cNvSpPr/>
          <p:nvPr/>
        </p:nvSpPr>
        <p:spPr>
          <a:xfrm>
            <a:off x="376290" y="2255318"/>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2" name="Google Shape;172;p3"/>
          <p:cNvSpPr/>
          <p:nvPr/>
        </p:nvSpPr>
        <p:spPr>
          <a:xfrm>
            <a:off x="728424" y="2682692"/>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3" name="Google Shape;173;p3"/>
          <p:cNvSpPr/>
          <p:nvPr/>
        </p:nvSpPr>
        <p:spPr>
          <a:xfrm>
            <a:off x="374702"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4" name="Google Shape;174;p3"/>
          <p:cNvSpPr/>
          <p:nvPr/>
        </p:nvSpPr>
        <p:spPr>
          <a:xfrm>
            <a:off x="406276" y="282573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5" name="Google Shape;175;p3"/>
          <p:cNvSpPr/>
          <p:nvPr/>
        </p:nvSpPr>
        <p:spPr>
          <a:xfrm>
            <a:off x="807364" y="2769820"/>
            <a:ext cx="41" cy="1695"/>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6" name="Google Shape;176;p3"/>
          <p:cNvSpPr/>
          <p:nvPr/>
        </p:nvSpPr>
        <p:spPr>
          <a:xfrm>
            <a:off x="376290"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7" name="Google Shape;177;p3"/>
          <p:cNvSpPr/>
          <p:nvPr/>
        </p:nvSpPr>
        <p:spPr>
          <a:xfrm>
            <a:off x="728424" y="3159415"/>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8" name="Google Shape;178;p3"/>
          <p:cNvSpPr/>
          <p:nvPr/>
        </p:nvSpPr>
        <p:spPr>
          <a:xfrm>
            <a:off x="374702" y="3192283"/>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79" name="Google Shape;179;p3"/>
          <p:cNvSpPr/>
          <p:nvPr/>
        </p:nvSpPr>
        <p:spPr>
          <a:xfrm>
            <a:off x="406276" y="3300758"/>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0" name="Google Shape;180;p3"/>
          <p:cNvSpPr/>
          <p:nvPr/>
        </p:nvSpPr>
        <p:spPr>
          <a:xfrm>
            <a:off x="807364"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1" name="Google Shape;181;p3"/>
          <p:cNvSpPr/>
          <p:nvPr/>
        </p:nvSpPr>
        <p:spPr>
          <a:xfrm>
            <a:off x="376290"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2" name="Google Shape;182;p3"/>
          <p:cNvSpPr/>
          <p:nvPr/>
        </p:nvSpPr>
        <p:spPr>
          <a:xfrm>
            <a:off x="728424" y="3634440"/>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3" name="Google Shape;183;p3"/>
          <p:cNvSpPr/>
          <p:nvPr/>
        </p:nvSpPr>
        <p:spPr>
          <a:xfrm>
            <a:off x="374702" y="3668960"/>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5" name="Google Shape;185;p3"/>
          <p:cNvSpPr/>
          <p:nvPr/>
        </p:nvSpPr>
        <p:spPr>
          <a:xfrm>
            <a:off x="807364" y="3721566"/>
            <a:ext cx="41" cy="1695"/>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6" name="Google Shape;186;p3"/>
          <p:cNvSpPr/>
          <p:nvPr/>
        </p:nvSpPr>
        <p:spPr>
          <a:xfrm>
            <a:off x="376290"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7" name="Google Shape;187;p3"/>
          <p:cNvSpPr/>
          <p:nvPr/>
        </p:nvSpPr>
        <p:spPr>
          <a:xfrm>
            <a:off x="728424" y="4111119"/>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8" name="Google Shape;188;p3"/>
          <p:cNvSpPr/>
          <p:nvPr/>
        </p:nvSpPr>
        <p:spPr>
          <a:xfrm>
            <a:off x="374702"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89" name="Google Shape;189;p3"/>
          <p:cNvSpPr/>
          <p:nvPr/>
        </p:nvSpPr>
        <p:spPr>
          <a:xfrm>
            <a:off x="406276" y="4252504"/>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0" name="Google Shape;190;p3"/>
          <p:cNvSpPr/>
          <p:nvPr/>
        </p:nvSpPr>
        <p:spPr>
          <a:xfrm>
            <a:off x="807364" y="4198246"/>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1" name="Google Shape;191;p3"/>
          <p:cNvSpPr/>
          <p:nvPr/>
        </p:nvSpPr>
        <p:spPr>
          <a:xfrm>
            <a:off x="376290"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2" name="Google Shape;192;p3"/>
          <p:cNvSpPr/>
          <p:nvPr/>
        </p:nvSpPr>
        <p:spPr>
          <a:xfrm>
            <a:off x="728424" y="4586189"/>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3" name="Google Shape;193;p3"/>
          <p:cNvSpPr/>
          <p:nvPr/>
        </p:nvSpPr>
        <p:spPr>
          <a:xfrm>
            <a:off x="374702"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4" name="Google Shape;194;p3"/>
          <p:cNvSpPr/>
          <p:nvPr/>
        </p:nvSpPr>
        <p:spPr>
          <a:xfrm>
            <a:off x="406276" y="472918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5" name="Google Shape;195;p3"/>
          <p:cNvSpPr/>
          <p:nvPr/>
        </p:nvSpPr>
        <p:spPr>
          <a:xfrm>
            <a:off x="807364"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6" name="Google Shape;196;p3"/>
          <p:cNvSpPr/>
          <p:nvPr/>
        </p:nvSpPr>
        <p:spPr>
          <a:xfrm>
            <a:off x="376290" y="4633839"/>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7" name="Google Shape;197;p3"/>
          <p:cNvSpPr/>
          <p:nvPr/>
        </p:nvSpPr>
        <p:spPr>
          <a:xfrm>
            <a:off x="728424"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8" name="Google Shape;198;p3"/>
          <p:cNvSpPr/>
          <p:nvPr/>
        </p:nvSpPr>
        <p:spPr>
          <a:xfrm>
            <a:off x="374702" y="5095735"/>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0" name="Google Shape;200;p3"/>
          <p:cNvSpPr/>
          <p:nvPr/>
        </p:nvSpPr>
        <p:spPr>
          <a:xfrm>
            <a:off x="807364"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1" name="Google Shape;201;p3"/>
          <p:cNvSpPr/>
          <p:nvPr/>
        </p:nvSpPr>
        <p:spPr>
          <a:xfrm>
            <a:off x="376290" y="5110514"/>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2" name="Google Shape;202;p3"/>
          <p:cNvSpPr/>
          <p:nvPr/>
        </p:nvSpPr>
        <p:spPr>
          <a:xfrm>
            <a:off x="728424" y="5537892"/>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3" name="Google Shape;203;p3"/>
          <p:cNvSpPr/>
          <p:nvPr/>
        </p:nvSpPr>
        <p:spPr>
          <a:xfrm>
            <a:off x="374702"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4" name="Google Shape;204;p3"/>
          <p:cNvSpPr/>
          <p:nvPr/>
        </p:nvSpPr>
        <p:spPr>
          <a:xfrm>
            <a:off x="406276" y="568088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5" name="Google Shape;205;p3"/>
          <p:cNvSpPr/>
          <p:nvPr/>
        </p:nvSpPr>
        <p:spPr>
          <a:xfrm>
            <a:off x="807364" y="5625019"/>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6" name="Google Shape;206;p3"/>
          <p:cNvSpPr/>
          <p:nvPr/>
        </p:nvSpPr>
        <p:spPr>
          <a:xfrm>
            <a:off x="376290" y="5585583"/>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7" name="Google Shape;207;p3"/>
          <p:cNvSpPr/>
          <p:nvPr/>
        </p:nvSpPr>
        <p:spPr>
          <a:xfrm>
            <a:off x="376290"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08" name="Google Shape;208;p3"/>
          <p:cNvSpPr txBox="1">
            <a:spLocks noGrp="1"/>
          </p:cNvSpPr>
          <p:nvPr>
            <p:ph type="title"/>
          </p:nvPr>
        </p:nvSpPr>
        <p:spPr>
          <a:xfrm>
            <a:off x="3330499" y="2875457"/>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4"/>
            </a:lvl1pPr>
            <a:lvl2pPr lvl="1" algn="ctr">
              <a:spcBef>
                <a:spcPts val="0"/>
              </a:spcBef>
              <a:spcAft>
                <a:spcPts val="0"/>
              </a:spcAft>
              <a:buSzPts val="6000"/>
              <a:buNone/>
              <a:defRPr sz="7997"/>
            </a:lvl2pPr>
            <a:lvl3pPr lvl="2" algn="ctr">
              <a:spcBef>
                <a:spcPts val="0"/>
              </a:spcBef>
              <a:spcAft>
                <a:spcPts val="0"/>
              </a:spcAft>
              <a:buSzPts val="6000"/>
              <a:buNone/>
              <a:defRPr sz="7997"/>
            </a:lvl3pPr>
            <a:lvl4pPr lvl="3" algn="ctr">
              <a:spcBef>
                <a:spcPts val="0"/>
              </a:spcBef>
              <a:spcAft>
                <a:spcPts val="0"/>
              </a:spcAft>
              <a:buSzPts val="6000"/>
              <a:buNone/>
              <a:defRPr sz="7997"/>
            </a:lvl4pPr>
            <a:lvl5pPr lvl="4" algn="ctr">
              <a:spcBef>
                <a:spcPts val="0"/>
              </a:spcBef>
              <a:spcAft>
                <a:spcPts val="0"/>
              </a:spcAft>
              <a:buSzPts val="6000"/>
              <a:buNone/>
              <a:defRPr sz="7997"/>
            </a:lvl5pPr>
            <a:lvl6pPr lvl="5" algn="ctr">
              <a:spcBef>
                <a:spcPts val="0"/>
              </a:spcBef>
              <a:spcAft>
                <a:spcPts val="0"/>
              </a:spcAft>
              <a:buSzPts val="6000"/>
              <a:buNone/>
              <a:defRPr sz="7997"/>
            </a:lvl6pPr>
            <a:lvl7pPr lvl="6" algn="ctr">
              <a:spcBef>
                <a:spcPts val="0"/>
              </a:spcBef>
              <a:spcAft>
                <a:spcPts val="0"/>
              </a:spcAft>
              <a:buSzPts val="6000"/>
              <a:buNone/>
              <a:defRPr sz="7997"/>
            </a:lvl7pPr>
            <a:lvl8pPr lvl="7" algn="ctr">
              <a:spcBef>
                <a:spcPts val="0"/>
              </a:spcBef>
              <a:spcAft>
                <a:spcPts val="0"/>
              </a:spcAft>
              <a:buSzPts val="6000"/>
              <a:buNone/>
              <a:defRPr sz="7997"/>
            </a:lvl8pPr>
            <a:lvl9pPr lvl="8" algn="ctr">
              <a:spcBef>
                <a:spcPts val="0"/>
              </a:spcBef>
              <a:spcAft>
                <a:spcPts val="0"/>
              </a:spcAft>
              <a:buSzPts val="6000"/>
              <a:buNone/>
              <a:defRPr sz="7997"/>
            </a:lvl9pPr>
          </a:lstStyle>
          <a:p>
            <a:endParaRPr/>
          </a:p>
        </p:txBody>
      </p:sp>
      <p:sp>
        <p:nvSpPr>
          <p:cNvPr id="209" name="Google Shape;209;p3"/>
          <p:cNvSpPr txBox="1">
            <a:spLocks noGrp="1"/>
          </p:cNvSpPr>
          <p:nvPr>
            <p:ph type="title" idx="2" hasCustomPrompt="1"/>
          </p:nvPr>
        </p:nvSpPr>
        <p:spPr>
          <a:xfrm>
            <a:off x="5287533" y="1496600"/>
            <a:ext cx="1376800"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1">
                <a:solidFill>
                  <a:schemeClr val="accent1"/>
                </a:solidFill>
              </a:defRPr>
            </a:lvl1pPr>
            <a:lvl2pPr lvl="1" algn="ctr" rtl="0">
              <a:spcBef>
                <a:spcPts val="0"/>
              </a:spcBef>
              <a:spcAft>
                <a:spcPts val="0"/>
              </a:spcAft>
              <a:buClr>
                <a:schemeClr val="accent1"/>
              </a:buClr>
              <a:buSzPts val="7200"/>
              <a:buNone/>
              <a:defRPr sz="9597">
                <a:solidFill>
                  <a:schemeClr val="accent1"/>
                </a:solidFill>
              </a:defRPr>
            </a:lvl2pPr>
            <a:lvl3pPr lvl="2" algn="ctr" rtl="0">
              <a:spcBef>
                <a:spcPts val="0"/>
              </a:spcBef>
              <a:spcAft>
                <a:spcPts val="0"/>
              </a:spcAft>
              <a:buClr>
                <a:schemeClr val="accent1"/>
              </a:buClr>
              <a:buSzPts val="7200"/>
              <a:buNone/>
              <a:defRPr sz="9597">
                <a:solidFill>
                  <a:schemeClr val="accent1"/>
                </a:solidFill>
              </a:defRPr>
            </a:lvl3pPr>
            <a:lvl4pPr lvl="3" algn="ctr" rtl="0">
              <a:spcBef>
                <a:spcPts val="0"/>
              </a:spcBef>
              <a:spcAft>
                <a:spcPts val="0"/>
              </a:spcAft>
              <a:buClr>
                <a:schemeClr val="accent1"/>
              </a:buClr>
              <a:buSzPts val="7200"/>
              <a:buNone/>
              <a:defRPr sz="9597">
                <a:solidFill>
                  <a:schemeClr val="accent1"/>
                </a:solidFill>
              </a:defRPr>
            </a:lvl4pPr>
            <a:lvl5pPr lvl="4" algn="ctr" rtl="0">
              <a:spcBef>
                <a:spcPts val="0"/>
              </a:spcBef>
              <a:spcAft>
                <a:spcPts val="0"/>
              </a:spcAft>
              <a:buClr>
                <a:schemeClr val="accent1"/>
              </a:buClr>
              <a:buSzPts val="7200"/>
              <a:buNone/>
              <a:defRPr sz="9597">
                <a:solidFill>
                  <a:schemeClr val="accent1"/>
                </a:solidFill>
              </a:defRPr>
            </a:lvl5pPr>
            <a:lvl6pPr lvl="5" algn="ctr" rtl="0">
              <a:spcBef>
                <a:spcPts val="0"/>
              </a:spcBef>
              <a:spcAft>
                <a:spcPts val="0"/>
              </a:spcAft>
              <a:buClr>
                <a:schemeClr val="accent1"/>
              </a:buClr>
              <a:buSzPts val="7200"/>
              <a:buNone/>
              <a:defRPr sz="9597">
                <a:solidFill>
                  <a:schemeClr val="accent1"/>
                </a:solidFill>
              </a:defRPr>
            </a:lvl6pPr>
            <a:lvl7pPr lvl="6" algn="ctr" rtl="0">
              <a:spcBef>
                <a:spcPts val="0"/>
              </a:spcBef>
              <a:spcAft>
                <a:spcPts val="0"/>
              </a:spcAft>
              <a:buClr>
                <a:schemeClr val="accent1"/>
              </a:buClr>
              <a:buSzPts val="7200"/>
              <a:buNone/>
              <a:defRPr sz="9597">
                <a:solidFill>
                  <a:schemeClr val="accent1"/>
                </a:solidFill>
              </a:defRPr>
            </a:lvl7pPr>
            <a:lvl8pPr lvl="7" algn="ctr" rtl="0">
              <a:spcBef>
                <a:spcPts val="0"/>
              </a:spcBef>
              <a:spcAft>
                <a:spcPts val="0"/>
              </a:spcAft>
              <a:buClr>
                <a:schemeClr val="accent1"/>
              </a:buClr>
              <a:buSzPts val="7200"/>
              <a:buNone/>
              <a:defRPr sz="9597">
                <a:solidFill>
                  <a:schemeClr val="accent1"/>
                </a:solidFill>
              </a:defRPr>
            </a:lvl8pPr>
            <a:lvl9pPr lvl="8" algn="ctr" rtl="0">
              <a:spcBef>
                <a:spcPts val="0"/>
              </a:spcBef>
              <a:spcAft>
                <a:spcPts val="0"/>
              </a:spcAft>
              <a:buClr>
                <a:schemeClr val="accent1"/>
              </a:buClr>
              <a:buSzPts val="7200"/>
              <a:buNone/>
              <a:defRPr sz="9597">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373568" y="2108468"/>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grpSp>
        <p:nvGrpSpPr>
          <p:cNvPr id="214" name="Google Shape;214;p3"/>
          <p:cNvGrpSpPr/>
          <p:nvPr/>
        </p:nvGrpSpPr>
        <p:grpSpPr>
          <a:xfrm>
            <a:off x="9804602"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grpSp>
        <p:nvGrpSpPr>
          <p:cNvPr id="225" name="Google Shape;225;p3"/>
          <p:cNvGrpSpPr/>
          <p:nvPr/>
        </p:nvGrpSpPr>
        <p:grpSpPr>
          <a:xfrm>
            <a:off x="10013869" y="1672587"/>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sp>
        <p:nvSpPr>
          <p:cNvPr id="228" name="Google Shape;228;p3"/>
          <p:cNvSpPr/>
          <p:nvPr/>
        </p:nvSpPr>
        <p:spPr>
          <a:xfrm>
            <a:off x="2041802" y="4022768"/>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sp>
        <p:nvSpPr>
          <p:cNvPr id="229" name="Google Shape;229;p3"/>
          <p:cNvSpPr/>
          <p:nvPr/>
        </p:nvSpPr>
        <p:spPr>
          <a:xfrm>
            <a:off x="10758967" y="36111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862" tIns="121862" rIns="121862" bIns="121862" anchor="ctr" anchorCtr="0">
            <a:noAutofit/>
          </a:bodyPr>
          <a:lstStyle/>
          <a:p>
            <a:pPr marL="0" lvl="0" indent="0" algn="l" rtl="0">
              <a:spcBef>
                <a:spcPts val="0"/>
              </a:spcBef>
              <a:spcAft>
                <a:spcPts val="0"/>
              </a:spcAft>
              <a:buNone/>
            </a:pPr>
            <a:endParaRPr sz="2399"/>
          </a:p>
        </p:txBody>
      </p:sp>
      <p:grpSp>
        <p:nvGrpSpPr>
          <p:cNvPr id="230" name="Google Shape;230;p3"/>
          <p:cNvGrpSpPr/>
          <p:nvPr/>
        </p:nvGrpSpPr>
        <p:grpSpPr>
          <a:xfrm>
            <a:off x="1558635" y="5420002"/>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399"/>
            </a:p>
          </p:txBody>
        </p:sp>
      </p:grpSp>
    </p:spTree>
    <p:extLst>
      <p:ext uri="{BB962C8B-B14F-4D97-AF65-F5344CB8AC3E}">
        <p14:creationId xmlns:p14="http://schemas.microsoft.com/office/powerpoint/2010/main" val="41430161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999"/>
            </a:lvl1pPr>
          </a:lstStyle>
          <a:p>
            <a:r>
              <a:rPr lang="en-US"/>
              <a:t>Click to edit Master title style</a:t>
            </a:r>
            <a:endParaRPr lang="en-GB"/>
          </a:p>
        </p:txBody>
      </p:sp>
      <p:sp>
        <p:nvSpPr>
          <p:cNvPr id="3" name="Subtitle 2"/>
          <p:cNvSpPr>
            <a:spLocks noGrp="1"/>
          </p:cNvSpPr>
          <p:nvPr>
            <p:ph type="subTitle" idx="1"/>
          </p:nvPr>
        </p:nvSpPr>
        <p:spPr>
          <a:xfrm>
            <a:off x="1524000"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812C2390-52E8-4565-956E-601D085DAC1F}" type="datetimeFigureOut">
              <a:rPr lang="en-GB" smtClean="0"/>
              <a:pPr defTabSz="914347">
                <a:defRPr/>
              </a:pPr>
              <a:t>16/02/2024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D8354F81-B5C0-4468-A639-C6473D688B4E}" type="slidenum">
              <a:rPr lang="en-GB" smtClean="0"/>
              <a:pPr defTabSz="914347">
                <a:defRPr/>
              </a:pPr>
              <a:t>‹#›</a:t>
            </a:fld>
            <a:endParaRPr lang="en-GB"/>
          </a:p>
        </p:txBody>
      </p:sp>
    </p:spTree>
    <p:extLst>
      <p:ext uri="{BB962C8B-B14F-4D97-AF65-F5344CB8AC3E}">
        <p14:creationId xmlns:p14="http://schemas.microsoft.com/office/powerpoint/2010/main" val="38868984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889C76A2-D200-4290-BF40-8E15CA0596A3}" type="datetimeFigureOut">
              <a:rPr lang="en-GB" smtClean="0"/>
              <a:pPr defTabSz="914347">
                <a:defRPr/>
              </a:pPr>
              <a:t>16/02/2024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46C9AC9B-9BF8-4B8A-8FF4-16C5C02ECE3D}" type="slidenum">
              <a:rPr lang="en-GB" smtClean="0"/>
              <a:pPr defTabSz="914347">
                <a:defRPr/>
              </a:pPr>
              <a:t>‹#›</a:t>
            </a:fld>
            <a:endParaRPr lang="en-GB"/>
          </a:p>
        </p:txBody>
      </p:sp>
    </p:spTree>
    <p:extLst>
      <p:ext uri="{BB962C8B-B14F-4D97-AF65-F5344CB8AC3E}">
        <p14:creationId xmlns:p14="http://schemas.microsoft.com/office/powerpoint/2010/main" val="25266344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9"/>
            <a:ext cx="10515600" cy="2852737"/>
          </a:xfrm>
        </p:spPr>
        <p:txBody>
          <a:bodyPr anchor="b"/>
          <a:lstStyle>
            <a:lvl1pPr>
              <a:defRPr sz="5999"/>
            </a:lvl1pPr>
          </a:lstStyle>
          <a:p>
            <a:r>
              <a:rPr lang="en-US"/>
              <a:t>Click to edit Master title style</a:t>
            </a:r>
            <a:endParaRPr lang="en-GB"/>
          </a:p>
        </p:txBody>
      </p:sp>
      <p:sp>
        <p:nvSpPr>
          <p:cNvPr id="3" name="Text Placeholder 2"/>
          <p:cNvSpPr>
            <a:spLocks noGrp="1"/>
          </p:cNvSpPr>
          <p:nvPr>
            <p:ph type="body" idx="1"/>
          </p:nvPr>
        </p:nvSpPr>
        <p:spPr>
          <a:xfrm>
            <a:off x="831849" y="4589464"/>
            <a:ext cx="10515600" cy="1500188"/>
          </a:xfr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E668AC82-3240-4E7D-B3EC-B2863BA3D679}" type="datetimeFigureOut">
              <a:rPr lang="en-GB" smtClean="0"/>
              <a:pPr defTabSz="914347">
                <a:defRPr/>
              </a:pPr>
              <a:t>16/02/2024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D235547F-4F0A-4D8B-8179-141912DD942D}" type="slidenum">
              <a:rPr lang="en-GB" smtClean="0"/>
              <a:pPr defTabSz="914347">
                <a:defRPr/>
              </a:pPr>
              <a:t>‹#›</a:t>
            </a:fld>
            <a:endParaRPr lang="en-GB"/>
          </a:p>
        </p:txBody>
      </p:sp>
    </p:spTree>
    <p:extLst>
      <p:ext uri="{BB962C8B-B14F-4D97-AF65-F5344CB8AC3E}">
        <p14:creationId xmlns:p14="http://schemas.microsoft.com/office/powerpoint/2010/main" val="4156412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C718C3FE-701C-4AD0-AF85-2C9C2A4A4FFD}" type="datetimeFigureOut">
              <a:rPr lang="en-GB" smtClean="0"/>
              <a:pPr defTabSz="914347">
                <a:defRPr/>
              </a:pPr>
              <a:t>16/02/2024</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CA5BF29B-E299-4470-AE38-781C224C0DBA}" type="slidenum">
              <a:rPr lang="en-GB" smtClean="0"/>
              <a:pPr defTabSz="914347">
                <a:defRPr/>
              </a:pPr>
              <a:t>‹#›</a:t>
            </a:fld>
            <a:endParaRPr lang="en-GB"/>
          </a:p>
        </p:txBody>
      </p:sp>
    </p:spTree>
    <p:extLst>
      <p:ext uri="{BB962C8B-B14F-4D97-AF65-F5344CB8AC3E}">
        <p14:creationId xmlns:p14="http://schemas.microsoft.com/office/powerpoint/2010/main" val="33094393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Click to edit Master text styles</a:t>
            </a:r>
          </a:p>
        </p:txBody>
      </p:sp>
      <p:sp>
        <p:nvSpPr>
          <p:cNvPr id="4" name="Content Placeholder 3"/>
          <p:cNvSpPr>
            <a:spLocks noGrp="1"/>
          </p:cNvSpPr>
          <p:nvPr>
            <p:ph sz="half" idx="2"/>
          </p:nvPr>
        </p:nvSpPr>
        <p:spPr>
          <a:xfrm>
            <a:off x="839789" y="2505074"/>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Click to edit Master text styles</a:t>
            </a:r>
          </a:p>
        </p:txBody>
      </p:sp>
      <p:sp>
        <p:nvSpPr>
          <p:cNvPr id="6" name="Content Placeholder 5"/>
          <p:cNvSpPr>
            <a:spLocks noGrp="1"/>
          </p:cNvSpPr>
          <p:nvPr>
            <p:ph sz="quarter" idx="4"/>
          </p:nvPr>
        </p:nvSpPr>
        <p:spPr>
          <a:xfrm>
            <a:off x="6172202" y="2505074"/>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8CF5DBDB-78C4-4D41-A9B0-12154163D511}" type="datetimeFigureOut">
              <a:rPr lang="en-GB" smtClean="0"/>
              <a:pPr defTabSz="914347">
                <a:defRPr/>
              </a:pPr>
              <a:t>16/02/2024</a:t>
            </a:fld>
            <a:endParaRPr lang="en-GB"/>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02C58C92-F97C-46D4-A885-02A127D8DC84}" type="slidenum">
              <a:rPr lang="en-GB" smtClean="0"/>
              <a:pPr defTabSz="914347">
                <a:defRPr/>
              </a:pPr>
              <a:t>‹#›</a:t>
            </a:fld>
            <a:endParaRPr lang="en-GB"/>
          </a:p>
        </p:txBody>
      </p:sp>
    </p:spTree>
    <p:extLst>
      <p:ext uri="{BB962C8B-B14F-4D97-AF65-F5344CB8AC3E}">
        <p14:creationId xmlns:p14="http://schemas.microsoft.com/office/powerpoint/2010/main" val="42309709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B56B2239-8CC0-4F0E-9021-DABBB93AB185}" type="datetimeFigureOut">
              <a:rPr lang="en-GB" smtClean="0"/>
              <a:pPr defTabSz="914347">
                <a:defRPr/>
              </a:pPr>
              <a:t>16/02/2024</a:t>
            </a:fld>
            <a:endParaRPr lang="en-GB"/>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E03553C6-10EA-4608-8D77-FD516F221D94}" type="slidenum">
              <a:rPr lang="en-GB" smtClean="0"/>
              <a:pPr defTabSz="914347">
                <a:defRPr/>
              </a:pPr>
              <a:t>‹#›</a:t>
            </a:fld>
            <a:endParaRPr lang="en-GB"/>
          </a:p>
        </p:txBody>
      </p:sp>
    </p:spTree>
    <p:extLst>
      <p:ext uri="{BB962C8B-B14F-4D97-AF65-F5344CB8AC3E}">
        <p14:creationId xmlns:p14="http://schemas.microsoft.com/office/powerpoint/2010/main" val="28703442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C7785FA0-7831-48F8-B8F5-A4F02B557358}" type="datetimeFigureOut">
              <a:rPr lang="en-GB" smtClean="0"/>
              <a:pPr defTabSz="914347">
                <a:defRPr/>
              </a:pPr>
              <a:t>16/02/2024</a:t>
            </a:fld>
            <a:endParaRPr lang="en-GB"/>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18A10D1D-0EBF-40E0-B683-8BF433AEB466}" type="slidenum">
              <a:rPr lang="en-GB" smtClean="0"/>
              <a:pPr defTabSz="914347">
                <a:defRPr/>
              </a:pPr>
              <a:t>‹#›</a:t>
            </a:fld>
            <a:endParaRPr lang="en-GB"/>
          </a:p>
        </p:txBody>
      </p:sp>
    </p:spTree>
    <p:extLst>
      <p:ext uri="{BB962C8B-B14F-4D97-AF65-F5344CB8AC3E}">
        <p14:creationId xmlns:p14="http://schemas.microsoft.com/office/powerpoint/2010/main" val="30104368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6DC1B418-8A18-48E5-8695-7405AC4B9734}" type="datetimeFigureOut">
              <a:rPr lang="en-GB" smtClean="0"/>
              <a:pPr defTabSz="914347">
                <a:defRPr/>
              </a:pPr>
              <a:t>16/02/2024</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973DECF5-BD7D-48B2-AAF4-026DDBFAAB47}" type="slidenum">
              <a:rPr lang="en-GB" smtClean="0"/>
              <a:pPr defTabSz="914347">
                <a:defRPr/>
              </a:pPr>
              <a:t>‹#›</a:t>
            </a:fld>
            <a:endParaRPr lang="en-GB"/>
          </a:p>
        </p:txBody>
      </p:sp>
    </p:spTree>
    <p:extLst>
      <p:ext uri="{BB962C8B-B14F-4D97-AF65-F5344CB8AC3E}">
        <p14:creationId xmlns:p14="http://schemas.microsoft.com/office/powerpoint/2010/main" val="27600670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8"/>
            <a:ext cx="6172200" cy="4873625"/>
          </a:xfrm>
        </p:spPr>
        <p:txBody>
          <a:bodyPr rtlCol="0">
            <a:normAutofit/>
          </a:bodyPr>
          <a:lstStyle>
            <a:lvl1pPr marL="0" indent="0">
              <a:buNone/>
              <a:defRPr sz="3200"/>
            </a:lvl1pPr>
            <a:lvl2pPr marL="457173" indent="0">
              <a:buNone/>
              <a:defRPr sz="2800"/>
            </a:lvl2pPr>
            <a:lvl3pPr marL="914347" indent="0">
              <a:buNone/>
              <a:defRPr sz="2399"/>
            </a:lvl3pPr>
            <a:lvl4pPr marL="1371519" indent="0">
              <a:buNone/>
              <a:defRPr sz="1999"/>
            </a:lvl4pPr>
            <a:lvl5pPr marL="1828693" indent="0">
              <a:buNone/>
              <a:defRPr sz="1999"/>
            </a:lvl5pPr>
            <a:lvl6pPr marL="2285866" indent="0">
              <a:buNone/>
              <a:defRPr sz="1999"/>
            </a:lvl6pPr>
            <a:lvl7pPr marL="2743040" indent="0">
              <a:buNone/>
              <a:defRPr sz="1999"/>
            </a:lvl7pPr>
            <a:lvl8pPr marL="3200213" indent="0">
              <a:buNone/>
              <a:defRPr sz="1999"/>
            </a:lvl8pPr>
            <a:lvl9pPr marL="3657387" indent="0">
              <a:buNone/>
              <a:defRPr sz="1999"/>
            </a:lvl9pPr>
          </a:lstStyle>
          <a:p>
            <a:pPr lvl="0"/>
            <a:endParaRPr lang="en-GB" noProof="0"/>
          </a:p>
        </p:txBody>
      </p:sp>
      <p:sp>
        <p:nvSpPr>
          <p:cNvPr id="4" name="Text Placeholder 3"/>
          <p:cNvSpPr>
            <a:spLocks noGrp="1"/>
          </p:cNvSpPr>
          <p:nvPr>
            <p:ph type="body" sz="half" idx="2"/>
          </p:nvPr>
        </p:nvSpPr>
        <p:spPr>
          <a:xfrm>
            <a:off x="839788"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8559D845-4B41-4B6E-BB59-B4FB2C16D5B7}" type="datetimeFigureOut">
              <a:rPr lang="en-GB" smtClean="0"/>
              <a:pPr defTabSz="914347">
                <a:defRPr/>
              </a:pPr>
              <a:t>16/02/2024</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4197E3FF-F906-4486-B87D-11DD96C97CE3}" type="slidenum">
              <a:rPr lang="en-GB" smtClean="0"/>
              <a:pPr defTabSz="914347">
                <a:defRPr/>
              </a:pPr>
              <a:t>‹#›</a:t>
            </a:fld>
            <a:endParaRPr lang="en-GB"/>
          </a:p>
        </p:txBody>
      </p:sp>
    </p:spTree>
    <p:extLst>
      <p:ext uri="{BB962C8B-B14F-4D97-AF65-F5344CB8AC3E}">
        <p14:creationId xmlns:p14="http://schemas.microsoft.com/office/powerpoint/2010/main" val="5183260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AD79DE48-B1FD-4846-94EE-22A5223EEDC7}" type="datetimeFigureOut">
              <a:rPr lang="en-GB" smtClean="0"/>
              <a:pPr defTabSz="914347">
                <a:defRPr/>
              </a:pPr>
              <a:t>16/02/2024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DC10CDAD-1087-4208-BCF4-DF600C50BE5A}" type="slidenum">
              <a:rPr lang="en-GB" smtClean="0"/>
              <a:pPr defTabSz="914347">
                <a:defRPr/>
              </a:pPr>
              <a:t>‹#›</a:t>
            </a:fld>
            <a:endParaRPr lang="en-GB"/>
          </a:p>
        </p:txBody>
      </p:sp>
    </p:spTree>
    <p:extLst>
      <p:ext uri="{BB962C8B-B14F-4D97-AF65-F5344CB8AC3E}">
        <p14:creationId xmlns:p14="http://schemas.microsoft.com/office/powerpoint/2010/main" val="10202018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4"/>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2" y="365124"/>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914347">
              <a:defRPr/>
            </a:pPr>
            <a:fld id="{4998CC50-F2EB-48E0-B7C8-9BA2682375A3}" type="datetimeFigureOut">
              <a:rPr lang="en-GB" smtClean="0"/>
              <a:pPr defTabSz="914347">
                <a:defRPr/>
              </a:pPr>
              <a:t>16/02/2024</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914347">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914347">
              <a:defRPr/>
            </a:pPr>
            <a:fld id="{5CAE13BB-DB79-4C19-AB2C-596F7C8A67EB}" type="slidenum">
              <a:rPr lang="en-GB" smtClean="0"/>
              <a:pPr defTabSz="914347">
                <a:defRPr/>
              </a:pPr>
              <a:t>‹#›</a:t>
            </a:fld>
            <a:endParaRPr lang="en-GB"/>
          </a:p>
        </p:txBody>
      </p:sp>
    </p:spTree>
    <p:extLst>
      <p:ext uri="{BB962C8B-B14F-4D97-AF65-F5344CB8AC3E}">
        <p14:creationId xmlns:p14="http://schemas.microsoft.com/office/powerpoint/2010/main" val="746402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6" Type="http://schemas.openxmlformats.org/officeDocument/2006/relationships/theme" Target="../theme/theme4.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5.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768" r:id="rId2"/>
    <p:sldLayoutId id="2147483650" r:id="rId3"/>
    <p:sldLayoutId id="2147483660" r:id="rId4"/>
    <p:sldLayoutId id="2147483770" r:id="rId5"/>
    <p:sldLayoutId id="2147483661" r:id="rId6"/>
    <p:sldLayoutId id="2147483674" r:id="rId7"/>
    <p:sldLayoutId id="2147483662" r:id="rId8"/>
    <p:sldLayoutId id="2147483663" r:id="rId9"/>
    <p:sldLayoutId id="2147483664" r:id="rId10"/>
    <p:sldLayoutId id="2147483665"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2" r:id="rId28"/>
    <p:sldLayoutId id="2147483693"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smtClean="0"/>
              <a:t>16/2/2024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smtClean="0"/>
              <a:t>‹#›</a:t>
            </a:fld>
            <a:endParaRPr lang="en-US"/>
          </a:p>
        </p:txBody>
      </p:sp>
    </p:spTree>
    <p:extLst>
      <p:ext uri="{BB962C8B-B14F-4D97-AF65-F5344CB8AC3E}">
        <p14:creationId xmlns:p14="http://schemas.microsoft.com/office/powerpoint/2010/main" val="194398629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16/2/2024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748902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47"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47"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47" fontAlgn="base">
              <a:spcBef>
                <a:spcPct val="0"/>
              </a:spcBef>
              <a:spcAft>
                <a:spcPct val="0"/>
              </a:spcAft>
            </a:pPr>
            <a:fld id="{F3126CBF-05AE-4D1B-A885-F12C21F73B7D}" type="slidenum">
              <a:rPr lang="en-US" altLang="en-US" smtClean="0">
                <a:solidFill>
                  <a:srgbClr val="000000"/>
                </a:solidFill>
              </a:rPr>
              <a:pPr defTabSz="914347"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8113434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9" r:id="rId8"/>
    <p:sldLayoutId id="2147483730" r:id="rId9"/>
    <p:sldLayoutId id="2147483731" r:id="rId10"/>
    <p:sldLayoutId id="2147483732" r:id="rId11"/>
    <p:sldLayoutId id="2147483733" r:id="rId12"/>
    <p:sldLayoutId id="2147483746" r:id="rId13"/>
    <p:sldLayoutId id="2147483747" r:id="rId14"/>
    <p:sldLayoutId id="2147483751" r:id="rId15"/>
  </p:sldLayoutIdLs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4099" name="Text Placeholder 2"/>
          <p:cNvSpPr>
            <a:spLocks noGrp="1"/>
          </p:cNvSpPr>
          <p:nvPr>
            <p:ph type="body" idx="1"/>
          </p:nvPr>
        </p:nvSpPr>
        <p:spPr bwMode="auto">
          <a:xfrm>
            <a:off x="838200" y="1825626"/>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defTabSz="914347">
              <a:defRPr/>
            </a:pPr>
            <a:fld id="{D10F2C41-D146-4299-8CF7-AAADEF542A8B}" type="datetimeFigureOut">
              <a:rPr lang="en-GB" smtClean="0"/>
              <a:pPr defTabSz="914347">
                <a:defRPr/>
              </a:pPr>
              <a:t>16/02/2024</a:t>
            </a:fld>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defTabSz="914347">
              <a:defRPr/>
            </a:pPr>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defTabSz="914347">
              <a:defRPr/>
            </a:pPr>
            <a:fld id="{16F86329-3CF8-4C14-BDA1-626E503EBA06}" type="slidenum">
              <a:rPr lang="en-GB" smtClean="0"/>
              <a:pPr defTabSz="914347">
                <a:defRPr/>
              </a:pPr>
              <a:t>‹#›</a:t>
            </a:fld>
            <a:endParaRPr lang="en-GB"/>
          </a:p>
        </p:txBody>
      </p:sp>
    </p:spTree>
    <p:extLst>
      <p:ext uri="{BB962C8B-B14F-4D97-AF65-F5344CB8AC3E}">
        <p14:creationId xmlns:p14="http://schemas.microsoft.com/office/powerpoint/2010/main" val="352163490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173" algn="l" rtl="0" fontAlgn="base">
        <a:lnSpc>
          <a:spcPct val="90000"/>
        </a:lnSpc>
        <a:spcBef>
          <a:spcPct val="0"/>
        </a:spcBef>
        <a:spcAft>
          <a:spcPct val="0"/>
        </a:spcAft>
        <a:defRPr sz="4400">
          <a:solidFill>
            <a:schemeClr val="tx1"/>
          </a:solidFill>
          <a:latin typeface="Calibri Light"/>
        </a:defRPr>
      </a:lvl6pPr>
      <a:lvl7pPr marL="914347" algn="l" rtl="0" fontAlgn="base">
        <a:lnSpc>
          <a:spcPct val="90000"/>
        </a:lnSpc>
        <a:spcBef>
          <a:spcPct val="0"/>
        </a:spcBef>
        <a:spcAft>
          <a:spcPct val="0"/>
        </a:spcAft>
        <a:defRPr sz="4400">
          <a:solidFill>
            <a:schemeClr val="tx1"/>
          </a:solidFill>
          <a:latin typeface="Calibri Light"/>
        </a:defRPr>
      </a:lvl7pPr>
      <a:lvl8pPr marL="1371519" algn="l" rtl="0" fontAlgn="base">
        <a:lnSpc>
          <a:spcPct val="90000"/>
        </a:lnSpc>
        <a:spcBef>
          <a:spcPct val="0"/>
        </a:spcBef>
        <a:spcAft>
          <a:spcPct val="0"/>
        </a:spcAft>
        <a:defRPr sz="4400">
          <a:solidFill>
            <a:schemeClr val="tx1"/>
          </a:solidFill>
          <a:latin typeface="Calibri Light"/>
        </a:defRPr>
      </a:lvl8pPr>
      <a:lvl9pPr marL="1828693" algn="l" rtl="0" fontAlgn="base">
        <a:lnSpc>
          <a:spcPct val="90000"/>
        </a:lnSpc>
        <a:spcBef>
          <a:spcPct val="0"/>
        </a:spcBef>
        <a:spcAft>
          <a:spcPct val="0"/>
        </a:spcAft>
        <a:defRPr sz="4400">
          <a:solidFill>
            <a:schemeClr val="tx1"/>
          </a:solidFill>
          <a:latin typeface="Calibri Light"/>
        </a:defRPr>
      </a:lvl9pPr>
    </p:titleStyle>
    <p:bodyStyle>
      <a:lvl1pPr marL="228587" indent="-228587"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760" indent="-228587" algn="l" rtl="0" eaLnBrk="0" fontAlgn="base" hangingPunct="0">
        <a:lnSpc>
          <a:spcPct val="90000"/>
        </a:lnSpc>
        <a:spcBef>
          <a:spcPts val="500"/>
        </a:spcBef>
        <a:spcAft>
          <a:spcPct val="0"/>
        </a:spcAft>
        <a:buFont typeface="Arial" pitchFamily="34" charset="0"/>
        <a:buChar char="•"/>
        <a:defRPr sz="2399" kern="1200">
          <a:solidFill>
            <a:schemeClr val="tx1"/>
          </a:solidFill>
          <a:latin typeface="+mn-lt"/>
          <a:ea typeface="+mn-ea"/>
          <a:cs typeface="+mn-cs"/>
        </a:defRPr>
      </a:lvl2pPr>
      <a:lvl3pPr marL="1142934" indent="-228587" algn="l" rtl="0" eaLnBrk="0" fontAlgn="base" hangingPunct="0">
        <a:lnSpc>
          <a:spcPct val="90000"/>
        </a:lnSpc>
        <a:spcBef>
          <a:spcPts val="500"/>
        </a:spcBef>
        <a:spcAft>
          <a:spcPct val="0"/>
        </a:spcAft>
        <a:buFont typeface="Arial" pitchFamily="34" charset="0"/>
        <a:buChar char="•"/>
        <a:defRPr sz="1999" kern="1200">
          <a:solidFill>
            <a:schemeClr val="tx1"/>
          </a:solidFill>
          <a:latin typeface="+mn-lt"/>
          <a:ea typeface="+mn-ea"/>
          <a:cs typeface="+mn-cs"/>
        </a:defRPr>
      </a:lvl3pPr>
      <a:lvl4pPr marL="1600106" indent="-228587"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279" indent="-228587"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CB4_30F5AF92.xm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3.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8.png"/><Relationship Id="rId18" Type="http://schemas.microsoft.com/office/2007/relationships/hdphoto" Target="../media/hdphoto4.wdp"/><Relationship Id="rId3" Type="http://schemas.openxmlformats.org/officeDocument/2006/relationships/image" Target="../media/image24.jpg"/><Relationship Id="rId7" Type="http://schemas.openxmlformats.org/officeDocument/2006/relationships/slide" Target="slide22.xml"/><Relationship Id="rId12" Type="http://schemas.openxmlformats.org/officeDocument/2006/relationships/slide" Target="slide24.xml"/><Relationship Id="rId17" Type="http://schemas.openxmlformats.org/officeDocument/2006/relationships/image" Target="../media/image30.png"/><Relationship Id="rId2" Type="http://schemas.openxmlformats.org/officeDocument/2006/relationships/notesSlide" Target="../notesSlides/notesSlide9.xml"/><Relationship Id="rId16" Type="http://schemas.openxmlformats.org/officeDocument/2006/relationships/image" Target="../media/image29.jpg"/><Relationship Id="rId1" Type="http://schemas.openxmlformats.org/officeDocument/2006/relationships/slideLayout" Target="../slideLayouts/slideLayout30.xml"/><Relationship Id="rId6" Type="http://schemas.microsoft.com/office/2007/relationships/hdphoto" Target="../media/hdphoto1.wdp"/><Relationship Id="rId11" Type="http://schemas.openxmlformats.org/officeDocument/2006/relationships/image" Target="../media/image27.jpg"/><Relationship Id="rId5" Type="http://schemas.openxmlformats.org/officeDocument/2006/relationships/image" Target="../media/image25.png"/><Relationship Id="rId15" Type="http://schemas.openxmlformats.org/officeDocument/2006/relationships/slide" Target="slide25.xml"/><Relationship Id="rId10" Type="http://schemas.openxmlformats.org/officeDocument/2006/relationships/slide" Target="slide23.xml"/><Relationship Id="rId19" Type="http://schemas.openxmlformats.org/officeDocument/2006/relationships/slide" Target="slide26.xml"/><Relationship Id="rId4" Type="http://schemas.openxmlformats.org/officeDocument/2006/relationships/slide" Target="slide21.xml"/><Relationship Id="rId9" Type="http://schemas.microsoft.com/office/2007/relationships/hdphoto" Target="../media/hdphoto2.wdp"/><Relationship Id="rId14"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slide" Target="slide20.xml"/><Relationship Id="rId12" Type="http://schemas.openxmlformats.org/officeDocument/2006/relationships/image" Target="../media/image3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1.jpg"/><Relationship Id="rId11" Type="http://schemas.openxmlformats.org/officeDocument/2006/relationships/image" Target="../media/image23.png"/><Relationship Id="rId5" Type="http://schemas.openxmlformats.org/officeDocument/2006/relationships/slideLayout" Target="../slideLayouts/slideLayout36.xml"/><Relationship Id="rId10" Type="http://schemas.openxmlformats.org/officeDocument/2006/relationships/image" Target="../media/image33.png"/><Relationship Id="rId4" Type="http://schemas.openxmlformats.org/officeDocument/2006/relationships/audio" Target="../media/media3.mp3"/><Relationship Id="rId9"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7.wdp"/><Relationship Id="rId3" Type="http://schemas.microsoft.com/office/2007/relationships/media" Target="../media/media3.mp3"/><Relationship Id="rId7" Type="http://schemas.openxmlformats.org/officeDocument/2006/relationships/image" Target="../media/image33.png"/><Relationship Id="rId12" Type="http://schemas.openxmlformats.org/officeDocument/2006/relationships/image" Target="../media/image3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5.jpg"/><Relationship Id="rId11" Type="http://schemas.openxmlformats.org/officeDocument/2006/relationships/slide" Target="slide20.xml"/><Relationship Id="rId5" Type="http://schemas.openxmlformats.org/officeDocument/2006/relationships/slideLayout" Target="../slideLayouts/slideLayout47.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media" Target="../media/media3.mp3"/><Relationship Id="rId7" Type="http://schemas.openxmlformats.org/officeDocument/2006/relationships/image" Target="../media/image33.png"/><Relationship Id="rId12" Type="http://schemas.openxmlformats.org/officeDocument/2006/relationships/image" Target="../media/image38.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7.jpg"/><Relationship Id="rId11" Type="http://schemas.openxmlformats.org/officeDocument/2006/relationships/slide" Target="slide20.xml"/><Relationship Id="rId5" Type="http://schemas.openxmlformats.org/officeDocument/2006/relationships/slideLayout" Target="../slideLayouts/slideLayout47.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slide" Target="slide20.xml"/><Relationship Id="rId3" Type="http://schemas.microsoft.com/office/2007/relationships/media" Target="../media/media3.mp3"/><Relationship Id="rId7" Type="http://schemas.openxmlformats.org/officeDocument/2006/relationships/image" Target="../media/image39.jpg"/><Relationship Id="rId12" Type="http://schemas.microsoft.com/office/2007/relationships/hdphoto" Target="../media/hdphoto6.wdp"/><Relationship Id="rId2" Type="http://schemas.openxmlformats.org/officeDocument/2006/relationships/audio" Target="../media/media2.mp3"/><Relationship Id="rId1" Type="http://schemas.microsoft.com/office/2007/relationships/media" Target="../media/media2.mp3"/><Relationship Id="rId6" Type="http://schemas.microsoft.com/office/2018/10/relationships/comments" Target="../comments/modernComment_105_A15F68FB.xml"/><Relationship Id="rId11" Type="http://schemas.openxmlformats.org/officeDocument/2006/relationships/image" Target="../media/image34.png"/><Relationship Id="rId5" Type="http://schemas.openxmlformats.org/officeDocument/2006/relationships/slideLayout" Target="../slideLayouts/slideLayout47.xml"/><Relationship Id="rId15" Type="http://schemas.microsoft.com/office/2007/relationships/hdphoto" Target="../media/hdphoto8.wdp"/><Relationship Id="rId10" Type="http://schemas.openxmlformats.org/officeDocument/2006/relationships/image" Target="../media/image23.png"/><Relationship Id="rId4" Type="http://schemas.openxmlformats.org/officeDocument/2006/relationships/audio" Target="../media/media3.mp3"/><Relationship Id="rId9" Type="http://schemas.openxmlformats.org/officeDocument/2006/relationships/image" Target="../media/image33.png"/><Relationship Id="rId1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29.jpg"/><Relationship Id="rId3" Type="http://schemas.microsoft.com/office/2007/relationships/media" Target="../media/media3.mp3"/><Relationship Id="rId7" Type="http://schemas.openxmlformats.org/officeDocument/2006/relationships/image" Target="../media/image42.jpg"/><Relationship Id="rId12" Type="http://schemas.openxmlformats.org/officeDocument/2006/relationships/slide" Target="slide20.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10.xml"/><Relationship Id="rId11" Type="http://schemas.microsoft.com/office/2007/relationships/hdphoto" Target="../media/hdphoto6.wdp"/><Relationship Id="rId5" Type="http://schemas.openxmlformats.org/officeDocument/2006/relationships/slideLayout" Target="../slideLayouts/slideLayout47.xml"/><Relationship Id="rId10" Type="http://schemas.openxmlformats.org/officeDocument/2006/relationships/image" Target="../media/image34.png"/><Relationship Id="rId4" Type="http://schemas.openxmlformats.org/officeDocument/2006/relationships/audio" Target="../media/media3.mp3"/><Relationship Id="rId9"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microsoft.com/office/2018/10/relationships/comments" Target="../comments/modernComment_CB7_A41FA3F6.xm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18/10/relationships/comments" Target="../comments/modernComment_CB8_CF043D0C.xml"/><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8.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microsoft.com/office/2018/10/relationships/comments" Target="../comments/modernComment_C98_38424D11.xml"/><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8.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881" y="-1"/>
            <a:ext cx="12188238" cy="6858001"/>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6972300" y="6019801"/>
            <a:ext cx="3390900" cy="533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9906000" y="3429000"/>
            <a:ext cx="4953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4495801" y="457201"/>
            <a:ext cx="5638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347" fontAlgn="base">
              <a:spcBef>
                <a:spcPct val="50000"/>
              </a:spcBef>
              <a:spcAft>
                <a:spcPct val="0"/>
              </a:spcAft>
            </a:pPr>
            <a:endParaRPr lang="vi-VN" altLang="en-US" sz="2800">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368021" y="457200"/>
            <a:ext cx="11342870" cy="291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914347" fontAlgn="base">
              <a:spcBef>
                <a:spcPct val="0"/>
              </a:spcBef>
              <a:spcAft>
                <a:spcPct val="0"/>
              </a:spcAft>
            </a:pPr>
            <a:endParaRPr lang="en-US" sz="2800">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11710891" y="457202"/>
            <a:ext cx="0" cy="6091183"/>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914347" fontAlgn="base">
              <a:spcBef>
                <a:spcPct val="0"/>
              </a:spcBef>
              <a:spcAft>
                <a:spcPct val="0"/>
              </a:spcAft>
            </a:pPr>
            <a:endParaRPr lang="en-US" sz="2800">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385128" y="457202"/>
            <a:ext cx="0" cy="60960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914347" fontAlgn="base">
              <a:spcBef>
                <a:spcPct val="0"/>
              </a:spcBef>
              <a:spcAft>
                <a:spcPct val="0"/>
              </a:spcAft>
            </a:pPr>
            <a:endParaRPr lang="en-US" sz="2800">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385128" y="6548384"/>
            <a:ext cx="11325763"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914347" fontAlgn="base">
              <a:spcBef>
                <a:spcPct val="0"/>
              </a:spcBef>
              <a:spcAft>
                <a:spcPct val="0"/>
              </a:spcAft>
            </a:pPr>
            <a:endParaRPr lang="en-US" sz="2800">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524001" y="5105401"/>
            <a:ext cx="1524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47116" name="Text Box 12"/>
          <p:cNvSpPr txBox="1">
            <a:spLocks noChangeArrowheads="1"/>
          </p:cNvSpPr>
          <p:nvPr/>
        </p:nvSpPr>
        <p:spPr bwMode="auto">
          <a:xfrm>
            <a:off x="3250454" y="4118887"/>
            <a:ext cx="5981700" cy="1815882"/>
          </a:xfrm>
          <a:prstGeom prst="rect">
            <a:avLst/>
          </a:prstGeom>
          <a:solidFill>
            <a:srgbClr val="FFFF99"/>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347" fontAlgn="base">
              <a:spcBef>
                <a:spcPct val="5000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Môn</a:t>
            </a:r>
            <a:r>
              <a:rPr lang="en-US" altLang="en-US" sz="2800" b="1" dirty="0">
                <a:solidFill>
                  <a:srgbClr val="FF0000"/>
                </a:solidFill>
                <a:latin typeface="Times New Roman" panose="02020603050405020304" pitchFamily="18" charset="0"/>
                <a:cs typeface="Times New Roman" panose="02020603050405020304" pitchFamily="18" charset="0"/>
              </a:rPr>
              <a:t>: Tin </a:t>
            </a:r>
            <a:r>
              <a:rPr lang="en-US" altLang="en-US" sz="2800" b="1" dirty="0" err="1">
                <a:solidFill>
                  <a:srgbClr val="FF0000"/>
                </a:solidFill>
                <a:latin typeface="Times New Roman" panose="02020603050405020304" pitchFamily="18" charset="0"/>
                <a:cs typeface="Times New Roman" panose="02020603050405020304" pitchFamily="18" charset="0"/>
              </a:rPr>
              <a:t>học</a:t>
            </a:r>
            <a:endParaRPr lang="en-US" altLang="en-US" sz="2800" b="1" dirty="0">
              <a:solidFill>
                <a:srgbClr val="FF0000"/>
              </a:solidFill>
              <a:latin typeface="Times New Roman" panose="02020603050405020304" pitchFamily="18" charset="0"/>
              <a:cs typeface="Times New Roman" panose="02020603050405020304" pitchFamily="18" charset="0"/>
            </a:endParaRPr>
          </a:p>
          <a:p>
            <a:pPr defTabSz="914347" fontAlgn="base">
              <a:spcBef>
                <a:spcPct val="50000"/>
              </a:spcBef>
              <a:spcAft>
                <a:spcPct val="0"/>
              </a:spcAft>
            </a:pPr>
            <a:r>
              <a:rPr lang="en-US" altLang="en-US" sz="2800" b="1" dirty="0" err="1">
                <a:solidFill>
                  <a:srgbClr val="FF0000"/>
                </a:solidFill>
                <a:latin typeface="Times New Roman" panose="02020603050405020304" pitchFamily="18" charset="0"/>
                <a:cs typeface="Times New Roman" panose="02020603050405020304" pitchFamily="18" charset="0"/>
              </a:rPr>
              <a:t>Giáo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 Nguyễn Thị Thu Cúc</a:t>
            </a:r>
          </a:p>
          <a:p>
            <a:pPr defTabSz="914347" fontAlgn="base">
              <a:spcBef>
                <a:spcPct val="50000"/>
              </a:spcBef>
              <a:spcAft>
                <a:spcPct val="0"/>
              </a:spcAft>
            </a:pPr>
            <a:r>
              <a:rPr lang="en-US" altLang="en-US" sz="2800" b="1">
                <a:solidFill>
                  <a:srgbClr val="FF0000"/>
                </a:solidFill>
                <a:latin typeface="Times New Roman" panose="02020603050405020304" pitchFamily="18" charset="0"/>
                <a:cs typeface="Times New Roman" panose="02020603050405020304" pitchFamily="18" charset="0"/>
              </a:rPr>
              <a:t>Trường: THCS Yên Sở</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9009" y="-170289"/>
            <a:ext cx="2738437" cy="3276599"/>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2209799" y="2955927"/>
            <a:ext cx="7696201" cy="854074"/>
          </a:xfrm>
          <a:prstGeom prst="rect">
            <a:avLst/>
          </a:prstGeom>
        </p:spPr>
        <p:txBody>
          <a:bodyPr wrap="none" fromWordArt="1">
            <a:prstTxWarp prst="textPlain">
              <a:avLst>
                <a:gd name="adj" fmla="val 49744"/>
              </a:avLst>
            </a:prstTxWarp>
          </a:bodyPr>
          <a:lstStyle/>
          <a:p>
            <a:pPr algn="ctr" defTabSz="914347" fontAlgn="base">
              <a:spcBef>
                <a:spcPct val="0"/>
              </a:spcBef>
              <a:spcAft>
                <a:spcPct val="0"/>
              </a:spcAft>
            </a:pPr>
            <a:r>
              <a:rPr lang="en-US" sz="2800"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a:t>
            </a:r>
            <a:r>
              <a:rPr lang="en-US" sz="2800" b="1" kern="1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LỚP 8A</a:t>
            </a:r>
            <a:r>
              <a:rPr lang="en-US" sz="2800"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a:t>
            </a: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212212" y="522200"/>
            <a:ext cx="1238250" cy="12382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45960" y="532607"/>
            <a:ext cx="2590800" cy="206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359F534B-9969-4566-9D32-CF0498C5D89E}"/>
              </a:ext>
            </a:extLst>
          </p:cNvPr>
          <p:cNvSpPr/>
          <p:nvPr/>
        </p:nvSpPr>
        <p:spPr>
          <a:xfrm>
            <a:off x="1189704" y="294968"/>
            <a:ext cx="9812594" cy="2743200"/>
          </a:xfrm>
          <a:prstGeom prst="round2Diag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a:solidFill>
                  <a:schemeClr val="tx1">
                    <a:lumMod val="95000"/>
                    <a:lumOff val="5000"/>
                  </a:schemeClr>
                </a:solidFill>
                <a:latin typeface="Times New Roman" panose="02020603050405020304" pitchFamily="18" charset="0"/>
                <a:cs typeface="Times New Roman" panose="02020603050405020304" pitchFamily="18" charset="0"/>
              </a:rPr>
              <a:t>Câu 1: </a:t>
            </a:r>
          </a:p>
          <a:p>
            <a:pPr algn="just"/>
            <a:r>
              <a:rPr lang="en-US" sz="3600">
                <a:solidFill>
                  <a:schemeClr val="tx1">
                    <a:lumMod val="95000"/>
                    <a:lumOff val="5000"/>
                  </a:schemeClr>
                </a:solidFill>
                <a:latin typeface="Times New Roman" panose="02020603050405020304" pitchFamily="18" charset="0"/>
                <a:cs typeface="Times New Roman" panose="02020603050405020304" pitchFamily="18" charset="0"/>
              </a:rPr>
              <a:t>Quan sát biểu đồ cột trực quan ở hình 7.2 dễ dàng so sánh số HS quan tâm các nội dung Tin học. Do đó, cách trình bày dữ liệu ở hình 7.2 hiệu quả hơn.</a:t>
            </a:r>
          </a:p>
        </p:txBody>
      </p:sp>
      <p:sp>
        <p:nvSpPr>
          <p:cNvPr id="3" name="Rectangle: Diagonal Corners Rounded 2">
            <a:extLst>
              <a:ext uri="{FF2B5EF4-FFF2-40B4-BE49-F238E27FC236}">
                <a16:creationId xmlns:a16="http://schemas.microsoft.com/office/drawing/2014/main" id="{7BA11257-9063-4E27-9751-E4F06A5177A9}"/>
              </a:ext>
            </a:extLst>
          </p:cNvPr>
          <p:cNvSpPr/>
          <p:nvPr/>
        </p:nvSpPr>
        <p:spPr>
          <a:xfrm>
            <a:off x="1189703" y="3404420"/>
            <a:ext cx="9812594" cy="2743200"/>
          </a:xfrm>
          <a:prstGeom prst="round2Diag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a:solidFill>
                  <a:schemeClr val="tx1">
                    <a:lumMod val="95000"/>
                    <a:lumOff val="5000"/>
                  </a:schemeClr>
                </a:solidFill>
                <a:latin typeface="Times New Roman" panose="02020603050405020304" pitchFamily="18" charset="0"/>
                <a:cs typeface="Times New Roman" panose="02020603050405020304" pitchFamily="18" charset="0"/>
              </a:rPr>
              <a:t>Câu 2: </a:t>
            </a:r>
          </a:p>
          <a:p>
            <a:pPr algn="just"/>
            <a:r>
              <a:rPr lang="en-US" sz="3600">
                <a:solidFill>
                  <a:schemeClr val="tx1">
                    <a:lumMod val="95000"/>
                    <a:lumOff val="5000"/>
                  </a:schemeClr>
                </a:solidFill>
                <a:latin typeface="Times New Roman" panose="02020603050405020304" pitchFamily="18" charset="0"/>
                <a:cs typeface="Times New Roman" panose="02020603050405020304" pitchFamily="18" charset="0"/>
              </a:rPr>
              <a:t>Khi cần so sánh tỉ lệ phần trăm số HS quan tâm đến mỗi nội dung Tin học trên tổng số HS được khảo sát, em sẽ dùng biểu đồ hình quạt tròn để thể hiện dữ liệu</a:t>
            </a:r>
          </a:p>
        </p:txBody>
      </p:sp>
    </p:spTree>
    <p:extLst>
      <p:ext uri="{BB962C8B-B14F-4D97-AF65-F5344CB8AC3E}">
        <p14:creationId xmlns:p14="http://schemas.microsoft.com/office/powerpoint/2010/main" val="106436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52465" y="575187"/>
            <a:ext cx="10567281" cy="5781359"/>
            <a:chOff x="1117599" y="3521530"/>
            <a:chExt cx="10824275" cy="1957164"/>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521530"/>
              <a:ext cx="10824275" cy="1957164"/>
              <a:chOff x="1493519" y="3884542"/>
              <a:chExt cx="10824275" cy="1957164"/>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6518559"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1634018"/>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rgbClr val="FFFFFF"/>
                    </a:solidFill>
                    <a:latin typeface="Times New Roman" panose="02020603050405020304" pitchFamily="18" charset="0"/>
                    <a:cs typeface="Times New Roman" panose="02020603050405020304" pitchFamily="18" charset="0"/>
                  </a:rPr>
                  <a:t>Học sinh hoạt động nhóm</a:t>
                </a:r>
                <a:endParaRPr kumimoji="0" lang="en-US" sz="1800" b="0" i="0" u="none" strike="noStrike" kern="1200" cap="none" spc="0" normalizeH="0" baseline="0" noProof="0">
                  <a:ln>
                    <a:noFill/>
                  </a:ln>
                  <a:solidFill>
                    <a:schemeClr val="tx1">
                      <a:lumMod val="95000"/>
                      <a:lumOff val="5000"/>
                    </a:schemeClr>
                  </a:solidFill>
                  <a:effectLst/>
                  <a:uLnTx/>
                  <a:uFillTx/>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536049" y="3884542"/>
                <a:ext cx="2925391" cy="272210"/>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Hoạt động 2</a:t>
                </a:r>
                <a:endParaRPr kumimoji="0" lang="vi-VN" sz="3600" b="1"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3674226"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4" y="3523761"/>
              <a:ext cx="4330035" cy="272210"/>
            </a:xfrm>
            <a:prstGeom prst="rect">
              <a:avLst/>
            </a:prstGeom>
          </p:spPr>
          <p:txBody>
            <a:bodyPr wrap="square">
              <a:spAutoFit/>
            </a:bodyPr>
            <a:lstStyle/>
            <a:p>
              <a:pPr lvl="0" algn="ctr" defTabSz="342900">
                <a:lnSpc>
                  <a:spcPct val="135000"/>
                </a:lnSpc>
                <a:defRPr/>
              </a:pPr>
              <a:r>
                <a:rPr lang="en-US" sz="3600" b="1">
                  <a:latin typeface="Times New Roman" panose="02020603050405020304" pitchFamily="18" charset="0"/>
                  <a:cs typeface="Times New Roman" panose="02020603050405020304" pitchFamily="18" charset="0"/>
                </a:rPr>
                <a:t>Tìm hiểu về biểu đồ</a:t>
              </a:r>
              <a:endParaRPr kumimoji="0" lang="vi-VN" sz="3600" b="1"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grpSp>
      <p:pic>
        <p:nvPicPr>
          <p:cNvPr id="13" name="Picture 12">
            <a:extLst>
              <a:ext uri="{FF2B5EF4-FFF2-40B4-BE49-F238E27FC236}">
                <a16:creationId xmlns:a16="http://schemas.microsoft.com/office/drawing/2014/main" id="{FBFC1817-4BF0-4E97-8283-B34DDADBB7BF}"/>
              </a:ext>
            </a:extLst>
          </p:cNvPr>
          <p:cNvPicPr>
            <a:picLocks noChangeAspect="1"/>
          </p:cNvPicPr>
          <p:nvPr/>
        </p:nvPicPr>
        <p:blipFill>
          <a:blip r:embed="rId2"/>
          <a:stretch>
            <a:fillRect/>
          </a:stretch>
        </p:blipFill>
        <p:spPr>
          <a:xfrm>
            <a:off x="3260824" y="1536334"/>
            <a:ext cx="8931175" cy="5011950"/>
          </a:xfrm>
          <a:prstGeom prst="rect">
            <a:avLst/>
          </a:prstGeom>
        </p:spPr>
      </p:pic>
      <p:sp>
        <p:nvSpPr>
          <p:cNvPr id="14" name="Diamond 13">
            <a:extLst>
              <a:ext uri="{FF2B5EF4-FFF2-40B4-BE49-F238E27FC236}">
                <a16:creationId xmlns:a16="http://schemas.microsoft.com/office/drawing/2014/main" id="{A37C3FFA-1D1E-49D7-9D25-773525A15DBF}"/>
              </a:ext>
            </a:extLst>
          </p:cNvPr>
          <p:cNvSpPr/>
          <p:nvPr/>
        </p:nvSpPr>
        <p:spPr>
          <a:xfrm>
            <a:off x="0" y="1932039"/>
            <a:ext cx="3406877" cy="359860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518D9486-D454-4046-83D7-454FB373226C}"/>
              </a:ext>
            </a:extLst>
          </p:cNvPr>
          <p:cNvSpPr txBox="1"/>
          <p:nvPr/>
        </p:nvSpPr>
        <p:spPr>
          <a:xfrm>
            <a:off x="547924" y="2828897"/>
            <a:ext cx="2386668" cy="1754326"/>
          </a:xfrm>
          <a:prstGeom prst="rect">
            <a:avLst/>
          </a:prstGeom>
          <a:noFill/>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Học sinh hoạt động nhóm</a:t>
            </a:r>
          </a:p>
        </p:txBody>
      </p:sp>
      <p:pic>
        <p:nvPicPr>
          <p:cNvPr id="16" name="Picture 15" descr="A picture containing toy, doll&#10;&#10;Description automatically generated">
            <a:extLst>
              <a:ext uri="{FF2B5EF4-FFF2-40B4-BE49-F238E27FC236}">
                <a16:creationId xmlns:a16="http://schemas.microsoft.com/office/drawing/2014/main" id="{026E69AB-0976-4AAA-83FE-0C4F49D7F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3895" y="-207925"/>
            <a:ext cx="2021977" cy="2021977"/>
          </a:xfrm>
          <a:prstGeom prst="rect">
            <a:avLst/>
          </a:prstGeom>
        </p:spPr>
      </p:pic>
    </p:spTree>
    <p:extLst>
      <p:ext uri="{BB962C8B-B14F-4D97-AF65-F5344CB8AC3E}">
        <p14:creationId xmlns:p14="http://schemas.microsoft.com/office/powerpoint/2010/main" val="29547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45"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anim calcmode="lin" valueType="num">
                                      <p:cBhvr>
                                        <p:cTn id="11" dur="2000" fill="hold"/>
                                        <p:tgtEl>
                                          <p:spTgt spid="16"/>
                                        </p:tgtEl>
                                        <p:attrNameLst>
                                          <p:attrName>ppt_w</p:attrName>
                                        </p:attrNameLst>
                                      </p:cBhvr>
                                      <p:tavLst>
                                        <p:tav tm="0" fmla="#ppt_w*sin(2.5*pi*$)">
                                          <p:val>
                                            <p:fltVal val="0"/>
                                          </p:val>
                                        </p:tav>
                                        <p:tav tm="100000">
                                          <p:val>
                                            <p:fltVal val="1"/>
                                          </p:val>
                                        </p:tav>
                                      </p:tavLst>
                                    </p:anim>
                                    <p:anim calcmode="lin" valueType="num">
                                      <p:cBhvr>
                                        <p:cTn id="12"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359F534B-9969-4566-9D32-CF0498C5D89E}"/>
              </a:ext>
            </a:extLst>
          </p:cNvPr>
          <p:cNvSpPr/>
          <p:nvPr/>
        </p:nvSpPr>
        <p:spPr>
          <a:xfrm>
            <a:off x="619431" y="518650"/>
            <a:ext cx="10692581" cy="1811593"/>
          </a:xfrm>
          <a:prstGeom prst="round2Diag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lumMod val="95000"/>
                    <a:lumOff val="5000"/>
                  </a:schemeClr>
                </a:solidFill>
                <a:latin typeface="Times New Roman" panose="02020603050405020304" pitchFamily="18" charset="0"/>
                <a:cs typeface="Times New Roman" panose="02020603050405020304" pitchFamily="18" charset="0"/>
              </a:rPr>
              <a:t>Câu 1</a:t>
            </a:r>
          </a:p>
          <a:p>
            <a:pPr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Biểu đồ là cách minh họa dữ liệu trực quan. Nhờ biểu đồ, em dễ dàng so sánh, nhận định xu hướng thay đổi của dữ liệu.</a:t>
            </a:r>
          </a:p>
        </p:txBody>
      </p:sp>
      <p:sp>
        <p:nvSpPr>
          <p:cNvPr id="3" name="Rectangle: Diagonal Corners Rounded 2">
            <a:extLst>
              <a:ext uri="{FF2B5EF4-FFF2-40B4-BE49-F238E27FC236}">
                <a16:creationId xmlns:a16="http://schemas.microsoft.com/office/drawing/2014/main" id="{7BA11257-9063-4E27-9751-E4F06A5177A9}"/>
              </a:ext>
            </a:extLst>
          </p:cNvPr>
          <p:cNvSpPr/>
          <p:nvPr/>
        </p:nvSpPr>
        <p:spPr>
          <a:xfrm>
            <a:off x="619430" y="2654710"/>
            <a:ext cx="10692581" cy="3566656"/>
          </a:xfrm>
          <a:prstGeom prst="round2Diag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lumMod val="95000"/>
                    <a:lumOff val="5000"/>
                  </a:schemeClr>
                </a:solidFill>
                <a:latin typeface="Times New Roman" panose="02020603050405020304" pitchFamily="18" charset="0"/>
                <a:cs typeface="Times New Roman" panose="02020603050405020304" pitchFamily="18" charset="0"/>
              </a:rPr>
              <a:t>Câu 2</a:t>
            </a:r>
          </a:p>
          <a:p>
            <a:pPr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+Một số dạng biểu đồ:</a:t>
            </a:r>
          </a:p>
          <a:p>
            <a:pPr lvl="0"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 Biểu đồ cột: thường được sử dụng để so sánh dữ liệu.</a:t>
            </a:r>
          </a:p>
          <a:p>
            <a:pPr lvl="0"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 Biểu đồ đoạn thẳng: thường được sử dụng để quan sát xu hướng tăng giảm của dữ liệu theo thời gian hay quá trình.</a:t>
            </a:r>
          </a:p>
          <a:p>
            <a:pPr lvl="0"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 Biểu đồ hình quạt tròn: rất hữu ích trong trường hợp cần so sánh các phần với tổng thể.</a:t>
            </a:r>
          </a:p>
        </p:txBody>
      </p:sp>
    </p:spTree>
    <p:extLst>
      <p:ext uri="{BB962C8B-B14F-4D97-AF65-F5344CB8AC3E}">
        <p14:creationId xmlns:p14="http://schemas.microsoft.com/office/powerpoint/2010/main" val="384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Diagonal Corners Rounded 2">
            <a:extLst>
              <a:ext uri="{FF2B5EF4-FFF2-40B4-BE49-F238E27FC236}">
                <a16:creationId xmlns:a16="http://schemas.microsoft.com/office/drawing/2014/main" id="{7BA11257-9063-4E27-9751-E4F06A5177A9}"/>
              </a:ext>
            </a:extLst>
          </p:cNvPr>
          <p:cNvSpPr/>
          <p:nvPr/>
        </p:nvSpPr>
        <p:spPr>
          <a:xfrm>
            <a:off x="619430" y="1194618"/>
            <a:ext cx="10692581" cy="4291781"/>
          </a:xfrm>
          <a:prstGeom prst="round2Diag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tx1">
                    <a:lumMod val="95000"/>
                    <a:lumOff val="5000"/>
                  </a:schemeClr>
                </a:solidFill>
                <a:latin typeface="Times New Roman" panose="02020603050405020304" pitchFamily="18" charset="0"/>
                <a:cs typeface="Times New Roman" panose="02020603050405020304" pitchFamily="18" charset="0"/>
              </a:rPr>
              <a:t>Câu 3</a:t>
            </a:r>
          </a:p>
          <a:p>
            <a:pPr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+Một số tình huống thực tế cần tạo biểu đồ:</a:t>
            </a:r>
          </a:p>
          <a:p>
            <a:pPr lvl="0"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 Biểu đồ hình quạt tròn cho biết tỉ lệ phần trăm số HS ở mỗi kết quả xếp loại học tập giỏi, khá, trung bình.</a:t>
            </a:r>
          </a:p>
          <a:p>
            <a:pPr lvl="0"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 Biểu đồ đoạn thẳng cho biết lượng mưa hàng tháng trong năm của một địa phương</a:t>
            </a:r>
          </a:p>
          <a:p>
            <a:pPr lvl="0" algn="just"/>
            <a:r>
              <a:rPr lang="en-US" sz="3200">
                <a:solidFill>
                  <a:schemeClr val="tx1">
                    <a:lumMod val="95000"/>
                    <a:lumOff val="5000"/>
                  </a:schemeClr>
                </a:solidFill>
                <a:latin typeface="Times New Roman" panose="02020603050405020304" pitchFamily="18" charset="0"/>
                <a:cs typeface="Times New Roman" panose="02020603050405020304" pitchFamily="18" charset="0"/>
              </a:rPr>
              <a:t>- Biểu đồ cột cho biết số thuê bao di dộng đăng kí thêm hàng năm.</a:t>
            </a:r>
          </a:p>
        </p:txBody>
      </p:sp>
    </p:spTree>
    <p:extLst>
      <p:ext uri="{BB962C8B-B14F-4D97-AF65-F5344CB8AC3E}">
        <p14:creationId xmlns:p14="http://schemas.microsoft.com/office/powerpoint/2010/main" val="4148132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2153265" y="1140560"/>
            <a:ext cx="9114503" cy="4013875"/>
          </a:xfrm>
          <a:prstGeom prst="wedgeRoundRectCallout">
            <a:avLst>
              <a:gd name="adj1" fmla="val -56077"/>
              <a:gd name="adj2" fmla="val 3882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lvl="0" algn="just" defTabSz="342900">
              <a:lnSpc>
                <a:spcPct val="135000"/>
              </a:lnSpc>
              <a:defRPr/>
            </a:pPr>
            <a:r>
              <a:rPr lang="vi-VN" sz="3600">
                <a:solidFill>
                  <a:srgbClr val="000000"/>
                </a:solidFill>
                <a:latin typeface="Times New Roman" panose="02020603050405020304" pitchFamily="18" charset="0"/>
                <a:cs typeface="Times New Roman" panose="02020603050405020304" pitchFamily="18" charset="0"/>
              </a:rPr>
              <a:t>•	Biểu đồ là cách minh hoạ dữ liệu </a:t>
            </a:r>
            <a:r>
              <a:rPr lang="vi-VN" sz="3600" b="1">
                <a:solidFill>
                  <a:srgbClr val="000000"/>
                </a:solidFill>
                <a:latin typeface="Times New Roman" panose="02020603050405020304" pitchFamily="18" charset="0"/>
                <a:cs typeface="Times New Roman" panose="02020603050405020304" pitchFamily="18" charset="0"/>
              </a:rPr>
              <a:t>trực quan</a:t>
            </a:r>
            <a:r>
              <a:rPr lang="vi-VN" sz="3600">
                <a:solidFill>
                  <a:srgbClr val="000000"/>
                </a:solidFill>
                <a:latin typeface="Times New Roman" panose="02020603050405020304" pitchFamily="18" charset="0"/>
                <a:cs typeface="Times New Roman" panose="02020603050405020304" pitchFamily="18" charset="0"/>
              </a:rPr>
              <a:t>. Nhờ biểu đồ, em </a:t>
            </a:r>
            <a:r>
              <a:rPr lang="vi-VN" sz="3600" b="1">
                <a:solidFill>
                  <a:srgbClr val="000000"/>
                </a:solidFill>
                <a:latin typeface="Times New Roman" panose="02020603050405020304" pitchFamily="18" charset="0"/>
                <a:cs typeface="Times New Roman" panose="02020603050405020304" pitchFamily="18" charset="0"/>
              </a:rPr>
              <a:t>dễ dàng </a:t>
            </a:r>
            <a:r>
              <a:rPr lang="vi-VN" sz="3600">
                <a:solidFill>
                  <a:srgbClr val="000000"/>
                </a:solidFill>
                <a:latin typeface="Times New Roman" panose="02020603050405020304" pitchFamily="18" charset="0"/>
                <a:cs typeface="Times New Roman" panose="02020603050405020304" pitchFamily="18" charset="0"/>
              </a:rPr>
              <a:t>so sánh, nhận định xu hướng thay đổi của dữ liệu.</a:t>
            </a:r>
          </a:p>
          <a:p>
            <a:pPr lvl="0" algn="just" defTabSz="342900">
              <a:lnSpc>
                <a:spcPct val="135000"/>
              </a:lnSpc>
              <a:defRPr/>
            </a:pPr>
            <a:r>
              <a:rPr lang="vi-VN" sz="3600">
                <a:solidFill>
                  <a:srgbClr val="000000"/>
                </a:solidFill>
                <a:latin typeface="Times New Roman" panose="02020603050405020304" pitchFamily="18" charset="0"/>
                <a:cs typeface="Times New Roman" panose="02020603050405020304" pitchFamily="18" charset="0"/>
              </a:rPr>
              <a:t>•	Cần sử dụng loại </a:t>
            </a:r>
            <a:r>
              <a:rPr lang="vi-VN" sz="3600" b="1">
                <a:solidFill>
                  <a:srgbClr val="000000"/>
                </a:solidFill>
                <a:latin typeface="Times New Roman" panose="02020603050405020304" pitchFamily="18" charset="0"/>
                <a:cs typeface="Times New Roman" panose="02020603050405020304" pitchFamily="18" charset="0"/>
              </a:rPr>
              <a:t>biểu đồ phù hợp </a:t>
            </a:r>
            <a:r>
              <a:rPr lang="vi-VN" sz="3600">
                <a:solidFill>
                  <a:srgbClr val="000000"/>
                </a:solidFill>
                <a:latin typeface="Times New Roman" panose="02020603050405020304" pitchFamily="18" charset="0"/>
                <a:cs typeface="Times New Roman" panose="02020603050405020304" pitchFamily="18" charset="0"/>
              </a:rPr>
              <a:t>với mục đích c</a:t>
            </a:r>
            <a:r>
              <a:rPr lang="en-US" sz="3600">
                <a:solidFill>
                  <a:srgbClr val="000000"/>
                </a:solidFill>
                <a:latin typeface="Times New Roman" panose="02020603050405020304" pitchFamily="18" charset="0"/>
                <a:cs typeface="Times New Roman" panose="02020603050405020304" pitchFamily="18" charset="0"/>
              </a:rPr>
              <a:t>ủ</a:t>
            </a:r>
            <a:r>
              <a:rPr lang="vi-VN" sz="3600">
                <a:solidFill>
                  <a:srgbClr val="000000"/>
                </a:solidFill>
                <a:latin typeface="Times New Roman" panose="02020603050405020304" pitchFamily="18" charset="0"/>
                <a:cs typeface="Times New Roman" panose="02020603050405020304" pitchFamily="18" charset="0"/>
              </a:rPr>
              <a:t>a việc biểu diễn và thể hiện dữ liệu.</a:t>
            </a:r>
          </a:p>
        </p:txBody>
      </p:sp>
      <p:pic>
        <p:nvPicPr>
          <p:cNvPr id="4" name="Picture 3">
            <a:extLst>
              <a:ext uri="{FF2B5EF4-FFF2-40B4-BE49-F238E27FC236}">
                <a16:creationId xmlns:a16="http://schemas.microsoft.com/office/drawing/2014/main" id="{0D6B7CEE-AEFD-4D9D-9FD1-667F03B50C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86697" y="3027106"/>
            <a:ext cx="3429000" cy="3429000"/>
          </a:xfrm>
          <a:prstGeom prst="rect">
            <a:avLst/>
          </a:prstGeom>
        </p:spPr>
      </p:pic>
      <p:sp>
        <p:nvSpPr>
          <p:cNvPr id="5" name="Rectangle 4">
            <a:extLst>
              <a:ext uri="{FF2B5EF4-FFF2-40B4-BE49-F238E27FC236}">
                <a16:creationId xmlns:a16="http://schemas.microsoft.com/office/drawing/2014/main" id="{F9772AC4-3A48-4964-8287-9E1E5D55CF8C}"/>
              </a:ext>
            </a:extLst>
          </p:cNvPr>
          <p:cNvSpPr/>
          <p:nvPr/>
        </p:nvSpPr>
        <p:spPr>
          <a:xfrm>
            <a:off x="299936" y="44208"/>
            <a:ext cx="8330357" cy="769441"/>
          </a:xfrm>
          <a:prstGeom prst="rect">
            <a:avLst/>
          </a:prstGeom>
          <a:solidFill>
            <a:schemeClr val="accent3">
              <a:lumMod val="40000"/>
              <a:lumOff val="60000"/>
            </a:schemeClr>
          </a:solidFill>
        </p:spPr>
        <p:style>
          <a:lnRef idx="2">
            <a:schemeClr val="dk1"/>
          </a:lnRef>
          <a:fillRef idx="1">
            <a:schemeClr val="lt1"/>
          </a:fillRef>
          <a:effectRef idx="0">
            <a:schemeClr val="dk1"/>
          </a:effectRef>
          <a:fontRef idx="minor">
            <a:schemeClr val="dk1"/>
          </a:fontRef>
        </p:style>
        <p:txBody>
          <a:bodyPr wrap="none">
            <a:spAutoFit/>
          </a:bodyPr>
          <a:lstStyle/>
          <a:p>
            <a:r>
              <a:rPr lang="en-US" sz="4400" b="1">
                <a:solidFill>
                  <a:srgbClr val="000000"/>
                </a:solidFill>
                <a:latin typeface="Times New Roman" panose="02020603050405020304" pitchFamily="18" charset="0"/>
                <a:ea typeface="Calibri" panose="020F0502020204030204" pitchFamily="34" charset="0"/>
              </a:rPr>
              <a:t>1. Trình bày dữ liệu bằng biểu đồ </a:t>
            </a:r>
            <a:endParaRPr lang="en-US" sz="4400"/>
          </a:p>
        </p:txBody>
      </p:sp>
      <p:pic>
        <p:nvPicPr>
          <p:cNvPr id="6" name="Picture 5">
            <a:extLst>
              <a:ext uri="{FF2B5EF4-FFF2-40B4-BE49-F238E27FC236}">
                <a16:creationId xmlns:a16="http://schemas.microsoft.com/office/drawing/2014/main" id="{87508F27-5D3A-4CCB-9AF9-51E5B71A7DA9}"/>
              </a:ext>
            </a:extLst>
          </p:cNvPr>
          <p:cNvPicPr>
            <a:picLocks noChangeAspect="1"/>
          </p:cNvPicPr>
          <p:nvPr/>
        </p:nvPicPr>
        <p:blipFill>
          <a:blip r:embed="rId5"/>
          <a:stretch>
            <a:fillRect/>
          </a:stretch>
        </p:blipFill>
        <p:spPr>
          <a:xfrm>
            <a:off x="10619165" y="0"/>
            <a:ext cx="1479159" cy="1317156"/>
          </a:xfrm>
          <a:prstGeom prst="ellipse">
            <a:avLst/>
          </a:prstGeom>
        </p:spPr>
      </p:pic>
    </p:spTree>
    <p:extLst>
      <p:ext uri="{BB962C8B-B14F-4D97-AF65-F5344CB8AC3E}">
        <p14:creationId xmlns:p14="http://schemas.microsoft.com/office/powerpoint/2010/main" val="82140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任意多边形: 形状 5">
            <a:extLst>
              <a:ext uri="{FF2B5EF4-FFF2-40B4-BE49-F238E27FC236}">
                <a16:creationId xmlns:a16="http://schemas.microsoft.com/office/drawing/2014/main" id="{722DB0D7-F2B4-485C-9463-340D18869D5B}"/>
              </a:ext>
            </a:extLst>
          </p:cNvPr>
          <p:cNvSpPr/>
          <p:nvPr/>
        </p:nvSpPr>
        <p:spPr>
          <a:xfrm>
            <a:off x="3126658" y="1884835"/>
            <a:ext cx="8170607" cy="804067"/>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0000"/>
                </a:solidFill>
                <a:latin typeface="Times New Roman" panose="02020603050405020304" pitchFamily="18" charset="0"/>
                <a:ea typeface="Calibri" panose="020F0502020204030204" pitchFamily="34" charset="0"/>
              </a:rPr>
              <a:t>Thường được sử dụng để so sánh dữ liệu.</a:t>
            </a:r>
          </a:p>
        </p:txBody>
      </p:sp>
      <p:grpSp>
        <p:nvGrpSpPr>
          <p:cNvPr id="14" name="组合 30">
            <a:extLst>
              <a:ext uri="{FF2B5EF4-FFF2-40B4-BE49-F238E27FC236}">
                <a16:creationId xmlns:a16="http://schemas.microsoft.com/office/drawing/2014/main" id="{AE95112A-BB2E-4F5E-9567-7C05465B7833}"/>
              </a:ext>
            </a:extLst>
          </p:cNvPr>
          <p:cNvGrpSpPr/>
          <p:nvPr/>
        </p:nvGrpSpPr>
        <p:grpSpPr>
          <a:xfrm>
            <a:off x="116869" y="265471"/>
            <a:ext cx="9960749" cy="2407292"/>
            <a:chOff x="1586616" y="1770243"/>
            <a:chExt cx="9018768" cy="2622998"/>
          </a:xfrm>
        </p:grpSpPr>
        <p:grpSp>
          <p:nvGrpSpPr>
            <p:cNvPr id="15" name="组合 10">
              <a:extLst>
                <a:ext uri="{FF2B5EF4-FFF2-40B4-BE49-F238E27FC236}">
                  <a16:creationId xmlns:a16="http://schemas.microsoft.com/office/drawing/2014/main" id="{7E5A939D-3A73-49D5-A8C9-8FD76B9E14A0}"/>
                </a:ext>
              </a:extLst>
            </p:cNvPr>
            <p:cNvGrpSpPr/>
            <p:nvPr/>
          </p:nvGrpSpPr>
          <p:grpSpPr>
            <a:xfrm>
              <a:off x="1586616" y="1770243"/>
              <a:ext cx="9018768" cy="2622998"/>
              <a:chOff x="2851167" y="3308681"/>
              <a:chExt cx="3021479" cy="878760"/>
            </a:xfrm>
          </p:grpSpPr>
          <p:grpSp>
            <p:nvGrpSpPr>
              <p:cNvPr id="17" name="组合 12">
                <a:extLst>
                  <a:ext uri="{FF2B5EF4-FFF2-40B4-BE49-F238E27FC236}">
                    <a16:creationId xmlns:a16="http://schemas.microsoft.com/office/drawing/2014/main" id="{7AE6E767-BFC6-41F2-A425-A967994F25D2}"/>
                  </a:ext>
                </a:extLst>
              </p:cNvPr>
              <p:cNvGrpSpPr/>
              <p:nvPr/>
            </p:nvGrpSpPr>
            <p:grpSpPr>
              <a:xfrm rot="20884910">
                <a:off x="2851167" y="3579378"/>
                <a:ext cx="2105831" cy="608063"/>
                <a:chOff x="3256489" y="3502442"/>
                <a:chExt cx="2105831" cy="608063"/>
              </a:xfrm>
            </p:grpSpPr>
            <p:sp>
              <p:nvSpPr>
                <p:cNvPr id="29" name="任意多边形 133">
                  <a:extLst>
                    <a:ext uri="{FF2B5EF4-FFF2-40B4-BE49-F238E27FC236}">
                      <a16:creationId xmlns:a16="http://schemas.microsoft.com/office/drawing/2014/main" id="{88FC4EF1-5160-4658-940E-DA0943090E55}"/>
                    </a:ext>
                  </a:extLst>
                </p:cNvPr>
                <p:cNvSpPr/>
                <p:nvPr/>
              </p:nvSpPr>
              <p:spPr>
                <a:xfrm>
                  <a:off x="5121814" y="3747154"/>
                  <a:ext cx="240506" cy="126206"/>
                </a:xfrm>
                <a:custGeom>
                  <a:avLst/>
                  <a:gdLst>
                    <a:gd name="connsiteX0" fmla="*/ 0 w 240506"/>
                    <a:gd name="connsiteY0" fmla="*/ 0 h 126206"/>
                    <a:gd name="connsiteX1" fmla="*/ 240506 w 240506"/>
                    <a:gd name="connsiteY1" fmla="*/ 28575 h 126206"/>
                    <a:gd name="connsiteX2" fmla="*/ 0 w 240506"/>
                    <a:gd name="connsiteY2" fmla="*/ 126206 h 126206"/>
                    <a:gd name="connsiteX3" fmla="*/ 0 w 240506"/>
                    <a:gd name="connsiteY3" fmla="*/ 126206 h 126206"/>
                  </a:gdLst>
                  <a:ahLst/>
                  <a:cxnLst>
                    <a:cxn ang="0">
                      <a:pos x="connsiteX0" y="connsiteY0"/>
                    </a:cxn>
                    <a:cxn ang="0">
                      <a:pos x="connsiteX1" y="connsiteY1"/>
                    </a:cxn>
                    <a:cxn ang="0">
                      <a:pos x="connsiteX2" y="connsiteY2"/>
                    </a:cxn>
                    <a:cxn ang="0">
                      <a:pos x="connsiteX3" y="connsiteY3"/>
                    </a:cxn>
                  </a:cxnLst>
                  <a:rect l="l" t="t" r="r" b="b"/>
                  <a:pathLst>
                    <a:path w="240506" h="126206">
                      <a:moveTo>
                        <a:pt x="0" y="0"/>
                      </a:moveTo>
                      <a:lnTo>
                        <a:pt x="240506" y="28575"/>
                      </a:lnTo>
                      <a:lnTo>
                        <a:pt x="0" y="126206"/>
                      </a:lnTo>
                      <a:lnTo>
                        <a:pt x="0" y="126206"/>
                      </a:lnTo>
                    </a:path>
                  </a:pathLst>
                </a:cu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30" name="组合 25">
                  <a:extLst>
                    <a:ext uri="{FF2B5EF4-FFF2-40B4-BE49-F238E27FC236}">
                      <a16:creationId xmlns:a16="http://schemas.microsoft.com/office/drawing/2014/main" id="{D6C7E0AC-88D1-4436-98ED-2585A68ED5FE}"/>
                    </a:ext>
                  </a:extLst>
                </p:cNvPr>
                <p:cNvGrpSpPr/>
                <p:nvPr/>
              </p:nvGrpSpPr>
              <p:grpSpPr>
                <a:xfrm>
                  <a:off x="3256489" y="3502442"/>
                  <a:ext cx="1870024" cy="608063"/>
                  <a:chOff x="-1283892" y="9484005"/>
                  <a:chExt cx="1259682" cy="409602"/>
                </a:xfrm>
              </p:grpSpPr>
              <p:sp>
                <p:nvSpPr>
                  <p:cNvPr id="31" name="任意多边形 135">
                    <a:extLst>
                      <a:ext uri="{FF2B5EF4-FFF2-40B4-BE49-F238E27FC236}">
                        <a16:creationId xmlns:a16="http://schemas.microsoft.com/office/drawing/2014/main" id="{0BC8D8BE-57E4-4FE2-9E0F-20102FE9D235}"/>
                      </a:ext>
                    </a:extLst>
                  </p:cNvPr>
                  <p:cNvSpPr/>
                  <p:nvPr/>
                </p:nvSpPr>
                <p:spPr>
                  <a:xfrm>
                    <a:off x="-1283892" y="9600495"/>
                    <a:ext cx="276226" cy="293112"/>
                  </a:xfrm>
                  <a:custGeom>
                    <a:avLst/>
                    <a:gdLst>
                      <a:gd name="connsiteX0" fmla="*/ 0 w 250031"/>
                      <a:gd name="connsiteY0" fmla="*/ 71437 h 292893"/>
                      <a:gd name="connsiteX1" fmla="*/ 242887 w 250031"/>
                      <a:gd name="connsiteY1" fmla="*/ 0 h 292893"/>
                      <a:gd name="connsiteX2" fmla="*/ 250031 w 250031"/>
                      <a:gd name="connsiteY2" fmla="*/ 252412 h 292893"/>
                      <a:gd name="connsiteX3" fmla="*/ 11906 w 250031"/>
                      <a:gd name="connsiteY3" fmla="*/ 292893 h 292893"/>
                      <a:gd name="connsiteX4" fmla="*/ 71437 w 250031"/>
                      <a:gd name="connsiteY4" fmla="*/ 169068 h 292893"/>
                      <a:gd name="connsiteX5" fmla="*/ 0 w 250031"/>
                      <a:gd name="connsiteY5" fmla="*/ 71437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76226"/>
                      <a:gd name="connsiteY0" fmla="*/ 64512 h 293112"/>
                      <a:gd name="connsiteX1" fmla="*/ 269082 w 276226"/>
                      <a:gd name="connsiteY1" fmla="*/ 219 h 293112"/>
                      <a:gd name="connsiteX2" fmla="*/ 276226 w 276226"/>
                      <a:gd name="connsiteY2" fmla="*/ 252631 h 293112"/>
                      <a:gd name="connsiteX3" fmla="*/ 38101 w 276226"/>
                      <a:gd name="connsiteY3" fmla="*/ 293112 h 293112"/>
                      <a:gd name="connsiteX4" fmla="*/ 97632 w 276226"/>
                      <a:gd name="connsiteY4" fmla="*/ 169287 h 293112"/>
                      <a:gd name="connsiteX5" fmla="*/ 0 w 276226"/>
                      <a:gd name="connsiteY5" fmla="*/ 64512 h 29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6" h="293112">
                        <a:moveTo>
                          <a:pt x="0" y="64512"/>
                        </a:moveTo>
                        <a:cubicBezTo>
                          <a:pt x="65881" y="14506"/>
                          <a:pt x="184151" y="-2163"/>
                          <a:pt x="269082" y="219"/>
                        </a:cubicBezTo>
                        <a:lnTo>
                          <a:pt x="276226" y="252631"/>
                        </a:lnTo>
                        <a:cubicBezTo>
                          <a:pt x="208758" y="247075"/>
                          <a:pt x="112714" y="251043"/>
                          <a:pt x="38101" y="293112"/>
                        </a:cubicBezTo>
                        <a:lnTo>
                          <a:pt x="97632" y="169287"/>
                        </a:lnTo>
                        <a:lnTo>
                          <a:pt x="0" y="64512"/>
                        </a:lnTo>
                        <a:close/>
                      </a:path>
                    </a:pathLst>
                  </a:custGeom>
                  <a:solidFill>
                    <a:srgbClr val="EDE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2" name="任意多边形 136">
                    <a:extLst>
                      <a:ext uri="{FF2B5EF4-FFF2-40B4-BE49-F238E27FC236}">
                        <a16:creationId xmlns:a16="http://schemas.microsoft.com/office/drawing/2014/main" id="{B6632F17-9784-41EB-AA59-853710D86431}"/>
                      </a:ext>
                    </a:extLst>
                  </p:cNvPr>
                  <p:cNvSpPr/>
                  <p:nvPr/>
                </p:nvSpPr>
                <p:spPr>
                  <a:xfrm>
                    <a:off x="-1114823" y="9553089"/>
                    <a:ext cx="107156" cy="295275"/>
                  </a:xfrm>
                  <a:custGeom>
                    <a:avLst/>
                    <a:gdLst>
                      <a:gd name="connsiteX0" fmla="*/ 0 w 107156"/>
                      <a:gd name="connsiteY0" fmla="*/ 228600 h 295275"/>
                      <a:gd name="connsiteX1" fmla="*/ 107156 w 107156"/>
                      <a:gd name="connsiteY1" fmla="*/ 295275 h 295275"/>
                      <a:gd name="connsiteX2" fmla="*/ 104775 w 107156"/>
                      <a:gd name="connsiteY2" fmla="*/ 47625 h 295275"/>
                      <a:gd name="connsiteX3" fmla="*/ 4763 w 107156"/>
                      <a:gd name="connsiteY3" fmla="*/ 0 h 295275"/>
                      <a:gd name="connsiteX4" fmla="*/ 0 w 107156"/>
                      <a:gd name="connsiteY4" fmla="*/ 22860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 h="295275">
                        <a:moveTo>
                          <a:pt x="0" y="228600"/>
                        </a:moveTo>
                        <a:lnTo>
                          <a:pt x="107156" y="295275"/>
                        </a:lnTo>
                        <a:cubicBezTo>
                          <a:pt x="106362" y="212725"/>
                          <a:pt x="105569" y="130175"/>
                          <a:pt x="104775" y="47625"/>
                        </a:cubicBezTo>
                        <a:lnTo>
                          <a:pt x="4763" y="0"/>
                        </a:lnTo>
                        <a:cubicBezTo>
                          <a:pt x="3175" y="76200"/>
                          <a:pt x="1588" y="152400"/>
                          <a:pt x="0" y="228600"/>
                        </a:cubicBezTo>
                        <a:close/>
                      </a:path>
                    </a:pathLst>
                  </a:custGeom>
                  <a:solidFill>
                    <a:srgbClr val="C5B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3" name="任意多边形 137">
                    <a:extLst>
                      <a:ext uri="{FF2B5EF4-FFF2-40B4-BE49-F238E27FC236}">
                        <a16:creationId xmlns:a16="http://schemas.microsoft.com/office/drawing/2014/main" id="{A0B40FF1-2137-4AB3-8810-67AD435C04AF}"/>
                      </a:ext>
                    </a:extLst>
                  </p:cNvPr>
                  <p:cNvSpPr/>
                  <p:nvPr/>
                </p:nvSpPr>
                <p:spPr>
                  <a:xfrm>
                    <a:off x="-1117204" y="9484005"/>
                    <a:ext cx="1092994" cy="323873"/>
                  </a:xfrm>
                  <a:custGeom>
                    <a:avLst/>
                    <a:gdLst>
                      <a:gd name="connsiteX0" fmla="*/ 2382 w 1092994"/>
                      <a:gd name="connsiteY0" fmla="*/ 0 h 252412"/>
                      <a:gd name="connsiteX1" fmla="*/ 1092994 w 1092994"/>
                      <a:gd name="connsiteY1" fmla="*/ 23812 h 252412"/>
                      <a:gd name="connsiteX2" fmla="*/ 1092994 w 1092994"/>
                      <a:gd name="connsiteY2" fmla="*/ 252412 h 252412"/>
                      <a:gd name="connsiteX3" fmla="*/ 0 w 1092994"/>
                      <a:gd name="connsiteY3" fmla="*/ 228600 h 252412"/>
                      <a:gd name="connsiteX4" fmla="*/ 2382 w 1092994"/>
                      <a:gd name="connsiteY4" fmla="*/ 0 h 252412"/>
                      <a:gd name="connsiteX0" fmla="*/ 2382 w 1092994"/>
                      <a:gd name="connsiteY0" fmla="*/ 46913 h 299325"/>
                      <a:gd name="connsiteX1" fmla="*/ 1092994 w 1092994"/>
                      <a:gd name="connsiteY1" fmla="*/ 70725 h 299325"/>
                      <a:gd name="connsiteX2" fmla="*/ 1092994 w 1092994"/>
                      <a:gd name="connsiteY2" fmla="*/ 299325 h 299325"/>
                      <a:gd name="connsiteX3" fmla="*/ 0 w 1092994"/>
                      <a:gd name="connsiteY3" fmla="*/ 275513 h 299325"/>
                      <a:gd name="connsiteX4" fmla="*/ 2382 w 1092994"/>
                      <a:gd name="connsiteY4" fmla="*/ 46913 h 299325"/>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71461 h 323873"/>
                      <a:gd name="connsiteX1" fmla="*/ 1092994 w 1092994"/>
                      <a:gd name="connsiteY1" fmla="*/ 95273 h 323873"/>
                      <a:gd name="connsiteX2" fmla="*/ 1092994 w 1092994"/>
                      <a:gd name="connsiteY2" fmla="*/ 323873 h 323873"/>
                      <a:gd name="connsiteX3" fmla="*/ 0 w 1092994"/>
                      <a:gd name="connsiteY3" fmla="*/ 300061 h 323873"/>
                      <a:gd name="connsiteX4" fmla="*/ 2382 w 1092994"/>
                      <a:gd name="connsiteY4" fmla="*/ 71461 h 323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994" h="323873">
                        <a:moveTo>
                          <a:pt x="2382" y="71461"/>
                        </a:moveTo>
                        <a:cubicBezTo>
                          <a:pt x="201612" y="-1565"/>
                          <a:pt x="703264" y="-53158"/>
                          <a:pt x="1092994" y="95273"/>
                        </a:cubicBezTo>
                        <a:lnTo>
                          <a:pt x="1092994" y="323873"/>
                        </a:lnTo>
                        <a:cubicBezTo>
                          <a:pt x="850107" y="237354"/>
                          <a:pt x="397668" y="184173"/>
                          <a:pt x="0" y="300061"/>
                        </a:cubicBezTo>
                        <a:lnTo>
                          <a:pt x="2382" y="71461"/>
                        </a:ln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nvGrpSpPr>
              <p:cNvPr id="18" name="组合 13">
                <a:extLst>
                  <a:ext uri="{FF2B5EF4-FFF2-40B4-BE49-F238E27FC236}">
                    <a16:creationId xmlns:a16="http://schemas.microsoft.com/office/drawing/2014/main" id="{70009543-74DC-46B2-9B2D-198B8E174362}"/>
                  </a:ext>
                </a:extLst>
              </p:cNvPr>
              <p:cNvGrpSpPr/>
              <p:nvPr/>
            </p:nvGrpSpPr>
            <p:grpSpPr>
              <a:xfrm>
                <a:off x="4803673" y="3308681"/>
                <a:ext cx="1068973" cy="429411"/>
                <a:chOff x="-116241" y="9612161"/>
                <a:chExt cx="1068973" cy="429411"/>
              </a:xfrm>
            </p:grpSpPr>
            <p:sp>
              <p:nvSpPr>
                <p:cNvPr id="19" name="椭圆 14">
                  <a:extLst>
                    <a:ext uri="{FF2B5EF4-FFF2-40B4-BE49-F238E27FC236}">
                      <a16:creationId xmlns:a16="http://schemas.microsoft.com/office/drawing/2014/main" id="{D3B09542-8C90-47F1-BB63-F8C624F29C0B}"/>
                    </a:ext>
                  </a:extLst>
                </p:cNvPr>
                <p:cNvSpPr/>
                <p:nvPr/>
              </p:nvSpPr>
              <p:spPr>
                <a:xfrm>
                  <a:off x="720443" y="9709029"/>
                  <a:ext cx="232289" cy="217174"/>
                </a:xfrm>
                <a:prstGeom prst="ellipse">
                  <a:avLst/>
                </a:pr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0" name="任意多边形 140">
                  <a:extLst>
                    <a:ext uri="{FF2B5EF4-FFF2-40B4-BE49-F238E27FC236}">
                      <a16:creationId xmlns:a16="http://schemas.microsoft.com/office/drawing/2014/main" id="{19B9BD14-A111-497C-AD30-DFD9DE75D89B}"/>
                    </a:ext>
                  </a:extLst>
                </p:cNvPr>
                <p:cNvSpPr/>
                <p:nvPr/>
              </p:nvSpPr>
              <p:spPr>
                <a:xfrm>
                  <a:off x="-2149" y="9716654"/>
                  <a:ext cx="900906" cy="324918"/>
                </a:xfrm>
                <a:custGeom>
                  <a:avLst/>
                  <a:gdLst>
                    <a:gd name="connsiteX0" fmla="*/ 800100 w 889000"/>
                    <a:gd name="connsiteY0" fmla="*/ 0 h 298450"/>
                    <a:gd name="connsiteX1" fmla="*/ 889000 w 889000"/>
                    <a:gd name="connsiteY1" fmla="*/ 200025 h 298450"/>
                    <a:gd name="connsiteX2" fmla="*/ 0 w 889000"/>
                    <a:gd name="connsiteY2" fmla="*/ 298450 h 298450"/>
                    <a:gd name="connsiteX3" fmla="*/ 800100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305702"/>
                    <a:gd name="connsiteX1" fmla="*/ 889000 w 889000"/>
                    <a:gd name="connsiteY1" fmla="*/ 200025 h 305702"/>
                    <a:gd name="connsiteX2" fmla="*/ 0 w 889000"/>
                    <a:gd name="connsiteY2" fmla="*/ 298450 h 305702"/>
                    <a:gd name="connsiteX3" fmla="*/ 821531 w 889000"/>
                    <a:gd name="connsiteY3" fmla="*/ 0 h 305702"/>
                    <a:gd name="connsiteX0" fmla="*/ 833437 w 900906"/>
                    <a:gd name="connsiteY0" fmla="*/ 0 h 299577"/>
                    <a:gd name="connsiteX1" fmla="*/ 900906 w 900906"/>
                    <a:gd name="connsiteY1" fmla="*/ 200025 h 299577"/>
                    <a:gd name="connsiteX2" fmla="*/ 0 w 900906"/>
                    <a:gd name="connsiteY2" fmla="*/ 284163 h 299577"/>
                    <a:gd name="connsiteX3" fmla="*/ 833437 w 900906"/>
                    <a:gd name="connsiteY3" fmla="*/ 0 h 299577"/>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28674 w 900906"/>
                    <a:gd name="connsiteY0" fmla="*/ 0 h 334443"/>
                    <a:gd name="connsiteX1" fmla="*/ 900906 w 900906"/>
                    <a:gd name="connsiteY1" fmla="*/ 202406 h 334443"/>
                    <a:gd name="connsiteX2" fmla="*/ 0 w 900906"/>
                    <a:gd name="connsiteY2" fmla="*/ 286544 h 334443"/>
                    <a:gd name="connsiteX3" fmla="*/ 828674 w 900906"/>
                    <a:gd name="connsiteY3" fmla="*/ 0 h 334443"/>
                    <a:gd name="connsiteX0" fmla="*/ 800099 w 900906"/>
                    <a:gd name="connsiteY0" fmla="*/ 0 h 341587"/>
                    <a:gd name="connsiteX1" fmla="*/ 900906 w 900906"/>
                    <a:gd name="connsiteY1" fmla="*/ 209550 h 341587"/>
                    <a:gd name="connsiteX2" fmla="*/ 0 w 900906"/>
                    <a:gd name="connsiteY2" fmla="*/ 293688 h 341587"/>
                    <a:gd name="connsiteX3" fmla="*/ 800099 w 900906"/>
                    <a:gd name="connsiteY3" fmla="*/ 0 h 341587"/>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Lst>
                  <a:ahLst/>
                  <a:cxnLst>
                    <a:cxn ang="0">
                      <a:pos x="connsiteX0" y="connsiteY0"/>
                    </a:cxn>
                    <a:cxn ang="0">
                      <a:pos x="connsiteX1" y="connsiteY1"/>
                    </a:cxn>
                    <a:cxn ang="0">
                      <a:pos x="connsiteX2" y="connsiteY2"/>
                    </a:cxn>
                    <a:cxn ang="0">
                      <a:pos x="connsiteX3" y="connsiteY3"/>
                    </a:cxn>
                  </a:cxnLst>
                  <a:rect l="l" t="t" r="r" b="b"/>
                  <a:pathLst>
                    <a:path w="900906" h="324918">
                      <a:moveTo>
                        <a:pt x="797718" y="0"/>
                      </a:moveTo>
                      <a:cubicBezTo>
                        <a:pt x="822590" y="111918"/>
                        <a:pt x="849841" y="159543"/>
                        <a:pt x="900906" y="192881"/>
                      </a:cubicBezTo>
                      <a:cubicBezTo>
                        <a:pt x="649816" y="375707"/>
                        <a:pt x="217752" y="332317"/>
                        <a:pt x="0" y="277019"/>
                      </a:cubicBezTo>
                      <a:cubicBezTo>
                        <a:pt x="275430" y="241829"/>
                        <a:pt x="586580" y="142345"/>
                        <a:pt x="797718" y="0"/>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1" name="任意多边形 141">
                  <a:extLst>
                    <a:ext uri="{FF2B5EF4-FFF2-40B4-BE49-F238E27FC236}">
                      <a16:creationId xmlns:a16="http://schemas.microsoft.com/office/drawing/2014/main" id="{40E8D18D-A865-41E8-BCF8-42106BC6DFBF}"/>
                    </a:ext>
                  </a:extLst>
                </p:cNvPr>
                <p:cNvSpPr/>
                <p:nvPr/>
              </p:nvSpPr>
              <p:spPr>
                <a:xfrm>
                  <a:off x="-41065" y="9612161"/>
                  <a:ext cx="844061" cy="417230"/>
                </a:xfrm>
                <a:custGeom>
                  <a:avLst/>
                  <a:gdLst>
                    <a:gd name="connsiteX0" fmla="*/ 0 w 812006"/>
                    <a:gd name="connsiteY0" fmla="*/ 378619 h 409575"/>
                    <a:gd name="connsiteX1" fmla="*/ 176213 w 812006"/>
                    <a:gd name="connsiteY1" fmla="*/ 159544 h 409575"/>
                    <a:gd name="connsiteX2" fmla="*/ 673894 w 812006"/>
                    <a:gd name="connsiteY2" fmla="*/ 0 h 409575"/>
                    <a:gd name="connsiteX3" fmla="*/ 790575 w 812006"/>
                    <a:gd name="connsiteY3" fmla="*/ 71438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9654 h 410610"/>
                    <a:gd name="connsiteX1" fmla="*/ 176213 w 812006"/>
                    <a:gd name="connsiteY1" fmla="*/ 160579 h 410610"/>
                    <a:gd name="connsiteX2" fmla="*/ 673894 w 812006"/>
                    <a:gd name="connsiteY2" fmla="*/ 1035 h 410610"/>
                    <a:gd name="connsiteX3" fmla="*/ 809625 w 812006"/>
                    <a:gd name="connsiteY3" fmla="*/ 101048 h 410610"/>
                    <a:gd name="connsiteX4" fmla="*/ 812006 w 812006"/>
                    <a:gd name="connsiteY4" fmla="*/ 279641 h 410610"/>
                    <a:gd name="connsiteX5" fmla="*/ 421481 w 812006"/>
                    <a:gd name="connsiteY5" fmla="*/ 410610 h 410610"/>
                    <a:gd name="connsiteX6" fmla="*/ 0 w 812006"/>
                    <a:gd name="connsiteY6" fmla="*/ 379654 h 410610"/>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23135"/>
                    <a:gd name="connsiteY0" fmla="*/ 383901 h 414857"/>
                    <a:gd name="connsiteX1" fmla="*/ 176213 w 823135"/>
                    <a:gd name="connsiteY1" fmla="*/ 164826 h 414857"/>
                    <a:gd name="connsiteX2" fmla="*/ 673894 w 823135"/>
                    <a:gd name="connsiteY2" fmla="*/ 5282 h 414857"/>
                    <a:gd name="connsiteX3" fmla="*/ 809625 w 823135"/>
                    <a:gd name="connsiteY3" fmla="*/ 105295 h 414857"/>
                    <a:gd name="connsiteX4" fmla="*/ 812006 w 823135"/>
                    <a:gd name="connsiteY4" fmla="*/ 283888 h 414857"/>
                    <a:gd name="connsiteX5" fmla="*/ 421481 w 823135"/>
                    <a:gd name="connsiteY5" fmla="*/ 414857 h 414857"/>
                    <a:gd name="connsiteX6" fmla="*/ 0 w 823135"/>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2142 h 413098"/>
                    <a:gd name="connsiteX1" fmla="*/ 176213 w 819966"/>
                    <a:gd name="connsiteY1" fmla="*/ 163067 h 413098"/>
                    <a:gd name="connsiteX2" fmla="*/ 673894 w 819966"/>
                    <a:gd name="connsiteY2" fmla="*/ 3523 h 413098"/>
                    <a:gd name="connsiteX3" fmla="*/ 809625 w 819966"/>
                    <a:gd name="connsiteY3" fmla="*/ 103536 h 413098"/>
                    <a:gd name="connsiteX4" fmla="*/ 812006 w 819966"/>
                    <a:gd name="connsiteY4" fmla="*/ 282129 h 413098"/>
                    <a:gd name="connsiteX5" fmla="*/ 421481 w 819966"/>
                    <a:gd name="connsiteY5" fmla="*/ 413098 h 413098"/>
                    <a:gd name="connsiteX6" fmla="*/ 0 w 819966"/>
                    <a:gd name="connsiteY6" fmla="*/ 382142 h 413098"/>
                    <a:gd name="connsiteX0" fmla="*/ 0 w 819966"/>
                    <a:gd name="connsiteY0" fmla="*/ 383290 h 414246"/>
                    <a:gd name="connsiteX1" fmla="*/ 176213 w 819966"/>
                    <a:gd name="connsiteY1" fmla="*/ 164215 h 414246"/>
                    <a:gd name="connsiteX2" fmla="*/ 673894 w 819966"/>
                    <a:gd name="connsiteY2" fmla="*/ 4671 h 414246"/>
                    <a:gd name="connsiteX3" fmla="*/ 809625 w 819966"/>
                    <a:gd name="connsiteY3" fmla="*/ 104684 h 414246"/>
                    <a:gd name="connsiteX4" fmla="*/ 812006 w 819966"/>
                    <a:gd name="connsiteY4" fmla="*/ 283277 h 414246"/>
                    <a:gd name="connsiteX5" fmla="*/ 421481 w 819966"/>
                    <a:gd name="connsiteY5" fmla="*/ 414246 h 414246"/>
                    <a:gd name="connsiteX6" fmla="*/ 0 w 819966"/>
                    <a:gd name="connsiteY6" fmla="*/ 383290 h 414246"/>
                    <a:gd name="connsiteX0" fmla="*/ 0 w 819966"/>
                    <a:gd name="connsiteY0" fmla="*/ 387256 h 418212"/>
                    <a:gd name="connsiteX1" fmla="*/ 176213 w 819966"/>
                    <a:gd name="connsiteY1" fmla="*/ 168181 h 418212"/>
                    <a:gd name="connsiteX2" fmla="*/ 673894 w 819966"/>
                    <a:gd name="connsiteY2" fmla="*/ 8637 h 418212"/>
                    <a:gd name="connsiteX3" fmla="*/ 809625 w 819966"/>
                    <a:gd name="connsiteY3" fmla="*/ 108650 h 418212"/>
                    <a:gd name="connsiteX4" fmla="*/ 812006 w 819966"/>
                    <a:gd name="connsiteY4" fmla="*/ 287243 h 418212"/>
                    <a:gd name="connsiteX5" fmla="*/ 421481 w 819966"/>
                    <a:gd name="connsiteY5" fmla="*/ 418212 h 418212"/>
                    <a:gd name="connsiteX6" fmla="*/ 0 w 819966"/>
                    <a:gd name="connsiteY6" fmla="*/ 387256 h 418212"/>
                    <a:gd name="connsiteX0" fmla="*/ 0 w 819966"/>
                    <a:gd name="connsiteY0" fmla="*/ 385189 h 416145"/>
                    <a:gd name="connsiteX1" fmla="*/ 176213 w 819966"/>
                    <a:gd name="connsiteY1" fmla="*/ 166114 h 416145"/>
                    <a:gd name="connsiteX2" fmla="*/ 673894 w 819966"/>
                    <a:gd name="connsiteY2" fmla="*/ 6570 h 416145"/>
                    <a:gd name="connsiteX3" fmla="*/ 809625 w 819966"/>
                    <a:gd name="connsiteY3" fmla="*/ 106583 h 416145"/>
                    <a:gd name="connsiteX4" fmla="*/ 812006 w 819966"/>
                    <a:gd name="connsiteY4" fmla="*/ 285176 h 416145"/>
                    <a:gd name="connsiteX5" fmla="*/ 421481 w 819966"/>
                    <a:gd name="connsiteY5" fmla="*/ 416145 h 416145"/>
                    <a:gd name="connsiteX6" fmla="*/ 0 w 819966"/>
                    <a:gd name="connsiteY6" fmla="*/ 385189 h 416145"/>
                    <a:gd name="connsiteX0" fmla="*/ 0 w 819966"/>
                    <a:gd name="connsiteY0" fmla="*/ 382704 h 413660"/>
                    <a:gd name="connsiteX1" fmla="*/ 176213 w 819966"/>
                    <a:gd name="connsiteY1" fmla="*/ 163629 h 413660"/>
                    <a:gd name="connsiteX2" fmla="*/ 673894 w 819966"/>
                    <a:gd name="connsiteY2" fmla="*/ 4085 h 413660"/>
                    <a:gd name="connsiteX3" fmla="*/ 809625 w 819966"/>
                    <a:gd name="connsiteY3" fmla="*/ 104098 h 413660"/>
                    <a:gd name="connsiteX4" fmla="*/ 812006 w 819966"/>
                    <a:gd name="connsiteY4" fmla="*/ 282691 h 413660"/>
                    <a:gd name="connsiteX5" fmla="*/ 421481 w 819966"/>
                    <a:gd name="connsiteY5" fmla="*/ 413660 h 413660"/>
                    <a:gd name="connsiteX6" fmla="*/ 0 w 819966"/>
                    <a:gd name="connsiteY6" fmla="*/ 382704 h 413660"/>
                    <a:gd name="connsiteX0" fmla="*/ 14600 w 834566"/>
                    <a:gd name="connsiteY0" fmla="*/ 382704 h 413660"/>
                    <a:gd name="connsiteX1" fmla="*/ 190813 w 834566"/>
                    <a:gd name="connsiteY1" fmla="*/ 163629 h 413660"/>
                    <a:gd name="connsiteX2" fmla="*/ 688494 w 834566"/>
                    <a:gd name="connsiteY2" fmla="*/ 4085 h 413660"/>
                    <a:gd name="connsiteX3" fmla="*/ 824225 w 834566"/>
                    <a:gd name="connsiteY3" fmla="*/ 104098 h 413660"/>
                    <a:gd name="connsiteX4" fmla="*/ 826606 w 834566"/>
                    <a:gd name="connsiteY4" fmla="*/ 282691 h 413660"/>
                    <a:gd name="connsiteX5" fmla="*/ 436081 w 834566"/>
                    <a:gd name="connsiteY5" fmla="*/ 413660 h 413660"/>
                    <a:gd name="connsiteX6" fmla="*/ 14600 w 834566"/>
                    <a:gd name="connsiteY6" fmla="*/ 382704 h 413660"/>
                    <a:gd name="connsiteX0" fmla="*/ 22169 w 842135"/>
                    <a:gd name="connsiteY0" fmla="*/ 382704 h 413660"/>
                    <a:gd name="connsiteX1" fmla="*/ 198382 w 842135"/>
                    <a:gd name="connsiteY1" fmla="*/ 163629 h 413660"/>
                    <a:gd name="connsiteX2" fmla="*/ 696063 w 842135"/>
                    <a:gd name="connsiteY2" fmla="*/ 4085 h 413660"/>
                    <a:gd name="connsiteX3" fmla="*/ 831794 w 842135"/>
                    <a:gd name="connsiteY3" fmla="*/ 104098 h 413660"/>
                    <a:gd name="connsiteX4" fmla="*/ 834175 w 842135"/>
                    <a:gd name="connsiteY4" fmla="*/ 282691 h 413660"/>
                    <a:gd name="connsiteX5" fmla="*/ 443650 w 842135"/>
                    <a:gd name="connsiteY5" fmla="*/ 413660 h 413660"/>
                    <a:gd name="connsiteX6" fmla="*/ 22169 w 842135"/>
                    <a:gd name="connsiteY6" fmla="*/ 382704 h 413660"/>
                    <a:gd name="connsiteX0" fmla="*/ 30000 w 849966"/>
                    <a:gd name="connsiteY0" fmla="*/ 382704 h 413660"/>
                    <a:gd name="connsiteX1" fmla="*/ 206213 w 849966"/>
                    <a:gd name="connsiteY1" fmla="*/ 163629 h 413660"/>
                    <a:gd name="connsiteX2" fmla="*/ 703894 w 849966"/>
                    <a:gd name="connsiteY2" fmla="*/ 4085 h 413660"/>
                    <a:gd name="connsiteX3" fmla="*/ 839625 w 849966"/>
                    <a:gd name="connsiteY3" fmla="*/ 104098 h 413660"/>
                    <a:gd name="connsiteX4" fmla="*/ 842006 w 849966"/>
                    <a:gd name="connsiteY4" fmla="*/ 282691 h 413660"/>
                    <a:gd name="connsiteX5" fmla="*/ 451481 w 849966"/>
                    <a:gd name="connsiteY5" fmla="*/ 413660 h 413660"/>
                    <a:gd name="connsiteX6" fmla="*/ 30000 w 849966"/>
                    <a:gd name="connsiteY6" fmla="*/ 382704 h 413660"/>
                    <a:gd name="connsiteX0" fmla="*/ 30000 w 849966"/>
                    <a:gd name="connsiteY0" fmla="*/ 383528 h 414484"/>
                    <a:gd name="connsiteX1" fmla="*/ 206213 w 849966"/>
                    <a:gd name="connsiteY1" fmla="*/ 164453 h 414484"/>
                    <a:gd name="connsiteX2" fmla="*/ 703894 w 849966"/>
                    <a:gd name="connsiteY2" fmla="*/ 4909 h 414484"/>
                    <a:gd name="connsiteX3" fmla="*/ 839625 w 849966"/>
                    <a:gd name="connsiteY3" fmla="*/ 104922 h 414484"/>
                    <a:gd name="connsiteX4" fmla="*/ 842006 w 849966"/>
                    <a:gd name="connsiteY4" fmla="*/ 283515 h 414484"/>
                    <a:gd name="connsiteX5" fmla="*/ 451481 w 849966"/>
                    <a:gd name="connsiteY5" fmla="*/ 414484 h 414484"/>
                    <a:gd name="connsiteX6" fmla="*/ 30000 w 849966"/>
                    <a:gd name="connsiteY6" fmla="*/ 383528 h 414484"/>
                    <a:gd name="connsiteX0" fmla="*/ 9464 w 829430"/>
                    <a:gd name="connsiteY0" fmla="*/ 383528 h 414484"/>
                    <a:gd name="connsiteX1" fmla="*/ 185677 w 829430"/>
                    <a:gd name="connsiteY1" fmla="*/ 164453 h 414484"/>
                    <a:gd name="connsiteX2" fmla="*/ 683358 w 829430"/>
                    <a:gd name="connsiteY2" fmla="*/ 4909 h 414484"/>
                    <a:gd name="connsiteX3" fmla="*/ 819089 w 829430"/>
                    <a:gd name="connsiteY3" fmla="*/ 104922 h 414484"/>
                    <a:gd name="connsiteX4" fmla="*/ 821470 w 829430"/>
                    <a:gd name="connsiteY4" fmla="*/ 283515 h 414484"/>
                    <a:gd name="connsiteX5" fmla="*/ 430945 w 829430"/>
                    <a:gd name="connsiteY5" fmla="*/ 414484 h 414484"/>
                    <a:gd name="connsiteX6" fmla="*/ 9464 w 829430"/>
                    <a:gd name="connsiteY6" fmla="*/ 383528 h 414484"/>
                    <a:gd name="connsiteX0" fmla="*/ 11197 w 831163"/>
                    <a:gd name="connsiteY0" fmla="*/ 383712 h 414668"/>
                    <a:gd name="connsiteX1" fmla="*/ 187410 w 831163"/>
                    <a:gd name="connsiteY1" fmla="*/ 164637 h 414668"/>
                    <a:gd name="connsiteX2" fmla="*/ 685091 w 831163"/>
                    <a:gd name="connsiteY2" fmla="*/ 5093 h 414668"/>
                    <a:gd name="connsiteX3" fmla="*/ 820822 w 831163"/>
                    <a:gd name="connsiteY3" fmla="*/ 105106 h 414668"/>
                    <a:gd name="connsiteX4" fmla="*/ 823203 w 831163"/>
                    <a:gd name="connsiteY4" fmla="*/ 283699 h 414668"/>
                    <a:gd name="connsiteX5" fmla="*/ 432678 w 831163"/>
                    <a:gd name="connsiteY5" fmla="*/ 414668 h 414668"/>
                    <a:gd name="connsiteX6" fmla="*/ 11197 w 831163"/>
                    <a:gd name="connsiteY6" fmla="*/ 383712 h 414668"/>
                    <a:gd name="connsiteX0" fmla="*/ 27114 w 847080"/>
                    <a:gd name="connsiteY0" fmla="*/ 383712 h 414668"/>
                    <a:gd name="connsiteX1" fmla="*/ 203327 w 847080"/>
                    <a:gd name="connsiteY1" fmla="*/ 164637 h 414668"/>
                    <a:gd name="connsiteX2" fmla="*/ 701008 w 847080"/>
                    <a:gd name="connsiteY2" fmla="*/ 5093 h 414668"/>
                    <a:gd name="connsiteX3" fmla="*/ 836739 w 847080"/>
                    <a:gd name="connsiteY3" fmla="*/ 105106 h 414668"/>
                    <a:gd name="connsiteX4" fmla="*/ 839120 w 847080"/>
                    <a:gd name="connsiteY4" fmla="*/ 283699 h 414668"/>
                    <a:gd name="connsiteX5" fmla="*/ 448595 w 847080"/>
                    <a:gd name="connsiteY5" fmla="*/ 414668 h 414668"/>
                    <a:gd name="connsiteX6" fmla="*/ 27114 w 847080"/>
                    <a:gd name="connsiteY6" fmla="*/ 383712 h 414668"/>
                    <a:gd name="connsiteX0" fmla="*/ 26142 w 846108"/>
                    <a:gd name="connsiteY0" fmla="*/ 383712 h 414668"/>
                    <a:gd name="connsiteX1" fmla="*/ 202355 w 846108"/>
                    <a:gd name="connsiteY1" fmla="*/ 164637 h 414668"/>
                    <a:gd name="connsiteX2" fmla="*/ 700036 w 846108"/>
                    <a:gd name="connsiteY2" fmla="*/ 5093 h 414668"/>
                    <a:gd name="connsiteX3" fmla="*/ 835767 w 846108"/>
                    <a:gd name="connsiteY3" fmla="*/ 105106 h 414668"/>
                    <a:gd name="connsiteX4" fmla="*/ 838148 w 846108"/>
                    <a:gd name="connsiteY4" fmla="*/ 283699 h 414668"/>
                    <a:gd name="connsiteX5" fmla="*/ 447623 w 846108"/>
                    <a:gd name="connsiteY5" fmla="*/ 414668 h 414668"/>
                    <a:gd name="connsiteX6" fmla="*/ 26142 w 846108"/>
                    <a:gd name="connsiteY6" fmla="*/ 383712 h 414668"/>
                    <a:gd name="connsiteX0" fmla="*/ 26142 w 843997"/>
                    <a:gd name="connsiteY0" fmla="*/ 383712 h 414668"/>
                    <a:gd name="connsiteX1" fmla="*/ 202355 w 843997"/>
                    <a:gd name="connsiteY1" fmla="*/ 164637 h 414668"/>
                    <a:gd name="connsiteX2" fmla="*/ 700036 w 843997"/>
                    <a:gd name="connsiteY2" fmla="*/ 5093 h 414668"/>
                    <a:gd name="connsiteX3" fmla="*/ 835767 w 843997"/>
                    <a:gd name="connsiteY3" fmla="*/ 105106 h 414668"/>
                    <a:gd name="connsiteX4" fmla="*/ 838148 w 843997"/>
                    <a:gd name="connsiteY4" fmla="*/ 283699 h 414668"/>
                    <a:gd name="connsiteX5" fmla="*/ 447623 w 843997"/>
                    <a:gd name="connsiteY5" fmla="*/ 414668 h 414668"/>
                    <a:gd name="connsiteX6" fmla="*/ 26142 w 843997"/>
                    <a:gd name="connsiteY6" fmla="*/ 383712 h 414668"/>
                    <a:gd name="connsiteX0" fmla="*/ 26142 w 843997"/>
                    <a:gd name="connsiteY0" fmla="*/ 379762 h 410718"/>
                    <a:gd name="connsiteX1" fmla="*/ 202355 w 843997"/>
                    <a:gd name="connsiteY1" fmla="*/ 160687 h 410718"/>
                    <a:gd name="connsiteX2" fmla="*/ 700036 w 843997"/>
                    <a:gd name="connsiteY2" fmla="*/ 1143 h 410718"/>
                    <a:gd name="connsiteX3" fmla="*/ 835767 w 843997"/>
                    <a:gd name="connsiteY3" fmla="*/ 101156 h 410718"/>
                    <a:gd name="connsiteX4" fmla="*/ 838148 w 843997"/>
                    <a:gd name="connsiteY4" fmla="*/ 279749 h 410718"/>
                    <a:gd name="connsiteX5" fmla="*/ 447623 w 843997"/>
                    <a:gd name="connsiteY5" fmla="*/ 410718 h 410718"/>
                    <a:gd name="connsiteX6" fmla="*/ 26142 w 843997"/>
                    <a:gd name="connsiteY6" fmla="*/ 379762 h 410718"/>
                    <a:gd name="connsiteX0" fmla="*/ 22632 w 843654"/>
                    <a:gd name="connsiteY0" fmla="*/ 384205 h 415161"/>
                    <a:gd name="connsiteX1" fmla="*/ 198845 w 843654"/>
                    <a:gd name="connsiteY1" fmla="*/ 165130 h 415161"/>
                    <a:gd name="connsiteX2" fmla="*/ 687001 w 843654"/>
                    <a:gd name="connsiteY2" fmla="*/ 823 h 415161"/>
                    <a:gd name="connsiteX3" fmla="*/ 832257 w 843654"/>
                    <a:gd name="connsiteY3" fmla="*/ 105599 h 415161"/>
                    <a:gd name="connsiteX4" fmla="*/ 834638 w 843654"/>
                    <a:gd name="connsiteY4" fmla="*/ 284192 h 415161"/>
                    <a:gd name="connsiteX5" fmla="*/ 444113 w 843654"/>
                    <a:gd name="connsiteY5" fmla="*/ 415161 h 415161"/>
                    <a:gd name="connsiteX6" fmla="*/ 22632 w 843654"/>
                    <a:gd name="connsiteY6" fmla="*/ 384205 h 415161"/>
                    <a:gd name="connsiteX0" fmla="*/ 22632 w 843654"/>
                    <a:gd name="connsiteY0" fmla="*/ 386809 h 417765"/>
                    <a:gd name="connsiteX1" fmla="*/ 198845 w 843654"/>
                    <a:gd name="connsiteY1" fmla="*/ 167734 h 417765"/>
                    <a:gd name="connsiteX2" fmla="*/ 687001 w 843654"/>
                    <a:gd name="connsiteY2" fmla="*/ 3427 h 417765"/>
                    <a:gd name="connsiteX3" fmla="*/ 832257 w 843654"/>
                    <a:gd name="connsiteY3" fmla="*/ 108203 h 417765"/>
                    <a:gd name="connsiteX4" fmla="*/ 834638 w 843654"/>
                    <a:gd name="connsiteY4" fmla="*/ 286796 h 417765"/>
                    <a:gd name="connsiteX5" fmla="*/ 444113 w 843654"/>
                    <a:gd name="connsiteY5" fmla="*/ 417765 h 417765"/>
                    <a:gd name="connsiteX6" fmla="*/ 22632 w 843654"/>
                    <a:gd name="connsiteY6" fmla="*/ 386809 h 417765"/>
                    <a:gd name="connsiteX0" fmla="*/ 22632 w 843654"/>
                    <a:gd name="connsiteY0" fmla="*/ 386289 h 417245"/>
                    <a:gd name="connsiteX1" fmla="*/ 198845 w 843654"/>
                    <a:gd name="connsiteY1" fmla="*/ 167214 h 417245"/>
                    <a:gd name="connsiteX2" fmla="*/ 687001 w 843654"/>
                    <a:gd name="connsiteY2" fmla="*/ 2907 h 417245"/>
                    <a:gd name="connsiteX3" fmla="*/ 832257 w 843654"/>
                    <a:gd name="connsiteY3" fmla="*/ 107683 h 417245"/>
                    <a:gd name="connsiteX4" fmla="*/ 834638 w 843654"/>
                    <a:gd name="connsiteY4" fmla="*/ 286276 h 417245"/>
                    <a:gd name="connsiteX5" fmla="*/ 444113 w 843654"/>
                    <a:gd name="connsiteY5" fmla="*/ 417245 h 417245"/>
                    <a:gd name="connsiteX6" fmla="*/ 22632 w 843654"/>
                    <a:gd name="connsiteY6" fmla="*/ 386289 h 417245"/>
                    <a:gd name="connsiteX0" fmla="*/ 24190 w 828543"/>
                    <a:gd name="connsiteY0" fmla="*/ 381512 h 417230"/>
                    <a:gd name="connsiteX1" fmla="*/ 183734 w 828543"/>
                    <a:gd name="connsiteY1" fmla="*/ 167199 h 417230"/>
                    <a:gd name="connsiteX2" fmla="*/ 671890 w 828543"/>
                    <a:gd name="connsiteY2" fmla="*/ 2892 h 417230"/>
                    <a:gd name="connsiteX3" fmla="*/ 817146 w 828543"/>
                    <a:gd name="connsiteY3" fmla="*/ 107668 h 417230"/>
                    <a:gd name="connsiteX4" fmla="*/ 819527 w 828543"/>
                    <a:gd name="connsiteY4" fmla="*/ 286261 h 417230"/>
                    <a:gd name="connsiteX5" fmla="*/ 429002 w 828543"/>
                    <a:gd name="connsiteY5" fmla="*/ 417230 h 417230"/>
                    <a:gd name="connsiteX6" fmla="*/ 24190 w 828543"/>
                    <a:gd name="connsiteY6" fmla="*/ 381512 h 417230"/>
                    <a:gd name="connsiteX0" fmla="*/ 39708 w 844061"/>
                    <a:gd name="connsiteY0" fmla="*/ 381512 h 417230"/>
                    <a:gd name="connsiteX1" fmla="*/ 199252 w 844061"/>
                    <a:gd name="connsiteY1" fmla="*/ 167199 h 417230"/>
                    <a:gd name="connsiteX2" fmla="*/ 687408 w 844061"/>
                    <a:gd name="connsiteY2" fmla="*/ 2892 h 417230"/>
                    <a:gd name="connsiteX3" fmla="*/ 832664 w 844061"/>
                    <a:gd name="connsiteY3" fmla="*/ 107668 h 417230"/>
                    <a:gd name="connsiteX4" fmla="*/ 835045 w 844061"/>
                    <a:gd name="connsiteY4" fmla="*/ 286261 h 417230"/>
                    <a:gd name="connsiteX5" fmla="*/ 444520 w 844061"/>
                    <a:gd name="connsiteY5" fmla="*/ 417230 h 417230"/>
                    <a:gd name="connsiteX6" fmla="*/ 39708 w 844061"/>
                    <a:gd name="connsiteY6" fmla="*/ 381512 h 4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061" h="417230">
                      <a:moveTo>
                        <a:pt x="39708" y="381512"/>
                      </a:moveTo>
                      <a:cubicBezTo>
                        <a:pt x="-77370" y="354128"/>
                        <a:pt x="91302" y="230302"/>
                        <a:pt x="199252" y="167199"/>
                      </a:cubicBezTo>
                      <a:cubicBezTo>
                        <a:pt x="307202" y="104096"/>
                        <a:pt x="588982" y="-20524"/>
                        <a:pt x="687408" y="2892"/>
                      </a:cubicBezTo>
                      <a:cubicBezTo>
                        <a:pt x="785834" y="26308"/>
                        <a:pt x="808058" y="60440"/>
                        <a:pt x="832664" y="107668"/>
                      </a:cubicBezTo>
                      <a:cubicBezTo>
                        <a:pt x="857270" y="154896"/>
                        <a:pt x="834251" y="226730"/>
                        <a:pt x="835045" y="286261"/>
                      </a:cubicBezTo>
                      <a:lnTo>
                        <a:pt x="444520" y="417230"/>
                      </a:lnTo>
                      <a:lnTo>
                        <a:pt x="39708" y="381512"/>
                      </a:ln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2" name="任意多边形 142">
                  <a:extLst>
                    <a:ext uri="{FF2B5EF4-FFF2-40B4-BE49-F238E27FC236}">
                      <a16:creationId xmlns:a16="http://schemas.microsoft.com/office/drawing/2014/main" id="{8E4212BD-D5E8-4608-AC2C-FB4119765075}"/>
                    </a:ext>
                  </a:extLst>
                </p:cNvPr>
                <p:cNvSpPr/>
                <p:nvPr/>
              </p:nvSpPr>
              <p:spPr>
                <a:xfrm>
                  <a:off x="-116241" y="9672486"/>
                  <a:ext cx="307767" cy="264036"/>
                </a:xfrm>
                <a:custGeom>
                  <a:avLst/>
                  <a:gdLst>
                    <a:gd name="connsiteX0" fmla="*/ 0 w 295275"/>
                    <a:gd name="connsiteY0" fmla="*/ 0 h 250031"/>
                    <a:gd name="connsiteX1" fmla="*/ 295275 w 295275"/>
                    <a:gd name="connsiteY1" fmla="*/ 80962 h 250031"/>
                    <a:gd name="connsiteX2" fmla="*/ 128587 w 295275"/>
                    <a:gd name="connsiteY2" fmla="*/ 250031 h 250031"/>
                    <a:gd name="connsiteX3" fmla="*/ 0 w 295275"/>
                    <a:gd name="connsiteY3" fmla="*/ 0 h 250031"/>
                    <a:gd name="connsiteX0" fmla="*/ 0 w 295275"/>
                    <a:gd name="connsiteY0" fmla="*/ 14005 h 264036"/>
                    <a:gd name="connsiteX1" fmla="*/ 295275 w 295275"/>
                    <a:gd name="connsiteY1" fmla="*/ 94967 h 264036"/>
                    <a:gd name="connsiteX2" fmla="*/ 128587 w 295275"/>
                    <a:gd name="connsiteY2" fmla="*/ 264036 h 264036"/>
                    <a:gd name="connsiteX3" fmla="*/ 0 w 295275"/>
                    <a:gd name="connsiteY3" fmla="*/ 14005 h 264036"/>
                    <a:gd name="connsiteX0" fmla="*/ 12492 w 307767"/>
                    <a:gd name="connsiteY0" fmla="*/ 14005 h 264036"/>
                    <a:gd name="connsiteX1" fmla="*/ 307767 w 307767"/>
                    <a:gd name="connsiteY1" fmla="*/ 94967 h 264036"/>
                    <a:gd name="connsiteX2" fmla="*/ 141079 w 307767"/>
                    <a:gd name="connsiteY2" fmla="*/ 264036 h 264036"/>
                    <a:gd name="connsiteX3" fmla="*/ 12492 w 307767"/>
                    <a:gd name="connsiteY3" fmla="*/ 14005 h 264036"/>
                  </a:gdLst>
                  <a:ahLst/>
                  <a:cxnLst>
                    <a:cxn ang="0">
                      <a:pos x="connsiteX0" y="connsiteY0"/>
                    </a:cxn>
                    <a:cxn ang="0">
                      <a:pos x="connsiteX1" y="connsiteY1"/>
                    </a:cxn>
                    <a:cxn ang="0">
                      <a:pos x="connsiteX2" y="connsiteY2"/>
                    </a:cxn>
                    <a:cxn ang="0">
                      <a:pos x="connsiteX3" y="connsiteY3"/>
                    </a:cxn>
                  </a:cxnLst>
                  <a:rect l="l" t="t" r="r" b="b"/>
                  <a:pathLst>
                    <a:path w="307767" h="264036">
                      <a:moveTo>
                        <a:pt x="12492" y="14005"/>
                      </a:moveTo>
                      <a:cubicBezTo>
                        <a:pt x="96629" y="-37589"/>
                        <a:pt x="209342" y="67980"/>
                        <a:pt x="307767" y="94967"/>
                      </a:cubicBezTo>
                      <a:lnTo>
                        <a:pt x="141079" y="264036"/>
                      </a:lnTo>
                      <a:cubicBezTo>
                        <a:pt x="98217" y="180692"/>
                        <a:pt x="-42277" y="92586"/>
                        <a:pt x="12492" y="14005"/>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3" name="任意多边形 143">
                  <a:extLst>
                    <a:ext uri="{FF2B5EF4-FFF2-40B4-BE49-F238E27FC236}">
                      <a16:creationId xmlns:a16="http://schemas.microsoft.com/office/drawing/2014/main" id="{5C401358-25FF-4330-894A-BAC4DB644A62}"/>
                    </a:ext>
                  </a:extLst>
                </p:cNvPr>
                <p:cNvSpPr/>
                <p:nvPr/>
              </p:nvSpPr>
              <p:spPr>
                <a:xfrm>
                  <a:off x="-56125" y="9628766"/>
                  <a:ext cx="850626" cy="350841"/>
                </a:xfrm>
                <a:custGeom>
                  <a:avLst/>
                  <a:gdLst>
                    <a:gd name="connsiteX0" fmla="*/ 711994 w 828675"/>
                    <a:gd name="connsiteY0" fmla="*/ 0 h 338138"/>
                    <a:gd name="connsiteX1" fmla="*/ 0 w 828675"/>
                    <a:gd name="connsiteY1" fmla="*/ 338138 h 338138"/>
                    <a:gd name="connsiteX2" fmla="*/ 828675 w 828675"/>
                    <a:gd name="connsiteY2" fmla="*/ 90488 h 338138"/>
                    <a:gd name="connsiteX3" fmla="*/ 711994 w 828675"/>
                    <a:gd name="connsiteY3" fmla="*/ 0 h 338138"/>
                    <a:gd name="connsiteX0" fmla="*/ 712001 w 828682"/>
                    <a:gd name="connsiteY0" fmla="*/ 0 h 369677"/>
                    <a:gd name="connsiteX1" fmla="*/ 7 w 828682"/>
                    <a:gd name="connsiteY1" fmla="*/ 338138 h 369677"/>
                    <a:gd name="connsiteX2" fmla="*/ 828682 w 828682"/>
                    <a:gd name="connsiteY2" fmla="*/ 90488 h 369677"/>
                    <a:gd name="connsiteX3" fmla="*/ 712001 w 828682"/>
                    <a:gd name="connsiteY3" fmla="*/ 0 h 369677"/>
                    <a:gd name="connsiteX0" fmla="*/ 717397 w 834078"/>
                    <a:gd name="connsiteY0" fmla="*/ 0 h 369677"/>
                    <a:gd name="connsiteX1" fmla="*/ 5403 w 834078"/>
                    <a:gd name="connsiteY1" fmla="*/ 338138 h 369677"/>
                    <a:gd name="connsiteX2" fmla="*/ 834078 w 834078"/>
                    <a:gd name="connsiteY2" fmla="*/ 90488 h 369677"/>
                    <a:gd name="connsiteX3" fmla="*/ 717397 w 834078"/>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12 h 369689"/>
                    <a:gd name="connsiteX1" fmla="*/ 5490 w 834165"/>
                    <a:gd name="connsiteY1" fmla="*/ 338150 h 369689"/>
                    <a:gd name="connsiteX2" fmla="*/ 834165 w 834165"/>
                    <a:gd name="connsiteY2" fmla="*/ 90500 h 369689"/>
                    <a:gd name="connsiteX3" fmla="*/ 717484 w 834165"/>
                    <a:gd name="connsiteY3" fmla="*/ 12 h 369689"/>
                    <a:gd name="connsiteX0" fmla="*/ 717484 w 834165"/>
                    <a:gd name="connsiteY0" fmla="*/ 12 h 377528"/>
                    <a:gd name="connsiteX1" fmla="*/ 5490 w 834165"/>
                    <a:gd name="connsiteY1" fmla="*/ 338150 h 377528"/>
                    <a:gd name="connsiteX2" fmla="*/ 834165 w 834165"/>
                    <a:gd name="connsiteY2" fmla="*/ 90500 h 377528"/>
                    <a:gd name="connsiteX3" fmla="*/ 717484 w 834165"/>
                    <a:gd name="connsiteY3" fmla="*/ 12 h 377528"/>
                    <a:gd name="connsiteX0" fmla="*/ 717484 w 834165"/>
                    <a:gd name="connsiteY0" fmla="*/ 12 h 368175"/>
                    <a:gd name="connsiteX1" fmla="*/ 5490 w 834165"/>
                    <a:gd name="connsiteY1" fmla="*/ 338150 h 368175"/>
                    <a:gd name="connsiteX2" fmla="*/ 834165 w 834165"/>
                    <a:gd name="connsiteY2" fmla="*/ 90500 h 368175"/>
                    <a:gd name="connsiteX3" fmla="*/ 717484 w 834165"/>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8613 w 835294"/>
                    <a:gd name="connsiteY0" fmla="*/ 12 h 368175"/>
                    <a:gd name="connsiteX1" fmla="*/ 6619 w 835294"/>
                    <a:gd name="connsiteY1" fmla="*/ 338150 h 368175"/>
                    <a:gd name="connsiteX2" fmla="*/ 835294 w 835294"/>
                    <a:gd name="connsiteY2" fmla="*/ 90500 h 368175"/>
                    <a:gd name="connsiteX3" fmla="*/ 718613 w 835294"/>
                    <a:gd name="connsiteY3" fmla="*/ 12 h 368175"/>
                    <a:gd name="connsiteX0" fmla="*/ 718613 w 835294"/>
                    <a:gd name="connsiteY0" fmla="*/ 12 h 350841"/>
                    <a:gd name="connsiteX1" fmla="*/ 6619 w 835294"/>
                    <a:gd name="connsiteY1" fmla="*/ 338150 h 350841"/>
                    <a:gd name="connsiteX2" fmla="*/ 835294 w 835294"/>
                    <a:gd name="connsiteY2" fmla="*/ 90500 h 350841"/>
                    <a:gd name="connsiteX3" fmla="*/ 718613 w 835294"/>
                    <a:gd name="connsiteY3" fmla="*/ 12 h 350841"/>
                  </a:gdLst>
                  <a:ahLst/>
                  <a:cxnLst>
                    <a:cxn ang="0">
                      <a:pos x="connsiteX0" y="connsiteY0"/>
                    </a:cxn>
                    <a:cxn ang="0">
                      <a:pos x="connsiteX1" y="connsiteY1"/>
                    </a:cxn>
                    <a:cxn ang="0">
                      <a:pos x="connsiteX2" y="connsiteY2"/>
                    </a:cxn>
                    <a:cxn ang="0">
                      <a:pos x="connsiteX3" y="connsiteY3"/>
                    </a:cxn>
                  </a:cxnLst>
                  <a:rect l="l" t="t" r="r" b="b"/>
                  <a:pathLst>
                    <a:path w="835294" h="350841">
                      <a:moveTo>
                        <a:pt x="718613" y="12"/>
                      </a:moveTo>
                      <a:cubicBezTo>
                        <a:pt x="471757" y="265125"/>
                        <a:pt x="-65612" y="239725"/>
                        <a:pt x="6619" y="338150"/>
                      </a:cubicBezTo>
                      <a:cubicBezTo>
                        <a:pt x="-2907" y="393712"/>
                        <a:pt x="720994" y="258775"/>
                        <a:pt x="835294" y="90500"/>
                      </a:cubicBezTo>
                      <a:cubicBezTo>
                        <a:pt x="813069" y="36525"/>
                        <a:pt x="767032" y="-781"/>
                        <a:pt x="718613" y="12"/>
                      </a:cubicBez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rPr>
                    <a:t>                                                                </a:t>
                  </a:r>
                  <a:endParaRPr lang="zh-CN" altLang="en-US" dirty="0">
                    <a:latin typeface="字魂59号-创粗黑" panose="00000500000000000000" pitchFamily="2" charset="-122"/>
                  </a:endParaRPr>
                </a:p>
              </p:txBody>
            </p:sp>
            <p:sp>
              <p:nvSpPr>
                <p:cNvPr id="24" name="椭圆 369">
                  <a:extLst>
                    <a:ext uri="{FF2B5EF4-FFF2-40B4-BE49-F238E27FC236}">
                      <a16:creationId xmlns:a16="http://schemas.microsoft.com/office/drawing/2014/main" id="{CADEAA91-DD76-453D-85BE-673EA0EAFA42}"/>
                    </a:ext>
                  </a:extLst>
                </p:cNvPr>
                <p:cNvSpPr/>
                <p:nvPr/>
              </p:nvSpPr>
              <p:spPr>
                <a:xfrm rot="21151079">
                  <a:off x="167974" y="9851770"/>
                  <a:ext cx="427168" cy="109187"/>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5" name="椭圆 369">
                  <a:extLst>
                    <a:ext uri="{FF2B5EF4-FFF2-40B4-BE49-F238E27FC236}">
                      <a16:creationId xmlns:a16="http://schemas.microsoft.com/office/drawing/2014/main" id="{C3BE6DB1-9C4A-46C3-9511-7D8766F642B0}"/>
                    </a:ext>
                  </a:extLst>
                </p:cNvPr>
                <p:cNvSpPr/>
                <p:nvPr/>
              </p:nvSpPr>
              <p:spPr>
                <a:xfrm rot="21151079">
                  <a:off x="-53909" y="9884611"/>
                  <a:ext cx="178865" cy="45719"/>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26" name="组合 21">
                  <a:extLst>
                    <a:ext uri="{FF2B5EF4-FFF2-40B4-BE49-F238E27FC236}">
                      <a16:creationId xmlns:a16="http://schemas.microsoft.com/office/drawing/2014/main" id="{581EC399-EA8D-41C4-B95F-CC0F437374D9}"/>
                    </a:ext>
                  </a:extLst>
                </p:cNvPr>
                <p:cNvGrpSpPr/>
                <p:nvPr/>
              </p:nvGrpSpPr>
              <p:grpSpPr>
                <a:xfrm>
                  <a:off x="620531" y="9636924"/>
                  <a:ext cx="118084" cy="158131"/>
                  <a:chOff x="620531" y="9636924"/>
                  <a:chExt cx="118084" cy="158131"/>
                </a:xfrm>
              </p:grpSpPr>
              <p:sp>
                <p:nvSpPr>
                  <p:cNvPr id="27" name="任意多边形 147">
                    <a:extLst>
                      <a:ext uri="{FF2B5EF4-FFF2-40B4-BE49-F238E27FC236}">
                        <a16:creationId xmlns:a16="http://schemas.microsoft.com/office/drawing/2014/main" id="{AEE822B5-2EB4-44A9-913D-FD5F6BAF719C}"/>
                      </a:ext>
                    </a:extLst>
                  </p:cNvPr>
                  <p:cNvSpPr/>
                  <p:nvPr/>
                </p:nvSpPr>
                <p:spPr>
                  <a:xfrm rot="19056237">
                    <a:off x="620531" y="9676992"/>
                    <a:ext cx="83834"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8" name="任意多边形 148">
                    <a:extLst>
                      <a:ext uri="{FF2B5EF4-FFF2-40B4-BE49-F238E27FC236}">
                        <a16:creationId xmlns:a16="http://schemas.microsoft.com/office/drawing/2014/main" id="{D096DF14-9C70-4F1E-A09F-BF860F3D33C0}"/>
                      </a:ext>
                    </a:extLst>
                  </p:cNvPr>
                  <p:cNvSpPr/>
                  <p:nvPr/>
                </p:nvSpPr>
                <p:spPr>
                  <a:xfrm rot="19056237">
                    <a:off x="692896" y="9636924"/>
                    <a:ext cx="45719"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sp>
          <p:nvSpPr>
            <p:cNvPr id="16" name="文本框 2">
              <a:extLst>
                <a:ext uri="{FF2B5EF4-FFF2-40B4-BE49-F238E27FC236}">
                  <a16:creationId xmlns:a16="http://schemas.microsoft.com/office/drawing/2014/main" id="{AC7E8A4B-6E1F-4001-8E6A-B9FFFEA8E53C}"/>
                </a:ext>
              </a:extLst>
            </p:cNvPr>
            <p:cNvSpPr txBox="1"/>
            <p:nvPr/>
          </p:nvSpPr>
          <p:spPr>
            <a:xfrm rot="20879296">
              <a:off x="2513256" y="3223015"/>
              <a:ext cx="4391492" cy="459144"/>
            </a:xfrm>
            <a:prstGeom prst="rect">
              <a:avLst/>
            </a:prstGeom>
            <a:noFill/>
          </p:spPr>
          <p:txBody>
            <a:bodyPr wrap="square" rtlCol="0">
              <a:prstTxWarp prst="textArchUp">
                <a:avLst/>
              </a:prstTxWarp>
              <a:spAutoFit/>
            </a:bodyPr>
            <a:lstStyle>
              <a:defPPr>
                <a:defRPr lang="zh-CN"/>
              </a:defPPr>
              <a:lvl1pPr>
                <a:lnSpc>
                  <a:spcPct val="120000"/>
                </a:lnSpc>
                <a:defRPr sz="2400">
                  <a:latin typeface="汉仪小麦体简" panose="00020600040101010101" pitchFamily="18" charset="-122"/>
                  <a:ea typeface="汉仪小麦体简" panose="00020600040101010101" pitchFamily="18" charset="-122"/>
                </a:defRPr>
              </a:lvl1pPr>
            </a:lstStyle>
            <a:p>
              <a:pPr lvl="0" algn="ctr" defTabSz="342900">
                <a:lnSpc>
                  <a:spcPct val="200000"/>
                </a:lnSpc>
                <a:defRPr/>
              </a:pPr>
              <a:r>
                <a:rPr lang="en-US" sz="3600" b="1">
                  <a:solidFill>
                    <a:srgbClr val="000000"/>
                  </a:solidFill>
                  <a:latin typeface="Times New Roman" panose="02020603050405020304" pitchFamily="18" charset="0"/>
                  <a:cs typeface="Times New Roman" panose="02020603050405020304" pitchFamily="18" charset="0"/>
                </a:rPr>
                <a:t>1 - Biểu đồ cột</a:t>
              </a:r>
            </a:p>
          </p:txBody>
        </p:sp>
      </p:grpSp>
      <p:pic>
        <p:nvPicPr>
          <p:cNvPr id="3" name="Picture 2">
            <a:extLst>
              <a:ext uri="{FF2B5EF4-FFF2-40B4-BE49-F238E27FC236}">
                <a16:creationId xmlns:a16="http://schemas.microsoft.com/office/drawing/2014/main" id="{DB7450BB-08E9-4E3E-A126-661891DC50CB}"/>
              </a:ext>
            </a:extLst>
          </p:cNvPr>
          <p:cNvPicPr>
            <a:picLocks noChangeAspect="1"/>
          </p:cNvPicPr>
          <p:nvPr/>
        </p:nvPicPr>
        <p:blipFill>
          <a:blip r:embed="rId3"/>
          <a:stretch>
            <a:fillRect/>
          </a:stretch>
        </p:blipFill>
        <p:spPr>
          <a:xfrm>
            <a:off x="116869" y="99329"/>
            <a:ext cx="1479159" cy="1317156"/>
          </a:xfrm>
          <a:prstGeom prst="ellipse">
            <a:avLst/>
          </a:prstGeom>
        </p:spPr>
      </p:pic>
      <p:sp>
        <p:nvSpPr>
          <p:cNvPr id="4" name="Rectangle 3">
            <a:extLst>
              <a:ext uri="{FF2B5EF4-FFF2-40B4-BE49-F238E27FC236}">
                <a16:creationId xmlns:a16="http://schemas.microsoft.com/office/drawing/2014/main" id="{F1954147-6A09-4B41-89D7-F4886D12B077}"/>
              </a:ext>
            </a:extLst>
          </p:cNvPr>
          <p:cNvSpPr/>
          <p:nvPr/>
        </p:nvSpPr>
        <p:spPr>
          <a:xfrm>
            <a:off x="1835397" y="250839"/>
            <a:ext cx="4804520" cy="707886"/>
          </a:xfrm>
          <a:prstGeom prst="rect">
            <a:avLst/>
          </a:prstGeom>
          <a:solidFill>
            <a:schemeClr val="accent5">
              <a:lumMod val="60000"/>
              <a:lumOff val="40000"/>
            </a:schemeClr>
          </a:solidFill>
        </p:spPr>
        <p:txBody>
          <a:bodyPr wrap="none">
            <a:spAutoFit/>
          </a:bodyPr>
          <a:lstStyle/>
          <a:p>
            <a:pPr algn="just">
              <a:spcBef>
                <a:spcPts val="600"/>
              </a:spcBef>
              <a:spcAft>
                <a:spcPts val="600"/>
              </a:spcAft>
            </a:pPr>
            <a:r>
              <a:rPr lang="en-US" sz="4000" b="1">
                <a:solidFill>
                  <a:srgbClr val="000000"/>
                </a:solidFill>
                <a:latin typeface="Times New Roman" panose="02020603050405020304" pitchFamily="18" charset="0"/>
                <a:ea typeface="Calibri" panose="020F0502020204030204" pitchFamily="34" charset="0"/>
              </a:rPr>
              <a:t>Một số dạng biểu đồ:</a:t>
            </a:r>
          </a:p>
        </p:txBody>
      </p:sp>
      <p:grpSp>
        <p:nvGrpSpPr>
          <p:cNvPr id="2" name="Group 1">
            <a:extLst>
              <a:ext uri="{FF2B5EF4-FFF2-40B4-BE49-F238E27FC236}">
                <a16:creationId xmlns:a16="http://schemas.microsoft.com/office/drawing/2014/main" id="{09DFEE8E-7EE7-4FE8-A712-F2F9BCCCF7A1}"/>
              </a:ext>
            </a:extLst>
          </p:cNvPr>
          <p:cNvGrpSpPr/>
          <p:nvPr/>
        </p:nvGrpSpPr>
        <p:grpSpPr>
          <a:xfrm>
            <a:off x="6376683" y="2655027"/>
            <a:ext cx="4957490" cy="4237340"/>
            <a:chOff x="6376683" y="2655027"/>
            <a:chExt cx="4957490" cy="4237340"/>
          </a:xfrm>
        </p:grpSpPr>
        <p:graphicFrame>
          <p:nvGraphicFramePr>
            <p:cNvPr id="36" name="Chart 35">
              <a:extLst>
                <a:ext uri="{FF2B5EF4-FFF2-40B4-BE49-F238E27FC236}">
                  <a16:creationId xmlns:a16="http://schemas.microsoft.com/office/drawing/2014/main" id="{2EE16E3E-650B-4756-B0F6-2C9BA8391EAE}"/>
                </a:ext>
              </a:extLst>
            </p:cNvPr>
            <p:cNvGraphicFramePr>
              <a:graphicFrameLocks/>
            </p:cNvGraphicFramePr>
            <p:nvPr>
              <p:extLst>
                <p:ext uri="{D42A27DB-BD31-4B8C-83A1-F6EECF244321}">
                  <p14:modId xmlns:p14="http://schemas.microsoft.com/office/powerpoint/2010/main" val="623382715"/>
                </p:ext>
              </p:extLst>
            </p:nvPr>
          </p:nvGraphicFramePr>
          <p:xfrm>
            <a:off x="6376683" y="2655027"/>
            <a:ext cx="4957490" cy="3714120"/>
          </p:xfrm>
          <a:graphic>
            <a:graphicData uri="http://schemas.openxmlformats.org/drawingml/2006/chart">
              <c:chart xmlns:c="http://schemas.openxmlformats.org/drawingml/2006/chart" xmlns:r="http://schemas.openxmlformats.org/officeDocument/2006/relationships" r:id="rId4"/>
            </a:graphicData>
          </a:graphic>
        </p:graphicFrame>
        <p:sp>
          <p:nvSpPr>
            <p:cNvPr id="35" name="文本框 103">
              <a:extLst>
                <a:ext uri="{FF2B5EF4-FFF2-40B4-BE49-F238E27FC236}">
                  <a16:creationId xmlns:a16="http://schemas.microsoft.com/office/drawing/2014/main" id="{66F802BF-B178-471B-9C81-48B8D87DECA9}"/>
                </a:ext>
              </a:extLst>
            </p:cNvPr>
            <p:cNvSpPr txBox="1"/>
            <p:nvPr/>
          </p:nvSpPr>
          <p:spPr>
            <a:xfrm>
              <a:off x="6376683" y="6369147"/>
              <a:ext cx="4957490" cy="523220"/>
            </a:xfrm>
            <a:prstGeom prst="rect">
              <a:avLst/>
            </a:prstGeom>
            <a:solidFill>
              <a:schemeClr val="accent4">
                <a:lumMod val="20000"/>
                <a:lumOff val="80000"/>
              </a:schemeClr>
            </a:solidFill>
          </p:spPr>
          <p:txBody>
            <a:bodyPr wrap="square" rtlCol="0">
              <a:spAutoFit/>
            </a:bodyPr>
            <a:lstStyle/>
            <a:p>
              <a:pPr algn="ctr"/>
              <a:r>
                <a:rPr lang="en-US" altLang="zh-CN" sz="2800" dirty="0">
                  <a:latin typeface="Times New Roman" panose="02020603050405020304" pitchFamily="18" charset="0"/>
                  <a:ea typeface="方正静蕾简体" panose="02000000000000000000" pitchFamily="2" charset="-122"/>
                  <a:cs typeface="Times New Roman" panose="02020603050405020304" pitchFamily="18" charset="0"/>
                </a:rPr>
                <a:t>H7.2. </a:t>
              </a:r>
              <a:r>
                <a:rPr lang="en-US" altLang="zh-CN" sz="2800" dirty="0" err="1">
                  <a:latin typeface="Times New Roman" panose="02020603050405020304" pitchFamily="18" charset="0"/>
                  <a:ea typeface="方正静蕾简体" panose="02000000000000000000" pitchFamily="2" charset="-122"/>
                  <a:cs typeface="Times New Roman" panose="02020603050405020304" pitchFamily="18" charset="0"/>
                </a:rPr>
                <a:t>Biểu</a:t>
              </a:r>
              <a:r>
                <a:rPr lang="en-US" altLang="zh-CN" sz="2800" dirty="0">
                  <a:latin typeface="Times New Roman" panose="02020603050405020304" pitchFamily="18" charset="0"/>
                  <a:ea typeface="方正静蕾简体" panose="02000000000000000000" pitchFamily="2" charset="-122"/>
                  <a:cs typeface="Times New Roman" panose="02020603050405020304" pitchFamily="18" charset="0"/>
                </a:rPr>
                <a:t> </a:t>
              </a:r>
              <a:r>
                <a:rPr lang="en-US" altLang="zh-CN" sz="2800" dirty="0" err="1">
                  <a:latin typeface="Times New Roman" panose="02020603050405020304" pitchFamily="18" charset="0"/>
                  <a:ea typeface="方正静蕾简体" panose="02000000000000000000" pitchFamily="2" charset="-122"/>
                  <a:cs typeface="Times New Roman" panose="02020603050405020304" pitchFamily="18" charset="0"/>
                </a:rPr>
                <a:t>đồ</a:t>
              </a:r>
              <a:r>
                <a:rPr lang="en-US" altLang="zh-CN" sz="2800" dirty="0">
                  <a:latin typeface="Times New Roman" panose="02020603050405020304" pitchFamily="18" charset="0"/>
                  <a:ea typeface="方正静蕾简体" panose="02000000000000000000" pitchFamily="2" charset="-122"/>
                  <a:cs typeface="Times New Roman" panose="02020603050405020304" pitchFamily="18" charset="0"/>
                </a:rPr>
                <a:t> </a:t>
              </a:r>
              <a:r>
                <a:rPr lang="en-US" altLang="zh-CN" sz="2800" dirty="0" err="1">
                  <a:latin typeface="Times New Roman" panose="02020603050405020304" pitchFamily="18" charset="0"/>
                  <a:ea typeface="方正静蕾简体" panose="02000000000000000000" pitchFamily="2" charset="-122"/>
                  <a:cs typeface="Times New Roman" panose="02020603050405020304" pitchFamily="18" charset="0"/>
                </a:rPr>
                <a:t>cột</a:t>
              </a:r>
              <a:endParaRPr lang="en-US" altLang="zh-CN" sz="2800" dirty="0">
                <a:latin typeface="Times New Roman" panose="02020603050405020304" pitchFamily="18" charset="0"/>
                <a:ea typeface="方正静蕾简体" panose="02000000000000000000" pitchFamily="2" charset="-122"/>
                <a:cs typeface="Times New Roman" panose="02020603050405020304" pitchFamily="18" charset="0"/>
              </a:endParaRPr>
            </a:p>
          </p:txBody>
        </p:sp>
      </p:grpSp>
      <p:sp>
        <p:nvSpPr>
          <p:cNvPr id="5" name="Rectangle 4">
            <a:extLst>
              <a:ext uri="{FF2B5EF4-FFF2-40B4-BE49-F238E27FC236}">
                <a16:creationId xmlns:a16="http://schemas.microsoft.com/office/drawing/2014/main" id="{A7C0B89F-14A5-40E4-853C-8C0EBC49D388}"/>
              </a:ext>
            </a:extLst>
          </p:cNvPr>
          <p:cNvSpPr/>
          <p:nvPr/>
        </p:nvSpPr>
        <p:spPr>
          <a:xfrm>
            <a:off x="705785" y="3029905"/>
            <a:ext cx="5469109" cy="3539430"/>
          </a:xfrm>
          <a:prstGeom prst="rect">
            <a:avLst/>
          </a:prstGeom>
        </p:spPr>
        <p:txBody>
          <a:bodyPr wrap="square">
            <a:spAutoFit/>
          </a:bodyPr>
          <a:lstStyle/>
          <a:p>
            <a:pPr lvl="0" algn="just">
              <a:defRPr/>
            </a:pPr>
            <a:r>
              <a:rPr lang="vi-VN" sz="3200">
                <a:solidFill>
                  <a:srgbClr val="000000"/>
                </a:solidFill>
                <a:latin typeface="Times New Roman" panose="02020603050405020304" pitchFamily="18" charset="0"/>
                <a:cs typeface="Times New Roman" panose="02020603050405020304" pitchFamily="18" charset="0"/>
              </a:rPr>
              <a:t>Ví dụ, từ biểu đồ hình cột ở Hình 7.2, dễ dàng thấy r</a:t>
            </a:r>
            <a:r>
              <a:rPr lang="en-US" sz="3200">
                <a:solidFill>
                  <a:srgbClr val="000000"/>
                </a:solidFill>
                <a:latin typeface="Times New Roman" panose="02020603050405020304" pitchFamily="18" charset="0"/>
                <a:cs typeface="Times New Roman" panose="02020603050405020304" pitchFamily="18" charset="0"/>
              </a:rPr>
              <a:t>ằ</a:t>
            </a:r>
            <a:r>
              <a:rPr lang="vi-VN" sz="3200">
                <a:solidFill>
                  <a:srgbClr val="000000"/>
                </a:solidFill>
                <a:latin typeface="Times New Roman" panose="02020603050405020304" pitchFamily="18" charset="0"/>
                <a:cs typeface="Times New Roman" panose="02020603050405020304" pitchFamily="18" charset="0"/>
              </a:rPr>
              <a:t>ng nội dung Đồ hoạ máy tính thu hút sự quan tâm nhiều nhất, sau đó là nội dung Ngôn ngữ </a:t>
            </a:r>
            <a:r>
              <a:rPr lang="en-US" sz="3200">
                <a:solidFill>
                  <a:srgbClr val="000000"/>
                </a:solidFill>
                <a:latin typeface="Times New Roman" panose="02020603050405020304" pitchFamily="18" charset="0"/>
                <a:cs typeface="Times New Roman" panose="02020603050405020304" pitchFamily="18" charset="0"/>
              </a:rPr>
              <a:t> </a:t>
            </a:r>
            <a:r>
              <a:rPr lang="vi-VN" sz="3200">
                <a:solidFill>
                  <a:srgbClr val="000000"/>
                </a:solidFill>
                <a:latin typeface="Times New Roman" panose="02020603050405020304" pitchFamily="18" charset="0"/>
                <a:cs typeface="Times New Roman" panose="02020603050405020304" pitchFamily="18" charset="0"/>
              </a:rPr>
              <a:t>lập trình. Nội dung Soạn thảo văn bản ít học sinh quan tâm nhất.</a:t>
            </a:r>
          </a:p>
        </p:txBody>
      </p:sp>
    </p:spTree>
    <p:extLst>
      <p:ext uri="{BB962C8B-B14F-4D97-AF65-F5344CB8AC3E}">
        <p14:creationId xmlns:p14="http://schemas.microsoft.com/office/powerpoint/2010/main" val="12977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8" presetClass="entr" presetSubtype="12"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strips(down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任意多边形: 形状 5">
            <a:extLst>
              <a:ext uri="{FF2B5EF4-FFF2-40B4-BE49-F238E27FC236}">
                <a16:creationId xmlns:a16="http://schemas.microsoft.com/office/drawing/2014/main" id="{722DB0D7-F2B4-485C-9463-340D18869D5B}"/>
              </a:ext>
            </a:extLst>
          </p:cNvPr>
          <p:cNvSpPr/>
          <p:nvPr/>
        </p:nvSpPr>
        <p:spPr>
          <a:xfrm>
            <a:off x="2656816" y="1112471"/>
            <a:ext cx="8799323" cy="1256152"/>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err="1">
                <a:solidFill>
                  <a:srgbClr val="000000"/>
                </a:solidFill>
                <a:latin typeface="Times New Roman" panose="02020603050405020304" pitchFamily="18" charset="0"/>
                <a:ea typeface="Calibri" panose="020F0502020204030204" pitchFamily="34" charset="0"/>
              </a:rPr>
              <a:t>Thường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được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sử</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dụng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để</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quan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sát</a:t>
            </a:r>
            <a:r>
              <a:rPr lang="en-US" sz="3200" dirty="0">
                <a:solidFill>
                  <a:srgbClr val="000000"/>
                </a:solidFill>
                <a:latin typeface="Times New Roman" panose="02020603050405020304" pitchFamily="18" charset="0"/>
                <a:ea typeface="Calibri" panose="020F0502020204030204" pitchFamily="34" charset="0"/>
              </a:rPr>
              <a:t> xu </a:t>
            </a:r>
            <a:r>
              <a:rPr lang="en-US" sz="3200" dirty="0" err="1">
                <a:solidFill>
                  <a:srgbClr val="000000"/>
                </a:solidFill>
                <a:latin typeface="Times New Roman" panose="02020603050405020304" pitchFamily="18" charset="0"/>
                <a:ea typeface="Calibri" panose="020F0502020204030204" pitchFamily="34" charset="0"/>
              </a:rPr>
              <a:t>hướng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tăng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giảm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của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dữ</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liệu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theo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thời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gian</a:t>
            </a:r>
            <a:r>
              <a:rPr lang="en-US" sz="3200" dirty="0">
                <a:solidFill>
                  <a:srgbClr val="000000"/>
                </a:solidFill>
                <a:latin typeface="Times New Roman" panose="02020603050405020304" pitchFamily="18" charset="0"/>
                <a:ea typeface="Calibri" panose="020F0502020204030204" pitchFamily="34" charset="0"/>
              </a:rPr>
              <a:t> hay </a:t>
            </a:r>
            <a:r>
              <a:rPr lang="en-US" sz="3200" dirty="0" err="1">
                <a:solidFill>
                  <a:srgbClr val="000000"/>
                </a:solidFill>
                <a:latin typeface="Times New Roman" panose="02020603050405020304" pitchFamily="18" charset="0"/>
                <a:ea typeface="Calibri" panose="020F0502020204030204" pitchFamily="34" charset="0"/>
              </a:rPr>
              <a:t>quá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trình</a:t>
            </a:r>
            <a:r>
              <a:rPr lang="en-US" sz="3200" dirty="0">
                <a:solidFill>
                  <a:srgbClr val="000000"/>
                </a:solidFill>
                <a:latin typeface="Times New Roman" panose="02020603050405020304" pitchFamily="18" charset="0"/>
                <a:ea typeface="Calibri" panose="020F0502020204030204" pitchFamily="34" charset="0"/>
              </a:rPr>
              <a:t>.</a:t>
            </a:r>
          </a:p>
        </p:txBody>
      </p:sp>
      <p:grpSp>
        <p:nvGrpSpPr>
          <p:cNvPr id="14" name="组合 30">
            <a:extLst>
              <a:ext uri="{FF2B5EF4-FFF2-40B4-BE49-F238E27FC236}">
                <a16:creationId xmlns:a16="http://schemas.microsoft.com/office/drawing/2014/main" id="{AE95112A-BB2E-4F5E-9567-7C05465B7833}"/>
              </a:ext>
            </a:extLst>
          </p:cNvPr>
          <p:cNvGrpSpPr/>
          <p:nvPr/>
        </p:nvGrpSpPr>
        <p:grpSpPr>
          <a:xfrm>
            <a:off x="0" y="-224568"/>
            <a:ext cx="10663084" cy="1643960"/>
            <a:chOff x="1586616" y="1770243"/>
            <a:chExt cx="9018768" cy="2622998"/>
          </a:xfrm>
        </p:grpSpPr>
        <p:grpSp>
          <p:nvGrpSpPr>
            <p:cNvPr id="15" name="组合 10">
              <a:extLst>
                <a:ext uri="{FF2B5EF4-FFF2-40B4-BE49-F238E27FC236}">
                  <a16:creationId xmlns:a16="http://schemas.microsoft.com/office/drawing/2014/main" id="{7E5A939D-3A73-49D5-A8C9-8FD76B9E14A0}"/>
                </a:ext>
              </a:extLst>
            </p:cNvPr>
            <p:cNvGrpSpPr/>
            <p:nvPr/>
          </p:nvGrpSpPr>
          <p:grpSpPr>
            <a:xfrm>
              <a:off x="1586616" y="1770243"/>
              <a:ext cx="9018768" cy="2622998"/>
              <a:chOff x="2851167" y="3308681"/>
              <a:chExt cx="3021479" cy="878760"/>
            </a:xfrm>
          </p:grpSpPr>
          <p:grpSp>
            <p:nvGrpSpPr>
              <p:cNvPr id="17" name="组合 12">
                <a:extLst>
                  <a:ext uri="{FF2B5EF4-FFF2-40B4-BE49-F238E27FC236}">
                    <a16:creationId xmlns:a16="http://schemas.microsoft.com/office/drawing/2014/main" id="{7AE6E767-BFC6-41F2-A425-A967994F25D2}"/>
                  </a:ext>
                </a:extLst>
              </p:cNvPr>
              <p:cNvGrpSpPr/>
              <p:nvPr/>
            </p:nvGrpSpPr>
            <p:grpSpPr>
              <a:xfrm rot="20884910">
                <a:off x="2851167" y="3579378"/>
                <a:ext cx="2105831" cy="608063"/>
                <a:chOff x="3256489" y="3502442"/>
                <a:chExt cx="2105831" cy="608063"/>
              </a:xfrm>
            </p:grpSpPr>
            <p:sp>
              <p:nvSpPr>
                <p:cNvPr id="29" name="任意多边形 133">
                  <a:extLst>
                    <a:ext uri="{FF2B5EF4-FFF2-40B4-BE49-F238E27FC236}">
                      <a16:creationId xmlns:a16="http://schemas.microsoft.com/office/drawing/2014/main" id="{88FC4EF1-5160-4658-940E-DA0943090E55}"/>
                    </a:ext>
                  </a:extLst>
                </p:cNvPr>
                <p:cNvSpPr/>
                <p:nvPr/>
              </p:nvSpPr>
              <p:spPr>
                <a:xfrm>
                  <a:off x="5121814" y="3747154"/>
                  <a:ext cx="240506" cy="126206"/>
                </a:xfrm>
                <a:custGeom>
                  <a:avLst/>
                  <a:gdLst>
                    <a:gd name="connsiteX0" fmla="*/ 0 w 240506"/>
                    <a:gd name="connsiteY0" fmla="*/ 0 h 126206"/>
                    <a:gd name="connsiteX1" fmla="*/ 240506 w 240506"/>
                    <a:gd name="connsiteY1" fmla="*/ 28575 h 126206"/>
                    <a:gd name="connsiteX2" fmla="*/ 0 w 240506"/>
                    <a:gd name="connsiteY2" fmla="*/ 126206 h 126206"/>
                    <a:gd name="connsiteX3" fmla="*/ 0 w 240506"/>
                    <a:gd name="connsiteY3" fmla="*/ 126206 h 126206"/>
                  </a:gdLst>
                  <a:ahLst/>
                  <a:cxnLst>
                    <a:cxn ang="0">
                      <a:pos x="connsiteX0" y="connsiteY0"/>
                    </a:cxn>
                    <a:cxn ang="0">
                      <a:pos x="connsiteX1" y="connsiteY1"/>
                    </a:cxn>
                    <a:cxn ang="0">
                      <a:pos x="connsiteX2" y="connsiteY2"/>
                    </a:cxn>
                    <a:cxn ang="0">
                      <a:pos x="connsiteX3" y="connsiteY3"/>
                    </a:cxn>
                  </a:cxnLst>
                  <a:rect l="l" t="t" r="r" b="b"/>
                  <a:pathLst>
                    <a:path w="240506" h="126206">
                      <a:moveTo>
                        <a:pt x="0" y="0"/>
                      </a:moveTo>
                      <a:lnTo>
                        <a:pt x="240506" y="28575"/>
                      </a:lnTo>
                      <a:lnTo>
                        <a:pt x="0" y="126206"/>
                      </a:lnTo>
                      <a:lnTo>
                        <a:pt x="0" y="126206"/>
                      </a:lnTo>
                    </a:path>
                  </a:pathLst>
                </a:cu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30" name="组合 25">
                  <a:extLst>
                    <a:ext uri="{FF2B5EF4-FFF2-40B4-BE49-F238E27FC236}">
                      <a16:creationId xmlns:a16="http://schemas.microsoft.com/office/drawing/2014/main" id="{D6C7E0AC-88D1-4436-98ED-2585A68ED5FE}"/>
                    </a:ext>
                  </a:extLst>
                </p:cNvPr>
                <p:cNvGrpSpPr/>
                <p:nvPr/>
              </p:nvGrpSpPr>
              <p:grpSpPr>
                <a:xfrm>
                  <a:off x="3256489" y="3502442"/>
                  <a:ext cx="1870024" cy="608063"/>
                  <a:chOff x="-1283892" y="9484005"/>
                  <a:chExt cx="1259682" cy="409602"/>
                </a:xfrm>
              </p:grpSpPr>
              <p:sp>
                <p:nvSpPr>
                  <p:cNvPr id="31" name="任意多边形 135">
                    <a:extLst>
                      <a:ext uri="{FF2B5EF4-FFF2-40B4-BE49-F238E27FC236}">
                        <a16:creationId xmlns:a16="http://schemas.microsoft.com/office/drawing/2014/main" id="{0BC8D8BE-57E4-4FE2-9E0F-20102FE9D235}"/>
                      </a:ext>
                    </a:extLst>
                  </p:cNvPr>
                  <p:cNvSpPr/>
                  <p:nvPr/>
                </p:nvSpPr>
                <p:spPr>
                  <a:xfrm>
                    <a:off x="-1283892" y="9600495"/>
                    <a:ext cx="276226" cy="293112"/>
                  </a:xfrm>
                  <a:custGeom>
                    <a:avLst/>
                    <a:gdLst>
                      <a:gd name="connsiteX0" fmla="*/ 0 w 250031"/>
                      <a:gd name="connsiteY0" fmla="*/ 71437 h 292893"/>
                      <a:gd name="connsiteX1" fmla="*/ 242887 w 250031"/>
                      <a:gd name="connsiteY1" fmla="*/ 0 h 292893"/>
                      <a:gd name="connsiteX2" fmla="*/ 250031 w 250031"/>
                      <a:gd name="connsiteY2" fmla="*/ 252412 h 292893"/>
                      <a:gd name="connsiteX3" fmla="*/ 11906 w 250031"/>
                      <a:gd name="connsiteY3" fmla="*/ 292893 h 292893"/>
                      <a:gd name="connsiteX4" fmla="*/ 71437 w 250031"/>
                      <a:gd name="connsiteY4" fmla="*/ 169068 h 292893"/>
                      <a:gd name="connsiteX5" fmla="*/ 0 w 250031"/>
                      <a:gd name="connsiteY5" fmla="*/ 71437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76226"/>
                      <a:gd name="connsiteY0" fmla="*/ 64512 h 293112"/>
                      <a:gd name="connsiteX1" fmla="*/ 269082 w 276226"/>
                      <a:gd name="connsiteY1" fmla="*/ 219 h 293112"/>
                      <a:gd name="connsiteX2" fmla="*/ 276226 w 276226"/>
                      <a:gd name="connsiteY2" fmla="*/ 252631 h 293112"/>
                      <a:gd name="connsiteX3" fmla="*/ 38101 w 276226"/>
                      <a:gd name="connsiteY3" fmla="*/ 293112 h 293112"/>
                      <a:gd name="connsiteX4" fmla="*/ 97632 w 276226"/>
                      <a:gd name="connsiteY4" fmla="*/ 169287 h 293112"/>
                      <a:gd name="connsiteX5" fmla="*/ 0 w 276226"/>
                      <a:gd name="connsiteY5" fmla="*/ 64512 h 29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6" h="293112">
                        <a:moveTo>
                          <a:pt x="0" y="64512"/>
                        </a:moveTo>
                        <a:cubicBezTo>
                          <a:pt x="65881" y="14506"/>
                          <a:pt x="184151" y="-2163"/>
                          <a:pt x="269082" y="219"/>
                        </a:cubicBezTo>
                        <a:lnTo>
                          <a:pt x="276226" y="252631"/>
                        </a:lnTo>
                        <a:cubicBezTo>
                          <a:pt x="208758" y="247075"/>
                          <a:pt x="112714" y="251043"/>
                          <a:pt x="38101" y="293112"/>
                        </a:cubicBezTo>
                        <a:lnTo>
                          <a:pt x="97632" y="169287"/>
                        </a:lnTo>
                        <a:lnTo>
                          <a:pt x="0" y="64512"/>
                        </a:lnTo>
                        <a:close/>
                      </a:path>
                    </a:pathLst>
                  </a:custGeom>
                  <a:solidFill>
                    <a:srgbClr val="EDE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2" name="任意多边形 136">
                    <a:extLst>
                      <a:ext uri="{FF2B5EF4-FFF2-40B4-BE49-F238E27FC236}">
                        <a16:creationId xmlns:a16="http://schemas.microsoft.com/office/drawing/2014/main" id="{B6632F17-9784-41EB-AA59-853710D86431}"/>
                      </a:ext>
                    </a:extLst>
                  </p:cNvPr>
                  <p:cNvSpPr/>
                  <p:nvPr/>
                </p:nvSpPr>
                <p:spPr>
                  <a:xfrm>
                    <a:off x="-1114823" y="9553089"/>
                    <a:ext cx="107156" cy="295275"/>
                  </a:xfrm>
                  <a:custGeom>
                    <a:avLst/>
                    <a:gdLst>
                      <a:gd name="connsiteX0" fmla="*/ 0 w 107156"/>
                      <a:gd name="connsiteY0" fmla="*/ 228600 h 295275"/>
                      <a:gd name="connsiteX1" fmla="*/ 107156 w 107156"/>
                      <a:gd name="connsiteY1" fmla="*/ 295275 h 295275"/>
                      <a:gd name="connsiteX2" fmla="*/ 104775 w 107156"/>
                      <a:gd name="connsiteY2" fmla="*/ 47625 h 295275"/>
                      <a:gd name="connsiteX3" fmla="*/ 4763 w 107156"/>
                      <a:gd name="connsiteY3" fmla="*/ 0 h 295275"/>
                      <a:gd name="connsiteX4" fmla="*/ 0 w 107156"/>
                      <a:gd name="connsiteY4" fmla="*/ 22860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 h="295275">
                        <a:moveTo>
                          <a:pt x="0" y="228600"/>
                        </a:moveTo>
                        <a:lnTo>
                          <a:pt x="107156" y="295275"/>
                        </a:lnTo>
                        <a:cubicBezTo>
                          <a:pt x="106362" y="212725"/>
                          <a:pt x="105569" y="130175"/>
                          <a:pt x="104775" y="47625"/>
                        </a:cubicBezTo>
                        <a:lnTo>
                          <a:pt x="4763" y="0"/>
                        </a:lnTo>
                        <a:cubicBezTo>
                          <a:pt x="3175" y="76200"/>
                          <a:pt x="1588" y="152400"/>
                          <a:pt x="0" y="228600"/>
                        </a:cubicBezTo>
                        <a:close/>
                      </a:path>
                    </a:pathLst>
                  </a:custGeom>
                  <a:solidFill>
                    <a:srgbClr val="C5B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3" name="任意多边形 137">
                    <a:extLst>
                      <a:ext uri="{FF2B5EF4-FFF2-40B4-BE49-F238E27FC236}">
                        <a16:creationId xmlns:a16="http://schemas.microsoft.com/office/drawing/2014/main" id="{A0B40FF1-2137-4AB3-8810-67AD435C04AF}"/>
                      </a:ext>
                    </a:extLst>
                  </p:cNvPr>
                  <p:cNvSpPr/>
                  <p:nvPr/>
                </p:nvSpPr>
                <p:spPr>
                  <a:xfrm>
                    <a:off x="-1117204" y="9484005"/>
                    <a:ext cx="1092994" cy="323873"/>
                  </a:xfrm>
                  <a:custGeom>
                    <a:avLst/>
                    <a:gdLst>
                      <a:gd name="connsiteX0" fmla="*/ 2382 w 1092994"/>
                      <a:gd name="connsiteY0" fmla="*/ 0 h 252412"/>
                      <a:gd name="connsiteX1" fmla="*/ 1092994 w 1092994"/>
                      <a:gd name="connsiteY1" fmla="*/ 23812 h 252412"/>
                      <a:gd name="connsiteX2" fmla="*/ 1092994 w 1092994"/>
                      <a:gd name="connsiteY2" fmla="*/ 252412 h 252412"/>
                      <a:gd name="connsiteX3" fmla="*/ 0 w 1092994"/>
                      <a:gd name="connsiteY3" fmla="*/ 228600 h 252412"/>
                      <a:gd name="connsiteX4" fmla="*/ 2382 w 1092994"/>
                      <a:gd name="connsiteY4" fmla="*/ 0 h 252412"/>
                      <a:gd name="connsiteX0" fmla="*/ 2382 w 1092994"/>
                      <a:gd name="connsiteY0" fmla="*/ 46913 h 299325"/>
                      <a:gd name="connsiteX1" fmla="*/ 1092994 w 1092994"/>
                      <a:gd name="connsiteY1" fmla="*/ 70725 h 299325"/>
                      <a:gd name="connsiteX2" fmla="*/ 1092994 w 1092994"/>
                      <a:gd name="connsiteY2" fmla="*/ 299325 h 299325"/>
                      <a:gd name="connsiteX3" fmla="*/ 0 w 1092994"/>
                      <a:gd name="connsiteY3" fmla="*/ 275513 h 299325"/>
                      <a:gd name="connsiteX4" fmla="*/ 2382 w 1092994"/>
                      <a:gd name="connsiteY4" fmla="*/ 46913 h 299325"/>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71461 h 323873"/>
                      <a:gd name="connsiteX1" fmla="*/ 1092994 w 1092994"/>
                      <a:gd name="connsiteY1" fmla="*/ 95273 h 323873"/>
                      <a:gd name="connsiteX2" fmla="*/ 1092994 w 1092994"/>
                      <a:gd name="connsiteY2" fmla="*/ 323873 h 323873"/>
                      <a:gd name="connsiteX3" fmla="*/ 0 w 1092994"/>
                      <a:gd name="connsiteY3" fmla="*/ 300061 h 323873"/>
                      <a:gd name="connsiteX4" fmla="*/ 2382 w 1092994"/>
                      <a:gd name="connsiteY4" fmla="*/ 71461 h 323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994" h="323873">
                        <a:moveTo>
                          <a:pt x="2382" y="71461"/>
                        </a:moveTo>
                        <a:cubicBezTo>
                          <a:pt x="201612" y="-1565"/>
                          <a:pt x="703264" y="-53158"/>
                          <a:pt x="1092994" y="95273"/>
                        </a:cubicBezTo>
                        <a:lnTo>
                          <a:pt x="1092994" y="323873"/>
                        </a:lnTo>
                        <a:cubicBezTo>
                          <a:pt x="850107" y="237354"/>
                          <a:pt x="397668" y="184173"/>
                          <a:pt x="0" y="300061"/>
                        </a:cubicBezTo>
                        <a:lnTo>
                          <a:pt x="2382" y="71461"/>
                        </a:ln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nvGrpSpPr>
              <p:cNvPr id="18" name="组合 13">
                <a:extLst>
                  <a:ext uri="{FF2B5EF4-FFF2-40B4-BE49-F238E27FC236}">
                    <a16:creationId xmlns:a16="http://schemas.microsoft.com/office/drawing/2014/main" id="{70009543-74DC-46B2-9B2D-198B8E174362}"/>
                  </a:ext>
                </a:extLst>
              </p:cNvPr>
              <p:cNvGrpSpPr/>
              <p:nvPr/>
            </p:nvGrpSpPr>
            <p:grpSpPr>
              <a:xfrm>
                <a:off x="4803673" y="3308681"/>
                <a:ext cx="1068973" cy="429411"/>
                <a:chOff x="-116241" y="9612161"/>
                <a:chExt cx="1068973" cy="429411"/>
              </a:xfrm>
            </p:grpSpPr>
            <p:sp>
              <p:nvSpPr>
                <p:cNvPr id="19" name="椭圆 14">
                  <a:extLst>
                    <a:ext uri="{FF2B5EF4-FFF2-40B4-BE49-F238E27FC236}">
                      <a16:creationId xmlns:a16="http://schemas.microsoft.com/office/drawing/2014/main" id="{D3B09542-8C90-47F1-BB63-F8C624F29C0B}"/>
                    </a:ext>
                  </a:extLst>
                </p:cNvPr>
                <p:cNvSpPr/>
                <p:nvPr/>
              </p:nvSpPr>
              <p:spPr>
                <a:xfrm>
                  <a:off x="720443" y="9709029"/>
                  <a:ext cx="232289" cy="217174"/>
                </a:xfrm>
                <a:prstGeom prst="ellipse">
                  <a:avLst/>
                </a:pr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0" name="任意多边形 140">
                  <a:extLst>
                    <a:ext uri="{FF2B5EF4-FFF2-40B4-BE49-F238E27FC236}">
                      <a16:creationId xmlns:a16="http://schemas.microsoft.com/office/drawing/2014/main" id="{19B9BD14-A111-497C-AD30-DFD9DE75D89B}"/>
                    </a:ext>
                  </a:extLst>
                </p:cNvPr>
                <p:cNvSpPr/>
                <p:nvPr/>
              </p:nvSpPr>
              <p:spPr>
                <a:xfrm>
                  <a:off x="-2149" y="9716654"/>
                  <a:ext cx="900906" cy="324918"/>
                </a:xfrm>
                <a:custGeom>
                  <a:avLst/>
                  <a:gdLst>
                    <a:gd name="connsiteX0" fmla="*/ 800100 w 889000"/>
                    <a:gd name="connsiteY0" fmla="*/ 0 h 298450"/>
                    <a:gd name="connsiteX1" fmla="*/ 889000 w 889000"/>
                    <a:gd name="connsiteY1" fmla="*/ 200025 h 298450"/>
                    <a:gd name="connsiteX2" fmla="*/ 0 w 889000"/>
                    <a:gd name="connsiteY2" fmla="*/ 298450 h 298450"/>
                    <a:gd name="connsiteX3" fmla="*/ 800100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305702"/>
                    <a:gd name="connsiteX1" fmla="*/ 889000 w 889000"/>
                    <a:gd name="connsiteY1" fmla="*/ 200025 h 305702"/>
                    <a:gd name="connsiteX2" fmla="*/ 0 w 889000"/>
                    <a:gd name="connsiteY2" fmla="*/ 298450 h 305702"/>
                    <a:gd name="connsiteX3" fmla="*/ 821531 w 889000"/>
                    <a:gd name="connsiteY3" fmla="*/ 0 h 305702"/>
                    <a:gd name="connsiteX0" fmla="*/ 833437 w 900906"/>
                    <a:gd name="connsiteY0" fmla="*/ 0 h 299577"/>
                    <a:gd name="connsiteX1" fmla="*/ 900906 w 900906"/>
                    <a:gd name="connsiteY1" fmla="*/ 200025 h 299577"/>
                    <a:gd name="connsiteX2" fmla="*/ 0 w 900906"/>
                    <a:gd name="connsiteY2" fmla="*/ 284163 h 299577"/>
                    <a:gd name="connsiteX3" fmla="*/ 833437 w 900906"/>
                    <a:gd name="connsiteY3" fmla="*/ 0 h 299577"/>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28674 w 900906"/>
                    <a:gd name="connsiteY0" fmla="*/ 0 h 334443"/>
                    <a:gd name="connsiteX1" fmla="*/ 900906 w 900906"/>
                    <a:gd name="connsiteY1" fmla="*/ 202406 h 334443"/>
                    <a:gd name="connsiteX2" fmla="*/ 0 w 900906"/>
                    <a:gd name="connsiteY2" fmla="*/ 286544 h 334443"/>
                    <a:gd name="connsiteX3" fmla="*/ 828674 w 900906"/>
                    <a:gd name="connsiteY3" fmla="*/ 0 h 334443"/>
                    <a:gd name="connsiteX0" fmla="*/ 800099 w 900906"/>
                    <a:gd name="connsiteY0" fmla="*/ 0 h 341587"/>
                    <a:gd name="connsiteX1" fmla="*/ 900906 w 900906"/>
                    <a:gd name="connsiteY1" fmla="*/ 209550 h 341587"/>
                    <a:gd name="connsiteX2" fmla="*/ 0 w 900906"/>
                    <a:gd name="connsiteY2" fmla="*/ 293688 h 341587"/>
                    <a:gd name="connsiteX3" fmla="*/ 800099 w 900906"/>
                    <a:gd name="connsiteY3" fmla="*/ 0 h 341587"/>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Lst>
                  <a:ahLst/>
                  <a:cxnLst>
                    <a:cxn ang="0">
                      <a:pos x="connsiteX0" y="connsiteY0"/>
                    </a:cxn>
                    <a:cxn ang="0">
                      <a:pos x="connsiteX1" y="connsiteY1"/>
                    </a:cxn>
                    <a:cxn ang="0">
                      <a:pos x="connsiteX2" y="connsiteY2"/>
                    </a:cxn>
                    <a:cxn ang="0">
                      <a:pos x="connsiteX3" y="connsiteY3"/>
                    </a:cxn>
                  </a:cxnLst>
                  <a:rect l="l" t="t" r="r" b="b"/>
                  <a:pathLst>
                    <a:path w="900906" h="324918">
                      <a:moveTo>
                        <a:pt x="797718" y="0"/>
                      </a:moveTo>
                      <a:cubicBezTo>
                        <a:pt x="822590" y="111918"/>
                        <a:pt x="849841" y="159543"/>
                        <a:pt x="900906" y="192881"/>
                      </a:cubicBezTo>
                      <a:cubicBezTo>
                        <a:pt x="649816" y="375707"/>
                        <a:pt x="217752" y="332317"/>
                        <a:pt x="0" y="277019"/>
                      </a:cubicBezTo>
                      <a:cubicBezTo>
                        <a:pt x="275430" y="241829"/>
                        <a:pt x="586580" y="142345"/>
                        <a:pt x="797718" y="0"/>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1" name="任意多边形 141">
                  <a:extLst>
                    <a:ext uri="{FF2B5EF4-FFF2-40B4-BE49-F238E27FC236}">
                      <a16:creationId xmlns:a16="http://schemas.microsoft.com/office/drawing/2014/main" id="{40E8D18D-A865-41E8-BCF8-42106BC6DFBF}"/>
                    </a:ext>
                  </a:extLst>
                </p:cNvPr>
                <p:cNvSpPr/>
                <p:nvPr/>
              </p:nvSpPr>
              <p:spPr>
                <a:xfrm>
                  <a:off x="-41065" y="9612161"/>
                  <a:ext cx="844061" cy="417230"/>
                </a:xfrm>
                <a:custGeom>
                  <a:avLst/>
                  <a:gdLst>
                    <a:gd name="connsiteX0" fmla="*/ 0 w 812006"/>
                    <a:gd name="connsiteY0" fmla="*/ 378619 h 409575"/>
                    <a:gd name="connsiteX1" fmla="*/ 176213 w 812006"/>
                    <a:gd name="connsiteY1" fmla="*/ 159544 h 409575"/>
                    <a:gd name="connsiteX2" fmla="*/ 673894 w 812006"/>
                    <a:gd name="connsiteY2" fmla="*/ 0 h 409575"/>
                    <a:gd name="connsiteX3" fmla="*/ 790575 w 812006"/>
                    <a:gd name="connsiteY3" fmla="*/ 71438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9654 h 410610"/>
                    <a:gd name="connsiteX1" fmla="*/ 176213 w 812006"/>
                    <a:gd name="connsiteY1" fmla="*/ 160579 h 410610"/>
                    <a:gd name="connsiteX2" fmla="*/ 673894 w 812006"/>
                    <a:gd name="connsiteY2" fmla="*/ 1035 h 410610"/>
                    <a:gd name="connsiteX3" fmla="*/ 809625 w 812006"/>
                    <a:gd name="connsiteY3" fmla="*/ 101048 h 410610"/>
                    <a:gd name="connsiteX4" fmla="*/ 812006 w 812006"/>
                    <a:gd name="connsiteY4" fmla="*/ 279641 h 410610"/>
                    <a:gd name="connsiteX5" fmla="*/ 421481 w 812006"/>
                    <a:gd name="connsiteY5" fmla="*/ 410610 h 410610"/>
                    <a:gd name="connsiteX6" fmla="*/ 0 w 812006"/>
                    <a:gd name="connsiteY6" fmla="*/ 379654 h 410610"/>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23135"/>
                    <a:gd name="connsiteY0" fmla="*/ 383901 h 414857"/>
                    <a:gd name="connsiteX1" fmla="*/ 176213 w 823135"/>
                    <a:gd name="connsiteY1" fmla="*/ 164826 h 414857"/>
                    <a:gd name="connsiteX2" fmla="*/ 673894 w 823135"/>
                    <a:gd name="connsiteY2" fmla="*/ 5282 h 414857"/>
                    <a:gd name="connsiteX3" fmla="*/ 809625 w 823135"/>
                    <a:gd name="connsiteY3" fmla="*/ 105295 h 414857"/>
                    <a:gd name="connsiteX4" fmla="*/ 812006 w 823135"/>
                    <a:gd name="connsiteY4" fmla="*/ 283888 h 414857"/>
                    <a:gd name="connsiteX5" fmla="*/ 421481 w 823135"/>
                    <a:gd name="connsiteY5" fmla="*/ 414857 h 414857"/>
                    <a:gd name="connsiteX6" fmla="*/ 0 w 823135"/>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2142 h 413098"/>
                    <a:gd name="connsiteX1" fmla="*/ 176213 w 819966"/>
                    <a:gd name="connsiteY1" fmla="*/ 163067 h 413098"/>
                    <a:gd name="connsiteX2" fmla="*/ 673894 w 819966"/>
                    <a:gd name="connsiteY2" fmla="*/ 3523 h 413098"/>
                    <a:gd name="connsiteX3" fmla="*/ 809625 w 819966"/>
                    <a:gd name="connsiteY3" fmla="*/ 103536 h 413098"/>
                    <a:gd name="connsiteX4" fmla="*/ 812006 w 819966"/>
                    <a:gd name="connsiteY4" fmla="*/ 282129 h 413098"/>
                    <a:gd name="connsiteX5" fmla="*/ 421481 w 819966"/>
                    <a:gd name="connsiteY5" fmla="*/ 413098 h 413098"/>
                    <a:gd name="connsiteX6" fmla="*/ 0 w 819966"/>
                    <a:gd name="connsiteY6" fmla="*/ 382142 h 413098"/>
                    <a:gd name="connsiteX0" fmla="*/ 0 w 819966"/>
                    <a:gd name="connsiteY0" fmla="*/ 383290 h 414246"/>
                    <a:gd name="connsiteX1" fmla="*/ 176213 w 819966"/>
                    <a:gd name="connsiteY1" fmla="*/ 164215 h 414246"/>
                    <a:gd name="connsiteX2" fmla="*/ 673894 w 819966"/>
                    <a:gd name="connsiteY2" fmla="*/ 4671 h 414246"/>
                    <a:gd name="connsiteX3" fmla="*/ 809625 w 819966"/>
                    <a:gd name="connsiteY3" fmla="*/ 104684 h 414246"/>
                    <a:gd name="connsiteX4" fmla="*/ 812006 w 819966"/>
                    <a:gd name="connsiteY4" fmla="*/ 283277 h 414246"/>
                    <a:gd name="connsiteX5" fmla="*/ 421481 w 819966"/>
                    <a:gd name="connsiteY5" fmla="*/ 414246 h 414246"/>
                    <a:gd name="connsiteX6" fmla="*/ 0 w 819966"/>
                    <a:gd name="connsiteY6" fmla="*/ 383290 h 414246"/>
                    <a:gd name="connsiteX0" fmla="*/ 0 w 819966"/>
                    <a:gd name="connsiteY0" fmla="*/ 387256 h 418212"/>
                    <a:gd name="connsiteX1" fmla="*/ 176213 w 819966"/>
                    <a:gd name="connsiteY1" fmla="*/ 168181 h 418212"/>
                    <a:gd name="connsiteX2" fmla="*/ 673894 w 819966"/>
                    <a:gd name="connsiteY2" fmla="*/ 8637 h 418212"/>
                    <a:gd name="connsiteX3" fmla="*/ 809625 w 819966"/>
                    <a:gd name="connsiteY3" fmla="*/ 108650 h 418212"/>
                    <a:gd name="connsiteX4" fmla="*/ 812006 w 819966"/>
                    <a:gd name="connsiteY4" fmla="*/ 287243 h 418212"/>
                    <a:gd name="connsiteX5" fmla="*/ 421481 w 819966"/>
                    <a:gd name="connsiteY5" fmla="*/ 418212 h 418212"/>
                    <a:gd name="connsiteX6" fmla="*/ 0 w 819966"/>
                    <a:gd name="connsiteY6" fmla="*/ 387256 h 418212"/>
                    <a:gd name="connsiteX0" fmla="*/ 0 w 819966"/>
                    <a:gd name="connsiteY0" fmla="*/ 385189 h 416145"/>
                    <a:gd name="connsiteX1" fmla="*/ 176213 w 819966"/>
                    <a:gd name="connsiteY1" fmla="*/ 166114 h 416145"/>
                    <a:gd name="connsiteX2" fmla="*/ 673894 w 819966"/>
                    <a:gd name="connsiteY2" fmla="*/ 6570 h 416145"/>
                    <a:gd name="connsiteX3" fmla="*/ 809625 w 819966"/>
                    <a:gd name="connsiteY3" fmla="*/ 106583 h 416145"/>
                    <a:gd name="connsiteX4" fmla="*/ 812006 w 819966"/>
                    <a:gd name="connsiteY4" fmla="*/ 285176 h 416145"/>
                    <a:gd name="connsiteX5" fmla="*/ 421481 w 819966"/>
                    <a:gd name="connsiteY5" fmla="*/ 416145 h 416145"/>
                    <a:gd name="connsiteX6" fmla="*/ 0 w 819966"/>
                    <a:gd name="connsiteY6" fmla="*/ 385189 h 416145"/>
                    <a:gd name="connsiteX0" fmla="*/ 0 w 819966"/>
                    <a:gd name="connsiteY0" fmla="*/ 382704 h 413660"/>
                    <a:gd name="connsiteX1" fmla="*/ 176213 w 819966"/>
                    <a:gd name="connsiteY1" fmla="*/ 163629 h 413660"/>
                    <a:gd name="connsiteX2" fmla="*/ 673894 w 819966"/>
                    <a:gd name="connsiteY2" fmla="*/ 4085 h 413660"/>
                    <a:gd name="connsiteX3" fmla="*/ 809625 w 819966"/>
                    <a:gd name="connsiteY3" fmla="*/ 104098 h 413660"/>
                    <a:gd name="connsiteX4" fmla="*/ 812006 w 819966"/>
                    <a:gd name="connsiteY4" fmla="*/ 282691 h 413660"/>
                    <a:gd name="connsiteX5" fmla="*/ 421481 w 819966"/>
                    <a:gd name="connsiteY5" fmla="*/ 413660 h 413660"/>
                    <a:gd name="connsiteX6" fmla="*/ 0 w 819966"/>
                    <a:gd name="connsiteY6" fmla="*/ 382704 h 413660"/>
                    <a:gd name="connsiteX0" fmla="*/ 14600 w 834566"/>
                    <a:gd name="connsiteY0" fmla="*/ 382704 h 413660"/>
                    <a:gd name="connsiteX1" fmla="*/ 190813 w 834566"/>
                    <a:gd name="connsiteY1" fmla="*/ 163629 h 413660"/>
                    <a:gd name="connsiteX2" fmla="*/ 688494 w 834566"/>
                    <a:gd name="connsiteY2" fmla="*/ 4085 h 413660"/>
                    <a:gd name="connsiteX3" fmla="*/ 824225 w 834566"/>
                    <a:gd name="connsiteY3" fmla="*/ 104098 h 413660"/>
                    <a:gd name="connsiteX4" fmla="*/ 826606 w 834566"/>
                    <a:gd name="connsiteY4" fmla="*/ 282691 h 413660"/>
                    <a:gd name="connsiteX5" fmla="*/ 436081 w 834566"/>
                    <a:gd name="connsiteY5" fmla="*/ 413660 h 413660"/>
                    <a:gd name="connsiteX6" fmla="*/ 14600 w 834566"/>
                    <a:gd name="connsiteY6" fmla="*/ 382704 h 413660"/>
                    <a:gd name="connsiteX0" fmla="*/ 22169 w 842135"/>
                    <a:gd name="connsiteY0" fmla="*/ 382704 h 413660"/>
                    <a:gd name="connsiteX1" fmla="*/ 198382 w 842135"/>
                    <a:gd name="connsiteY1" fmla="*/ 163629 h 413660"/>
                    <a:gd name="connsiteX2" fmla="*/ 696063 w 842135"/>
                    <a:gd name="connsiteY2" fmla="*/ 4085 h 413660"/>
                    <a:gd name="connsiteX3" fmla="*/ 831794 w 842135"/>
                    <a:gd name="connsiteY3" fmla="*/ 104098 h 413660"/>
                    <a:gd name="connsiteX4" fmla="*/ 834175 w 842135"/>
                    <a:gd name="connsiteY4" fmla="*/ 282691 h 413660"/>
                    <a:gd name="connsiteX5" fmla="*/ 443650 w 842135"/>
                    <a:gd name="connsiteY5" fmla="*/ 413660 h 413660"/>
                    <a:gd name="connsiteX6" fmla="*/ 22169 w 842135"/>
                    <a:gd name="connsiteY6" fmla="*/ 382704 h 413660"/>
                    <a:gd name="connsiteX0" fmla="*/ 30000 w 849966"/>
                    <a:gd name="connsiteY0" fmla="*/ 382704 h 413660"/>
                    <a:gd name="connsiteX1" fmla="*/ 206213 w 849966"/>
                    <a:gd name="connsiteY1" fmla="*/ 163629 h 413660"/>
                    <a:gd name="connsiteX2" fmla="*/ 703894 w 849966"/>
                    <a:gd name="connsiteY2" fmla="*/ 4085 h 413660"/>
                    <a:gd name="connsiteX3" fmla="*/ 839625 w 849966"/>
                    <a:gd name="connsiteY3" fmla="*/ 104098 h 413660"/>
                    <a:gd name="connsiteX4" fmla="*/ 842006 w 849966"/>
                    <a:gd name="connsiteY4" fmla="*/ 282691 h 413660"/>
                    <a:gd name="connsiteX5" fmla="*/ 451481 w 849966"/>
                    <a:gd name="connsiteY5" fmla="*/ 413660 h 413660"/>
                    <a:gd name="connsiteX6" fmla="*/ 30000 w 849966"/>
                    <a:gd name="connsiteY6" fmla="*/ 382704 h 413660"/>
                    <a:gd name="connsiteX0" fmla="*/ 30000 w 849966"/>
                    <a:gd name="connsiteY0" fmla="*/ 383528 h 414484"/>
                    <a:gd name="connsiteX1" fmla="*/ 206213 w 849966"/>
                    <a:gd name="connsiteY1" fmla="*/ 164453 h 414484"/>
                    <a:gd name="connsiteX2" fmla="*/ 703894 w 849966"/>
                    <a:gd name="connsiteY2" fmla="*/ 4909 h 414484"/>
                    <a:gd name="connsiteX3" fmla="*/ 839625 w 849966"/>
                    <a:gd name="connsiteY3" fmla="*/ 104922 h 414484"/>
                    <a:gd name="connsiteX4" fmla="*/ 842006 w 849966"/>
                    <a:gd name="connsiteY4" fmla="*/ 283515 h 414484"/>
                    <a:gd name="connsiteX5" fmla="*/ 451481 w 849966"/>
                    <a:gd name="connsiteY5" fmla="*/ 414484 h 414484"/>
                    <a:gd name="connsiteX6" fmla="*/ 30000 w 849966"/>
                    <a:gd name="connsiteY6" fmla="*/ 383528 h 414484"/>
                    <a:gd name="connsiteX0" fmla="*/ 9464 w 829430"/>
                    <a:gd name="connsiteY0" fmla="*/ 383528 h 414484"/>
                    <a:gd name="connsiteX1" fmla="*/ 185677 w 829430"/>
                    <a:gd name="connsiteY1" fmla="*/ 164453 h 414484"/>
                    <a:gd name="connsiteX2" fmla="*/ 683358 w 829430"/>
                    <a:gd name="connsiteY2" fmla="*/ 4909 h 414484"/>
                    <a:gd name="connsiteX3" fmla="*/ 819089 w 829430"/>
                    <a:gd name="connsiteY3" fmla="*/ 104922 h 414484"/>
                    <a:gd name="connsiteX4" fmla="*/ 821470 w 829430"/>
                    <a:gd name="connsiteY4" fmla="*/ 283515 h 414484"/>
                    <a:gd name="connsiteX5" fmla="*/ 430945 w 829430"/>
                    <a:gd name="connsiteY5" fmla="*/ 414484 h 414484"/>
                    <a:gd name="connsiteX6" fmla="*/ 9464 w 829430"/>
                    <a:gd name="connsiteY6" fmla="*/ 383528 h 414484"/>
                    <a:gd name="connsiteX0" fmla="*/ 11197 w 831163"/>
                    <a:gd name="connsiteY0" fmla="*/ 383712 h 414668"/>
                    <a:gd name="connsiteX1" fmla="*/ 187410 w 831163"/>
                    <a:gd name="connsiteY1" fmla="*/ 164637 h 414668"/>
                    <a:gd name="connsiteX2" fmla="*/ 685091 w 831163"/>
                    <a:gd name="connsiteY2" fmla="*/ 5093 h 414668"/>
                    <a:gd name="connsiteX3" fmla="*/ 820822 w 831163"/>
                    <a:gd name="connsiteY3" fmla="*/ 105106 h 414668"/>
                    <a:gd name="connsiteX4" fmla="*/ 823203 w 831163"/>
                    <a:gd name="connsiteY4" fmla="*/ 283699 h 414668"/>
                    <a:gd name="connsiteX5" fmla="*/ 432678 w 831163"/>
                    <a:gd name="connsiteY5" fmla="*/ 414668 h 414668"/>
                    <a:gd name="connsiteX6" fmla="*/ 11197 w 831163"/>
                    <a:gd name="connsiteY6" fmla="*/ 383712 h 414668"/>
                    <a:gd name="connsiteX0" fmla="*/ 27114 w 847080"/>
                    <a:gd name="connsiteY0" fmla="*/ 383712 h 414668"/>
                    <a:gd name="connsiteX1" fmla="*/ 203327 w 847080"/>
                    <a:gd name="connsiteY1" fmla="*/ 164637 h 414668"/>
                    <a:gd name="connsiteX2" fmla="*/ 701008 w 847080"/>
                    <a:gd name="connsiteY2" fmla="*/ 5093 h 414668"/>
                    <a:gd name="connsiteX3" fmla="*/ 836739 w 847080"/>
                    <a:gd name="connsiteY3" fmla="*/ 105106 h 414668"/>
                    <a:gd name="connsiteX4" fmla="*/ 839120 w 847080"/>
                    <a:gd name="connsiteY4" fmla="*/ 283699 h 414668"/>
                    <a:gd name="connsiteX5" fmla="*/ 448595 w 847080"/>
                    <a:gd name="connsiteY5" fmla="*/ 414668 h 414668"/>
                    <a:gd name="connsiteX6" fmla="*/ 27114 w 847080"/>
                    <a:gd name="connsiteY6" fmla="*/ 383712 h 414668"/>
                    <a:gd name="connsiteX0" fmla="*/ 26142 w 846108"/>
                    <a:gd name="connsiteY0" fmla="*/ 383712 h 414668"/>
                    <a:gd name="connsiteX1" fmla="*/ 202355 w 846108"/>
                    <a:gd name="connsiteY1" fmla="*/ 164637 h 414668"/>
                    <a:gd name="connsiteX2" fmla="*/ 700036 w 846108"/>
                    <a:gd name="connsiteY2" fmla="*/ 5093 h 414668"/>
                    <a:gd name="connsiteX3" fmla="*/ 835767 w 846108"/>
                    <a:gd name="connsiteY3" fmla="*/ 105106 h 414668"/>
                    <a:gd name="connsiteX4" fmla="*/ 838148 w 846108"/>
                    <a:gd name="connsiteY4" fmla="*/ 283699 h 414668"/>
                    <a:gd name="connsiteX5" fmla="*/ 447623 w 846108"/>
                    <a:gd name="connsiteY5" fmla="*/ 414668 h 414668"/>
                    <a:gd name="connsiteX6" fmla="*/ 26142 w 846108"/>
                    <a:gd name="connsiteY6" fmla="*/ 383712 h 414668"/>
                    <a:gd name="connsiteX0" fmla="*/ 26142 w 843997"/>
                    <a:gd name="connsiteY0" fmla="*/ 383712 h 414668"/>
                    <a:gd name="connsiteX1" fmla="*/ 202355 w 843997"/>
                    <a:gd name="connsiteY1" fmla="*/ 164637 h 414668"/>
                    <a:gd name="connsiteX2" fmla="*/ 700036 w 843997"/>
                    <a:gd name="connsiteY2" fmla="*/ 5093 h 414668"/>
                    <a:gd name="connsiteX3" fmla="*/ 835767 w 843997"/>
                    <a:gd name="connsiteY3" fmla="*/ 105106 h 414668"/>
                    <a:gd name="connsiteX4" fmla="*/ 838148 w 843997"/>
                    <a:gd name="connsiteY4" fmla="*/ 283699 h 414668"/>
                    <a:gd name="connsiteX5" fmla="*/ 447623 w 843997"/>
                    <a:gd name="connsiteY5" fmla="*/ 414668 h 414668"/>
                    <a:gd name="connsiteX6" fmla="*/ 26142 w 843997"/>
                    <a:gd name="connsiteY6" fmla="*/ 383712 h 414668"/>
                    <a:gd name="connsiteX0" fmla="*/ 26142 w 843997"/>
                    <a:gd name="connsiteY0" fmla="*/ 379762 h 410718"/>
                    <a:gd name="connsiteX1" fmla="*/ 202355 w 843997"/>
                    <a:gd name="connsiteY1" fmla="*/ 160687 h 410718"/>
                    <a:gd name="connsiteX2" fmla="*/ 700036 w 843997"/>
                    <a:gd name="connsiteY2" fmla="*/ 1143 h 410718"/>
                    <a:gd name="connsiteX3" fmla="*/ 835767 w 843997"/>
                    <a:gd name="connsiteY3" fmla="*/ 101156 h 410718"/>
                    <a:gd name="connsiteX4" fmla="*/ 838148 w 843997"/>
                    <a:gd name="connsiteY4" fmla="*/ 279749 h 410718"/>
                    <a:gd name="connsiteX5" fmla="*/ 447623 w 843997"/>
                    <a:gd name="connsiteY5" fmla="*/ 410718 h 410718"/>
                    <a:gd name="connsiteX6" fmla="*/ 26142 w 843997"/>
                    <a:gd name="connsiteY6" fmla="*/ 379762 h 410718"/>
                    <a:gd name="connsiteX0" fmla="*/ 22632 w 843654"/>
                    <a:gd name="connsiteY0" fmla="*/ 384205 h 415161"/>
                    <a:gd name="connsiteX1" fmla="*/ 198845 w 843654"/>
                    <a:gd name="connsiteY1" fmla="*/ 165130 h 415161"/>
                    <a:gd name="connsiteX2" fmla="*/ 687001 w 843654"/>
                    <a:gd name="connsiteY2" fmla="*/ 823 h 415161"/>
                    <a:gd name="connsiteX3" fmla="*/ 832257 w 843654"/>
                    <a:gd name="connsiteY3" fmla="*/ 105599 h 415161"/>
                    <a:gd name="connsiteX4" fmla="*/ 834638 w 843654"/>
                    <a:gd name="connsiteY4" fmla="*/ 284192 h 415161"/>
                    <a:gd name="connsiteX5" fmla="*/ 444113 w 843654"/>
                    <a:gd name="connsiteY5" fmla="*/ 415161 h 415161"/>
                    <a:gd name="connsiteX6" fmla="*/ 22632 w 843654"/>
                    <a:gd name="connsiteY6" fmla="*/ 384205 h 415161"/>
                    <a:gd name="connsiteX0" fmla="*/ 22632 w 843654"/>
                    <a:gd name="connsiteY0" fmla="*/ 386809 h 417765"/>
                    <a:gd name="connsiteX1" fmla="*/ 198845 w 843654"/>
                    <a:gd name="connsiteY1" fmla="*/ 167734 h 417765"/>
                    <a:gd name="connsiteX2" fmla="*/ 687001 w 843654"/>
                    <a:gd name="connsiteY2" fmla="*/ 3427 h 417765"/>
                    <a:gd name="connsiteX3" fmla="*/ 832257 w 843654"/>
                    <a:gd name="connsiteY3" fmla="*/ 108203 h 417765"/>
                    <a:gd name="connsiteX4" fmla="*/ 834638 w 843654"/>
                    <a:gd name="connsiteY4" fmla="*/ 286796 h 417765"/>
                    <a:gd name="connsiteX5" fmla="*/ 444113 w 843654"/>
                    <a:gd name="connsiteY5" fmla="*/ 417765 h 417765"/>
                    <a:gd name="connsiteX6" fmla="*/ 22632 w 843654"/>
                    <a:gd name="connsiteY6" fmla="*/ 386809 h 417765"/>
                    <a:gd name="connsiteX0" fmla="*/ 22632 w 843654"/>
                    <a:gd name="connsiteY0" fmla="*/ 386289 h 417245"/>
                    <a:gd name="connsiteX1" fmla="*/ 198845 w 843654"/>
                    <a:gd name="connsiteY1" fmla="*/ 167214 h 417245"/>
                    <a:gd name="connsiteX2" fmla="*/ 687001 w 843654"/>
                    <a:gd name="connsiteY2" fmla="*/ 2907 h 417245"/>
                    <a:gd name="connsiteX3" fmla="*/ 832257 w 843654"/>
                    <a:gd name="connsiteY3" fmla="*/ 107683 h 417245"/>
                    <a:gd name="connsiteX4" fmla="*/ 834638 w 843654"/>
                    <a:gd name="connsiteY4" fmla="*/ 286276 h 417245"/>
                    <a:gd name="connsiteX5" fmla="*/ 444113 w 843654"/>
                    <a:gd name="connsiteY5" fmla="*/ 417245 h 417245"/>
                    <a:gd name="connsiteX6" fmla="*/ 22632 w 843654"/>
                    <a:gd name="connsiteY6" fmla="*/ 386289 h 417245"/>
                    <a:gd name="connsiteX0" fmla="*/ 24190 w 828543"/>
                    <a:gd name="connsiteY0" fmla="*/ 381512 h 417230"/>
                    <a:gd name="connsiteX1" fmla="*/ 183734 w 828543"/>
                    <a:gd name="connsiteY1" fmla="*/ 167199 h 417230"/>
                    <a:gd name="connsiteX2" fmla="*/ 671890 w 828543"/>
                    <a:gd name="connsiteY2" fmla="*/ 2892 h 417230"/>
                    <a:gd name="connsiteX3" fmla="*/ 817146 w 828543"/>
                    <a:gd name="connsiteY3" fmla="*/ 107668 h 417230"/>
                    <a:gd name="connsiteX4" fmla="*/ 819527 w 828543"/>
                    <a:gd name="connsiteY4" fmla="*/ 286261 h 417230"/>
                    <a:gd name="connsiteX5" fmla="*/ 429002 w 828543"/>
                    <a:gd name="connsiteY5" fmla="*/ 417230 h 417230"/>
                    <a:gd name="connsiteX6" fmla="*/ 24190 w 828543"/>
                    <a:gd name="connsiteY6" fmla="*/ 381512 h 417230"/>
                    <a:gd name="connsiteX0" fmla="*/ 39708 w 844061"/>
                    <a:gd name="connsiteY0" fmla="*/ 381512 h 417230"/>
                    <a:gd name="connsiteX1" fmla="*/ 199252 w 844061"/>
                    <a:gd name="connsiteY1" fmla="*/ 167199 h 417230"/>
                    <a:gd name="connsiteX2" fmla="*/ 687408 w 844061"/>
                    <a:gd name="connsiteY2" fmla="*/ 2892 h 417230"/>
                    <a:gd name="connsiteX3" fmla="*/ 832664 w 844061"/>
                    <a:gd name="connsiteY3" fmla="*/ 107668 h 417230"/>
                    <a:gd name="connsiteX4" fmla="*/ 835045 w 844061"/>
                    <a:gd name="connsiteY4" fmla="*/ 286261 h 417230"/>
                    <a:gd name="connsiteX5" fmla="*/ 444520 w 844061"/>
                    <a:gd name="connsiteY5" fmla="*/ 417230 h 417230"/>
                    <a:gd name="connsiteX6" fmla="*/ 39708 w 844061"/>
                    <a:gd name="connsiteY6" fmla="*/ 381512 h 4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061" h="417230">
                      <a:moveTo>
                        <a:pt x="39708" y="381512"/>
                      </a:moveTo>
                      <a:cubicBezTo>
                        <a:pt x="-77370" y="354128"/>
                        <a:pt x="91302" y="230302"/>
                        <a:pt x="199252" y="167199"/>
                      </a:cubicBezTo>
                      <a:cubicBezTo>
                        <a:pt x="307202" y="104096"/>
                        <a:pt x="588982" y="-20524"/>
                        <a:pt x="687408" y="2892"/>
                      </a:cubicBezTo>
                      <a:cubicBezTo>
                        <a:pt x="785834" y="26308"/>
                        <a:pt x="808058" y="60440"/>
                        <a:pt x="832664" y="107668"/>
                      </a:cubicBezTo>
                      <a:cubicBezTo>
                        <a:pt x="857270" y="154896"/>
                        <a:pt x="834251" y="226730"/>
                        <a:pt x="835045" y="286261"/>
                      </a:cubicBezTo>
                      <a:lnTo>
                        <a:pt x="444520" y="417230"/>
                      </a:lnTo>
                      <a:lnTo>
                        <a:pt x="39708" y="381512"/>
                      </a:ln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2" name="任意多边形 142">
                  <a:extLst>
                    <a:ext uri="{FF2B5EF4-FFF2-40B4-BE49-F238E27FC236}">
                      <a16:creationId xmlns:a16="http://schemas.microsoft.com/office/drawing/2014/main" id="{8E4212BD-D5E8-4608-AC2C-FB4119765075}"/>
                    </a:ext>
                  </a:extLst>
                </p:cNvPr>
                <p:cNvSpPr/>
                <p:nvPr/>
              </p:nvSpPr>
              <p:spPr>
                <a:xfrm>
                  <a:off x="-116241" y="9672486"/>
                  <a:ext cx="307767" cy="264036"/>
                </a:xfrm>
                <a:custGeom>
                  <a:avLst/>
                  <a:gdLst>
                    <a:gd name="connsiteX0" fmla="*/ 0 w 295275"/>
                    <a:gd name="connsiteY0" fmla="*/ 0 h 250031"/>
                    <a:gd name="connsiteX1" fmla="*/ 295275 w 295275"/>
                    <a:gd name="connsiteY1" fmla="*/ 80962 h 250031"/>
                    <a:gd name="connsiteX2" fmla="*/ 128587 w 295275"/>
                    <a:gd name="connsiteY2" fmla="*/ 250031 h 250031"/>
                    <a:gd name="connsiteX3" fmla="*/ 0 w 295275"/>
                    <a:gd name="connsiteY3" fmla="*/ 0 h 250031"/>
                    <a:gd name="connsiteX0" fmla="*/ 0 w 295275"/>
                    <a:gd name="connsiteY0" fmla="*/ 14005 h 264036"/>
                    <a:gd name="connsiteX1" fmla="*/ 295275 w 295275"/>
                    <a:gd name="connsiteY1" fmla="*/ 94967 h 264036"/>
                    <a:gd name="connsiteX2" fmla="*/ 128587 w 295275"/>
                    <a:gd name="connsiteY2" fmla="*/ 264036 h 264036"/>
                    <a:gd name="connsiteX3" fmla="*/ 0 w 295275"/>
                    <a:gd name="connsiteY3" fmla="*/ 14005 h 264036"/>
                    <a:gd name="connsiteX0" fmla="*/ 12492 w 307767"/>
                    <a:gd name="connsiteY0" fmla="*/ 14005 h 264036"/>
                    <a:gd name="connsiteX1" fmla="*/ 307767 w 307767"/>
                    <a:gd name="connsiteY1" fmla="*/ 94967 h 264036"/>
                    <a:gd name="connsiteX2" fmla="*/ 141079 w 307767"/>
                    <a:gd name="connsiteY2" fmla="*/ 264036 h 264036"/>
                    <a:gd name="connsiteX3" fmla="*/ 12492 w 307767"/>
                    <a:gd name="connsiteY3" fmla="*/ 14005 h 264036"/>
                  </a:gdLst>
                  <a:ahLst/>
                  <a:cxnLst>
                    <a:cxn ang="0">
                      <a:pos x="connsiteX0" y="connsiteY0"/>
                    </a:cxn>
                    <a:cxn ang="0">
                      <a:pos x="connsiteX1" y="connsiteY1"/>
                    </a:cxn>
                    <a:cxn ang="0">
                      <a:pos x="connsiteX2" y="connsiteY2"/>
                    </a:cxn>
                    <a:cxn ang="0">
                      <a:pos x="connsiteX3" y="connsiteY3"/>
                    </a:cxn>
                  </a:cxnLst>
                  <a:rect l="l" t="t" r="r" b="b"/>
                  <a:pathLst>
                    <a:path w="307767" h="264036">
                      <a:moveTo>
                        <a:pt x="12492" y="14005"/>
                      </a:moveTo>
                      <a:cubicBezTo>
                        <a:pt x="96629" y="-37589"/>
                        <a:pt x="209342" y="67980"/>
                        <a:pt x="307767" y="94967"/>
                      </a:cubicBezTo>
                      <a:lnTo>
                        <a:pt x="141079" y="264036"/>
                      </a:lnTo>
                      <a:cubicBezTo>
                        <a:pt x="98217" y="180692"/>
                        <a:pt x="-42277" y="92586"/>
                        <a:pt x="12492" y="14005"/>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3" name="任意多边形 143">
                  <a:extLst>
                    <a:ext uri="{FF2B5EF4-FFF2-40B4-BE49-F238E27FC236}">
                      <a16:creationId xmlns:a16="http://schemas.microsoft.com/office/drawing/2014/main" id="{5C401358-25FF-4330-894A-BAC4DB644A62}"/>
                    </a:ext>
                  </a:extLst>
                </p:cNvPr>
                <p:cNvSpPr/>
                <p:nvPr/>
              </p:nvSpPr>
              <p:spPr>
                <a:xfrm>
                  <a:off x="-56125" y="9628766"/>
                  <a:ext cx="850626" cy="350841"/>
                </a:xfrm>
                <a:custGeom>
                  <a:avLst/>
                  <a:gdLst>
                    <a:gd name="connsiteX0" fmla="*/ 711994 w 828675"/>
                    <a:gd name="connsiteY0" fmla="*/ 0 h 338138"/>
                    <a:gd name="connsiteX1" fmla="*/ 0 w 828675"/>
                    <a:gd name="connsiteY1" fmla="*/ 338138 h 338138"/>
                    <a:gd name="connsiteX2" fmla="*/ 828675 w 828675"/>
                    <a:gd name="connsiteY2" fmla="*/ 90488 h 338138"/>
                    <a:gd name="connsiteX3" fmla="*/ 711994 w 828675"/>
                    <a:gd name="connsiteY3" fmla="*/ 0 h 338138"/>
                    <a:gd name="connsiteX0" fmla="*/ 712001 w 828682"/>
                    <a:gd name="connsiteY0" fmla="*/ 0 h 369677"/>
                    <a:gd name="connsiteX1" fmla="*/ 7 w 828682"/>
                    <a:gd name="connsiteY1" fmla="*/ 338138 h 369677"/>
                    <a:gd name="connsiteX2" fmla="*/ 828682 w 828682"/>
                    <a:gd name="connsiteY2" fmla="*/ 90488 h 369677"/>
                    <a:gd name="connsiteX3" fmla="*/ 712001 w 828682"/>
                    <a:gd name="connsiteY3" fmla="*/ 0 h 369677"/>
                    <a:gd name="connsiteX0" fmla="*/ 717397 w 834078"/>
                    <a:gd name="connsiteY0" fmla="*/ 0 h 369677"/>
                    <a:gd name="connsiteX1" fmla="*/ 5403 w 834078"/>
                    <a:gd name="connsiteY1" fmla="*/ 338138 h 369677"/>
                    <a:gd name="connsiteX2" fmla="*/ 834078 w 834078"/>
                    <a:gd name="connsiteY2" fmla="*/ 90488 h 369677"/>
                    <a:gd name="connsiteX3" fmla="*/ 717397 w 834078"/>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12 h 369689"/>
                    <a:gd name="connsiteX1" fmla="*/ 5490 w 834165"/>
                    <a:gd name="connsiteY1" fmla="*/ 338150 h 369689"/>
                    <a:gd name="connsiteX2" fmla="*/ 834165 w 834165"/>
                    <a:gd name="connsiteY2" fmla="*/ 90500 h 369689"/>
                    <a:gd name="connsiteX3" fmla="*/ 717484 w 834165"/>
                    <a:gd name="connsiteY3" fmla="*/ 12 h 369689"/>
                    <a:gd name="connsiteX0" fmla="*/ 717484 w 834165"/>
                    <a:gd name="connsiteY0" fmla="*/ 12 h 377528"/>
                    <a:gd name="connsiteX1" fmla="*/ 5490 w 834165"/>
                    <a:gd name="connsiteY1" fmla="*/ 338150 h 377528"/>
                    <a:gd name="connsiteX2" fmla="*/ 834165 w 834165"/>
                    <a:gd name="connsiteY2" fmla="*/ 90500 h 377528"/>
                    <a:gd name="connsiteX3" fmla="*/ 717484 w 834165"/>
                    <a:gd name="connsiteY3" fmla="*/ 12 h 377528"/>
                    <a:gd name="connsiteX0" fmla="*/ 717484 w 834165"/>
                    <a:gd name="connsiteY0" fmla="*/ 12 h 368175"/>
                    <a:gd name="connsiteX1" fmla="*/ 5490 w 834165"/>
                    <a:gd name="connsiteY1" fmla="*/ 338150 h 368175"/>
                    <a:gd name="connsiteX2" fmla="*/ 834165 w 834165"/>
                    <a:gd name="connsiteY2" fmla="*/ 90500 h 368175"/>
                    <a:gd name="connsiteX3" fmla="*/ 717484 w 834165"/>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8613 w 835294"/>
                    <a:gd name="connsiteY0" fmla="*/ 12 h 368175"/>
                    <a:gd name="connsiteX1" fmla="*/ 6619 w 835294"/>
                    <a:gd name="connsiteY1" fmla="*/ 338150 h 368175"/>
                    <a:gd name="connsiteX2" fmla="*/ 835294 w 835294"/>
                    <a:gd name="connsiteY2" fmla="*/ 90500 h 368175"/>
                    <a:gd name="connsiteX3" fmla="*/ 718613 w 835294"/>
                    <a:gd name="connsiteY3" fmla="*/ 12 h 368175"/>
                    <a:gd name="connsiteX0" fmla="*/ 718613 w 835294"/>
                    <a:gd name="connsiteY0" fmla="*/ 12 h 350841"/>
                    <a:gd name="connsiteX1" fmla="*/ 6619 w 835294"/>
                    <a:gd name="connsiteY1" fmla="*/ 338150 h 350841"/>
                    <a:gd name="connsiteX2" fmla="*/ 835294 w 835294"/>
                    <a:gd name="connsiteY2" fmla="*/ 90500 h 350841"/>
                    <a:gd name="connsiteX3" fmla="*/ 718613 w 835294"/>
                    <a:gd name="connsiteY3" fmla="*/ 12 h 350841"/>
                  </a:gdLst>
                  <a:ahLst/>
                  <a:cxnLst>
                    <a:cxn ang="0">
                      <a:pos x="connsiteX0" y="connsiteY0"/>
                    </a:cxn>
                    <a:cxn ang="0">
                      <a:pos x="connsiteX1" y="connsiteY1"/>
                    </a:cxn>
                    <a:cxn ang="0">
                      <a:pos x="connsiteX2" y="connsiteY2"/>
                    </a:cxn>
                    <a:cxn ang="0">
                      <a:pos x="connsiteX3" y="connsiteY3"/>
                    </a:cxn>
                  </a:cxnLst>
                  <a:rect l="l" t="t" r="r" b="b"/>
                  <a:pathLst>
                    <a:path w="835294" h="350841">
                      <a:moveTo>
                        <a:pt x="718613" y="12"/>
                      </a:moveTo>
                      <a:cubicBezTo>
                        <a:pt x="471757" y="265125"/>
                        <a:pt x="-65612" y="239725"/>
                        <a:pt x="6619" y="338150"/>
                      </a:cubicBezTo>
                      <a:cubicBezTo>
                        <a:pt x="-2907" y="393712"/>
                        <a:pt x="720994" y="258775"/>
                        <a:pt x="835294" y="90500"/>
                      </a:cubicBezTo>
                      <a:cubicBezTo>
                        <a:pt x="813069" y="36525"/>
                        <a:pt x="767032" y="-781"/>
                        <a:pt x="718613" y="12"/>
                      </a:cubicBez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rPr>
                    <a:t>                                                                </a:t>
                  </a:r>
                  <a:endParaRPr lang="zh-CN" altLang="en-US" dirty="0">
                    <a:latin typeface="字魂59号-创粗黑" panose="00000500000000000000" pitchFamily="2" charset="-122"/>
                  </a:endParaRPr>
                </a:p>
              </p:txBody>
            </p:sp>
            <p:sp>
              <p:nvSpPr>
                <p:cNvPr id="24" name="椭圆 369">
                  <a:extLst>
                    <a:ext uri="{FF2B5EF4-FFF2-40B4-BE49-F238E27FC236}">
                      <a16:creationId xmlns:a16="http://schemas.microsoft.com/office/drawing/2014/main" id="{CADEAA91-DD76-453D-85BE-673EA0EAFA42}"/>
                    </a:ext>
                  </a:extLst>
                </p:cNvPr>
                <p:cNvSpPr/>
                <p:nvPr/>
              </p:nvSpPr>
              <p:spPr>
                <a:xfrm rot="21151079">
                  <a:off x="167974" y="9851770"/>
                  <a:ext cx="427168" cy="109187"/>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5" name="椭圆 369">
                  <a:extLst>
                    <a:ext uri="{FF2B5EF4-FFF2-40B4-BE49-F238E27FC236}">
                      <a16:creationId xmlns:a16="http://schemas.microsoft.com/office/drawing/2014/main" id="{C3BE6DB1-9C4A-46C3-9511-7D8766F642B0}"/>
                    </a:ext>
                  </a:extLst>
                </p:cNvPr>
                <p:cNvSpPr/>
                <p:nvPr/>
              </p:nvSpPr>
              <p:spPr>
                <a:xfrm rot="21151079">
                  <a:off x="-53909" y="9884611"/>
                  <a:ext cx="178865" cy="45719"/>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26" name="组合 21">
                  <a:extLst>
                    <a:ext uri="{FF2B5EF4-FFF2-40B4-BE49-F238E27FC236}">
                      <a16:creationId xmlns:a16="http://schemas.microsoft.com/office/drawing/2014/main" id="{581EC399-EA8D-41C4-B95F-CC0F437374D9}"/>
                    </a:ext>
                  </a:extLst>
                </p:cNvPr>
                <p:cNvGrpSpPr/>
                <p:nvPr/>
              </p:nvGrpSpPr>
              <p:grpSpPr>
                <a:xfrm>
                  <a:off x="620531" y="9636924"/>
                  <a:ext cx="118084" cy="158131"/>
                  <a:chOff x="620531" y="9636924"/>
                  <a:chExt cx="118084" cy="158131"/>
                </a:xfrm>
              </p:grpSpPr>
              <p:sp>
                <p:nvSpPr>
                  <p:cNvPr id="27" name="任意多边形 147">
                    <a:extLst>
                      <a:ext uri="{FF2B5EF4-FFF2-40B4-BE49-F238E27FC236}">
                        <a16:creationId xmlns:a16="http://schemas.microsoft.com/office/drawing/2014/main" id="{AEE822B5-2EB4-44A9-913D-FD5F6BAF719C}"/>
                      </a:ext>
                    </a:extLst>
                  </p:cNvPr>
                  <p:cNvSpPr/>
                  <p:nvPr/>
                </p:nvSpPr>
                <p:spPr>
                  <a:xfrm rot="19056237">
                    <a:off x="620531" y="9676992"/>
                    <a:ext cx="83834"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8" name="任意多边形 148">
                    <a:extLst>
                      <a:ext uri="{FF2B5EF4-FFF2-40B4-BE49-F238E27FC236}">
                        <a16:creationId xmlns:a16="http://schemas.microsoft.com/office/drawing/2014/main" id="{D096DF14-9C70-4F1E-A09F-BF860F3D33C0}"/>
                      </a:ext>
                    </a:extLst>
                  </p:cNvPr>
                  <p:cNvSpPr/>
                  <p:nvPr/>
                </p:nvSpPr>
                <p:spPr>
                  <a:xfrm rot="19056237">
                    <a:off x="692896" y="9636924"/>
                    <a:ext cx="45719"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sp>
          <p:nvSpPr>
            <p:cNvPr id="16" name="文本框 2">
              <a:extLst>
                <a:ext uri="{FF2B5EF4-FFF2-40B4-BE49-F238E27FC236}">
                  <a16:creationId xmlns:a16="http://schemas.microsoft.com/office/drawing/2014/main" id="{AC7E8A4B-6E1F-4001-8E6A-B9FFFEA8E53C}"/>
                </a:ext>
              </a:extLst>
            </p:cNvPr>
            <p:cNvSpPr txBox="1"/>
            <p:nvPr/>
          </p:nvSpPr>
          <p:spPr>
            <a:xfrm rot="20879296">
              <a:off x="2513256" y="3223015"/>
              <a:ext cx="4391492" cy="459144"/>
            </a:xfrm>
            <a:prstGeom prst="rect">
              <a:avLst/>
            </a:prstGeom>
            <a:noFill/>
          </p:spPr>
          <p:txBody>
            <a:bodyPr wrap="square" rtlCol="0">
              <a:prstTxWarp prst="textArchUp">
                <a:avLst/>
              </a:prstTxWarp>
              <a:spAutoFit/>
            </a:bodyPr>
            <a:lstStyle>
              <a:defPPr>
                <a:defRPr lang="zh-CN"/>
              </a:defPPr>
              <a:lvl1pPr>
                <a:lnSpc>
                  <a:spcPct val="120000"/>
                </a:lnSpc>
                <a:defRPr sz="2400">
                  <a:latin typeface="汉仪小麦体简" panose="00020600040101010101" pitchFamily="18" charset="-122"/>
                  <a:ea typeface="汉仪小麦体简" panose="00020600040101010101" pitchFamily="18" charset="-122"/>
                </a:defRPr>
              </a:lvl1pPr>
            </a:lstStyle>
            <a:p>
              <a:pPr lvl="0" algn="ctr" defTabSz="342900">
                <a:lnSpc>
                  <a:spcPct val="200000"/>
                </a:lnSpc>
                <a:defRPr/>
              </a:pPr>
              <a:r>
                <a:rPr lang="en-US" sz="3600" b="1">
                  <a:solidFill>
                    <a:srgbClr val="000000"/>
                  </a:solidFill>
                  <a:latin typeface="Times New Roman" panose="02020603050405020304" pitchFamily="18" charset="0"/>
                  <a:cs typeface="Times New Roman" panose="02020603050405020304" pitchFamily="18" charset="0"/>
                </a:rPr>
                <a:t>2 - Biểu đồ đoạn thẳng </a:t>
              </a:r>
            </a:p>
          </p:txBody>
        </p:sp>
      </p:grpSp>
      <p:pic>
        <p:nvPicPr>
          <p:cNvPr id="36" name="Shape 236">
            <a:extLst>
              <a:ext uri="{FF2B5EF4-FFF2-40B4-BE49-F238E27FC236}">
                <a16:creationId xmlns:a16="http://schemas.microsoft.com/office/drawing/2014/main" id="{EAF5CDD0-9509-421F-8E41-7E66B47844BE}"/>
              </a:ext>
            </a:extLst>
          </p:cNvPr>
          <p:cNvPicPr/>
          <p:nvPr/>
        </p:nvPicPr>
        <p:blipFill>
          <a:blip r:embed="rId3"/>
          <a:stretch/>
        </p:blipFill>
        <p:spPr>
          <a:xfrm>
            <a:off x="6319320" y="2413616"/>
            <a:ext cx="5136820" cy="4394619"/>
          </a:xfrm>
          <a:prstGeom prst="rect">
            <a:avLst/>
          </a:prstGeom>
        </p:spPr>
      </p:pic>
      <p:pic>
        <p:nvPicPr>
          <p:cNvPr id="35" name="Picture 34">
            <a:extLst>
              <a:ext uri="{FF2B5EF4-FFF2-40B4-BE49-F238E27FC236}">
                <a16:creationId xmlns:a16="http://schemas.microsoft.com/office/drawing/2014/main" id="{71E878B3-9E9C-4B71-970F-1EE683EEB357}"/>
              </a:ext>
            </a:extLst>
          </p:cNvPr>
          <p:cNvPicPr>
            <a:picLocks noChangeAspect="1"/>
          </p:cNvPicPr>
          <p:nvPr/>
        </p:nvPicPr>
        <p:blipFill>
          <a:blip r:embed="rId4"/>
          <a:stretch>
            <a:fillRect/>
          </a:stretch>
        </p:blipFill>
        <p:spPr>
          <a:xfrm>
            <a:off x="693" y="13748"/>
            <a:ext cx="1479159" cy="1317156"/>
          </a:xfrm>
          <a:prstGeom prst="ellipse">
            <a:avLst/>
          </a:prstGeom>
        </p:spPr>
      </p:pic>
      <p:sp>
        <p:nvSpPr>
          <p:cNvPr id="2" name="Rectangle 1">
            <a:extLst>
              <a:ext uri="{FF2B5EF4-FFF2-40B4-BE49-F238E27FC236}">
                <a16:creationId xmlns:a16="http://schemas.microsoft.com/office/drawing/2014/main" id="{8C67D0EA-8A68-4775-8910-F8277C77E7C1}"/>
              </a:ext>
            </a:extLst>
          </p:cNvPr>
          <p:cNvSpPr/>
          <p:nvPr/>
        </p:nvSpPr>
        <p:spPr>
          <a:xfrm>
            <a:off x="663358" y="3098857"/>
            <a:ext cx="5597487" cy="2554545"/>
          </a:xfrm>
          <a:prstGeom prst="rect">
            <a:avLst/>
          </a:prstGeom>
        </p:spPr>
        <p:txBody>
          <a:bodyPr wrap="square">
            <a:spAutoFit/>
          </a:bodyPr>
          <a:lstStyle/>
          <a:p>
            <a:pPr lvl="0" algn="just">
              <a:defRPr/>
            </a:pPr>
            <a:r>
              <a:rPr lang="vi-VN" sz="3200" dirty="0">
                <a:solidFill>
                  <a:srgbClr val="000000"/>
                </a:solidFill>
                <a:latin typeface="Times New Roman" panose="02020603050405020304" pitchFamily="18" charset="0"/>
                <a:cs typeface="Times New Roman" panose="02020603050405020304" pitchFamily="18" charset="0"/>
              </a:rPr>
              <a:t>Ví dụ, biểu đồ đoạn thẳng ở Hình 7.3 cho thấy số lượng ứng dụng được tải về từ các chợ ứng dụng từ năm 2017 đến 2020 có xu hướng tăng dần.</a:t>
            </a:r>
          </a:p>
        </p:txBody>
      </p:sp>
    </p:spTree>
    <p:extLst>
      <p:ext uri="{BB962C8B-B14F-4D97-AF65-F5344CB8AC3E}">
        <p14:creationId xmlns:p14="http://schemas.microsoft.com/office/powerpoint/2010/main" val="8349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8" presetClass="entr" presetSubtype="12"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strips(down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任意多边形: 形状 5">
            <a:extLst>
              <a:ext uri="{FF2B5EF4-FFF2-40B4-BE49-F238E27FC236}">
                <a16:creationId xmlns:a16="http://schemas.microsoft.com/office/drawing/2014/main" id="{722DB0D7-F2B4-485C-9463-340D18869D5B}"/>
              </a:ext>
            </a:extLst>
          </p:cNvPr>
          <p:cNvSpPr/>
          <p:nvPr/>
        </p:nvSpPr>
        <p:spPr>
          <a:xfrm>
            <a:off x="2850811" y="1087380"/>
            <a:ext cx="8623433" cy="1090679"/>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rgbClr val="000000"/>
                </a:solidFill>
                <a:latin typeface="Times New Roman" panose="02020603050405020304" pitchFamily="18" charset="0"/>
                <a:ea typeface="Calibri" panose="020F0502020204030204" pitchFamily="34" charset="0"/>
              </a:rPr>
              <a:t>Rất hữu ích trong trường hợp cần so sánh các phần với tổng thể.</a:t>
            </a:r>
            <a:endParaRPr lang="zh-CN" altLang="en-US" sz="3200" dirty="0">
              <a:latin typeface="字魂59号-创粗黑" panose="00000500000000000000" pitchFamily="2" charset="-122"/>
            </a:endParaRPr>
          </a:p>
        </p:txBody>
      </p:sp>
      <p:grpSp>
        <p:nvGrpSpPr>
          <p:cNvPr id="14" name="组合 30">
            <a:extLst>
              <a:ext uri="{FF2B5EF4-FFF2-40B4-BE49-F238E27FC236}">
                <a16:creationId xmlns:a16="http://schemas.microsoft.com/office/drawing/2014/main" id="{AE95112A-BB2E-4F5E-9567-7C05465B7833}"/>
              </a:ext>
            </a:extLst>
          </p:cNvPr>
          <p:cNvGrpSpPr/>
          <p:nvPr/>
        </p:nvGrpSpPr>
        <p:grpSpPr>
          <a:xfrm>
            <a:off x="1" y="49765"/>
            <a:ext cx="11474244" cy="1317155"/>
            <a:chOff x="1586616" y="1770243"/>
            <a:chExt cx="9018768" cy="2622998"/>
          </a:xfrm>
        </p:grpSpPr>
        <p:grpSp>
          <p:nvGrpSpPr>
            <p:cNvPr id="15" name="组合 10">
              <a:extLst>
                <a:ext uri="{FF2B5EF4-FFF2-40B4-BE49-F238E27FC236}">
                  <a16:creationId xmlns:a16="http://schemas.microsoft.com/office/drawing/2014/main" id="{7E5A939D-3A73-49D5-A8C9-8FD76B9E14A0}"/>
                </a:ext>
              </a:extLst>
            </p:cNvPr>
            <p:cNvGrpSpPr/>
            <p:nvPr/>
          </p:nvGrpSpPr>
          <p:grpSpPr>
            <a:xfrm>
              <a:off x="1586616" y="1770243"/>
              <a:ext cx="9018768" cy="2622998"/>
              <a:chOff x="2851167" y="3308681"/>
              <a:chExt cx="3021479" cy="878760"/>
            </a:xfrm>
          </p:grpSpPr>
          <p:grpSp>
            <p:nvGrpSpPr>
              <p:cNvPr id="17" name="组合 12">
                <a:extLst>
                  <a:ext uri="{FF2B5EF4-FFF2-40B4-BE49-F238E27FC236}">
                    <a16:creationId xmlns:a16="http://schemas.microsoft.com/office/drawing/2014/main" id="{7AE6E767-BFC6-41F2-A425-A967994F25D2}"/>
                  </a:ext>
                </a:extLst>
              </p:cNvPr>
              <p:cNvGrpSpPr/>
              <p:nvPr/>
            </p:nvGrpSpPr>
            <p:grpSpPr>
              <a:xfrm rot="20884910">
                <a:off x="2851167" y="3579378"/>
                <a:ext cx="2105831" cy="608063"/>
                <a:chOff x="3256489" y="3502442"/>
                <a:chExt cx="2105831" cy="608063"/>
              </a:xfrm>
            </p:grpSpPr>
            <p:sp>
              <p:nvSpPr>
                <p:cNvPr id="29" name="任意多边形 133">
                  <a:extLst>
                    <a:ext uri="{FF2B5EF4-FFF2-40B4-BE49-F238E27FC236}">
                      <a16:creationId xmlns:a16="http://schemas.microsoft.com/office/drawing/2014/main" id="{88FC4EF1-5160-4658-940E-DA0943090E55}"/>
                    </a:ext>
                  </a:extLst>
                </p:cNvPr>
                <p:cNvSpPr/>
                <p:nvPr/>
              </p:nvSpPr>
              <p:spPr>
                <a:xfrm>
                  <a:off x="5121814" y="3747154"/>
                  <a:ext cx="240506" cy="126206"/>
                </a:xfrm>
                <a:custGeom>
                  <a:avLst/>
                  <a:gdLst>
                    <a:gd name="connsiteX0" fmla="*/ 0 w 240506"/>
                    <a:gd name="connsiteY0" fmla="*/ 0 h 126206"/>
                    <a:gd name="connsiteX1" fmla="*/ 240506 w 240506"/>
                    <a:gd name="connsiteY1" fmla="*/ 28575 h 126206"/>
                    <a:gd name="connsiteX2" fmla="*/ 0 w 240506"/>
                    <a:gd name="connsiteY2" fmla="*/ 126206 h 126206"/>
                    <a:gd name="connsiteX3" fmla="*/ 0 w 240506"/>
                    <a:gd name="connsiteY3" fmla="*/ 126206 h 126206"/>
                  </a:gdLst>
                  <a:ahLst/>
                  <a:cxnLst>
                    <a:cxn ang="0">
                      <a:pos x="connsiteX0" y="connsiteY0"/>
                    </a:cxn>
                    <a:cxn ang="0">
                      <a:pos x="connsiteX1" y="connsiteY1"/>
                    </a:cxn>
                    <a:cxn ang="0">
                      <a:pos x="connsiteX2" y="connsiteY2"/>
                    </a:cxn>
                    <a:cxn ang="0">
                      <a:pos x="connsiteX3" y="connsiteY3"/>
                    </a:cxn>
                  </a:cxnLst>
                  <a:rect l="l" t="t" r="r" b="b"/>
                  <a:pathLst>
                    <a:path w="240506" h="126206">
                      <a:moveTo>
                        <a:pt x="0" y="0"/>
                      </a:moveTo>
                      <a:lnTo>
                        <a:pt x="240506" y="28575"/>
                      </a:lnTo>
                      <a:lnTo>
                        <a:pt x="0" y="126206"/>
                      </a:lnTo>
                      <a:lnTo>
                        <a:pt x="0" y="126206"/>
                      </a:lnTo>
                    </a:path>
                  </a:pathLst>
                </a:cu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30" name="组合 25">
                  <a:extLst>
                    <a:ext uri="{FF2B5EF4-FFF2-40B4-BE49-F238E27FC236}">
                      <a16:creationId xmlns:a16="http://schemas.microsoft.com/office/drawing/2014/main" id="{D6C7E0AC-88D1-4436-98ED-2585A68ED5FE}"/>
                    </a:ext>
                  </a:extLst>
                </p:cNvPr>
                <p:cNvGrpSpPr/>
                <p:nvPr/>
              </p:nvGrpSpPr>
              <p:grpSpPr>
                <a:xfrm>
                  <a:off x="3256489" y="3502442"/>
                  <a:ext cx="1870024" cy="608063"/>
                  <a:chOff x="-1283892" y="9484005"/>
                  <a:chExt cx="1259682" cy="409602"/>
                </a:xfrm>
              </p:grpSpPr>
              <p:sp>
                <p:nvSpPr>
                  <p:cNvPr id="31" name="任意多边形 135">
                    <a:extLst>
                      <a:ext uri="{FF2B5EF4-FFF2-40B4-BE49-F238E27FC236}">
                        <a16:creationId xmlns:a16="http://schemas.microsoft.com/office/drawing/2014/main" id="{0BC8D8BE-57E4-4FE2-9E0F-20102FE9D235}"/>
                      </a:ext>
                    </a:extLst>
                  </p:cNvPr>
                  <p:cNvSpPr/>
                  <p:nvPr/>
                </p:nvSpPr>
                <p:spPr>
                  <a:xfrm>
                    <a:off x="-1283892" y="9600495"/>
                    <a:ext cx="276226" cy="293112"/>
                  </a:xfrm>
                  <a:custGeom>
                    <a:avLst/>
                    <a:gdLst>
                      <a:gd name="connsiteX0" fmla="*/ 0 w 250031"/>
                      <a:gd name="connsiteY0" fmla="*/ 71437 h 292893"/>
                      <a:gd name="connsiteX1" fmla="*/ 242887 w 250031"/>
                      <a:gd name="connsiteY1" fmla="*/ 0 h 292893"/>
                      <a:gd name="connsiteX2" fmla="*/ 250031 w 250031"/>
                      <a:gd name="connsiteY2" fmla="*/ 252412 h 292893"/>
                      <a:gd name="connsiteX3" fmla="*/ 11906 w 250031"/>
                      <a:gd name="connsiteY3" fmla="*/ 292893 h 292893"/>
                      <a:gd name="connsiteX4" fmla="*/ 71437 w 250031"/>
                      <a:gd name="connsiteY4" fmla="*/ 169068 h 292893"/>
                      <a:gd name="connsiteX5" fmla="*/ 0 w 250031"/>
                      <a:gd name="connsiteY5" fmla="*/ 71437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76226"/>
                      <a:gd name="connsiteY0" fmla="*/ 64512 h 293112"/>
                      <a:gd name="connsiteX1" fmla="*/ 269082 w 276226"/>
                      <a:gd name="connsiteY1" fmla="*/ 219 h 293112"/>
                      <a:gd name="connsiteX2" fmla="*/ 276226 w 276226"/>
                      <a:gd name="connsiteY2" fmla="*/ 252631 h 293112"/>
                      <a:gd name="connsiteX3" fmla="*/ 38101 w 276226"/>
                      <a:gd name="connsiteY3" fmla="*/ 293112 h 293112"/>
                      <a:gd name="connsiteX4" fmla="*/ 97632 w 276226"/>
                      <a:gd name="connsiteY4" fmla="*/ 169287 h 293112"/>
                      <a:gd name="connsiteX5" fmla="*/ 0 w 276226"/>
                      <a:gd name="connsiteY5" fmla="*/ 64512 h 29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6" h="293112">
                        <a:moveTo>
                          <a:pt x="0" y="64512"/>
                        </a:moveTo>
                        <a:cubicBezTo>
                          <a:pt x="65881" y="14506"/>
                          <a:pt x="184151" y="-2163"/>
                          <a:pt x="269082" y="219"/>
                        </a:cubicBezTo>
                        <a:lnTo>
                          <a:pt x="276226" y="252631"/>
                        </a:lnTo>
                        <a:cubicBezTo>
                          <a:pt x="208758" y="247075"/>
                          <a:pt x="112714" y="251043"/>
                          <a:pt x="38101" y="293112"/>
                        </a:cubicBezTo>
                        <a:lnTo>
                          <a:pt x="97632" y="169287"/>
                        </a:lnTo>
                        <a:lnTo>
                          <a:pt x="0" y="64512"/>
                        </a:lnTo>
                        <a:close/>
                      </a:path>
                    </a:pathLst>
                  </a:custGeom>
                  <a:solidFill>
                    <a:srgbClr val="EDE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2" name="任意多边形 136">
                    <a:extLst>
                      <a:ext uri="{FF2B5EF4-FFF2-40B4-BE49-F238E27FC236}">
                        <a16:creationId xmlns:a16="http://schemas.microsoft.com/office/drawing/2014/main" id="{B6632F17-9784-41EB-AA59-853710D86431}"/>
                      </a:ext>
                    </a:extLst>
                  </p:cNvPr>
                  <p:cNvSpPr/>
                  <p:nvPr/>
                </p:nvSpPr>
                <p:spPr>
                  <a:xfrm>
                    <a:off x="-1114823" y="9553089"/>
                    <a:ext cx="107156" cy="295275"/>
                  </a:xfrm>
                  <a:custGeom>
                    <a:avLst/>
                    <a:gdLst>
                      <a:gd name="connsiteX0" fmla="*/ 0 w 107156"/>
                      <a:gd name="connsiteY0" fmla="*/ 228600 h 295275"/>
                      <a:gd name="connsiteX1" fmla="*/ 107156 w 107156"/>
                      <a:gd name="connsiteY1" fmla="*/ 295275 h 295275"/>
                      <a:gd name="connsiteX2" fmla="*/ 104775 w 107156"/>
                      <a:gd name="connsiteY2" fmla="*/ 47625 h 295275"/>
                      <a:gd name="connsiteX3" fmla="*/ 4763 w 107156"/>
                      <a:gd name="connsiteY3" fmla="*/ 0 h 295275"/>
                      <a:gd name="connsiteX4" fmla="*/ 0 w 107156"/>
                      <a:gd name="connsiteY4" fmla="*/ 22860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 h="295275">
                        <a:moveTo>
                          <a:pt x="0" y="228600"/>
                        </a:moveTo>
                        <a:lnTo>
                          <a:pt x="107156" y="295275"/>
                        </a:lnTo>
                        <a:cubicBezTo>
                          <a:pt x="106362" y="212725"/>
                          <a:pt x="105569" y="130175"/>
                          <a:pt x="104775" y="47625"/>
                        </a:cubicBezTo>
                        <a:lnTo>
                          <a:pt x="4763" y="0"/>
                        </a:lnTo>
                        <a:cubicBezTo>
                          <a:pt x="3175" y="76200"/>
                          <a:pt x="1588" y="152400"/>
                          <a:pt x="0" y="228600"/>
                        </a:cubicBezTo>
                        <a:close/>
                      </a:path>
                    </a:pathLst>
                  </a:custGeom>
                  <a:solidFill>
                    <a:srgbClr val="C5B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3" name="任意多边形 137">
                    <a:extLst>
                      <a:ext uri="{FF2B5EF4-FFF2-40B4-BE49-F238E27FC236}">
                        <a16:creationId xmlns:a16="http://schemas.microsoft.com/office/drawing/2014/main" id="{A0B40FF1-2137-4AB3-8810-67AD435C04AF}"/>
                      </a:ext>
                    </a:extLst>
                  </p:cNvPr>
                  <p:cNvSpPr/>
                  <p:nvPr/>
                </p:nvSpPr>
                <p:spPr>
                  <a:xfrm>
                    <a:off x="-1117204" y="9484005"/>
                    <a:ext cx="1092994" cy="323873"/>
                  </a:xfrm>
                  <a:custGeom>
                    <a:avLst/>
                    <a:gdLst>
                      <a:gd name="connsiteX0" fmla="*/ 2382 w 1092994"/>
                      <a:gd name="connsiteY0" fmla="*/ 0 h 252412"/>
                      <a:gd name="connsiteX1" fmla="*/ 1092994 w 1092994"/>
                      <a:gd name="connsiteY1" fmla="*/ 23812 h 252412"/>
                      <a:gd name="connsiteX2" fmla="*/ 1092994 w 1092994"/>
                      <a:gd name="connsiteY2" fmla="*/ 252412 h 252412"/>
                      <a:gd name="connsiteX3" fmla="*/ 0 w 1092994"/>
                      <a:gd name="connsiteY3" fmla="*/ 228600 h 252412"/>
                      <a:gd name="connsiteX4" fmla="*/ 2382 w 1092994"/>
                      <a:gd name="connsiteY4" fmla="*/ 0 h 252412"/>
                      <a:gd name="connsiteX0" fmla="*/ 2382 w 1092994"/>
                      <a:gd name="connsiteY0" fmla="*/ 46913 h 299325"/>
                      <a:gd name="connsiteX1" fmla="*/ 1092994 w 1092994"/>
                      <a:gd name="connsiteY1" fmla="*/ 70725 h 299325"/>
                      <a:gd name="connsiteX2" fmla="*/ 1092994 w 1092994"/>
                      <a:gd name="connsiteY2" fmla="*/ 299325 h 299325"/>
                      <a:gd name="connsiteX3" fmla="*/ 0 w 1092994"/>
                      <a:gd name="connsiteY3" fmla="*/ 275513 h 299325"/>
                      <a:gd name="connsiteX4" fmla="*/ 2382 w 1092994"/>
                      <a:gd name="connsiteY4" fmla="*/ 46913 h 299325"/>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71461 h 323873"/>
                      <a:gd name="connsiteX1" fmla="*/ 1092994 w 1092994"/>
                      <a:gd name="connsiteY1" fmla="*/ 95273 h 323873"/>
                      <a:gd name="connsiteX2" fmla="*/ 1092994 w 1092994"/>
                      <a:gd name="connsiteY2" fmla="*/ 323873 h 323873"/>
                      <a:gd name="connsiteX3" fmla="*/ 0 w 1092994"/>
                      <a:gd name="connsiteY3" fmla="*/ 300061 h 323873"/>
                      <a:gd name="connsiteX4" fmla="*/ 2382 w 1092994"/>
                      <a:gd name="connsiteY4" fmla="*/ 71461 h 323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994" h="323873">
                        <a:moveTo>
                          <a:pt x="2382" y="71461"/>
                        </a:moveTo>
                        <a:cubicBezTo>
                          <a:pt x="201612" y="-1565"/>
                          <a:pt x="703264" y="-53158"/>
                          <a:pt x="1092994" y="95273"/>
                        </a:cubicBezTo>
                        <a:lnTo>
                          <a:pt x="1092994" y="323873"/>
                        </a:lnTo>
                        <a:cubicBezTo>
                          <a:pt x="850107" y="237354"/>
                          <a:pt x="397668" y="184173"/>
                          <a:pt x="0" y="300061"/>
                        </a:cubicBezTo>
                        <a:lnTo>
                          <a:pt x="2382" y="71461"/>
                        </a:ln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nvGrpSpPr>
              <p:cNvPr id="18" name="组合 13">
                <a:extLst>
                  <a:ext uri="{FF2B5EF4-FFF2-40B4-BE49-F238E27FC236}">
                    <a16:creationId xmlns:a16="http://schemas.microsoft.com/office/drawing/2014/main" id="{70009543-74DC-46B2-9B2D-198B8E174362}"/>
                  </a:ext>
                </a:extLst>
              </p:cNvPr>
              <p:cNvGrpSpPr/>
              <p:nvPr/>
            </p:nvGrpSpPr>
            <p:grpSpPr>
              <a:xfrm>
                <a:off x="4803673" y="3308681"/>
                <a:ext cx="1068973" cy="429411"/>
                <a:chOff x="-116241" y="9612161"/>
                <a:chExt cx="1068973" cy="429411"/>
              </a:xfrm>
            </p:grpSpPr>
            <p:sp>
              <p:nvSpPr>
                <p:cNvPr id="19" name="椭圆 14">
                  <a:extLst>
                    <a:ext uri="{FF2B5EF4-FFF2-40B4-BE49-F238E27FC236}">
                      <a16:creationId xmlns:a16="http://schemas.microsoft.com/office/drawing/2014/main" id="{D3B09542-8C90-47F1-BB63-F8C624F29C0B}"/>
                    </a:ext>
                  </a:extLst>
                </p:cNvPr>
                <p:cNvSpPr/>
                <p:nvPr/>
              </p:nvSpPr>
              <p:spPr>
                <a:xfrm>
                  <a:off x="720443" y="9709029"/>
                  <a:ext cx="232289" cy="217174"/>
                </a:xfrm>
                <a:prstGeom prst="ellipse">
                  <a:avLst/>
                </a:pr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0" name="任意多边形 140">
                  <a:extLst>
                    <a:ext uri="{FF2B5EF4-FFF2-40B4-BE49-F238E27FC236}">
                      <a16:creationId xmlns:a16="http://schemas.microsoft.com/office/drawing/2014/main" id="{19B9BD14-A111-497C-AD30-DFD9DE75D89B}"/>
                    </a:ext>
                  </a:extLst>
                </p:cNvPr>
                <p:cNvSpPr/>
                <p:nvPr/>
              </p:nvSpPr>
              <p:spPr>
                <a:xfrm>
                  <a:off x="-2149" y="9716654"/>
                  <a:ext cx="900906" cy="324918"/>
                </a:xfrm>
                <a:custGeom>
                  <a:avLst/>
                  <a:gdLst>
                    <a:gd name="connsiteX0" fmla="*/ 800100 w 889000"/>
                    <a:gd name="connsiteY0" fmla="*/ 0 h 298450"/>
                    <a:gd name="connsiteX1" fmla="*/ 889000 w 889000"/>
                    <a:gd name="connsiteY1" fmla="*/ 200025 h 298450"/>
                    <a:gd name="connsiteX2" fmla="*/ 0 w 889000"/>
                    <a:gd name="connsiteY2" fmla="*/ 298450 h 298450"/>
                    <a:gd name="connsiteX3" fmla="*/ 800100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305702"/>
                    <a:gd name="connsiteX1" fmla="*/ 889000 w 889000"/>
                    <a:gd name="connsiteY1" fmla="*/ 200025 h 305702"/>
                    <a:gd name="connsiteX2" fmla="*/ 0 w 889000"/>
                    <a:gd name="connsiteY2" fmla="*/ 298450 h 305702"/>
                    <a:gd name="connsiteX3" fmla="*/ 821531 w 889000"/>
                    <a:gd name="connsiteY3" fmla="*/ 0 h 305702"/>
                    <a:gd name="connsiteX0" fmla="*/ 833437 w 900906"/>
                    <a:gd name="connsiteY0" fmla="*/ 0 h 299577"/>
                    <a:gd name="connsiteX1" fmla="*/ 900906 w 900906"/>
                    <a:gd name="connsiteY1" fmla="*/ 200025 h 299577"/>
                    <a:gd name="connsiteX2" fmla="*/ 0 w 900906"/>
                    <a:gd name="connsiteY2" fmla="*/ 284163 h 299577"/>
                    <a:gd name="connsiteX3" fmla="*/ 833437 w 900906"/>
                    <a:gd name="connsiteY3" fmla="*/ 0 h 299577"/>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28674 w 900906"/>
                    <a:gd name="connsiteY0" fmla="*/ 0 h 334443"/>
                    <a:gd name="connsiteX1" fmla="*/ 900906 w 900906"/>
                    <a:gd name="connsiteY1" fmla="*/ 202406 h 334443"/>
                    <a:gd name="connsiteX2" fmla="*/ 0 w 900906"/>
                    <a:gd name="connsiteY2" fmla="*/ 286544 h 334443"/>
                    <a:gd name="connsiteX3" fmla="*/ 828674 w 900906"/>
                    <a:gd name="connsiteY3" fmla="*/ 0 h 334443"/>
                    <a:gd name="connsiteX0" fmla="*/ 800099 w 900906"/>
                    <a:gd name="connsiteY0" fmla="*/ 0 h 341587"/>
                    <a:gd name="connsiteX1" fmla="*/ 900906 w 900906"/>
                    <a:gd name="connsiteY1" fmla="*/ 209550 h 341587"/>
                    <a:gd name="connsiteX2" fmla="*/ 0 w 900906"/>
                    <a:gd name="connsiteY2" fmla="*/ 293688 h 341587"/>
                    <a:gd name="connsiteX3" fmla="*/ 800099 w 900906"/>
                    <a:gd name="connsiteY3" fmla="*/ 0 h 341587"/>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Lst>
                  <a:ahLst/>
                  <a:cxnLst>
                    <a:cxn ang="0">
                      <a:pos x="connsiteX0" y="connsiteY0"/>
                    </a:cxn>
                    <a:cxn ang="0">
                      <a:pos x="connsiteX1" y="connsiteY1"/>
                    </a:cxn>
                    <a:cxn ang="0">
                      <a:pos x="connsiteX2" y="connsiteY2"/>
                    </a:cxn>
                    <a:cxn ang="0">
                      <a:pos x="connsiteX3" y="connsiteY3"/>
                    </a:cxn>
                  </a:cxnLst>
                  <a:rect l="l" t="t" r="r" b="b"/>
                  <a:pathLst>
                    <a:path w="900906" h="324918">
                      <a:moveTo>
                        <a:pt x="797718" y="0"/>
                      </a:moveTo>
                      <a:cubicBezTo>
                        <a:pt x="822590" y="111918"/>
                        <a:pt x="849841" y="159543"/>
                        <a:pt x="900906" y="192881"/>
                      </a:cubicBezTo>
                      <a:cubicBezTo>
                        <a:pt x="649816" y="375707"/>
                        <a:pt x="217752" y="332317"/>
                        <a:pt x="0" y="277019"/>
                      </a:cubicBezTo>
                      <a:cubicBezTo>
                        <a:pt x="275430" y="241829"/>
                        <a:pt x="586580" y="142345"/>
                        <a:pt x="797718" y="0"/>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1" name="任意多边形 141">
                  <a:extLst>
                    <a:ext uri="{FF2B5EF4-FFF2-40B4-BE49-F238E27FC236}">
                      <a16:creationId xmlns:a16="http://schemas.microsoft.com/office/drawing/2014/main" id="{40E8D18D-A865-41E8-BCF8-42106BC6DFBF}"/>
                    </a:ext>
                  </a:extLst>
                </p:cNvPr>
                <p:cNvSpPr/>
                <p:nvPr/>
              </p:nvSpPr>
              <p:spPr>
                <a:xfrm>
                  <a:off x="-41065" y="9612161"/>
                  <a:ext cx="844061" cy="417230"/>
                </a:xfrm>
                <a:custGeom>
                  <a:avLst/>
                  <a:gdLst>
                    <a:gd name="connsiteX0" fmla="*/ 0 w 812006"/>
                    <a:gd name="connsiteY0" fmla="*/ 378619 h 409575"/>
                    <a:gd name="connsiteX1" fmla="*/ 176213 w 812006"/>
                    <a:gd name="connsiteY1" fmla="*/ 159544 h 409575"/>
                    <a:gd name="connsiteX2" fmla="*/ 673894 w 812006"/>
                    <a:gd name="connsiteY2" fmla="*/ 0 h 409575"/>
                    <a:gd name="connsiteX3" fmla="*/ 790575 w 812006"/>
                    <a:gd name="connsiteY3" fmla="*/ 71438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9654 h 410610"/>
                    <a:gd name="connsiteX1" fmla="*/ 176213 w 812006"/>
                    <a:gd name="connsiteY1" fmla="*/ 160579 h 410610"/>
                    <a:gd name="connsiteX2" fmla="*/ 673894 w 812006"/>
                    <a:gd name="connsiteY2" fmla="*/ 1035 h 410610"/>
                    <a:gd name="connsiteX3" fmla="*/ 809625 w 812006"/>
                    <a:gd name="connsiteY3" fmla="*/ 101048 h 410610"/>
                    <a:gd name="connsiteX4" fmla="*/ 812006 w 812006"/>
                    <a:gd name="connsiteY4" fmla="*/ 279641 h 410610"/>
                    <a:gd name="connsiteX5" fmla="*/ 421481 w 812006"/>
                    <a:gd name="connsiteY5" fmla="*/ 410610 h 410610"/>
                    <a:gd name="connsiteX6" fmla="*/ 0 w 812006"/>
                    <a:gd name="connsiteY6" fmla="*/ 379654 h 410610"/>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23135"/>
                    <a:gd name="connsiteY0" fmla="*/ 383901 h 414857"/>
                    <a:gd name="connsiteX1" fmla="*/ 176213 w 823135"/>
                    <a:gd name="connsiteY1" fmla="*/ 164826 h 414857"/>
                    <a:gd name="connsiteX2" fmla="*/ 673894 w 823135"/>
                    <a:gd name="connsiteY2" fmla="*/ 5282 h 414857"/>
                    <a:gd name="connsiteX3" fmla="*/ 809625 w 823135"/>
                    <a:gd name="connsiteY3" fmla="*/ 105295 h 414857"/>
                    <a:gd name="connsiteX4" fmla="*/ 812006 w 823135"/>
                    <a:gd name="connsiteY4" fmla="*/ 283888 h 414857"/>
                    <a:gd name="connsiteX5" fmla="*/ 421481 w 823135"/>
                    <a:gd name="connsiteY5" fmla="*/ 414857 h 414857"/>
                    <a:gd name="connsiteX6" fmla="*/ 0 w 823135"/>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2142 h 413098"/>
                    <a:gd name="connsiteX1" fmla="*/ 176213 w 819966"/>
                    <a:gd name="connsiteY1" fmla="*/ 163067 h 413098"/>
                    <a:gd name="connsiteX2" fmla="*/ 673894 w 819966"/>
                    <a:gd name="connsiteY2" fmla="*/ 3523 h 413098"/>
                    <a:gd name="connsiteX3" fmla="*/ 809625 w 819966"/>
                    <a:gd name="connsiteY3" fmla="*/ 103536 h 413098"/>
                    <a:gd name="connsiteX4" fmla="*/ 812006 w 819966"/>
                    <a:gd name="connsiteY4" fmla="*/ 282129 h 413098"/>
                    <a:gd name="connsiteX5" fmla="*/ 421481 w 819966"/>
                    <a:gd name="connsiteY5" fmla="*/ 413098 h 413098"/>
                    <a:gd name="connsiteX6" fmla="*/ 0 w 819966"/>
                    <a:gd name="connsiteY6" fmla="*/ 382142 h 413098"/>
                    <a:gd name="connsiteX0" fmla="*/ 0 w 819966"/>
                    <a:gd name="connsiteY0" fmla="*/ 383290 h 414246"/>
                    <a:gd name="connsiteX1" fmla="*/ 176213 w 819966"/>
                    <a:gd name="connsiteY1" fmla="*/ 164215 h 414246"/>
                    <a:gd name="connsiteX2" fmla="*/ 673894 w 819966"/>
                    <a:gd name="connsiteY2" fmla="*/ 4671 h 414246"/>
                    <a:gd name="connsiteX3" fmla="*/ 809625 w 819966"/>
                    <a:gd name="connsiteY3" fmla="*/ 104684 h 414246"/>
                    <a:gd name="connsiteX4" fmla="*/ 812006 w 819966"/>
                    <a:gd name="connsiteY4" fmla="*/ 283277 h 414246"/>
                    <a:gd name="connsiteX5" fmla="*/ 421481 w 819966"/>
                    <a:gd name="connsiteY5" fmla="*/ 414246 h 414246"/>
                    <a:gd name="connsiteX6" fmla="*/ 0 w 819966"/>
                    <a:gd name="connsiteY6" fmla="*/ 383290 h 414246"/>
                    <a:gd name="connsiteX0" fmla="*/ 0 w 819966"/>
                    <a:gd name="connsiteY0" fmla="*/ 387256 h 418212"/>
                    <a:gd name="connsiteX1" fmla="*/ 176213 w 819966"/>
                    <a:gd name="connsiteY1" fmla="*/ 168181 h 418212"/>
                    <a:gd name="connsiteX2" fmla="*/ 673894 w 819966"/>
                    <a:gd name="connsiteY2" fmla="*/ 8637 h 418212"/>
                    <a:gd name="connsiteX3" fmla="*/ 809625 w 819966"/>
                    <a:gd name="connsiteY3" fmla="*/ 108650 h 418212"/>
                    <a:gd name="connsiteX4" fmla="*/ 812006 w 819966"/>
                    <a:gd name="connsiteY4" fmla="*/ 287243 h 418212"/>
                    <a:gd name="connsiteX5" fmla="*/ 421481 w 819966"/>
                    <a:gd name="connsiteY5" fmla="*/ 418212 h 418212"/>
                    <a:gd name="connsiteX6" fmla="*/ 0 w 819966"/>
                    <a:gd name="connsiteY6" fmla="*/ 387256 h 418212"/>
                    <a:gd name="connsiteX0" fmla="*/ 0 w 819966"/>
                    <a:gd name="connsiteY0" fmla="*/ 385189 h 416145"/>
                    <a:gd name="connsiteX1" fmla="*/ 176213 w 819966"/>
                    <a:gd name="connsiteY1" fmla="*/ 166114 h 416145"/>
                    <a:gd name="connsiteX2" fmla="*/ 673894 w 819966"/>
                    <a:gd name="connsiteY2" fmla="*/ 6570 h 416145"/>
                    <a:gd name="connsiteX3" fmla="*/ 809625 w 819966"/>
                    <a:gd name="connsiteY3" fmla="*/ 106583 h 416145"/>
                    <a:gd name="connsiteX4" fmla="*/ 812006 w 819966"/>
                    <a:gd name="connsiteY4" fmla="*/ 285176 h 416145"/>
                    <a:gd name="connsiteX5" fmla="*/ 421481 w 819966"/>
                    <a:gd name="connsiteY5" fmla="*/ 416145 h 416145"/>
                    <a:gd name="connsiteX6" fmla="*/ 0 w 819966"/>
                    <a:gd name="connsiteY6" fmla="*/ 385189 h 416145"/>
                    <a:gd name="connsiteX0" fmla="*/ 0 w 819966"/>
                    <a:gd name="connsiteY0" fmla="*/ 382704 h 413660"/>
                    <a:gd name="connsiteX1" fmla="*/ 176213 w 819966"/>
                    <a:gd name="connsiteY1" fmla="*/ 163629 h 413660"/>
                    <a:gd name="connsiteX2" fmla="*/ 673894 w 819966"/>
                    <a:gd name="connsiteY2" fmla="*/ 4085 h 413660"/>
                    <a:gd name="connsiteX3" fmla="*/ 809625 w 819966"/>
                    <a:gd name="connsiteY3" fmla="*/ 104098 h 413660"/>
                    <a:gd name="connsiteX4" fmla="*/ 812006 w 819966"/>
                    <a:gd name="connsiteY4" fmla="*/ 282691 h 413660"/>
                    <a:gd name="connsiteX5" fmla="*/ 421481 w 819966"/>
                    <a:gd name="connsiteY5" fmla="*/ 413660 h 413660"/>
                    <a:gd name="connsiteX6" fmla="*/ 0 w 819966"/>
                    <a:gd name="connsiteY6" fmla="*/ 382704 h 413660"/>
                    <a:gd name="connsiteX0" fmla="*/ 14600 w 834566"/>
                    <a:gd name="connsiteY0" fmla="*/ 382704 h 413660"/>
                    <a:gd name="connsiteX1" fmla="*/ 190813 w 834566"/>
                    <a:gd name="connsiteY1" fmla="*/ 163629 h 413660"/>
                    <a:gd name="connsiteX2" fmla="*/ 688494 w 834566"/>
                    <a:gd name="connsiteY2" fmla="*/ 4085 h 413660"/>
                    <a:gd name="connsiteX3" fmla="*/ 824225 w 834566"/>
                    <a:gd name="connsiteY3" fmla="*/ 104098 h 413660"/>
                    <a:gd name="connsiteX4" fmla="*/ 826606 w 834566"/>
                    <a:gd name="connsiteY4" fmla="*/ 282691 h 413660"/>
                    <a:gd name="connsiteX5" fmla="*/ 436081 w 834566"/>
                    <a:gd name="connsiteY5" fmla="*/ 413660 h 413660"/>
                    <a:gd name="connsiteX6" fmla="*/ 14600 w 834566"/>
                    <a:gd name="connsiteY6" fmla="*/ 382704 h 413660"/>
                    <a:gd name="connsiteX0" fmla="*/ 22169 w 842135"/>
                    <a:gd name="connsiteY0" fmla="*/ 382704 h 413660"/>
                    <a:gd name="connsiteX1" fmla="*/ 198382 w 842135"/>
                    <a:gd name="connsiteY1" fmla="*/ 163629 h 413660"/>
                    <a:gd name="connsiteX2" fmla="*/ 696063 w 842135"/>
                    <a:gd name="connsiteY2" fmla="*/ 4085 h 413660"/>
                    <a:gd name="connsiteX3" fmla="*/ 831794 w 842135"/>
                    <a:gd name="connsiteY3" fmla="*/ 104098 h 413660"/>
                    <a:gd name="connsiteX4" fmla="*/ 834175 w 842135"/>
                    <a:gd name="connsiteY4" fmla="*/ 282691 h 413660"/>
                    <a:gd name="connsiteX5" fmla="*/ 443650 w 842135"/>
                    <a:gd name="connsiteY5" fmla="*/ 413660 h 413660"/>
                    <a:gd name="connsiteX6" fmla="*/ 22169 w 842135"/>
                    <a:gd name="connsiteY6" fmla="*/ 382704 h 413660"/>
                    <a:gd name="connsiteX0" fmla="*/ 30000 w 849966"/>
                    <a:gd name="connsiteY0" fmla="*/ 382704 h 413660"/>
                    <a:gd name="connsiteX1" fmla="*/ 206213 w 849966"/>
                    <a:gd name="connsiteY1" fmla="*/ 163629 h 413660"/>
                    <a:gd name="connsiteX2" fmla="*/ 703894 w 849966"/>
                    <a:gd name="connsiteY2" fmla="*/ 4085 h 413660"/>
                    <a:gd name="connsiteX3" fmla="*/ 839625 w 849966"/>
                    <a:gd name="connsiteY3" fmla="*/ 104098 h 413660"/>
                    <a:gd name="connsiteX4" fmla="*/ 842006 w 849966"/>
                    <a:gd name="connsiteY4" fmla="*/ 282691 h 413660"/>
                    <a:gd name="connsiteX5" fmla="*/ 451481 w 849966"/>
                    <a:gd name="connsiteY5" fmla="*/ 413660 h 413660"/>
                    <a:gd name="connsiteX6" fmla="*/ 30000 w 849966"/>
                    <a:gd name="connsiteY6" fmla="*/ 382704 h 413660"/>
                    <a:gd name="connsiteX0" fmla="*/ 30000 w 849966"/>
                    <a:gd name="connsiteY0" fmla="*/ 383528 h 414484"/>
                    <a:gd name="connsiteX1" fmla="*/ 206213 w 849966"/>
                    <a:gd name="connsiteY1" fmla="*/ 164453 h 414484"/>
                    <a:gd name="connsiteX2" fmla="*/ 703894 w 849966"/>
                    <a:gd name="connsiteY2" fmla="*/ 4909 h 414484"/>
                    <a:gd name="connsiteX3" fmla="*/ 839625 w 849966"/>
                    <a:gd name="connsiteY3" fmla="*/ 104922 h 414484"/>
                    <a:gd name="connsiteX4" fmla="*/ 842006 w 849966"/>
                    <a:gd name="connsiteY4" fmla="*/ 283515 h 414484"/>
                    <a:gd name="connsiteX5" fmla="*/ 451481 w 849966"/>
                    <a:gd name="connsiteY5" fmla="*/ 414484 h 414484"/>
                    <a:gd name="connsiteX6" fmla="*/ 30000 w 849966"/>
                    <a:gd name="connsiteY6" fmla="*/ 383528 h 414484"/>
                    <a:gd name="connsiteX0" fmla="*/ 9464 w 829430"/>
                    <a:gd name="connsiteY0" fmla="*/ 383528 h 414484"/>
                    <a:gd name="connsiteX1" fmla="*/ 185677 w 829430"/>
                    <a:gd name="connsiteY1" fmla="*/ 164453 h 414484"/>
                    <a:gd name="connsiteX2" fmla="*/ 683358 w 829430"/>
                    <a:gd name="connsiteY2" fmla="*/ 4909 h 414484"/>
                    <a:gd name="connsiteX3" fmla="*/ 819089 w 829430"/>
                    <a:gd name="connsiteY3" fmla="*/ 104922 h 414484"/>
                    <a:gd name="connsiteX4" fmla="*/ 821470 w 829430"/>
                    <a:gd name="connsiteY4" fmla="*/ 283515 h 414484"/>
                    <a:gd name="connsiteX5" fmla="*/ 430945 w 829430"/>
                    <a:gd name="connsiteY5" fmla="*/ 414484 h 414484"/>
                    <a:gd name="connsiteX6" fmla="*/ 9464 w 829430"/>
                    <a:gd name="connsiteY6" fmla="*/ 383528 h 414484"/>
                    <a:gd name="connsiteX0" fmla="*/ 11197 w 831163"/>
                    <a:gd name="connsiteY0" fmla="*/ 383712 h 414668"/>
                    <a:gd name="connsiteX1" fmla="*/ 187410 w 831163"/>
                    <a:gd name="connsiteY1" fmla="*/ 164637 h 414668"/>
                    <a:gd name="connsiteX2" fmla="*/ 685091 w 831163"/>
                    <a:gd name="connsiteY2" fmla="*/ 5093 h 414668"/>
                    <a:gd name="connsiteX3" fmla="*/ 820822 w 831163"/>
                    <a:gd name="connsiteY3" fmla="*/ 105106 h 414668"/>
                    <a:gd name="connsiteX4" fmla="*/ 823203 w 831163"/>
                    <a:gd name="connsiteY4" fmla="*/ 283699 h 414668"/>
                    <a:gd name="connsiteX5" fmla="*/ 432678 w 831163"/>
                    <a:gd name="connsiteY5" fmla="*/ 414668 h 414668"/>
                    <a:gd name="connsiteX6" fmla="*/ 11197 w 831163"/>
                    <a:gd name="connsiteY6" fmla="*/ 383712 h 414668"/>
                    <a:gd name="connsiteX0" fmla="*/ 27114 w 847080"/>
                    <a:gd name="connsiteY0" fmla="*/ 383712 h 414668"/>
                    <a:gd name="connsiteX1" fmla="*/ 203327 w 847080"/>
                    <a:gd name="connsiteY1" fmla="*/ 164637 h 414668"/>
                    <a:gd name="connsiteX2" fmla="*/ 701008 w 847080"/>
                    <a:gd name="connsiteY2" fmla="*/ 5093 h 414668"/>
                    <a:gd name="connsiteX3" fmla="*/ 836739 w 847080"/>
                    <a:gd name="connsiteY3" fmla="*/ 105106 h 414668"/>
                    <a:gd name="connsiteX4" fmla="*/ 839120 w 847080"/>
                    <a:gd name="connsiteY4" fmla="*/ 283699 h 414668"/>
                    <a:gd name="connsiteX5" fmla="*/ 448595 w 847080"/>
                    <a:gd name="connsiteY5" fmla="*/ 414668 h 414668"/>
                    <a:gd name="connsiteX6" fmla="*/ 27114 w 847080"/>
                    <a:gd name="connsiteY6" fmla="*/ 383712 h 414668"/>
                    <a:gd name="connsiteX0" fmla="*/ 26142 w 846108"/>
                    <a:gd name="connsiteY0" fmla="*/ 383712 h 414668"/>
                    <a:gd name="connsiteX1" fmla="*/ 202355 w 846108"/>
                    <a:gd name="connsiteY1" fmla="*/ 164637 h 414668"/>
                    <a:gd name="connsiteX2" fmla="*/ 700036 w 846108"/>
                    <a:gd name="connsiteY2" fmla="*/ 5093 h 414668"/>
                    <a:gd name="connsiteX3" fmla="*/ 835767 w 846108"/>
                    <a:gd name="connsiteY3" fmla="*/ 105106 h 414668"/>
                    <a:gd name="connsiteX4" fmla="*/ 838148 w 846108"/>
                    <a:gd name="connsiteY4" fmla="*/ 283699 h 414668"/>
                    <a:gd name="connsiteX5" fmla="*/ 447623 w 846108"/>
                    <a:gd name="connsiteY5" fmla="*/ 414668 h 414668"/>
                    <a:gd name="connsiteX6" fmla="*/ 26142 w 846108"/>
                    <a:gd name="connsiteY6" fmla="*/ 383712 h 414668"/>
                    <a:gd name="connsiteX0" fmla="*/ 26142 w 843997"/>
                    <a:gd name="connsiteY0" fmla="*/ 383712 h 414668"/>
                    <a:gd name="connsiteX1" fmla="*/ 202355 w 843997"/>
                    <a:gd name="connsiteY1" fmla="*/ 164637 h 414668"/>
                    <a:gd name="connsiteX2" fmla="*/ 700036 w 843997"/>
                    <a:gd name="connsiteY2" fmla="*/ 5093 h 414668"/>
                    <a:gd name="connsiteX3" fmla="*/ 835767 w 843997"/>
                    <a:gd name="connsiteY3" fmla="*/ 105106 h 414668"/>
                    <a:gd name="connsiteX4" fmla="*/ 838148 w 843997"/>
                    <a:gd name="connsiteY4" fmla="*/ 283699 h 414668"/>
                    <a:gd name="connsiteX5" fmla="*/ 447623 w 843997"/>
                    <a:gd name="connsiteY5" fmla="*/ 414668 h 414668"/>
                    <a:gd name="connsiteX6" fmla="*/ 26142 w 843997"/>
                    <a:gd name="connsiteY6" fmla="*/ 383712 h 414668"/>
                    <a:gd name="connsiteX0" fmla="*/ 26142 w 843997"/>
                    <a:gd name="connsiteY0" fmla="*/ 379762 h 410718"/>
                    <a:gd name="connsiteX1" fmla="*/ 202355 w 843997"/>
                    <a:gd name="connsiteY1" fmla="*/ 160687 h 410718"/>
                    <a:gd name="connsiteX2" fmla="*/ 700036 w 843997"/>
                    <a:gd name="connsiteY2" fmla="*/ 1143 h 410718"/>
                    <a:gd name="connsiteX3" fmla="*/ 835767 w 843997"/>
                    <a:gd name="connsiteY3" fmla="*/ 101156 h 410718"/>
                    <a:gd name="connsiteX4" fmla="*/ 838148 w 843997"/>
                    <a:gd name="connsiteY4" fmla="*/ 279749 h 410718"/>
                    <a:gd name="connsiteX5" fmla="*/ 447623 w 843997"/>
                    <a:gd name="connsiteY5" fmla="*/ 410718 h 410718"/>
                    <a:gd name="connsiteX6" fmla="*/ 26142 w 843997"/>
                    <a:gd name="connsiteY6" fmla="*/ 379762 h 410718"/>
                    <a:gd name="connsiteX0" fmla="*/ 22632 w 843654"/>
                    <a:gd name="connsiteY0" fmla="*/ 384205 h 415161"/>
                    <a:gd name="connsiteX1" fmla="*/ 198845 w 843654"/>
                    <a:gd name="connsiteY1" fmla="*/ 165130 h 415161"/>
                    <a:gd name="connsiteX2" fmla="*/ 687001 w 843654"/>
                    <a:gd name="connsiteY2" fmla="*/ 823 h 415161"/>
                    <a:gd name="connsiteX3" fmla="*/ 832257 w 843654"/>
                    <a:gd name="connsiteY3" fmla="*/ 105599 h 415161"/>
                    <a:gd name="connsiteX4" fmla="*/ 834638 w 843654"/>
                    <a:gd name="connsiteY4" fmla="*/ 284192 h 415161"/>
                    <a:gd name="connsiteX5" fmla="*/ 444113 w 843654"/>
                    <a:gd name="connsiteY5" fmla="*/ 415161 h 415161"/>
                    <a:gd name="connsiteX6" fmla="*/ 22632 w 843654"/>
                    <a:gd name="connsiteY6" fmla="*/ 384205 h 415161"/>
                    <a:gd name="connsiteX0" fmla="*/ 22632 w 843654"/>
                    <a:gd name="connsiteY0" fmla="*/ 386809 h 417765"/>
                    <a:gd name="connsiteX1" fmla="*/ 198845 w 843654"/>
                    <a:gd name="connsiteY1" fmla="*/ 167734 h 417765"/>
                    <a:gd name="connsiteX2" fmla="*/ 687001 w 843654"/>
                    <a:gd name="connsiteY2" fmla="*/ 3427 h 417765"/>
                    <a:gd name="connsiteX3" fmla="*/ 832257 w 843654"/>
                    <a:gd name="connsiteY3" fmla="*/ 108203 h 417765"/>
                    <a:gd name="connsiteX4" fmla="*/ 834638 w 843654"/>
                    <a:gd name="connsiteY4" fmla="*/ 286796 h 417765"/>
                    <a:gd name="connsiteX5" fmla="*/ 444113 w 843654"/>
                    <a:gd name="connsiteY5" fmla="*/ 417765 h 417765"/>
                    <a:gd name="connsiteX6" fmla="*/ 22632 w 843654"/>
                    <a:gd name="connsiteY6" fmla="*/ 386809 h 417765"/>
                    <a:gd name="connsiteX0" fmla="*/ 22632 w 843654"/>
                    <a:gd name="connsiteY0" fmla="*/ 386289 h 417245"/>
                    <a:gd name="connsiteX1" fmla="*/ 198845 w 843654"/>
                    <a:gd name="connsiteY1" fmla="*/ 167214 h 417245"/>
                    <a:gd name="connsiteX2" fmla="*/ 687001 w 843654"/>
                    <a:gd name="connsiteY2" fmla="*/ 2907 h 417245"/>
                    <a:gd name="connsiteX3" fmla="*/ 832257 w 843654"/>
                    <a:gd name="connsiteY3" fmla="*/ 107683 h 417245"/>
                    <a:gd name="connsiteX4" fmla="*/ 834638 w 843654"/>
                    <a:gd name="connsiteY4" fmla="*/ 286276 h 417245"/>
                    <a:gd name="connsiteX5" fmla="*/ 444113 w 843654"/>
                    <a:gd name="connsiteY5" fmla="*/ 417245 h 417245"/>
                    <a:gd name="connsiteX6" fmla="*/ 22632 w 843654"/>
                    <a:gd name="connsiteY6" fmla="*/ 386289 h 417245"/>
                    <a:gd name="connsiteX0" fmla="*/ 24190 w 828543"/>
                    <a:gd name="connsiteY0" fmla="*/ 381512 h 417230"/>
                    <a:gd name="connsiteX1" fmla="*/ 183734 w 828543"/>
                    <a:gd name="connsiteY1" fmla="*/ 167199 h 417230"/>
                    <a:gd name="connsiteX2" fmla="*/ 671890 w 828543"/>
                    <a:gd name="connsiteY2" fmla="*/ 2892 h 417230"/>
                    <a:gd name="connsiteX3" fmla="*/ 817146 w 828543"/>
                    <a:gd name="connsiteY3" fmla="*/ 107668 h 417230"/>
                    <a:gd name="connsiteX4" fmla="*/ 819527 w 828543"/>
                    <a:gd name="connsiteY4" fmla="*/ 286261 h 417230"/>
                    <a:gd name="connsiteX5" fmla="*/ 429002 w 828543"/>
                    <a:gd name="connsiteY5" fmla="*/ 417230 h 417230"/>
                    <a:gd name="connsiteX6" fmla="*/ 24190 w 828543"/>
                    <a:gd name="connsiteY6" fmla="*/ 381512 h 417230"/>
                    <a:gd name="connsiteX0" fmla="*/ 39708 w 844061"/>
                    <a:gd name="connsiteY0" fmla="*/ 381512 h 417230"/>
                    <a:gd name="connsiteX1" fmla="*/ 199252 w 844061"/>
                    <a:gd name="connsiteY1" fmla="*/ 167199 h 417230"/>
                    <a:gd name="connsiteX2" fmla="*/ 687408 w 844061"/>
                    <a:gd name="connsiteY2" fmla="*/ 2892 h 417230"/>
                    <a:gd name="connsiteX3" fmla="*/ 832664 w 844061"/>
                    <a:gd name="connsiteY3" fmla="*/ 107668 h 417230"/>
                    <a:gd name="connsiteX4" fmla="*/ 835045 w 844061"/>
                    <a:gd name="connsiteY4" fmla="*/ 286261 h 417230"/>
                    <a:gd name="connsiteX5" fmla="*/ 444520 w 844061"/>
                    <a:gd name="connsiteY5" fmla="*/ 417230 h 417230"/>
                    <a:gd name="connsiteX6" fmla="*/ 39708 w 844061"/>
                    <a:gd name="connsiteY6" fmla="*/ 381512 h 4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061" h="417230">
                      <a:moveTo>
                        <a:pt x="39708" y="381512"/>
                      </a:moveTo>
                      <a:cubicBezTo>
                        <a:pt x="-77370" y="354128"/>
                        <a:pt x="91302" y="230302"/>
                        <a:pt x="199252" y="167199"/>
                      </a:cubicBezTo>
                      <a:cubicBezTo>
                        <a:pt x="307202" y="104096"/>
                        <a:pt x="588982" y="-20524"/>
                        <a:pt x="687408" y="2892"/>
                      </a:cubicBezTo>
                      <a:cubicBezTo>
                        <a:pt x="785834" y="26308"/>
                        <a:pt x="808058" y="60440"/>
                        <a:pt x="832664" y="107668"/>
                      </a:cubicBezTo>
                      <a:cubicBezTo>
                        <a:pt x="857270" y="154896"/>
                        <a:pt x="834251" y="226730"/>
                        <a:pt x="835045" y="286261"/>
                      </a:cubicBezTo>
                      <a:lnTo>
                        <a:pt x="444520" y="417230"/>
                      </a:lnTo>
                      <a:lnTo>
                        <a:pt x="39708" y="381512"/>
                      </a:ln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2" name="任意多边形 142">
                  <a:extLst>
                    <a:ext uri="{FF2B5EF4-FFF2-40B4-BE49-F238E27FC236}">
                      <a16:creationId xmlns:a16="http://schemas.microsoft.com/office/drawing/2014/main" id="{8E4212BD-D5E8-4608-AC2C-FB4119765075}"/>
                    </a:ext>
                  </a:extLst>
                </p:cNvPr>
                <p:cNvSpPr/>
                <p:nvPr/>
              </p:nvSpPr>
              <p:spPr>
                <a:xfrm>
                  <a:off x="-116241" y="9672486"/>
                  <a:ext cx="307767" cy="264036"/>
                </a:xfrm>
                <a:custGeom>
                  <a:avLst/>
                  <a:gdLst>
                    <a:gd name="connsiteX0" fmla="*/ 0 w 295275"/>
                    <a:gd name="connsiteY0" fmla="*/ 0 h 250031"/>
                    <a:gd name="connsiteX1" fmla="*/ 295275 w 295275"/>
                    <a:gd name="connsiteY1" fmla="*/ 80962 h 250031"/>
                    <a:gd name="connsiteX2" fmla="*/ 128587 w 295275"/>
                    <a:gd name="connsiteY2" fmla="*/ 250031 h 250031"/>
                    <a:gd name="connsiteX3" fmla="*/ 0 w 295275"/>
                    <a:gd name="connsiteY3" fmla="*/ 0 h 250031"/>
                    <a:gd name="connsiteX0" fmla="*/ 0 w 295275"/>
                    <a:gd name="connsiteY0" fmla="*/ 14005 h 264036"/>
                    <a:gd name="connsiteX1" fmla="*/ 295275 w 295275"/>
                    <a:gd name="connsiteY1" fmla="*/ 94967 h 264036"/>
                    <a:gd name="connsiteX2" fmla="*/ 128587 w 295275"/>
                    <a:gd name="connsiteY2" fmla="*/ 264036 h 264036"/>
                    <a:gd name="connsiteX3" fmla="*/ 0 w 295275"/>
                    <a:gd name="connsiteY3" fmla="*/ 14005 h 264036"/>
                    <a:gd name="connsiteX0" fmla="*/ 12492 w 307767"/>
                    <a:gd name="connsiteY0" fmla="*/ 14005 h 264036"/>
                    <a:gd name="connsiteX1" fmla="*/ 307767 w 307767"/>
                    <a:gd name="connsiteY1" fmla="*/ 94967 h 264036"/>
                    <a:gd name="connsiteX2" fmla="*/ 141079 w 307767"/>
                    <a:gd name="connsiteY2" fmla="*/ 264036 h 264036"/>
                    <a:gd name="connsiteX3" fmla="*/ 12492 w 307767"/>
                    <a:gd name="connsiteY3" fmla="*/ 14005 h 264036"/>
                  </a:gdLst>
                  <a:ahLst/>
                  <a:cxnLst>
                    <a:cxn ang="0">
                      <a:pos x="connsiteX0" y="connsiteY0"/>
                    </a:cxn>
                    <a:cxn ang="0">
                      <a:pos x="connsiteX1" y="connsiteY1"/>
                    </a:cxn>
                    <a:cxn ang="0">
                      <a:pos x="connsiteX2" y="connsiteY2"/>
                    </a:cxn>
                    <a:cxn ang="0">
                      <a:pos x="connsiteX3" y="connsiteY3"/>
                    </a:cxn>
                  </a:cxnLst>
                  <a:rect l="l" t="t" r="r" b="b"/>
                  <a:pathLst>
                    <a:path w="307767" h="264036">
                      <a:moveTo>
                        <a:pt x="12492" y="14005"/>
                      </a:moveTo>
                      <a:cubicBezTo>
                        <a:pt x="96629" y="-37589"/>
                        <a:pt x="209342" y="67980"/>
                        <a:pt x="307767" y="94967"/>
                      </a:cubicBezTo>
                      <a:lnTo>
                        <a:pt x="141079" y="264036"/>
                      </a:lnTo>
                      <a:cubicBezTo>
                        <a:pt x="98217" y="180692"/>
                        <a:pt x="-42277" y="92586"/>
                        <a:pt x="12492" y="14005"/>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3" name="任意多边形 143">
                  <a:extLst>
                    <a:ext uri="{FF2B5EF4-FFF2-40B4-BE49-F238E27FC236}">
                      <a16:creationId xmlns:a16="http://schemas.microsoft.com/office/drawing/2014/main" id="{5C401358-25FF-4330-894A-BAC4DB644A62}"/>
                    </a:ext>
                  </a:extLst>
                </p:cNvPr>
                <p:cNvSpPr/>
                <p:nvPr/>
              </p:nvSpPr>
              <p:spPr>
                <a:xfrm>
                  <a:off x="-56125" y="9628766"/>
                  <a:ext cx="850626" cy="350841"/>
                </a:xfrm>
                <a:custGeom>
                  <a:avLst/>
                  <a:gdLst>
                    <a:gd name="connsiteX0" fmla="*/ 711994 w 828675"/>
                    <a:gd name="connsiteY0" fmla="*/ 0 h 338138"/>
                    <a:gd name="connsiteX1" fmla="*/ 0 w 828675"/>
                    <a:gd name="connsiteY1" fmla="*/ 338138 h 338138"/>
                    <a:gd name="connsiteX2" fmla="*/ 828675 w 828675"/>
                    <a:gd name="connsiteY2" fmla="*/ 90488 h 338138"/>
                    <a:gd name="connsiteX3" fmla="*/ 711994 w 828675"/>
                    <a:gd name="connsiteY3" fmla="*/ 0 h 338138"/>
                    <a:gd name="connsiteX0" fmla="*/ 712001 w 828682"/>
                    <a:gd name="connsiteY0" fmla="*/ 0 h 369677"/>
                    <a:gd name="connsiteX1" fmla="*/ 7 w 828682"/>
                    <a:gd name="connsiteY1" fmla="*/ 338138 h 369677"/>
                    <a:gd name="connsiteX2" fmla="*/ 828682 w 828682"/>
                    <a:gd name="connsiteY2" fmla="*/ 90488 h 369677"/>
                    <a:gd name="connsiteX3" fmla="*/ 712001 w 828682"/>
                    <a:gd name="connsiteY3" fmla="*/ 0 h 369677"/>
                    <a:gd name="connsiteX0" fmla="*/ 717397 w 834078"/>
                    <a:gd name="connsiteY0" fmla="*/ 0 h 369677"/>
                    <a:gd name="connsiteX1" fmla="*/ 5403 w 834078"/>
                    <a:gd name="connsiteY1" fmla="*/ 338138 h 369677"/>
                    <a:gd name="connsiteX2" fmla="*/ 834078 w 834078"/>
                    <a:gd name="connsiteY2" fmla="*/ 90488 h 369677"/>
                    <a:gd name="connsiteX3" fmla="*/ 717397 w 834078"/>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12 h 369689"/>
                    <a:gd name="connsiteX1" fmla="*/ 5490 w 834165"/>
                    <a:gd name="connsiteY1" fmla="*/ 338150 h 369689"/>
                    <a:gd name="connsiteX2" fmla="*/ 834165 w 834165"/>
                    <a:gd name="connsiteY2" fmla="*/ 90500 h 369689"/>
                    <a:gd name="connsiteX3" fmla="*/ 717484 w 834165"/>
                    <a:gd name="connsiteY3" fmla="*/ 12 h 369689"/>
                    <a:gd name="connsiteX0" fmla="*/ 717484 w 834165"/>
                    <a:gd name="connsiteY0" fmla="*/ 12 h 377528"/>
                    <a:gd name="connsiteX1" fmla="*/ 5490 w 834165"/>
                    <a:gd name="connsiteY1" fmla="*/ 338150 h 377528"/>
                    <a:gd name="connsiteX2" fmla="*/ 834165 w 834165"/>
                    <a:gd name="connsiteY2" fmla="*/ 90500 h 377528"/>
                    <a:gd name="connsiteX3" fmla="*/ 717484 w 834165"/>
                    <a:gd name="connsiteY3" fmla="*/ 12 h 377528"/>
                    <a:gd name="connsiteX0" fmla="*/ 717484 w 834165"/>
                    <a:gd name="connsiteY0" fmla="*/ 12 h 368175"/>
                    <a:gd name="connsiteX1" fmla="*/ 5490 w 834165"/>
                    <a:gd name="connsiteY1" fmla="*/ 338150 h 368175"/>
                    <a:gd name="connsiteX2" fmla="*/ 834165 w 834165"/>
                    <a:gd name="connsiteY2" fmla="*/ 90500 h 368175"/>
                    <a:gd name="connsiteX3" fmla="*/ 717484 w 834165"/>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8613 w 835294"/>
                    <a:gd name="connsiteY0" fmla="*/ 12 h 368175"/>
                    <a:gd name="connsiteX1" fmla="*/ 6619 w 835294"/>
                    <a:gd name="connsiteY1" fmla="*/ 338150 h 368175"/>
                    <a:gd name="connsiteX2" fmla="*/ 835294 w 835294"/>
                    <a:gd name="connsiteY2" fmla="*/ 90500 h 368175"/>
                    <a:gd name="connsiteX3" fmla="*/ 718613 w 835294"/>
                    <a:gd name="connsiteY3" fmla="*/ 12 h 368175"/>
                    <a:gd name="connsiteX0" fmla="*/ 718613 w 835294"/>
                    <a:gd name="connsiteY0" fmla="*/ 12 h 350841"/>
                    <a:gd name="connsiteX1" fmla="*/ 6619 w 835294"/>
                    <a:gd name="connsiteY1" fmla="*/ 338150 h 350841"/>
                    <a:gd name="connsiteX2" fmla="*/ 835294 w 835294"/>
                    <a:gd name="connsiteY2" fmla="*/ 90500 h 350841"/>
                    <a:gd name="connsiteX3" fmla="*/ 718613 w 835294"/>
                    <a:gd name="connsiteY3" fmla="*/ 12 h 350841"/>
                  </a:gdLst>
                  <a:ahLst/>
                  <a:cxnLst>
                    <a:cxn ang="0">
                      <a:pos x="connsiteX0" y="connsiteY0"/>
                    </a:cxn>
                    <a:cxn ang="0">
                      <a:pos x="connsiteX1" y="connsiteY1"/>
                    </a:cxn>
                    <a:cxn ang="0">
                      <a:pos x="connsiteX2" y="connsiteY2"/>
                    </a:cxn>
                    <a:cxn ang="0">
                      <a:pos x="connsiteX3" y="connsiteY3"/>
                    </a:cxn>
                  </a:cxnLst>
                  <a:rect l="l" t="t" r="r" b="b"/>
                  <a:pathLst>
                    <a:path w="835294" h="350841">
                      <a:moveTo>
                        <a:pt x="718613" y="12"/>
                      </a:moveTo>
                      <a:cubicBezTo>
                        <a:pt x="471757" y="265125"/>
                        <a:pt x="-65612" y="239725"/>
                        <a:pt x="6619" y="338150"/>
                      </a:cubicBezTo>
                      <a:cubicBezTo>
                        <a:pt x="-2907" y="393712"/>
                        <a:pt x="720994" y="258775"/>
                        <a:pt x="835294" y="90500"/>
                      </a:cubicBezTo>
                      <a:cubicBezTo>
                        <a:pt x="813069" y="36525"/>
                        <a:pt x="767032" y="-781"/>
                        <a:pt x="718613" y="12"/>
                      </a:cubicBez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rPr>
                    <a:t>                                                                </a:t>
                  </a:r>
                  <a:endParaRPr lang="zh-CN" altLang="en-US" dirty="0">
                    <a:latin typeface="字魂59号-创粗黑" panose="00000500000000000000" pitchFamily="2" charset="-122"/>
                  </a:endParaRPr>
                </a:p>
              </p:txBody>
            </p:sp>
            <p:sp>
              <p:nvSpPr>
                <p:cNvPr id="24" name="椭圆 369">
                  <a:extLst>
                    <a:ext uri="{FF2B5EF4-FFF2-40B4-BE49-F238E27FC236}">
                      <a16:creationId xmlns:a16="http://schemas.microsoft.com/office/drawing/2014/main" id="{CADEAA91-DD76-453D-85BE-673EA0EAFA42}"/>
                    </a:ext>
                  </a:extLst>
                </p:cNvPr>
                <p:cNvSpPr/>
                <p:nvPr/>
              </p:nvSpPr>
              <p:spPr>
                <a:xfrm rot="21151079">
                  <a:off x="167974" y="9851770"/>
                  <a:ext cx="427168" cy="109187"/>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5" name="椭圆 369">
                  <a:extLst>
                    <a:ext uri="{FF2B5EF4-FFF2-40B4-BE49-F238E27FC236}">
                      <a16:creationId xmlns:a16="http://schemas.microsoft.com/office/drawing/2014/main" id="{C3BE6DB1-9C4A-46C3-9511-7D8766F642B0}"/>
                    </a:ext>
                  </a:extLst>
                </p:cNvPr>
                <p:cNvSpPr/>
                <p:nvPr/>
              </p:nvSpPr>
              <p:spPr>
                <a:xfrm rot="21151079">
                  <a:off x="-53909" y="9884611"/>
                  <a:ext cx="178865" cy="45719"/>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26" name="组合 21">
                  <a:extLst>
                    <a:ext uri="{FF2B5EF4-FFF2-40B4-BE49-F238E27FC236}">
                      <a16:creationId xmlns:a16="http://schemas.microsoft.com/office/drawing/2014/main" id="{581EC399-EA8D-41C4-B95F-CC0F437374D9}"/>
                    </a:ext>
                  </a:extLst>
                </p:cNvPr>
                <p:cNvGrpSpPr/>
                <p:nvPr/>
              </p:nvGrpSpPr>
              <p:grpSpPr>
                <a:xfrm>
                  <a:off x="620531" y="9636924"/>
                  <a:ext cx="118084" cy="158131"/>
                  <a:chOff x="620531" y="9636924"/>
                  <a:chExt cx="118084" cy="158131"/>
                </a:xfrm>
              </p:grpSpPr>
              <p:sp>
                <p:nvSpPr>
                  <p:cNvPr id="27" name="任意多边形 147">
                    <a:extLst>
                      <a:ext uri="{FF2B5EF4-FFF2-40B4-BE49-F238E27FC236}">
                        <a16:creationId xmlns:a16="http://schemas.microsoft.com/office/drawing/2014/main" id="{AEE822B5-2EB4-44A9-913D-FD5F6BAF719C}"/>
                      </a:ext>
                    </a:extLst>
                  </p:cNvPr>
                  <p:cNvSpPr/>
                  <p:nvPr/>
                </p:nvSpPr>
                <p:spPr>
                  <a:xfrm rot="19056237">
                    <a:off x="620531" y="9676992"/>
                    <a:ext cx="83834"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8" name="任意多边形 148">
                    <a:extLst>
                      <a:ext uri="{FF2B5EF4-FFF2-40B4-BE49-F238E27FC236}">
                        <a16:creationId xmlns:a16="http://schemas.microsoft.com/office/drawing/2014/main" id="{D096DF14-9C70-4F1E-A09F-BF860F3D33C0}"/>
                      </a:ext>
                    </a:extLst>
                  </p:cNvPr>
                  <p:cNvSpPr/>
                  <p:nvPr/>
                </p:nvSpPr>
                <p:spPr>
                  <a:xfrm rot="19056237">
                    <a:off x="692896" y="9636924"/>
                    <a:ext cx="45719"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sp>
          <p:nvSpPr>
            <p:cNvPr id="16" name="文本框 2">
              <a:extLst>
                <a:ext uri="{FF2B5EF4-FFF2-40B4-BE49-F238E27FC236}">
                  <a16:creationId xmlns:a16="http://schemas.microsoft.com/office/drawing/2014/main" id="{AC7E8A4B-6E1F-4001-8E6A-B9FFFEA8E53C}"/>
                </a:ext>
              </a:extLst>
            </p:cNvPr>
            <p:cNvSpPr txBox="1"/>
            <p:nvPr/>
          </p:nvSpPr>
          <p:spPr>
            <a:xfrm rot="20879296">
              <a:off x="2513256" y="3223015"/>
              <a:ext cx="4391492" cy="459144"/>
            </a:xfrm>
            <a:prstGeom prst="rect">
              <a:avLst/>
            </a:prstGeom>
            <a:noFill/>
          </p:spPr>
          <p:txBody>
            <a:bodyPr wrap="square" rtlCol="0">
              <a:prstTxWarp prst="textArchUp">
                <a:avLst/>
              </a:prstTxWarp>
              <a:spAutoFit/>
            </a:bodyPr>
            <a:lstStyle>
              <a:defPPr>
                <a:defRPr lang="zh-CN"/>
              </a:defPPr>
              <a:lvl1pPr>
                <a:lnSpc>
                  <a:spcPct val="120000"/>
                </a:lnSpc>
                <a:defRPr sz="2400">
                  <a:latin typeface="汉仪小麦体简" panose="00020600040101010101" pitchFamily="18" charset="-122"/>
                  <a:ea typeface="汉仪小麦体简" panose="00020600040101010101" pitchFamily="18" charset="-122"/>
                </a:defRPr>
              </a:lvl1pPr>
            </a:lstStyle>
            <a:p>
              <a:pPr lvl="0" algn="ctr" defTabSz="342900">
                <a:lnSpc>
                  <a:spcPct val="200000"/>
                </a:lnSpc>
                <a:defRPr/>
              </a:pPr>
              <a:r>
                <a:rPr lang="en-US" sz="3600" b="1">
                  <a:solidFill>
                    <a:srgbClr val="000000"/>
                  </a:solidFill>
                  <a:latin typeface="Times New Roman" panose="02020603050405020304" pitchFamily="18" charset="0"/>
                  <a:cs typeface="Times New Roman" panose="02020603050405020304" pitchFamily="18" charset="0"/>
                </a:rPr>
                <a:t>3 - Biểu đồ hình quạt tròn </a:t>
              </a:r>
            </a:p>
          </p:txBody>
        </p:sp>
      </p:grpSp>
      <p:pic>
        <p:nvPicPr>
          <p:cNvPr id="35" name="Picture 34">
            <a:extLst>
              <a:ext uri="{FF2B5EF4-FFF2-40B4-BE49-F238E27FC236}">
                <a16:creationId xmlns:a16="http://schemas.microsoft.com/office/drawing/2014/main" id="{E7A83783-F19A-48AB-81E3-7F95231AC390}"/>
              </a:ext>
            </a:extLst>
          </p:cNvPr>
          <p:cNvPicPr>
            <a:picLocks noChangeAspect="1"/>
          </p:cNvPicPr>
          <p:nvPr/>
        </p:nvPicPr>
        <p:blipFill>
          <a:blip r:embed="rId3"/>
          <a:stretch>
            <a:fillRect/>
          </a:stretch>
        </p:blipFill>
        <p:spPr>
          <a:xfrm>
            <a:off x="693" y="13748"/>
            <a:ext cx="1479159" cy="1317156"/>
          </a:xfrm>
          <a:prstGeom prst="ellipse">
            <a:avLst/>
          </a:prstGeom>
        </p:spPr>
      </p:pic>
      <p:grpSp>
        <p:nvGrpSpPr>
          <p:cNvPr id="3" name="Group 2">
            <a:extLst>
              <a:ext uri="{FF2B5EF4-FFF2-40B4-BE49-F238E27FC236}">
                <a16:creationId xmlns:a16="http://schemas.microsoft.com/office/drawing/2014/main" id="{635B4E7D-FC4C-4350-B040-1651F34E51A6}"/>
              </a:ext>
            </a:extLst>
          </p:cNvPr>
          <p:cNvGrpSpPr/>
          <p:nvPr/>
        </p:nvGrpSpPr>
        <p:grpSpPr>
          <a:xfrm>
            <a:off x="6376682" y="2288996"/>
            <a:ext cx="4892589" cy="4590012"/>
            <a:chOff x="6376682" y="2288996"/>
            <a:chExt cx="4892589" cy="4590012"/>
          </a:xfrm>
        </p:grpSpPr>
        <p:graphicFrame>
          <p:nvGraphicFramePr>
            <p:cNvPr id="37" name="Chart 36">
              <a:extLst>
                <a:ext uri="{FF2B5EF4-FFF2-40B4-BE49-F238E27FC236}">
                  <a16:creationId xmlns:a16="http://schemas.microsoft.com/office/drawing/2014/main" id="{DD00F8C7-9172-4A97-90A1-235771E6F678}"/>
                </a:ext>
              </a:extLst>
            </p:cNvPr>
            <p:cNvGraphicFramePr>
              <a:graphicFrameLocks/>
            </p:cNvGraphicFramePr>
            <p:nvPr>
              <p:extLst>
                <p:ext uri="{D42A27DB-BD31-4B8C-83A1-F6EECF244321}">
                  <p14:modId xmlns:p14="http://schemas.microsoft.com/office/powerpoint/2010/main" val="3294077891"/>
                </p:ext>
              </p:extLst>
            </p:nvPr>
          </p:nvGraphicFramePr>
          <p:xfrm>
            <a:off x="6376682" y="2288996"/>
            <a:ext cx="4892589" cy="4154802"/>
          </p:xfrm>
          <a:graphic>
            <a:graphicData uri="http://schemas.openxmlformats.org/drawingml/2006/chart">
              <c:chart xmlns:c="http://schemas.openxmlformats.org/drawingml/2006/chart" xmlns:r="http://schemas.openxmlformats.org/officeDocument/2006/relationships" r:id="rId4"/>
            </a:graphicData>
          </a:graphic>
        </p:graphicFrame>
        <p:sp>
          <p:nvSpPr>
            <p:cNvPr id="36" name="文本框 103">
              <a:extLst>
                <a:ext uri="{FF2B5EF4-FFF2-40B4-BE49-F238E27FC236}">
                  <a16:creationId xmlns:a16="http://schemas.microsoft.com/office/drawing/2014/main" id="{EE1EA132-03AA-491F-8029-FD085EB79C93}"/>
                </a:ext>
              </a:extLst>
            </p:cNvPr>
            <p:cNvSpPr txBox="1"/>
            <p:nvPr/>
          </p:nvSpPr>
          <p:spPr>
            <a:xfrm>
              <a:off x="6699394" y="6355788"/>
              <a:ext cx="4270456" cy="523220"/>
            </a:xfrm>
            <a:prstGeom prst="rect">
              <a:avLst/>
            </a:prstGeom>
            <a:solidFill>
              <a:schemeClr val="accent4">
                <a:lumMod val="20000"/>
                <a:lumOff val="80000"/>
              </a:schemeClr>
            </a:solidFill>
          </p:spPr>
          <p:txBody>
            <a:bodyPr wrap="square" rtlCol="0">
              <a:spAutoFit/>
            </a:bodyPr>
            <a:lstStyle/>
            <a:p>
              <a:pPr algn="ctr"/>
              <a:r>
                <a:rPr lang="en-US" altLang="zh-CN" sz="2800">
                  <a:latin typeface="Times New Roman" panose="02020603050405020304" pitchFamily="18" charset="0"/>
                  <a:ea typeface="方正静蕾简体" panose="02000000000000000000" pitchFamily="2" charset="-122"/>
                  <a:cs typeface="Times New Roman" panose="02020603050405020304" pitchFamily="18" charset="0"/>
                </a:rPr>
                <a:t>H7.4. Biểu đồ quạt tròn</a:t>
              </a:r>
            </a:p>
          </p:txBody>
        </p:sp>
      </p:grpSp>
      <p:sp>
        <p:nvSpPr>
          <p:cNvPr id="2" name="Rectangle 1">
            <a:extLst>
              <a:ext uri="{FF2B5EF4-FFF2-40B4-BE49-F238E27FC236}">
                <a16:creationId xmlns:a16="http://schemas.microsoft.com/office/drawing/2014/main" id="{F63E6C00-A0B0-46C6-A939-008C278DA409}"/>
              </a:ext>
            </a:extLst>
          </p:cNvPr>
          <p:cNvSpPr/>
          <p:nvPr/>
        </p:nvSpPr>
        <p:spPr>
          <a:xfrm>
            <a:off x="603394" y="2729496"/>
            <a:ext cx="5635174" cy="2554545"/>
          </a:xfrm>
          <a:prstGeom prst="rect">
            <a:avLst/>
          </a:prstGeom>
        </p:spPr>
        <p:txBody>
          <a:bodyPr wrap="square">
            <a:spAutoFit/>
          </a:bodyPr>
          <a:lstStyle/>
          <a:p>
            <a:pPr algn="just"/>
            <a:r>
              <a:rPr lang="vi-VN" sz="3200">
                <a:solidFill>
                  <a:srgbClr val="000000"/>
                </a:solidFill>
                <a:latin typeface="Times New Roman" panose="02020603050405020304" pitchFamily="18" charset="0"/>
                <a:cs typeface="Times New Roman" panose="02020603050405020304" pitchFamily="18" charset="0"/>
              </a:rPr>
              <a:t>Ví dụ, biểu đồ ở Hình 7.4 so sánh </a:t>
            </a:r>
            <a:r>
              <a:rPr lang="en-US" sz="3200">
                <a:solidFill>
                  <a:srgbClr val="000000"/>
                </a:solidFill>
                <a:latin typeface="Times New Roman" panose="02020603050405020304" pitchFamily="18" charset="0"/>
                <a:cs typeface="Times New Roman" panose="02020603050405020304" pitchFamily="18" charset="0"/>
              </a:rPr>
              <a:t>tỉ</a:t>
            </a:r>
            <a:r>
              <a:rPr lang="vi-VN" sz="3200">
                <a:solidFill>
                  <a:srgbClr val="000000"/>
                </a:solidFill>
                <a:latin typeface="Times New Roman" panose="02020603050405020304" pitchFamily="18" charset="0"/>
                <a:cs typeface="Times New Roman" panose="02020603050405020304" pitchFamily="18" charset="0"/>
              </a:rPr>
              <a:t> lệ phần trăm số học sinh muốn tìm hiểu thêm mỗi nội dung Tin học trên tổng số học sinh khảo sát.</a:t>
            </a:r>
            <a:endParaRPr lang="en-US" sz="3200"/>
          </a:p>
        </p:txBody>
      </p:sp>
    </p:spTree>
    <p:extLst>
      <p:ext uri="{BB962C8B-B14F-4D97-AF65-F5344CB8AC3E}">
        <p14:creationId xmlns:p14="http://schemas.microsoft.com/office/powerpoint/2010/main" val="22641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8" presetClass="entr" presetSubtype="12"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strips(down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CDCAC7E9-F8C4-4205-8D99-407AFECE32E5}"/>
              </a:ext>
            </a:extLst>
          </p:cNvPr>
          <p:cNvSpPr/>
          <p:nvPr/>
        </p:nvSpPr>
        <p:spPr>
          <a:xfrm>
            <a:off x="3113936" y="1576473"/>
            <a:ext cx="4712793" cy="2906129"/>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accent4">
                    <a:lumMod val="75000"/>
                  </a:schemeClr>
                </a:solidFill>
                <a:latin typeface="Times New Roman" panose="02020603050405020304" pitchFamily="18" charset="0"/>
                <a:cs typeface="Times New Roman" panose="02020603050405020304" pitchFamily="18" charset="0"/>
              </a:rPr>
              <a:t>LUYỆN TẬP</a:t>
            </a:r>
          </a:p>
        </p:txBody>
      </p:sp>
    </p:spTree>
    <p:extLst>
      <p:ext uri="{BB962C8B-B14F-4D97-AF65-F5344CB8AC3E}">
        <p14:creationId xmlns:p14="http://schemas.microsoft.com/office/powerpoint/2010/main" val="119937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3" name="TextBox 2"/>
          <p:cNvSpPr txBox="1"/>
          <p:nvPr/>
        </p:nvSpPr>
        <p:spPr>
          <a:xfrm>
            <a:off x="2991465" y="930772"/>
            <a:ext cx="6477000" cy="86177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5000" b="1">
                <a:solidFill>
                  <a:prstClr val="white"/>
                </a:solidFill>
                <a:latin typeface="Times New Roman" pitchFamily="18" charset="0"/>
                <a:cs typeface="Times New Roman" pitchFamily="18" charset="0"/>
              </a:rPr>
              <a:t>HỘP QUÀ MAY MẮN</a:t>
            </a:r>
          </a:p>
        </p:txBody>
      </p:sp>
      <p:sp>
        <p:nvSpPr>
          <p:cNvPr id="4" name="Oval 3"/>
          <p:cNvSpPr/>
          <p:nvPr/>
        </p:nvSpPr>
        <p:spPr>
          <a:xfrm>
            <a:off x="3200400" y="2209800"/>
            <a:ext cx="6477000" cy="36576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5" name="TextBox 4"/>
          <p:cNvSpPr txBox="1"/>
          <p:nvPr/>
        </p:nvSpPr>
        <p:spPr>
          <a:xfrm>
            <a:off x="3564808" y="3116827"/>
            <a:ext cx="5748184" cy="2062103"/>
          </a:xfrm>
          <a:prstGeom prst="rect">
            <a:avLst/>
          </a:prstGeom>
          <a:noFill/>
        </p:spPr>
        <p:txBody>
          <a:bodyPr wrap="square" rtlCol="0">
            <a:spAutoFit/>
          </a:bodyPr>
          <a:lstStyle/>
          <a:p>
            <a:pPr algn="just"/>
            <a:r>
              <a:rPr lang="en-US" sz="3200">
                <a:solidFill>
                  <a:prstClr val="black"/>
                </a:solidFill>
                <a:latin typeface="Times New Roman" pitchFamily="18" charset="0"/>
                <a:cs typeface="Times New Roman" pitchFamily="18" charset="0"/>
              </a:rPr>
              <a:t>Trong mỗi hộp quà ẩn chứa một số điểm bí ấn. Các con hãy trả lời đúng các câu hỏi để nhận về phần quà cho mình nhé.</a:t>
            </a: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05059" y="141787"/>
            <a:ext cx="304800" cy="304800"/>
          </a:xfrm>
          <a:prstGeom prst="rect">
            <a:avLst/>
          </a:prstGeom>
        </p:spPr>
      </p:pic>
    </p:spTree>
    <p:extLst>
      <p:ext uri="{BB962C8B-B14F-4D97-AF65-F5344CB8AC3E}">
        <p14:creationId xmlns:p14="http://schemas.microsoft.com/office/powerpoint/2010/main" val="20852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283" numSld="6">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47" y="-1"/>
            <a:ext cx="121698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637491" y="3122618"/>
            <a:ext cx="2834721" cy="2575364"/>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Arial"/>
                <a:ea typeface="微软雅黑" panose="020B0503020204020204" pitchFamily="34" charset="-122"/>
                <a:cs typeface="+mn-ea"/>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Arial"/>
                  <a:ea typeface="微软雅黑" panose="020B0503020204020204" pitchFamily="34" charset="-122"/>
                  <a:cs typeface="+mn-ea"/>
                  <a:sym typeface="+mn-lt"/>
                </a:rPr>
                <a:t> </a:t>
              </a:r>
              <a:endParaRPr lang="zh-CN" altLang="en-US" sz="1999" kern="0" dirty="0">
                <a:solidFill>
                  <a:srgbClr val="14436A"/>
                </a:solidFill>
                <a:latin typeface="Arial"/>
                <a:ea typeface="微软雅黑" panose="020B0503020204020204" pitchFamily="34" charset="-122"/>
                <a:cs typeface="+mn-ea"/>
                <a:sym typeface="+mn-lt"/>
              </a:endParaRPr>
            </a:p>
          </p:txBody>
        </p:sp>
      </p:grpSp>
      <p:grpSp>
        <p:nvGrpSpPr>
          <p:cNvPr id="11" name="组合 10"/>
          <p:cNvGrpSpPr/>
          <p:nvPr/>
        </p:nvGrpSpPr>
        <p:grpSpPr>
          <a:xfrm>
            <a:off x="4427140" y="3026779"/>
            <a:ext cx="2994005" cy="2740919"/>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1218804">
                <a:defRPr/>
              </a:pPr>
              <a:endParaRPr lang="zh-CN" altLang="en-US" sz="1999" kern="0" dirty="0">
                <a:solidFill>
                  <a:prstClr val="white"/>
                </a:solidFill>
                <a:latin typeface="Arial"/>
                <a:ea typeface="微软雅黑" panose="020B0503020204020204" pitchFamily="34" charset="-122"/>
                <a:cs typeface="+mn-ea"/>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prstClr val="white"/>
                  </a:solidFill>
                  <a:latin typeface="Arial"/>
                  <a:ea typeface="微软雅黑" panose="020B0503020204020204" pitchFamily="34" charset="-122"/>
                  <a:cs typeface="+mn-ea"/>
                  <a:sym typeface="+mn-lt"/>
                </a:rPr>
                <a:t> </a:t>
              </a:r>
              <a:endParaRPr lang="zh-CN" altLang="en-US" sz="1999" kern="0" dirty="0">
                <a:solidFill>
                  <a:prstClr val="white"/>
                </a:solidFill>
                <a:latin typeface="Arial"/>
                <a:ea typeface="微软雅黑" panose="020B0503020204020204" pitchFamily="34" charset="-122"/>
                <a:cs typeface="+mn-ea"/>
                <a:sym typeface="+mn-lt"/>
              </a:endParaRPr>
            </a:p>
          </p:txBody>
        </p:sp>
      </p:grpSp>
      <p:grpSp>
        <p:nvGrpSpPr>
          <p:cNvPr id="14" name="组合 13"/>
          <p:cNvGrpSpPr/>
          <p:nvPr/>
        </p:nvGrpSpPr>
        <p:grpSpPr>
          <a:xfrm>
            <a:off x="8433891" y="3076798"/>
            <a:ext cx="2909501" cy="2639479"/>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Arial"/>
                <a:ea typeface="微软雅黑" panose="020B0503020204020204" pitchFamily="34" charset="-122"/>
                <a:cs typeface="+mn-ea"/>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Arial"/>
                  <a:ea typeface="微软雅黑" panose="020B0503020204020204" pitchFamily="34" charset="-122"/>
                  <a:cs typeface="+mn-ea"/>
                  <a:sym typeface="+mn-lt"/>
                </a:rPr>
                <a:t> </a:t>
              </a:r>
              <a:endParaRPr lang="zh-CN" altLang="en-US" sz="1999" kern="0" dirty="0">
                <a:solidFill>
                  <a:srgbClr val="14436A"/>
                </a:solidFill>
                <a:latin typeface="Arial"/>
                <a:ea typeface="微软雅黑" panose="020B0503020204020204" pitchFamily="34" charset="-122"/>
                <a:cs typeface="+mn-ea"/>
                <a:sym typeface="+mn-lt"/>
              </a:endParaRPr>
            </a:p>
          </p:txBody>
        </p:sp>
      </p:grpSp>
      <p:sp>
        <p:nvSpPr>
          <p:cNvPr id="3" name="TextBox 2"/>
          <p:cNvSpPr txBox="1"/>
          <p:nvPr/>
        </p:nvSpPr>
        <p:spPr>
          <a:xfrm>
            <a:off x="1389781" y="69664"/>
            <a:ext cx="2308645" cy="707886"/>
          </a:xfrm>
          <a:prstGeom prst="rect">
            <a:avLst/>
          </a:prstGeom>
          <a:noFill/>
        </p:spPr>
        <p:txBody>
          <a:bodyPr wrap="none" rtlCol="0">
            <a:spAutoFit/>
          </a:bodyPr>
          <a:lstStyle/>
          <a:p>
            <a:pPr defTabSz="1218804">
              <a:defRPr/>
            </a:pPr>
            <a:r>
              <a:rPr lang="en-US" sz="4000" b="1" i="1" dirty="0" err="1">
                <a:solidFill>
                  <a:srgbClr val="FF0000"/>
                </a:solidFill>
                <a:latin typeface="Times New Roman"/>
              </a:rPr>
              <a:t>Chú</a:t>
            </a:r>
            <a:r>
              <a:rPr lang="en-US" sz="4000" b="1" i="1" dirty="0">
                <a:solidFill>
                  <a:srgbClr val="FF0000"/>
                </a:solidFill>
                <a:latin typeface="Times New Roman"/>
              </a:rPr>
              <a:t> </a:t>
            </a:r>
            <a:r>
              <a:rPr lang="en-US" sz="4000" b="1" i="1" dirty="0" err="1">
                <a:solidFill>
                  <a:srgbClr val="FF0000"/>
                </a:solidFill>
                <a:latin typeface="Times New Roman"/>
              </a:rPr>
              <a:t>thích</a:t>
            </a:r>
            <a:endParaRPr lang="en-US" sz="4000" b="1" i="1" dirty="0">
              <a:solidFill>
                <a:srgbClr val="FF0000"/>
              </a:solidFill>
              <a:latin typeface="Times New Roman"/>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610" y="2200916"/>
            <a:ext cx="3516756" cy="3089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510" y="3076798"/>
            <a:ext cx="2665601" cy="2667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3725" y="2611011"/>
            <a:ext cx="2568094" cy="2568094"/>
          </a:xfrm>
          <a:prstGeom prst="rect">
            <a:avLst/>
          </a:prstGeom>
        </p:spPr>
      </p:pic>
      <p:sp>
        <p:nvSpPr>
          <p:cNvPr id="7" name="Cloud Callout 6"/>
          <p:cNvSpPr/>
          <p:nvPr/>
        </p:nvSpPr>
        <p:spPr>
          <a:xfrm>
            <a:off x="1046854" y="710127"/>
            <a:ext cx="3503308" cy="168179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00FF"/>
                </a:solidFill>
                <a:latin typeface="Times New Roman" panose="02020603050405020304" pitchFamily="18" charset="0"/>
                <a:cs typeface="Times New Roman" panose="02020603050405020304" pitchFamily="18" charset="0"/>
              </a:rPr>
              <a:t>Hoạt</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động</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cá</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nhân</a:t>
            </a:r>
            <a:endParaRPr lang="en-US" sz="3600" b="1"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4902021" y="614627"/>
            <a:ext cx="3503308" cy="168179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00FF"/>
                </a:solidFill>
                <a:latin typeface="Times New Roman" panose="02020603050405020304" pitchFamily="18" charset="0"/>
                <a:cs typeface="Times New Roman" panose="02020603050405020304" pitchFamily="18" charset="0"/>
              </a:rPr>
              <a:t>Hoạt</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động</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cặp</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đôi</a:t>
            </a:r>
            <a:endParaRPr lang="en-US" sz="3600" b="1"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8689841" y="710127"/>
            <a:ext cx="3503308" cy="1681790"/>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00FF"/>
                </a:solidFill>
                <a:latin typeface="Times New Roman" panose="02020603050405020304" pitchFamily="18" charset="0"/>
                <a:cs typeface="Times New Roman" panose="02020603050405020304" pitchFamily="18" charset="0"/>
              </a:rPr>
              <a:t>Hoạt</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động</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nhóm</a:t>
            </a:r>
            <a:endParaRPr lang="en-US" sz="36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1200"/>
                                        <p:tgtEl>
                                          <p:spTgt spid="32"/>
                                        </p:tgtEl>
                                      </p:cBhvr>
                                    </p:animEffect>
                                    <p:anim calcmode="lin" valueType="num">
                                      <p:cBhvr>
                                        <p:cTn id="44" dur="1200" fill="hold"/>
                                        <p:tgtEl>
                                          <p:spTgt spid="32"/>
                                        </p:tgtEl>
                                        <p:attrNameLst>
                                          <p:attrName>ppt_w</p:attrName>
                                        </p:attrNameLst>
                                      </p:cBhvr>
                                      <p:tavLst>
                                        <p:tav tm="0" fmla="#ppt_w*sin(2.5*pi*$)">
                                          <p:val>
                                            <p:fltVal val="0"/>
                                          </p:val>
                                        </p:tav>
                                        <p:tav tm="100000">
                                          <p:val>
                                            <p:fltVal val="1"/>
                                          </p:val>
                                        </p:tav>
                                      </p:tavLst>
                                    </p:anim>
                                    <p:anim calcmode="lin" valueType="num">
                                      <p:cBhvr>
                                        <p:cTn id="45" dur="12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5000" r="-25000"/>
          </a:stretch>
        </a:blipFill>
        <a:effectLst/>
      </p:bgPr>
    </p:bg>
    <p:spTree>
      <p:nvGrpSpPr>
        <p:cNvPr id="1" name=""/>
        <p:cNvGrpSpPr/>
        <p:nvPr/>
      </p:nvGrpSpPr>
      <p:grpSpPr>
        <a:xfrm>
          <a:off x="0" y="0"/>
          <a:ext cx="0" cy="0"/>
          <a:chOff x="0" y="0"/>
          <a:chExt cx="0" cy="0"/>
        </a:xfrm>
      </p:grpSpPr>
      <p:pic>
        <p:nvPicPr>
          <p:cNvPr id="4" name="q1">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679979" y="810491"/>
            <a:ext cx="1984549" cy="1828800"/>
          </a:xfrm>
          <a:prstGeom prst="rect">
            <a:avLst/>
          </a:prstGeom>
        </p:spPr>
      </p:pic>
      <p:pic>
        <p:nvPicPr>
          <p:cNvPr id="5" name="q2">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4846866" y="792951"/>
            <a:ext cx="2001780" cy="1884218"/>
          </a:xfrm>
          <a:prstGeom prst="rect">
            <a:avLst/>
          </a:prstGeom>
        </p:spPr>
      </p:pic>
      <p:pic>
        <p:nvPicPr>
          <p:cNvPr id="6" name="q3">
            <a:hlinkClick r:id="rId10" action="ppaction://hlinksldjump"/>
          </p:cNvPr>
          <p:cNvPicPr>
            <a:picLocks noChangeAspect="1"/>
          </p:cNvPicPr>
          <p:nvPr/>
        </p:nvPicPr>
        <p:blipFill rotWithShape="1">
          <a:blip r:embed="rId11">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8046028" y="817418"/>
            <a:ext cx="1905000" cy="1947008"/>
          </a:xfrm>
          <a:prstGeom prst="rect">
            <a:avLst/>
          </a:prstGeom>
        </p:spPr>
      </p:pic>
      <p:pic>
        <p:nvPicPr>
          <p:cNvPr id="7" name="q4">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1747461" y="3626431"/>
            <a:ext cx="1849582" cy="1832377"/>
          </a:xfrm>
          <a:prstGeom prst="rect">
            <a:avLst/>
          </a:prstGeom>
        </p:spPr>
      </p:pic>
      <p:pic>
        <p:nvPicPr>
          <p:cNvPr id="8" name="q5">
            <a:hlinkClick r:id="rId15" action="ppaction://hlinksldjump"/>
          </p:cNvPr>
          <p:cNvPicPr>
            <a:picLocks noChangeAspect="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56909" y="3513918"/>
            <a:ext cx="2057400" cy="2057400"/>
          </a:xfrm>
          <a:prstGeom prst="rect">
            <a:avLst/>
          </a:prstGeom>
        </p:spPr>
      </p:pic>
      <p:pic>
        <p:nvPicPr>
          <p:cNvPr id="9" name="q6"/>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l="19899" t="17576" r="25555" b="21786"/>
          <a:stretch/>
        </p:blipFill>
        <p:spPr>
          <a:xfrm>
            <a:off x="8046028" y="3498392"/>
            <a:ext cx="1852778" cy="2059745"/>
          </a:xfrm>
          <a:prstGeom prst="rect">
            <a:avLst/>
          </a:prstGeom>
        </p:spPr>
      </p:pic>
      <p:sp>
        <p:nvSpPr>
          <p:cNvPr id="10" name="Oval 9"/>
          <p:cNvSpPr/>
          <p:nvPr/>
        </p:nvSpPr>
        <p:spPr>
          <a:xfrm>
            <a:off x="1563330" y="1229591"/>
            <a:ext cx="1849582"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latin typeface="Calibri"/>
            </a:endParaRPr>
          </a:p>
        </p:txBody>
      </p:sp>
      <p:sp>
        <p:nvSpPr>
          <p:cNvPr id="12" name="Oval 11"/>
          <p:cNvSpPr/>
          <p:nvPr/>
        </p:nvSpPr>
        <p:spPr>
          <a:xfrm>
            <a:off x="5240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latin typeface="Calibri"/>
            </a:endParaRPr>
          </a:p>
        </p:txBody>
      </p:sp>
      <p:sp>
        <p:nvSpPr>
          <p:cNvPr id="13" name="Oval 12"/>
          <p:cNvSpPr/>
          <p:nvPr/>
        </p:nvSpPr>
        <p:spPr>
          <a:xfrm>
            <a:off x="1902431"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latin typeface="Calibri"/>
            </a:endParaRPr>
          </a:p>
        </p:txBody>
      </p:sp>
      <p:sp>
        <p:nvSpPr>
          <p:cNvPr id="14" name="Oval 13"/>
          <p:cNvSpPr/>
          <p:nvPr/>
        </p:nvSpPr>
        <p:spPr>
          <a:xfrm>
            <a:off x="8146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prstClr val="black"/>
              </a:solidFill>
              <a:latin typeface="Calibri"/>
            </a:endParaRPr>
          </a:p>
        </p:txBody>
      </p:sp>
      <p:sp>
        <p:nvSpPr>
          <p:cNvPr id="15" name="Oval 14"/>
          <p:cNvSpPr/>
          <p:nvPr/>
        </p:nvSpPr>
        <p:spPr>
          <a:xfrm>
            <a:off x="4846865" y="1207075"/>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16" name="TextBox 15"/>
          <p:cNvSpPr txBox="1"/>
          <p:nvPr/>
        </p:nvSpPr>
        <p:spPr>
          <a:xfrm>
            <a:off x="1604581" y="1529312"/>
            <a:ext cx="1849582" cy="584775"/>
          </a:xfrm>
          <a:prstGeom prst="rect">
            <a:avLst/>
          </a:prstGeom>
          <a:noFill/>
        </p:spPr>
        <p:txBody>
          <a:bodyPr wrap="square" rtlCol="0">
            <a:spAutoFit/>
          </a:bodyPr>
          <a:lstStyle/>
          <a:p>
            <a:pPr algn="ctr"/>
            <a:r>
              <a:rPr lang="en-US" sz="3200">
                <a:solidFill>
                  <a:prstClr val="black"/>
                </a:solidFill>
                <a:latin typeface="Times New Roman" panose="02020603050405020304" pitchFamily="18" charset="0"/>
                <a:cs typeface="Times New Roman" panose="02020603050405020304" pitchFamily="18" charset="0"/>
              </a:rPr>
              <a:t>10 điểm</a:t>
            </a:r>
          </a:p>
        </p:txBody>
      </p:sp>
      <p:sp>
        <p:nvSpPr>
          <p:cNvPr id="11" name="Oval 10"/>
          <p:cNvSpPr/>
          <p:nvPr/>
        </p:nvSpPr>
        <p:spPr>
          <a:xfrm>
            <a:off x="7551174" y="4047318"/>
            <a:ext cx="2893365" cy="120444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prstClr val="black"/>
              </a:solidFill>
              <a:latin typeface="Calibri"/>
            </a:endParaRPr>
          </a:p>
        </p:txBody>
      </p:sp>
      <p:sp>
        <p:nvSpPr>
          <p:cNvPr id="17" name="TextBox 16"/>
          <p:cNvSpPr txBox="1"/>
          <p:nvPr/>
        </p:nvSpPr>
        <p:spPr>
          <a:xfrm>
            <a:off x="7728156" y="4175250"/>
            <a:ext cx="2561414" cy="1077218"/>
          </a:xfrm>
          <a:prstGeom prst="rect">
            <a:avLst/>
          </a:prstGeom>
          <a:noFill/>
        </p:spPr>
        <p:txBody>
          <a:bodyPr wrap="square" rtlCol="0">
            <a:spAutoFit/>
          </a:bodyPr>
          <a:lstStyle/>
          <a:p>
            <a:pPr algn="ctr"/>
            <a:r>
              <a:rPr lang="en-US" sz="3200">
                <a:solidFill>
                  <a:prstClr val="black"/>
                </a:solidFill>
                <a:latin typeface="Times New Roman" panose="02020603050405020304" pitchFamily="18" charset="0"/>
                <a:cs typeface="Times New Roman" panose="02020603050405020304" pitchFamily="18" charset="0"/>
              </a:rPr>
              <a:t>Chúc bạn may mắn lần sau</a:t>
            </a:r>
          </a:p>
        </p:txBody>
      </p:sp>
      <p:sp>
        <p:nvSpPr>
          <p:cNvPr id="18" name="TextBox 17"/>
          <p:cNvSpPr txBox="1"/>
          <p:nvPr/>
        </p:nvSpPr>
        <p:spPr>
          <a:xfrm>
            <a:off x="5391150" y="4455468"/>
            <a:ext cx="1333501" cy="584775"/>
          </a:xfrm>
          <a:prstGeom prst="rect">
            <a:avLst/>
          </a:prstGeom>
          <a:noFill/>
        </p:spPr>
        <p:txBody>
          <a:bodyPr wrap="square" rtlCol="0">
            <a:spAutoFit/>
          </a:bodyPr>
          <a:lstStyle/>
          <a:p>
            <a:pPr algn="ctr"/>
            <a:r>
              <a:rPr lang="en-US" sz="3200">
                <a:solidFill>
                  <a:prstClr val="black"/>
                </a:solidFill>
                <a:latin typeface="Times New Roman" panose="02020603050405020304" pitchFamily="18" charset="0"/>
                <a:cs typeface="Times New Roman" panose="02020603050405020304" pitchFamily="18" charset="0"/>
              </a:rPr>
              <a:t>9 điểm</a:t>
            </a:r>
          </a:p>
        </p:txBody>
      </p:sp>
      <p:sp>
        <p:nvSpPr>
          <p:cNvPr id="19" name="TextBox 18"/>
          <p:cNvSpPr txBox="1"/>
          <p:nvPr/>
        </p:nvSpPr>
        <p:spPr>
          <a:xfrm>
            <a:off x="1747460" y="4425972"/>
            <a:ext cx="2072037" cy="584775"/>
          </a:xfrm>
          <a:prstGeom prst="rect">
            <a:avLst/>
          </a:prstGeom>
          <a:noFill/>
        </p:spPr>
        <p:txBody>
          <a:bodyPr wrap="square" rtlCol="0">
            <a:spAutoFit/>
          </a:bodyPr>
          <a:lstStyle/>
          <a:p>
            <a:pPr algn="just"/>
            <a:r>
              <a:rPr lang="en-US" sz="3200">
                <a:solidFill>
                  <a:prstClr val="black"/>
                </a:solidFill>
                <a:latin typeface="Times New Roman" panose="02020603050405020304" pitchFamily="18" charset="0"/>
                <a:cs typeface="Times New Roman" panose="02020603050405020304" pitchFamily="18" charset="0"/>
              </a:rPr>
              <a:t>Điểm cộng</a:t>
            </a:r>
          </a:p>
        </p:txBody>
      </p:sp>
      <p:sp>
        <p:nvSpPr>
          <p:cNvPr id="20" name="TextBox 19"/>
          <p:cNvSpPr txBox="1"/>
          <p:nvPr/>
        </p:nvSpPr>
        <p:spPr>
          <a:xfrm>
            <a:off x="8146205" y="1576737"/>
            <a:ext cx="1622144" cy="584775"/>
          </a:xfrm>
          <a:prstGeom prst="rect">
            <a:avLst/>
          </a:prstGeom>
          <a:noFill/>
        </p:spPr>
        <p:txBody>
          <a:bodyPr wrap="square" rtlCol="0">
            <a:spAutoFit/>
          </a:bodyPr>
          <a:lstStyle/>
          <a:p>
            <a:pPr algn="ctr"/>
            <a:r>
              <a:rPr lang="en-US" sz="3200">
                <a:solidFill>
                  <a:prstClr val="black"/>
                </a:solidFill>
                <a:latin typeface="Times New Roman" panose="02020603050405020304" pitchFamily="18" charset="0"/>
                <a:cs typeface="Times New Roman" panose="02020603050405020304" pitchFamily="18" charset="0"/>
              </a:rPr>
              <a:t>8 điểm</a:t>
            </a:r>
          </a:p>
        </p:txBody>
      </p:sp>
      <p:sp>
        <p:nvSpPr>
          <p:cNvPr id="21" name="TextBox 20"/>
          <p:cNvSpPr txBox="1"/>
          <p:nvPr/>
        </p:nvSpPr>
        <p:spPr>
          <a:xfrm>
            <a:off x="4861910" y="1477661"/>
            <a:ext cx="1686373" cy="584775"/>
          </a:xfrm>
          <a:prstGeom prst="rect">
            <a:avLst/>
          </a:prstGeom>
          <a:noFill/>
        </p:spPr>
        <p:txBody>
          <a:bodyPr wrap="square" rtlCol="0">
            <a:spAutoFit/>
          </a:bodyPr>
          <a:lstStyle/>
          <a:p>
            <a:pPr algn="ctr"/>
            <a:r>
              <a:rPr lang="en-US" sz="3200">
                <a:solidFill>
                  <a:prstClr val="black"/>
                </a:solidFill>
                <a:latin typeface="Times New Roman" panose="02020603050405020304" pitchFamily="18" charset="0"/>
                <a:cs typeface="Times New Roman" panose="02020603050405020304" pitchFamily="18" charset="0"/>
              </a:rPr>
              <a:t>9 điểm</a:t>
            </a:r>
          </a:p>
        </p:txBody>
      </p:sp>
      <p:sp>
        <p:nvSpPr>
          <p:cNvPr id="2" name="TextBox 1">
            <a:extLst>
              <a:ext uri="{FF2B5EF4-FFF2-40B4-BE49-F238E27FC236}">
                <a16:creationId xmlns:a16="http://schemas.microsoft.com/office/drawing/2014/main" id="{0DABF622-5EA5-4478-A559-0FF69C56BD2C}"/>
              </a:ext>
            </a:extLst>
          </p:cNvPr>
          <p:cNvSpPr txBox="1"/>
          <p:nvPr/>
        </p:nvSpPr>
        <p:spPr>
          <a:xfrm>
            <a:off x="2109177" y="-17612"/>
            <a:ext cx="811161" cy="1446550"/>
          </a:xfrm>
          <a:prstGeom prst="rect">
            <a:avLst/>
          </a:prstGeom>
          <a:noFill/>
        </p:spPr>
        <p:txBody>
          <a:bodyPr wrap="square" rtlCol="0">
            <a:spAutoFit/>
          </a:bodyPr>
          <a:lstStyle/>
          <a:p>
            <a:r>
              <a:rPr lang="en-US" sz="8800" b="1">
                <a:latin typeface="Times New Roman" panose="02020603050405020304" pitchFamily="18" charset="0"/>
                <a:cs typeface="Times New Roman" panose="02020603050405020304" pitchFamily="18" charset="0"/>
              </a:rPr>
              <a:t>1</a:t>
            </a:r>
          </a:p>
        </p:txBody>
      </p:sp>
      <p:sp>
        <p:nvSpPr>
          <p:cNvPr id="22" name="TextBox 21">
            <a:extLst>
              <a:ext uri="{FF2B5EF4-FFF2-40B4-BE49-F238E27FC236}">
                <a16:creationId xmlns:a16="http://schemas.microsoft.com/office/drawing/2014/main" id="{4EE5882B-56AF-4CB7-889D-1A0AE81E3DEE}"/>
              </a:ext>
            </a:extLst>
          </p:cNvPr>
          <p:cNvSpPr txBox="1"/>
          <p:nvPr/>
        </p:nvSpPr>
        <p:spPr>
          <a:xfrm>
            <a:off x="5524180" y="-14681"/>
            <a:ext cx="811161" cy="1446550"/>
          </a:xfrm>
          <a:prstGeom prst="rect">
            <a:avLst/>
          </a:prstGeom>
          <a:noFill/>
        </p:spPr>
        <p:txBody>
          <a:bodyPr wrap="square" rtlCol="0">
            <a:spAutoFit/>
          </a:bodyPr>
          <a:lstStyle/>
          <a:p>
            <a:r>
              <a:rPr lang="en-US" sz="8800" b="1">
                <a:latin typeface="Times New Roman" panose="02020603050405020304" pitchFamily="18" charset="0"/>
                <a:cs typeface="Times New Roman" panose="02020603050405020304" pitchFamily="18" charset="0"/>
              </a:rPr>
              <a:t>2</a:t>
            </a:r>
          </a:p>
        </p:txBody>
      </p:sp>
      <p:sp>
        <p:nvSpPr>
          <p:cNvPr id="23" name="TextBox 22">
            <a:extLst>
              <a:ext uri="{FF2B5EF4-FFF2-40B4-BE49-F238E27FC236}">
                <a16:creationId xmlns:a16="http://schemas.microsoft.com/office/drawing/2014/main" id="{747BEF5D-C8C7-4F12-91DD-CA5FBAC8D966}"/>
              </a:ext>
            </a:extLst>
          </p:cNvPr>
          <p:cNvSpPr txBox="1"/>
          <p:nvPr/>
        </p:nvSpPr>
        <p:spPr>
          <a:xfrm>
            <a:off x="8667448" y="104410"/>
            <a:ext cx="811161" cy="1446550"/>
          </a:xfrm>
          <a:prstGeom prst="rect">
            <a:avLst/>
          </a:prstGeom>
          <a:noFill/>
        </p:spPr>
        <p:txBody>
          <a:bodyPr wrap="square" rtlCol="0">
            <a:spAutoFit/>
          </a:bodyPr>
          <a:lstStyle/>
          <a:p>
            <a:r>
              <a:rPr lang="en-US" sz="8800" b="1">
                <a:latin typeface="Times New Roman" panose="02020603050405020304" pitchFamily="18" charset="0"/>
                <a:cs typeface="Times New Roman" panose="02020603050405020304" pitchFamily="18" charset="0"/>
              </a:rPr>
              <a:t>3</a:t>
            </a:r>
          </a:p>
        </p:txBody>
      </p:sp>
      <p:sp>
        <p:nvSpPr>
          <p:cNvPr id="24" name="TextBox 23">
            <a:extLst>
              <a:ext uri="{FF2B5EF4-FFF2-40B4-BE49-F238E27FC236}">
                <a16:creationId xmlns:a16="http://schemas.microsoft.com/office/drawing/2014/main" id="{DD9A61EB-E4AD-43C7-BC0F-BFA207C1E53F}"/>
              </a:ext>
            </a:extLst>
          </p:cNvPr>
          <p:cNvSpPr txBox="1"/>
          <p:nvPr/>
        </p:nvSpPr>
        <p:spPr>
          <a:xfrm>
            <a:off x="2231947" y="2737379"/>
            <a:ext cx="811161" cy="1446550"/>
          </a:xfrm>
          <a:prstGeom prst="rect">
            <a:avLst/>
          </a:prstGeom>
          <a:noFill/>
        </p:spPr>
        <p:txBody>
          <a:bodyPr wrap="square" rtlCol="0">
            <a:spAutoFit/>
          </a:bodyPr>
          <a:lstStyle/>
          <a:p>
            <a:r>
              <a:rPr lang="en-US" sz="8800" b="1">
                <a:latin typeface="Times New Roman" panose="02020603050405020304" pitchFamily="18" charset="0"/>
                <a:cs typeface="Times New Roman" panose="02020603050405020304" pitchFamily="18" charset="0"/>
              </a:rPr>
              <a:t>4</a:t>
            </a:r>
          </a:p>
        </p:txBody>
      </p:sp>
      <p:sp>
        <p:nvSpPr>
          <p:cNvPr id="25" name="TextBox 24">
            <a:extLst>
              <a:ext uri="{FF2B5EF4-FFF2-40B4-BE49-F238E27FC236}">
                <a16:creationId xmlns:a16="http://schemas.microsoft.com/office/drawing/2014/main" id="{C9D5D460-7B6A-413E-AA23-F6F0A98D9B11}"/>
              </a:ext>
            </a:extLst>
          </p:cNvPr>
          <p:cNvSpPr txBox="1"/>
          <p:nvPr/>
        </p:nvSpPr>
        <p:spPr>
          <a:xfrm>
            <a:off x="5525747" y="2845535"/>
            <a:ext cx="811161" cy="1446550"/>
          </a:xfrm>
          <a:prstGeom prst="rect">
            <a:avLst/>
          </a:prstGeom>
          <a:noFill/>
        </p:spPr>
        <p:txBody>
          <a:bodyPr wrap="square" rtlCol="0">
            <a:spAutoFit/>
          </a:bodyPr>
          <a:lstStyle/>
          <a:p>
            <a:r>
              <a:rPr lang="en-US" sz="8800" b="1">
                <a:latin typeface="Times New Roman" panose="02020603050405020304" pitchFamily="18" charset="0"/>
                <a:cs typeface="Times New Roman" panose="02020603050405020304" pitchFamily="18" charset="0"/>
              </a:rPr>
              <a:t>5</a:t>
            </a:r>
          </a:p>
        </p:txBody>
      </p:sp>
      <p:sp>
        <p:nvSpPr>
          <p:cNvPr id="26" name="TextBox 25">
            <a:extLst>
              <a:ext uri="{FF2B5EF4-FFF2-40B4-BE49-F238E27FC236}">
                <a16:creationId xmlns:a16="http://schemas.microsoft.com/office/drawing/2014/main" id="{F8418C87-0B01-446A-AB47-5E859E947C86}"/>
              </a:ext>
            </a:extLst>
          </p:cNvPr>
          <p:cNvSpPr txBox="1"/>
          <p:nvPr/>
        </p:nvSpPr>
        <p:spPr>
          <a:xfrm>
            <a:off x="8583584" y="2938943"/>
            <a:ext cx="811161" cy="1446550"/>
          </a:xfrm>
          <a:prstGeom prst="rect">
            <a:avLst/>
          </a:prstGeom>
          <a:noFill/>
        </p:spPr>
        <p:txBody>
          <a:bodyPr wrap="square" rtlCol="0">
            <a:spAutoFit/>
          </a:bodyPr>
          <a:lstStyle/>
          <a:p>
            <a:r>
              <a:rPr lang="en-US" sz="8800" b="1">
                <a:latin typeface="Times New Roman" panose="02020603050405020304" pitchFamily="18" charset="0"/>
                <a:cs typeface="Times New Roman" panose="02020603050405020304" pitchFamily="18" charset="0"/>
              </a:rPr>
              <a:t>6</a:t>
            </a:r>
          </a:p>
        </p:txBody>
      </p:sp>
      <p:sp>
        <p:nvSpPr>
          <p:cNvPr id="3" name="Arrow: Notched Right 2">
            <a:hlinkClick r:id="rId19" action="ppaction://hlinksldjump"/>
            <a:extLst>
              <a:ext uri="{FF2B5EF4-FFF2-40B4-BE49-F238E27FC236}">
                <a16:creationId xmlns:a16="http://schemas.microsoft.com/office/drawing/2014/main" id="{566DE0FE-7D90-4A1E-9369-0411B6D76038}"/>
              </a:ext>
            </a:extLst>
          </p:cNvPr>
          <p:cNvSpPr/>
          <p:nvPr/>
        </p:nvSpPr>
        <p:spPr>
          <a:xfrm>
            <a:off x="10444539" y="6055360"/>
            <a:ext cx="1198821" cy="8026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8371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anim calcmode="lin" valueType="num">
                                      <p:cBhvr>
                                        <p:cTn id="59" dur="1000" fill="hold"/>
                                        <p:tgtEl>
                                          <p:spTgt spid="19"/>
                                        </p:tgtEl>
                                        <p:attrNameLst>
                                          <p:attrName>ppt_x</p:attrName>
                                        </p:attrNameLst>
                                      </p:cBhvr>
                                      <p:tavLst>
                                        <p:tav tm="0">
                                          <p:val>
                                            <p:strVal val="#ppt_x"/>
                                          </p:val>
                                        </p:tav>
                                        <p:tav tm="100000">
                                          <p:val>
                                            <p:strVal val="#ppt_x"/>
                                          </p:val>
                                        </p:tav>
                                      </p:tavLst>
                                    </p:anim>
                                    <p:anim calcmode="lin" valueType="num">
                                      <p:cBhvr>
                                        <p:cTn id="60" dur="1000" fill="hold"/>
                                        <p:tgtEl>
                                          <p:spTgt spid="19"/>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8"/>
                                        </p:tgtEl>
                                      </p:cBhvr>
                                    </p:animEffect>
                                    <p:set>
                                      <p:cBhvr>
                                        <p:cTn id="71" dur="1" fill="hold">
                                          <p:stCondLst>
                                            <p:cond delay="499"/>
                                          </p:stCondLst>
                                        </p:cTn>
                                        <p:tgtEl>
                                          <p:spTgt spid="8"/>
                                        </p:tgtEl>
                                        <p:attrNameLst>
                                          <p:attrName>style.visibility</p:attrName>
                                        </p:attrNameLst>
                                      </p:cBhvr>
                                      <p:to>
                                        <p:strVal val="hidden"/>
                                      </p:to>
                                    </p:set>
                                  </p:childTnLst>
                                </p:cTn>
                              </p:par>
                              <p:par>
                                <p:cTn id="72" presetID="42"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anim calcmode="lin" valueType="num">
                                      <p:cBhvr>
                                        <p:cTn id="75" dur="1000" fill="hold"/>
                                        <p:tgtEl>
                                          <p:spTgt spid="18"/>
                                        </p:tgtEl>
                                        <p:attrNameLst>
                                          <p:attrName>ppt_x</p:attrName>
                                        </p:attrNameLst>
                                      </p:cBhvr>
                                      <p:tavLst>
                                        <p:tav tm="0">
                                          <p:val>
                                            <p:strVal val="#ppt_x"/>
                                          </p:val>
                                        </p:tav>
                                        <p:tav tm="100000">
                                          <p:val>
                                            <p:strVal val="#ppt_x"/>
                                          </p:val>
                                        </p:tav>
                                      </p:tavLst>
                                    </p:anim>
                                    <p:anim calcmode="lin" valueType="num">
                                      <p:cBhvr>
                                        <p:cTn id="76" dur="1000" fill="hold"/>
                                        <p:tgtEl>
                                          <p:spTgt spid="18"/>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1000"/>
                                        <p:tgtEl>
                                          <p:spTgt spid="12"/>
                                        </p:tgtEl>
                                      </p:cBhvr>
                                    </p:animEffect>
                                    <p:anim calcmode="lin" valueType="num">
                                      <p:cBhvr>
                                        <p:cTn id="80" dur="1000" fill="hold"/>
                                        <p:tgtEl>
                                          <p:spTgt spid="12"/>
                                        </p:tgtEl>
                                        <p:attrNameLst>
                                          <p:attrName>ppt_x</p:attrName>
                                        </p:attrNameLst>
                                      </p:cBhvr>
                                      <p:tavLst>
                                        <p:tav tm="0">
                                          <p:val>
                                            <p:strVal val="#ppt_x"/>
                                          </p:val>
                                        </p:tav>
                                        <p:tav tm="100000">
                                          <p:val>
                                            <p:strVal val="#ppt_x"/>
                                          </p:val>
                                        </p:tav>
                                      </p:tavLst>
                                    </p:anim>
                                    <p:anim calcmode="lin" valueType="num">
                                      <p:cBhvr>
                                        <p:cTn id="8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9"/>
                    </p:tgtEl>
                  </p:cond>
                </p:stCondLst>
                <p:endSync evt="end" delay="0">
                  <p:rtn val="all"/>
                </p:endSync>
                <p:childTnLst>
                  <p:par>
                    <p:cTn id="83" fill="hold">
                      <p:stCondLst>
                        <p:cond delay="0"/>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9"/>
                                        </p:tgtEl>
                                      </p:cBhvr>
                                    </p:animEffect>
                                    <p:set>
                                      <p:cBhvr>
                                        <p:cTn id="87" dur="1" fill="hold">
                                          <p:stCondLst>
                                            <p:cond delay="499"/>
                                          </p:stCondLst>
                                        </p:cTn>
                                        <p:tgtEl>
                                          <p:spTgt spid="9"/>
                                        </p:tgtEl>
                                        <p:attrNameLst>
                                          <p:attrName>style.visibility</p:attrName>
                                        </p:attrNameLst>
                                      </p:cBhvr>
                                      <p:to>
                                        <p:strVal val="hidden"/>
                                      </p:to>
                                    </p:set>
                                  </p:childTnLst>
                                </p:cTn>
                              </p:par>
                              <p:par>
                                <p:cTn id="88" presetID="10" presetClass="entr" presetSubtype="0" fill="hold" grpId="0" nodeType="with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500"/>
                                        <p:tgtEl>
                                          <p:spTgt spid="1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500"/>
                                        <p:tgtEl>
                                          <p:spTgt spid="11"/>
                                        </p:tgtEl>
                                      </p:cBhvr>
                                    </p:animEffect>
                                  </p:childTnLst>
                                </p:cTn>
                              </p:par>
                            </p:childTnLst>
                          </p:cTn>
                        </p:par>
                      </p:childTnLst>
                    </p:cTn>
                  </p:par>
                </p:childTnLst>
              </p:cTn>
              <p:nextCondLst>
                <p:cond evt="onClick" delay="0">
                  <p:tgtEl>
                    <p:spTgt spid="9"/>
                  </p:tgtEl>
                </p:cond>
              </p:nextCondLst>
            </p:seq>
          </p:childTnLst>
        </p:cTn>
      </p:par>
    </p:tnLst>
    <p:bldLst>
      <p:bldP spid="10" grpId="0" animBg="1"/>
      <p:bldP spid="12" grpId="0" animBg="1"/>
      <p:bldP spid="13" grpId="0" animBg="1"/>
      <p:bldP spid="14" grpId="0" animBg="1"/>
      <p:bldP spid="15" grpId="0" animBg="1"/>
      <p:bldP spid="16" grpId="0"/>
      <p:bldP spid="11" grpId="0" animBg="1"/>
      <p:bldP spid="17" grpId="0"/>
      <p:bldP spid="18" grpId="0"/>
      <p:bldP spid="19" grpId="0"/>
      <p:bldP spid="20"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265471" y="304800"/>
            <a:ext cx="7583129"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535635" y="736313"/>
            <a:ext cx="7074533" cy="646331"/>
          </a:xfrm>
          <a:prstGeom prst="rect">
            <a:avLst/>
          </a:prstGeom>
          <a:noFill/>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Câu 1.</a:t>
            </a:r>
            <a:r>
              <a:rPr lang="en-US" sz="3600">
                <a:latin typeface="Times New Roman" panose="02020603050405020304" pitchFamily="18" charset="0"/>
                <a:cs typeface="Times New Roman" panose="02020603050405020304" pitchFamily="18" charset="0"/>
              </a:rPr>
              <a:t> Biểu đồ được sử dụng để?</a:t>
            </a:r>
            <a:endParaRPr lang="en-US" sz="360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1106129" y="2362201"/>
            <a:ext cx="6032089"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anose="02020603050405020304" pitchFamily="18" charset="0"/>
                <a:cs typeface="Times New Roman" pitchFamily="18" charset="0"/>
              </a:rPr>
              <a:t>A: </a:t>
            </a:r>
            <a:r>
              <a:rPr lang="en-US" sz="3200">
                <a:latin typeface="Times New Roman" panose="02020603050405020304" pitchFamily="18" charset="0"/>
                <a:cs typeface="Times New Roman" panose="02020603050405020304" pitchFamily="18" charset="0"/>
              </a:rPr>
              <a:t>Minh họa dữ liệu trực quan</a:t>
            </a:r>
            <a:r>
              <a:rPr lang="en-US" sz="3200">
                <a:solidFill>
                  <a:prstClr val="black"/>
                </a:solidFill>
                <a:latin typeface="Times New Roman" pitchFamily="18" charset="0"/>
                <a:cs typeface="Times New Roman" pitchFamily="18" charset="0"/>
              </a:rPr>
              <a:t> </a:t>
            </a:r>
          </a:p>
        </p:txBody>
      </p:sp>
      <p:sp>
        <p:nvSpPr>
          <p:cNvPr id="6" name="TextBox 5"/>
          <p:cNvSpPr txBox="1"/>
          <p:nvPr/>
        </p:nvSpPr>
        <p:spPr>
          <a:xfrm>
            <a:off x="1106129" y="5375785"/>
            <a:ext cx="6032089"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anose="02020603050405020304" pitchFamily="18" charset="0"/>
                <a:cs typeface="Times New Roman" pitchFamily="18" charset="0"/>
              </a:rPr>
              <a:t>D: </a:t>
            </a:r>
            <a:r>
              <a:rPr lang="en-US" sz="3200">
                <a:latin typeface="Times New Roman" panose="02020603050405020304" pitchFamily="18" charset="0"/>
                <a:cs typeface="Times New Roman" panose="02020603050405020304" pitchFamily="18" charset="0"/>
              </a:rPr>
              <a:t>Dễ thực hiện tính toán</a:t>
            </a:r>
            <a:endParaRPr lang="en-US" sz="3200">
              <a:solidFill>
                <a:prstClr val="black"/>
              </a:solidFill>
              <a:latin typeface="Times New Roman" pitchFamily="18" charset="0"/>
              <a:cs typeface="Times New Roman" pitchFamily="18" charset="0"/>
            </a:endParaRPr>
          </a:p>
        </p:txBody>
      </p:sp>
      <p:sp>
        <p:nvSpPr>
          <p:cNvPr id="7" name="TextBox 6"/>
          <p:cNvSpPr txBox="1"/>
          <p:nvPr/>
        </p:nvSpPr>
        <p:spPr>
          <a:xfrm>
            <a:off x="1106129" y="4385185"/>
            <a:ext cx="6032089"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anose="02020603050405020304" pitchFamily="18" charset="0"/>
                <a:cs typeface="Times New Roman" pitchFamily="18" charset="0"/>
              </a:rPr>
              <a:t>C: </a:t>
            </a:r>
            <a:r>
              <a:rPr lang="en-US" sz="3200">
                <a:latin typeface="Times New Roman" panose="02020603050405020304" pitchFamily="18" charset="0"/>
                <a:cs typeface="Times New Roman" panose="02020603050405020304" pitchFamily="18" charset="0"/>
              </a:rPr>
              <a:t>Dễ sắp xếp dữ liệu</a:t>
            </a:r>
            <a:r>
              <a:rPr lang="en-US" sz="3200">
                <a:solidFill>
                  <a:prstClr val="black"/>
                </a:solidFill>
                <a:latin typeface="Times New Roman" pitchFamily="18" charset="0"/>
                <a:cs typeface="Times New Roman" pitchFamily="18" charset="0"/>
              </a:rPr>
              <a:t> </a:t>
            </a:r>
          </a:p>
        </p:txBody>
      </p:sp>
      <p:sp>
        <p:nvSpPr>
          <p:cNvPr id="8" name="TextBox 7"/>
          <p:cNvSpPr txBox="1"/>
          <p:nvPr/>
        </p:nvSpPr>
        <p:spPr>
          <a:xfrm>
            <a:off x="1106129" y="3389428"/>
            <a:ext cx="6032089"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solidFill>
                  <a:prstClr val="black"/>
                </a:solidFill>
                <a:latin typeface="Times New Roman" panose="02020603050405020304" pitchFamily="18" charset="0"/>
                <a:cs typeface="Times New Roman" pitchFamily="18" charset="0"/>
              </a:rPr>
              <a:t>B: </a:t>
            </a:r>
            <a:r>
              <a:rPr lang="en-US" sz="3200">
                <a:latin typeface="Times New Roman" panose="02020603050405020304" pitchFamily="18" charset="0"/>
                <a:cs typeface="Times New Roman" panose="02020603050405020304" pitchFamily="18" charset="0"/>
              </a:rPr>
              <a:t>Giúp dễ dàng lọc dữ liệu</a:t>
            </a:r>
            <a:endParaRPr lang="en-US" sz="3200">
              <a:solidFill>
                <a:prstClr val="black"/>
              </a:solidFill>
              <a:latin typeface="Times New Roman" pitchFamily="18" charset="0"/>
              <a:cs typeface="Times New Roman" pitchFamily="18" charset="0"/>
            </a:endParaRPr>
          </a:p>
        </p:txBody>
      </p:sp>
      <p:pic>
        <p:nvPicPr>
          <p:cNvPr id="9" name="q1">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9601201" y="5630373"/>
            <a:ext cx="1222549" cy="112660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292330" y="2345801"/>
            <a:ext cx="609600" cy="609600"/>
          </a:xfrm>
          <a:prstGeom prst="rect">
            <a:avLst/>
          </a:prstGeom>
        </p:spPr>
      </p:pic>
      <p:sp>
        <p:nvSpPr>
          <p:cNvPr id="16" name="Cloud 15"/>
          <p:cNvSpPr/>
          <p:nvPr/>
        </p:nvSpPr>
        <p:spPr>
          <a:xfrm>
            <a:off x="7008189" y="2807020"/>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7423465" y="3591237"/>
            <a:ext cx="2804677" cy="584775"/>
          </a:xfrm>
          <a:prstGeom prst="rect">
            <a:avLst/>
          </a:prstGeom>
          <a:noFill/>
        </p:spPr>
        <p:txBody>
          <a:bodyPr wrap="square" rtlCol="0">
            <a:spAutoFit/>
          </a:bodyPr>
          <a:lstStyle/>
          <a:p>
            <a:r>
              <a:rPr lang="en-US" sz="320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35635" y="4001362"/>
            <a:ext cx="1233055" cy="1256068"/>
          </a:xfrm>
          <a:prstGeom prst="rect">
            <a:avLst/>
          </a:prstGeom>
        </p:spPr>
      </p:pic>
      <p:pic>
        <p:nvPicPr>
          <p:cNvPr id="19" name="Picture 18"/>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35635" y="5121126"/>
            <a:ext cx="1233055" cy="1256068"/>
          </a:xfrm>
          <a:prstGeom prst="rect">
            <a:avLst/>
          </a:prstGeom>
        </p:spPr>
      </p:pic>
      <p:pic>
        <p:nvPicPr>
          <p:cNvPr id="20" name="Picture 1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35635" y="2977951"/>
            <a:ext cx="1233055" cy="1256068"/>
          </a:xfrm>
          <a:prstGeom prst="rect">
            <a:avLst/>
          </a:prstGeom>
        </p:spPr>
      </p:pic>
    </p:spTree>
    <p:extLst>
      <p:ext uri="{BB962C8B-B14F-4D97-AF65-F5344CB8AC3E}">
        <p14:creationId xmlns:p14="http://schemas.microsoft.com/office/powerpoint/2010/main" val="128026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10"/>
                </p:tgtEl>
              </p:cMediaNode>
            </p:audio>
            <p:audio>
              <p:cMediaNode vol="80000">
                <p:cTn id="30" fill="hold" display="0">
                  <p:stCondLst>
                    <p:cond delay="indefinite"/>
                  </p:stCondLst>
                  <p:endCondLst>
                    <p:cond evt="onStopAudio" delay="0">
                      <p:tgtEl>
                        <p:sldTgt/>
                      </p:tgtEl>
                    </p:cond>
                  </p:endCondLst>
                </p:cTn>
                <p:tgtEl>
                  <p:spTgt spid="11"/>
                </p:tgtEl>
              </p:cMediaNode>
            </p:audio>
            <p:audio>
              <p:cMediaNode vol="80000">
                <p:cTn id="31" fill="hold" display="0">
                  <p:stCondLst>
                    <p:cond delay="indefinite"/>
                  </p:stCondLst>
                  <p:endCondLst>
                    <p:cond evt="onStopAudio" delay="0">
                      <p:tgtEl>
                        <p:sldTgt/>
                      </p:tgtEl>
                    </p:cond>
                  </p:endCondLst>
                </p:cTn>
                <p:tgtEl>
                  <p:spTgt spid="12"/>
                </p:tgtEl>
              </p:cMediaNode>
            </p:audio>
            <p:audio>
              <p:cMediaNode vol="80000">
                <p:cTn id="32" fill="hold" display="0">
                  <p:stCondLst>
                    <p:cond delay="indefinite"/>
                  </p:stCondLst>
                  <p:endCondLst>
                    <p:cond evt="onStopAudio" delay="0">
                      <p:tgtEl>
                        <p:sldTgt/>
                      </p:tgtEl>
                    </p:cond>
                  </p:endCondLst>
                </p:cTn>
                <p:tgtEl>
                  <p:spTgt spid="13"/>
                </p:tgtEl>
              </p:cMediaNode>
            </p:audio>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mediacall" presetSubtype="0" fill="hold" nodeType="withEffect">
                                  <p:stCondLst>
                                    <p:cond delay="0"/>
                                  </p:stCondLst>
                                  <p:childTnLst>
                                    <p:cmd type="call" cmd="playFrom(0.0)">
                                      <p:cBhvr>
                                        <p:cTn id="43" dur="8085" fill="hold"/>
                                        <p:tgtEl>
                                          <p:spTgt spid="10"/>
                                        </p:tgtEl>
                                      </p:cBhvr>
                                    </p:cmd>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 presetClass="mediacall" presetSubtype="0" fill="hold" nodeType="withEffect">
                                  <p:stCondLst>
                                    <p:cond delay="0"/>
                                  </p:stCondLst>
                                  <p:childTnLst>
                                    <p:cmd type="call" cmd="playFrom(0.0)">
                                      <p:cBhvr>
                                        <p:cTn id="57" dur="8150" fill="hold"/>
                                        <p:tgtEl>
                                          <p:spTgt spid="13"/>
                                        </p:tgtEl>
                                      </p:cBhvr>
                                    </p:cmd>
                                  </p:childTnLst>
                                </p:cTn>
                              </p:par>
                            </p:childTnLst>
                          </p:cTn>
                        </p:par>
                      </p:childTnLst>
                    </p:cTn>
                  </p:par>
                </p:childTnLst>
              </p:cTn>
              <p:nextCondLst>
                <p:cond evt="onClick" delay="0">
                  <p:tgtEl>
                    <p:spTgt spid="8"/>
                  </p:tgtEl>
                </p:cond>
              </p:nextCondLst>
            </p:seq>
            <p:seq concurrent="1" nextAc="seek">
              <p:cTn id="58" restart="whenNotActive" fill="hold" evtFilter="cancelBubble" nodeType="interactiveSeq">
                <p:stCondLst>
                  <p:cond evt="onClick" delay="0">
                    <p:tgtEl>
                      <p:spTgt spid="7"/>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withEffect">
                                  <p:stCondLst>
                                    <p:cond delay="0"/>
                                  </p:stCondLst>
                                  <p:childTnLst>
                                    <p:cmd type="call" cmd="playFrom(0.0)">
                                      <p:cBhvr>
                                        <p:cTn id="62" dur="8150" fill="hold"/>
                                        <p:tgtEl>
                                          <p:spTgt spid="12"/>
                                        </p:tgtEl>
                                      </p:cBhvr>
                                    </p:cmd>
                                  </p:childTnLst>
                                </p:cTn>
                              </p:par>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 presetClass="mediacall" presetSubtype="0" fill="hold" nodeType="withEffect">
                                  <p:stCondLst>
                                    <p:cond delay="0"/>
                                  </p:stCondLst>
                                  <p:childTnLst>
                                    <p:cmd type="call" cmd="playFrom(0.0)">
                                      <p:cBhvr>
                                        <p:cTn id="73" dur="8150" fill="hold"/>
                                        <p:tgtEl>
                                          <p:spTgt spid="11"/>
                                        </p:tgtEl>
                                      </p:cBhvr>
                                    </p:cmd>
                                  </p:child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383457" y="304800"/>
            <a:ext cx="11090787" cy="1447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3600" b="1">
                <a:latin typeface="Times New Roman" panose="02020603050405020304" pitchFamily="18" charset="0"/>
                <a:cs typeface="Times New Roman" panose="02020603050405020304" pitchFamily="18" charset="0"/>
              </a:rPr>
              <a:t>Câu 2.</a:t>
            </a:r>
            <a:r>
              <a:rPr lang="en-US" sz="3600">
                <a:latin typeface="Times New Roman" panose="02020603050405020304" pitchFamily="18" charset="0"/>
                <a:cs typeface="Times New Roman" panose="02020603050405020304" pitchFamily="18" charset="0"/>
              </a:rPr>
              <a:t> Loại biểu đồ nào không dùng để so sánh dữ liệu?</a:t>
            </a:r>
          </a:p>
        </p:txBody>
      </p:sp>
      <p:sp>
        <p:nvSpPr>
          <p:cNvPr id="4" name="TextBox 3"/>
          <p:cNvSpPr txBox="1"/>
          <p:nvPr/>
        </p:nvSpPr>
        <p:spPr>
          <a:xfrm>
            <a:off x="1981197" y="5539167"/>
            <a:ext cx="5378245"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D.Biểu đồ đoạn thẳng</a:t>
            </a:r>
            <a:endParaRPr lang="en-US" sz="3600">
              <a:solidFill>
                <a:prstClr val="black"/>
              </a:solidFill>
              <a:latin typeface="Times New Roman" pitchFamily="18" charset="0"/>
              <a:cs typeface="Times New Roman" pitchFamily="18" charset="0"/>
            </a:endParaRPr>
          </a:p>
        </p:txBody>
      </p:sp>
      <p:sp>
        <p:nvSpPr>
          <p:cNvPr id="6" name="TextBox 5"/>
          <p:cNvSpPr txBox="1"/>
          <p:nvPr/>
        </p:nvSpPr>
        <p:spPr>
          <a:xfrm>
            <a:off x="1981198" y="3358648"/>
            <a:ext cx="5378244"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B.Biểu đồ hình quạt tròn</a:t>
            </a:r>
            <a:endParaRPr lang="en-US" sz="3600">
              <a:solidFill>
                <a:prstClr val="black"/>
              </a:solidFill>
              <a:latin typeface="Times New Roman" pitchFamily="18" charset="0"/>
              <a:cs typeface="Times New Roman" pitchFamily="18" charset="0"/>
            </a:endParaRPr>
          </a:p>
        </p:txBody>
      </p:sp>
      <p:sp>
        <p:nvSpPr>
          <p:cNvPr id="7" name="TextBox 6"/>
          <p:cNvSpPr txBox="1"/>
          <p:nvPr/>
        </p:nvSpPr>
        <p:spPr>
          <a:xfrm>
            <a:off x="1981200" y="4473673"/>
            <a:ext cx="5378244"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C.Biểu đồ miền</a:t>
            </a:r>
            <a:endParaRPr lang="en-US" sz="3600">
              <a:solidFill>
                <a:prstClr val="black"/>
              </a:solidFill>
              <a:latin typeface="Times New Roman" pitchFamily="18" charset="0"/>
              <a:cs typeface="Times New Roman" pitchFamily="18" charset="0"/>
            </a:endParaRPr>
          </a:p>
        </p:txBody>
      </p:sp>
      <p:sp>
        <p:nvSpPr>
          <p:cNvPr id="8" name="TextBox 7"/>
          <p:cNvSpPr txBox="1"/>
          <p:nvPr/>
        </p:nvSpPr>
        <p:spPr>
          <a:xfrm>
            <a:off x="1981199" y="2264127"/>
            <a:ext cx="5378245"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A.Biểu đồ cột</a:t>
            </a:r>
            <a:endParaRPr lang="en-US" sz="360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292330" y="2345801"/>
            <a:ext cx="609600" cy="609600"/>
          </a:xfrm>
          <a:prstGeom prst="rect">
            <a:avLst/>
          </a:prstGeom>
        </p:spPr>
      </p:pic>
      <p:sp>
        <p:nvSpPr>
          <p:cNvPr id="16" name="Cloud 15"/>
          <p:cNvSpPr/>
          <p:nvPr/>
        </p:nvSpPr>
        <p:spPr>
          <a:xfrm>
            <a:off x="8303476" y="2385937"/>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8706756" y="3141283"/>
            <a:ext cx="2949095" cy="584775"/>
          </a:xfrm>
          <a:prstGeom prst="rect">
            <a:avLst/>
          </a:prstGeom>
          <a:noFill/>
        </p:spPr>
        <p:txBody>
          <a:bodyPr wrap="square" rtlCol="0">
            <a:spAutoFit/>
          </a:bodyPr>
          <a:lstStyle/>
          <a:p>
            <a:r>
              <a:rPr lang="en-US" sz="3200" b="1">
                <a:solidFill>
                  <a:srgbClr val="D8E2DF"/>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12189" y="3080339"/>
            <a:ext cx="1233055" cy="1256068"/>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170540" y="4168804"/>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53838" y="1903251"/>
            <a:ext cx="1233055" cy="1256068"/>
          </a:xfrm>
          <a:prstGeom prst="rect">
            <a:avLst/>
          </a:prstGeom>
        </p:spPr>
      </p:pic>
      <p:pic>
        <p:nvPicPr>
          <p:cNvPr id="21" name="q2">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9084279" y="5028551"/>
            <a:ext cx="1943593" cy="1829449"/>
          </a:xfrm>
          <a:prstGeom prst="rect">
            <a:avLst/>
          </a:prstGeom>
        </p:spPr>
      </p:pic>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8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85"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0"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0"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par>
                                <p:cTn id="58" presetID="1" presetClass="mediacall" presetSubtype="0" fill="hold" nodeType="withEffect">
                                  <p:stCondLst>
                                    <p:cond delay="0"/>
                                  </p:stCondLst>
                                  <p:childTnLst>
                                    <p:cmd type="call" cmd="playFrom(0.0)">
                                      <p:cBhvr>
                                        <p:cTn id="59" dur="8150" fill="hold"/>
                                        <p:tgtEl>
                                          <p:spTgt spid="12"/>
                                        </p:tgtEl>
                                      </p:cBhvr>
                                    </p:cmd>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par>
                                <p:cTn id="66" presetID="1" presetClass="mediacall" presetSubtype="0" fill="hold" nodeType="withEffect">
                                  <p:stCondLst>
                                    <p:cond delay="0"/>
                                  </p:stCondLst>
                                  <p:childTnLst>
                                    <p:cmd type="call" cmd="playFrom(0.0)">
                                      <p:cBhvr>
                                        <p:cTn id="67" dur="8150"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6000" r="-16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20877" y="304800"/>
            <a:ext cx="10102645" cy="1447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black"/>
              </a:solidFill>
              <a:latin typeface="Calibri"/>
            </a:endParaRPr>
          </a:p>
        </p:txBody>
      </p:sp>
      <p:sp>
        <p:nvSpPr>
          <p:cNvPr id="3" name="TextBox 2"/>
          <p:cNvSpPr txBox="1"/>
          <p:nvPr/>
        </p:nvSpPr>
        <p:spPr>
          <a:xfrm>
            <a:off x="1283111" y="382347"/>
            <a:ext cx="9788012" cy="1200329"/>
          </a:xfrm>
          <a:prstGeom prst="rect">
            <a:avLst/>
          </a:prstGeom>
          <a:noFill/>
        </p:spPr>
        <p:txBody>
          <a:bodyPr wrap="square" rtlCol="0">
            <a:spAutoFit/>
          </a:bodyPr>
          <a:lstStyle/>
          <a:p>
            <a:pPr algn="just"/>
            <a:r>
              <a:rPr lang="en-US" sz="3600" b="1">
                <a:latin typeface="Times New Roman" panose="02020603050405020304" pitchFamily="18" charset="0"/>
                <a:cs typeface="Times New Roman" panose="02020603050405020304" pitchFamily="18" charset="0"/>
              </a:rPr>
              <a:t>Câu 3.</a:t>
            </a:r>
            <a:r>
              <a:rPr lang="en-US" sz="3600">
                <a:latin typeface="Times New Roman" panose="02020603050405020304" pitchFamily="18" charset="0"/>
                <a:cs typeface="Times New Roman" panose="02020603050405020304" pitchFamily="18" charset="0"/>
              </a:rPr>
              <a:t> Trong chương trình tin học 8, đề cập đến mấy dạng biểu đồ?</a:t>
            </a:r>
          </a:p>
        </p:txBody>
      </p:sp>
      <p:sp>
        <p:nvSpPr>
          <p:cNvPr id="4" name="TextBox 3"/>
          <p:cNvSpPr txBox="1"/>
          <p:nvPr/>
        </p:nvSpPr>
        <p:spPr>
          <a:xfrm>
            <a:off x="1924665" y="3272545"/>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200">
                <a:solidFill>
                  <a:prstClr val="black"/>
                </a:solidFill>
                <a:latin typeface="Times New Roman" pitchFamily="18" charset="0"/>
                <a:cs typeface="Times New Roman" pitchFamily="18" charset="0"/>
              </a:rPr>
              <a:t>B. 3</a:t>
            </a:r>
          </a:p>
        </p:txBody>
      </p:sp>
      <p:sp>
        <p:nvSpPr>
          <p:cNvPr id="6" name="TextBox 5"/>
          <p:cNvSpPr txBox="1"/>
          <p:nvPr/>
        </p:nvSpPr>
        <p:spPr>
          <a:xfrm>
            <a:off x="1981200" y="5257801"/>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200">
                <a:solidFill>
                  <a:prstClr val="black"/>
                </a:solidFill>
                <a:latin typeface="Times New Roman" pitchFamily="18" charset="0"/>
                <a:cs typeface="Times New Roman" pitchFamily="18" charset="0"/>
              </a:rPr>
              <a:t>D. 5</a:t>
            </a:r>
          </a:p>
        </p:txBody>
      </p:sp>
      <p:sp>
        <p:nvSpPr>
          <p:cNvPr id="7" name="TextBox 6"/>
          <p:cNvSpPr txBox="1"/>
          <p:nvPr/>
        </p:nvSpPr>
        <p:spPr>
          <a:xfrm>
            <a:off x="1899638" y="2244767"/>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200">
                <a:solidFill>
                  <a:prstClr val="black"/>
                </a:solidFill>
                <a:latin typeface="Times New Roman" pitchFamily="18" charset="0"/>
                <a:cs typeface="Times New Roman" pitchFamily="18" charset="0"/>
              </a:rPr>
              <a:t>A. 2 </a:t>
            </a:r>
          </a:p>
        </p:txBody>
      </p:sp>
      <p:sp>
        <p:nvSpPr>
          <p:cNvPr id="8" name="TextBox 7"/>
          <p:cNvSpPr txBox="1"/>
          <p:nvPr/>
        </p:nvSpPr>
        <p:spPr>
          <a:xfrm>
            <a:off x="1956174" y="4269291"/>
            <a:ext cx="16764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3200">
                <a:solidFill>
                  <a:prstClr val="black"/>
                </a:solidFill>
                <a:latin typeface="Times New Roman" pitchFamily="18" charset="0"/>
                <a:cs typeface="Times New Roman" pitchFamily="18" charset="0"/>
              </a:rPr>
              <a:t>C. 4</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2292330" y="2345801"/>
            <a:ext cx="609600" cy="609600"/>
          </a:xfrm>
          <a:prstGeom prst="rect">
            <a:avLst/>
          </a:prstGeom>
        </p:spPr>
      </p:pic>
      <p:sp>
        <p:nvSpPr>
          <p:cNvPr id="16" name="Cloud 15"/>
          <p:cNvSpPr/>
          <p:nvPr/>
        </p:nvSpPr>
        <p:spPr>
          <a:xfrm>
            <a:off x="4428984" y="2173851"/>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4792778" y="2980157"/>
            <a:ext cx="2934930" cy="584775"/>
          </a:xfrm>
          <a:prstGeom prst="rect">
            <a:avLst/>
          </a:prstGeom>
          <a:noFill/>
        </p:spPr>
        <p:txBody>
          <a:bodyPr wrap="square" rtlCol="0">
            <a:spAutoFit/>
          </a:bodyPr>
          <a:lstStyle/>
          <a:p>
            <a:r>
              <a:rPr lang="en-US" sz="3200" b="1">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170488" y="1892722"/>
            <a:ext cx="1233055" cy="1256068"/>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48700" y="5142282"/>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248701" y="3981075"/>
            <a:ext cx="1233055" cy="1256068"/>
          </a:xfrm>
          <a:prstGeom prst="rect">
            <a:avLst/>
          </a:prstGeom>
        </p:spPr>
      </p:pic>
      <p:pic>
        <p:nvPicPr>
          <p:cNvPr id="21" name="q3">
            <a:hlinkClick r:id="rId11" action="ppaction://hlinksldjump"/>
          </p:cNvPr>
          <p:cNvPicPr>
            <a:picLocks noChangeAspect="1"/>
          </p:cNvPicPr>
          <p:nvPr/>
        </p:nvPicPr>
        <p:blipFill rotWithShape="1">
          <a:blip r:embed="rId12"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9429420" y="5550187"/>
            <a:ext cx="1238580" cy="1265892"/>
          </a:xfrm>
          <a:prstGeom prst="rect">
            <a:avLst/>
          </a:prstGeom>
        </p:spPr>
      </p:pic>
    </p:spTree>
    <p:extLst>
      <p:ext uri="{BB962C8B-B14F-4D97-AF65-F5344CB8AC3E}">
        <p14:creationId xmlns:p14="http://schemas.microsoft.com/office/powerpoint/2010/main" val="181233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85"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0"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0"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 presetClass="mediacall" presetSubtype="0" fill="hold" nodeType="withEffect">
                                  <p:stCondLst>
                                    <p:cond delay="0"/>
                                  </p:stCondLst>
                                  <p:childTnLst>
                                    <p:cmd type="call" cmd="playFrom(0.0)">
                                      <p:cBhvr>
                                        <p:cTn id="59" dur="8150" fill="hold"/>
                                        <p:tgtEl>
                                          <p:spTgt spid="12"/>
                                        </p:tgtEl>
                                      </p:cBhvr>
                                    </p:cmd>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0"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 r="-2000"/>
          </a:stretch>
        </a:blip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D3E4647F-D7EF-425D-A720-94B1D61791AD}"/>
              </a:ext>
            </a:extLst>
          </p:cNvPr>
          <p:cNvPicPr/>
          <p:nvPr/>
        </p:nvPicPr>
        <p:blipFill>
          <a:blip r:embed="rId8">
            <a:extLst>
              <a:ext uri="{28A0092B-C50C-407E-A947-70E740481C1C}">
                <a14:useLocalDpi xmlns:a14="http://schemas.microsoft.com/office/drawing/2010/main" val="0"/>
              </a:ext>
            </a:extLst>
          </a:blip>
          <a:stretch>
            <a:fillRect/>
          </a:stretch>
        </p:blipFill>
        <p:spPr>
          <a:xfrm>
            <a:off x="5847220" y="2325484"/>
            <a:ext cx="6233344" cy="4435068"/>
          </a:xfrm>
          <a:prstGeom prst="rect">
            <a:avLst/>
          </a:prstGeom>
        </p:spPr>
      </p:pic>
      <p:sp>
        <p:nvSpPr>
          <p:cNvPr id="2" name="Rounded Rectangle 1"/>
          <p:cNvSpPr/>
          <p:nvPr/>
        </p:nvSpPr>
        <p:spPr>
          <a:xfrm>
            <a:off x="294968" y="245807"/>
            <a:ext cx="11444748" cy="180211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452285" y="323363"/>
            <a:ext cx="11184192" cy="1754326"/>
          </a:xfrm>
          <a:prstGeom prst="rect">
            <a:avLst/>
          </a:prstGeom>
          <a:noFill/>
        </p:spPr>
        <p:txBody>
          <a:bodyPr wrap="square" rtlCol="0">
            <a:spAutoFit/>
          </a:bodyPr>
          <a:lstStyle/>
          <a:p>
            <a:pPr algn="just"/>
            <a:r>
              <a:rPr lang="en-US" sz="3600" b="1">
                <a:latin typeface="Times New Roman" panose="02020603050405020304" pitchFamily="18" charset="0"/>
                <a:cs typeface="Times New Roman" panose="02020603050405020304" pitchFamily="18" charset="0"/>
              </a:rPr>
              <a:t>Câu 4.</a:t>
            </a:r>
            <a:r>
              <a:rPr lang="en-US" sz="3600">
                <a:latin typeface="Times New Roman" panose="02020603050405020304" pitchFamily="18" charset="0"/>
                <a:cs typeface="Times New Roman" panose="02020603050405020304" pitchFamily="18" charset="0"/>
              </a:rPr>
              <a:t> Cho bảng thống kê sử dụng đất ở Việt Nam. Hãy chọn dạng biểu đồ thích hợp nhất để nhận xét tình hình sử dụng đất ở nước ta?</a:t>
            </a:r>
            <a:endParaRPr lang="en-US" sz="3600">
              <a:solidFill>
                <a:prstClr val="black"/>
              </a:solidFill>
              <a:latin typeface="Times New Roman" panose="02020603050405020304" pitchFamily="18" charset="0"/>
              <a:cs typeface="Times New Roman" pitchFamily="18" charset="0"/>
            </a:endParaRPr>
          </a:p>
        </p:txBody>
      </p:sp>
      <p:sp>
        <p:nvSpPr>
          <p:cNvPr id="4" name="TextBox 3"/>
          <p:cNvSpPr txBox="1"/>
          <p:nvPr/>
        </p:nvSpPr>
        <p:spPr>
          <a:xfrm>
            <a:off x="540928" y="3389281"/>
            <a:ext cx="482748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B.Biểu đồ hình quạt tròn</a:t>
            </a:r>
          </a:p>
        </p:txBody>
      </p:sp>
      <p:sp>
        <p:nvSpPr>
          <p:cNvPr id="6" name="TextBox 5"/>
          <p:cNvSpPr txBox="1"/>
          <p:nvPr/>
        </p:nvSpPr>
        <p:spPr>
          <a:xfrm>
            <a:off x="540927" y="5464273"/>
            <a:ext cx="482748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D.Biểu đồ đoạn thẳng</a:t>
            </a:r>
          </a:p>
        </p:txBody>
      </p:sp>
      <p:sp>
        <p:nvSpPr>
          <p:cNvPr id="7" name="TextBox 6"/>
          <p:cNvSpPr txBox="1"/>
          <p:nvPr/>
        </p:nvSpPr>
        <p:spPr>
          <a:xfrm>
            <a:off x="540927" y="4429429"/>
            <a:ext cx="482748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C.Biểu đồ miền</a:t>
            </a:r>
            <a:endParaRPr lang="en-US" sz="3600">
              <a:solidFill>
                <a:prstClr val="black"/>
              </a:solidFill>
              <a:latin typeface="Times New Roman" pitchFamily="18" charset="0"/>
              <a:cs typeface="Times New Roman" pitchFamily="18" charset="0"/>
            </a:endParaRPr>
          </a:p>
        </p:txBody>
      </p:sp>
      <p:sp>
        <p:nvSpPr>
          <p:cNvPr id="8" name="TextBox 7"/>
          <p:cNvSpPr txBox="1"/>
          <p:nvPr/>
        </p:nvSpPr>
        <p:spPr>
          <a:xfrm>
            <a:off x="540928" y="2372843"/>
            <a:ext cx="4827485"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a:latin typeface="Times New Roman" panose="02020603050405020304" pitchFamily="18" charset="0"/>
                <a:cs typeface="Times New Roman" panose="02020603050405020304" pitchFamily="18" charset="0"/>
              </a:rPr>
              <a:t>A.Biểu đồ cột</a:t>
            </a:r>
            <a:endParaRPr lang="en-US" sz="360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292330" y="2345801"/>
            <a:ext cx="609600" cy="609600"/>
          </a:xfrm>
          <a:prstGeom prst="rect">
            <a:avLst/>
          </a:prstGeom>
        </p:spPr>
      </p:pic>
      <p:sp>
        <p:nvSpPr>
          <p:cNvPr id="16" name="Cloud 15"/>
          <p:cNvSpPr/>
          <p:nvPr/>
        </p:nvSpPr>
        <p:spPr>
          <a:xfrm>
            <a:off x="4686897" y="2219090"/>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5058697" y="3008669"/>
            <a:ext cx="3133400" cy="584775"/>
          </a:xfrm>
          <a:prstGeom prst="rect">
            <a:avLst/>
          </a:prstGeom>
          <a:noFill/>
        </p:spPr>
        <p:txBody>
          <a:bodyPr wrap="square" rtlCol="0">
            <a:spAutoFit/>
          </a:bodyPr>
          <a:lstStyle/>
          <a:p>
            <a:r>
              <a:rPr lang="en-US" sz="3200" b="1">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8211" y="4013949"/>
            <a:ext cx="1233055" cy="1256068"/>
          </a:xfrm>
          <a:prstGeom prst="rect">
            <a:avLst/>
          </a:prstGeom>
        </p:spPr>
      </p:pic>
      <p:pic>
        <p:nvPicPr>
          <p:cNvPr id="19" name="Picture 1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8210" y="5159404"/>
            <a:ext cx="1233055" cy="1256068"/>
          </a:xfrm>
          <a:prstGeom prst="rect">
            <a:avLst/>
          </a:prstGeom>
        </p:spPr>
      </p:pic>
      <p:pic>
        <p:nvPicPr>
          <p:cNvPr id="20" name="Picture 19"/>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8211" y="2117832"/>
            <a:ext cx="1233055" cy="1256068"/>
          </a:xfrm>
          <a:prstGeom prst="rect">
            <a:avLst/>
          </a:prstGeom>
        </p:spPr>
      </p:pic>
      <p:pic>
        <p:nvPicPr>
          <p:cNvPr id="21" name="q4">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4686897" y="5604456"/>
            <a:ext cx="1363031" cy="1350352"/>
          </a:xfrm>
          <a:prstGeom prst="rect">
            <a:avLst/>
          </a:prstGeom>
        </p:spPr>
      </p:pic>
    </p:spTree>
    <p:extLst>
      <p:ext uri="{BB962C8B-B14F-4D97-AF65-F5344CB8AC3E}">
        <p14:creationId xmlns:p14="http://schemas.microsoft.com/office/powerpoint/2010/main" val="270738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85"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0"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0"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0"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extLst>
    <p:ext uri="{6950BFC3-D8DA-4A85-94F7-54DA5524770B}">
      <p188:commentRel xmlns:p188="http://schemas.microsoft.com/office/powerpoint/2018/8/main" r:id="rId6"/>
    </p:ext>
  </p:extLs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9000" r="-9000"/>
          </a:stretch>
        </a:blipFill>
        <a:effectLst/>
      </p:bgPr>
    </p:bg>
    <p:spTree>
      <p:nvGrpSpPr>
        <p:cNvPr id="1" name=""/>
        <p:cNvGrpSpPr/>
        <p:nvPr/>
      </p:nvGrpSpPr>
      <p:grpSpPr>
        <a:xfrm>
          <a:off x="0" y="0"/>
          <a:ext cx="0" cy="0"/>
          <a:chOff x="0" y="0"/>
          <a:chExt cx="0" cy="0"/>
        </a:xfrm>
      </p:grpSpPr>
      <p:sp>
        <p:nvSpPr>
          <p:cNvPr id="2" name="Rounded Rectangle 1"/>
          <p:cNvSpPr/>
          <p:nvPr/>
        </p:nvSpPr>
        <p:spPr>
          <a:xfrm>
            <a:off x="796413" y="201564"/>
            <a:ext cx="10766321"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latin typeface="Calibri"/>
            </a:endParaRPr>
          </a:p>
        </p:txBody>
      </p:sp>
      <p:sp>
        <p:nvSpPr>
          <p:cNvPr id="3" name="TextBox 2"/>
          <p:cNvSpPr txBox="1"/>
          <p:nvPr/>
        </p:nvSpPr>
        <p:spPr>
          <a:xfrm>
            <a:off x="796413" y="441350"/>
            <a:ext cx="10766321" cy="1200329"/>
          </a:xfrm>
          <a:prstGeom prst="rect">
            <a:avLst/>
          </a:prstGeom>
          <a:noFill/>
        </p:spPr>
        <p:txBody>
          <a:bodyPr wrap="square" rtlCol="0">
            <a:spAutoFit/>
          </a:bodyPr>
          <a:lstStyle/>
          <a:p>
            <a:pPr algn="just"/>
            <a:r>
              <a:rPr lang="en-US" sz="3600" b="1">
                <a:latin typeface="Times New Roman" panose="02020603050405020304" pitchFamily="18" charset="0"/>
                <a:cs typeface="Times New Roman" panose="02020603050405020304" pitchFamily="18" charset="0"/>
              </a:rPr>
              <a:t>Câu 5</a:t>
            </a:r>
            <a:r>
              <a:rPr lang="en-US" sz="3600">
                <a:latin typeface="Times New Roman" panose="02020603050405020304" pitchFamily="18" charset="0"/>
                <a:cs typeface="Times New Roman" panose="02020603050405020304" pitchFamily="18" charset="0"/>
              </a:rPr>
              <a:t>. Trong các tình huống dưới đây, tình huống nào cần sử dụng biểu đồ?</a:t>
            </a:r>
          </a:p>
        </p:txBody>
      </p:sp>
      <p:sp>
        <p:nvSpPr>
          <p:cNvPr id="4" name="TextBox 3"/>
          <p:cNvSpPr txBox="1"/>
          <p:nvPr/>
        </p:nvSpPr>
        <p:spPr>
          <a:xfrm>
            <a:off x="796412" y="4474073"/>
            <a:ext cx="713822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latin typeface="Times New Roman" panose="02020603050405020304" pitchFamily="18" charset="0"/>
                <a:cs typeface="Times New Roman" panose="02020603050405020304" pitchFamily="18" charset="0"/>
              </a:rPr>
              <a:t>C.So sánh lượng mưa hằng tháng của Hà Nội, Thành phố Hồ Chí Minh, Hải Phòng.</a:t>
            </a:r>
          </a:p>
        </p:txBody>
      </p:sp>
      <p:sp>
        <p:nvSpPr>
          <p:cNvPr id="6" name="TextBox 5"/>
          <p:cNvSpPr txBox="1"/>
          <p:nvPr/>
        </p:nvSpPr>
        <p:spPr>
          <a:xfrm>
            <a:off x="796413" y="1877013"/>
            <a:ext cx="713822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3200">
                <a:latin typeface="Times New Roman" panose="02020603050405020304" pitchFamily="18" charset="0"/>
                <a:cs typeface="Times New Roman" panose="02020603050405020304" pitchFamily="18" charset="0"/>
              </a:rPr>
              <a:t>A.Tính tổng số học sinh đi tham quan của cả lớp</a:t>
            </a:r>
          </a:p>
        </p:txBody>
      </p:sp>
      <p:sp>
        <p:nvSpPr>
          <p:cNvPr id="7" name="TextBox 6"/>
          <p:cNvSpPr txBox="1"/>
          <p:nvPr/>
        </p:nvSpPr>
        <p:spPr>
          <a:xfrm>
            <a:off x="796412" y="5735694"/>
            <a:ext cx="713822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latin typeface="Times New Roman" panose="02020603050405020304" pitchFamily="18" charset="0"/>
                <a:cs typeface="Times New Roman" panose="02020603050405020304" pitchFamily="18" charset="0"/>
              </a:rPr>
              <a:t>D.Sắp xếp danh sách lớp theo thứ tự trong bảng chữ cái</a:t>
            </a:r>
            <a:endParaRPr lang="en-US" sz="3200">
              <a:solidFill>
                <a:prstClr val="black"/>
              </a:solidFill>
              <a:latin typeface="Times New Roman" pitchFamily="18" charset="0"/>
              <a:cs typeface="Times New Roman" pitchFamily="18" charset="0"/>
            </a:endParaRPr>
          </a:p>
        </p:txBody>
      </p:sp>
      <p:sp>
        <p:nvSpPr>
          <p:cNvPr id="8" name="TextBox 7"/>
          <p:cNvSpPr txBox="1"/>
          <p:nvPr/>
        </p:nvSpPr>
        <p:spPr>
          <a:xfrm>
            <a:off x="796412" y="3153460"/>
            <a:ext cx="713822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a:latin typeface="Times New Roman" panose="02020603050405020304" pitchFamily="18" charset="0"/>
                <a:cs typeface="Times New Roman" panose="02020603050405020304" pitchFamily="18" charset="0"/>
              </a:rPr>
              <a:t>B.Tìm HS có điểm trung bình môn Tin học cao nhất lớp</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88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88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82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292330" y="2345801"/>
            <a:ext cx="609600" cy="609600"/>
          </a:xfrm>
          <a:prstGeom prst="rect">
            <a:avLst/>
          </a:prstGeom>
        </p:spPr>
      </p:pic>
      <p:sp>
        <p:nvSpPr>
          <p:cNvPr id="16" name="Cloud 15"/>
          <p:cNvSpPr/>
          <p:nvPr/>
        </p:nvSpPr>
        <p:spPr>
          <a:xfrm>
            <a:off x="8673472" y="2482559"/>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latin typeface="Calibri"/>
            </a:endParaRPr>
          </a:p>
        </p:txBody>
      </p:sp>
      <p:sp>
        <p:nvSpPr>
          <p:cNvPr id="17" name="TextBox 16"/>
          <p:cNvSpPr txBox="1"/>
          <p:nvPr/>
        </p:nvSpPr>
        <p:spPr>
          <a:xfrm>
            <a:off x="9136234" y="3208607"/>
            <a:ext cx="3018503" cy="584775"/>
          </a:xfrm>
          <a:prstGeom prst="rect">
            <a:avLst/>
          </a:prstGeom>
          <a:noFill/>
        </p:spPr>
        <p:txBody>
          <a:bodyPr wrap="square" rtlCol="0">
            <a:spAutoFit/>
          </a:bodyPr>
          <a:lstStyle/>
          <a:p>
            <a:r>
              <a:rPr lang="en-US" sz="3200" b="1">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 y="5657064"/>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74788" y="1820185"/>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50853" y="3111970"/>
            <a:ext cx="1233055" cy="1256068"/>
          </a:xfrm>
          <a:prstGeom prst="rect">
            <a:avLst/>
          </a:prstGeom>
        </p:spPr>
      </p:pic>
      <p:pic>
        <p:nvPicPr>
          <p:cNvPr id="21" name="q5">
            <a:hlinkClick r:id="rId12" action="ppaction://hlinksldjump"/>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6864" y="5410200"/>
            <a:ext cx="1499175" cy="1499175"/>
          </a:xfrm>
          <a:prstGeom prst="rect">
            <a:avLst/>
          </a:prstGeom>
        </p:spPr>
      </p:pic>
    </p:spTree>
    <p:extLst>
      <p:ext uri="{BB962C8B-B14F-4D97-AF65-F5344CB8AC3E}">
        <p14:creationId xmlns:p14="http://schemas.microsoft.com/office/powerpoint/2010/main" val="294571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85"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0"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0"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0"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228253-1B18-467A-9A01-5D7A7A276111}"/>
              </a:ext>
            </a:extLst>
          </p:cNvPr>
          <p:cNvSpPr txBox="1"/>
          <p:nvPr/>
        </p:nvSpPr>
        <p:spPr>
          <a:xfrm>
            <a:off x="2349910" y="1946786"/>
            <a:ext cx="7492180" cy="2554545"/>
          </a:xfrm>
          <a:prstGeom prst="rect">
            <a:avLst/>
          </a:prstGeom>
          <a:noFill/>
        </p:spPr>
        <p:txBody>
          <a:bodyPr wrap="square" rtlCol="0">
            <a:spAutoFit/>
          </a:bodyPr>
          <a:lstStyle/>
          <a:p>
            <a:r>
              <a:rPr lang="en-US" sz="3200" i="1">
                <a:solidFill>
                  <a:schemeClr val="tx2">
                    <a:lumMod val="50000"/>
                  </a:schemeClr>
                </a:solidFill>
                <a:latin typeface="Times New Roman" panose="02020603050405020304" pitchFamily="18" charset="0"/>
                <a:cs typeface="Times New Roman" panose="02020603050405020304" pitchFamily="18" charset="0"/>
              </a:rPr>
              <a:t>[?] Hãy sưu tầm một số bảng dữ liệu trong các môn học khác có thể sử dụng biểu đồ để minh họa? Xác định dạng biểu đồ có thể vẽ đối với bảng dữ liệu đó?</a:t>
            </a:r>
            <a:endParaRPr lang="en-US" sz="3200">
              <a:solidFill>
                <a:schemeClr val="tx2">
                  <a:lumMod val="50000"/>
                </a:schemeClr>
              </a:solidFill>
              <a:latin typeface="Times New Roman" panose="02020603050405020304" pitchFamily="18" charset="0"/>
              <a:cs typeface="Times New Roman" panose="02020603050405020304" pitchFamily="18" charset="0"/>
            </a:endParaRPr>
          </a:p>
          <a:p>
            <a:endParaRPr lang="en-US" sz="3200">
              <a:solidFill>
                <a:schemeClr val="tx2">
                  <a:lumMod val="50000"/>
                </a:schemeClr>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B11675A-6EE8-4634-9AC7-5A569B781FB3}"/>
              </a:ext>
            </a:extLst>
          </p:cNvPr>
          <p:cNvSpPr/>
          <p:nvPr/>
        </p:nvSpPr>
        <p:spPr>
          <a:xfrm>
            <a:off x="745945" y="515882"/>
            <a:ext cx="3207930" cy="769441"/>
          </a:xfrm>
          <a:prstGeom prst="rect">
            <a:avLst/>
          </a:prstGeom>
        </p:spPr>
        <p:txBody>
          <a:bodyPr wrap="none">
            <a:spAutoFit/>
          </a:bodyPr>
          <a:lstStyle/>
          <a:p>
            <a:pPr algn="ctr"/>
            <a:r>
              <a:rPr lang="en-US" sz="4400" b="1">
                <a:solidFill>
                  <a:schemeClr val="accent4">
                    <a:lumMod val="75000"/>
                  </a:schemeClr>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2753537014"/>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9C7BA6-489D-4F8C-A454-42952709BAAF}"/>
              </a:ext>
            </a:extLst>
          </p:cNvPr>
          <p:cNvPicPr>
            <a:picLocks noChangeAspect="1"/>
          </p:cNvPicPr>
          <p:nvPr/>
        </p:nvPicPr>
        <p:blipFill rotWithShape="1">
          <a:blip r:embed="rId4"/>
          <a:srcRect l="24743" t="12037"/>
          <a:stretch/>
        </p:blipFill>
        <p:spPr>
          <a:xfrm>
            <a:off x="6028494" y="2790498"/>
            <a:ext cx="4313174" cy="1206511"/>
          </a:xfrm>
          <a:prstGeom prst="rect">
            <a:avLst/>
          </a:prstGeom>
        </p:spPr>
      </p:pic>
      <p:pic>
        <p:nvPicPr>
          <p:cNvPr id="9" name="Picture 8">
            <a:extLst>
              <a:ext uri="{FF2B5EF4-FFF2-40B4-BE49-F238E27FC236}">
                <a16:creationId xmlns:a16="http://schemas.microsoft.com/office/drawing/2014/main" id="{85155E83-765D-418C-9756-8F2250C14C0B}"/>
              </a:ext>
            </a:extLst>
          </p:cNvPr>
          <p:cNvPicPr>
            <a:picLocks noChangeAspect="1"/>
          </p:cNvPicPr>
          <p:nvPr/>
        </p:nvPicPr>
        <p:blipFill>
          <a:blip r:embed="rId5"/>
          <a:stretch>
            <a:fillRect/>
          </a:stretch>
        </p:blipFill>
        <p:spPr>
          <a:xfrm>
            <a:off x="4686521" y="3632761"/>
            <a:ext cx="3855678" cy="2197566"/>
          </a:xfrm>
          <a:prstGeom prst="rect">
            <a:avLst/>
          </a:prstGeom>
        </p:spPr>
      </p:pic>
      <p:sp>
        <p:nvSpPr>
          <p:cNvPr id="4" name="TextBox 3">
            <a:extLst>
              <a:ext uri="{FF2B5EF4-FFF2-40B4-BE49-F238E27FC236}">
                <a16:creationId xmlns:a16="http://schemas.microsoft.com/office/drawing/2014/main" id="{72EB0816-1FF0-4189-95A0-1F01C9F9C6D3}"/>
              </a:ext>
            </a:extLst>
          </p:cNvPr>
          <p:cNvSpPr txBox="1"/>
          <p:nvPr/>
        </p:nvSpPr>
        <p:spPr>
          <a:xfrm>
            <a:off x="3744465" y="205629"/>
            <a:ext cx="5905051" cy="666657"/>
          </a:xfrm>
          <a:prstGeom prst="rect">
            <a:avLst/>
          </a:prstGeom>
          <a:noFill/>
        </p:spPr>
        <p:txBody>
          <a:bodyPr wrap="square" rtlCol="0">
            <a:spAutoFit/>
          </a:bodyPr>
          <a:lstStyle/>
          <a:p>
            <a:pPr defTabSz="1218804">
              <a:defRPr/>
            </a:pPr>
            <a:r>
              <a:rPr lang="en-US" sz="3732" b="1" dirty="0">
                <a:solidFill>
                  <a:srgbClr val="FF0000"/>
                </a:solidFill>
                <a:latin typeface="Times New Roman"/>
              </a:rPr>
              <a:t>TỔNG KẾT BÀI HỌC</a:t>
            </a:r>
          </a:p>
        </p:txBody>
      </p:sp>
      <p:pic>
        <p:nvPicPr>
          <p:cNvPr id="5" name="Picture 4">
            <a:extLst>
              <a:ext uri="{FF2B5EF4-FFF2-40B4-BE49-F238E27FC236}">
                <a16:creationId xmlns:a16="http://schemas.microsoft.com/office/drawing/2014/main" id="{4267F4BA-635B-4A35-9A1E-4B51BA374D34}"/>
              </a:ext>
            </a:extLst>
          </p:cNvPr>
          <p:cNvPicPr>
            <a:picLocks noChangeAspect="1"/>
          </p:cNvPicPr>
          <p:nvPr/>
        </p:nvPicPr>
        <p:blipFill>
          <a:blip r:embed="rId6"/>
          <a:stretch>
            <a:fillRect/>
          </a:stretch>
        </p:blipFill>
        <p:spPr>
          <a:xfrm>
            <a:off x="3901112" y="2440097"/>
            <a:ext cx="2143279" cy="1594998"/>
          </a:xfrm>
          <a:prstGeom prst="rect">
            <a:avLst/>
          </a:prstGeom>
        </p:spPr>
      </p:pic>
      <p:pic>
        <p:nvPicPr>
          <p:cNvPr id="6" name="Picture 5">
            <a:extLst>
              <a:ext uri="{FF2B5EF4-FFF2-40B4-BE49-F238E27FC236}">
                <a16:creationId xmlns:a16="http://schemas.microsoft.com/office/drawing/2014/main" id="{D063B7AC-4745-4AFC-BABB-E42BB444ACD4}"/>
              </a:ext>
            </a:extLst>
          </p:cNvPr>
          <p:cNvPicPr>
            <a:picLocks noChangeAspect="1"/>
          </p:cNvPicPr>
          <p:nvPr/>
        </p:nvPicPr>
        <p:blipFill>
          <a:blip r:embed="rId7"/>
          <a:stretch>
            <a:fillRect/>
          </a:stretch>
        </p:blipFill>
        <p:spPr>
          <a:xfrm>
            <a:off x="137527" y="618164"/>
            <a:ext cx="4417757" cy="1849120"/>
          </a:xfrm>
          <a:prstGeom prst="rect">
            <a:avLst/>
          </a:prstGeom>
        </p:spPr>
      </p:pic>
      <p:pic>
        <p:nvPicPr>
          <p:cNvPr id="8" name="Picture 7">
            <a:extLst>
              <a:ext uri="{FF2B5EF4-FFF2-40B4-BE49-F238E27FC236}">
                <a16:creationId xmlns:a16="http://schemas.microsoft.com/office/drawing/2014/main" id="{0E39E58C-F3B9-4915-853C-267C1311FAE2}"/>
              </a:ext>
            </a:extLst>
          </p:cNvPr>
          <p:cNvPicPr>
            <a:picLocks noChangeAspect="1"/>
          </p:cNvPicPr>
          <p:nvPr/>
        </p:nvPicPr>
        <p:blipFill>
          <a:blip r:embed="rId8"/>
          <a:stretch>
            <a:fillRect/>
          </a:stretch>
        </p:blipFill>
        <p:spPr>
          <a:xfrm>
            <a:off x="6289" y="4035095"/>
            <a:ext cx="4680231" cy="1333317"/>
          </a:xfrm>
          <a:prstGeom prst="rect">
            <a:avLst/>
          </a:prstGeom>
        </p:spPr>
      </p:pic>
      <p:pic>
        <p:nvPicPr>
          <p:cNvPr id="2" name="Picture 1">
            <a:extLst>
              <a:ext uri="{FF2B5EF4-FFF2-40B4-BE49-F238E27FC236}">
                <a16:creationId xmlns:a16="http://schemas.microsoft.com/office/drawing/2014/main" id="{C573EA07-2CCF-4606-A0DE-B8F091F823E4}"/>
              </a:ext>
            </a:extLst>
          </p:cNvPr>
          <p:cNvPicPr>
            <a:picLocks noChangeAspect="1"/>
          </p:cNvPicPr>
          <p:nvPr/>
        </p:nvPicPr>
        <p:blipFill>
          <a:blip r:embed="rId9"/>
          <a:stretch>
            <a:fillRect/>
          </a:stretch>
        </p:blipFill>
        <p:spPr>
          <a:xfrm>
            <a:off x="8427585" y="1196574"/>
            <a:ext cx="3023257" cy="1594998"/>
          </a:xfrm>
          <a:prstGeom prst="rect">
            <a:avLst/>
          </a:prstGeom>
        </p:spPr>
      </p:pic>
      <p:pic>
        <p:nvPicPr>
          <p:cNvPr id="11" name="Picture 10">
            <a:extLst>
              <a:ext uri="{FF2B5EF4-FFF2-40B4-BE49-F238E27FC236}">
                <a16:creationId xmlns:a16="http://schemas.microsoft.com/office/drawing/2014/main" id="{FEBCCAD3-6AE2-4487-A5E5-094B82F683E0}"/>
              </a:ext>
            </a:extLst>
          </p:cNvPr>
          <p:cNvPicPr>
            <a:picLocks noChangeAspect="1"/>
          </p:cNvPicPr>
          <p:nvPr/>
        </p:nvPicPr>
        <p:blipFill>
          <a:blip r:embed="rId10"/>
          <a:stretch>
            <a:fillRect/>
          </a:stretch>
        </p:blipFill>
        <p:spPr>
          <a:xfrm>
            <a:off x="8507377" y="3624526"/>
            <a:ext cx="3684623" cy="1983793"/>
          </a:xfrm>
          <a:prstGeom prst="rect">
            <a:avLst/>
          </a:prstGeom>
        </p:spPr>
      </p:pic>
    </p:spTree>
    <p:extLst>
      <p:ext uri="{BB962C8B-B14F-4D97-AF65-F5344CB8AC3E}">
        <p14:creationId xmlns:p14="http://schemas.microsoft.com/office/powerpoint/2010/main" val="347316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1" y="-1"/>
            <a:ext cx="9144000" cy="685800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2362200" y="1447800"/>
            <a:ext cx="7543800" cy="36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914347" eaLnBrk="1" fontAlgn="base" hangingPunct="1">
              <a:spcBef>
                <a:spcPct val="50000"/>
              </a:spcBef>
              <a:spcAft>
                <a:spcPct val="0"/>
              </a:spcAft>
            </a:pPr>
            <a:endParaRPr lang="vi-VN" sz="1799"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0601" y="1133476"/>
            <a:ext cx="10668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251" y="1085850"/>
            <a:ext cx="101600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2499952" y="998603"/>
            <a:ext cx="7391400" cy="8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914347" fontAlgn="base">
              <a:lnSpc>
                <a:spcPct val="115000"/>
              </a:lnSpc>
              <a:spcBef>
                <a:spcPct val="0"/>
              </a:spcBef>
              <a:spcAft>
                <a:spcPct val="0"/>
              </a:spcAft>
            </a:pPr>
            <a:r>
              <a:rPr lang="nl-NL" sz="4400" b="1" dirty="0">
                <a:solidFill>
                  <a:srgbClr val="000000"/>
                </a:solidFill>
                <a:latin typeface="Times New Roman" pitchFamily="18" charset="0"/>
                <a:ea typeface="Calibri" pitchFamily="34" charset="0"/>
                <a:cs typeface="Times New Roman" pitchFamily="18" charset="0"/>
              </a:rPr>
              <a:t>Hướng dẫn về nhà</a:t>
            </a:r>
            <a:endParaRPr lang="en-US" sz="4400" dirty="0">
              <a:solidFill>
                <a:srgbClr val="000000"/>
              </a:solidFill>
              <a:latin typeface="Times New Roman" pitchFamily="18" charset="0"/>
              <a:ea typeface="Calibri" pitchFamily="34" charset="0"/>
              <a:cs typeface="Times New Roman" pitchFamily="18" charset="0"/>
            </a:endParaRPr>
          </a:p>
        </p:txBody>
      </p:sp>
      <p:sp>
        <p:nvSpPr>
          <p:cNvPr id="2" name="TextBox 1">
            <a:extLst>
              <a:ext uri="{FF2B5EF4-FFF2-40B4-BE49-F238E27FC236}">
                <a16:creationId xmlns:a16="http://schemas.microsoft.com/office/drawing/2014/main" id="{A2C1AF5F-669C-4688-A188-04FAFD4BA370}"/>
              </a:ext>
            </a:extLst>
          </p:cNvPr>
          <p:cNvSpPr txBox="1"/>
          <p:nvPr/>
        </p:nvSpPr>
        <p:spPr>
          <a:xfrm>
            <a:off x="2875936" y="2392516"/>
            <a:ext cx="6327058" cy="2554545"/>
          </a:xfrm>
          <a:prstGeom prst="rect">
            <a:avLst/>
          </a:prstGeom>
          <a:noFill/>
        </p:spPr>
        <p:txBody>
          <a:bodyPr wrap="square" rtlCol="0">
            <a:spAutoFit/>
          </a:bodyPr>
          <a:lstStyle/>
          <a:p>
            <a:pPr lvl="0"/>
            <a:r>
              <a:rPr lang="en-US" sz="3200">
                <a:latin typeface="Times New Roman" panose="02020603050405020304" pitchFamily="18" charset="0"/>
                <a:cs typeface="Times New Roman" panose="02020603050405020304" pitchFamily="18" charset="0"/>
              </a:rPr>
              <a:t>-HS xem lại và học nội dung đã học.</a:t>
            </a:r>
          </a:p>
          <a:p>
            <a:pPr lvl="0"/>
            <a:r>
              <a:rPr lang="en-US" sz="3200">
                <a:latin typeface="Times New Roman" panose="02020603050405020304" pitchFamily="18" charset="0"/>
                <a:cs typeface="Times New Roman" panose="02020603050405020304" pitchFamily="18" charset="0"/>
              </a:rPr>
              <a:t>-HS về nhà làm bài tập trong SBT  </a:t>
            </a:r>
          </a:p>
          <a:p>
            <a:pPr lvl="0"/>
            <a:r>
              <a:rPr lang="en-US" sz="3200">
                <a:latin typeface="Times New Roman" panose="02020603050405020304" pitchFamily="18" charset="0"/>
                <a:cs typeface="Times New Roman" panose="02020603050405020304" pitchFamily="18" charset="0"/>
              </a:rPr>
              <a:t>-Đọc và tìm hiểu trước nội dung bài tiếp theo</a:t>
            </a:r>
          </a:p>
          <a:p>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5295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1" y="-1"/>
            <a:ext cx="12188238"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2438399" y="914400"/>
            <a:ext cx="7696201" cy="1219200"/>
          </a:xfrm>
          <a:prstGeom prst="rect">
            <a:avLst/>
          </a:prstGeom>
        </p:spPr>
        <p:txBody>
          <a:bodyPr wrap="none" fromWordArt="1">
            <a:prstTxWarp prst="textPlain">
              <a:avLst>
                <a:gd name="adj" fmla="val 50000"/>
              </a:avLst>
            </a:prstTxWarp>
          </a:bodyPr>
          <a:lstStyle/>
          <a:p>
            <a:pPr algn="ctr" defTabSz="914347" fontAlgn="base">
              <a:spcBef>
                <a:spcPct val="0"/>
              </a:spcBef>
              <a:spcAft>
                <a:spcPct val="0"/>
              </a:spcAft>
            </a:pPr>
            <a:r>
              <a:rPr lang="en-US" sz="3600"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3067050" y="2438400"/>
            <a:ext cx="6115050" cy="1103313"/>
          </a:xfrm>
          <a:prstGeom prst="rect">
            <a:avLst/>
          </a:prstGeom>
        </p:spPr>
        <p:txBody>
          <a:bodyPr wrap="none" fromWordArt="1">
            <a:prstTxWarp prst="textPlain">
              <a:avLst>
                <a:gd name="adj" fmla="val 50000"/>
              </a:avLst>
            </a:prstTxWarp>
          </a:bodyPr>
          <a:lstStyle/>
          <a:p>
            <a:pPr algn="ctr" defTabSz="914347" fontAlgn="base">
              <a:spcBef>
                <a:spcPct val="0"/>
              </a:spcBef>
              <a:spcAft>
                <a:spcPct val="0"/>
              </a:spcAft>
            </a:pPr>
            <a:r>
              <a:rPr lang="en-US" sz="3600"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3581400" y="4276725"/>
            <a:ext cx="5029200" cy="904875"/>
          </a:xfrm>
          <a:prstGeom prst="rect">
            <a:avLst/>
          </a:prstGeom>
        </p:spPr>
        <p:txBody>
          <a:bodyPr wrap="none" fromWordArt="1">
            <a:prstTxWarp prst="textPlain">
              <a:avLst>
                <a:gd name="adj" fmla="val 50000"/>
              </a:avLst>
            </a:prstTxWarp>
          </a:bodyPr>
          <a:lstStyle/>
          <a:p>
            <a:pPr algn="ctr" defTabSz="914347" fontAlgn="base">
              <a:spcBef>
                <a:spcPct val="0"/>
              </a:spcBef>
              <a:spcAft>
                <a:spcPct val="0"/>
              </a:spcAft>
            </a:pPr>
            <a:r>
              <a:rPr lang="pt-BR" sz="3600"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3600"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233752631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Hexagon 1">
            <a:extLst>
              <a:ext uri="{FF2B5EF4-FFF2-40B4-BE49-F238E27FC236}">
                <a16:creationId xmlns:a16="http://schemas.microsoft.com/office/drawing/2014/main" id="{6C2333A8-5595-419C-8AD0-860596EFA78A}"/>
              </a:ext>
            </a:extLst>
          </p:cNvPr>
          <p:cNvSpPr/>
          <p:nvPr/>
        </p:nvSpPr>
        <p:spPr>
          <a:xfrm>
            <a:off x="441825" y="2064028"/>
            <a:ext cx="3158754" cy="242221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5DC624BC-C717-44EC-A153-18C390E51D07}"/>
              </a:ext>
            </a:extLst>
          </p:cNvPr>
          <p:cNvSpPr txBox="1"/>
          <p:nvPr/>
        </p:nvSpPr>
        <p:spPr>
          <a:xfrm>
            <a:off x="578024" y="2406234"/>
            <a:ext cx="2917440" cy="1754326"/>
          </a:xfrm>
          <a:prstGeom prst="rect">
            <a:avLst/>
          </a:prstGeom>
          <a:noFill/>
        </p:spPr>
        <p:txBody>
          <a:bodyPr wrap="square" rtlCol="0">
            <a:spAutoFit/>
          </a:bodyPr>
          <a:lstStyle/>
          <a:p>
            <a:pPr algn="ctr"/>
            <a:r>
              <a:rPr lang="en-US" sz="5400" b="1">
                <a:solidFill>
                  <a:schemeClr val="accent4">
                    <a:lumMod val="50000"/>
                  </a:schemeClr>
                </a:solidFill>
                <a:latin typeface="Times New Roman" panose="02020603050405020304" pitchFamily="18" charset="0"/>
                <a:cs typeface="Times New Roman" panose="02020603050405020304" pitchFamily="18" charset="0"/>
              </a:rPr>
              <a:t>Cấu trúc bài học</a:t>
            </a:r>
          </a:p>
        </p:txBody>
      </p:sp>
      <p:graphicFrame>
        <p:nvGraphicFramePr>
          <p:cNvPr id="3" name="Diagram 2">
            <a:extLst>
              <a:ext uri="{FF2B5EF4-FFF2-40B4-BE49-F238E27FC236}">
                <a16:creationId xmlns:a16="http://schemas.microsoft.com/office/drawing/2014/main" id="{9D683234-BA25-4C08-B9D1-3583CAC9FA16}"/>
              </a:ext>
            </a:extLst>
          </p:cNvPr>
          <p:cNvGraphicFramePr/>
          <p:nvPr>
            <p:extLst>
              <p:ext uri="{D42A27DB-BD31-4B8C-83A1-F6EECF244321}">
                <p14:modId xmlns:p14="http://schemas.microsoft.com/office/powerpoint/2010/main" val="147457848"/>
              </p:ext>
            </p:extLst>
          </p:nvPr>
        </p:nvGraphicFramePr>
        <p:xfrm>
          <a:off x="3725313" y="865204"/>
          <a:ext cx="693606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676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300"/>
                                  </p:stCondLst>
                                  <p:childTnLst>
                                    <p:set>
                                      <p:cBhvr>
                                        <p:cTn id="18" dur="1" fill="hold">
                                          <p:stCondLst>
                                            <p:cond delay="0"/>
                                          </p:stCondLst>
                                        </p:cTn>
                                        <p:tgtEl>
                                          <p:spTgt spid="34"/>
                                        </p:tgtEl>
                                        <p:attrNameLst>
                                          <p:attrName>style.visibility</p:attrName>
                                        </p:attrNameLst>
                                      </p:cBhvr>
                                      <p:to>
                                        <p:strVal val="visible"/>
                                      </p:to>
                                    </p:set>
                                    <p:animEffect transition="in" filter="barn(inVertical)">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graphicEl>
                                              <a:dgm id="{B4AF87CA-4F9C-4C92-BC65-9345DF9664C2}"/>
                                            </p:graphicEl>
                                          </p:spTgt>
                                        </p:tgtEl>
                                        <p:attrNameLst>
                                          <p:attrName>style.visibility</p:attrName>
                                        </p:attrNameLst>
                                      </p:cBhvr>
                                      <p:to>
                                        <p:strVal val="visible"/>
                                      </p:to>
                                    </p:set>
                                    <p:animEffect transition="in" filter="randombar(horizontal)">
                                      <p:cBhvr>
                                        <p:cTn id="24" dur="500"/>
                                        <p:tgtEl>
                                          <p:spTgt spid="3">
                                            <p:graphicEl>
                                              <a:dgm id="{B4AF87CA-4F9C-4C92-BC65-9345DF9664C2}"/>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graphicEl>
                                              <a:dgm id="{C45BDE81-6647-4864-86A0-BE76A4282A9B}"/>
                                            </p:graphicEl>
                                          </p:spTgt>
                                        </p:tgtEl>
                                        <p:attrNameLst>
                                          <p:attrName>style.visibility</p:attrName>
                                        </p:attrNameLst>
                                      </p:cBhvr>
                                      <p:to>
                                        <p:strVal val="visible"/>
                                      </p:to>
                                    </p:set>
                                    <p:animEffect transition="in" filter="randombar(horizontal)">
                                      <p:cBhvr>
                                        <p:cTn id="29" dur="500"/>
                                        <p:tgtEl>
                                          <p:spTgt spid="3">
                                            <p:graphicEl>
                                              <a:dgm id="{C45BDE81-6647-4864-86A0-BE76A4282A9B}"/>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graphicEl>
                                              <a:dgm id="{F28E8207-8365-4A68-B82A-910856DEB6BC}"/>
                                            </p:graphicEl>
                                          </p:spTgt>
                                        </p:tgtEl>
                                        <p:attrNameLst>
                                          <p:attrName>style.visibility</p:attrName>
                                        </p:attrNameLst>
                                      </p:cBhvr>
                                      <p:to>
                                        <p:strVal val="visible"/>
                                      </p:to>
                                    </p:set>
                                    <p:animEffect transition="in" filter="randombar(horizontal)">
                                      <p:cBhvr>
                                        <p:cTn id="34" dur="500"/>
                                        <p:tgtEl>
                                          <p:spTgt spid="3">
                                            <p:graphicEl>
                                              <a:dgm id="{F28E8207-8365-4A68-B82A-910856DEB6BC}"/>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
                                            <p:graphicEl>
                                              <a:dgm id="{09F6E888-DC96-42CF-BBFA-54DE76914BDD}"/>
                                            </p:graphicEl>
                                          </p:spTgt>
                                        </p:tgtEl>
                                        <p:attrNameLst>
                                          <p:attrName>style.visibility</p:attrName>
                                        </p:attrNameLst>
                                      </p:cBhvr>
                                      <p:to>
                                        <p:strVal val="visible"/>
                                      </p:to>
                                    </p:set>
                                    <p:animEffect transition="in" filter="randombar(horizontal)">
                                      <p:cBhvr>
                                        <p:cTn id="39" dur="500"/>
                                        <p:tgtEl>
                                          <p:spTgt spid="3">
                                            <p:graphicEl>
                                              <a:dgm id="{09F6E888-DC96-42CF-BBFA-54DE76914BDD}"/>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3">
                                            <p:graphicEl>
                                              <a:dgm id="{61D75F3A-F041-49D8-973A-120FC935CE49}"/>
                                            </p:graphicEl>
                                          </p:spTgt>
                                        </p:tgtEl>
                                        <p:attrNameLst>
                                          <p:attrName>style.visibility</p:attrName>
                                        </p:attrNameLst>
                                      </p:cBhvr>
                                      <p:to>
                                        <p:strVal val="visible"/>
                                      </p:to>
                                    </p:set>
                                    <p:animEffect transition="in" filter="randombar(horizontal)">
                                      <p:cBhvr>
                                        <p:cTn id="44" dur="500"/>
                                        <p:tgtEl>
                                          <p:spTgt spid="3">
                                            <p:graphicEl>
                                              <a:dgm id="{61D75F3A-F041-49D8-973A-120FC935CE49}"/>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3">
                                            <p:graphicEl>
                                              <a:dgm id="{54C2380E-D008-4422-9B6D-6F49EE5A212E}"/>
                                            </p:graphicEl>
                                          </p:spTgt>
                                        </p:tgtEl>
                                        <p:attrNameLst>
                                          <p:attrName>style.visibility</p:attrName>
                                        </p:attrNameLst>
                                      </p:cBhvr>
                                      <p:to>
                                        <p:strVal val="visible"/>
                                      </p:to>
                                    </p:set>
                                    <p:animEffect transition="in" filter="randombar(horizontal)">
                                      <p:cBhvr>
                                        <p:cTn id="49" dur="500"/>
                                        <p:tgtEl>
                                          <p:spTgt spid="3">
                                            <p:graphicEl>
                                              <a:dgm id="{54C2380E-D008-4422-9B6D-6F49EE5A212E}"/>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3">
                                            <p:graphicEl>
                                              <a:dgm id="{5AC5AE9E-10B0-4D72-BD44-8E0C825F0F97}"/>
                                            </p:graphicEl>
                                          </p:spTgt>
                                        </p:tgtEl>
                                        <p:attrNameLst>
                                          <p:attrName>style.visibility</p:attrName>
                                        </p:attrNameLst>
                                      </p:cBhvr>
                                      <p:to>
                                        <p:strVal val="visible"/>
                                      </p:to>
                                    </p:set>
                                    <p:animEffect transition="in" filter="randombar(horizontal)">
                                      <p:cBhvr>
                                        <p:cTn id="54" dur="500"/>
                                        <p:tgtEl>
                                          <p:spTgt spid="3">
                                            <p:graphicEl>
                                              <a:dgm id="{5AC5AE9E-10B0-4D72-BD44-8E0C825F0F97}"/>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3">
                                            <p:graphicEl>
                                              <a:dgm id="{830D86C7-C698-45B7-A0AA-1253842047CA}"/>
                                            </p:graphicEl>
                                          </p:spTgt>
                                        </p:tgtEl>
                                        <p:attrNameLst>
                                          <p:attrName>style.visibility</p:attrName>
                                        </p:attrNameLst>
                                      </p:cBhvr>
                                      <p:to>
                                        <p:strVal val="visible"/>
                                      </p:to>
                                    </p:set>
                                    <p:animEffect transition="in" filter="randombar(horizontal)">
                                      <p:cBhvr>
                                        <p:cTn id="59" dur="500"/>
                                        <p:tgtEl>
                                          <p:spTgt spid="3">
                                            <p:graphicEl>
                                              <a:dgm id="{830D86C7-C698-45B7-A0AA-1253842047C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34" grpId="0"/>
      <p:bldGraphic spid="3"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2239968" y="369152"/>
            <a:ext cx="7556965" cy="1312531"/>
          </a:xfrm>
          <a:prstGeom prst="wedgeRoundRectCallout">
            <a:avLst>
              <a:gd name="adj1" fmla="val -7578"/>
              <a:gd name="adj2" fmla="val 4756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i="1">
                <a:latin typeface="Times New Roman" panose="02020603050405020304" pitchFamily="18" charset="0"/>
                <a:cs typeface="Times New Roman" panose="02020603050405020304" pitchFamily="18" charset="0"/>
              </a:rPr>
              <a:t>Em hãy nhận xét về hai cách trình bày trong hình 7.1 và hình 7.2?</a:t>
            </a:r>
            <a:endParaRPr lang="en-US" sz="4000">
              <a:solidFill>
                <a:prstClr val="white"/>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A96A13A-B024-4F3D-8902-4974FC9A297F}"/>
              </a:ext>
            </a:extLst>
          </p:cNvPr>
          <p:cNvPicPr>
            <a:picLocks noChangeAspect="1"/>
          </p:cNvPicPr>
          <p:nvPr/>
        </p:nvPicPr>
        <p:blipFill>
          <a:blip r:embed="rId4"/>
          <a:stretch>
            <a:fillRect/>
          </a:stretch>
        </p:blipFill>
        <p:spPr>
          <a:xfrm>
            <a:off x="10232131" y="475294"/>
            <a:ext cx="888648" cy="903074"/>
          </a:xfrm>
          <a:prstGeom prst="rect">
            <a:avLst/>
          </a:prstGeom>
        </p:spPr>
      </p:pic>
      <p:sp>
        <p:nvSpPr>
          <p:cNvPr id="10" name="文本框 103">
            <a:extLst>
              <a:ext uri="{FF2B5EF4-FFF2-40B4-BE49-F238E27FC236}">
                <a16:creationId xmlns:a16="http://schemas.microsoft.com/office/drawing/2014/main" id="{B594A52F-A044-436E-B3D1-031BF172337B}"/>
              </a:ext>
            </a:extLst>
          </p:cNvPr>
          <p:cNvSpPr txBox="1"/>
          <p:nvPr/>
        </p:nvSpPr>
        <p:spPr>
          <a:xfrm>
            <a:off x="43813" y="5935189"/>
            <a:ext cx="5807345" cy="523220"/>
          </a:xfrm>
          <a:prstGeom prst="rect">
            <a:avLst/>
          </a:prstGeom>
          <a:noFill/>
        </p:spPr>
        <p:txBody>
          <a:bodyPr wrap="square" rtlCol="0">
            <a:spAutoFit/>
          </a:bodyPr>
          <a:lstStyle/>
          <a:p>
            <a:pPr algn="ctr"/>
            <a:r>
              <a:rPr lang="en-US" altLang="zh-CN" sz="2800">
                <a:latin typeface="Times New Roman" panose="02020603050405020304" pitchFamily="18" charset="0"/>
                <a:ea typeface="方正静蕾简体" panose="02000000000000000000" pitchFamily="2" charset="-122"/>
                <a:cs typeface="Times New Roman" panose="02020603050405020304" pitchFamily="18" charset="0"/>
              </a:rPr>
              <a:t>H7.1. Trình bày dữ liệu bằng bảng</a:t>
            </a:r>
          </a:p>
        </p:txBody>
      </p:sp>
      <p:sp>
        <p:nvSpPr>
          <p:cNvPr id="11" name="文本框 103">
            <a:extLst>
              <a:ext uri="{FF2B5EF4-FFF2-40B4-BE49-F238E27FC236}">
                <a16:creationId xmlns:a16="http://schemas.microsoft.com/office/drawing/2014/main" id="{A4D2A412-C53B-4AC2-AB91-51A7E30D3383}"/>
              </a:ext>
            </a:extLst>
          </p:cNvPr>
          <p:cNvSpPr txBox="1"/>
          <p:nvPr/>
        </p:nvSpPr>
        <p:spPr>
          <a:xfrm>
            <a:off x="6141932" y="5935189"/>
            <a:ext cx="6006255" cy="523220"/>
          </a:xfrm>
          <a:prstGeom prst="rect">
            <a:avLst/>
          </a:prstGeom>
          <a:noFill/>
        </p:spPr>
        <p:txBody>
          <a:bodyPr wrap="square" rtlCol="0">
            <a:spAutoFit/>
          </a:bodyPr>
          <a:lstStyle/>
          <a:p>
            <a:pPr algn="ctr"/>
            <a:r>
              <a:rPr lang="en-US" altLang="zh-CN" sz="2800">
                <a:latin typeface="Times New Roman" panose="02020603050405020304" pitchFamily="18" charset="0"/>
                <a:ea typeface="方正静蕾简体" panose="02000000000000000000" pitchFamily="2" charset="-122"/>
                <a:cs typeface="Times New Roman" panose="02020603050405020304" pitchFamily="18" charset="0"/>
              </a:rPr>
              <a:t>H7.2. Trình bày dữ liệu bằng biểu đồ</a:t>
            </a:r>
          </a:p>
        </p:txBody>
      </p:sp>
      <p:pic>
        <p:nvPicPr>
          <p:cNvPr id="12" name="Picture 11">
            <a:extLst>
              <a:ext uri="{FF2B5EF4-FFF2-40B4-BE49-F238E27FC236}">
                <a16:creationId xmlns:a16="http://schemas.microsoft.com/office/drawing/2014/main" id="{755336D3-CC20-4B09-A960-A93FA586EF15}"/>
              </a:ext>
            </a:extLst>
          </p:cNvPr>
          <p:cNvPicPr/>
          <p:nvPr/>
        </p:nvPicPr>
        <p:blipFill>
          <a:blip r:embed="rId5"/>
          <a:stretch>
            <a:fillRect/>
          </a:stretch>
        </p:blipFill>
        <p:spPr>
          <a:xfrm>
            <a:off x="211106" y="1744570"/>
            <a:ext cx="5472761" cy="4180569"/>
          </a:xfrm>
          <a:prstGeom prst="rect">
            <a:avLst/>
          </a:prstGeom>
        </p:spPr>
      </p:pic>
      <p:pic>
        <p:nvPicPr>
          <p:cNvPr id="13" name="Picture 12">
            <a:extLst>
              <a:ext uri="{FF2B5EF4-FFF2-40B4-BE49-F238E27FC236}">
                <a16:creationId xmlns:a16="http://schemas.microsoft.com/office/drawing/2014/main" id="{AAA64E4B-584C-42AB-80C2-3C395CF9B0E0}"/>
              </a:ext>
            </a:extLst>
          </p:cNvPr>
          <p:cNvPicPr/>
          <p:nvPr/>
        </p:nvPicPr>
        <p:blipFill>
          <a:blip r:embed="rId6"/>
          <a:stretch>
            <a:fillRect/>
          </a:stretch>
        </p:blipFill>
        <p:spPr>
          <a:xfrm>
            <a:off x="6430007" y="1744570"/>
            <a:ext cx="5619425" cy="4184589"/>
          </a:xfrm>
          <a:prstGeom prst="rect">
            <a:avLst/>
          </a:prstGeom>
        </p:spPr>
      </p:pic>
      <p:sp>
        <p:nvSpPr>
          <p:cNvPr id="3" name="TextBox 2">
            <a:extLst>
              <a:ext uri="{FF2B5EF4-FFF2-40B4-BE49-F238E27FC236}">
                <a16:creationId xmlns:a16="http://schemas.microsoft.com/office/drawing/2014/main" id="{5C275E48-CB42-47D3-ACF6-A06B9823C0EC}"/>
              </a:ext>
            </a:extLst>
          </p:cNvPr>
          <p:cNvSpPr txBox="1"/>
          <p:nvPr/>
        </p:nvSpPr>
        <p:spPr>
          <a:xfrm>
            <a:off x="541702" y="399591"/>
            <a:ext cx="1480667" cy="1077218"/>
          </a:xfrm>
          <a:prstGeom prst="rect">
            <a:avLst/>
          </a:prstGeom>
          <a:solidFill>
            <a:schemeClr val="accent5">
              <a:lumMod val="60000"/>
              <a:lumOff val="40000"/>
            </a:schemeClr>
          </a:solid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MỞ ĐẦU</a:t>
            </a:r>
          </a:p>
        </p:txBody>
      </p:sp>
    </p:spTree>
    <p:extLst>
      <p:ext uri="{BB962C8B-B14F-4D97-AF65-F5344CB8AC3E}">
        <p14:creationId xmlns:p14="http://schemas.microsoft.com/office/powerpoint/2010/main" val="94386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B9792B0-0C2D-4917-BF4E-F47BEF2847A4}"/>
              </a:ext>
            </a:extLst>
          </p:cNvPr>
          <p:cNvSpPr/>
          <p:nvPr/>
        </p:nvSpPr>
        <p:spPr>
          <a:xfrm>
            <a:off x="693175" y="1165122"/>
            <a:ext cx="10279626" cy="4129549"/>
          </a:xfrm>
          <a:prstGeom prst="roundRect">
            <a:avLst/>
          </a:prstGeom>
          <a:solidFill>
            <a:schemeClr val="accent1">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b="1" i="1">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a:solidFill>
                  <a:schemeClr val="tx1">
                    <a:lumMod val="95000"/>
                    <a:lumOff val="5000"/>
                  </a:schemeClr>
                </a:solidFill>
                <a:latin typeface="Times New Roman" panose="02020603050405020304" pitchFamily="18" charset="0"/>
                <a:cs typeface="Times New Roman" panose="02020603050405020304" pitchFamily="18" charset="0"/>
              </a:rPr>
              <a:t>Ở hình 7.1 dễ dàng thực hiện được các thao tác xử lí dữ liệu số trong một số trường hợp. </a:t>
            </a:r>
          </a:p>
          <a:p>
            <a:pPr algn="just"/>
            <a:r>
              <a:rPr lang="en-US" sz="4400">
                <a:solidFill>
                  <a:schemeClr val="tx1">
                    <a:lumMod val="95000"/>
                    <a:lumOff val="5000"/>
                  </a:schemeClr>
                </a:solidFill>
                <a:latin typeface="Times New Roman" panose="02020603050405020304" pitchFamily="18" charset="0"/>
                <a:cs typeface="Times New Roman" panose="02020603050405020304" pitchFamily="18" charset="0"/>
              </a:rPr>
              <a:t>Ví dụ tính tổng số học sinh,…</a:t>
            </a:r>
          </a:p>
          <a:p>
            <a:pPr algn="just"/>
            <a:r>
              <a:rPr lang="en-US" sz="4400">
                <a:solidFill>
                  <a:schemeClr val="tx1">
                    <a:lumMod val="95000"/>
                    <a:lumOff val="5000"/>
                  </a:schemeClr>
                </a:solidFill>
                <a:latin typeface="Times New Roman" panose="02020603050405020304" pitchFamily="18" charset="0"/>
                <a:cs typeface="Times New Roman" panose="02020603050405020304" pitchFamily="18" charset="0"/>
              </a:rPr>
              <a:t>+ Ở hình 7.2 dễ dàng so sánh dữ liệu hơn.</a:t>
            </a:r>
          </a:p>
        </p:txBody>
      </p:sp>
    </p:spTree>
    <p:extLst>
      <p:ext uri="{BB962C8B-B14F-4D97-AF65-F5344CB8AC3E}">
        <p14:creationId xmlns:p14="http://schemas.microsoft.com/office/powerpoint/2010/main" val="83204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53998"/>
            </a:xfrm>
            <a:prstGeom prst="rect">
              <a:avLst/>
            </a:prstGeom>
            <a:noFill/>
          </p:spPr>
          <p:txBody>
            <a:bodyPr wrap="square" rtlCol="0">
              <a:spAutoFit/>
            </a:bodyPr>
            <a:lstStyle/>
            <a:p>
              <a:pPr algn="ctr"/>
              <a:r>
                <a:rPr lang="vi-VN" sz="3000" b="1" dirty="0">
                  <a:solidFill>
                    <a:schemeClr val="accent6">
                      <a:lumMod val="75000"/>
                    </a:schemeClr>
                  </a:solidFill>
                  <a:latin typeface="Times New Roman" panose="02020603050405020304" pitchFamily="18" charset="0"/>
                  <a:cs typeface="Times New Roman" panose="02020603050405020304" pitchFamily="18" charset="0"/>
                </a:rPr>
                <a:t>CHỦ </a:t>
              </a:r>
              <a:r>
                <a:rPr lang="vi-VN" sz="3000" b="1">
                  <a:solidFill>
                    <a:schemeClr val="accent6">
                      <a:lumMod val="75000"/>
                    </a:schemeClr>
                  </a:solidFill>
                  <a:latin typeface="Times New Roman" panose="02020603050405020304" pitchFamily="18" charset="0"/>
                  <a:cs typeface="Times New Roman" panose="02020603050405020304" pitchFamily="18" charset="0"/>
                </a:rPr>
                <a:t>ĐỀ </a:t>
              </a:r>
              <a:r>
                <a:rPr lang="en-US" sz="3000" b="1">
                  <a:solidFill>
                    <a:schemeClr val="accent6">
                      <a:lumMod val="75000"/>
                    </a:schemeClr>
                  </a:solidFill>
                  <a:latin typeface="Times New Roman" panose="02020603050405020304" pitchFamily="18" charset="0"/>
                  <a:cs typeface="Times New Roman" panose="02020603050405020304" pitchFamily="18" charset="0"/>
                </a:rPr>
                <a:t>4</a:t>
              </a:r>
              <a:endParaRPr lang="vi-VN" sz="3000" b="1" dirty="0">
                <a:solidFill>
                  <a:schemeClr val="accent6">
                    <a:lumMod val="75000"/>
                  </a:schemeClr>
                </a:solidFill>
                <a:latin typeface="Times New Roman" panose="02020603050405020304" pitchFamily="18" charset="0"/>
                <a:cs typeface="Times New Roman" panose="02020603050405020304" pitchFamily="18" charset="0"/>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2929474" y="625013"/>
            <a:ext cx="7372702" cy="923330"/>
          </a:xfrm>
          <a:prstGeom prst="rect">
            <a:avLst/>
          </a:prstGeom>
          <a:noFill/>
        </p:spPr>
        <p:txBody>
          <a:bodyPr wrap="square" rtlCol="0">
            <a:spAutoFit/>
          </a:bodyPr>
          <a:lstStyle/>
          <a:p>
            <a:pPr algn="ctr"/>
            <a:r>
              <a:rPr lang="en-US" sz="5400" b="1">
                <a:solidFill>
                  <a:schemeClr val="accent6">
                    <a:lumMod val="75000"/>
                  </a:schemeClr>
                </a:solidFill>
                <a:latin typeface="Times New Roman" panose="02020603050405020304" pitchFamily="18" charset="0"/>
                <a:cs typeface="Times New Roman" panose="02020603050405020304" pitchFamily="18" charset="0"/>
              </a:rPr>
              <a:t>ỨNG DỤNG TIN HỌC</a:t>
            </a:r>
            <a:endParaRPr lang="vi-VN" sz="54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268747" y="1864909"/>
            <a:ext cx="11043023" cy="1787797"/>
          </a:xfrm>
          <a:prstGeom prst="rect">
            <a:avLst/>
          </a:prstGeom>
          <a:noFill/>
          <a:ln>
            <a:solidFill>
              <a:schemeClr val="accent4">
                <a:lumMod val="50000"/>
              </a:schemeClr>
            </a:solidFill>
          </a:ln>
        </p:spPr>
        <p:txBody>
          <a:bodyPr wrap="none" rtlCol="0">
            <a:spAutoFit/>
          </a:bodyPr>
          <a:lstStyle/>
          <a:p>
            <a:pPr algn="ctr">
              <a:lnSpc>
                <a:spcPct val="120000"/>
              </a:lnSpc>
            </a:pPr>
            <a:r>
              <a:rPr lang="en-US" sz="4800" b="1">
                <a:ln w="19050">
                  <a:noFill/>
                </a:ln>
                <a:solidFill>
                  <a:schemeClr val="accent4">
                    <a:lumMod val="50000"/>
                  </a:schemeClr>
                </a:solidFill>
                <a:latin typeface="Times New Roman" panose="02020603050405020304" pitchFamily="18" charset="0"/>
                <a:cs typeface="Times New Roman" panose="02020603050405020304" pitchFamily="18" charset="0"/>
              </a:rPr>
              <a:t>TIẾT 22 - BÀI 7:</a:t>
            </a:r>
            <a:r>
              <a:rPr lang="vi-VN" sz="4800" b="1">
                <a:ln w="19050">
                  <a:noFill/>
                </a:ln>
                <a:solidFill>
                  <a:schemeClr val="accent4">
                    <a:lumMod val="50000"/>
                  </a:schemeClr>
                </a:solidFill>
                <a:latin typeface="Times New Roman" panose="02020603050405020304" pitchFamily="18" charset="0"/>
                <a:cs typeface="Times New Roman" panose="02020603050405020304" pitchFamily="18" charset="0"/>
              </a:rPr>
              <a:t> </a:t>
            </a:r>
            <a:endParaRPr lang="en-US" sz="4800" b="1">
              <a:ln w="19050">
                <a:noFill/>
              </a:ln>
              <a:solidFill>
                <a:schemeClr val="accent4">
                  <a:lumMod val="50000"/>
                </a:schemeClr>
              </a:solidFill>
              <a:latin typeface="Times New Roman" panose="02020603050405020304" pitchFamily="18" charset="0"/>
              <a:cs typeface="Times New Roman" panose="02020603050405020304" pitchFamily="18" charset="0"/>
            </a:endParaRPr>
          </a:p>
          <a:p>
            <a:pPr algn="ctr">
              <a:lnSpc>
                <a:spcPct val="120000"/>
              </a:lnSpc>
            </a:pPr>
            <a:r>
              <a:rPr lang="en-US" sz="4800" b="1">
                <a:solidFill>
                  <a:schemeClr val="accent4">
                    <a:lumMod val="50000"/>
                  </a:schemeClr>
                </a:solidFill>
                <a:latin typeface="Times New Roman" panose="02020603050405020304" pitchFamily="18" charset="0"/>
                <a:cs typeface="Times New Roman" panose="02020603050405020304" pitchFamily="18" charset="0"/>
              </a:rPr>
              <a:t>TRÌNH BÀY DỮ LIỆU BẰNG BIỂU ĐỒ</a:t>
            </a:r>
            <a:endParaRPr lang="vi-VN" sz="4800" b="1" dirty="0">
              <a:ln w="19050">
                <a:solidFill>
                  <a:schemeClr val="bg1"/>
                </a:solidFill>
              </a:ln>
              <a:solidFill>
                <a:schemeClr val="accent4">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79D664-9B9F-4C19-A700-EA6103F96961}"/>
              </a:ext>
            </a:extLst>
          </p:cNvPr>
          <p:cNvSpPr txBox="1"/>
          <p:nvPr/>
        </p:nvSpPr>
        <p:spPr>
          <a:xfrm>
            <a:off x="3038170" y="309719"/>
            <a:ext cx="6115777" cy="830997"/>
          </a:xfrm>
          <a:prstGeom prst="rect">
            <a:avLst/>
          </a:prstGeom>
          <a:noFill/>
        </p:spPr>
        <p:txBody>
          <a:bodyPr wrap="none" rtlCol="0">
            <a:spAutoFit/>
          </a:bodyPr>
          <a:lstStyle/>
          <a:p>
            <a:r>
              <a:rPr lang="en-US" sz="4800" b="1">
                <a:latin typeface="Times New Roman" panose="02020603050405020304" pitchFamily="18" charset="0"/>
                <a:cs typeface="Times New Roman" panose="02020603050405020304" pitchFamily="18" charset="0"/>
              </a:rPr>
              <a:t>NỘI DUNG BÀI HỌC</a:t>
            </a:r>
          </a:p>
        </p:txBody>
      </p:sp>
      <p:sp>
        <p:nvSpPr>
          <p:cNvPr id="8" name="Rectangle 7">
            <a:extLst>
              <a:ext uri="{FF2B5EF4-FFF2-40B4-BE49-F238E27FC236}">
                <a16:creationId xmlns:a16="http://schemas.microsoft.com/office/drawing/2014/main" id="{93144283-8E8D-44F5-B18D-9C534FDA6FC2}"/>
              </a:ext>
            </a:extLst>
          </p:cNvPr>
          <p:cNvSpPr/>
          <p:nvPr/>
        </p:nvSpPr>
        <p:spPr>
          <a:xfrm>
            <a:off x="1503680" y="2143602"/>
            <a:ext cx="9144000" cy="110759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a:solidFill>
                  <a:schemeClr val="tx1">
                    <a:lumMod val="95000"/>
                    <a:lumOff val="5000"/>
                  </a:schemeClr>
                </a:solidFill>
                <a:latin typeface="Times New Roman" panose="02020603050405020304" pitchFamily="18" charset="0"/>
                <a:cs typeface="Times New Roman" panose="02020603050405020304" pitchFamily="18" charset="0"/>
              </a:rPr>
              <a:t>1. Trình bày dữ liệu bằng biểu đồ</a:t>
            </a:r>
          </a:p>
        </p:txBody>
      </p:sp>
      <p:sp>
        <p:nvSpPr>
          <p:cNvPr id="10" name="Rectangle 9">
            <a:extLst>
              <a:ext uri="{FF2B5EF4-FFF2-40B4-BE49-F238E27FC236}">
                <a16:creationId xmlns:a16="http://schemas.microsoft.com/office/drawing/2014/main" id="{BCA89859-41DA-451B-BC8D-837E3DA58AF1}"/>
              </a:ext>
            </a:extLst>
          </p:cNvPr>
          <p:cNvSpPr/>
          <p:nvPr/>
        </p:nvSpPr>
        <p:spPr>
          <a:xfrm>
            <a:off x="1534160" y="3982562"/>
            <a:ext cx="9144000" cy="110759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a:solidFill>
                  <a:schemeClr val="tx1">
                    <a:lumMod val="95000"/>
                    <a:lumOff val="5000"/>
                  </a:schemeClr>
                </a:solidFill>
                <a:latin typeface="Times New Roman" panose="02020603050405020304" pitchFamily="18" charset="0"/>
                <a:cs typeface="Times New Roman" panose="02020603050405020304" pitchFamily="18" charset="0"/>
              </a:rPr>
              <a:t>2. Thực hành: Tạo biểu đồ</a:t>
            </a:r>
          </a:p>
        </p:txBody>
      </p:sp>
    </p:spTree>
    <p:extLst>
      <p:ext uri="{BB962C8B-B14F-4D97-AF65-F5344CB8AC3E}">
        <p14:creationId xmlns:p14="http://schemas.microsoft.com/office/powerpoint/2010/main" val="43114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CDCAC7E9-F8C4-4205-8D99-407AFECE32E5}"/>
              </a:ext>
            </a:extLst>
          </p:cNvPr>
          <p:cNvSpPr/>
          <p:nvPr/>
        </p:nvSpPr>
        <p:spPr>
          <a:xfrm>
            <a:off x="3113936" y="1576473"/>
            <a:ext cx="4712793" cy="2906129"/>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accent4">
                    <a:lumMod val="75000"/>
                  </a:schemeClr>
                </a:solidFill>
                <a:latin typeface="Times New Roman" panose="02020603050405020304" pitchFamily="18" charset="0"/>
                <a:cs typeface="Times New Roman" panose="02020603050405020304" pitchFamily="18" charset="0"/>
              </a:rPr>
              <a:t>HÌNH THÀNH KIẾN THỨC</a:t>
            </a:r>
          </a:p>
        </p:txBody>
      </p:sp>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DB0A0-42E3-47C6-A746-3A9D322C8154}"/>
              </a:ext>
            </a:extLst>
          </p:cNvPr>
          <p:cNvPicPr>
            <a:picLocks noChangeAspect="1"/>
          </p:cNvPicPr>
          <p:nvPr/>
        </p:nvPicPr>
        <p:blipFill>
          <a:blip r:embed="rId2"/>
          <a:stretch>
            <a:fillRect/>
          </a:stretch>
        </p:blipFill>
        <p:spPr>
          <a:xfrm>
            <a:off x="3399416" y="1009449"/>
            <a:ext cx="1514213" cy="1592534"/>
          </a:xfrm>
          <a:prstGeom prst="rect">
            <a:avLst/>
          </a:prstGeom>
        </p:spPr>
      </p:pic>
      <p:sp>
        <p:nvSpPr>
          <p:cNvPr id="11" name="Rectangle 10">
            <a:extLst>
              <a:ext uri="{FF2B5EF4-FFF2-40B4-BE49-F238E27FC236}">
                <a16:creationId xmlns:a16="http://schemas.microsoft.com/office/drawing/2014/main" id="{81832A1E-5E37-434F-A722-6E85137CCD20}"/>
              </a:ext>
            </a:extLst>
          </p:cNvPr>
          <p:cNvSpPr/>
          <p:nvPr/>
        </p:nvSpPr>
        <p:spPr>
          <a:xfrm>
            <a:off x="594903" y="42906"/>
            <a:ext cx="8330357" cy="769441"/>
          </a:xfrm>
          <a:prstGeom prst="rect">
            <a:avLst/>
          </a:prstGeom>
          <a:solidFill>
            <a:schemeClr val="accent3">
              <a:lumMod val="40000"/>
              <a:lumOff val="60000"/>
            </a:schemeClr>
          </a:solidFill>
        </p:spPr>
        <p:style>
          <a:lnRef idx="2">
            <a:schemeClr val="dk1"/>
          </a:lnRef>
          <a:fillRef idx="1">
            <a:schemeClr val="lt1"/>
          </a:fillRef>
          <a:effectRef idx="0">
            <a:schemeClr val="dk1"/>
          </a:effectRef>
          <a:fontRef idx="minor">
            <a:schemeClr val="dk1"/>
          </a:fontRef>
        </p:style>
        <p:txBody>
          <a:bodyPr wrap="none">
            <a:spAutoFit/>
          </a:bodyPr>
          <a:lstStyle/>
          <a:p>
            <a:r>
              <a:rPr lang="en-US" sz="4400" b="1">
                <a:solidFill>
                  <a:srgbClr val="000000"/>
                </a:solidFill>
                <a:latin typeface="Times New Roman" panose="02020603050405020304" pitchFamily="18" charset="0"/>
                <a:ea typeface="Calibri" panose="020F0502020204030204" pitchFamily="34" charset="0"/>
              </a:rPr>
              <a:t>1. Trình bày dữ liệu bằng biểu đồ </a:t>
            </a:r>
            <a:endParaRPr lang="en-US" sz="4400"/>
          </a:p>
        </p:txBody>
      </p:sp>
      <p:sp>
        <p:nvSpPr>
          <p:cNvPr id="12" name="Rectangle: Diagonal Corners Rounded 11">
            <a:extLst>
              <a:ext uri="{FF2B5EF4-FFF2-40B4-BE49-F238E27FC236}">
                <a16:creationId xmlns:a16="http://schemas.microsoft.com/office/drawing/2014/main" id="{D531815B-4102-4C74-BE7B-F4A869D9CEC8}"/>
              </a:ext>
            </a:extLst>
          </p:cNvPr>
          <p:cNvSpPr/>
          <p:nvPr/>
        </p:nvSpPr>
        <p:spPr>
          <a:xfrm>
            <a:off x="-1" y="2259106"/>
            <a:ext cx="8169301" cy="4598894"/>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342900">
              <a:lnSpc>
                <a:spcPct val="135000"/>
              </a:lnSpc>
            </a:pPr>
            <a:endParaRPr lang="en-US" sz="2800">
              <a:solidFill>
                <a:srgbClr val="000000"/>
              </a:solidFill>
              <a:latin typeface="Times New Roman" panose="02020603050405020304" pitchFamily="18" charset="0"/>
              <a:cs typeface="Times New Roman" panose="02020603050405020304" pitchFamily="18" charset="0"/>
            </a:endParaRPr>
          </a:p>
          <a:p>
            <a:pPr lvl="0" algn="ctr" defTabSz="342900">
              <a:lnSpc>
                <a:spcPct val="135000"/>
              </a:lnSpc>
            </a:pPr>
            <a:r>
              <a:rPr lang="en-US" sz="2800" b="1">
                <a:solidFill>
                  <a:srgbClr val="000000"/>
                </a:solidFill>
                <a:latin typeface="Times New Roman" panose="02020603050405020304" pitchFamily="18" charset="0"/>
                <a:cs typeface="Times New Roman" panose="02020603050405020304" pitchFamily="18" charset="0"/>
              </a:rPr>
              <a:t>Hoạt động 1: Trình bày dữ liệu bằng biểu đồ</a:t>
            </a:r>
          </a:p>
          <a:p>
            <a:pPr lvl="0" algn="just" defTabSz="342900">
              <a:lnSpc>
                <a:spcPct val="135000"/>
              </a:lnSpc>
            </a:pPr>
            <a:r>
              <a:rPr lang="en-US" sz="2800">
                <a:solidFill>
                  <a:srgbClr val="000000"/>
                </a:solidFill>
                <a:latin typeface="Times New Roman" panose="02020603050405020304" pitchFamily="18" charset="0"/>
                <a:cs typeface="Times New Roman" panose="02020603050405020304" pitchFamily="18" charset="0"/>
              </a:rPr>
              <a:t>[?</a:t>
            </a:r>
            <a:r>
              <a:rPr lang="vi-VN" sz="2800">
                <a:solidFill>
                  <a:srgbClr val="000000"/>
                </a:solidFill>
                <a:latin typeface="Times New Roman" panose="02020603050405020304" pitchFamily="18" charset="0"/>
                <a:cs typeface="Times New Roman" panose="02020603050405020304" pitchFamily="18" charset="0"/>
              </a:rPr>
              <a:t>1</a:t>
            </a:r>
            <a:r>
              <a:rPr lang="en-US" sz="2800">
                <a:solidFill>
                  <a:srgbClr val="000000"/>
                </a:solidFill>
                <a:latin typeface="Times New Roman" panose="02020603050405020304" pitchFamily="18" charset="0"/>
                <a:cs typeface="Times New Roman" panose="02020603050405020304" pitchFamily="18" charset="0"/>
              </a:rPr>
              <a:t>] </a:t>
            </a:r>
            <a:r>
              <a:rPr lang="vi-VN" sz="2800">
                <a:solidFill>
                  <a:srgbClr val="000000"/>
                </a:solidFill>
                <a:latin typeface="Times New Roman" panose="02020603050405020304" pitchFamily="18" charset="0"/>
                <a:cs typeface="Times New Roman" panose="02020603050405020304" pitchFamily="18" charset="0"/>
              </a:rPr>
              <a:t>Trong hai cách trình bày dữ liệu ở Hình 7.1 và Hình 7.2, cách nào hiệu quả hơn để so sánh trực quan số học sinh quan tâm các nội dung Tin học?</a:t>
            </a:r>
          </a:p>
          <a:p>
            <a:pPr lvl="0" algn="just" defTabSz="342900">
              <a:lnSpc>
                <a:spcPct val="135000"/>
              </a:lnSpc>
            </a:pPr>
            <a:r>
              <a:rPr lang="en-US" sz="2800">
                <a:solidFill>
                  <a:srgbClr val="000000"/>
                </a:solidFill>
                <a:latin typeface="Times New Roman" panose="02020603050405020304" pitchFamily="18" charset="0"/>
                <a:cs typeface="Times New Roman" panose="02020603050405020304" pitchFamily="18" charset="0"/>
              </a:rPr>
              <a:t>[?</a:t>
            </a:r>
            <a:r>
              <a:rPr lang="vi-VN" sz="2800">
                <a:solidFill>
                  <a:srgbClr val="000000"/>
                </a:solidFill>
                <a:latin typeface="Times New Roman" panose="02020603050405020304" pitchFamily="18" charset="0"/>
                <a:cs typeface="Times New Roman" panose="02020603050405020304" pitchFamily="18" charset="0"/>
              </a:rPr>
              <a:t>2</a:t>
            </a:r>
            <a:r>
              <a:rPr lang="en-US" sz="2800">
                <a:solidFill>
                  <a:srgbClr val="000000"/>
                </a:solidFill>
                <a:latin typeface="Times New Roman" panose="02020603050405020304" pitchFamily="18" charset="0"/>
                <a:cs typeface="Times New Roman" panose="02020603050405020304" pitchFamily="18" charset="0"/>
              </a:rPr>
              <a:t>] </a:t>
            </a:r>
            <a:r>
              <a:rPr lang="vi-VN" sz="2800">
                <a:solidFill>
                  <a:srgbClr val="000000"/>
                </a:solidFill>
                <a:latin typeface="Times New Roman" panose="02020603050405020304" pitchFamily="18" charset="0"/>
                <a:cs typeface="Times New Roman" panose="02020603050405020304" pitchFamily="18" charset="0"/>
              </a:rPr>
              <a:t>Nếu cần so sánh </a:t>
            </a:r>
            <a:r>
              <a:rPr lang="en-US" sz="2800">
                <a:solidFill>
                  <a:srgbClr val="000000"/>
                </a:solidFill>
                <a:latin typeface="Times New Roman" panose="02020603050405020304" pitchFamily="18" charset="0"/>
                <a:cs typeface="Times New Roman" panose="02020603050405020304" pitchFamily="18" charset="0"/>
              </a:rPr>
              <a:t>t</a:t>
            </a:r>
            <a:r>
              <a:rPr lang="vi-VN" sz="2800">
                <a:solidFill>
                  <a:srgbClr val="000000"/>
                </a:solidFill>
                <a:latin typeface="Times New Roman" panose="02020603050405020304" pitchFamily="18" charset="0"/>
                <a:cs typeface="Times New Roman" panose="02020603050405020304" pitchFamily="18" charset="0"/>
              </a:rPr>
              <a:t>ỉ lệ phần trăm số học sinh của mỗi nội dung Tin học trên tổng số học sinh được khảo sát, em sẽ dùng cách nào để thể hiện dữ liệu? </a:t>
            </a:r>
          </a:p>
          <a:p>
            <a:pPr algn="ctr"/>
            <a:endParaRPr lang="en-US" sz="2800"/>
          </a:p>
        </p:txBody>
      </p:sp>
      <p:pic>
        <p:nvPicPr>
          <p:cNvPr id="13" name="Picture 12">
            <a:extLst>
              <a:ext uri="{FF2B5EF4-FFF2-40B4-BE49-F238E27FC236}">
                <a16:creationId xmlns:a16="http://schemas.microsoft.com/office/drawing/2014/main" id="{42EFA44E-4E1B-4274-AD26-41DB914497AF}"/>
              </a:ext>
            </a:extLst>
          </p:cNvPr>
          <p:cNvPicPr>
            <a:picLocks noChangeAspect="1"/>
          </p:cNvPicPr>
          <p:nvPr/>
        </p:nvPicPr>
        <p:blipFill>
          <a:blip r:embed="rId3"/>
          <a:stretch>
            <a:fillRect/>
          </a:stretch>
        </p:blipFill>
        <p:spPr>
          <a:xfrm>
            <a:off x="8338399" y="940440"/>
            <a:ext cx="3853601" cy="2902688"/>
          </a:xfrm>
          <a:prstGeom prst="rect">
            <a:avLst/>
          </a:prstGeom>
        </p:spPr>
      </p:pic>
      <p:pic>
        <p:nvPicPr>
          <p:cNvPr id="14" name="Picture 13">
            <a:extLst>
              <a:ext uri="{FF2B5EF4-FFF2-40B4-BE49-F238E27FC236}">
                <a16:creationId xmlns:a16="http://schemas.microsoft.com/office/drawing/2014/main" id="{53182EED-66D9-40DA-B15B-01A70B2C1590}"/>
              </a:ext>
            </a:extLst>
          </p:cNvPr>
          <p:cNvPicPr>
            <a:picLocks noChangeAspect="1"/>
          </p:cNvPicPr>
          <p:nvPr/>
        </p:nvPicPr>
        <p:blipFill>
          <a:blip r:embed="rId4"/>
          <a:stretch>
            <a:fillRect/>
          </a:stretch>
        </p:blipFill>
        <p:spPr>
          <a:xfrm>
            <a:off x="8169301" y="3843128"/>
            <a:ext cx="3853601" cy="2971965"/>
          </a:xfrm>
          <a:prstGeom prst="rect">
            <a:avLst/>
          </a:prstGeom>
        </p:spPr>
      </p:pic>
      <p:sp>
        <p:nvSpPr>
          <p:cNvPr id="15" name="Rectangle: Rounded Corners 14">
            <a:extLst>
              <a:ext uri="{FF2B5EF4-FFF2-40B4-BE49-F238E27FC236}">
                <a16:creationId xmlns:a16="http://schemas.microsoft.com/office/drawing/2014/main" id="{59B6E481-874F-47F4-94A5-E598AFFA544C}"/>
              </a:ext>
            </a:extLst>
          </p:cNvPr>
          <p:cNvSpPr/>
          <p:nvPr/>
        </p:nvSpPr>
        <p:spPr>
          <a:xfrm>
            <a:off x="150607" y="1314896"/>
            <a:ext cx="3248809" cy="1076888"/>
          </a:xfrm>
          <a:prstGeom prst="round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Hoạt động nhóm đôi </a:t>
            </a:r>
          </a:p>
        </p:txBody>
      </p:sp>
    </p:spTree>
    <p:extLst>
      <p:ext uri="{BB962C8B-B14F-4D97-AF65-F5344CB8AC3E}">
        <p14:creationId xmlns:p14="http://schemas.microsoft.com/office/powerpoint/2010/main" val="226209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76333262"/>
</p:tagLst>
</file>

<file path=ppt/theme/theme1.xml><?xml version="1.0" encoding="utf-8"?>
<a:theme xmlns:a="http://schemas.openxmlformats.org/drawingml/2006/main" name="Office Theme">
  <a:themeElements>
    <a:clrScheme name="Custom 15">
      <a:dk1>
        <a:sysClr val="windowText" lastClr="000000"/>
      </a:dk1>
      <a:lt1>
        <a:sysClr val="window" lastClr="FFFFFF"/>
      </a:lt1>
      <a:dk2>
        <a:srgbClr val="454551"/>
      </a:dk2>
      <a:lt2>
        <a:srgbClr val="D8D9DC"/>
      </a:lt2>
      <a:accent1>
        <a:srgbClr val="EE81BD"/>
      </a:accent1>
      <a:accent2>
        <a:srgbClr val="F4D5F5"/>
      </a:accent2>
      <a:accent3>
        <a:srgbClr val="4EA6DC"/>
      </a:accent3>
      <a:accent4>
        <a:srgbClr val="4775E7"/>
      </a:accent4>
      <a:accent5>
        <a:srgbClr val="8971E1"/>
      </a:accent5>
      <a:accent6>
        <a:srgbClr val="D54773"/>
      </a:accent6>
      <a:hlink>
        <a:srgbClr val="6B9F25"/>
      </a:hlink>
      <a:folHlink>
        <a:srgbClr val="8C8C8C"/>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3339</TotalTime>
  <Words>1418</Words>
  <Application>Microsoft Office PowerPoint</Application>
  <PresentationFormat>Widescreen</PresentationFormat>
  <Paragraphs>147</Paragraphs>
  <Slides>29</Slides>
  <Notes>12</Notes>
  <HiddenSlides>0</HiddenSlides>
  <MMClips>21</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29</vt:i4>
      </vt:variant>
    </vt:vector>
  </HeadingPairs>
  <TitlesOfParts>
    <vt:vector size="41" baseType="lpstr">
      <vt:lpstr>Arial</vt:lpstr>
      <vt:lpstr>Segoe Print</vt:lpstr>
      <vt:lpstr>Calibri Light</vt:lpstr>
      <vt:lpstr>Times New Roman</vt:lpstr>
      <vt:lpstr>字魂59号-创粗黑</vt:lpstr>
      <vt:lpstr>Calibri</vt:lpstr>
      <vt:lpstr>UTM Cookies</vt:lpstr>
      <vt:lpstr>Office Theme</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Cúc Nguyễn</cp:lastModifiedBy>
  <cp:revision>369</cp:revision>
  <dcterms:created xsi:type="dcterms:W3CDTF">2021-06-02T01:34:28Z</dcterms:created>
  <dcterms:modified xsi:type="dcterms:W3CDTF">2024-02-16T11:30:09Z</dcterms:modified>
</cp:coreProperties>
</file>