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tiff" ContentType="image/tiff"/>
  <Default Extension="ti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918" r:id="rId1"/>
  </p:sldMasterIdLst>
  <p:notesMasterIdLst>
    <p:notesMasterId r:id="rId27"/>
  </p:notesMasterIdLst>
  <p:sldIdLst>
    <p:sldId id="432" r:id="rId2"/>
    <p:sldId id="433" r:id="rId3"/>
    <p:sldId id="434" r:id="rId4"/>
    <p:sldId id="459" r:id="rId5"/>
    <p:sldId id="451" r:id="rId6"/>
    <p:sldId id="452" r:id="rId7"/>
    <p:sldId id="453" r:id="rId8"/>
    <p:sldId id="460" r:id="rId9"/>
    <p:sldId id="438" r:id="rId10"/>
    <p:sldId id="450" r:id="rId11"/>
    <p:sldId id="458" r:id="rId12"/>
    <p:sldId id="420" r:id="rId13"/>
    <p:sldId id="421" r:id="rId14"/>
    <p:sldId id="422" r:id="rId15"/>
    <p:sldId id="423" r:id="rId16"/>
    <p:sldId id="424" r:id="rId17"/>
    <p:sldId id="425" r:id="rId18"/>
    <p:sldId id="430" r:id="rId19"/>
    <p:sldId id="431" r:id="rId20"/>
    <p:sldId id="462" r:id="rId21"/>
    <p:sldId id="457" r:id="rId22"/>
    <p:sldId id="439" r:id="rId23"/>
    <p:sldId id="461" r:id="rId24"/>
    <p:sldId id="443" r:id="rId25"/>
    <p:sldId id="444" r:id="rId26"/>
  </p:sldIdLst>
  <p:sldSz cx="18288000" cy="10287000"/>
  <p:notesSz cx="6858000" cy="9144000"/>
  <p:embeddedFontLst>
    <p:embeddedFont>
      <p:font typeface="Yu Gothic" panose="020B0400000000000000" pitchFamily="34" charset="-128"/>
      <p:regular r:id="rId28"/>
      <p:bold r:id="rId29"/>
    </p:embeddedFont>
    <p:embeddedFont>
      <p:font typeface="Trebuchet MS" panose="020B0603020202020204" pitchFamily="34" charset="0"/>
      <p:regular r:id="rId30"/>
      <p:bold r:id="rId31"/>
      <p:italic r:id="rId32"/>
      <p:boldItalic r:id="rId33"/>
    </p:embeddedFont>
    <p:embeddedFont>
      <p:font typeface="Rockwell Extra Bold" panose="02060903040505020403" pitchFamily="18" charset="0"/>
      <p:bold r:id="rId34"/>
    </p:embeddedFont>
    <p:embeddedFont>
      <p:font typeface="Impact" panose="020B0806030902050204" pitchFamily="34" charset="0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Wingdings 3" panose="05040102010807070707" pitchFamily="18" charset="2"/>
      <p:regular r:id="rId40"/>
    </p:embeddedFont>
    <p:embeddedFont>
      <p:font typeface="Arial Black" panose="020B0A04020102020204" pitchFamily="34" charset="0"/>
      <p:bold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14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AB3453-E635-455B-AFA7-F68631D0FCE5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0361850-F820-4483-BE64-DB2A8B913F44}">
      <dgm:prSet phldrT="[Text]" custT="1"/>
      <dgm:spPr/>
      <dgm:t>
        <a:bodyPr/>
        <a:lstStyle/>
        <a:p>
          <a:pPr algn="ctr"/>
          <a:r>
            <a:rPr lang="en-US" sz="7200" dirty="0">
              <a:latin typeface="Times New Roman" panose="02020603050405020304" pitchFamily="18" charset="0"/>
              <a:cs typeface="Times New Roman" panose="02020603050405020304" pitchFamily="18" charset="0"/>
            </a:rPr>
            <a:t>Vocabulary</a:t>
          </a:r>
        </a:p>
      </dgm:t>
    </dgm:pt>
    <dgm:pt modelId="{906469E9-08A3-46B2-940A-7E6DC7D21DCF}" type="parTrans" cxnId="{97D123D3-2673-43CF-85B2-4EC5AAF28854}">
      <dgm:prSet/>
      <dgm:spPr/>
      <dgm:t>
        <a:bodyPr/>
        <a:lstStyle/>
        <a:p>
          <a:endParaRPr lang="en-US"/>
        </a:p>
      </dgm:t>
    </dgm:pt>
    <dgm:pt modelId="{0E3CEBBD-F15F-476E-AB13-CA45AE3D8495}" type="sibTrans" cxnId="{97D123D3-2673-43CF-85B2-4EC5AAF28854}">
      <dgm:prSet/>
      <dgm:spPr/>
      <dgm:t>
        <a:bodyPr/>
        <a:lstStyle/>
        <a:p>
          <a:endParaRPr lang="en-US"/>
        </a:p>
      </dgm:t>
    </dgm:pt>
    <dgm:pt modelId="{4B3AF590-F5B3-4E50-983F-332FF45B0BF3}">
      <dgm:prSet phldrT="[Text]" phldr="1"/>
      <dgm:spPr/>
      <dgm:t>
        <a:bodyPr/>
        <a:lstStyle/>
        <a:p>
          <a:endParaRPr lang="en-US" dirty="0"/>
        </a:p>
      </dgm:t>
    </dgm:pt>
    <dgm:pt modelId="{734375FB-53D8-49C1-BF31-488F18A9002A}" type="parTrans" cxnId="{176891C9-9B76-48B8-A044-63ACCA4600A7}">
      <dgm:prSet/>
      <dgm:spPr/>
      <dgm:t>
        <a:bodyPr/>
        <a:lstStyle/>
        <a:p>
          <a:endParaRPr lang="en-US"/>
        </a:p>
      </dgm:t>
    </dgm:pt>
    <dgm:pt modelId="{FF3BBA6F-1948-4C99-B9A9-019A428A0C65}" type="sibTrans" cxnId="{176891C9-9B76-48B8-A044-63ACCA4600A7}">
      <dgm:prSet/>
      <dgm:spPr/>
      <dgm:t>
        <a:bodyPr/>
        <a:lstStyle/>
        <a:p>
          <a:endParaRPr lang="en-US"/>
        </a:p>
      </dgm:t>
    </dgm:pt>
    <dgm:pt modelId="{BDC1493D-FBBD-4B1B-8D02-EF9346592A01}">
      <dgm:prSet phldrT="[Text]" custT="1"/>
      <dgm:spPr/>
      <dgm:t>
        <a:bodyPr/>
        <a:lstStyle/>
        <a:p>
          <a:pPr algn="ctr"/>
          <a:r>
            <a:rPr lang="en-US" sz="7200" dirty="0">
              <a:latin typeface="Times New Roman" panose="02020603050405020304" pitchFamily="18" charset="0"/>
              <a:cs typeface="Times New Roman" panose="02020603050405020304" pitchFamily="18" charset="0"/>
            </a:rPr>
            <a:t>Grammar</a:t>
          </a:r>
          <a:r>
            <a:rPr lang="en-US" sz="6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B4B757FA-F4C8-4E23-A5EC-32FC19CB8965}" type="parTrans" cxnId="{E34EF060-9EAA-4A69-8511-2DCE3D1E8C01}">
      <dgm:prSet/>
      <dgm:spPr/>
      <dgm:t>
        <a:bodyPr/>
        <a:lstStyle/>
        <a:p>
          <a:endParaRPr lang="en-US"/>
        </a:p>
      </dgm:t>
    </dgm:pt>
    <dgm:pt modelId="{5177F4E0-5B27-47BD-8993-1996491CC167}" type="sibTrans" cxnId="{E34EF060-9EAA-4A69-8511-2DCE3D1E8C01}">
      <dgm:prSet/>
      <dgm:spPr/>
      <dgm:t>
        <a:bodyPr/>
        <a:lstStyle/>
        <a:p>
          <a:endParaRPr lang="en-US"/>
        </a:p>
      </dgm:t>
    </dgm:pt>
    <dgm:pt modelId="{7E720DC9-A326-4280-AD54-230CB08BDB67}">
      <dgm:prSet phldrT="[Text]" phldr="1"/>
      <dgm:spPr/>
      <dgm:t>
        <a:bodyPr/>
        <a:lstStyle/>
        <a:p>
          <a:endParaRPr lang="en-US" dirty="0"/>
        </a:p>
      </dgm:t>
    </dgm:pt>
    <dgm:pt modelId="{3D2DFA3B-2AC8-4EDA-9C37-4C16D01DB08E}" type="parTrans" cxnId="{D6A39376-9538-4FDF-957F-1C11F9A97B84}">
      <dgm:prSet/>
      <dgm:spPr/>
      <dgm:t>
        <a:bodyPr/>
        <a:lstStyle/>
        <a:p>
          <a:endParaRPr lang="en-US"/>
        </a:p>
      </dgm:t>
    </dgm:pt>
    <dgm:pt modelId="{D50EAE30-AC98-4F5D-A8A6-8E8BCFFF7F66}" type="sibTrans" cxnId="{D6A39376-9538-4FDF-957F-1C11F9A97B84}">
      <dgm:prSet/>
      <dgm:spPr/>
      <dgm:t>
        <a:bodyPr/>
        <a:lstStyle/>
        <a:p>
          <a:endParaRPr lang="en-US"/>
        </a:p>
      </dgm:t>
    </dgm:pt>
    <dgm:pt modelId="{7C374F37-6E76-4D85-98D1-1E3389BE0E74}">
      <dgm:prSet phldrT="[Text]" custT="1"/>
      <dgm:spPr/>
      <dgm:t>
        <a:bodyPr/>
        <a:lstStyle/>
        <a:p>
          <a:pPr algn="ctr"/>
          <a:r>
            <a:rPr lang="en-US" sz="7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Project</a:t>
          </a:r>
          <a:endParaRPr lang="en-US" sz="7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D47664-595E-469B-BFB8-945C9CDED290}" type="parTrans" cxnId="{8415FB2A-EA69-49A3-ABD7-C1C04D146A31}">
      <dgm:prSet/>
      <dgm:spPr/>
      <dgm:t>
        <a:bodyPr/>
        <a:lstStyle/>
        <a:p>
          <a:endParaRPr lang="en-US"/>
        </a:p>
      </dgm:t>
    </dgm:pt>
    <dgm:pt modelId="{DAA2EA72-7470-4933-8E10-55DF1F10E8DE}" type="sibTrans" cxnId="{8415FB2A-EA69-49A3-ABD7-C1C04D146A31}">
      <dgm:prSet/>
      <dgm:spPr/>
      <dgm:t>
        <a:bodyPr/>
        <a:lstStyle/>
        <a:p>
          <a:endParaRPr lang="en-US"/>
        </a:p>
      </dgm:t>
    </dgm:pt>
    <dgm:pt modelId="{F359A7F1-BCE8-4CF0-887C-4286C958CB8E}">
      <dgm:prSet phldrT="[Text]" phldr="1"/>
      <dgm:spPr/>
      <dgm:t>
        <a:bodyPr/>
        <a:lstStyle/>
        <a:p>
          <a:endParaRPr lang="en-US" dirty="0"/>
        </a:p>
      </dgm:t>
    </dgm:pt>
    <dgm:pt modelId="{AB10B885-9BCC-4E17-AA5C-A01C6DB405C0}" type="sibTrans" cxnId="{D1001FFD-5578-4120-A6A8-125E87E0D832}">
      <dgm:prSet/>
      <dgm:spPr/>
      <dgm:t>
        <a:bodyPr/>
        <a:lstStyle/>
        <a:p>
          <a:endParaRPr lang="en-US"/>
        </a:p>
      </dgm:t>
    </dgm:pt>
    <dgm:pt modelId="{20078EAF-0594-4546-A74F-0EAFE045DE79}" type="parTrans" cxnId="{D1001FFD-5578-4120-A6A8-125E87E0D832}">
      <dgm:prSet/>
      <dgm:spPr/>
      <dgm:t>
        <a:bodyPr/>
        <a:lstStyle/>
        <a:p>
          <a:endParaRPr lang="en-US"/>
        </a:p>
      </dgm:t>
    </dgm:pt>
    <dgm:pt modelId="{E846787F-960D-4743-AFC6-C0DAC4E32B1A}" type="pres">
      <dgm:prSet presAssocID="{ACAB3453-E635-455B-AFA7-F68631D0FCE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FBECC6BC-35C8-4D73-8C82-F6242B5D12A7}" type="pres">
      <dgm:prSet presAssocID="{F359A7F1-BCE8-4CF0-887C-4286C958CB8E}" presName="parenttextcomposite" presStyleCnt="0"/>
      <dgm:spPr/>
    </dgm:pt>
    <dgm:pt modelId="{F55AF14A-86B0-4B67-A18B-AB596E826A68}" type="pres">
      <dgm:prSet presAssocID="{F359A7F1-BCE8-4CF0-887C-4286C958CB8E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E1015F-0882-4FA8-8FDE-1AFB66FCD4DA}" type="pres">
      <dgm:prSet presAssocID="{F359A7F1-BCE8-4CF0-887C-4286C958CB8E}" presName="composite" presStyleCnt="0"/>
      <dgm:spPr/>
    </dgm:pt>
    <dgm:pt modelId="{F097B7CF-60C7-4E50-9224-C78313D55970}" type="pres">
      <dgm:prSet presAssocID="{F359A7F1-BCE8-4CF0-887C-4286C958CB8E}" presName="chevron1" presStyleLbl="alignNode1" presStyleIdx="0" presStyleCnt="21"/>
      <dgm:spPr/>
    </dgm:pt>
    <dgm:pt modelId="{F3E8A5E3-98CD-438E-9484-0DEB08FEF9D4}" type="pres">
      <dgm:prSet presAssocID="{F359A7F1-BCE8-4CF0-887C-4286C958CB8E}" presName="chevron2" presStyleLbl="alignNode1" presStyleIdx="1" presStyleCnt="21"/>
      <dgm:spPr/>
    </dgm:pt>
    <dgm:pt modelId="{D4A5C8F4-EFE4-4167-A6FA-01CFC1C55E0D}" type="pres">
      <dgm:prSet presAssocID="{F359A7F1-BCE8-4CF0-887C-4286C958CB8E}" presName="chevron3" presStyleLbl="alignNode1" presStyleIdx="2" presStyleCnt="21"/>
      <dgm:spPr/>
    </dgm:pt>
    <dgm:pt modelId="{6D302C33-5C2D-445A-B2A7-A423E9E4C411}" type="pres">
      <dgm:prSet presAssocID="{F359A7F1-BCE8-4CF0-887C-4286C958CB8E}" presName="chevron4" presStyleLbl="alignNode1" presStyleIdx="3" presStyleCnt="21"/>
      <dgm:spPr/>
    </dgm:pt>
    <dgm:pt modelId="{6B499179-454E-4A73-92FB-AF8A159DAAA9}" type="pres">
      <dgm:prSet presAssocID="{F359A7F1-BCE8-4CF0-887C-4286C958CB8E}" presName="chevron5" presStyleLbl="alignNode1" presStyleIdx="4" presStyleCnt="21"/>
      <dgm:spPr/>
    </dgm:pt>
    <dgm:pt modelId="{DDEB82FA-73D1-46AB-AB81-361DFACA0A4C}" type="pres">
      <dgm:prSet presAssocID="{F359A7F1-BCE8-4CF0-887C-4286C958CB8E}" presName="chevron6" presStyleLbl="alignNode1" presStyleIdx="5" presStyleCnt="21"/>
      <dgm:spPr/>
    </dgm:pt>
    <dgm:pt modelId="{87CB067E-A715-4E4C-AE3F-03C2D0F2E46A}" type="pres">
      <dgm:prSet presAssocID="{F359A7F1-BCE8-4CF0-887C-4286C958CB8E}" presName="chevron7" presStyleLbl="alignNode1" presStyleIdx="6" presStyleCnt="21"/>
      <dgm:spPr/>
    </dgm:pt>
    <dgm:pt modelId="{87C1876D-D292-4260-AE19-EFE00827F60D}" type="pres">
      <dgm:prSet presAssocID="{F359A7F1-BCE8-4CF0-887C-4286C958CB8E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6BA95E-35A4-4EDD-AB7D-CBD3ACBF5FAC}" type="pres">
      <dgm:prSet presAssocID="{AB10B885-9BCC-4E17-AA5C-A01C6DB405C0}" presName="sibTrans" presStyleCnt="0"/>
      <dgm:spPr/>
    </dgm:pt>
    <dgm:pt modelId="{253B6541-FA96-4E99-A6F4-E99E92EF007A}" type="pres">
      <dgm:prSet presAssocID="{4B3AF590-F5B3-4E50-983F-332FF45B0BF3}" presName="parenttextcomposite" presStyleCnt="0"/>
      <dgm:spPr/>
    </dgm:pt>
    <dgm:pt modelId="{CE9643F3-B266-43EE-939B-D2CA20AAA601}" type="pres">
      <dgm:prSet presAssocID="{4B3AF590-F5B3-4E50-983F-332FF45B0BF3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9BE83-BF86-4346-B4AA-D14E2D1EE8D3}" type="pres">
      <dgm:prSet presAssocID="{4B3AF590-F5B3-4E50-983F-332FF45B0BF3}" presName="composite" presStyleCnt="0"/>
      <dgm:spPr/>
    </dgm:pt>
    <dgm:pt modelId="{6932007E-BFF1-474A-AAEB-7AC2F683094E}" type="pres">
      <dgm:prSet presAssocID="{4B3AF590-F5B3-4E50-983F-332FF45B0BF3}" presName="chevron1" presStyleLbl="alignNode1" presStyleIdx="7" presStyleCnt="21"/>
      <dgm:spPr/>
    </dgm:pt>
    <dgm:pt modelId="{B44D1DF5-76B2-4FA5-A1B7-6513455CDC7C}" type="pres">
      <dgm:prSet presAssocID="{4B3AF590-F5B3-4E50-983F-332FF45B0BF3}" presName="chevron2" presStyleLbl="alignNode1" presStyleIdx="8" presStyleCnt="21"/>
      <dgm:spPr/>
    </dgm:pt>
    <dgm:pt modelId="{1890C6C4-FE54-458F-841C-1E6F98E93A81}" type="pres">
      <dgm:prSet presAssocID="{4B3AF590-F5B3-4E50-983F-332FF45B0BF3}" presName="chevron3" presStyleLbl="alignNode1" presStyleIdx="9" presStyleCnt="21"/>
      <dgm:spPr/>
    </dgm:pt>
    <dgm:pt modelId="{DBF430FF-772F-4E76-A32B-4FDF2C3F4739}" type="pres">
      <dgm:prSet presAssocID="{4B3AF590-F5B3-4E50-983F-332FF45B0BF3}" presName="chevron4" presStyleLbl="alignNode1" presStyleIdx="10" presStyleCnt="21"/>
      <dgm:spPr/>
    </dgm:pt>
    <dgm:pt modelId="{5D3FB7F4-6951-4FA8-B484-78C45CCC6F69}" type="pres">
      <dgm:prSet presAssocID="{4B3AF590-F5B3-4E50-983F-332FF45B0BF3}" presName="chevron5" presStyleLbl="alignNode1" presStyleIdx="11" presStyleCnt="21"/>
      <dgm:spPr/>
    </dgm:pt>
    <dgm:pt modelId="{D3726249-2DC6-40D9-8E4D-818EFFC8A2D0}" type="pres">
      <dgm:prSet presAssocID="{4B3AF590-F5B3-4E50-983F-332FF45B0BF3}" presName="chevron6" presStyleLbl="alignNode1" presStyleIdx="12" presStyleCnt="21"/>
      <dgm:spPr/>
    </dgm:pt>
    <dgm:pt modelId="{9609BAC6-C356-41DB-B1E7-93332BB75278}" type="pres">
      <dgm:prSet presAssocID="{4B3AF590-F5B3-4E50-983F-332FF45B0BF3}" presName="chevron7" presStyleLbl="alignNode1" presStyleIdx="13" presStyleCnt="21"/>
      <dgm:spPr/>
    </dgm:pt>
    <dgm:pt modelId="{7EE42D12-6FC0-432E-B13D-348FAA3019E8}" type="pres">
      <dgm:prSet presAssocID="{4B3AF590-F5B3-4E50-983F-332FF45B0BF3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9B0E33-941C-49DE-ACE8-C0B809929C89}" type="pres">
      <dgm:prSet presAssocID="{FF3BBA6F-1948-4C99-B9A9-019A428A0C65}" presName="sibTrans" presStyleCnt="0"/>
      <dgm:spPr/>
    </dgm:pt>
    <dgm:pt modelId="{D9A248E0-174F-4A54-AB78-40BD213867F8}" type="pres">
      <dgm:prSet presAssocID="{7E720DC9-A326-4280-AD54-230CB08BDB67}" presName="parenttextcomposite" presStyleCnt="0"/>
      <dgm:spPr/>
    </dgm:pt>
    <dgm:pt modelId="{68AF96BA-2B11-4470-B9C3-000D46886C52}" type="pres">
      <dgm:prSet presAssocID="{7E720DC9-A326-4280-AD54-230CB08BDB67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4A5E32-3BD1-4A8E-9A3F-8E3DA3A90AC0}" type="pres">
      <dgm:prSet presAssocID="{7E720DC9-A326-4280-AD54-230CB08BDB67}" presName="composite" presStyleCnt="0"/>
      <dgm:spPr/>
    </dgm:pt>
    <dgm:pt modelId="{B8FB2B6F-DBFF-4A1D-9DEB-91D3C5AA6CAF}" type="pres">
      <dgm:prSet presAssocID="{7E720DC9-A326-4280-AD54-230CB08BDB67}" presName="chevron1" presStyleLbl="alignNode1" presStyleIdx="14" presStyleCnt="21"/>
      <dgm:spPr/>
    </dgm:pt>
    <dgm:pt modelId="{388A6533-04E5-4573-8CC4-8D5782C69BE7}" type="pres">
      <dgm:prSet presAssocID="{7E720DC9-A326-4280-AD54-230CB08BDB67}" presName="chevron2" presStyleLbl="alignNode1" presStyleIdx="15" presStyleCnt="21"/>
      <dgm:spPr/>
    </dgm:pt>
    <dgm:pt modelId="{E8FE21CC-2A3F-4F7C-B09D-E8FEAD3765CF}" type="pres">
      <dgm:prSet presAssocID="{7E720DC9-A326-4280-AD54-230CB08BDB67}" presName="chevron3" presStyleLbl="alignNode1" presStyleIdx="16" presStyleCnt="21"/>
      <dgm:spPr/>
    </dgm:pt>
    <dgm:pt modelId="{22C713CD-67F8-4A7C-AB78-5D636FD64CE1}" type="pres">
      <dgm:prSet presAssocID="{7E720DC9-A326-4280-AD54-230CB08BDB67}" presName="chevron4" presStyleLbl="alignNode1" presStyleIdx="17" presStyleCnt="21"/>
      <dgm:spPr/>
    </dgm:pt>
    <dgm:pt modelId="{84623B81-9945-4B56-BC32-56587510BD00}" type="pres">
      <dgm:prSet presAssocID="{7E720DC9-A326-4280-AD54-230CB08BDB67}" presName="chevron5" presStyleLbl="alignNode1" presStyleIdx="18" presStyleCnt="21"/>
      <dgm:spPr/>
    </dgm:pt>
    <dgm:pt modelId="{2A910F6E-7F08-4C6E-9656-D0C6E3C12348}" type="pres">
      <dgm:prSet presAssocID="{7E720DC9-A326-4280-AD54-230CB08BDB67}" presName="chevron6" presStyleLbl="alignNode1" presStyleIdx="19" presStyleCnt="21"/>
      <dgm:spPr/>
    </dgm:pt>
    <dgm:pt modelId="{9F583B51-3E4D-4E06-BC9A-6512E6BAF584}" type="pres">
      <dgm:prSet presAssocID="{7E720DC9-A326-4280-AD54-230CB08BDB67}" presName="chevron7" presStyleLbl="alignNode1" presStyleIdx="20" presStyleCnt="21"/>
      <dgm:spPr/>
    </dgm:pt>
    <dgm:pt modelId="{58013576-29AF-479D-8A1F-0D285327867C}" type="pres">
      <dgm:prSet presAssocID="{7E720DC9-A326-4280-AD54-230CB08BDB67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DD1A2B-2A99-4A9C-86DA-7080FFAECBDF}" type="presOf" srcId="{7E720DC9-A326-4280-AD54-230CB08BDB67}" destId="{68AF96BA-2B11-4470-B9C3-000D46886C52}" srcOrd="0" destOrd="0" presId="urn:microsoft.com/office/officeart/2008/layout/VerticalAccentList"/>
    <dgm:cxn modelId="{D1001FFD-5578-4120-A6A8-125E87E0D832}" srcId="{ACAB3453-E635-455B-AFA7-F68631D0FCE5}" destId="{F359A7F1-BCE8-4CF0-887C-4286C958CB8E}" srcOrd="0" destOrd="0" parTransId="{20078EAF-0594-4546-A74F-0EAFE045DE79}" sibTransId="{AB10B885-9BCC-4E17-AA5C-A01C6DB405C0}"/>
    <dgm:cxn modelId="{1B3E0685-7369-4AFB-99AF-97276EC8F144}" type="presOf" srcId="{F359A7F1-BCE8-4CF0-887C-4286C958CB8E}" destId="{F55AF14A-86B0-4B67-A18B-AB596E826A68}" srcOrd="0" destOrd="0" presId="urn:microsoft.com/office/officeart/2008/layout/VerticalAccentList"/>
    <dgm:cxn modelId="{DD0C59A2-3F8F-48FB-B149-63BA3906D34F}" type="presOf" srcId="{D0361850-F820-4483-BE64-DB2A8B913F44}" destId="{87C1876D-D292-4260-AE19-EFE00827F60D}" srcOrd="0" destOrd="0" presId="urn:microsoft.com/office/officeart/2008/layout/VerticalAccentList"/>
    <dgm:cxn modelId="{8017B814-79AE-49BD-95BA-605396ADEEA2}" type="presOf" srcId="{BDC1493D-FBBD-4B1B-8D02-EF9346592A01}" destId="{7EE42D12-6FC0-432E-B13D-348FAA3019E8}" srcOrd="0" destOrd="0" presId="urn:microsoft.com/office/officeart/2008/layout/VerticalAccentList"/>
    <dgm:cxn modelId="{8415FB2A-EA69-49A3-ABD7-C1C04D146A31}" srcId="{7E720DC9-A326-4280-AD54-230CB08BDB67}" destId="{7C374F37-6E76-4D85-98D1-1E3389BE0E74}" srcOrd="0" destOrd="0" parTransId="{5BD47664-595E-469B-BFB8-945C9CDED290}" sibTransId="{DAA2EA72-7470-4933-8E10-55DF1F10E8DE}"/>
    <dgm:cxn modelId="{39038F92-A168-4A4A-812A-5360F420851C}" type="presOf" srcId="{7C374F37-6E76-4D85-98D1-1E3389BE0E74}" destId="{58013576-29AF-479D-8A1F-0D285327867C}" srcOrd="0" destOrd="0" presId="urn:microsoft.com/office/officeart/2008/layout/VerticalAccentList"/>
    <dgm:cxn modelId="{97D123D3-2673-43CF-85B2-4EC5AAF28854}" srcId="{F359A7F1-BCE8-4CF0-887C-4286C958CB8E}" destId="{D0361850-F820-4483-BE64-DB2A8B913F44}" srcOrd="0" destOrd="0" parTransId="{906469E9-08A3-46B2-940A-7E6DC7D21DCF}" sibTransId="{0E3CEBBD-F15F-476E-AB13-CA45AE3D8495}"/>
    <dgm:cxn modelId="{D6A39376-9538-4FDF-957F-1C11F9A97B84}" srcId="{ACAB3453-E635-455B-AFA7-F68631D0FCE5}" destId="{7E720DC9-A326-4280-AD54-230CB08BDB67}" srcOrd="2" destOrd="0" parTransId="{3D2DFA3B-2AC8-4EDA-9C37-4C16D01DB08E}" sibTransId="{D50EAE30-AC98-4F5D-A8A6-8E8BCFFF7F66}"/>
    <dgm:cxn modelId="{E34EF060-9EAA-4A69-8511-2DCE3D1E8C01}" srcId="{4B3AF590-F5B3-4E50-983F-332FF45B0BF3}" destId="{BDC1493D-FBBD-4B1B-8D02-EF9346592A01}" srcOrd="0" destOrd="0" parTransId="{B4B757FA-F4C8-4E23-A5EC-32FC19CB8965}" sibTransId="{5177F4E0-5B27-47BD-8993-1996491CC167}"/>
    <dgm:cxn modelId="{3A1905DC-A5FB-4DAE-8FE3-FB4C66807687}" type="presOf" srcId="{4B3AF590-F5B3-4E50-983F-332FF45B0BF3}" destId="{CE9643F3-B266-43EE-939B-D2CA20AAA601}" srcOrd="0" destOrd="0" presId="urn:microsoft.com/office/officeart/2008/layout/VerticalAccentList"/>
    <dgm:cxn modelId="{176891C9-9B76-48B8-A044-63ACCA4600A7}" srcId="{ACAB3453-E635-455B-AFA7-F68631D0FCE5}" destId="{4B3AF590-F5B3-4E50-983F-332FF45B0BF3}" srcOrd="1" destOrd="0" parTransId="{734375FB-53D8-49C1-BF31-488F18A9002A}" sibTransId="{FF3BBA6F-1948-4C99-B9A9-019A428A0C65}"/>
    <dgm:cxn modelId="{51E5F0C3-0AFD-442E-ACDA-28C1A76771E3}" type="presOf" srcId="{ACAB3453-E635-455B-AFA7-F68631D0FCE5}" destId="{E846787F-960D-4743-AFC6-C0DAC4E32B1A}" srcOrd="0" destOrd="0" presId="urn:microsoft.com/office/officeart/2008/layout/VerticalAccentList"/>
    <dgm:cxn modelId="{7BFE86A5-56FD-43FE-84F9-BC238B4CDACC}" type="presParOf" srcId="{E846787F-960D-4743-AFC6-C0DAC4E32B1A}" destId="{FBECC6BC-35C8-4D73-8C82-F6242B5D12A7}" srcOrd="0" destOrd="0" presId="urn:microsoft.com/office/officeart/2008/layout/VerticalAccentList"/>
    <dgm:cxn modelId="{4291F7C7-3572-479A-843F-632D5A72123A}" type="presParOf" srcId="{FBECC6BC-35C8-4D73-8C82-F6242B5D12A7}" destId="{F55AF14A-86B0-4B67-A18B-AB596E826A68}" srcOrd="0" destOrd="0" presId="urn:microsoft.com/office/officeart/2008/layout/VerticalAccentList"/>
    <dgm:cxn modelId="{E03F0B08-D24E-4649-A95C-E4652495539E}" type="presParOf" srcId="{E846787F-960D-4743-AFC6-C0DAC4E32B1A}" destId="{68E1015F-0882-4FA8-8FDE-1AFB66FCD4DA}" srcOrd="1" destOrd="0" presId="urn:microsoft.com/office/officeart/2008/layout/VerticalAccentList"/>
    <dgm:cxn modelId="{1980B2B3-2CEB-40E9-B0B7-FB023E61E844}" type="presParOf" srcId="{68E1015F-0882-4FA8-8FDE-1AFB66FCD4DA}" destId="{F097B7CF-60C7-4E50-9224-C78313D55970}" srcOrd="0" destOrd="0" presId="urn:microsoft.com/office/officeart/2008/layout/VerticalAccentList"/>
    <dgm:cxn modelId="{8CE1A0C7-C987-43E5-81DB-83A3D184005E}" type="presParOf" srcId="{68E1015F-0882-4FA8-8FDE-1AFB66FCD4DA}" destId="{F3E8A5E3-98CD-438E-9484-0DEB08FEF9D4}" srcOrd="1" destOrd="0" presId="urn:microsoft.com/office/officeart/2008/layout/VerticalAccentList"/>
    <dgm:cxn modelId="{C9144AAA-8E19-440F-B39A-A8E07120D0AF}" type="presParOf" srcId="{68E1015F-0882-4FA8-8FDE-1AFB66FCD4DA}" destId="{D4A5C8F4-EFE4-4167-A6FA-01CFC1C55E0D}" srcOrd="2" destOrd="0" presId="urn:microsoft.com/office/officeart/2008/layout/VerticalAccentList"/>
    <dgm:cxn modelId="{CDBFBD83-5197-4D41-B821-9C49F4B20255}" type="presParOf" srcId="{68E1015F-0882-4FA8-8FDE-1AFB66FCD4DA}" destId="{6D302C33-5C2D-445A-B2A7-A423E9E4C411}" srcOrd="3" destOrd="0" presId="urn:microsoft.com/office/officeart/2008/layout/VerticalAccentList"/>
    <dgm:cxn modelId="{756215DD-B2BE-441E-B960-B36C1E9D342A}" type="presParOf" srcId="{68E1015F-0882-4FA8-8FDE-1AFB66FCD4DA}" destId="{6B499179-454E-4A73-92FB-AF8A159DAAA9}" srcOrd="4" destOrd="0" presId="urn:microsoft.com/office/officeart/2008/layout/VerticalAccentList"/>
    <dgm:cxn modelId="{FA551A00-5503-470D-9323-5E5D3007ADB3}" type="presParOf" srcId="{68E1015F-0882-4FA8-8FDE-1AFB66FCD4DA}" destId="{DDEB82FA-73D1-46AB-AB81-361DFACA0A4C}" srcOrd="5" destOrd="0" presId="urn:microsoft.com/office/officeart/2008/layout/VerticalAccentList"/>
    <dgm:cxn modelId="{787F098C-E620-49CA-BE71-DDA8612B6514}" type="presParOf" srcId="{68E1015F-0882-4FA8-8FDE-1AFB66FCD4DA}" destId="{87CB067E-A715-4E4C-AE3F-03C2D0F2E46A}" srcOrd="6" destOrd="0" presId="urn:microsoft.com/office/officeart/2008/layout/VerticalAccentList"/>
    <dgm:cxn modelId="{53D4511B-6F3E-498E-9975-575A73C4A80B}" type="presParOf" srcId="{68E1015F-0882-4FA8-8FDE-1AFB66FCD4DA}" destId="{87C1876D-D292-4260-AE19-EFE00827F60D}" srcOrd="7" destOrd="0" presId="urn:microsoft.com/office/officeart/2008/layout/VerticalAccentList"/>
    <dgm:cxn modelId="{5C76B023-A735-4387-A872-DAA8626B7BB3}" type="presParOf" srcId="{E846787F-960D-4743-AFC6-C0DAC4E32B1A}" destId="{426BA95E-35A4-4EDD-AB7D-CBD3ACBF5FAC}" srcOrd="2" destOrd="0" presId="urn:microsoft.com/office/officeart/2008/layout/VerticalAccentList"/>
    <dgm:cxn modelId="{21A5E5C4-7253-43EA-86E3-4771E99FDE77}" type="presParOf" srcId="{E846787F-960D-4743-AFC6-C0DAC4E32B1A}" destId="{253B6541-FA96-4E99-A6F4-E99E92EF007A}" srcOrd="3" destOrd="0" presId="urn:microsoft.com/office/officeart/2008/layout/VerticalAccentList"/>
    <dgm:cxn modelId="{99B32E21-6D3D-4F74-8D63-AC8978605A9D}" type="presParOf" srcId="{253B6541-FA96-4E99-A6F4-E99E92EF007A}" destId="{CE9643F3-B266-43EE-939B-D2CA20AAA601}" srcOrd="0" destOrd="0" presId="urn:microsoft.com/office/officeart/2008/layout/VerticalAccentList"/>
    <dgm:cxn modelId="{E1E0EA6C-988E-4A0C-BF37-E33AC8AA3A6F}" type="presParOf" srcId="{E846787F-960D-4743-AFC6-C0DAC4E32B1A}" destId="{6B49BE83-BF86-4346-B4AA-D14E2D1EE8D3}" srcOrd="4" destOrd="0" presId="urn:microsoft.com/office/officeart/2008/layout/VerticalAccentList"/>
    <dgm:cxn modelId="{5699DA3B-2A7A-4AB8-B76F-BC427A0968E5}" type="presParOf" srcId="{6B49BE83-BF86-4346-B4AA-D14E2D1EE8D3}" destId="{6932007E-BFF1-474A-AAEB-7AC2F683094E}" srcOrd="0" destOrd="0" presId="urn:microsoft.com/office/officeart/2008/layout/VerticalAccentList"/>
    <dgm:cxn modelId="{52968989-CBD8-4AEE-BEB6-C3AD7B68AD3D}" type="presParOf" srcId="{6B49BE83-BF86-4346-B4AA-D14E2D1EE8D3}" destId="{B44D1DF5-76B2-4FA5-A1B7-6513455CDC7C}" srcOrd="1" destOrd="0" presId="urn:microsoft.com/office/officeart/2008/layout/VerticalAccentList"/>
    <dgm:cxn modelId="{A928F29B-A6B3-4E0F-916F-5B84668BB229}" type="presParOf" srcId="{6B49BE83-BF86-4346-B4AA-D14E2D1EE8D3}" destId="{1890C6C4-FE54-458F-841C-1E6F98E93A81}" srcOrd="2" destOrd="0" presId="urn:microsoft.com/office/officeart/2008/layout/VerticalAccentList"/>
    <dgm:cxn modelId="{A63FAED7-2FE7-40EB-ADF6-093D7D398489}" type="presParOf" srcId="{6B49BE83-BF86-4346-B4AA-D14E2D1EE8D3}" destId="{DBF430FF-772F-4E76-A32B-4FDF2C3F4739}" srcOrd="3" destOrd="0" presId="urn:microsoft.com/office/officeart/2008/layout/VerticalAccentList"/>
    <dgm:cxn modelId="{D57827CB-4805-47AE-905D-76A678982C07}" type="presParOf" srcId="{6B49BE83-BF86-4346-B4AA-D14E2D1EE8D3}" destId="{5D3FB7F4-6951-4FA8-B484-78C45CCC6F69}" srcOrd="4" destOrd="0" presId="urn:microsoft.com/office/officeart/2008/layout/VerticalAccentList"/>
    <dgm:cxn modelId="{6330D6E2-E308-4D75-925C-A9BA9D027D96}" type="presParOf" srcId="{6B49BE83-BF86-4346-B4AA-D14E2D1EE8D3}" destId="{D3726249-2DC6-40D9-8E4D-818EFFC8A2D0}" srcOrd="5" destOrd="0" presId="urn:microsoft.com/office/officeart/2008/layout/VerticalAccentList"/>
    <dgm:cxn modelId="{2DA93655-1008-41AA-9189-D489279DA5B5}" type="presParOf" srcId="{6B49BE83-BF86-4346-B4AA-D14E2D1EE8D3}" destId="{9609BAC6-C356-41DB-B1E7-93332BB75278}" srcOrd="6" destOrd="0" presId="urn:microsoft.com/office/officeart/2008/layout/VerticalAccentList"/>
    <dgm:cxn modelId="{A59D1601-8725-4163-B1FB-18560FCAE57A}" type="presParOf" srcId="{6B49BE83-BF86-4346-B4AA-D14E2D1EE8D3}" destId="{7EE42D12-6FC0-432E-B13D-348FAA3019E8}" srcOrd="7" destOrd="0" presId="urn:microsoft.com/office/officeart/2008/layout/VerticalAccentList"/>
    <dgm:cxn modelId="{DC90856E-7507-43EF-A055-55BB462A1916}" type="presParOf" srcId="{E846787F-960D-4743-AFC6-C0DAC4E32B1A}" destId="{BE9B0E33-941C-49DE-ACE8-C0B809929C89}" srcOrd="5" destOrd="0" presId="urn:microsoft.com/office/officeart/2008/layout/VerticalAccentList"/>
    <dgm:cxn modelId="{8C3ED0DE-7C0A-468C-9E66-DE53834264BB}" type="presParOf" srcId="{E846787F-960D-4743-AFC6-C0DAC4E32B1A}" destId="{D9A248E0-174F-4A54-AB78-40BD213867F8}" srcOrd="6" destOrd="0" presId="urn:microsoft.com/office/officeart/2008/layout/VerticalAccentList"/>
    <dgm:cxn modelId="{CC68F113-3C02-433C-BF7E-7AD3B11DBDF5}" type="presParOf" srcId="{D9A248E0-174F-4A54-AB78-40BD213867F8}" destId="{68AF96BA-2B11-4470-B9C3-000D46886C52}" srcOrd="0" destOrd="0" presId="urn:microsoft.com/office/officeart/2008/layout/VerticalAccentList"/>
    <dgm:cxn modelId="{835AA747-0583-4250-902A-AB608AB9D4C3}" type="presParOf" srcId="{E846787F-960D-4743-AFC6-C0DAC4E32B1A}" destId="{414A5E32-3BD1-4A8E-9A3F-8E3DA3A90AC0}" srcOrd="7" destOrd="0" presId="urn:microsoft.com/office/officeart/2008/layout/VerticalAccentList"/>
    <dgm:cxn modelId="{F439A964-7511-4552-89B8-C64C775FA57B}" type="presParOf" srcId="{414A5E32-3BD1-4A8E-9A3F-8E3DA3A90AC0}" destId="{B8FB2B6F-DBFF-4A1D-9DEB-91D3C5AA6CAF}" srcOrd="0" destOrd="0" presId="urn:microsoft.com/office/officeart/2008/layout/VerticalAccentList"/>
    <dgm:cxn modelId="{2B68B6D6-0DA3-4A84-8A97-99432ADFEA94}" type="presParOf" srcId="{414A5E32-3BD1-4A8E-9A3F-8E3DA3A90AC0}" destId="{388A6533-04E5-4573-8CC4-8D5782C69BE7}" srcOrd="1" destOrd="0" presId="urn:microsoft.com/office/officeart/2008/layout/VerticalAccentList"/>
    <dgm:cxn modelId="{874A87E3-C9D4-416E-96A2-DD4E4FB90606}" type="presParOf" srcId="{414A5E32-3BD1-4A8E-9A3F-8E3DA3A90AC0}" destId="{E8FE21CC-2A3F-4F7C-B09D-E8FEAD3765CF}" srcOrd="2" destOrd="0" presId="urn:microsoft.com/office/officeart/2008/layout/VerticalAccentList"/>
    <dgm:cxn modelId="{564FE2F6-9A80-46BD-B127-ED6C1A52C67B}" type="presParOf" srcId="{414A5E32-3BD1-4A8E-9A3F-8E3DA3A90AC0}" destId="{22C713CD-67F8-4A7C-AB78-5D636FD64CE1}" srcOrd="3" destOrd="0" presId="urn:microsoft.com/office/officeart/2008/layout/VerticalAccentList"/>
    <dgm:cxn modelId="{1E0F71C2-8CFE-4D00-9EB8-757A8FA97DE4}" type="presParOf" srcId="{414A5E32-3BD1-4A8E-9A3F-8E3DA3A90AC0}" destId="{84623B81-9945-4B56-BC32-56587510BD00}" srcOrd="4" destOrd="0" presId="urn:microsoft.com/office/officeart/2008/layout/VerticalAccentList"/>
    <dgm:cxn modelId="{2AA5555E-A370-4535-B343-C4F3E3038332}" type="presParOf" srcId="{414A5E32-3BD1-4A8E-9A3F-8E3DA3A90AC0}" destId="{2A910F6E-7F08-4C6E-9656-D0C6E3C12348}" srcOrd="5" destOrd="0" presId="urn:microsoft.com/office/officeart/2008/layout/VerticalAccentList"/>
    <dgm:cxn modelId="{70CD6D2D-5C36-4367-A603-C32CFF82EFBD}" type="presParOf" srcId="{414A5E32-3BD1-4A8E-9A3F-8E3DA3A90AC0}" destId="{9F583B51-3E4D-4E06-BC9A-6512E6BAF584}" srcOrd="6" destOrd="0" presId="urn:microsoft.com/office/officeart/2008/layout/VerticalAccentList"/>
    <dgm:cxn modelId="{287F87A0-C788-4A5F-AC8E-8D84CA732713}" type="presParOf" srcId="{414A5E32-3BD1-4A8E-9A3F-8E3DA3A90AC0}" destId="{58013576-29AF-479D-8A1F-0D285327867C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AF14A-86B0-4B67-A18B-AB596E826A68}">
      <dsp:nvSpPr>
        <dsp:cNvPr id="0" name=""/>
        <dsp:cNvSpPr/>
      </dsp:nvSpPr>
      <dsp:spPr>
        <a:xfrm>
          <a:off x="1533536" y="98"/>
          <a:ext cx="7631655" cy="693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b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300" kern="1200" dirty="0"/>
        </a:p>
      </dsp:txBody>
      <dsp:txXfrm>
        <a:off x="1533536" y="98"/>
        <a:ext cx="7631655" cy="693786"/>
      </dsp:txXfrm>
    </dsp:sp>
    <dsp:sp modelId="{F097B7CF-60C7-4E50-9224-C78313D55970}">
      <dsp:nvSpPr>
        <dsp:cNvPr id="0" name=""/>
        <dsp:cNvSpPr/>
      </dsp:nvSpPr>
      <dsp:spPr>
        <a:xfrm>
          <a:off x="1533536" y="693884"/>
          <a:ext cx="1785807" cy="141326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E8A5E3-98CD-438E-9484-0DEB08FEF9D4}">
      <dsp:nvSpPr>
        <dsp:cNvPr id="0" name=""/>
        <dsp:cNvSpPr/>
      </dsp:nvSpPr>
      <dsp:spPr>
        <a:xfrm>
          <a:off x="2606208" y="693884"/>
          <a:ext cx="1785807" cy="141326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5C8F4-EFE4-4167-A6FA-01CFC1C55E0D}">
      <dsp:nvSpPr>
        <dsp:cNvPr id="0" name=""/>
        <dsp:cNvSpPr/>
      </dsp:nvSpPr>
      <dsp:spPr>
        <a:xfrm>
          <a:off x="3679727" y="693884"/>
          <a:ext cx="1785807" cy="141326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302C33-5C2D-445A-B2A7-A423E9E4C411}">
      <dsp:nvSpPr>
        <dsp:cNvPr id="0" name=""/>
        <dsp:cNvSpPr/>
      </dsp:nvSpPr>
      <dsp:spPr>
        <a:xfrm>
          <a:off x="4752399" y="693884"/>
          <a:ext cx="1785807" cy="141326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99179-454E-4A73-92FB-AF8A159DAAA9}">
      <dsp:nvSpPr>
        <dsp:cNvPr id="0" name=""/>
        <dsp:cNvSpPr/>
      </dsp:nvSpPr>
      <dsp:spPr>
        <a:xfrm>
          <a:off x="5825918" y="693884"/>
          <a:ext cx="1785807" cy="141326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EB82FA-73D1-46AB-AB81-361DFACA0A4C}">
      <dsp:nvSpPr>
        <dsp:cNvPr id="0" name=""/>
        <dsp:cNvSpPr/>
      </dsp:nvSpPr>
      <dsp:spPr>
        <a:xfrm>
          <a:off x="6898590" y="693884"/>
          <a:ext cx="1785807" cy="141326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B067E-A715-4E4C-AE3F-03C2D0F2E46A}">
      <dsp:nvSpPr>
        <dsp:cNvPr id="0" name=""/>
        <dsp:cNvSpPr/>
      </dsp:nvSpPr>
      <dsp:spPr>
        <a:xfrm>
          <a:off x="7972110" y="693884"/>
          <a:ext cx="1785807" cy="141326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1876D-D292-4260-AE19-EFE00827F60D}">
      <dsp:nvSpPr>
        <dsp:cNvPr id="0" name=""/>
        <dsp:cNvSpPr/>
      </dsp:nvSpPr>
      <dsp:spPr>
        <a:xfrm>
          <a:off x="1533536" y="835211"/>
          <a:ext cx="7730867" cy="11306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Vocabulary</a:t>
          </a:r>
        </a:p>
      </dsp:txBody>
      <dsp:txXfrm>
        <a:off x="1533536" y="835211"/>
        <a:ext cx="7730867" cy="1130615"/>
      </dsp:txXfrm>
    </dsp:sp>
    <dsp:sp modelId="{CE9643F3-B266-43EE-939B-D2CA20AAA601}">
      <dsp:nvSpPr>
        <dsp:cNvPr id="0" name=""/>
        <dsp:cNvSpPr/>
      </dsp:nvSpPr>
      <dsp:spPr>
        <a:xfrm>
          <a:off x="1533536" y="2205038"/>
          <a:ext cx="7631655" cy="693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b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300" kern="1200" dirty="0"/>
        </a:p>
      </dsp:txBody>
      <dsp:txXfrm>
        <a:off x="1533536" y="2205038"/>
        <a:ext cx="7631655" cy="693786"/>
      </dsp:txXfrm>
    </dsp:sp>
    <dsp:sp modelId="{6932007E-BFF1-474A-AAEB-7AC2F683094E}">
      <dsp:nvSpPr>
        <dsp:cNvPr id="0" name=""/>
        <dsp:cNvSpPr/>
      </dsp:nvSpPr>
      <dsp:spPr>
        <a:xfrm>
          <a:off x="1533536" y="2898825"/>
          <a:ext cx="1785807" cy="141326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4D1DF5-76B2-4FA5-A1B7-6513455CDC7C}">
      <dsp:nvSpPr>
        <dsp:cNvPr id="0" name=""/>
        <dsp:cNvSpPr/>
      </dsp:nvSpPr>
      <dsp:spPr>
        <a:xfrm>
          <a:off x="2606208" y="2898825"/>
          <a:ext cx="1785807" cy="141326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0C6C4-FE54-458F-841C-1E6F98E93A81}">
      <dsp:nvSpPr>
        <dsp:cNvPr id="0" name=""/>
        <dsp:cNvSpPr/>
      </dsp:nvSpPr>
      <dsp:spPr>
        <a:xfrm>
          <a:off x="3679727" y="2898825"/>
          <a:ext cx="1785807" cy="141326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F430FF-772F-4E76-A32B-4FDF2C3F4739}">
      <dsp:nvSpPr>
        <dsp:cNvPr id="0" name=""/>
        <dsp:cNvSpPr/>
      </dsp:nvSpPr>
      <dsp:spPr>
        <a:xfrm>
          <a:off x="4752399" y="2898825"/>
          <a:ext cx="1785807" cy="141326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FB7F4-6951-4FA8-B484-78C45CCC6F69}">
      <dsp:nvSpPr>
        <dsp:cNvPr id="0" name=""/>
        <dsp:cNvSpPr/>
      </dsp:nvSpPr>
      <dsp:spPr>
        <a:xfrm>
          <a:off x="5825918" y="2898825"/>
          <a:ext cx="1785807" cy="141326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26249-2DC6-40D9-8E4D-818EFFC8A2D0}">
      <dsp:nvSpPr>
        <dsp:cNvPr id="0" name=""/>
        <dsp:cNvSpPr/>
      </dsp:nvSpPr>
      <dsp:spPr>
        <a:xfrm>
          <a:off x="6898590" y="2898825"/>
          <a:ext cx="1785807" cy="141326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09BAC6-C356-41DB-B1E7-93332BB75278}">
      <dsp:nvSpPr>
        <dsp:cNvPr id="0" name=""/>
        <dsp:cNvSpPr/>
      </dsp:nvSpPr>
      <dsp:spPr>
        <a:xfrm>
          <a:off x="7972110" y="2898825"/>
          <a:ext cx="1785807" cy="141326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E42D12-6FC0-432E-B13D-348FAA3019E8}">
      <dsp:nvSpPr>
        <dsp:cNvPr id="0" name=""/>
        <dsp:cNvSpPr/>
      </dsp:nvSpPr>
      <dsp:spPr>
        <a:xfrm>
          <a:off x="1533536" y="3040152"/>
          <a:ext cx="7730867" cy="11306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Grammar</a:t>
          </a:r>
          <a:r>
            <a:rPr lang="en-US" sz="6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sp:txBody>
      <dsp:txXfrm>
        <a:off x="1533536" y="3040152"/>
        <a:ext cx="7730867" cy="1130615"/>
      </dsp:txXfrm>
    </dsp:sp>
    <dsp:sp modelId="{68AF96BA-2B11-4470-B9C3-000D46886C52}">
      <dsp:nvSpPr>
        <dsp:cNvPr id="0" name=""/>
        <dsp:cNvSpPr/>
      </dsp:nvSpPr>
      <dsp:spPr>
        <a:xfrm>
          <a:off x="1533536" y="4409979"/>
          <a:ext cx="7631655" cy="693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b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300" kern="1200" dirty="0"/>
        </a:p>
      </dsp:txBody>
      <dsp:txXfrm>
        <a:off x="1533536" y="4409979"/>
        <a:ext cx="7631655" cy="693786"/>
      </dsp:txXfrm>
    </dsp:sp>
    <dsp:sp modelId="{B8FB2B6F-DBFF-4A1D-9DEB-91D3C5AA6CAF}">
      <dsp:nvSpPr>
        <dsp:cNvPr id="0" name=""/>
        <dsp:cNvSpPr/>
      </dsp:nvSpPr>
      <dsp:spPr>
        <a:xfrm>
          <a:off x="1533536" y="5103766"/>
          <a:ext cx="1785807" cy="141326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6533-04E5-4573-8CC4-8D5782C69BE7}">
      <dsp:nvSpPr>
        <dsp:cNvPr id="0" name=""/>
        <dsp:cNvSpPr/>
      </dsp:nvSpPr>
      <dsp:spPr>
        <a:xfrm>
          <a:off x="2606208" y="5103766"/>
          <a:ext cx="1785807" cy="141326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FE21CC-2A3F-4F7C-B09D-E8FEAD3765CF}">
      <dsp:nvSpPr>
        <dsp:cNvPr id="0" name=""/>
        <dsp:cNvSpPr/>
      </dsp:nvSpPr>
      <dsp:spPr>
        <a:xfrm>
          <a:off x="3679727" y="5103766"/>
          <a:ext cx="1785807" cy="141326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C713CD-67F8-4A7C-AB78-5D636FD64CE1}">
      <dsp:nvSpPr>
        <dsp:cNvPr id="0" name=""/>
        <dsp:cNvSpPr/>
      </dsp:nvSpPr>
      <dsp:spPr>
        <a:xfrm>
          <a:off x="4752399" y="5103766"/>
          <a:ext cx="1785807" cy="141326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623B81-9945-4B56-BC32-56587510BD00}">
      <dsp:nvSpPr>
        <dsp:cNvPr id="0" name=""/>
        <dsp:cNvSpPr/>
      </dsp:nvSpPr>
      <dsp:spPr>
        <a:xfrm>
          <a:off x="5825918" y="5103766"/>
          <a:ext cx="1785807" cy="141326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10F6E-7F08-4C6E-9656-D0C6E3C12348}">
      <dsp:nvSpPr>
        <dsp:cNvPr id="0" name=""/>
        <dsp:cNvSpPr/>
      </dsp:nvSpPr>
      <dsp:spPr>
        <a:xfrm>
          <a:off x="6898590" y="5103766"/>
          <a:ext cx="1785807" cy="141326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583B51-3E4D-4E06-BC9A-6512E6BAF584}">
      <dsp:nvSpPr>
        <dsp:cNvPr id="0" name=""/>
        <dsp:cNvSpPr/>
      </dsp:nvSpPr>
      <dsp:spPr>
        <a:xfrm>
          <a:off x="7972110" y="5103766"/>
          <a:ext cx="1785807" cy="141326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13576-29AF-479D-8A1F-0D285327867C}">
      <dsp:nvSpPr>
        <dsp:cNvPr id="0" name=""/>
        <dsp:cNvSpPr/>
      </dsp:nvSpPr>
      <dsp:spPr>
        <a:xfrm>
          <a:off x="1533536" y="5245093"/>
          <a:ext cx="7730867" cy="11306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Project</a:t>
          </a:r>
          <a:endParaRPr lang="en-US" sz="7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33536" y="5245093"/>
        <a:ext cx="7730867" cy="1130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F3697-582A-4599-B564-88073B365885}" type="datetimeFigureOut">
              <a:rPr lang="en-US" smtClean="0"/>
              <a:t>11/25/2023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077A4-9B98-460E-B810-0C6B0C64D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458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Hello everybo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077A4-9B98-460E-B810-0C6B0C64D86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865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077A4-9B98-460E-B810-0C6B0C64D86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0273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0796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3C707-BA85-4470-B884-DB749562262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325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98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593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92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3C707-BA85-4470-B884-DB749562262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620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971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80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428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3C707-BA85-4470-B884-DB749562262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4774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32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6E31E1D3-8166-4B53-25E7-10C8D73D98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7F648E82-5BA7-41DB-39C0-DEBB80FD64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BD26D53C-0BD2-FAEC-6BA4-CC59B320ED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B1AB4BC-7123-4493-B4C9-3AFC1B12B3A0}" type="slidenum">
              <a:rPr lang="en-US" altLang="en-US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1892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2700"/>
            <a:ext cx="18288000" cy="10299701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0601" y="3606801"/>
            <a:ext cx="11650404" cy="2469453"/>
          </a:xfrm>
        </p:spPr>
        <p:txBody>
          <a:bodyPr anchor="b">
            <a:noAutofit/>
          </a:bodyPr>
          <a:lstStyle>
            <a:lvl1pPr algn="r">
              <a:defRPr sz="81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0601" y="6076250"/>
            <a:ext cx="11650404" cy="164534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241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3" y="914400"/>
            <a:ext cx="12895002" cy="5105400"/>
          </a:xfrm>
        </p:spPr>
        <p:txBody>
          <a:bodyPr anchor="ctr">
            <a:normAutofit/>
          </a:bodyPr>
          <a:lstStyle>
            <a:lvl1pPr algn="l">
              <a:defRPr sz="66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05600"/>
            <a:ext cx="12895002" cy="2356443"/>
          </a:xfr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532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001" y="914400"/>
            <a:ext cx="12141201" cy="4533900"/>
          </a:xfrm>
        </p:spPr>
        <p:txBody>
          <a:bodyPr anchor="ctr">
            <a:normAutofit/>
          </a:bodyPr>
          <a:lstStyle>
            <a:lvl1pPr algn="l">
              <a:defRPr sz="66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049209" y="5448300"/>
            <a:ext cx="10836786" cy="5715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05600"/>
            <a:ext cx="12895002" cy="2356443"/>
          </a:xfr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812805" y="1185567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339517" y="4329834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270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0722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3" y="2897982"/>
            <a:ext cx="12895002" cy="3893190"/>
          </a:xfrm>
        </p:spPr>
        <p:txBody>
          <a:bodyPr anchor="b">
            <a:normAutofit/>
          </a:bodyPr>
          <a:lstStyle>
            <a:lvl1pPr algn="l">
              <a:defRPr sz="66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91172"/>
            <a:ext cx="12895002" cy="2270871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763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001" y="914400"/>
            <a:ext cx="12141201" cy="4533900"/>
          </a:xfrm>
        </p:spPr>
        <p:txBody>
          <a:bodyPr anchor="ctr">
            <a:normAutofit/>
          </a:bodyPr>
          <a:lstStyle>
            <a:lvl1pPr algn="l">
              <a:defRPr sz="66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15999" y="6019800"/>
            <a:ext cx="12895004" cy="771372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91172"/>
            <a:ext cx="12895002" cy="2270871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812805" y="1185567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339517" y="4329834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9698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914400"/>
            <a:ext cx="12882305" cy="4533900"/>
          </a:xfrm>
        </p:spPr>
        <p:txBody>
          <a:bodyPr anchor="ctr">
            <a:normAutofit/>
          </a:bodyPr>
          <a:lstStyle>
            <a:lvl1pPr algn="l">
              <a:defRPr sz="66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15999" y="6019800"/>
            <a:ext cx="12895004" cy="771372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accent1"/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91172"/>
            <a:ext cx="12895002" cy="2270871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855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499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951510" y="914399"/>
            <a:ext cx="1957115" cy="787717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6003" y="914400"/>
            <a:ext cx="10590225" cy="78771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498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411958"/>
            <a:ext cx="16459200" cy="877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141E77E-763C-68CD-6A5F-C90E0BDEC6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1901C85-F93A-8BA4-DCAC-85A343F04F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40F4C6D-D028-CA9D-A3B6-65225FBCC3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7DBA25-7F5D-499D-AA4A-B3710A89EC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1971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57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3" y="4051301"/>
            <a:ext cx="12895002" cy="2739872"/>
          </a:xfrm>
        </p:spPr>
        <p:txBody>
          <a:bodyPr anchor="b"/>
          <a:lstStyle>
            <a:lvl1pPr algn="l">
              <a:defRPr sz="6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3" y="6791172"/>
            <a:ext cx="12895002" cy="1290600"/>
          </a:xfrm>
        </p:spPr>
        <p:txBody>
          <a:bodyPr anchor="t"/>
          <a:lstStyle>
            <a:lvl1pPr marL="0" indent="0" algn="l">
              <a:buNone/>
              <a:defRPr sz="3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297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2" y="3240884"/>
            <a:ext cx="6276053" cy="582115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34955" y="3240884"/>
            <a:ext cx="6276051" cy="58211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867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3618" y="3241475"/>
            <a:ext cx="6278435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3618" y="4105868"/>
            <a:ext cx="6278435" cy="495617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32575" y="3241475"/>
            <a:ext cx="6278427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32577" y="4105868"/>
            <a:ext cx="6278426" cy="495617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652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1" y="914400"/>
            <a:ext cx="12895002" cy="198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447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275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1" y="2247906"/>
            <a:ext cx="5781792" cy="1917699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0692" y="772387"/>
            <a:ext cx="6770312" cy="828965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6001" y="4165604"/>
            <a:ext cx="5781792" cy="3876674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685595" indent="0">
              <a:buNone/>
              <a:defRPr sz="2100"/>
            </a:lvl2pPr>
            <a:lvl3pPr marL="1371189" indent="0">
              <a:buNone/>
              <a:defRPr sz="1800"/>
            </a:lvl3pPr>
            <a:lvl4pPr marL="2056784" indent="0">
              <a:buNone/>
              <a:defRPr sz="1500"/>
            </a:lvl4pPr>
            <a:lvl5pPr marL="2742377" indent="0">
              <a:buNone/>
              <a:defRPr sz="1500"/>
            </a:lvl5pPr>
            <a:lvl6pPr marL="3427971" indent="0">
              <a:buNone/>
              <a:defRPr sz="1500"/>
            </a:lvl6pPr>
            <a:lvl7pPr marL="4113566" indent="0">
              <a:buNone/>
              <a:defRPr sz="1500"/>
            </a:lvl7pPr>
            <a:lvl8pPr marL="4799160" indent="0">
              <a:buNone/>
              <a:defRPr sz="1500"/>
            </a:lvl8pPr>
            <a:lvl9pPr marL="5484755" indent="0">
              <a:buNone/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793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2" y="7200900"/>
            <a:ext cx="12895001" cy="85010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16001" y="914400"/>
            <a:ext cx="12895002" cy="576857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6002" y="8051007"/>
            <a:ext cx="12895001" cy="101103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308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2700"/>
            <a:ext cx="18288000" cy="10299701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6001" y="914400"/>
            <a:ext cx="12895002" cy="1981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1" y="3240884"/>
            <a:ext cx="12895002" cy="5821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7700" y="9062044"/>
            <a:ext cx="1367909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16001" y="9062044"/>
            <a:ext cx="9446418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885995" y="9062044"/>
            <a:ext cx="1025009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624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  <p:sldLayoutId id="2147483932" r:id="rId14"/>
    <p:sldLayoutId id="2147483933" r:id="rId15"/>
    <p:sldLayoutId id="2147483934" r:id="rId16"/>
    <p:sldLayoutId id="2147483935" r:id="rId17"/>
  </p:sldLayoutIdLst>
  <p:txStyles>
    <p:titleStyle>
      <a:lvl1pPr algn="l" defTabSz="685800" rtl="0" eaLnBrk="1" latinLnBrk="0" hangingPunct="1">
        <a:spcBef>
          <a:spcPct val="0"/>
        </a:spcBef>
        <a:buNone/>
        <a:defRPr sz="54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14350" indent="-51435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114425" indent="-428625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714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400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0861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7719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4577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143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829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13" Type="http://schemas.openxmlformats.org/officeDocument/2006/relationships/slide" Target="slide17.xml"/><Relationship Id="rId18" Type="http://schemas.openxmlformats.org/officeDocument/2006/relationships/image" Target="../media/image25.tif"/><Relationship Id="rId3" Type="http://schemas.openxmlformats.org/officeDocument/2006/relationships/slide" Target="slide14.xml"/><Relationship Id="rId7" Type="http://schemas.openxmlformats.org/officeDocument/2006/relationships/slide" Target="slide12.xml"/><Relationship Id="rId12" Type="http://schemas.openxmlformats.org/officeDocument/2006/relationships/image" Target="../media/image22.jpg"/><Relationship Id="rId17" Type="http://schemas.openxmlformats.org/officeDocument/2006/relationships/slide" Target="slide15.xm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11" Type="http://schemas.openxmlformats.org/officeDocument/2006/relationships/slide" Target="slide16.xml"/><Relationship Id="rId5" Type="http://schemas.openxmlformats.org/officeDocument/2006/relationships/slide" Target="slide19.xml"/><Relationship Id="rId15" Type="http://schemas.openxmlformats.org/officeDocument/2006/relationships/slide" Target="slide13.xml"/><Relationship Id="rId10" Type="http://schemas.openxmlformats.org/officeDocument/2006/relationships/image" Target="../media/image21.jpeg"/><Relationship Id="rId19" Type="http://schemas.openxmlformats.org/officeDocument/2006/relationships/slide" Target="slide21.xml"/><Relationship Id="rId4" Type="http://schemas.openxmlformats.org/officeDocument/2006/relationships/image" Target="../media/image18.tif"/><Relationship Id="rId9" Type="http://schemas.openxmlformats.org/officeDocument/2006/relationships/slide" Target="slide18.xml"/><Relationship Id="rId14" Type="http://schemas.openxmlformats.org/officeDocument/2006/relationships/image" Target="../media/image23.t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audio" Target="../media/audio3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0.jpg"/><Relationship Id="rId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4" Type="http://schemas.openxmlformats.org/officeDocument/2006/relationships/image" Target="../media/image18.t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t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slide" Target="slide11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slide" Target="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4" Type="http://schemas.openxmlformats.org/officeDocument/2006/relationships/image" Target="../media/image23.t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audio" Target="../media/audio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slide" Target="slide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audio" Target="../media/audio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7.jpeg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14.sv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2.wav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audio" Target="../media/audio2.wav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7.jpeg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3" Type="http://schemas.openxmlformats.org/officeDocument/2006/relationships/audio" Target="../media/audio2.wav"/><Relationship Id="rId7" Type="http://schemas.openxmlformats.org/officeDocument/2006/relationships/image" Target="../media/image11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tiff"/><Relationship Id="rId5" Type="http://schemas.openxmlformats.org/officeDocument/2006/relationships/image" Target="../media/image9.tiff"/><Relationship Id="rId4" Type="http://schemas.openxmlformats.org/officeDocument/2006/relationships/image" Target="../media/image8.tiff"/><Relationship Id="rId9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7.jpeg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cture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76200">
            <a:solidFill>
              <a:srgbClr val="92D050"/>
            </a:solidFill>
            <a:miter lim="800000"/>
            <a:headEnd/>
            <a:tailEnd/>
          </a:ln>
        </p:spPr>
      </p:pic>
      <p:sp>
        <p:nvSpPr>
          <p:cNvPr id="7172" name="WordArt 7"/>
          <p:cNvSpPr>
            <a:spLocks noChangeArrowheads="1" noChangeShapeType="1" noTextEdit="1"/>
          </p:cNvSpPr>
          <p:nvPr/>
        </p:nvSpPr>
        <p:spPr bwMode="auto">
          <a:xfrm>
            <a:off x="1047750" y="5566934"/>
            <a:ext cx="16192500" cy="3657600"/>
          </a:xfrm>
          <a:prstGeom prst="rect">
            <a:avLst/>
          </a:prstGeom>
        </p:spPr>
        <p:txBody>
          <a:bodyPr wrap="none" lIns="182855" tIns="91428" rIns="182855" bIns="91428" numCol="1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GB" sz="7200" b="1" kern="10" dirty="0"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Warmly welcome </a:t>
            </a:r>
            <a:r>
              <a:rPr lang="en-GB" sz="7200" b="1" kern="10" dirty="0" smtClean="0"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to our class </a:t>
            </a:r>
            <a:endParaRPr lang="en-GB" sz="7200" b="1" kern="10" dirty="0">
              <a:ln w="38100">
                <a:solidFill>
                  <a:schemeClr val="accent2"/>
                </a:solidFill>
                <a:round/>
                <a:headEnd/>
                <a:tailEnd/>
              </a:ln>
              <a:solidFill>
                <a:srgbClr val="00B05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en-GB" sz="7200" b="1" kern="10" dirty="0"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       </a:t>
            </a:r>
          </a:p>
        </p:txBody>
      </p:sp>
      <p:pic>
        <p:nvPicPr>
          <p:cNvPr id="5" name="Picture 11" descr="Picture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2" y="2171702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 descr="Picture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1" y="2514602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Picture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900" y="4229102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 descr="Picture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429127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WordArt 7"/>
          <p:cNvSpPr>
            <a:spLocks noChangeArrowheads="1" noChangeShapeType="1" noTextEdit="1"/>
          </p:cNvSpPr>
          <p:nvPr/>
        </p:nvSpPr>
        <p:spPr bwMode="auto">
          <a:xfrm>
            <a:off x="342900" y="566308"/>
            <a:ext cx="17602200" cy="3657600"/>
          </a:xfrm>
          <a:prstGeom prst="rect">
            <a:avLst/>
          </a:prstGeom>
        </p:spPr>
        <p:txBody>
          <a:bodyPr wrap="none" lIns="182855" tIns="91428" rIns="182855" bIns="91428" numCol="1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GB" sz="7200" b="1" kern="10" dirty="0" smtClean="0"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YEN SO SECONDARY SCHOOL </a:t>
            </a:r>
            <a:endParaRPr lang="en-GB" sz="7200" b="1" kern="10" dirty="0">
              <a:ln w="38100">
                <a:solidFill>
                  <a:schemeClr val="accent2"/>
                </a:solidFill>
                <a:round/>
                <a:headEnd/>
                <a:tailEnd/>
              </a:ln>
              <a:solidFill>
                <a:srgbClr val="00B05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" name="WordArt 7"/>
          <p:cNvSpPr>
            <a:spLocks noChangeArrowheads="1" noChangeShapeType="1" noTextEdit="1"/>
          </p:cNvSpPr>
          <p:nvPr/>
        </p:nvSpPr>
        <p:spPr bwMode="auto">
          <a:xfrm>
            <a:off x="1771650" y="5712404"/>
            <a:ext cx="16192500" cy="3657600"/>
          </a:xfrm>
          <a:prstGeom prst="rect">
            <a:avLst/>
          </a:prstGeom>
        </p:spPr>
        <p:txBody>
          <a:bodyPr wrap="none" lIns="182855" tIns="91428" rIns="182855" bIns="91428" numCol="1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endParaRPr lang="en-GB" sz="7200" b="1" kern="10" dirty="0">
              <a:ln w="38100">
                <a:solidFill>
                  <a:schemeClr val="accent2"/>
                </a:solidFill>
                <a:round/>
                <a:headEnd/>
                <a:tailEnd/>
              </a:ln>
              <a:solidFill>
                <a:srgbClr val="00B05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9F8B4A-A82D-4718-938C-50900AA9D2A4}"/>
              </a:ext>
            </a:extLst>
          </p:cNvPr>
          <p:cNvSpPr txBox="1"/>
          <p:nvPr/>
        </p:nvSpPr>
        <p:spPr>
          <a:xfrm>
            <a:off x="10631266" y="8458202"/>
            <a:ext cx="74948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Teacher : Nguyen </a:t>
            </a:r>
            <a:r>
              <a:rPr lang="en-GB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GB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Huyen</a:t>
            </a:r>
            <a:r>
              <a:rPr lang="en-GB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00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applause.wav"/>
          </p:stSnd>
        </p:sndAc>
      </p:transition>
    </mc:Choice>
    <mc:Fallback xmlns="">
      <p:transition spd="slow">
        <p:sndAc>
          <p:stSnd>
            <p:snd r:embed="rId6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6">
            <a:extLst>
              <a:ext uri="{FF2B5EF4-FFF2-40B4-BE49-F238E27FC236}">
                <a16:creationId xmlns:a16="http://schemas.microsoft.com/office/drawing/2014/main" id="{0F46EC47-1F5D-2604-578F-8132B895124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914900" y="1143000"/>
            <a:ext cx="8572500" cy="148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60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" name="Cloud Callout 3">
            <a:extLst>
              <a:ext uri="{FF2B5EF4-FFF2-40B4-BE49-F238E27FC236}">
                <a16:creationId xmlns:a16="http://schemas.microsoft.com/office/drawing/2014/main" id="{2CBCCEDD-2671-41DD-9AC9-B986360A0E02}"/>
              </a:ext>
            </a:extLst>
          </p:cNvPr>
          <p:cNvSpPr/>
          <p:nvPr/>
        </p:nvSpPr>
        <p:spPr>
          <a:xfrm>
            <a:off x="3581400" y="859661"/>
            <a:ext cx="9748077" cy="2733260"/>
          </a:xfrm>
          <a:prstGeom prst="cloudCallout">
            <a:avLst>
              <a:gd name="adj1" fmla="val -39138"/>
              <a:gd name="adj2" fmla="val 8792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Let’s visit </a:t>
            </a:r>
          </a:p>
          <a:p>
            <a:pPr algn="ctr">
              <a:defRPr/>
            </a:pP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Ethnic groups </a:t>
            </a: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BBA577C-9B51-69A1-36AC-2ACE8FECE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7958" y="4824817"/>
            <a:ext cx="11880056" cy="10156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6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84427" y="5067300"/>
            <a:ext cx="1439685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36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The </a:t>
            </a:r>
            <a:r>
              <a:rPr lang="en-US" altLang="en-US" sz="3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will </a:t>
            </a:r>
            <a:r>
              <a:rPr lang="en-US" altLang="en-US" sz="36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divide </a:t>
            </a:r>
            <a:r>
              <a:rPr lang="en-US" altLang="en-US" sz="3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into 2 groups, each </a:t>
            </a:r>
            <a:r>
              <a:rPr lang="en-US" altLang="en-US" sz="36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 </a:t>
            </a:r>
            <a:r>
              <a:rPr lang="en-US" altLang="en-US" sz="3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choose a </a:t>
            </a:r>
            <a:r>
              <a:rPr lang="en-US" altLang="en-US" sz="36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thing, if</a:t>
            </a:r>
            <a:r>
              <a:rPr lang="en-US" altLang="en-US" sz="3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altLang="en-US" sz="36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You </a:t>
            </a:r>
            <a:r>
              <a:rPr lang="en-US" altLang="en-US" sz="3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choose a lucky </a:t>
            </a:r>
            <a:r>
              <a:rPr lang="en-US" altLang="en-US" sz="36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thing - </a:t>
            </a:r>
            <a:r>
              <a:rPr lang="en-US" altLang="en-US" sz="3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will get </a:t>
            </a:r>
            <a:r>
              <a:rPr lang="en-US" altLang="en-US" sz="36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stars </a:t>
            </a:r>
            <a:r>
              <a:rPr lang="en-US" altLang="en-US" sz="3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have another chance to choose other </a:t>
            </a:r>
            <a:r>
              <a:rPr lang="en-US" altLang="en-US" sz="36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thing.</a:t>
            </a:r>
            <a:endParaRPr lang="en-US" altLang="en-US" sz="36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3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You choose a </a:t>
            </a:r>
            <a:r>
              <a:rPr lang="en-US" altLang="en-US" sz="36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question, </a:t>
            </a:r>
            <a:r>
              <a:rPr lang="en-US" altLang="en-US" sz="3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will have to answer it and get </a:t>
            </a:r>
            <a:r>
              <a:rPr lang="en-US" altLang="en-US" sz="36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star </a:t>
            </a:r>
            <a:r>
              <a:rPr lang="en-US" altLang="en-US" sz="3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it is right.</a:t>
            </a:r>
          </a:p>
          <a:p>
            <a:pPr algn="just"/>
            <a:r>
              <a:rPr lang="en-US" altLang="en-US" sz="3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You choose an unlucky </a:t>
            </a:r>
            <a:r>
              <a:rPr lang="en-US" altLang="en-US" sz="36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thing, </a:t>
            </a:r>
            <a:r>
              <a:rPr lang="en-US" altLang="en-US" sz="3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will lose all your </a:t>
            </a:r>
            <a:r>
              <a:rPr lang="en-US" altLang="en-US" sz="36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stars.</a:t>
            </a:r>
            <a:endParaRPr lang="en-US" altLang="en-US" sz="36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36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winner will get </a:t>
            </a:r>
            <a:r>
              <a:rPr lang="en-US" altLang="en-US" sz="36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stars. </a:t>
            </a:r>
            <a:r>
              <a:rPr lang="en-US" altLang="en-US" sz="3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loser will have to perform Chicken </a:t>
            </a:r>
            <a:r>
              <a:rPr lang="en-US" altLang="en-US" sz="36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dance. </a:t>
            </a:r>
            <a:endParaRPr lang="en-US" altLang="en-US" sz="36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9290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8">
            <a:hlinkClick r:id="rId3" action="ppaction://hlinksldjump"/>
            <a:extLst>
              <a:ext uri="{FF2B5EF4-FFF2-40B4-BE49-F238E27FC236}">
                <a16:creationId xmlns:a16="http://schemas.microsoft.com/office/drawing/2014/main" id="{CD4F390A-5A32-D694-E1C0-A0AAF43225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5600" y="6598600"/>
            <a:ext cx="4419600" cy="3106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9">
            <a:hlinkClick r:id="rId5" action="ppaction://hlinksldjump"/>
            <a:extLst>
              <a:ext uri="{FF2B5EF4-FFF2-40B4-BE49-F238E27FC236}">
                <a16:creationId xmlns:a16="http://schemas.microsoft.com/office/drawing/2014/main" id="{92E02B3B-2FF5-E127-4975-1873D732C8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19465" y="3179387"/>
            <a:ext cx="3553817" cy="2810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0">
            <a:hlinkClick r:id="rId7" action="ppaction://hlinksldjump"/>
            <a:extLst>
              <a:ext uri="{FF2B5EF4-FFF2-40B4-BE49-F238E27FC236}">
                <a16:creationId xmlns:a16="http://schemas.microsoft.com/office/drawing/2014/main" id="{1921CF47-FF16-596F-878D-04A450A477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19200" y="3619356"/>
            <a:ext cx="4404881" cy="2667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1">
            <a:hlinkClick r:id="rId9" action="ppaction://hlinksldjump"/>
            <a:extLst>
              <a:ext uri="{FF2B5EF4-FFF2-40B4-BE49-F238E27FC236}">
                <a16:creationId xmlns:a16="http://schemas.microsoft.com/office/drawing/2014/main" id="{FA2F3112-7527-2018-0BC0-916249797AF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0000" y="571499"/>
            <a:ext cx="4952999" cy="2420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2">
            <a:hlinkClick r:id="rId11" action="ppaction://hlinksldjump"/>
            <a:extLst>
              <a:ext uri="{FF2B5EF4-FFF2-40B4-BE49-F238E27FC236}">
                <a16:creationId xmlns:a16="http://schemas.microsoft.com/office/drawing/2014/main" id="{08E4515B-97FD-C2CC-B5EF-2F4F2211207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00801" y="3214480"/>
            <a:ext cx="4404878" cy="307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4">
            <a:hlinkClick r:id="rId13" action="ppaction://hlinksldjump"/>
            <a:extLst>
              <a:ext uri="{FF2B5EF4-FFF2-40B4-BE49-F238E27FC236}">
                <a16:creationId xmlns:a16="http://schemas.microsoft.com/office/drawing/2014/main" id="{E948209F-EF97-44CC-000B-C6B7E63C664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" y="6993012"/>
            <a:ext cx="5218038" cy="250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5">
            <a:hlinkClick r:id="rId15" action="ppaction://hlinksldjump"/>
            <a:extLst>
              <a:ext uri="{FF2B5EF4-FFF2-40B4-BE49-F238E27FC236}">
                <a16:creationId xmlns:a16="http://schemas.microsoft.com/office/drawing/2014/main" id="{17EA632D-F5D7-91A6-E7A1-EEE2B02F90E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43200" y="571500"/>
            <a:ext cx="3657600" cy="2525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6">
            <a:hlinkClick r:id="rId17" action="ppaction://hlinksldjump"/>
            <a:extLst>
              <a:ext uri="{FF2B5EF4-FFF2-40B4-BE49-F238E27FC236}">
                <a16:creationId xmlns:a16="http://schemas.microsoft.com/office/drawing/2014/main" id="{EED13702-A97E-C81D-A740-92ABBB7B375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74562" y="6439045"/>
            <a:ext cx="4303638" cy="3047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otched Right Arrow 1">
            <a:hlinkClick r:id="rId19" action="ppaction://hlinksldjump"/>
            <a:extLst>
              <a:ext uri="{FF2B5EF4-FFF2-40B4-BE49-F238E27FC236}">
                <a16:creationId xmlns:a16="http://schemas.microsoft.com/office/drawing/2014/main" id="{75F52F1E-B8FE-4EBC-886F-524654815D25}"/>
              </a:ext>
            </a:extLst>
          </p:cNvPr>
          <p:cNvSpPr/>
          <p:nvPr/>
        </p:nvSpPr>
        <p:spPr>
          <a:xfrm>
            <a:off x="15407918" y="9032082"/>
            <a:ext cx="2538413" cy="1254918"/>
          </a:xfrm>
          <a:prstGeom prst="notched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002060"/>
                </a:solidFill>
                <a:latin typeface="Rockwell Extra Bold" panose="02060903040505020403" pitchFamily="18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239764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4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5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6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3">
            <a:extLst>
              <a:ext uri="{FF2B5EF4-FFF2-40B4-BE49-F238E27FC236}">
                <a16:creationId xmlns:a16="http://schemas.microsoft.com/office/drawing/2014/main" id="{71FE20B8-F434-A72A-FDE2-AC33A016A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1371600"/>
            <a:ext cx="815102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5400"/>
          </a:p>
        </p:txBody>
      </p:sp>
      <p:sp>
        <p:nvSpPr>
          <p:cNvPr id="7171" name="AutoShap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1BADE00F-A4A5-8C2B-87FC-842A48EDB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16200" y="9486900"/>
            <a:ext cx="685800" cy="8001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8CF49CB-847E-41E3-A201-23C8EE181E6E}"/>
              </a:ext>
            </a:extLst>
          </p:cNvPr>
          <p:cNvSpPr/>
          <p:nvPr/>
        </p:nvSpPr>
        <p:spPr>
          <a:xfrm>
            <a:off x="13027820" y="692945"/>
            <a:ext cx="1728788" cy="17287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195B5AB-0181-4110-B657-B21ECC88F0E6}"/>
              </a:ext>
            </a:extLst>
          </p:cNvPr>
          <p:cNvSpPr/>
          <p:nvPr/>
        </p:nvSpPr>
        <p:spPr>
          <a:xfrm>
            <a:off x="12923045" y="2745582"/>
            <a:ext cx="1178718" cy="10834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700"/>
          </a:p>
        </p:txBody>
      </p:sp>
      <p:sp>
        <p:nvSpPr>
          <p:cNvPr id="9" name="Oval Callout 8">
            <a:extLst>
              <a:ext uri="{FF2B5EF4-FFF2-40B4-BE49-F238E27FC236}">
                <a16:creationId xmlns:a16="http://schemas.microsoft.com/office/drawing/2014/main" id="{EBEB8EB9-488D-437D-905F-5C2FBA14AEDD}"/>
              </a:ext>
            </a:extLst>
          </p:cNvPr>
          <p:cNvSpPr/>
          <p:nvPr/>
        </p:nvSpPr>
        <p:spPr>
          <a:xfrm>
            <a:off x="3810000" y="0"/>
            <a:ext cx="11277600" cy="5250658"/>
          </a:xfrm>
          <a:prstGeom prst="wedgeEllipseCallout">
            <a:avLst>
              <a:gd name="adj1" fmla="val -53481"/>
              <a:gd name="adj2" fmla="val 63747"/>
            </a:avLst>
          </a:prstGeom>
          <a:solidFill>
            <a:schemeClr val="bg2">
              <a:lumMod val="25000"/>
              <a:alpha val="83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you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attend / the Khmer’s Moon Worship Festival / last year / ?</a:t>
            </a:r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125C8F7A-ED96-4BA9-94A7-A0622600DF1E}"/>
              </a:ext>
            </a:extLst>
          </p:cNvPr>
          <p:cNvSpPr/>
          <p:nvPr/>
        </p:nvSpPr>
        <p:spPr>
          <a:xfrm>
            <a:off x="6984208" y="5250658"/>
            <a:ext cx="9322592" cy="4862513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="1" dirty="0">
                <a:solidFill>
                  <a:srgbClr val="EF4B66"/>
                </a:solidFill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Did you attend the Khmer’s Moon Worship Festival last year?</a:t>
            </a:r>
            <a:endParaRPr lang="en-US" sz="6000" dirty="0">
              <a:solidFill>
                <a:srgbClr val="FF0000"/>
              </a:solidFill>
              <a:latin typeface="Rockwell Extra Bold" panose="02060903040505020403" pitchFamily="18" charset="0"/>
            </a:endParaRPr>
          </a:p>
        </p:txBody>
      </p:sp>
      <p:pic>
        <p:nvPicPr>
          <p:cNvPr id="12" name="Picture 10">
            <a:hlinkClick r:id="rId4" action="ppaction://hlinksldjump"/>
            <a:extLst>
              <a:ext uri="{FF2B5EF4-FFF2-40B4-BE49-F238E27FC236}">
                <a16:creationId xmlns:a16="http://schemas.microsoft.com/office/drawing/2014/main" id="{1921CF47-FF16-596F-878D-04A450A477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1" y="5250658"/>
            <a:ext cx="3429000" cy="3474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fade/>
        <p:sndAc>
          <p:stSnd>
            <p:snd r:embed="rId2" name="drumroll.wav"/>
          </p:stSnd>
        </p:sndAc>
      </p:transition>
    </mc:Choice>
    <mc:Fallback xmlns="">
      <p:transition advClick="0">
        <p:fade/>
        <p:sndAc>
          <p:stSnd>
            <p:snd r:embed="rId7" name="drumroll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Callout 1">
            <a:extLst>
              <a:ext uri="{FF2B5EF4-FFF2-40B4-BE49-F238E27FC236}">
                <a16:creationId xmlns:a16="http://schemas.microsoft.com/office/drawing/2014/main" id="{B1BC2173-81BF-4B92-AE64-B7B2F48D0E68}"/>
              </a:ext>
            </a:extLst>
          </p:cNvPr>
          <p:cNvSpPr/>
          <p:nvPr/>
        </p:nvSpPr>
        <p:spPr>
          <a:xfrm>
            <a:off x="3636170" y="0"/>
            <a:ext cx="13432630" cy="4450558"/>
          </a:xfrm>
          <a:prstGeom prst="wedgeEllipseCallout">
            <a:avLst>
              <a:gd name="adj1" fmla="val -43830"/>
              <a:gd name="adj2" fmla="val 99195"/>
            </a:avLst>
          </a:prstGeom>
          <a:solidFill>
            <a:schemeClr val="bg2">
              <a:lumMod val="25000"/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Tx/>
              <a:buNone/>
            </a:pPr>
            <a:r>
              <a:rPr lang="en-US" sz="6000" dirty="0" smtClean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2.How </a:t>
            </a:r>
            <a:r>
              <a:rPr lang="en-US" sz="6000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many / ethnic minority groups / Viet Nam / ?</a:t>
            </a:r>
            <a:endParaRPr lang="en-US" altLang="en-US" sz="6000" dirty="0"/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AD32D0EA-88BA-4688-B88A-C72025DA85B3}"/>
              </a:ext>
            </a:extLst>
          </p:cNvPr>
          <p:cNvSpPr/>
          <p:nvPr/>
        </p:nvSpPr>
        <p:spPr>
          <a:xfrm>
            <a:off x="6984208" y="5250658"/>
            <a:ext cx="9779792" cy="4862513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6000" b="1" dirty="0">
                <a:solidFill>
                  <a:srgbClr val="EF4B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many ethnic minority groups are there in Viet Nam?</a:t>
            </a:r>
          </a:p>
        </p:txBody>
      </p:sp>
      <p:sp>
        <p:nvSpPr>
          <p:cNvPr id="8196" name="AutoShap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9DD5CD2F-A67D-772F-71F7-C99FBB87A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16200" y="9486900"/>
            <a:ext cx="685800" cy="8001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700"/>
          </a:p>
        </p:txBody>
      </p:sp>
      <p:pic>
        <p:nvPicPr>
          <p:cNvPr id="8197" name="Picture 15">
            <a:extLst>
              <a:ext uri="{FF2B5EF4-FFF2-40B4-BE49-F238E27FC236}">
                <a16:creationId xmlns:a16="http://schemas.microsoft.com/office/drawing/2014/main" id="{BD0D1B39-6297-D5A2-FBEF-9A71760654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" y="5250658"/>
            <a:ext cx="41148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 dir="u"/>
        <p:sndAc>
          <p:stSnd>
            <p:snd r:embed="rId2" name="drumroll.wav"/>
          </p:stSnd>
        </p:sndAc>
      </p:transition>
    </mc:Choice>
    <mc:Fallback xmlns="">
      <p:transition spd="slow">
        <p:push dir="u"/>
        <p:sndAc>
          <p:stSnd>
            <p:snd r:embed="rId6" name="drumroll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0079D04-CDD1-E2B2-257A-519405D05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16200" y="9486900"/>
            <a:ext cx="685800" cy="8001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700"/>
          </a:p>
        </p:txBody>
      </p:sp>
      <p:pic>
        <p:nvPicPr>
          <p:cNvPr id="9219" name="Picture 8">
            <a:extLst>
              <a:ext uri="{FF2B5EF4-FFF2-40B4-BE49-F238E27FC236}">
                <a16:creationId xmlns:a16="http://schemas.microsoft.com/office/drawing/2014/main" id="{0ACF5212-7DC6-FFAA-336E-9B8721FEF8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600" y="5250658"/>
            <a:ext cx="4495799" cy="3779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662BA505-4C25-440C-A63C-CDD6647BE1B1}"/>
              </a:ext>
            </a:extLst>
          </p:cNvPr>
          <p:cNvSpPr/>
          <p:nvPr/>
        </p:nvSpPr>
        <p:spPr>
          <a:xfrm>
            <a:off x="3200400" y="0"/>
            <a:ext cx="13411200" cy="5250658"/>
          </a:xfrm>
          <a:prstGeom prst="wedgeEllipseCallout">
            <a:avLst>
              <a:gd name="adj1" fmla="val -41219"/>
              <a:gd name="adj2" fmla="val 81882"/>
            </a:avLst>
          </a:prstGeom>
          <a:solidFill>
            <a:schemeClr val="bg2">
              <a:lumMod val="25000"/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3.Where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the Hmong / live / ?</a:t>
            </a:r>
          </a:p>
        </p:txBody>
      </p:sp>
      <p:sp>
        <p:nvSpPr>
          <p:cNvPr id="6" name="Oval Callout 5">
            <a:extLst>
              <a:ext uri="{FF2B5EF4-FFF2-40B4-BE49-F238E27FC236}">
                <a16:creationId xmlns:a16="http://schemas.microsoft.com/office/drawing/2014/main" id="{15056E9A-1AAD-4791-9EF3-A40B443C2542}"/>
              </a:ext>
            </a:extLst>
          </p:cNvPr>
          <p:cNvSpPr/>
          <p:nvPr/>
        </p:nvSpPr>
        <p:spPr>
          <a:xfrm>
            <a:off x="7086600" y="5250658"/>
            <a:ext cx="9296400" cy="4862513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6000" b="1" dirty="0">
                <a:solidFill>
                  <a:srgbClr val="EF4B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 do the Hmong live?</a:t>
            </a:r>
            <a:endParaRPr lang="en-US" altLang="en-US" sz="6000" dirty="0">
              <a:solidFill>
                <a:srgbClr val="FF3300"/>
              </a:solidFill>
              <a:latin typeface="Rockwell Extra Bold" panose="02060903040505020403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drumroll.wav"/>
          </p:stSnd>
        </p:sndAc>
      </p:transition>
    </mc:Choice>
    <mc:Fallback xmlns="">
      <p:transition spd="slow">
        <p:split orient="vert"/>
        <p:sndAc>
          <p:stSnd>
            <p:snd r:embed="rId6" name="drumroll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139C9674-9F68-95D1-F787-AF8933137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16200" y="9486900"/>
            <a:ext cx="685800" cy="8001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700"/>
          </a:p>
        </p:txBody>
      </p:sp>
      <p:pic>
        <p:nvPicPr>
          <p:cNvPr id="10243" name="Picture 16">
            <a:extLst>
              <a:ext uri="{FF2B5EF4-FFF2-40B4-BE49-F238E27FC236}">
                <a16:creationId xmlns:a16="http://schemas.microsoft.com/office/drawing/2014/main" id="{553073CB-0B4F-B433-0AA2-570BF52DDE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27709" y="6082144"/>
            <a:ext cx="3657600" cy="342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Callout 5">
            <a:extLst>
              <a:ext uri="{FF2B5EF4-FFF2-40B4-BE49-F238E27FC236}">
                <a16:creationId xmlns:a16="http://schemas.microsoft.com/office/drawing/2014/main" id="{5DC70EEB-55C7-48AD-B5C8-8C42BFEEA6BE}"/>
              </a:ext>
            </a:extLst>
          </p:cNvPr>
          <p:cNvSpPr/>
          <p:nvPr/>
        </p:nvSpPr>
        <p:spPr>
          <a:xfrm>
            <a:off x="2362200" y="419100"/>
            <a:ext cx="13411200" cy="4000500"/>
          </a:xfrm>
          <a:prstGeom prst="wedgeEllipseCallout">
            <a:avLst>
              <a:gd name="adj1" fmla="val -45193"/>
              <a:gd name="adj2" fmla="val 99818"/>
            </a:avLst>
          </a:prstGeom>
          <a:solidFill>
            <a:schemeClr val="bg2">
              <a:lumMod val="25000"/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What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you / do / the Ede’s Harvest Festival / last October / ?</a:t>
            </a:r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BD0C35FF-4484-4CCC-AE46-ABDE1B350612}"/>
              </a:ext>
            </a:extLst>
          </p:cNvPr>
          <p:cNvSpPr/>
          <p:nvPr/>
        </p:nvSpPr>
        <p:spPr>
          <a:xfrm>
            <a:off x="5822157" y="5250658"/>
            <a:ext cx="11018043" cy="4862513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6000" b="1" dirty="0">
                <a:solidFill>
                  <a:srgbClr val="EF4B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did you do at the Ede’s Harvest Festival last October?</a:t>
            </a:r>
          </a:p>
        </p:txBody>
      </p:sp>
    </p:spTree>
  </p:cSld>
  <p:clrMapOvr>
    <a:masterClrMapping/>
  </p:clrMapOvr>
  <p:transition spd="slow">
    <p:randomBar dir="vert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8216514-999D-B791-60BB-90D60AEAB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16200" y="9486900"/>
            <a:ext cx="685800" cy="8001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700"/>
          </a:p>
        </p:txBody>
      </p:sp>
      <p:sp>
        <p:nvSpPr>
          <p:cNvPr id="6" name="Oval Callout 5">
            <a:extLst>
              <a:ext uri="{FF2B5EF4-FFF2-40B4-BE49-F238E27FC236}">
                <a16:creationId xmlns:a16="http://schemas.microsoft.com/office/drawing/2014/main" id="{71B552BF-7438-465F-A791-0C1E4B55D358}"/>
              </a:ext>
            </a:extLst>
          </p:cNvPr>
          <p:cNvSpPr/>
          <p:nvPr/>
        </p:nvSpPr>
        <p:spPr>
          <a:xfrm>
            <a:off x="1447800" y="0"/>
            <a:ext cx="16840200" cy="4838700"/>
          </a:xfrm>
          <a:prstGeom prst="wedgeEllipseCallout">
            <a:avLst>
              <a:gd name="adj1" fmla="val -35727"/>
              <a:gd name="adj2" fmla="val 80682"/>
            </a:avLst>
          </a:prstGeom>
          <a:solidFill>
            <a:schemeClr val="bg2">
              <a:lumMod val="25000"/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6000" dirty="0" smtClean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5. How </a:t>
            </a:r>
            <a:r>
              <a:rPr lang="en-US" sz="6000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old / minority children / when / they / start helping / the family / ?</a:t>
            </a:r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C2A61748-226F-4E23-BA1E-8DBD44F6AE12}"/>
              </a:ext>
            </a:extLst>
          </p:cNvPr>
          <p:cNvSpPr/>
          <p:nvPr/>
        </p:nvSpPr>
        <p:spPr>
          <a:xfrm>
            <a:off x="5638800" y="5786906"/>
            <a:ext cx="10558461" cy="4007642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="1" dirty="0">
                <a:solidFill>
                  <a:srgbClr val="EF4B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old are the minority children when they start helping the family?</a:t>
            </a:r>
            <a:endParaRPr lang="en-US" sz="6000" dirty="0">
              <a:solidFill>
                <a:srgbClr val="FF0000"/>
              </a:solidFill>
              <a:latin typeface="Rockwell Extra Bold" panose="02060903040505020403" pitchFamily="18" charset="0"/>
            </a:endParaRPr>
          </a:p>
        </p:txBody>
      </p:sp>
      <p:pic>
        <p:nvPicPr>
          <p:cNvPr id="9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CD4F390A-5A32-D694-E1C0-A0AAF43225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" y="5865956"/>
            <a:ext cx="4190999" cy="3849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  <p:sndAc>
          <p:stSnd>
            <p:snd r:embed="rId2" name="drumroll.wav"/>
          </p:stSnd>
        </p:sndAc>
      </p:transition>
    </mc:Choice>
    <mc:Fallback xmlns="">
      <p:transition spd="slow">
        <p:fade/>
        <p:sndAc>
          <p:stSnd>
            <p:snd r:embed="rId8" name="drumroll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256CCB0-0946-A62D-82A6-91C78F421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16200" y="9486900"/>
            <a:ext cx="685800" cy="8001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700"/>
          </a:p>
        </p:txBody>
      </p:sp>
      <p:pic>
        <p:nvPicPr>
          <p:cNvPr id="12291" name="Picture 14">
            <a:extLst>
              <a:ext uri="{FF2B5EF4-FFF2-40B4-BE49-F238E27FC236}">
                <a16:creationId xmlns:a16="http://schemas.microsoft.com/office/drawing/2014/main" id="{97E6A6E6-263E-8629-669F-1260BEE374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400" y="5414096"/>
            <a:ext cx="4000500" cy="3522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4E835AA8-2FC7-47DD-9A72-E546B4E65542}"/>
              </a:ext>
            </a:extLst>
          </p:cNvPr>
          <p:cNvSpPr/>
          <p:nvPr/>
        </p:nvSpPr>
        <p:spPr>
          <a:xfrm>
            <a:off x="3636170" y="495300"/>
            <a:ext cx="12975430" cy="4918796"/>
          </a:xfrm>
          <a:prstGeom prst="wedgeEllipseCallout">
            <a:avLst>
              <a:gd name="adj1" fmla="val -42015"/>
              <a:gd name="adj2" fmla="val 60267"/>
            </a:avLst>
          </a:prstGeom>
          <a:solidFill>
            <a:schemeClr val="bg2">
              <a:lumMod val="25000"/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I’d like to say.......................</a:t>
            </a:r>
            <a:endParaRPr lang="en-US" sz="7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Callout 5">
            <a:extLst>
              <a:ext uri="{FF2B5EF4-FFF2-40B4-BE49-F238E27FC236}">
                <a16:creationId xmlns:a16="http://schemas.microsoft.com/office/drawing/2014/main" id="{96ACF266-0737-4629-8D42-FBB48F4E3BD9}"/>
              </a:ext>
            </a:extLst>
          </p:cNvPr>
          <p:cNvSpPr/>
          <p:nvPr/>
        </p:nvSpPr>
        <p:spPr>
          <a:xfrm>
            <a:off x="6324600" y="5414096"/>
            <a:ext cx="9677400" cy="4862513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6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YOU’RE </a:t>
            </a:r>
          </a:p>
          <a:p>
            <a:pPr>
              <a:defRPr/>
            </a:pPr>
            <a:r>
              <a:rPr lang="en-US" sz="6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VERY LUCKY.</a:t>
            </a:r>
            <a:endParaRPr lang="en-US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256CCB0-0946-A62D-82A6-91C78F421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16200" y="9486900"/>
            <a:ext cx="685800" cy="8001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700"/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id="{4E835AA8-2FC7-47DD-9A72-E546B4E65542}"/>
              </a:ext>
            </a:extLst>
          </p:cNvPr>
          <p:cNvSpPr/>
          <p:nvPr/>
        </p:nvSpPr>
        <p:spPr>
          <a:xfrm>
            <a:off x="3636170" y="0"/>
            <a:ext cx="12213430" cy="5829300"/>
          </a:xfrm>
          <a:prstGeom prst="wedgeEllipseCallout">
            <a:avLst>
              <a:gd name="adj1" fmla="val -40894"/>
              <a:gd name="adj2" fmla="val 65371"/>
            </a:avLst>
          </a:prstGeom>
          <a:solidFill>
            <a:schemeClr val="bg2">
              <a:lumMod val="25000"/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I’d like to say.......................</a:t>
            </a:r>
            <a:endParaRPr lang="en-US" sz="7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11">
            <a:hlinkClick r:id="rId4" action="ppaction://hlinksldjump"/>
            <a:extLst>
              <a:ext uri="{FF2B5EF4-FFF2-40B4-BE49-F238E27FC236}">
                <a16:creationId xmlns:a16="http://schemas.microsoft.com/office/drawing/2014/main" id="{19EF20CA-2912-9FF5-0379-23473647B3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2530" y="6119812"/>
            <a:ext cx="4711364" cy="336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Callout 5">
            <a:extLst>
              <a:ext uri="{FF2B5EF4-FFF2-40B4-BE49-F238E27FC236}">
                <a16:creationId xmlns:a16="http://schemas.microsoft.com/office/drawing/2014/main" id="{96ACF266-0737-4629-8D42-FBB48F4E3BD9}"/>
              </a:ext>
            </a:extLst>
          </p:cNvPr>
          <p:cNvSpPr/>
          <p:nvPr/>
        </p:nvSpPr>
        <p:spPr>
          <a:xfrm>
            <a:off x="6984208" y="5250658"/>
            <a:ext cx="9932192" cy="4862513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YOU’RE </a:t>
            </a:r>
            <a:endParaRPr lang="en-US" sz="7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UNLUCKY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9863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256CCB0-0946-A62D-82A6-91C78F421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16200" y="9486900"/>
            <a:ext cx="685800" cy="8001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700"/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id="{4E835AA8-2FC7-47DD-9A72-E546B4E65542}"/>
              </a:ext>
            </a:extLst>
          </p:cNvPr>
          <p:cNvSpPr/>
          <p:nvPr/>
        </p:nvSpPr>
        <p:spPr>
          <a:xfrm>
            <a:off x="3272488" y="-10391"/>
            <a:ext cx="12729512" cy="5261049"/>
          </a:xfrm>
          <a:prstGeom prst="wedgeEllipseCallout">
            <a:avLst>
              <a:gd name="adj1" fmla="val -40043"/>
              <a:gd name="adj2" fmla="val 63138"/>
            </a:avLst>
          </a:prstGeom>
          <a:solidFill>
            <a:schemeClr val="bg2">
              <a:lumMod val="25000"/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I’d like to say.......................</a:t>
            </a:r>
            <a:endParaRPr lang="en-US" sz="7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Callout 5">
            <a:extLst>
              <a:ext uri="{FF2B5EF4-FFF2-40B4-BE49-F238E27FC236}">
                <a16:creationId xmlns:a16="http://schemas.microsoft.com/office/drawing/2014/main" id="{96ACF266-0737-4629-8D42-FBB48F4E3BD9}"/>
              </a:ext>
            </a:extLst>
          </p:cNvPr>
          <p:cNvSpPr/>
          <p:nvPr/>
        </p:nvSpPr>
        <p:spPr>
          <a:xfrm>
            <a:off x="6248400" y="5250659"/>
            <a:ext cx="10591800" cy="4472120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YOU’RE </a:t>
            </a:r>
            <a:endParaRPr lang="en-US" sz="7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VERY 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LUCKY.</a:t>
            </a:r>
          </a:p>
        </p:txBody>
      </p:sp>
      <p:pic>
        <p:nvPicPr>
          <p:cNvPr id="3" name="Picture 9">
            <a:hlinkClick r:id="rId4" action="ppaction://hlinksldjump"/>
            <a:extLst>
              <a:ext uri="{FF2B5EF4-FFF2-40B4-BE49-F238E27FC236}">
                <a16:creationId xmlns:a16="http://schemas.microsoft.com/office/drawing/2014/main" id="{8617AD01-11BF-134A-34D2-9E70032426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33812">
            <a:off x="796970" y="6490032"/>
            <a:ext cx="3780901" cy="3091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6604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-11586"/>
            <a:ext cx="18288000" cy="1624964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995358" y="303359"/>
            <a:ext cx="4589700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5400" b="1" dirty="0">
                <a:effectLst>
                  <a:glow rad="889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WARM-UP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56A9C5-5CE9-F74B-8C66-D83AB3BC4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3848101"/>
            <a:ext cx="8229600" cy="29111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A99F09-B2A9-8E40-81A7-92F9A11F6F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1929171"/>
            <a:ext cx="7315200" cy="12382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485765-9964-CF4D-886E-96C1A73463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563" y="7439955"/>
            <a:ext cx="9163050" cy="220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17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icken Dance (1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9563099"/>
          </a:xfrm>
        </p:spPr>
      </p:pic>
    </p:spTree>
    <p:extLst>
      <p:ext uri="{BB962C8B-B14F-4D97-AF65-F5344CB8AC3E}">
        <p14:creationId xmlns:p14="http://schemas.microsoft.com/office/powerpoint/2010/main" val="335174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324100"/>
            <a:ext cx="17373600" cy="758190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4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Did </a:t>
            </a:r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you attend the Khmer’s Moon Worship Festival last year</a:t>
            </a:r>
            <a:r>
              <a:rPr lang="en-US" sz="4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?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many ethnic minority groups are there in Viet Nam</a:t>
            </a:r>
            <a:r>
              <a:rPr lang="en-US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 do the Hmong live</a:t>
            </a:r>
            <a:r>
              <a:rPr lang="en-US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did you do at the Ede’s Harvest Festival last October</a:t>
            </a:r>
            <a:r>
              <a:rPr lang="en-US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old are the minority children when they start helping the family?</a:t>
            </a:r>
            <a:endParaRPr lang="en-US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en-US" b="1" dirty="0" smtClean="0">
              <a:solidFill>
                <a:srgbClr val="EF4B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en-US" altLang="en-US" dirty="0">
              <a:solidFill>
                <a:srgbClr val="FF3300"/>
              </a:solidFill>
              <a:latin typeface="Rockwell Extra Bold" panose="02060903040505020403" pitchFamily="18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en-US" b="1" dirty="0">
              <a:solidFill>
                <a:srgbClr val="EF4B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en-US" dirty="0">
              <a:solidFill>
                <a:srgbClr val="FF0000"/>
              </a:solidFill>
              <a:latin typeface="Rockwell Extra Bold" panose="02060903040505020403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60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459000"/>
              </p:ext>
            </p:extLst>
          </p:nvPr>
        </p:nvGraphicFramePr>
        <p:xfrm>
          <a:off x="340685" y="2355201"/>
          <a:ext cx="17638529" cy="7717044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4210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7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5838">
                <a:tc>
                  <a:txBody>
                    <a:bodyPr/>
                    <a:lstStyle/>
                    <a:p>
                      <a:pPr algn="ctr"/>
                      <a:endParaRPr lang="en-US" sz="38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Correct word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1238">
                <a:tc>
                  <a:txBody>
                    <a:bodyPr/>
                    <a:lstStyle/>
                    <a:p>
                      <a:pPr marL="144145" indent="-144145" algn="l">
                        <a:spcAft>
                          <a:spcPts val="0"/>
                        </a:spcAft>
                      </a:pPr>
                      <a:r>
                        <a:rPr lang="en-US" sz="4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A big stilt </a:t>
                      </a:r>
                      <a:r>
                        <a:rPr lang="en-US" sz="4500" u="sng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houses</a:t>
                      </a:r>
                      <a:r>
                        <a:rPr lang="en-US" sz="4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stands on high </a:t>
                      </a:r>
                      <a:r>
                        <a:rPr lang="en-US" sz="4500" u="sng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posts</a:t>
                      </a:r>
                      <a:r>
                        <a:rPr lang="en-US" sz="4500" u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45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7633" marR="107633" marT="107633" marB="10763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4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93" marR="54293" marT="107633" marB="107633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6865">
                <a:tc>
                  <a:txBody>
                    <a:bodyPr/>
                    <a:lstStyle/>
                    <a:p>
                      <a:pPr marL="144145" indent="-144145" algn="l">
                        <a:spcAft>
                          <a:spcPts val="0"/>
                        </a:spcAft>
                      </a:pPr>
                      <a:r>
                        <a:rPr lang="en-US" sz="4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The </a:t>
                      </a:r>
                      <a:r>
                        <a:rPr lang="en-US" sz="45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Lahu</a:t>
                      </a:r>
                      <a:r>
                        <a:rPr lang="en-US" sz="4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build their houses from </a:t>
                      </a:r>
                      <a:r>
                        <a:rPr lang="en-US" sz="4500" u="sng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wood</a:t>
                      </a:r>
                      <a:r>
                        <a:rPr lang="en-US" sz="4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and wild banana </a:t>
                      </a:r>
                      <a:r>
                        <a:rPr lang="en-US" sz="4500" u="sng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leave</a:t>
                      </a:r>
                      <a:r>
                        <a:rPr lang="en-US" sz="4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4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7633" marR="107633" marT="107633" marB="107633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4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93" marR="54293" marT="107633" marB="10763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8118">
                <a:tc>
                  <a:txBody>
                    <a:bodyPr/>
                    <a:lstStyle/>
                    <a:p>
                      <a:pPr marL="144145" indent="-144145" algn="l">
                        <a:spcAft>
                          <a:spcPts val="0"/>
                        </a:spcAft>
                      </a:pPr>
                      <a:r>
                        <a:rPr lang="en-US" sz="4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4500" u="sng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Much</a:t>
                      </a:r>
                      <a:r>
                        <a:rPr lang="en-US" sz="4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people in remote </a:t>
                      </a:r>
                      <a:r>
                        <a:rPr lang="en-US" sz="4500" u="sng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areas</a:t>
                      </a:r>
                      <a:r>
                        <a:rPr lang="en-US" sz="4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travel on foot.</a:t>
                      </a:r>
                      <a:endParaRPr lang="en-US" sz="4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7633" marR="107633" marT="107633" marB="10763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4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93" marR="54293" marT="107633" marB="107633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38118">
                <a:tc>
                  <a:txBody>
                    <a:bodyPr/>
                    <a:lstStyle/>
                    <a:p>
                      <a:pPr marL="144145" indent="-144145" algn="l">
                        <a:spcAft>
                          <a:spcPts val="0"/>
                        </a:spcAft>
                      </a:pPr>
                      <a:r>
                        <a:rPr lang="en-US" sz="4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Most minority </a:t>
                      </a:r>
                      <a:r>
                        <a:rPr lang="en-US" sz="4500" u="sng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women</a:t>
                      </a:r>
                      <a:r>
                        <a:rPr lang="en-US" sz="4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weave clothes and do </a:t>
                      </a:r>
                      <a:r>
                        <a:rPr lang="en-US" sz="4500" u="sng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houseworks</a:t>
                      </a:r>
                      <a:r>
                        <a:rPr lang="en-US" sz="4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4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7633" marR="107633" marT="107633" marB="107633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4500" b="1" u="non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93" marR="54293" marT="107633" marB="107633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86865">
                <a:tc>
                  <a:txBody>
                    <a:bodyPr/>
                    <a:lstStyle/>
                    <a:p>
                      <a:pPr marL="144145" indent="-144145" algn="l">
                        <a:spcAft>
                          <a:spcPts val="0"/>
                        </a:spcAft>
                      </a:pPr>
                      <a:r>
                        <a:rPr lang="en-US" sz="4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In the mountains, there is not </a:t>
                      </a:r>
                      <a:r>
                        <a:rPr lang="en-US" sz="4500" u="sng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many</a:t>
                      </a:r>
                      <a:r>
                        <a:rPr lang="en-US" sz="4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land for growing </a:t>
                      </a:r>
                      <a:r>
                        <a:rPr lang="en-US" sz="4500" u="sng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crops</a:t>
                      </a:r>
                      <a:r>
                        <a:rPr lang="en-US" sz="4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4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7633" marR="107633" marT="107633" marB="10763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4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293" marR="54293" marT="107633" marB="107633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522505"/>
                  </a:ext>
                </a:extLst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15950" y="-33631"/>
            <a:ext cx="18288000" cy="1624964"/>
            <a:chOff x="0" y="-3"/>
            <a:chExt cx="12192000" cy="1083309"/>
          </a:xfrm>
        </p:grpSpPr>
        <p:sp>
          <p:nvSpPr>
            <p:cNvPr id="8" name="Round Single Corner Rectangle 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9" name="Round Single Corner Rectangle 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49651" y="327731"/>
            <a:ext cx="6199044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5400" b="1" dirty="0">
                <a:effectLst>
                  <a:glow rad="889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63686" y="1490795"/>
            <a:ext cx="16368053" cy="6924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7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one incorrect underlined word in each sentence. Circle and correct it</a:t>
            </a:r>
            <a:r>
              <a:rPr lang="en-US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62498" y="1531544"/>
            <a:ext cx="753909" cy="753909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rgbClr val="048DA4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4900" y="1419164"/>
            <a:ext cx="5955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" name="Oval 3"/>
          <p:cNvSpPr/>
          <p:nvPr/>
        </p:nvSpPr>
        <p:spPr>
          <a:xfrm>
            <a:off x="3152043" y="3408276"/>
            <a:ext cx="1899138" cy="83099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/>
          </a:p>
        </p:txBody>
      </p:sp>
      <p:sp>
        <p:nvSpPr>
          <p:cNvPr id="23" name="Oval 22"/>
          <p:cNvSpPr/>
          <p:nvPr/>
        </p:nvSpPr>
        <p:spPr>
          <a:xfrm>
            <a:off x="423449" y="5188151"/>
            <a:ext cx="1515255" cy="83099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/>
          </a:p>
        </p:txBody>
      </p:sp>
      <p:sp>
        <p:nvSpPr>
          <p:cNvPr id="24" name="Oval 23"/>
          <p:cNvSpPr/>
          <p:nvPr/>
        </p:nvSpPr>
        <p:spPr>
          <a:xfrm>
            <a:off x="841676" y="6274926"/>
            <a:ext cx="1611378" cy="83099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/>
          </a:p>
        </p:txBody>
      </p:sp>
      <p:sp>
        <p:nvSpPr>
          <p:cNvPr id="25" name="Oval 24"/>
          <p:cNvSpPr/>
          <p:nvPr/>
        </p:nvSpPr>
        <p:spPr>
          <a:xfrm>
            <a:off x="11201400" y="7505700"/>
            <a:ext cx="3015753" cy="83099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/>
          </a:p>
        </p:txBody>
      </p:sp>
      <p:sp>
        <p:nvSpPr>
          <p:cNvPr id="26" name="Oval 25"/>
          <p:cNvSpPr/>
          <p:nvPr/>
        </p:nvSpPr>
        <p:spPr>
          <a:xfrm>
            <a:off x="7640890" y="8648700"/>
            <a:ext cx="1519059" cy="83099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700"/>
          </a:p>
        </p:txBody>
      </p:sp>
      <p:sp>
        <p:nvSpPr>
          <p:cNvPr id="2" name="Rectangle 1"/>
          <p:cNvSpPr/>
          <p:nvPr/>
        </p:nvSpPr>
        <p:spPr>
          <a:xfrm>
            <a:off x="14935200" y="3467100"/>
            <a:ext cx="3044014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house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935200" y="4765449"/>
            <a:ext cx="3044014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leaves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4935200" y="6181132"/>
            <a:ext cx="3044014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4935200" y="7505700"/>
            <a:ext cx="3044014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housework  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4935199" y="8868368"/>
            <a:ext cx="2996539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much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44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4" grpId="0" animBg="1"/>
      <p:bldP spid="25" grpId="0" animBg="1"/>
      <p:bldP spid="26" grpId="0" animBg="1"/>
      <p:bldP spid="2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1DC403A-A321-40B6-87A1-DE7CDACCC9B8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3">
            <a:extLst>
              <a:ext uri="{FF2B5EF4-FFF2-40B4-BE49-F238E27FC236}">
                <a16:creationId xmlns:a16="http://schemas.microsoft.com/office/drawing/2014/main" id="{EFD03A18-03FC-42E3-8EB3-3A02596C3CE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486400" y="3648807"/>
            <a:ext cx="8534400" cy="3657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800080">
                        <a:alpha val="46001"/>
                      </a:srgbClr>
                    </a:gs>
                    <a:gs pos="100000">
                      <a:srgbClr val="FF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Project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903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874145" y="1962165"/>
            <a:ext cx="753909" cy="753909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rgbClr val="048DA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5950" y="-33631"/>
            <a:ext cx="18288000" cy="1624964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814278" y="2023577"/>
            <a:ext cx="1622297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Wrap-up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43475" y="1782497"/>
            <a:ext cx="5955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0601" y="311498"/>
            <a:ext cx="6199044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5400" b="1" dirty="0">
                <a:effectLst>
                  <a:glow rad="889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CONSOLIDATION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3B4EE5-D525-4443-B04E-58910A374BDA}"/>
              </a:ext>
            </a:extLst>
          </p:cNvPr>
          <p:cNvSpPr txBox="1"/>
          <p:nvPr/>
        </p:nvSpPr>
        <p:spPr>
          <a:xfrm>
            <a:off x="3697635" y="2844326"/>
            <a:ext cx="1425663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this lesson, you have:</a:t>
            </a:r>
          </a:p>
          <a:p>
            <a:pPr marL="428625" indent="-428625">
              <a:buFont typeface="Wingdings" panose="05000000000000000000" pitchFamily="2" charset="2"/>
              <a:buChar char="ü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revised more vocabulary items in the unit in different context.</a:t>
            </a:r>
          </a:p>
          <a:p>
            <a:pPr marL="428625" indent="-428625">
              <a:buFont typeface="Wingdings" panose="05000000000000000000" pitchFamily="2" charset="2"/>
              <a:buChar char="ü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revised </a:t>
            </a:r>
            <a:r>
              <a:rPr 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Yes / No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 and </a:t>
            </a:r>
            <a:r>
              <a:rPr lang="en-US" sz="4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-questions. </a:t>
            </a:r>
          </a:p>
          <a:p>
            <a:pPr marL="428625" indent="-428625">
              <a:buFont typeface="Wingdings" panose="05000000000000000000" pitchFamily="2" charset="2"/>
              <a:buChar char="ü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revised the use of countable and uncountable nouns.</a:t>
            </a:r>
          </a:p>
          <a:p>
            <a:pPr marL="428625" indent="-428625">
              <a:buFont typeface="Wingdings" panose="05000000000000000000" pitchFamily="2" charset="2"/>
              <a:buChar char="ü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 your project about our ethnic groups</a:t>
            </a:r>
            <a:r>
              <a:rPr lang="en-US" sz="4800" dirty="0"/>
              <a:t>.</a:t>
            </a:r>
          </a:p>
        </p:txBody>
      </p:sp>
      <p:pic>
        <p:nvPicPr>
          <p:cNvPr id="5" name="Graphic 4" descr="Presentation with checklist with solid fill">
            <a:extLst>
              <a:ext uri="{FF2B5EF4-FFF2-40B4-BE49-F238E27FC236}">
                <a16:creationId xmlns:a16="http://schemas.microsoft.com/office/drawing/2014/main" id="{2646EDC4-49B4-46DA-9BC2-C7511D64D7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730" y="3914386"/>
            <a:ext cx="3496394" cy="349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505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5950" y="-33631"/>
            <a:ext cx="18288000" cy="1624964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724917" y="1997870"/>
            <a:ext cx="1622297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0601" y="311498"/>
            <a:ext cx="6199044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5400" b="1" dirty="0">
                <a:effectLst>
                  <a:glow rad="889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CONSOLIDATION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74145" y="3775043"/>
            <a:ext cx="1162119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exercises in the workbook.</a:t>
            </a:r>
          </a:p>
          <a:p>
            <a:pPr marL="685800" indent="-6858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 for Unit 5 – Getting started.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1150" y="5234006"/>
            <a:ext cx="4530503" cy="4530503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874145" y="1962165"/>
            <a:ext cx="753909" cy="753909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50798" y="1778270"/>
            <a:ext cx="5955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811146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45248" y="7904594"/>
            <a:ext cx="17738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33580" y="7904594"/>
            <a:ext cx="74384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6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54914" y="2636215"/>
            <a:ext cx="587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71373" y="356562"/>
            <a:ext cx="19590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90724" y="344646"/>
            <a:ext cx="131431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Myriad Pro" pitchFamily="34" charset="0"/>
              </a:rPr>
              <a:t>ETHNIC GROUPS OF VIET NAM</a:t>
            </a:r>
          </a:p>
        </p:txBody>
      </p:sp>
      <p:sp>
        <p:nvSpPr>
          <p:cNvPr id="9" name="AutoShape 2" descr="The Rules of Connectors in Bangla | BD English School"/>
          <p:cNvSpPr>
            <a:spLocks noChangeAspect="1" noChangeArrowheads="1"/>
          </p:cNvSpPr>
          <p:nvPr/>
        </p:nvSpPr>
        <p:spPr bwMode="auto">
          <a:xfrm>
            <a:off x="233363" y="-216694"/>
            <a:ext cx="457200" cy="45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grpSp>
        <p:nvGrpSpPr>
          <p:cNvPr id="22" name="Group 21"/>
          <p:cNvGrpSpPr/>
          <p:nvPr/>
        </p:nvGrpSpPr>
        <p:grpSpPr>
          <a:xfrm>
            <a:off x="-4520" y="-11430"/>
            <a:ext cx="18288000" cy="1624964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725376" y="132419"/>
            <a:ext cx="133073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ETHNIC GROUPS OF VIET NAM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3298652" y="182306"/>
            <a:ext cx="1068479" cy="1063821"/>
            <a:chOff x="2180974" y="148629"/>
            <a:chExt cx="712319" cy="709214"/>
          </a:xfrm>
        </p:grpSpPr>
        <p:sp>
          <p:nvSpPr>
            <p:cNvPr id="33" name="Oval 32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34" name="Chord 33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247416" y="143542"/>
            <a:ext cx="10955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392658" y="199394"/>
            <a:ext cx="1878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247417" y="1613534"/>
            <a:ext cx="12871940" cy="150811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chemeClr val="bg1"/>
                </a:solidFill>
              </a:rPr>
              <a:t>    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7: LOOKING BACK &amp; PROJECT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14" y="1357887"/>
            <a:ext cx="1900632" cy="1995540"/>
          </a:xfrm>
          <a:prstGeom prst="rect">
            <a:avLst/>
          </a:prstGeom>
        </p:spPr>
      </p:pic>
      <p:graphicFrame>
        <p:nvGraphicFramePr>
          <p:cNvPr id="21" name="Diagram 20"/>
          <p:cNvGraphicFramePr/>
          <p:nvPr>
            <p:extLst>
              <p:ext uri="{D42A27DB-BD31-4B8C-83A1-F6EECF244321}">
                <p14:modId xmlns:p14="http://schemas.microsoft.com/office/powerpoint/2010/main" val="3159888269"/>
              </p:ext>
            </p:extLst>
          </p:nvPr>
        </p:nvGraphicFramePr>
        <p:xfrm>
          <a:off x="3560577" y="2950382"/>
          <a:ext cx="11291454" cy="6517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32137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5181600" y="3648807"/>
            <a:ext cx="8229599" cy="3657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800080">
                        <a:alpha val="46001"/>
                      </a:srgbClr>
                    </a:gs>
                    <a:gs pos="100000">
                      <a:srgbClr val="FF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VOCABULARY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73069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5950" y="-33631"/>
            <a:ext cx="18288000" cy="1624964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595586" y="1819063"/>
            <a:ext cx="974649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Match the words and phrases with the pictures.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0601" y="299447"/>
            <a:ext cx="9205136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5400" b="1" dirty="0">
                <a:effectLst>
                  <a:glow rad="889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VOCABULARY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61070" y="1786947"/>
            <a:ext cx="753909" cy="753909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248" y="1617038"/>
            <a:ext cx="5955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6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64270" y="2604338"/>
            <a:ext cx="2870793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1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weaving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73576" y="5747604"/>
            <a:ext cx="34521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2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035063" y="2606871"/>
            <a:ext cx="3508743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1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folk dance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84669" y="2606871"/>
            <a:ext cx="3301061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1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open fire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557747" y="2606871"/>
            <a:ext cx="2870793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1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fishing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284994" y="2578715"/>
            <a:ext cx="4418219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1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minority group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481905-3C91-C446-BE37-6A46F9A62E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456" y="3865209"/>
            <a:ext cx="4457700" cy="1981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827E9C-10E6-E344-8F73-32ACC964A2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1753" y="3769979"/>
            <a:ext cx="4457700" cy="20002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F659CF1-4AB1-0343-BE0F-1EBF435B9A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26847" y="3791199"/>
            <a:ext cx="4457700" cy="19621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F2F29D6-29C0-3247-BD6B-9B410738C1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6826" y="6913023"/>
            <a:ext cx="4438650" cy="20193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9115549-D607-9540-B453-9DF6D2FCA8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08181" y="6874923"/>
            <a:ext cx="4457700" cy="20574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8B67F794-005A-5043-9B17-C4E90FD7D0FD}"/>
              </a:ext>
            </a:extLst>
          </p:cNvPr>
          <p:cNvSpPr txBox="1"/>
          <p:nvPr/>
        </p:nvSpPr>
        <p:spPr>
          <a:xfrm>
            <a:off x="7064514" y="5792201"/>
            <a:ext cx="34521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200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70B95B6-D5AA-1C40-BCEB-607F4F195544}"/>
              </a:ext>
            </a:extLst>
          </p:cNvPr>
          <p:cNvSpPr txBox="1"/>
          <p:nvPr/>
        </p:nvSpPr>
        <p:spPr>
          <a:xfrm>
            <a:off x="13428540" y="5826894"/>
            <a:ext cx="34521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2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C407962-4D5F-BB4C-85AD-986FA27CBAA6}"/>
              </a:ext>
            </a:extLst>
          </p:cNvPr>
          <p:cNvSpPr txBox="1"/>
          <p:nvPr/>
        </p:nvSpPr>
        <p:spPr>
          <a:xfrm>
            <a:off x="3840060" y="8991471"/>
            <a:ext cx="34521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2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FF07A11-58B3-5149-BD85-27F062953833}"/>
              </a:ext>
            </a:extLst>
          </p:cNvPr>
          <p:cNvSpPr txBox="1"/>
          <p:nvPr/>
        </p:nvSpPr>
        <p:spPr>
          <a:xfrm>
            <a:off x="11227599" y="9064508"/>
            <a:ext cx="34521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200" b="1" dirty="0"/>
          </a:p>
        </p:txBody>
      </p:sp>
    </p:spTree>
    <p:extLst>
      <p:ext uri="{BB962C8B-B14F-4D97-AF65-F5344CB8AC3E}">
        <p14:creationId xmlns:p14="http://schemas.microsoft.com/office/powerpoint/2010/main" val="3085949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96296E-6 L -0.18047 0.3113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3" y="1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96296E-6 L -0.18047 0.3189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3" y="1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0.67578 0.3192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89" y="1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7.40741E-7 L -0.5556 0.6351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86" y="3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96296E-6 L 0.19622 0.632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5" y="3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/>
      <p:bldP spid="2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5950" y="-33631"/>
            <a:ext cx="18288000" cy="1624964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595586" y="1819063"/>
            <a:ext cx="974649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Match the words and phrases with the pictures.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0601" y="299447"/>
            <a:ext cx="9205136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5400" b="1" dirty="0">
                <a:effectLst>
                  <a:glow rad="889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VOCABULARY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61070" y="1786947"/>
            <a:ext cx="753909" cy="753909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248" y="1617038"/>
            <a:ext cx="5955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6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0601" y="2604338"/>
            <a:ext cx="3304463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1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folk </a:t>
            </a:r>
            <a:r>
              <a:rPr lang="en-US" sz="4001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73576" y="5747604"/>
            <a:ext cx="34521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2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396866" y="2626502"/>
            <a:ext cx="3508743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1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staircase </a:t>
            </a:r>
            <a:endParaRPr lang="en-US" sz="4001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28619" y="2635846"/>
            <a:ext cx="3301061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1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sticky </a:t>
            </a:r>
            <a:r>
              <a:rPr lang="en-US" sz="4001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rice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60507" y="2695725"/>
            <a:ext cx="4134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communal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house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030200" y="2695725"/>
            <a:ext cx="5149925" cy="708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1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musical </a:t>
            </a:r>
            <a:r>
              <a:rPr lang="en-US" sz="4001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instrument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B67F794-005A-5043-9B17-C4E90FD7D0FD}"/>
              </a:ext>
            </a:extLst>
          </p:cNvPr>
          <p:cNvSpPr txBox="1"/>
          <p:nvPr/>
        </p:nvSpPr>
        <p:spPr>
          <a:xfrm>
            <a:off x="7064514" y="5792201"/>
            <a:ext cx="34521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200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70B95B6-D5AA-1C40-BCEB-607F4F195544}"/>
              </a:ext>
            </a:extLst>
          </p:cNvPr>
          <p:cNvSpPr txBox="1"/>
          <p:nvPr/>
        </p:nvSpPr>
        <p:spPr>
          <a:xfrm>
            <a:off x="13428540" y="5826894"/>
            <a:ext cx="34521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2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C407962-4D5F-BB4C-85AD-986FA27CBAA6}"/>
              </a:ext>
            </a:extLst>
          </p:cNvPr>
          <p:cNvSpPr txBox="1"/>
          <p:nvPr/>
        </p:nvSpPr>
        <p:spPr>
          <a:xfrm>
            <a:off x="3840060" y="8991471"/>
            <a:ext cx="34521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2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FF07A11-58B3-5149-BD85-27F062953833}"/>
              </a:ext>
            </a:extLst>
          </p:cNvPr>
          <p:cNvSpPr txBox="1"/>
          <p:nvPr/>
        </p:nvSpPr>
        <p:spPr>
          <a:xfrm>
            <a:off x="11227599" y="9064508"/>
            <a:ext cx="34521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200" b="1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38" y="3524565"/>
            <a:ext cx="4274058" cy="2278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Picture 27"/>
          <p:cNvPicPr/>
          <p:nvPr/>
        </p:nvPicPr>
        <p:blipFill>
          <a:blip r:embed="rId4"/>
          <a:srcRect t="20226" b="20226"/>
          <a:stretch>
            <a:fillRect/>
          </a:stretch>
        </p:blipFill>
        <p:spPr>
          <a:xfrm>
            <a:off x="6023239" y="3546668"/>
            <a:ext cx="3911822" cy="22559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3610807"/>
            <a:ext cx="4267200" cy="21544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949" y="6642102"/>
            <a:ext cx="4651512" cy="23963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825" y="6915497"/>
            <a:ext cx="4909931" cy="219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934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96296E-6 L -0.18047 0.3113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3" y="1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1.48148E-6 L -0.18047 0.3189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3" y="1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0.67578 0.3192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89" y="1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7.40741E-7 L -0.5556 0.6351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86" y="3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96296E-6 L 0.19622 0.632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5" y="3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/>
      <p:bldP spid="2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5338" y="2491102"/>
            <a:ext cx="16678844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grpSp>
        <p:nvGrpSpPr>
          <p:cNvPr id="10" name="Group 9"/>
          <p:cNvGrpSpPr/>
          <p:nvPr/>
        </p:nvGrpSpPr>
        <p:grpSpPr>
          <a:xfrm>
            <a:off x="15950" y="-33631"/>
            <a:ext cx="18288000" cy="1624964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516408" y="1663777"/>
            <a:ext cx="16059779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 the sentences with the word and phrases from the box.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0601" y="299447"/>
            <a:ext cx="9205136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5400" b="1" dirty="0">
                <a:effectLst>
                  <a:glow rad="88900">
                    <a:schemeClr val="bg1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VOCABULARY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62498" y="1664130"/>
            <a:ext cx="753909" cy="753909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5338" y="1644102"/>
            <a:ext cx="10489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82040" y="2518094"/>
            <a:ext cx="27833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folk songs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732345" y="2510825"/>
            <a:ext cx="23041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staircase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036468" y="2534623"/>
            <a:ext cx="29105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sticky rice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89321" y="2518094"/>
            <a:ext cx="41053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communal house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672619" y="2501569"/>
            <a:ext cx="4749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musical instruments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9353" y="3374897"/>
            <a:ext cx="1843232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Minority groups have their own ______________ like the </a:t>
            </a:r>
            <a:r>
              <a:rPr lang="en-US" sz="4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gong, </a:t>
            </a:r>
            <a:r>
              <a:rPr lang="en-US" sz="4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t’rung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The 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use _________ to make </a:t>
            </a:r>
            <a:r>
              <a:rPr lang="en-US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banh </a:t>
            </a:r>
            <a:r>
              <a:rPr lang="en-US" sz="4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4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banh </a:t>
            </a:r>
            <a:r>
              <a:rPr lang="en-US" sz="4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For most minority groups like the 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Bahnar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Ede, the ______________, usually known </a:t>
            </a:r>
            <a:r>
              <a:rPr lang="en-US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Rong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house, is the heart of the village. </a:t>
            </a:r>
          </a:p>
          <a:p>
            <a:pPr>
              <a:lnSpc>
                <a:spcPct val="150000"/>
              </a:lnSpc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My grandmother taught me to sing many __________. </a:t>
            </a:r>
          </a:p>
          <a:p>
            <a:pPr>
              <a:lnSpc>
                <a:spcPct val="150000"/>
              </a:lnSpc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The ________of a Muong’s stilt house has an odd number of steps: 5, 7, or 9.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8229600" y="5295900"/>
            <a:ext cx="533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3411200" y="4305300"/>
            <a:ext cx="462605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585065" y="7200900"/>
            <a:ext cx="22945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315200" y="8115300"/>
            <a:ext cx="914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3563600" y="9105901"/>
            <a:ext cx="3660582" cy="178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001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-0.26823 0.1060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1" y="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7.40741E-7 L -0.13034 0.1983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23" y="9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7 L 0.21836 0.2881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11" y="1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0556E-6 1.23457E-7 L 0.4869 0.46373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0" y="231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09 -0.06744 L -0.10868 0.56821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79" y="317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  <p:bldP spid="29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5334000" y="3648807"/>
            <a:ext cx="8458199" cy="3657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800080">
                        <a:alpha val="46001"/>
                      </a:srgbClr>
                    </a:gs>
                    <a:gs pos="100000">
                      <a:srgbClr val="FF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Grammar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814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2807"/>
            <a:ext cx="18288000" cy="1624964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95299" y="140519"/>
            <a:ext cx="6199044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5400" b="1" dirty="0">
                <a:effectLst>
                  <a:glow rad="88900">
                    <a:schemeClr val="bg1"/>
                  </a:glow>
                </a:effectLst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GRAMMAR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21989" y="1770776"/>
            <a:ext cx="753909" cy="753909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rgbClr val="048DA4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01167" y="1616816"/>
            <a:ext cx="5955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75896" y="1771487"/>
            <a:ext cx="8727162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Write questions from the clues</a:t>
            </a:r>
            <a:r>
              <a:rPr lang="en-US" sz="4200" b="1" dirty="0">
                <a:latin typeface="Yu Gothic" panose="020B0400000000000000" pitchFamily="34" charset="-128"/>
                <a:ea typeface="Yu Gothic" panose="020B0400000000000000" pitchFamily="34" charset="-128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2700034"/>
            <a:ext cx="182880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1525" indent="-771525">
              <a:buAutoNum type="arabicPeriod"/>
            </a:pP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/ attend / the Khmer’s Moon Worship Festival / last year 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/?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71525" indent="-771525">
              <a:buFontTx/>
              <a:buAutoNum type="arabicPeriod"/>
            </a:pPr>
            <a:r>
              <a:rPr lang="en-US" sz="5400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How many / ethnic minority groups / Viet Nam / ?</a:t>
            </a:r>
          </a:p>
          <a:p>
            <a:pPr marL="771525" indent="-771525">
              <a:buFontTx/>
              <a:buAutoNum type="arabicPeriod"/>
            </a:pP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/ the Hmong / live / ?</a:t>
            </a:r>
          </a:p>
          <a:p>
            <a:pPr marL="771525" indent="-771525">
              <a:buFontTx/>
              <a:buAutoNum type="arabicPeriod"/>
            </a:pP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/ you / do / the Ede’s Harvest Festival / last October / ?</a:t>
            </a:r>
          </a:p>
          <a:p>
            <a:pPr marL="771525" indent="-771525">
              <a:buFontTx/>
              <a:buAutoNum type="arabicPeriod"/>
            </a:pPr>
            <a:r>
              <a:rPr lang="en-US" sz="5400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How old / minority children / when / they / start helping / the family / ?</a:t>
            </a:r>
            <a:endParaRPr lang="en-US" sz="4800" dirty="0">
              <a:latin typeface="Times New Roman" panose="02020603050405020304" pitchFamily="18" charset="0"/>
              <a:ea typeface="Yu Gothic" panose="020B0400000000000000" pitchFamily="34" charset="-128"/>
              <a:cs typeface="Times New Roman" panose="02020603050405020304" pitchFamily="18" charset="0"/>
            </a:endParaRPr>
          </a:p>
          <a:p>
            <a:pPr marL="771525" indent="-771525">
              <a:buAutoNum type="arabicPeriod"/>
            </a:pP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692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Warm-up"/>
  <p:tag name="ISPRING_SLIDE_INDENT_LEVEL" val="0"/>
  <p:tag name="GENSWF_ADVANCE_TIME" val="14.72"/>
  <p:tag name="ISPRING_PLAYER_LAYOUT_TYPE" val="Full"/>
  <p:tag name="ISPRING_SLIDE_ID_2" val="{212ADB64-B1AE-4382-9AB1-1CE432DEA808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CA4C8B70-796B-4C0D-A4C1-45A09A81A3F4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Warm-up"/>
  <p:tag name="ISPRING_SLIDE_INDENT_LEVEL" val="0"/>
  <p:tag name="GENSWF_ADVANCE_TIME" val="14.72"/>
  <p:tag name="ISPRING_PLAYER_LAYOUT_TYPE" val="Full"/>
  <p:tag name="ISPRING_SLIDE_ID_2" val="{212ADB64-B1AE-4382-9AB1-1CE432DEA808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CA4C8B70-796B-4C0D-A4C1-45A09A81A3F4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Exercises"/>
  <p:tag name="ISPRING_SLIDE_INDENT_LEVEL" val="0"/>
  <p:tag name="ISPRING_PLAYER_LAYOUT_TYPE" val="Full"/>
  <p:tag name="GENSWF_ADVANCE_TIME" val="16.713"/>
  <p:tag name="ISPRING_SLIDE_ID_2" val="{A8A7B0C1-D3CA-4AC7-B850-359DE852CDB4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CA4C8B70-796B-4C0D-A4C1-45A09A81A3F4}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1385</TotalTime>
  <Words>751</Words>
  <Application>Microsoft Office PowerPoint</Application>
  <PresentationFormat>Custom</PresentationFormat>
  <Paragraphs>134</Paragraphs>
  <Slides>25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Yu Gothic</vt:lpstr>
      <vt:lpstr>Myriad Pro</vt:lpstr>
      <vt:lpstr>Trebuchet MS</vt:lpstr>
      <vt:lpstr>Rockwell Extra Bold</vt:lpstr>
      <vt:lpstr>Impact</vt:lpstr>
      <vt:lpstr>Times New Roman</vt:lpstr>
      <vt:lpstr>Wingdings</vt:lpstr>
      <vt:lpstr>Calibri</vt:lpstr>
      <vt:lpstr>Wingdings 3</vt:lpstr>
      <vt:lpstr>Arial Black</vt:lpstr>
      <vt:lpstr>Arial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Tosca Green Cute Illustration Earth Science Class Presentation</dc:title>
  <dc:creator>HP</dc:creator>
  <cp:lastModifiedBy>HP</cp:lastModifiedBy>
  <cp:revision>55</cp:revision>
  <dcterms:created xsi:type="dcterms:W3CDTF">2006-08-16T00:00:00Z</dcterms:created>
  <dcterms:modified xsi:type="dcterms:W3CDTF">2023-11-25T06:39:47Z</dcterms:modified>
  <dc:identifier>DAFSAstllOg</dc:identifier>
</cp:coreProperties>
</file>