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ppt/tags/tag22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86" r:id="rId2"/>
    <p:sldMasterId id="2147483698" r:id="rId3"/>
  </p:sldMasterIdLst>
  <p:notesMasterIdLst>
    <p:notesMasterId r:id="rId24"/>
  </p:notesMasterIdLst>
  <p:sldIdLst>
    <p:sldId id="435" r:id="rId4"/>
    <p:sldId id="434" r:id="rId5"/>
    <p:sldId id="447" r:id="rId6"/>
    <p:sldId id="394" r:id="rId7"/>
    <p:sldId id="444" r:id="rId8"/>
    <p:sldId id="417" r:id="rId9"/>
    <p:sldId id="445" r:id="rId10"/>
    <p:sldId id="446" r:id="rId11"/>
    <p:sldId id="412" r:id="rId12"/>
    <p:sldId id="413" r:id="rId13"/>
    <p:sldId id="453" r:id="rId14"/>
    <p:sldId id="451" r:id="rId15"/>
    <p:sldId id="452" r:id="rId16"/>
    <p:sldId id="424" r:id="rId17"/>
    <p:sldId id="454" r:id="rId18"/>
    <p:sldId id="450" r:id="rId19"/>
    <p:sldId id="277" r:id="rId20"/>
    <p:sldId id="455" r:id="rId21"/>
    <p:sldId id="456" r:id="rId22"/>
    <p:sldId id="449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4B45"/>
    <a:srgbClr val="68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6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2162F-E2BC-4EB7-B43A-02A59AEA518C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15EBA-5314-4ADE-AFD1-5227C9FD1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18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15EBA-5314-4ADE-AFD1-5227C9FD11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100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9925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36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69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26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225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0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194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05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87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19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465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92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98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15EBA-5314-4ADE-AFD1-5227C9FD11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281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sym typeface=""/>
              </a:rPr>
              <a:t>HS hoạt động cá nhân. HS thực hiện cắt 2 tam giác, quan sát và nêu dự đoán.</a:t>
            </a:r>
          </a:p>
          <a:p>
            <a:pPr marL="0" marR="0" indent="0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000000"/>
              </a:solidFill>
              <a:latin typeface="Calibri" panose="020F0502020204030204" pitchFamily="34" charset="0"/>
              <a:sym typeface=""/>
            </a:endParaRP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  <a:sym typeface="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3EE08-22CF-45EB-8C77-633ED5159A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568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HS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hoạt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FF0000"/>
                </a:solidFill>
                <a:latin typeface="+mn-lt"/>
                <a:ea typeface="Cambria" panose="02040503050406030204" pitchFamily="18" charset="0"/>
                <a:cs typeface="Arial" panose="020B0604020202020204" pitchFamily="34" charset="0"/>
              </a:rPr>
              <a:t>cá nhân. HS quan sát và nêu dự đoán.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3EE08-22CF-45EB-8C77-633ED5159A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5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15EBA-5314-4ADE-AFD1-5227C9FD11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91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15EBA-5314-4ADE-AFD1-5227C9FD11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691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882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35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1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dirty="0">
                <a:solidFill>
                  <a:prstClr val="black"/>
                </a:solidFill>
              </a:rPr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5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3"/>
            <a:ext cx="3933620" cy="734415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1" y="3392622"/>
            <a:ext cx="3913188" cy="2249488"/>
          </a:xfrm>
        </p:spPr>
        <p:txBody>
          <a:bodyPr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8" y="209526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1751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462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94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76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99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69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27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26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842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599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39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61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4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1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0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7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9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0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859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0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5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7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85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9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12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5841B5-52FE-FD99-FA4A-5814C6102822}"/>
              </a:ext>
            </a:extLst>
          </p:cNvPr>
          <p:cNvSpPr/>
          <p:nvPr userDrawn="1"/>
        </p:nvSpPr>
        <p:spPr>
          <a:xfrm>
            <a:off x="1" y="-66822"/>
            <a:ext cx="12191999" cy="7156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HAI TAM GIÁC BẰNG NHAU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1FFAD7-ABD9-C9DB-9F41-D492DCCA3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9" y="-138040"/>
            <a:ext cx="858130" cy="858130"/>
          </a:xfrm>
          <a:prstGeom prst="rect">
            <a:avLst/>
          </a:prstGeom>
        </p:spPr>
      </p:pic>
      <p:sp>
        <p:nvSpPr>
          <p:cNvPr id="13" name="Heart 12">
            <a:extLst>
              <a:ext uri="{FF2B5EF4-FFF2-40B4-BE49-F238E27FC236}">
                <a16:creationId xmlns:a16="http://schemas.microsoft.com/office/drawing/2014/main" id="{916D20A2-7219-DCA6-DE48-59C2152499FB}"/>
              </a:ext>
            </a:extLst>
          </p:cNvPr>
          <p:cNvSpPr/>
          <p:nvPr userDrawn="1"/>
        </p:nvSpPr>
        <p:spPr>
          <a:xfrm>
            <a:off x="9456126" y="-68580"/>
            <a:ext cx="858130" cy="57501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eart 13">
            <a:extLst>
              <a:ext uri="{FF2B5EF4-FFF2-40B4-BE49-F238E27FC236}">
                <a16:creationId xmlns:a16="http://schemas.microsoft.com/office/drawing/2014/main" id="{7508772D-42B5-574F-A723-C415E59E9643}"/>
              </a:ext>
            </a:extLst>
          </p:cNvPr>
          <p:cNvSpPr/>
          <p:nvPr userDrawn="1"/>
        </p:nvSpPr>
        <p:spPr>
          <a:xfrm>
            <a:off x="11147766" y="-68580"/>
            <a:ext cx="858130" cy="57501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art 14">
            <a:extLst>
              <a:ext uri="{FF2B5EF4-FFF2-40B4-BE49-F238E27FC236}">
                <a16:creationId xmlns:a16="http://schemas.microsoft.com/office/drawing/2014/main" id="{F3CAE69F-97AD-FC8D-2470-59C74E39C36F}"/>
              </a:ext>
            </a:extLst>
          </p:cNvPr>
          <p:cNvSpPr/>
          <p:nvPr userDrawn="1"/>
        </p:nvSpPr>
        <p:spPr>
          <a:xfrm>
            <a:off x="10326566" y="-68580"/>
            <a:ext cx="808890" cy="57501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5D5D342-E3BF-D602-2CB9-CF1DE16C16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314234" y="577655"/>
            <a:ext cx="1383324" cy="6092960"/>
          </a:xfrm>
          <a:prstGeom prst="rect">
            <a:avLst/>
          </a:prstGeom>
          <a:noFill/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9A9CC77-3BC7-E309-3DAD-639E8BF8FEEB}"/>
              </a:ext>
            </a:extLst>
          </p:cNvPr>
          <p:cNvSpPr/>
          <p:nvPr userDrawn="1"/>
        </p:nvSpPr>
        <p:spPr>
          <a:xfrm>
            <a:off x="321654" y="716720"/>
            <a:ext cx="11514258" cy="56952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0070C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4018B7-BB30-AB19-D4E9-54BD0A085D16}"/>
              </a:ext>
            </a:extLst>
          </p:cNvPr>
          <p:cNvSpPr/>
          <p:nvPr userDrawn="1"/>
        </p:nvSpPr>
        <p:spPr>
          <a:xfrm>
            <a:off x="0" y="6564922"/>
            <a:ext cx="12191999" cy="30425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1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47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5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617D0E3-7879-4E51-9843-14E11D752E4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411309" y="5438588"/>
            <a:ext cx="2086303" cy="165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6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3A7C4-D192-434A-822B-4FA7B4C2971A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79FB9-642E-40EE-9718-ECF9CC13E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20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video" Target="../media/media1.mp4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2.png"/><Relationship Id="rId2" Type="http://schemas.microsoft.com/office/2007/relationships/media" Target="../media/media1.mp4"/><Relationship Id="rId16" Type="http://schemas.openxmlformats.org/officeDocument/2006/relationships/image" Target="../media/image14.svg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8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video" Target="../media/media3.mp4"/><Relationship Id="rId7" Type="http://schemas.openxmlformats.org/officeDocument/2006/relationships/image" Target="../media/image37.png"/><Relationship Id="rId2" Type="http://schemas.microsoft.com/office/2007/relationships/media" Target="../media/media3.mp4"/><Relationship Id="rId1" Type="http://schemas.openxmlformats.org/officeDocument/2006/relationships/tags" Target="../tags/tag19.xml"/><Relationship Id="rId6" Type="http://schemas.openxmlformats.org/officeDocument/2006/relationships/image" Target="../media/image36.jp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động 5">
            <a:hlinkClick r:id="" action="ppaction://media"/>
            <a:extLst>
              <a:ext uri="{FF2B5EF4-FFF2-40B4-BE49-F238E27FC236}">
                <a16:creationId xmlns:a16="http://schemas.microsoft.com/office/drawing/2014/main" id="{7D2274BD-7A6E-EF92-027E-CDFB5613DC1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4061" y="23803"/>
            <a:ext cx="12191998" cy="685799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412"/>
          <a:stretch>
            <a:fillRect/>
          </a:stretch>
        </p:blipFill>
        <p:spPr>
          <a:xfrm>
            <a:off x="808967" y="1236192"/>
            <a:ext cx="1485241" cy="157397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1" y="5868458"/>
            <a:ext cx="12191999" cy="372902"/>
            <a:chOff x="14244" y="-445768"/>
            <a:chExt cx="6186311" cy="252284"/>
          </a:xfrm>
          <a:noFill/>
        </p:grpSpPr>
        <p:sp>
          <p:nvSpPr>
            <p:cNvPr id="7" name="Freeform 7"/>
            <p:cNvSpPr/>
            <p:nvPr/>
          </p:nvSpPr>
          <p:spPr>
            <a:xfrm>
              <a:off x="14244" y="-445768"/>
              <a:ext cx="6186311" cy="252284"/>
            </a:xfrm>
            <a:custGeom>
              <a:avLst/>
              <a:gdLst/>
              <a:ahLst/>
              <a:cxnLst/>
              <a:rect l="l" t="t" r="r" b="b"/>
              <a:pathLst>
                <a:path w="6186311" h="252284">
                  <a:moveTo>
                    <a:pt x="0" y="0"/>
                  </a:moveTo>
                  <a:lnTo>
                    <a:pt x="6186311" y="0"/>
                  </a:lnTo>
                  <a:lnTo>
                    <a:pt x="6186311" y="252284"/>
                  </a:lnTo>
                  <a:lnTo>
                    <a:pt x="0" y="25228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: CC-BY-SA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117073" y="3144042"/>
            <a:ext cx="598465" cy="5595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605585">
            <a:off x="9955716" y="1727224"/>
            <a:ext cx="395870" cy="66813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241250">
            <a:off x="5119965" y="2202453"/>
            <a:ext cx="1632122" cy="126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-24061" y="5365737"/>
            <a:ext cx="2416145" cy="145874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808603" y="5103306"/>
            <a:ext cx="598465" cy="55956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026A1C-A3EE-34E3-CCC0-C2D27C8F68BA}"/>
              </a:ext>
            </a:extLst>
          </p:cNvPr>
          <p:cNvSpPr/>
          <p:nvPr/>
        </p:nvSpPr>
        <p:spPr>
          <a:xfrm>
            <a:off x="-1" y="31192"/>
            <a:ext cx="12216059" cy="5020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GIÁO DỤC VÀ ĐÀO TẠO HÀ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NỘI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05F54C-2210-B12E-19A4-3CB04345780E}"/>
              </a:ext>
            </a:extLst>
          </p:cNvPr>
          <p:cNvSpPr/>
          <p:nvPr/>
        </p:nvSpPr>
        <p:spPr>
          <a:xfrm>
            <a:off x="4455335" y="2919448"/>
            <a:ext cx="3887104" cy="540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</a:rPr>
              <a:t>Môn: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</a:rPr>
              <a:t>Toán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</a:rPr>
              <a:t> 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D445EC-B684-0266-E799-7F81CCA15EC4}"/>
              </a:ext>
            </a:extLst>
          </p:cNvPr>
          <p:cNvSpPr/>
          <p:nvPr/>
        </p:nvSpPr>
        <p:spPr>
          <a:xfrm>
            <a:off x="3599671" y="3478971"/>
            <a:ext cx="5712178" cy="502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Hoàng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Hoa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F558FA-3CF0-0B7C-BADF-7D2D086BA150}"/>
              </a:ext>
            </a:extLst>
          </p:cNvPr>
          <p:cNvSpPr/>
          <p:nvPr/>
        </p:nvSpPr>
        <p:spPr>
          <a:xfrm>
            <a:off x="2761187" y="5024498"/>
            <a:ext cx="7986666" cy="951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THCS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Sở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Hoài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Hà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Nội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0F282AC-A8AE-028D-4F62-02479F7AF8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090" y="862381"/>
            <a:ext cx="2743876" cy="14709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7D0721-22FE-1B64-5084-2752ED2A238B}"/>
              </a:ext>
            </a:extLst>
          </p:cNvPr>
          <p:cNvSpPr/>
          <p:nvPr/>
        </p:nvSpPr>
        <p:spPr>
          <a:xfrm>
            <a:off x="875071" y="2180859"/>
            <a:ext cx="110773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23.Bài 3:HAI TAM GIÁC BẰNG NHAU</a:t>
            </a:r>
            <a:endParaRPr kumimoji="0" lang="en-US" sz="44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rgbClr val="5B9BD5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94C6C2-F38E-8676-7827-7D700E4E8D2F}"/>
              </a:ext>
            </a:extLst>
          </p:cNvPr>
          <p:cNvSpPr/>
          <p:nvPr/>
        </p:nvSpPr>
        <p:spPr>
          <a:xfrm>
            <a:off x="739644" y="481239"/>
            <a:ext cx="111177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 THI THIẾT KẾ BÀI GIẢNG ĐIỆN TỬ E-LEARNING</a:t>
            </a:r>
            <a:endParaRPr kumimoji="0" lang="en-US" sz="32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3AF5C1-02F4-049E-9D31-DD9F549A2F12}"/>
              </a:ext>
            </a:extLst>
          </p:cNvPr>
          <p:cNvSpPr txBox="1"/>
          <p:nvPr/>
        </p:nvSpPr>
        <p:spPr>
          <a:xfrm>
            <a:off x="2776122" y="4009022"/>
            <a:ext cx="631980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en-US" sz="2800" b="1" dirty="0">
                <a:solidFill>
                  <a:srgbClr val="FF0000"/>
                </a:solidFill>
              </a:rPr>
              <a:t>:hoangthihoa2231985@gmail.com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621C8E-AB85-811A-60DA-3924CE0B306A}"/>
              </a:ext>
            </a:extLst>
          </p:cNvPr>
          <p:cNvSpPr txBox="1"/>
          <p:nvPr/>
        </p:nvSpPr>
        <p:spPr>
          <a:xfrm>
            <a:off x="4219530" y="4532242"/>
            <a:ext cx="377699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0972061359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544F4E-3AB2-CFBD-81D6-FC8F6AE6A2A4}"/>
              </a:ext>
            </a:extLst>
          </p:cNvPr>
          <p:cNvSpPr txBox="1"/>
          <p:nvPr/>
        </p:nvSpPr>
        <p:spPr>
          <a:xfrm>
            <a:off x="5505685" y="6423231"/>
            <a:ext cx="1750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FF00"/>
                </a:solidFill>
              </a:rPr>
              <a:t>Tháng</a:t>
            </a:r>
            <a:r>
              <a:rPr lang="en-US" sz="2000" b="1" dirty="0">
                <a:solidFill>
                  <a:srgbClr val="FFFF00"/>
                </a:solidFill>
              </a:rPr>
              <a:t> 12-2023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568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5046">
        <p:circle/>
      </p:transition>
    </mc:Choice>
    <mc:Fallback xmlns="">
      <p:transition spd="slow" advTm="25046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  <p:bldP spid="21" grpId="0" animBg="1"/>
      <p:bldP spid="5" grpId="0"/>
      <p:bldP spid="22" grpId="0"/>
      <p:bldP spid="4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7"/>
          <p:cNvSpPr txBox="1">
            <a:spLocks noGrp="1"/>
          </p:cNvSpPr>
          <p:nvPr>
            <p:ph type="sldNum" idx="4294967295"/>
          </p:nvPr>
        </p:nvSpPr>
        <p:spPr>
          <a:xfrm>
            <a:off x="0" y="5607050"/>
            <a:ext cx="388938" cy="393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defTabSz="685800">
              <a:defRPr/>
            </a:pPr>
            <a:fld id="{00000000-1234-1234-1234-123412341234}" type="slidenum">
              <a:rPr lang="en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10</a:t>
            </a:fld>
            <a:endParaRPr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316F21-A64B-B870-128C-162EF3ED7D70}"/>
              </a:ext>
            </a:extLst>
          </p:cNvPr>
          <p:cNvSpPr txBox="1"/>
          <p:nvPr/>
        </p:nvSpPr>
        <p:spPr>
          <a:xfrm>
            <a:off x="5028011" y="403979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958B50-EDDE-BB06-717D-9DCE04782987}"/>
              </a:ext>
            </a:extLst>
          </p:cNvPr>
          <p:cNvSpPr txBox="1"/>
          <p:nvPr/>
        </p:nvSpPr>
        <p:spPr>
          <a:xfrm>
            <a:off x="3452191" y="824660"/>
            <a:ext cx="528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– CỦNG CỐ</a:t>
            </a:r>
          </a:p>
        </p:txBody>
      </p:sp>
      <p:pic>
        <p:nvPicPr>
          <p:cNvPr id="645" name="ISPRING_QUIZ_SHAPE1">
            <a:extLst>
              <a:ext uri="{FF2B5EF4-FFF2-40B4-BE49-F238E27FC236}">
                <a16:creationId xmlns:a16="http://schemas.microsoft.com/office/drawing/2014/main" id="{C09E6853-9845-6932-8CF1-92CDD3FB3AEE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8938" y="1470991"/>
            <a:ext cx="11406822" cy="4825669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73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3101"/>
    </mc:Choice>
    <mc:Fallback xmlns="">
      <p:transition advTm="23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A97DA36-7BC3-68DF-B407-013440AA0675}"/>
              </a:ext>
            </a:extLst>
          </p:cNvPr>
          <p:cNvSpPr txBox="1"/>
          <p:nvPr/>
        </p:nvSpPr>
        <p:spPr>
          <a:xfrm>
            <a:off x="3706834" y="963557"/>
            <a:ext cx="528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– CỦNG CỐ</a:t>
            </a:r>
          </a:p>
        </p:txBody>
      </p:sp>
      <p:pic>
        <p:nvPicPr>
          <p:cNvPr id="12" name="ISPRING_QUIZ_SHAPE1">
            <a:extLst>
              <a:ext uri="{FF2B5EF4-FFF2-40B4-BE49-F238E27FC236}">
                <a16:creationId xmlns:a16="http://schemas.microsoft.com/office/drawing/2014/main" id="{65658F8B-2362-DA27-C52E-61C9FA346FD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633" y="1684445"/>
            <a:ext cx="11416937" cy="4612215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944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14540">
        <p:randomBar dir="vert"/>
      </p:transition>
    </mc:Choice>
    <mc:Fallback xmlns="">
      <p:transition advTm="1454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551A869-3EFB-924C-958E-F6033DBFC53B}"/>
              </a:ext>
            </a:extLst>
          </p:cNvPr>
          <p:cNvSpPr txBox="1"/>
          <p:nvPr/>
        </p:nvSpPr>
        <p:spPr>
          <a:xfrm>
            <a:off x="3706834" y="963557"/>
            <a:ext cx="528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– CỦNG CỐ</a:t>
            </a:r>
          </a:p>
        </p:txBody>
      </p:sp>
      <p:pic>
        <p:nvPicPr>
          <p:cNvPr id="12" name="ISPRING_QUIZ_SHAPE1">
            <a:extLst>
              <a:ext uri="{FF2B5EF4-FFF2-40B4-BE49-F238E27FC236}">
                <a16:creationId xmlns:a16="http://schemas.microsoft.com/office/drawing/2014/main" id="{FA507D87-8204-AB59-FF9C-EA1FA11DF86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633" y="1763486"/>
            <a:ext cx="11416937" cy="4533174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765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19"/>
    </mc:Choice>
    <mc:Fallback xmlns="">
      <p:transition spd="slow" advTm="31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9F872DB-DB4A-DE7A-993C-4DF9047B87CB}"/>
              </a:ext>
            </a:extLst>
          </p:cNvPr>
          <p:cNvSpPr txBox="1"/>
          <p:nvPr/>
        </p:nvSpPr>
        <p:spPr>
          <a:xfrm>
            <a:off x="3706834" y="963557"/>
            <a:ext cx="528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– CỦNG CỐ</a:t>
            </a:r>
          </a:p>
        </p:txBody>
      </p:sp>
      <p:pic>
        <p:nvPicPr>
          <p:cNvPr id="19" name="ISPRING_QUIZ_SHAPE1">
            <a:extLst>
              <a:ext uri="{FF2B5EF4-FFF2-40B4-BE49-F238E27FC236}">
                <a16:creationId xmlns:a16="http://schemas.microsoft.com/office/drawing/2014/main" id="{1178D98E-6CD8-1E4F-B39A-8BF7D6D282E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383" y="1609888"/>
            <a:ext cx="11625943" cy="4686772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308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0"/>
    </mc:Choice>
    <mc:Fallback xmlns="">
      <p:transition spd="slow" advTm="2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1E6D74B-046E-5CD7-7394-79A6F615900F}"/>
              </a:ext>
            </a:extLst>
          </p:cNvPr>
          <p:cNvSpPr txBox="1"/>
          <p:nvPr/>
        </p:nvSpPr>
        <p:spPr>
          <a:xfrm>
            <a:off x="4837043" y="848138"/>
            <a:ext cx="4068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347B3DA4-9710-A204-0A29-90F9E294900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841" y="1851660"/>
            <a:ext cx="11477767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279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8104">
        <p14:doors dir="vert"/>
      </p:transition>
    </mc:Choice>
    <mc:Fallback xmlns="">
      <p:transition spd="slow" advTm="281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56E18B-17A7-14B8-47D0-131D3A24A468}"/>
              </a:ext>
            </a:extLst>
          </p:cNvPr>
          <p:cNvSpPr txBox="1"/>
          <p:nvPr/>
        </p:nvSpPr>
        <p:spPr>
          <a:xfrm>
            <a:off x="4837043" y="848138"/>
            <a:ext cx="4068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12" name="ISPRING_QUIZ_SHAPE1">
            <a:extLst>
              <a:ext uri="{FF2B5EF4-FFF2-40B4-BE49-F238E27FC236}">
                <a16:creationId xmlns:a16="http://schemas.microsoft.com/office/drawing/2014/main" id="{B1D1DCAF-223A-89B9-4FB6-165A0444C07E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2697" y="1593669"/>
            <a:ext cx="11430000" cy="4702991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188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15"/>
    </mc:Choice>
    <mc:Fallback xmlns="">
      <p:transition spd="slow" advTm="26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0159CB-D425-1DED-2C78-3939F5A79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51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1000">
        <p:fade/>
      </p:transition>
    </mc:Choice>
    <mc:Fallback xmlns="">
      <p:transition spd="med" advTm="71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D57E7DC1-F530-D949-63FB-F942AD59B1A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25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5331">
        <p:circle/>
      </p:transition>
    </mc:Choice>
    <mc:Fallback xmlns="">
      <p:transition spd="slow" advTm="45331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3FF64AA-0A54-F8B8-B272-801D836E87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" y="-56013"/>
            <a:ext cx="12389519" cy="6970026"/>
          </a:xfrm>
          <a:prstGeom prst="rect">
            <a:avLst/>
          </a:prstGeom>
        </p:spPr>
      </p:pic>
      <p:pic>
        <p:nvPicPr>
          <p:cNvPr id="15" name="video 3 kết bài">
            <a:hlinkClick r:id="" action="ppaction://media"/>
            <a:extLst>
              <a:ext uri="{FF2B5EF4-FFF2-40B4-BE49-F238E27FC236}">
                <a16:creationId xmlns:a16="http://schemas.microsoft.com/office/drawing/2014/main" id="{BFE201AF-DB93-56B4-392B-6B1AD97D914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57967" y="-313900"/>
            <a:ext cx="12522996" cy="7424383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BE2C4433-13BE-6251-841D-75BBA474A8A1}"/>
              </a:ext>
            </a:extLst>
          </p:cNvPr>
          <p:cNvSpPr/>
          <p:nvPr/>
        </p:nvSpPr>
        <p:spPr>
          <a:xfrm>
            <a:off x="2273801" y="195497"/>
            <a:ext cx="3289655" cy="125128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 descr="Arrow Slight curve">
            <a:extLst>
              <a:ext uri="{FF2B5EF4-FFF2-40B4-BE49-F238E27FC236}">
                <a16:creationId xmlns:a16="http://schemas.microsoft.com/office/drawing/2014/main" id="{860E0638-654B-FE9E-D500-D91D1BE017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40156" y="429164"/>
            <a:ext cx="1757845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CF2FF77-C526-F610-0818-8534CD2995CE}"/>
              </a:ext>
            </a:extLst>
          </p:cNvPr>
          <p:cNvSpPr/>
          <p:nvPr/>
        </p:nvSpPr>
        <p:spPr>
          <a:xfrm>
            <a:off x="5632521" y="343828"/>
            <a:ext cx="1523023" cy="493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886B3E-0B43-F235-DBA9-CB1CD1FDC85D}"/>
              </a:ext>
            </a:extLst>
          </p:cNvPr>
          <p:cNvSpPr txBox="1"/>
          <p:nvPr/>
        </p:nvSpPr>
        <p:spPr>
          <a:xfrm>
            <a:off x="7115122" y="68011"/>
            <a:ext cx="5049907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tam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/>
              <a:t>.</a:t>
            </a:r>
          </a:p>
        </p:txBody>
      </p:sp>
      <p:pic>
        <p:nvPicPr>
          <p:cNvPr id="8" name="Graphic 7" descr="Arrow Slight curve">
            <a:extLst>
              <a:ext uri="{FF2B5EF4-FFF2-40B4-BE49-F238E27FC236}">
                <a16:creationId xmlns:a16="http://schemas.microsoft.com/office/drawing/2014/main" id="{CF1C2062-9B33-0B86-D9CE-62B7B176C6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890104">
            <a:off x="5034479" y="1096485"/>
            <a:ext cx="2475622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0692B5-E726-D5D6-5E50-F7FB6E17B4BA}"/>
              </a:ext>
            </a:extLst>
          </p:cNvPr>
          <p:cNvSpPr txBox="1"/>
          <p:nvPr/>
        </p:nvSpPr>
        <p:spPr>
          <a:xfrm>
            <a:off x="7213433" y="1688177"/>
            <a:ext cx="461216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 ABC =∆ A’B’C</a:t>
            </a:r>
            <a:r>
              <a:rPr lang="en-US" sz="2800" dirty="0"/>
              <a:t>’</a:t>
            </a:r>
          </a:p>
        </p:txBody>
      </p:sp>
      <p:pic>
        <p:nvPicPr>
          <p:cNvPr id="10" name="Graphic 9" descr="Arrow Slight curve">
            <a:extLst>
              <a:ext uri="{FF2B5EF4-FFF2-40B4-BE49-F238E27FC236}">
                <a16:creationId xmlns:a16="http://schemas.microsoft.com/office/drawing/2014/main" id="{5D5BB3D6-15CC-107F-2DB9-3D915B4859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721971">
            <a:off x="4324131" y="1800485"/>
            <a:ext cx="3149148" cy="9875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4629B4-EDD6-823A-694A-7C7DEA02A87B}"/>
              </a:ext>
            </a:extLst>
          </p:cNvPr>
          <p:cNvSpPr txBox="1"/>
          <p:nvPr/>
        </p:nvSpPr>
        <p:spPr>
          <a:xfrm>
            <a:off x="6784241" y="2414691"/>
            <a:ext cx="5049907" cy="1643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8099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tam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đỉnh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tam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tương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ứng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608049-C796-7768-DC14-B92B9A43D5AA}"/>
              </a:ext>
            </a:extLst>
          </p:cNvPr>
          <p:cNvSpPr txBox="1"/>
          <p:nvPr/>
        </p:nvSpPr>
        <p:spPr>
          <a:xfrm rot="1134937">
            <a:off x="5573301" y="1120720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 HIỆU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958D4F-7AC4-8E97-26CD-82095D7FBDFC}"/>
              </a:ext>
            </a:extLst>
          </p:cNvPr>
          <p:cNvSpPr txBox="1"/>
          <p:nvPr/>
        </p:nvSpPr>
        <p:spPr>
          <a:xfrm rot="2182092">
            <a:off x="5099459" y="2452951"/>
            <a:ext cx="1277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ƯỚC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66E261-7038-F2C2-7090-E7F89FF3FC0B}"/>
              </a:ext>
            </a:extLst>
          </p:cNvPr>
          <p:cNvSpPr/>
          <p:nvPr/>
        </p:nvSpPr>
        <p:spPr>
          <a:xfrm>
            <a:off x="1829337" y="274829"/>
            <a:ext cx="408648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HAI TAM GIÁC BẰNG NHAU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091883"/>
      </p:ext>
    </p:extLst>
  </p:cSld>
  <p:clrMapOvr>
    <a:masterClrMapping/>
  </p:clrMapOvr>
  <p:transition spd="slow" advTm="5642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0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6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1" grpId="0" animBg="1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00C67C-31EF-6BB1-AA3F-7FA67BA7ABF1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3" y="764275"/>
            <a:ext cx="11232107" cy="55682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129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08"/>
    </mc:Choice>
    <mc:Fallback xmlns="">
      <p:transition spd="slow" advTm="2530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5F5BCCF-7403-7C04-5999-7CB2CEE0409D}"/>
              </a:ext>
            </a:extLst>
          </p:cNvPr>
          <p:cNvSpPr txBox="1"/>
          <p:nvPr/>
        </p:nvSpPr>
        <p:spPr>
          <a:xfrm>
            <a:off x="3608253" y="789956"/>
            <a:ext cx="63154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GHÉP TRANH</a:t>
            </a:r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9EF9FE87-961C-0E41-21BA-A2583634E97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815" y="1678329"/>
            <a:ext cx="11470512" cy="4618331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0774047"/>
      </p:ext>
    </p:extLst>
  </p:cSld>
  <p:clrMapOvr>
    <a:masterClrMapping/>
  </p:clrMapOvr>
  <p:transition spd="slow" advTm="71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CB44B-D676-81D2-56C5-658C9EF29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82" y="1795745"/>
            <a:ext cx="3810000" cy="213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C97FDF-4C3A-8604-C3BB-36918B60C4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82" y="3888982"/>
            <a:ext cx="3810000" cy="213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A547F9-F8E9-575E-8C25-3AF2A08ECF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743" y="3929346"/>
            <a:ext cx="3810000" cy="21335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93C53C-4BF4-185C-3A43-411B70312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743" y="1775754"/>
            <a:ext cx="3810000" cy="2133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C3F022-F6BD-DD12-90EB-6C47ACA19EF3}"/>
              </a:ext>
            </a:extLst>
          </p:cNvPr>
          <p:cNvSpPr txBox="1"/>
          <p:nvPr/>
        </p:nvSpPr>
        <p:spPr>
          <a:xfrm>
            <a:off x="1457740" y="835418"/>
            <a:ext cx="9647583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TÀI LIỆU THAM KHẢO VÀ CÁC PHẦN MỀM SỬ DỤNG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987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5717">
        <p14:reveal/>
      </p:transition>
    </mc:Choice>
    <mc:Fallback xmlns="">
      <p:transition spd="slow" advTm="257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2">
            <a:hlinkClick r:id="" action="ppaction://media"/>
            <a:extLst>
              <a:ext uri="{FF2B5EF4-FFF2-40B4-BE49-F238E27FC236}">
                <a16:creationId xmlns:a16="http://schemas.microsoft.com/office/drawing/2014/main" id="{059EF1DC-CEA4-F1E3-61A5-98DB1E165F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216" end="239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5110" y="711201"/>
            <a:ext cx="11796889" cy="56895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089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9310">
        <p14:prism/>
      </p:transition>
    </mc:Choice>
    <mc:Fallback xmlns="">
      <p:transition spd="slow" advTm="693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056AC-38C4-47D3-8C43-8EC4A9669C7A}"/>
              </a:ext>
            </a:extLst>
          </p:cNvPr>
          <p:cNvSpPr txBox="1">
            <a:spLocks/>
          </p:cNvSpPr>
          <p:nvPr/>
        </p:nvSpPr>
        <p:spPr>
          <a:xfrm>
            <a:off x="2378440" y="1003935"/>
            <a:ext cx="8093619" cy="652616"/>
          </a:xfrm>
          <a:prstGeom prst="rect">
            <a:avLst/>
          </a:prstGeom>
          <a:solidFill>
            <a:srgbClr val="00206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MỤC TIÊU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273770-E693-47F3-BEA8-3F48ACD393D3}"/>
              </a:ext>
            </a:extLst>
          </p:cNvPr>
          <p:cNvSpPr/>
          <p:nvPr/>
        </p:nvSpPr>
        <p:spPr>
          <a:xfrm>
            <a:off x="519703" y="1656551"/>
            <a:ext cx="6737684" cy="404245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R="0" lvl="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</a:t>
            </a:r>
            <a:r>
              <a:rPr kumimoji="0" lang="en-US" sz="21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21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-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Hiểu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ký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hiệu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chứng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minh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ạnh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dựa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defTabSz="685800">
              <a:lnSpc>
                <a:spcPct val="150000"/>
              </a:lnSpc>
              <a:defRPr/>
            </a:pP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Thái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Kết quả hình ảnh cho Mục tiêu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898" y="1779766"/>
            <a:ext cx="3765208" cy="403550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Africa">
            <a:extLst>
              <a:ext uri="{FF2B5EF4-FFF2-40B4-BE49-F238E27FC236}">
                <a16:creationId xmlns:a16="http://schemas.microsoft.com/office/drawing/2014/main" id="{09E95664-5BD7-41C5-A8C4-3A2A1BC2B73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19943" y="947318"/>
            <a:ext cx="623241" cy="76584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9B9D54C7-7A96-45D5-B7FA-34F7DCECB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83111" y="995026"/>
            <a:ext cx="988948" cy="7758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2810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6000">
        <p15:prstTrans prst="wind"/>
      </p:transition>
    </mc:Choice>
    <mc:Fallback xmlns="">
      <p:transition spd="slow" advTm="2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674CB7-F9FF-4CB0-9561-DBC9C88ECA8E}"/>
                  </a:ext>
                </a:extLst>
              </p:cNvPr>
              <p:cNvSpPr txBox="1"/>
              <p:nvPr/>
            </p:nvSpPr>
            <p:spPr>
              <a:xfrm>
                <a:off x="597550" y="3765163"/>
                <a:ext cx="11409720" cy="2608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ặt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tam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𝐀𝐁</m:t>
                    </m:r>
                    <m:r>
                      <a:rPr kumimoji="0" lang="vi-VN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chồng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khít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lên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tam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vi-VN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kumimoji="0" lang="vi-VN" sz="32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vi-VN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kumimoji="0" lang="vi-VN" sz="32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vi-VN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kumimoji="0" lang="vi-VN" sz="32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,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so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𝐀𝐁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và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p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0" lang="vi-VN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</m:t>
                    </m:r>
                    <m:r>
                      <a:rPr kumimoji="0" lang="en-US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𝐁𝐂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và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p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p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0" lang="vi-VN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r>
                      <a:rPr kumimoji="0" lang="vi-VN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𝐂𝐀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vi-VN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𝐂</m:t>
                    </m:r>
                    <m:r>
                      <a:rPr kumimoji="0" lang="vi-VN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0" lang="vi-VN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𝐀</m:t>
                    </m:r>
                    <m:r>
                      <a:rPr kumimoji="0" lang="vi-VN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𝐯</m:t>
                    </m:r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 </m:t>
                    </m:r>
                    <m:acc>
                      <m:accPr>
                        <m:chr m:val="̂"/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kumimoji="0" lang="vi-VN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</m:acc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𝐯</m:t>
                    </m:r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 </m:t>
                    </m:r>
                    <m:acc>
                      <m:accPr>
                        <m:chr m:val="̂"/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32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𝐁</m:t>
                            </m:r>
                          </m:e>
                          <m:sup>
                            <m:r>
                              <a:rPr kumimoji="0" lang="en-US" sz="32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kumimoji="0" lang="vi-VN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3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3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𝐯</m:t>
                    </m:r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 </m:t>
                    </m:r>
                    <m:acc>
                      <m:accPr>
                        <m:chr m:val="̂"/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32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p>
                            <m:r>
                              <a:rPr kumimoji="0" lang="en-US" sz="32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kumimoji="0" lang="en-US" sz="32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acc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674CB7-F9FF-4CB0-9561-DBC9C88EC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50" y="3765163"/>
                <a:ext cx="11409720" cy="2608599"/>
              </a:xfrm>
              <a:prstGeom prst="rect">
                <a:avLst/>
              </a:prstGeom>
              <a:blipFill>
                <a:blip r:embed="rId5"/>
                <a:stretch>
                  <a:fillRect l="-1335" t="-3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&lt;EFOFEX&gt;&#10;id:fxd{744f8ba5-8bcf-4e66-a611-5db19c9368ee}&#10;&#10;FXData:AABmNXic7VzrV9s4Fv/M/BXZnNPTmbNOooflB41zjgnP8ihD6XY630IIkIGQAJ5Suuz87SvpypHjKCYvSkJNgBvLV1e6D1/9ZMuqPh61mkH1cT1AFrKwjV3577FWfdzgxfHJY1GwGSBB6nAUBgwh4ENlVmh2xPc1cU58qo9bieq2KNgOShjqc37gOIb6DKTLo51A/H/fr7wRbEJrGJgagqgO1aFwTRBodHdkvZPMensj6zUz6+2PrHeaWe9gZL1OZr0QXJAwMz+5qsxKQEIsOQxsqjioheMPHSCpD6PT/JL0r2j1H9TviO7SHnR/C7q6zWMOI2vT4vFgWcftTuuucNC6Lxx1O43rFUxWSniFrTC00v9Y6sP5ZbhaRP5B3MxR2Pt5CtudpzAeEr0IQmQTnIsswpjlMUn4n4qmXsTriNqJ4k2wuww5iB59ja/BRRomwofXjptQF776sg5fQETC0WHgICJaQzF/Klj/wQlejFg2Mxli5ryjmGm6F6N44wvJHjip4hJTpZ+hxzqMt4K+GUXxJgTz5O7BLopdZHIImZdDtCl82V4JW9SyZWQhFWFAs9zlD7oWg5wSVpUhgUhRZUf8uPLAaHpiND0ognXjpgwyL9OrIn3qecyPbW6wAavxARbMpizv9V2An3QBdrgjE97kXVfClDwuLfYGTx4EeZQOCx3LC57uwHNeAT/KDZgNGM4bcoM/wZWQdgMWdk9Jw6OdOpb9fd0yeRX258nDI8wrU/kTu4E4A4Yj9mRuMAkVSqWFzugNYusO0FfgDVuOpe6w4VLeYJPlJpM3zGNvprGZlm+/AmObQz8bGZkdNIUtHS2fLTmQwTxlJ3NuDD9ghCNiHKVq5PNdnzFHFmSaOYUp++CISEkkMZhOmTcSo6iz3OZP20rbn8imqSgg/VxBMg2fDUopntXuNAEi3eW2u8FUiainZJLxMjvcKZnZ7ES36y272TnC40m7byrMQQSDoVHG6ERABbG0NNqXRkDarKZPIBTfYHqTgZE05FN3DYbti+dhX5+7lhLmZ41s2KQwUzN0qoe25wTIPyDWUhPr/iWuHDG/K3zmC1xf38Q0N1+0IPMcftXalM4QZK7W2DQNXjSNMSKE8uuKetOrrDELMV1YC6eyzWce3Msenl5lPdkmpundoqlMse9Yro2md7KtBRPTHCsjR2LivoSXPY9ajk3t6VXWmJCYpkILp7Lteb7lUHf6uLYT+do0/Vg4lV0R2A5zZlCZapVNyH/hVPZsz7Vc6jjTq6yhHzGh7oVTGSORsR2Gpx+XbX2PiIwLd19WZ9vDImf7mbdysnXWgPc570H+AMBrc4BaRgjLW1x9qOpbnka97gSol6VnV+LTB73urKBXQ0A6Lugd84Hs84QaocSbcdxIqDwu6n1RlRlBruW4/gzoQKNeOi7qfVGVhbaW47kz5FCNeum4qPdFVfaoRyzXx9MPlUwLphPC3hebzznMcpEzvZuZxr10Qtz7khM612Nkep018KUTAt8X0tmzfT7+Ed+dXmeNfKkJ+e5ChW3d6olax9eEM+HnQK3KUzZJQpXwXtG/FX1QSOCbOv6q7PA7CL0OUuucOO4SY7K4O2X1P4LzARbioACVZYOREiSWYBXgN/bHZlqoKN2JoY4klItxWd9tKPblvlpltz0kdQ/O2KDHARz9AeQLkD+BNICcAGkCOQXSAnIG5BzIByAXQNpA/gJyCeQKSAfIIZDfgRwB+QjkGMgnIP8B8jlePAhOuFW0p2ik6J2iN8q2H4Kbszffgl9LJ/8u3d3+ekJKdqP5228V0njT++q+oWV+DTKfuPyIoP6hwyjzfNcXt5ds542U9ElJPI4Xg4YfedISX+LAOFL0DwiY70Bw7G7etbJM6OGa0mVv2PEbJseH9QGsG35X4XwI9O9Aiv0aUNn+feCra9CD/uwONeMrQevG1kJ19iBodqzLjtXpWHtWZ89q7lmXe9Y+/35uXZ4LFgYdcKGCA0cekC4U9oDcALlVor8oDZRzw52hLu7CmffASOCCDfeHLbZl1OFP8MUGd5HylorpEKmmVSCG18pr3QCDn8KzwCMEPHUZeB4Cv1/wrxSavAo8F0NpO8CK9ZwX2rCw8C/+lUEpVq2cqlZbekFiOjVvxetiQ5X1DImaZ+N/rX+oH3853ChsH+/vFQ4/re3t1AvFUqXymdYrlfXjdThhl1GlsnFQLBQvoqi3Wqnc39+X72m5e3teOT6qHG3USxdR58pGlbvott2MyqfRabH2S1UU1qoXrcZprdppRY3CdaPTCoo3nOcian2LioVm9zpqXUdBERcLlVr1Lnq4ahWihx7nEgyV5t0dF9SzClftwn8L9xftqFW66zWardVC77ZVur9t9N4V/vdLtSJr1qoVaOyke/pQkEVBsXDG2yidNTrtq4fVtyn/vn0Hp+/a31urmPQidXzfap9fRKt8yhUzCGGr193bTuPqndCt15ffadyet69LUbe3inrf3sXHJ90o6nYGiq5aZ9FAwa1sRZaUbqLSyVW3eVlqX59yk6zyloUJ+oecqcgt1GtcD2oGXbfTXXd414u1kFuG1+CG6fE/YRZhI+EWGATUvFSM2GhwxJareSHTI9P4PY9lr2qZ3+jVqQNPacQDmixmMszsMKeM5arKEXXocG+y68SgwrgMlsSgIjETNN1b2g0ctZI7RxU5qshRRY4qZMnyoIo1lfZyVPFTooq1eaAKom8ezh1XpNatZ+MKgrKZyTDzZLgCejMPXJG43Wp6fpPjCikixxW1HFdIthxX1JYKV9RV2stxxU+JK+qLfbfCeQIoDKAKdxJU4U6BKpwx6oyHKvQTzed8ceiHvG1hXtIAL0joV0afXhxhWmuBQVh/sYU3p1d3NaizTSslclAnReSgrpaDOsmWg7raUoG68K3Kejmq+ylRXfh2sWEd9aljMeIZFwsNvWL8BDMZYnYQM64pTOM5msU8FpBztIK2aQFijiSkiBxJ1HIkIdlyJFFbKiSxliOJ144kzM+ZRiEOx4w45gI4CMLPBjkwdVnZJg6hlocdngYxtl2WGGtHP6zCPhqjDhmu4xOSXYeO6mF2zfGgiV5ma5teFMihiRSRQ5NaDk0kWw5NaksFTeo5NPmpoEn9KWgy4mbIgt8Lgd3okDPJrmsOw7jsSfYxqpKRVT086lkZHe7iCObxwIjdl2x6tSvfbfmV77YsHxPq53qZ0S3fks7gJWle/fgxO4xRBm9mFMd7Leuntku+R55vfK+dH2I7sU8yneDprWHnMKZ2DoO32+U+7iOljfPQFusJzdJvlTfKVmqz60n2bDP5Eitx2pf2vDa91onc9JpFnshfeSJ3JkjkkBPGzOTpBJKZyp2ZUznW+7KYlvUu39a9E6yTSu30zqx4Y/Z4b/bETiRlpvZWnjxTuIO82oQ78ZxVv+UOAlTOSGSQMFg/LF1uhCcfnW2oegxVNxP+WReo1qcuJq4N/up38/8txjGm&#10;&lt;/EFOFEX&gt;">
            <a:extLst>
              <a:ext uri="{FF2B5EF4-FFF2-40B4-BE49-F238E27FC236}">
                <a16:creationId xmlns:a16="http://schemas.microsoft.com/office/drawing/2014/main" id="{3DCF0C05-043B-6DC3-2F89-8E8EDAD4DF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6339"/>
          <a:stretch/>
        </p:blipFill>
        <p:spPr>
          <a:xfrm>
            <a:off x="457292" y="484238"/>
            <a:ext cx="6498680" cy="316096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B78988F-CC55-16B9-B9E4-04B58D3F5171}"/>
              </a:ext>
            </a:extLst>
          </p:cNvPr>
          <p:cNvGrpSpPr/>
          <p:nvPr/>
        </p:nvGrpSpPr>
        <p:grpSpPr>
          <a:xfrm>
            <a:off x="7045778" y="1792697"/>
            <a:ext cx="3480707" cy="1954178"/>
            <a:chOff x="7045778" y="1792697"/>
            <a:chExt cx="3480707" cy="1954178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93C4505-91AE-FB90-5931-9273ED1E11FC}"/>
                </a:ext>
              </a:extLst>
            </p:cNvPr>
            <p:cNvSpPr/>
            <p:nvPr/>
          </p:nvSpPr>
          <p:spPr>
            <a:xfrm>
              <a:off x="7326086" y="2205527"/>
              <a:ext cx="2808514" cy="1088572"/>
            </a:xfrm>
            <a:prstGeom prst="triangle">
              <a:avLst>
                <a:gd name="adj" fmla="val 66802"/>
              </a:avLst>
            </a:prstGeom>
            <a:solidFill>
              <a:srgbClr val="FF55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53DD28-6732-695E-BEB9-73E4D6648B7B}"/>
                </a:ext>
              </a:extLst>
            </p:cNvPr>
            <p:cNvSpPr txBox="1"/>
            <p:nvPr/>
          </p:nvSpPr>
          <p:spPr>
            <a:xfrm>
              <a:off x="8969827" y="1792697"/>
              <a:ext cx="435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A’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D84BB9-E136-ADB2-7E38-CC810D167DCE}"/>
                </a:ext>
              </a:extLst>
            </p:cNvPr>
            <p:cNvSpPr txBox="1"/>
            <p:nvPr/>
          </p:nvSpPr>
          <p:spPr>
            <a:xfrm>
              <a:off x="7045778" y="3285210"/>
              <a:ext cx="5742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B’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078F47-0075-7613-9ED6-7848601DB79C}"/>
                </a:ext>
              </a:extLst>
            </p:cNvPr>
            <p:cNvSpPr txBox="1"/>
            <p:nvPr/>
          </p:nvSpPr>
          <p:spPr>
            <a:xfrm>
              <a:off x="10091056" y="3236375"/>
              <a:ext cx="435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C’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1288FF9-3BC6-B96B-7695-55D04F2F14BE}"/>
              </a:ext>
            </a:extLst>
          </p:cNvPr>
          <p:cNvGrpSpPr/>
          <p:nvPr/>
        </p:nvGrpSpPr>
        <p:grpSpPr>
          <a:xfrm>
            <a:off x="6838950" y="219188"/>
            <a:ext cx="3905249" cy="1986339"/>
            <a:chOff x="6838950" y="219188"/>
            <a:chExt cx="3905249" cy="1986339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42A87D49-B861-6901-432E-33A27334D945}"/>
                </a:ext>
              </a:extLst>
            </p:cNvPr>
            <p:cNvSpPr/>
            <p:nvPr/>
          </p:nvSpPr>
          <p:spPr>
            <a:xfrm>
              <a:off x="7320643" y="713014"/>
              <a:ext cx="2808514" cy="1088572"/>
            </a:xfrm>
            <a:prstGeom prst="triangle">
              <a:avLst>
                <a:gd name="adj" fmla="val 66802"/>
              </a:avLst>
            </a:prstGeom>
            <a:solidFill>
              <a:srgbClr val="00AA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DE1CF9-3701-633C-A8B3-BCB9823557EB}"/>
                </a:ext>
              </a:extLst>
            </p:cNvPr>
            <p:cNvSpPr txBox="1"/>
            <p:nvPr/>
          </p:nvSpPr>
          <p:spPr>
            <a:xfrm>
              <a:off x="8752112" y="219188"/>
              <a:ext cx="435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92B84E0-389F-C6ED-D546-A7254F6C50CA}"/>
                </a:ext>
              </a:extLst>
            </p:cNvPr>
            <p:cNvSpPr txBox="1"/>
            <p:nvPr/>
          </p:nvSpPr>
          <p:spPr>
            <a:xfrm>
              <a:off x="6838950" y="1743862"/>
              <a:ext cx="435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8E474E-1481-19EA-66BE-ED3B45E3A983}"/>
                </a:ext>
              </a:extLst>
            </p:cNvPr>
            <p:cNvSpPr txBox="1"/>
            <p:nvPr/>
          </p:nvSpPr>
          <p:spPr>
            <a:xfrm>
              <a:off x="10308770" y="1719924"/>
              <a:ext cx="435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5167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65610">
        <p14:flash/>
      </p:transition>
    </mc:Choice>
    <mc:Fallback xmlns="">
      <p:transition spd="slow" advTm="656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00013 0.21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SPRING_QUIZ_SHAPE1">
            <a:extLst>
              <a:ext uri="{FF2B5EF4-FFF2-40B4-BE49-F238E27FC236}">
                <a16:creationId xmlns:a16="http://schemas.microsoft.com/office/drawing/2014/main" id="{626752DD-38F7-E4B8-E86A-43B6C5F8E58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539" y="2193848"/>
            <a:ext cx="11458937" cy="4102812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8D1081C-0A85-C0B8-9F52-6BC4CC776448}"/>
                  </a:ext>
                </a:extLst>
              </p:cNvPr>
              <p:cNvSpPr txBox="1"/>
              <p:nvPr/>
            </p:nvSpPr>
            <p:spPr>
              <a:xfrm>
                <a:off x="393540" y="761661"/>
                <a:ext cx="10104698" cy="1432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ặt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tam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𝐀𝐁</m:t>
                    </m:r>
                    <m:r>
                      <a:rPr kumimoji="0" lang="vi-VN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chồng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khít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lên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tam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vi-VN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kumimoji="0" lang="vi-VN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vi-VN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kumimoji="0" lang="vi-VN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vi-VN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vi-VN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kumimoji="0" lang="vi-VN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,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so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𝐀𝐁</m:t>
                    </m:r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và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p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0" lang="vi-VN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</m:t>
                    </m:r>
                    <m:r>
                      <a:rPr kumimoji="0" lang="en-US" sz="2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𝐁𝐂</m:t>
                    </m:r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và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p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p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0" lang="vi-VN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r>
                      <a:rPr kumimoji="0" lang="vi-VN" sz="2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𝐂𝐀</m:t>
                    </m:r>
                  </m:oMath>
                </a14:m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vi-VN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𝐂</m:t>
                    </m:r>
                    <m:r>
                      <a:rPr kumimoji="0" lang="vi-VN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0" lang="vi-VN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𝐀</m:t>
                    </m:r>
                    <m:r>
                      <a:rPr kumimoji="0" lang="vi-VN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𝐯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 </m:t>
                    </m:r>
                    <m:acc>
                      <m:accPr>
                        <m:chr m:val="̂"/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kumimoji="0" lang="vi-VN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</m:acc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𝐯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 </m:t>
                    </m:r>
                    <m:acc>
                      <m:accPr>
                        <m:chr m:val="̂"/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kumimoji="0" lang="en-US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28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𝐁</m:t>
                            </m:r>
                          </m:e>
                          <m:sup>
                            <m:r>
                              <a:rPr kumimoji="0" lang="en-US" sz="28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kumimoji="0" lang="vi-VN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𝐯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 </m:t>
                    </m:r>
                    <m:acc>
                      <m:accPr>
                        <m:chr m:val="̂"/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kumimoji="0" lang="en-US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28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p>
                            <m:r>
                              <a:rPr kumimoji="0" lang="en-US" sz="2800" b="1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acc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8D1081C-0A85-C0B8-9F52-6BC4CC7764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40" y="761661"/>
                <a:ext cx="10104698" cy="1432187"/>
              </a:xfrm>
              <a:prstGeom prst="rect">
                <a:avLst/>
              </a:prstGeom>
              <a:blipFill>
                <a:blip r:embed="rId5"/>
                <a:stretch>
                  <a:fillRect l="-1267" t="-4681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379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29000">
        <p:checker/>
      </p:transition>
    </mc:Choice>
    <mc:Fallback xmlns="">
      <p:transition advTm="29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CA585F-99FD-3D43-855D-6879FDC3CB3D}"/>
              </a:ext>
            </a:extLst>
          </p:cNvPr>
          <p:cNvSpPr txBox="1"/>
          <p:nvPr/>
        </p:nvSpPr>
        <p:spPr>
          <a:xfrm>
            <a:off x="395724" y="783200"/>
            <a:ext cx="11478224" cy="105195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A’B’ta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A’B’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=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A’ ta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SPRING_QUIZ_SHAPE1">
            <a:extLst>
              <a:ext uri="{FF2B5EF4-FFF2-40B4-BE49-F238E27FC236}">
                <a16:creationId xmlns:a16="http://schemas.microsoft.com/office/drawing/2014/main" id="{0C16C423-CA97-EBDE-0FCC-713F2BB4C06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724" y="1851659"/>
            <a:ext cx="11478224" cy="4537565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771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512">
        <p14:prism isInverted="1"/>
      </p:transition>
    </mc:Choice>
    <mc:Fallback xmlns="">
      <p:transition spd="slow" advTm="245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10284178" y="4959915"/>
            <a:ext cx="1321631" cy="1321631"/>
          </a:xfrm>
          <a:prstGeom prst="rect">
            <a:avLst/>
          </a:prstGeom>
        </p:spPr>
      </p:pic>
      <p:pic>
        <p:nvPicPr>
          <p:cNvPr id="12" name="Picture 11" descr="C:\Users\Admin\Documents\4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867" y="1359476"/>
            <a:ext cx="4432013" cy="161148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loud Callout 23"/>
          <p:cNvSpPr/>
          <p:nvPr/>
        </p:nvSpPr>
        <p:spPr>
          <a:xfrm>
            <a:off x="2108867" y="2970958"/>
            <a:ext cx="9674059" cy="1824814"/>
          </a:xfrm>
          <a:prstGeom prst="cloudCallout">
            <a:avLst>
              <a:gd name="adj1" fmla="val 36423"/>
              <a:gd name="adj2" fmla="val 5124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Hai tam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tam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ứng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ứng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A964B-1C8B-4C2A-FD3F-98B75E36E229}"/>
              </a:ext>
            </a:extLst>
          </p:cNvPr>
          <p:cNvSpPr txBox="1"/>
          <p:nvPr/>
        </p:nvSpPr>
        <p:spPr>
          <a:xfrm>
            <a:off x="409074" y="2995551"/>
            <a:ext cx="2779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KHÁI NIỆM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C7311-0964-55C8-FCF0-05378EA898C4}"/>
              </a:ext>
            </a:extLst>
          </p:cNvPr>
          <p:cNvSpPr txBox="1"/>
          <p:nvPr/>
        </p:nvSpPr>
        <p:spPr>
          <a:xfrm>
            <a:off x="2233046" y="4959915"/>
            <a:ext cx="7349067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∆ ABC =∆ A’B’C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’</a:t>
            </a:r>
          </a:p>
          <a:p>
            <a:pPr algn="ctr"/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857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1642">
        <p:blinds dir="vert"/>
      </p:transition>
    </mc:Choice>
    <mc:Fallback xmlns="">
      <p:transition spd="slow" advTm="21642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4294967295"/>
          </p:nvPr>
        </p:nvSpPr>
        <p:spPr>
          <a:xfrm>
            <a:off x="735932" y="1747587"/>
            <a:ext cx="10720136" cy="2655971"/>
          </a:xfrm>
        </p:spPr>
        <p:txBody>
          <a:bodyPr>
            <a:normAutofit fontScale="70000" lnSpcReduction="20000"/>
          </a:bodyPr>
          <a:lstStyle/>
          <a:p>
            <a:pPr marL="38099" indent="0" algn="just">
              <a:buNone/>
            </a:pPr>
            <a:endParaRPr lang="en-US" sz="3300" b="1" i="0" u="sng" dirty="0">
              <a:solidFill>
                <a:schemeClr val="tx1">
                  <a:lumMod val="95000"/>
                  <a:lumOff val="5000"/>
                </a:schemeClr>
              </a:solidFill>
              <a:ea typeface="Cambria" panose="02040503050406030204" pitchFamily="18" charset="0"/>
            </a:endParaRPr>
          </a:p>
          <a:p>
            <a:pPr marL="38099" indent="0" algn="just">
              <a:buNone/>
            </a:pPr>
            <a:endParaRPr lang="en-US" sz="3300" b="1" i="0" u="sng" dirty="0">
              <a:solidFill>
                <a:schemeClr val="tx1">
                  <a:lumMod val="95000"/>
                  <a:lumOff val="5000"/>
                </a:schemeClr>
              </a:solidFill>
              <a:ea typeface="Cambria" panose="02040503050406030204" pitchFamily="18" charset="0"/>
            </a:endParaRPr>
          </a:p>
          <a:p>
            <a:pPr marL="38099" indent="0" algn="just">
              <a:buNone/>
            </a:pPr>
            <a:endParaRPr lang="en-US" sz="3300" b="1" i="0" dirty="0">
              <a:solidFill>
                <a:schemeClr val="tx1">
                  <a:lumMod val="95000"/>
                  <a:lumOff val="5000"/>
                </a:schemeClr>
              </a:solidFill>
              <a:ea typeface="Cambria" panose="02040503050406030204" pitchFamily="18" charset="0"/>
            </a:endParaRPr>
          </a:p>
          <a:p>
            <a:pPr marL="38099" indent="0" algn="just">
              <a:buNone/>
            </a:pP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Khi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viết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hai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tam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giác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bằng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nhau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,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tên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đỉnh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của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hai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tam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giác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đó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phải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viết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theo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đúng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thứ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tự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tương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ứng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với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sự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bằng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 </a:t>
            </a:r>
            <a:r>
              <a:rPr lang="en-US" sz="6300" b="1" i="0" dirty="0" err="1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nhau</a:t>
            </a:r>
            <a:r>
              <a:rPr lang="en-US" sz="6300" b="1" i="0" dirty="0">
                <a:solidFill>
                  <a:schemeClr val="tx1">
                    <a:lumMod val="95000"/>
                    <a:lumOff val="5000"/>
                  </a:schemeClr>
                </a:solidFill>
                <a:ea typeface="Cambria" panose="02040503050406030204" pitchFamily="18" charset="0"/>
              </a:rPr>
              <a:t>.</a:t>
            </a:r>
          </a:p>
          <a:p>
            <a:pPr marL="38099" indent="0" algn="just">
              <a:buNone/>
            </a:pPr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68" name="Google Shape;668;p17"/>
          <p:cNvSpPr txBox="1">
            <a:spLocks noGrp="1"/>
          </p:cNvSpPr>
          <p:nvPr>
            <p:ph type="sldNum" idx="4294967295"/>
          </p:nvPr>
        </p:nvSpPr>
        <p:spPr>
          <a:xfrm>
            <a:off x="0" y="5607050"/>
            <a:ext cx="388938" cy="393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defTabSz="685800">
              <a:defRPr/>
            </a:pPr>
            <a:fld id="{00000000-1234-1234-1234-123412341234}" type="slidenum">
              <a:rPr lang="en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9</a:t>
            </a:fld>
            <a:endParaRPr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4F8410-3F79-535F-2D8E-430838EE37BB}"/>
              </a:ext>
            </a:extLst>
          </p:cNvPr>
          <p:cNvSpPr/>
          <p:nvPr/>
        </p:nvSpPr>
        <p:spPr>
          <a:xfrm>
            <a:off x="5053263" y="1170071"/>
            <a:ext cx="2306054" cy="57751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300" b="1" dirty="0">
                <a:solidFill>
                  <a:srgbClr val="FFFF00"/>
                </a:solidFill>
                <a:highlight>
                  <a:srgbClr val="FF0000"/>
                </a:highlight>
                <a:latin typeface="Calibri" panose="020F0502020204030204"/>
              </a:rPr>
              <a:t>QUY ƯỚC</a:t>
            </a:r>
          </a:p>
        </p:txBody>
      </p:sp>
      <p:pic>
        <p:nvPicPr>
          <p:cNvPr id="6" name="Picture 5" descr="C:\Users\Admin\Documents\4.png">
            <a:extLst>
              <a:ext uri="{FF2B5EF4-FFF2-40B4-BE49-F238E27FC236}">
                <a16:creationId xmlns:a16="http://schemas.microsoft.com/office/drawing/2014/main" id="{E66D927F-0D17-AD65-7104-E739BCFC025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32" y="1088543"/>
            <a:ext cx="4432013" cy="16114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AAE6B7-CFB3-C30F-A1E7-D3CFAABE54D3}"/>
              </a:ext>
            </a:extLst>
          </p:cNvPr>
          <p:cNvSpPr txBox="1"/>
          <p:nvPr/>
        </p:nvSpPr>
        <p:spPr>
          <a:xfrm>
            <a:off x="2199178" y="4431090"/>
            <a:ext cx="7820033" cy="156966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∆ ABC =∆ A’B’C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’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nên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AB =A’B’; AC= A’C’; BC = B’C’</a:t>
            </a:r>
          </a:p>
          <a:p>
            <a:pPr algn="ctr"/>
            <a:r>
              <a:rPr lang="en-US" sz="3200" dirty="0" err="1">
                <a:latin typeface="Calibri" panose="020F0502020204030204"/>
              </a:rPr>
              <a:t>Góc</a:t>
            </a:r>
            <a:r>
              <a:rPr lang="en-US" sz="3200" dirty="0">
                <a:latin typeface="Calibri" panose="020F0502020204030204"/>
              </a:rPr>
              <a:t> A  = </a:t>
            </a:r>
            <a:r>
              <a:rPr lang="en-US" sz="3200" dirty="0" err="1">
                <a:latin typeface="Calibri" panose="020F0502020204030204"/>
              </a:rPr>
              <a:t>góc</a:t>
            </a:r>
            <a:r>
              <a:rPr lang="en-US" sz="3200" dirty="0">
                <a:latin typeface="Calibri" panose="020F0502020204030204"/>
              </a:rPr>
              <a:t> A’; </a:t>
            </a:r>
            <a:r>
              <a:rPr lang="en-US" sz="3200" dirty="0" err="1">
                <a:latin typeface="Calibri" panose="020F0502020204030204"/>
              </a:rPr>
              <a:t>góc</a:t>
            </a:r>
            <a:r>
              <a:rPr lang="en-US" sz="3200" dirty="0">
                <a:latin typeface="Calibri" panose="020F0502020204030204"/>
              </a:rPr>
              <a:t> B = </a:t>
            </a:r>
            <a:r>
              <a:rPr lang="en-US" sz="3200" dirty="0" err="1">
                <a:latin typeface="Calibri" panose="020F0502020204030204"/>
              </a:rPr>
              <a:t>góc</a:t>
            </a:r>
            <a:r>
              <a:rPr lang="en-US" sz="3200" dirty="0">
                <a:latin typeface="Calibri" panose="020F0502020204030204"/>
              </a:rPr>
              <a:t> B’, </a:t>
            </a:r>
            <a:r>
              <a:rPr lang="en-US" sz="3200" dirty="0" err="1">
                <a:latin typeface="Calibri" panose="020F0502020204030204"/>
              </a:rPr>
              <a:t>góc</a:t>
            </a:r>
            <a:r>
              <a:rPr lang="en-US" sz="3200" dirty="0">
                <a:latin typeface="Calibri" panose="020F0502020204030204"/>
              </a:rPr>
              <a:t> C = </a:t>
            </a:r>
            <a:r>
              <a:rPr lang="en-US" sz="3200" dirty="0" err="1">
                <a:latin typeface="Calibri" panose="020F0502020204030204"/>
              </a:rPr>
              <a:t>góc</a:t>
            </a:r>
            <a:r>
              <a:rPr lang="en-US" sz="3200" dirty="0">
                <a:latin typeface="Calibri" panose="020F0502020204030204"/>
              </a:rPr>
              <a:t> C’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223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1" advTm="67019">
        <p15:prstTrans prst="pageCurlDouble"/>
      </p:transition>
    </mc:Choice>
    <mc:Fallback xmlns="">
      <p:transition advTm="670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VERSION" val="9.3"/>
  <p:tag name="ISPRING_PROJECT_FOLDER_UPDATED" val="1"/>
  <p:tag name="ISPRING_PRESENTATION_COURSE_TITLE" val="ELEARNING"/>
  <p:tag name="ISPRING_FIRST_PUBLISH" val="1"/>
  <p:tag name="ISPRING_ULTRA_SCORM_COURSE_ID" val="D829F7DB-D4F6-43CF-8208-40573689573E"/>
  <p:tag name="ISPRING_CMI5_LAUNCH_METHOD" val="any window"/>
  <p:tag name="ISPRINGCLOUDFOLDERID" val="1"/>
  <p:tag name="ISPRING_SCORM_RATE_SLIDES" val="0"/>
  <p:tag name="ISPRING_SCORM_PASSING_SCORE" val="80.000000"/>
  <p:tag name="ISPRING_CURRENT_PLAYER_ID" val="universal"/>
  <p:tag name="ISPRING_UUID" val="{81CCEC30-36D4-4283-940D-483461542FD4}"/>
  <p:tag name="FLASHSPRING_ZOOM_TAG" val="50"/>
  <p:tag name="ISPRING_SCREEN_RECS_UPDATED" val="C:\Users\hoang\OneDrive\Documents\E learning 1 [Autosaved]\"/>
  <p:tag name="ISPRINGONLINEFOLDERID" val="0"/>
  <p:tag name="ISPRING_LMS_API_VERSION" val="SCORM 2004 (4th edition)"/>
  <p:tag name="ISPRING_WEBLINKS_TARGET" val="_blank"/>
  <p:tag name="ISPRING_WEBLINKS_TARGETMJT" val="_self"/>
  <p:tag name="ISPRING_DEFAULT_PRESENTE_ID" val="{FC65CFE9-AC0C-4C7C-BFD1-A16E43A4C396}"/>
  <p:tag name="ISPRING_PRESENTER_PHOTO_0" val="png|iVBORw0KGgoAAAANSUhEUgAAAUAAAAFACAYAAADNkKWqAAAAAXNSR0IArs4c6QAAAARnQU1BAACx&#10;jwv8YQUAAAAJcEhZcwAADsMAAA7DAcdvqGQAAP+lSURBVHhejP0FdB3JluaP+s1M4711i7lcLuYq&#10;M1uSZVlg2bLAYmZmOmJmZsmWLcmSSbIMkkmWLZmZmbG4Lvft6Z6Z7jff/9uRJ+1z/b+93tNae0XS&#10;yUxlRvzi27EjIifUFdSjOrMSBSmFyEzIQWFKEVqyqlEQk4X0qDTUZlWiPbcOHTm1WJVdi66ceqxM&#10;L8fmui6cPXkZtn4hsAmOxLKQGFh7BmP8wCkc23kY+bF5yEnKRXh4PFIiU1GdWoKyhDxkhqciKzId&#10;FclFaOB1a1NKUB6XC0NQIsrSi/Hjt79H99Yd+NJ2GRYFhsPKPwRWvsGY5+SOlrYePLz2LSJCE+Dr&#10;H4HE6DSUphWinPecGZOB6IA4JIUkISc6A/cv3UNMcjbmO3tjuU8ITh86j80t65Efno7yxAJkxWSj&#10;IDEfFemlKEsrQg7/37SoLKTEZcN/RQh62tdhx/ZRLHL0gHVIFKxCY5lGwyYsGtahUcoWh0TCNjwG&#10;9pGJcIhJUeYYl4blcelwiDNwPRXLY1PgFJusUkduc0nMYprBfQYsi0qmJcE5Ph2OsalMDXDlPctx&#10;K5KyuZwD54RMbs/GCt6rW3IB3PmeXFNy4Z6RB5+cIrgbcuFhyINHWgF/k8Pf5PIa2byedn37yGQs&#10;iUhSqV1kEqwjEmFDswtPxNII7guLx2LaPPcA1DavwdmDFxGwNACDa/px8fhZZESlojGrBrEeYajM&#10;KcS1i+fw80+P8Z//8e+4e/caxsd34rtvb+Lf/vJ7rOwoRF1tLDras9Xy0YN7EBLgiCWLpuDKpaMA&#10;/g+OHt6DxtoibFzXjH2jXWisT8fFs4dx88pFhAYvQ0DgHKSneqG5LgdpiR4YGlzF32l/B/fvQmtj&#10;Bf70u+/w4PY1HNq/GwMbVuHIgV1Y19OCQwd24t7tyxjavBaH923BH3/3GP8X/4G//OVf8MtP32Fk&#10;5xakJ4bhxMGdqKnIR0igD1xXuMHdzR8xzD/pqSwDhlLkZJQjj3kzJ7scuTllyM0uQ14OlzNLUJRR&#10;hvLsSlTmVjO/GHBy3yns33sU8118mR8SmUfisDg8CjaRzCfhkVyO5DOXVPJQFCwCw/i8o5VZBkfA&#10;PiYRzsl836mZfKe58M4ugFdWPvzyihFQUIrw0iqElVUiuqIWXgY+364NODNyHL2FLegtaEZzVhXK&#10;UqUslaOV91TDMtSYW4mWwlpUZJahICkP5WnF+P7GdyipaOL7joEbr+WaZIBTQipcktKZnzKUOcan&#10;YBnvZynzpNiy6OQny0siEpTp2yWvS6ofo5ZjkpjvmZ8T09S5dXNOTFXndoxPhlM8l2PSsZxlV1Ix&#10;yadLWT6WsgzYxyQrWxqdzrKRQTNgaaSUFabGe1kq5YbXs2d+1q8tZVBM2/f03hx4Lvmf/iubUJpQ&#10;gPa8BnTkNaIqtRR1KWXo5HpFciHi/WJQmVqMhvQyNBF6bemV6MyoRjuhtTKnGlcv3II3C7y5VwDs&#10;g/hymQn27T+Oo7uOICM6C/EsZN7eQYgNiUdtZgWKk/ORGpGCtIhU5MVmoj6jgtcrQSlhlB2RhrTQ&#10;ZJw+eBaXbz3CIkJvvncALAlA64AQLHDyQGPTGty7+ogFJQ6ePqFIiExBaXoRypkBDFHpiOL9xgfG&#10;I4cP6+7FO4hNycHsZW7wY4G/euoGOgoaUcT7KiGICwj7okTJHCUEYQEMkZlI475o3kOYTxROjJ9B&#10;bGImLFZ4qYy7KJjwC40hAKNgFxGLJZFxsI+KJ+ySCZ1MwicTbinZBFGugpgrr+2emsNMmw8fwsov&#10;uwg+mcXwTCfEUvMVsDzTJNVMlmWfG+EmABMASiqwXMbMspQg0tI0prLMDMOXvURgpjKnLD81u3DJ&#10;tBr4dLOj2dBsud+ez24ZKyZ7+T3Pt8AjCLUtnTjBCqw6pwKHdu/Dv//pT2hiASzlvaypa8G1s2dx&#10;9eIZgmYvHj+6Rwj+T4yNb8eqlVX46Ydb3L4VqUl+WNtdiob6ZOwcXo2O1nzkZ4ZgeGs37t+9hC39&#10;K7FxfSM6V5ZjVUcBoiOX4+ihHfjLH35GRWkSAgMs0NtTjfF9/YiPc0JRYQiOHBrG7373A25cPYsd&#10;W9fhj788wvcPb2NwUzcaavMJwU4U5Sdi30g/Ll84im2bu7FtYA0Oje/ATz8+xl/+5fe4fPE0Ht27&#10;pn7f2VKF+upClBXlYv3aPvT1bCD4WClmlCA3q0JZnogA5vHCvCplBdkV/D/KUEr4ledU0QjIpHyc&#10;P3QBYwSgI/O6p6EYXnyHHpmskAgzD753DWh819zmm1uk1mVZzJug85JlHuuWlgUngmM5geHI1IHA&#10;sI8lUFh5Kpgy380mqEubV+PY9gPoYFnsSKtENYVEUVwOmnlPjYRgeXIemgjApnzeO8tbRrQBJSkF&#10;eHT1AdJySmDHPCzQc0lIgwvBKyZAdOf1BYICL1WJE0Y6RKSi1gEj0NFA8xQ+pibAcSDMpMJXlb4R&#10;fA78X5YTjsvjRAgQgLGSj0U0pBqNvxeL5jkFpALFKMnjAjN9Wa5Li35qci86nMX0e7OPIqyjE3ie&#10;p7CTdX1Zu59kTLg4fpYqrBitqeVYQwh2ZtagO78Ja4qbkeYfr4BRnVysQNWcWob2tAo++DI08MFf&#10;O3cTeXVtmOviBbugSCxw9MLovmM4MXoCcSHJiA5LQKh/JHLjstCcW4NiZpik8GQkszCnMK2m+mpK&#10;K0dFfB6BSAVGFdhX340///bfkVXTgskOLlhI+C3yC4IZAdhAhXL38kP4+0bA1SMQkaHxKBYFyBou&#10;PTINiVR/ycFJyOP1Hlx5gIS0PExZvBw5RTW4deoWymLzUZZUgBJmjFKq0wpmjGpCuCCpSKm/LEI/&#10;Mige7XWd2LvrMOzc/bFcHhxfolN8GpVYqsokbikCPC3jeKbnEGA5Cn6uyVkqFRP4eabnqVS2i4ma&#10;c4rPoFHVJUiGz2Rmz8RyKr+lzBBLmCEEXrZhiU/MmpWHDRWvbrJuGyoKLkmDHJ+jKfgEbGLPrqtt&#10;NBtWPrY0e1Y4y6jE7Zm5bJnZFvmFYvfYOG5eu44//PQD/vLHX/DLDw+xs389gZiFb+/dwJ//8APG&#10;9g+jf0MXQXMGP/xwHwMEWky0KzYPtODoke3oaCtDaoov/P0XITR0GfJyg1CaF4qNvY3Yv2cAhdkR&#10;2Le3F//rf/6Cq5eOYcO6BgVAUYG7htdiYGMLFd0O3LjBCihuBWJj7ZGc6Imzp/fjz3/8gSA7iq7V&#10;ddi8sROxkX7Yt2cQ/9//8y84dnAH+vtaqQq3YevgGlo3tg+uxdkTY9g/sgXbtvTizo1z+I//9Uc0&#10;1ZYhOz0GWWlxWN+zBm1Nzcinui0prkFOFvcRdNmGCmSy8s+lIiwk9IqprooEiIRMUVY5CjJKkUqF&#10;cuP0LYyPHoMt87kj3+vyWCoaQsyeCklsCaFgy0JpExFPRRjDylTUHyvSiDi+j3i+ozi+Z3pP3G5D&#10;k8pWTBSiHG/H/VZKSUZjNvNjTftaHB3cj47USrQml6GaebcolgDMrkId77WMlXpNZilqeI9F9Bgy&#10;6Q1VE+h3r95HGPOZAwEiqmxFYjpWEH7OhKGzUanJuuRvl0RuT6A6izOCiVDS4KOl9pGiBHXFJdue&#10;mqa+nlFgaln7raQKkkaTbfIMlvJZLBNA0ZYTgI6EkymsxBScpSwmiPGeue6cwHuV+zWaC8vlimT+&#10;T1SdLklpXE5lOWWZZVkVk/9R/z9lfcKevYdwdOQoiqOz0cSX3pFdg9X5jVhXvhKNBroCEZrLWEpI&#10;VSUWoimllCAsQR1dskvHLqO+cx3m0k20CYxQABwa2o9T46cR6BaGTCoYcS8bqR4FdOJWx4ckKOWW&#10;wMIr8ryR1yxPyEUhgZRHqVvJF/rw8iMcOH4ZM+xXwMwnEIsJQQtnLzS2dOHe9ccICoyGh28YC0Ay&#10;SllrV9EtyaWiy6Wyy+O5qphJHxKAhpxSmPGeunoGcfXwZZTF56NKXF66kbXpJWhipqmlq5OfkI/Y&#10;4GTEUTkGeoXi4J4jKKtowWJCVlyUJXxpy/lSHVl7LVeZQn/BT1+01JiOhKTUnk5GU8t0b6W2k/1S&#10;OHQAOsVnEXx0haXA0F1dRldAYGRHaAn4BHYKcgqEAj+Cj6mtQFBgyH22sl9Ax+epKT4NeJLqcHwW&#10;gHZUfUtYAdkzXcpKYwmvuZi1uifhfvPeLTx+cAPHj+3D4cN78eP393H/xgXUFGdiZWsVrl8/iQ0b&#10;VlLVVePkkXGcPnkAzU35SE7yQmqyJ93XxSgqicW69Q3YtbsPAwOr4eoyG+GBNti7cyMunDmI3UPd&#10;VH9VOHPyKH6hOvvx+7sE4QlER3iipaEYf/zttzh5dBT9m9Zi+7Ze7BjqoksajfzsRBzlfXV1NWDG&#10;9ElITvBX7m9DTRF2bx/E8YO70VyTj6yUMJw7uU+5zD/x/rs7atG7uh6Hxrbjzs1zuHT+GEZ2b8Wq&#10;9jpe9xQh/5iu+jgVZCFCQ6IQx/cRy4ohKiwd8dGZSGV+MjC/GOhlpBAuap1gSRcjeO5feKAUoIV7&#10;oPY+wvlu6B0I9EzNJpzvj+CwY4HX0yUEhjLmLzs5xghJMRt6GXIeu/BY5T5bR8ZgtmcgGlavx9iG&#10;3WhJpspOKkY5K/RSlkXxpupZXmVdBEEly0SZoQwZUZloLW3B+dPX4BocBRe+Z4GHKEDdVdVTUYbP&#10;uq+OhI1ARwC0NEZTVcpMAPgUhKLoxKV9apL3HWI0k/zvnEDwpFM4ZNLdz5JmnEKlfkVUeBlENIig&#10;EE+KIkK2G9WplyEXvlTPHtzvLvtSZV8WXAg3aT4Q1byc0NMUpuZyi+Jcxns2hahShcZUPLgJs2zs&#10;cPLEeWxo7kFeeBpqCbfWzGqsIQR7StpQwAcoiio/LhvFsdmoJCyqmRHKqNjOjp1B57ptmGnvQjc1&#10;HPOWezDT78S5Q+fh6xiIfAKujq6vQK6BqjEvPlvBL4UPJo2FPycxB43Z1XS9i5ATl8kXmYfSuDzs&#10;2bgbv/z874jLLoMZ3WuHKGYE72C0dqxlgfwWsfx9CAttWnIOyljbVRN4uTx3LiFdRBVXYSghRO8j&#10;mW7mnCWu6B/YjUPbDyI7NE1lluI4qj8q2DreVwn/nzQqx9igBHh7hiEiKAZnjpyHf3A87Pwj+KC0&#10;F7uc9609RK2GW0roiQkMlyvYscYk7AR4mmkAdGSt60jl58gXL217Ajx7nk8gt9A/Cgu8wzDXLQhz&#10;3cWCCfwwLA6OVaAT6NkI9MJYMELitHUBId0tW7oltnwGNjRZFnf3b6k+MXGbxYW2V/uMRvAt470s&#10;pck1IuiKnbtwEv0bV+HGNbqLj27j9KljGN62Aft2D6CRLuNg/2pkpEfi4NgwfvruLu7duYiKMoLV&#10;djK8PMwREbUcM+d+gKSUQJw5N4redW0ICrBBeIA9rlw8gQf3r+MgXeabPP9eQujyheP4P//+R9Vu&#10;Z0gNQX1NHsKD/GE25xt88dnbcFi6EGmJMYiPCoOz02IUFGagqDgFAQFL4OlmSTj2oLw0DSH+rqgt&#10;Y6FyMUeYjz0Ge1fS9f0eZ8+exDGqyfPHR3Fg71bs2LaO7vQenD59kP/fTfz7v/2J6/v5PxShqaER&#10;CYRDQR49AlF7eXUozq9HHivJdObPRIIvMTEXqcyjSfE5BHAO4sPScIkV69DWvQqAUsHIe7ClmrGj&#10;CyapmKg9a4LMOlzAKNuNIKQLZ0e1I6kNj7cm8KwjNPgJBEX1LeHvbJnaRMZiFgHYsnYAu7q3oTa+&#10;ADUUJMXMz4W8H2ljr00vU+3h0iRUQYVaSgCmU8CsbezBqZOXscw3RLVHC+QUAMUVNlFDYrKsqyRT&#10;k+1KHfI3Cpr8ve4qq8pfCQMBnUDPoEyabyTPPzFuc06km53C66eKpcPNQFWmzpvFMpLOPKmVLVXG&#10;lOutAVY19bASeeLmcruUTVs+M3lektoRaHasRKQSWsJUFLY9TZqrdBPoPYE4bcJXVpaoam7H2UNn&#10;kBGaRJWUi7rUUhXw6C1upfpjrRqTgRI+VGk3y4lORwEVTGlyHo6PnMCW7WMwd/PBMt7EIjd/9Pfv&#10;wLVT15HEzFFGF0K187Fmas6sQgVrplQ+hERmFEkFkM10K+r54iK8IxAdEEM5n422ggb87rs/Yevu&#10;g5i5bAWsqS7Nnb3R3CptgA8QHBQHL8IjKjwZJYScnDcljK51WCoyeK+FPO+DS/eQkJSN2TbOLChj&#10;2N03hIxA/n9Us4Ux2UrRyr1VSybheSoI0ajAeFQUVuPo/pNw9AzhQ2YtJwA0wk4e+DJCUCS6tFdI&#10;o628dKm97Qm0JXRPF/O+LAMiYRUUhYXeoVjooZm1TwRsfMOVq+QQHAdHAi40owAZFY2oXdmH1RuH&#10;sWXkCAyl9Zjn4ssKha5SUCyswqgAguka8XxPU2mLZEESEBpTCWqISXuJ1LRikqGc6Ba4ptItp3mm&#10;sRY1FCIgpxx+ORXwNBTBNZaZlHAd2D2K//zP/40Tx8eoiEaooo7ih0f38e2DW8B//Bm7hjagtjKH&#10;LupKNNWVYF1PG8ZGN8OQHox58z7EMoeZsLWbikVW32CFqyVc3ayx2HoWpk3/AB+9/zJmTv0UVuYz&#10;sNzenCpyFdVdH5XeXqrCw3h45wqv8Rds2bAGn0x8DR+8+Tw+mfQK3nzlV3j5+X/E22+8gA/fewPT&#10;Jn9O9zQevWsbUVqaiuqqbCrDOLQ3l+HHxzexbnUD/F2tcO7oiArK7N65GXt39OP//q9/wQNeo6+r&#10;Dd9/ewe//PKYYF+Pf/3Tj3SPh+Hr6YqN6/rQUNeKtBTmd0MxrYSgy0UCn08S8300vZMYekmJ3JYs&#10;EGQlmki4SF7fsnkXzF39CTG+DxZQO0JQAKipPQEg8wVBZiUg5HYbAk/Sxdynp0+MALQi8MSsCT0B&#10;p10YwclzzPTwxtrN2zHSu53wK0KltP/R68ln5V9PT6ZGvJv0YlTQjS+nldA7yqRQ2bxmgIr7ClyZ&#10;P92ptDyN6so1nfmCqa60dLUl5sF9Yjr0dDOFonJJjR6RQEna3ZRbbzQ7Al/ay8WNF/CobVzWAE+o&#10;83+1pbhRZUy18YmXIh6NVOQa9HT4PdvOpzwvlkHx0AR8S0TRibfGZYGe3gaom6hAAaC+rKvCCdbB&#10;gfCLS8S1S3dQIw29lP1Sm7RlVWN1QROaCKgcumsFaVRKLOxRLOBJVBL5dFkPDB3A4Lb9CoBLWWNZ&#10;uHgzc2/H7fO3kS7BhqRCVImlFKt2xsK4HAW/OLoKMXwZErmVKFZTRiXC3UOREpKoXPFM/0ScGzuF&#10;hw9/wYrQWFgQrBZ0ZesbVyoAhvC3AsCw4AR1HyL5Ewnv2KB4pEXRZWfmfXDpPuITs7DQwQvje49j&#10;66pNyA5OUQAsIgDLqfzqMspRZShFJl3BMqZxVIEbVm/EyJZROHuHYzlrIAfWNJJqy3zoAkBRgqr9&#10;IgkufBbh6fmIZoWQQjWaXdKA0toOVNS1Y+Wq9ehbtxVbt41g/9hxHDt2HmdPX8GtGw9x+/ojFsbf&#10;49v7v+C7Oz/hzsX7uHziOqFyAo5UoXYEpAtVsbTFOCeJimRtS4UiEUP3NLoOzNw+mWLF8GXql12q&#10;LWeV0krgnSHLxdxWpNb9ud8rowhuNM/sElWgXOKTsePQcdS2r8SGwc2ExE1cPHeMkOvE9s1rMbRF&#10;AgTN2L93ADu292LfyDb8+7/+HlcvnkSQvzOsLCfDcuGXcHSci/BIF4SEu8DX3wFLHSwwefJHmDTp&#10;Nbw78RVMfOslvPHqb/DGS/+MV57/O3ww6VXlurbUlmLm1x/TKwjCzctnsaa1DtM+ew8zPnsfUz6Z&#10;hC8+eAdff/IeJn/2Ib746D18POkdvP/O6zCfOwU2VnOQk5WAxnpWaPkJ2Ni3Ej1t1cyjXmihK/yH&#10;nx9iU18HGspz8fjedTym+jxF1/r2jfO4dfMi3fhKAngEPxGIgxvpbg9uootrgD8VeDQVWhKfdWF+&#10;BVKSc+Hk6Ad31zD4+cYjMDABQcFJXI5DIl3gnx/9kZXDGBY4+hBYBBqfq0TaReVpLq0UeELQuC6p&#10;gFG5wCz4EvFcIgVZlA/NnpXrEgJyGcHiRnfPhW7eMmly4b6FAUHYtfcQhjupyNPLVcVflJyPAirT&#10;GublGlbiZelFKBP1x/xRlF6I5IhU7Nm8G6eOXcIyn3B6JnRtVWCC54xjnmZedmSqBSv+2gRwCnLG&#10;dTlWwCHBA6UC9f1UgqLWlioACvAINvJAlKsCIJcllW2Smio2SaUZYKnyVKRpRvdaNAWoq0DNw9FA&#10;+KS90QhAHX7KFOA099ZU8cl9Syrratl4/ATrsGAs8vDEwSOn0VG7EsmEiESNREo3SsNqThXVVRJS&#10;eSNJBFdCaCLTVKRFpuMEldLmraOYu9wN9qF055a7o693C+5dvAsDAVhMyFQQOBWEoLjWxaytkvhP&#10;xlEtRQXGIC08BY2suRr58opZ2NuyKlFHWZ/hGYOemg788Ze/oG5VH2YtXUEF6IXmltW4T3CEhiTA&#10;h7+PoOrLJXhE7idwWxQVZCrPKUB8dPkBYqgybZl5zx6/gi3tG5ATmmp0gXNU7SndcCr4f6YSnrl0&#10;cWL8Y7Fj0w5s69sORwLZiQ/dSSBHOe5KtbcihpknLkW1o0gj8pKQGGSUNuD22du4tOsELu09jRuH&#10;LuHhkeu4f+gqHhy9joenbuDq0Ys4tucIDlAt76N7v31lP/qbe9FV1obVhU1oy6hCdWw+Bmq6cOXQ&#10;ZfhQxbkptVYEH8LVNT0LTqx9JTIo7RwuElAxNriLiep7EukVVSjthBIs4TOxZaViQ3delq353C3V&#10;vhjEFpYgq6IUV69fxvETh1mg3TE8uB7jo0PY0t+NP/72Ae7fPo+aimx0dlRh965NOHf6CB7eu4Wz&#10;pw4jPY0VhMM8eHtb8zl7ISDQCbZLzDBtxpf46JN38Q5B9e7EN6n+JuHzjz/E1599hC8/eR+ffzQJ&#10;H7zzKj54+xUsmP4VZn35Eb768G3Mm/YV5lDhzZvyBWZ/9SmmfvIBZnz5Cde/oU3m/mk8fgZmffMN&#10;vvmYv/n4fUz+/EPERHqjuDAZkSGe8Ha2QlzoCoT5uWBjTzuOjg+hqTIPdWV52EnFd+vaKfz2x3uE&#10;/FEcpmt87dIJrF3TghNHRlTXmrXdPYihIjly6AAePriLG9evEvzDaG1cjZ41g1i9cj3qK9tQVdKI&#10;uop2rGrpwW16GoMDe7DEN1rrxsG8sYSpwMyBywIyBwkoML84cl2vyKStysFosq4vKxeQBVulAkS6&#10;rLobbebjr4KMXaWtqKGgKErKpzjJVh5aeXqJUn/5hGE+oViYWoCC1HyW1ySMbh/F/n3HsdSPAOQ1&#10;xJYzLy2VQINU5lKpc1k3UwiK6e2BAjvVLmjc/uRYaXNT7rA0DxFUvF9xQUUBigtvagqEBJMpAMVt&#10;/avmGZpDtNbbQYFQQVG2i/oToEmbowBNQEYgGsEnqcDN3gg+HYA6BHUASirQtKNNsAmWLiYrMDg8&#10;igEWfIFADiV/ISFYTJO+RJp7mYKsuCzuy1WyWrqyCAD7CIwFLp6wD4mEuaMnM9EA7py/owBYRDez&#10;IoHnSC5EXVop5TrdBv4zsSyESgFGZ6CB6q84JpPHZaMruwataeUoCTOgJNqAW+eu4dL1B7DxDMSc&#10;pS5obevG3StUgCzQ/jxHGAt3WlSGavCN57YYuo2ZdNFLkgsIpVuIJmyXOQXi9IHz6CisVy5wMV0Y&#10;sRLeWzUzkahTaeOsyqlEHM+xfvV6DPZugzdreZ/0Avhl5iMwtwj+WQUIyC7kcjH8MvLhk5UPJ2ac&#10;qtYuXB05id7EMrTHFaDLUIVNhjr0pdehI4lgj8pBmFc03Jf6IMwlFHkhGfz/slEYkonKyBx0plej&#10;O6MWK1MqsKdpAy4dvAgbKl4z31Asosq1Do7FoqBIWASEKVsYEK7WrYI1l3hxCF0lmp5aS1cd1WeR&#10;qbQb0qQN0SZU0kTlVq9gJv3+T39iAT+P7Iw45OanIDExDEODfehe3YQtA90Y2LASe3asx5pVNXSD&#10;r+DB3Us4dngPRnZtxhUqQGkHXOG8kG7vbJiZTcWUKZ/hY6q1iRPfwNtvvoaP3nuXsPsIX3z8MdMP&#10;Cb8PCaxP8dWnH+Prz7ntw4l4740X8fE7r2Dmlx9iztefYcG0bzB/yteY8vEH+OajdzGZKnDGl59i&#10;3tQpWDBjBiznz4fVAnOYzZyNuYTizK+/oMv8OnzcHDC8dRMO7x9GfVUO1qxsxIHRYRzavx2XzxJ2&#10;hHpClA/d3DbsGt6IR3eu4vSx/axgv8PJI2P8Pwdw/PBu3Of2KxfPqTZJCcx8++gGl6/j0PhJXBSF&#10;fvUe3epxXL54B5eu3MeFi7ewl4rMUFANWwoHieJrbq/0t5TCbVR9yqQdMFoVeOX+UQ1JqgU8ni5L&#10;+5W0dWkpKytCw1r6DYZGY6FvMMbGT2FlQaMSFQK/bJYbAaDq80fw5dEjKkgrRH5KHpdzCMBkjO86&#10;gB20Zf6Rqv+ftP85EmSqQjUCTcCmB0FMQaeDTzfdDZZU9kk3nSdBQELQSfrAqm4touCocAnBpTT7&#10;sFjNlCL+63Y7AabATbXbCQz5DPWosb5dwZTHm0LNFGzP2rP7TSGv/jeaVAIT7ENCYUYAdvb2Y8eW&#10;vQj3iUQyIZUeYyBQqKgiNPClUPFlxecgNykPGVQf6ZGpOHf4ItrpMi5w9sDSYA2AfT10pQipjCgj&#10;AJMK6AYXKQVYGJet+gRGBccpCObw5dUQjFkEbE5YAmFQjpaUElRHE1L+cdjauhbf3fsJGbkVmGFp&#10;j5q6NpwcPw1fSvkgqjNRgAkhyaohWGBdTlewktK/Ma8GN09ep/tCxUmFd/XUTQK4DHnBqSjjPRXT&#10;Ba5OLUZLdrWKcIsrnsdMIxHgLRu2Ytu6YbiyIpA+feJ+OqvamzUca7rl8mL4ApfwBc5x90ZOZRNu&#10;H7qIVVEFKPGhC53XiMHMevRn12MNgR7vFwdXl0DEUzXXZ1ZhTV4zt9ejNb1S9atck1mHdbnNaIzO&#10;x+bK1bhy4ioc/DXYWRJwthI9JLyetv/RWNksDokg7LRUzCo4HFYh4SwskdzObbRFqsOtdLHQulnY&#10;skDN8QiAc1gEbj64g5vXz6G5sQy5BSno6m7G+L4hDPSvwar2GqQlBSE3MwLlxSmEYQeVUjN8vezg&#10;522LVW1VOLh/Bxzo6r762j/h7bdfpuJ7E2+/9QbeffstfPzee3RdP8XkTz/D1C++wJQvP8PMyV9j&#10;/qxZmDF5MoH4Hj4kKL8h4GZ/8ynMqQTNp3L/lK+o/j7H3G+oDL/+BNO/+gjTvvgYsyZTHU6bgtnT&#10;psJiHiFoZoFFhKHFrBn8zRTMnzkNwf6+2D08iPNnDuHKpVNUe+ewkvd5aGwnfnp4A/mZsdi0vgOX&#10;zh1GH1XfyWNjqKsqpevcQ8XbQzi2E4AXUZCThvzcZNRVF2ArVWNVQx0cPIKxzCsSToFRWBEWB4eg&#10;GCwJiIIt39Nir0DY+DINjefzZsFm5SOVjRWf+WIWeGu+P0kXy7pUTgpofB9iskxTQJCUJm26ouLF&#10;5VORfHGZCUb1zoPCMTZ2Cu359ahkvpbyk5VICLJ8FjH/5qVQEUpvCqZ5dN0FgIkE4ImxE9i8ZQ/s&#10;fMOV5yLduZwEggI6I+xMIafD71k1KNvFnt0uyk81CbFsCAwFfnoTkQIe2fDE6CkK0PU2wCXRBBVN&#10;c1uljU761gqsxNVO5PkFWJpp3VrSn7RVmnZvEdPbJvX9pqDW/0dZf2LcP2FJaBDmOzuiZVU3dg3u&#10;QTAhkEClEE9QpVCWlmWXsDbJRQpdS0NcBgyxGdxOKFKh3T5/Fw3tvZhHF9hB+jet8MX6ngGcPXwe&#10;yX4JKIrORI10pE4tRW1ysQo+iJqMYWaJp6SVl1VKNzk/yoAccYcJslUEYFtCEZpCDVhLgNw4dB4n&#10;Dp7Fchbcteu24NaFe4jk/fkzo0Uyg2RTzVWlFCKbQE6iggv3DEE2r/HTzR+QRgXn6R2OMwTU6oJm&#10;tMWXYC2B05lSjq7MGqzPb0EbFVt8YAKi+T+5Ovtic3c/Dm0fh7MxCLKE0LCnLY1IhJ2oKALIJiQK&#10;S/j/zvHyV21+Nw6cQ7V/GjKdIrG1oA1b8lrQkViMErrakf4xSKTSrS2oQ2NOtepKJJH0SlYMDXwm&#10;nYYa9GbVo4aqcC3v8erJq1jiEwTzwFBYEmw2LCi2LFgKgMxAGvxEAQr4ni7rJuuLWFBklMEcn2DM&#10;cfXDQro+EkWe6xGCwKxCHDx1HD/+cB+3bl9Dz9qVKCrKxPD2AUJtN04dH8fxQ3vRUJWPi6f24RSV&#10;0bmTB/Dj93fQ0lQMLzcrlBUmoCAvAfPmT8Grr/4aE8XdffcturwT8cF7H+ALgm/KV19j8pdfYepn&#10;XxBgk2G5YAEWzJqNKZ9/hq8/Jvi++gzWc2bBatZMWEyfCnO6upZMLWdNg8WMKVg4ezrmT5+CuVO/&#10;odv7NWbzHHOnz8S8GbMwe+p0mM+ZRxCa0+ZzfTI+eW8izPmb/EwB9hoqwnVITQxFZUkGHt65jH/9&#10;4094cOcSAXgEvd0tKghz5PB+XLxwBufPH0FubjyGtq9Da0slVnc2o6qiEBXVpXDw84OVPyuXAL6L&#10;YIGYKDiBWhwWMQ8uEqXNVEGOhd2aqbwvaftbTJhZE2ay3YYqXMGNefdJl6Zn7An0mIrLt4TLEmAT&#10;F9GSqt+BiubgwdNoyapSnksGy2JarAFpdBely1kOXV6xbKq/3NQ85FBwJAQn4/zBc9i4cQesvEKw&#10;QnonqJFJmiISl1FvH9NTUU569xEx1U5oBKAOET04ogPHOzNPBU10+Mi6eEl6IEUPrsjvVySn8bh0&#10;7stQ5pb619DSISymQ1a2Kdga4SvtmLLsEKvdo36f2v+gA/WpG6yrR10RLuWxokAn2IeFwsLNDe1r&#10;+rB94zCiAqORm1aAHEKvOKMIVXkVKEzLR2ZcJvINRciThlUqxBzWOqcPnEVWUQ0cWUg9WaOsYAbZ&#10;umkYx/Ydh4Fqq5GuqfQl7CBs2jOqUUu1V0g3OC0qTdVSZeklKsosiiw/LA2tdJXXZlRgraECqwmH&#10;3uQynBkcw7/84X8jI7MYTQ2deHT9Oyq/RLj5hCCamUtGqrRklFNtZquQv7jCRQTr42uPkZScAycn&#10;X4wNHUBXYRM6E0qwMaMOG+h2bkqrRX96PfoyG6g+DUglhA2E+sbWXlw7eAHunqFYQtBJ51RrAY3A&#10;hWYtEGIqIJzl5s3n1o+7ogDjStCb2YjtxSv5P9SiKCIT2TyntFEW8nnKKJg8uvppYSlIZabM5f7y&#10;qGy0EcZr0qpR6p+CVRk1uHDkEqzdfGHuH6wgKK6PNPyKS2sKPgW5wDAqO00RyhA9fZjeYipDS/9Q&#10;JJc2oLh1FZxjYzHPOxBTl7qhvqsLf/7L7/Hb7x9AhqYdJ/BOnRzn8v9WfeR+/uE2l/8VK1vLUJxP&#10;DyA5AHt2b8L/+p9/4L57SE+JxJwZX+L9d1/D66+9QOi9gUnvvoP335tE+L2Pjz78CJ8TgN98/gWm&#10;fv0NoTWLqm0BFhJWc2fMJMio2KZPht2C+bCZMxs2s2djmdkC2M+fi+ULzbDCxgrLF1nAdsE8LCQc&#10;51P1mRF6C6bPVjZ/mmzjeb6ZxvPMhLWZGewsFlINzsT0z6UN8Rvm0UTs37UFq9tqkBwTgH17WHFS&#10;Ed66ehZnTxxGT2cLYT+Mv/zxZ/zlX36HQ4d3wS9wOQpL0nHzznn85//9N/zhDz+jqrketj7eyKip&#10;gy+V0+JAumwRqXwf0t1F+l5Kn00WJCPwlJkA0JoVpwZBHYB0j/+maWDUACgg1CL6dgJGcZ+pDMUj&#10;WM6CO77/hPKmpD+r9KRIic+ge5+s2tYzqfiyqPyUsQzIyKZIv3icYznt6d0Ma5YZdxm1JGWVno3e&#10;tUXA4yl98ExMB5j0vfPLKeRyntom6/65RWqb6pdnyIZXhvTR046VY3SQCSCfwktzl7UILYWEKEB6&#10;K7bhkXym4p1QARvzsBY5fmoqoELGyPOQZ/TUCDsJvFBBq/Ma2wclAqzZUzf4r5dpVKgShJrgnUaf&#10;PTgM6weGMNi9GTH+UUgMSUB2bCayYtLpWuYhjy6vjOeNovQX1zXcL1I1tp4/fAHB9PkXeQVgiRRI&#10;J08MD+7G3Yt3URCZrcDUTJi1pMkwugrVvaYgNhsZkWkqelVJAFYSelWJBG1cPjq4fy3d4HWGSnSn&#10;l2FVeDb6C1vw/d0fcWDkGNoaVuPmuTvw84uAdwBddd5ffVoxOnidqkQZZ2xAtHcE8gnrRwRgQnI2&#10;IplRf7z1A9YWN2NlfBF606vQlVyKnuQK9KbVoCurDmW8fkFCHqqYsboq2vHL5cdIZuaydPPBIkJm&#10;UUAoFhJIlgTSosAIWAZQUQVFYJqTK5o6enFj/xl0xBRhVSohH5KBuqgcVERR3UZmoTI2h8Y0MhO5&#10;/onIC0tHRmAKMgKSURRKZUjXd2VyJapDs7G5ugfHxs7AnhlVr7FkWJDWJ0pSrVaWUL+03ziwBpSa&#10;TBp0pQFYXq5kGGkQXugXjC3jR3D/tz8ju7YMJc3NKKltwOCOLTh54iAe3b2Ouzeu4MjBEYwSEJfO&#10;HaOLuAoXzx7ELz/cJSC2orUxH+v7GlFQkIT62kIEBbjis4/fxkvP/z1ef/U3eOvN1/DO22/i/UmT&#10;8MlHH+Pzjz9V6k/sKwJwDhXfIjNLmM01x3wqNotZc2Ez34yAW4gVVovgarkQHkyDHZYhdPlyBDos&#10;RRCXJfW2s8GKRZawpcu7aPY8LOY5LGfPh9m0WZg/dSYWTJ2FuZOnYe6UqVg0Zw7sLSx5zHzlEptR&#10;OUb4e6EgMwkpcSHopcu7b89WBb0bV07j1LH9rKi7cPPKGdUZOic3AY0tpVhNZdhABVjbUI794yMI&#10;iQmFR5gfvvv9T9i2dxTzXf1Z2FJZECXYRCP81OgcBThpY9UAKM0O2kgOTSnK6I9F0nShXGMqQzEC&#10;UZatpY8nTdblWOUGsyCLLZE2ML5/aVe0YiXnT9AcO3SWwoL3mF2JLKq89LRcGFIJu4RM5BkKUZxT&#10;jsLsUmQQgqlJ+Swj2bh64iq6ejZhCfOup3SHEkvXQCeQ06ElKkxMDe2kuSTKqBDpuK8FODSTblbS&#10;xiftacyDzH+6qbxKE9CJLZf2QeZL1Q2GSlZUrRbVlXwqXWIEehQZRujpUWLTZSkDElWWDuFPOvsb&#10;KyAtWixthaKYxQSIWhBFbTNCUFd9OgTFJNKuAGhD+Jmt8MSu3QfR39qHEhZWUWOlMbmqT2BLnowF&#10;zUN8UDzduShEB8chneBZXb0S18/cgAddq4UEoI1MWuDshZ10o+9duIuymHzUJxagOqEA5YRhQ3KJ&#10;igjnUgVlRqWrCQskGFFIIFbQJayhNVENrqEL3JtSgZ7UMnQQIKtiC3By6zh+vPcL9g6P49qpmwqA&#10;rt7BCA2IVrVhB1VmZVQGCkJTkBuchJqkQnx79RFSs4oQSFf+/qWH6ClqRUtiCRp5/gq6plXxeWpU&#10;S0d2rQJgHjNKCe8nJzwdj07cxIaV6zDf3hk2dD2kk7c1U1GD0kAtmV0adOd6+KBv4xDODR9CXUgm&#10;mpLKaUWoi8nBetUO2IgtdLMHC1qwpbgV20s7MFzeieGGPpwYOoRrR67g5qEruLjrJC7uPoXrXG9q&#10;XQsruq5qRICoOSpO6xBNVUgmkG2LqAItWSDEzTUnnMUsFKRDYEEzJ/zm0z2357v1jiUMnZ3Qt7Uf&#10;Zy+dweiBEZy/cBonjh3E2Mgwrl0+jZ417RjdNaQiwGMjg9gx2Ivtm1ZRQRVhsL8FK1eWws5mBl5+&#10;8e/wxqvP4e23Xsabb75M+Gnq78MP3sMXdG0n0+0V1Seu78zpM7CQymyRxSJYSpvdAoLPajH8HJYj&#10;1Gk5Ih0dkObpjgxvLxi8PFg5+CHH3xc5AX5I8XBDvKszQglCnyV2cCTclixYCJt5FrCcOfeJLSJU&#10;F9DtnTeDrvPcObA1N6dqnKVU4JypX6OiJBfdqwm12hKM7BzAnh0b0dvVgI7WUkIjFLeun6adw/Yt&#10;6/C7336Lv/zPP2I3n0lLax1S02Oxob8L23dvQ+9APwobGrGAKlqCG3p7nY1SeUy5TfVRk/ZaLtuK&#10;KpFCJ1HROOlwTiDEEwastKTriZi0v0mXJjFHKiWJ8uvbXAkjF3ExacuT6AomZajrJVXV49iBM2rE&#10;loytz0jJQTzhFM3CL01KGUnZyM0oRE56ASIJV0/fMISw3F46ekkNI53r7A1bejX2PJcDQeXI+xA3&#10;UrmdSZrbKS6l6twvgQxWvKo9j6ke6NCCHbxfY4d/HZIuiYRmEiGaIuPYqQBprsn8P/h/CQw1MMl5&#10;ZIyxwEtULp8V70Vgp4FOB54GQV0EiGJU6wqaBBgBqpnATyDI80rAUyw6TV1HRY35HsQdfhZ+SihE&#10;8RrRdIEtAwJhT3UzuvMA2nNrCYUStBuq6LLSpNG+sAGl8TlIIPjEdTVEp1P95WFdQzdO8WXYevhj&#10;MX8vs8LYuvphx2YqwAt3UBFfgPqEQhRSlWX7sYYl0KSneg4BKO2AGRFpyCdsMwmtAonkSm92pm0E&#10;ZldiKbqTirGSUKyiUtpY0o6HVx7i8Z0fcPnkNQVAN88gBHmEopJQ7ZQakQDr4PnX0dVdm9uAR4Re&#10;Gl32MKrNe1xeQwBVxOapgeNZBHAuryWjTiQ6XSwz11ChyZjKtIB4bG3dgB9vfocQymxrglYachcz&#10;49iJEXxiAsY5rt7oXLcF987exu1953Fr30Wc7h/D4TUESf06bKZ7vSG9hoq2BuszqrE2pQxN4Zn4&#10;4dQtbF0/hBBmhGDWaH6BMfDwCYerVyjs3ANh4Uv3V0V8CTepWHgtCX4o8FGRLqTalllFxBT8mJr5&#10;h2E+laNEic3p/i4iOOe6+2OKnTPMPLzgFBqIFf4e8PDzwMb+Xjx+dAdnTx7C/dtX8PufH+Nf//QT&#10;Lp09gt1D69GzshaRwc4I8bdFeWkcsjLD8OVnb+LN15/DxLdfo/J7FW++8YoC4HuTJuKTjz/EZ59+&#10;wmM+xxQCcN6sObA0t8DihQthTVuyaBFW2Nkh1NUVse4eSCX0sny90Bgfy/cdh8boSDRERXE5Ae1J&#10;SagOC0NegC/SvT0Rx98ELXOAEyG4zNwS9uYLYUWlZzFjDpUhbf5smBGCZrOmY/GCubCm62w+Yxpm&#10;Tf4SIQFeaG2uwtDWdVi/tg21FdlMm+DqbInYKA9sWCdwLKCq2oObdJH/4z//HRcunsIxKsT+gS7V&#10;NNC1rhuL3TyxJCRCdWWRbkiOSSk0gimZ0EgWeBlUh3NnuqMyGkjAp4Zl8XgHupsKfATg0jhRHaI+&#10;WLBjtNRWdXaOIlij1ZA3faYYNRKEqRobTEU5x9MfaTVNGNt9mGWF3lNaCdJ5vQi6zP6+4UilAsyl&#10;AsyVJip6LyGB0fBknghm3rpy7CoqK9qwYIWfyst2qlklVqkzNXSM7qkE+lYQtDLCQwIkovq00UwS&#10;9BDo8f+VbcZ90j/ViSbjhuV3MgZXlKOYLLulyOQKT0eWyLEyLE5gpXVpoesv9yIBRSPo/n+B0JbP&#10;R9xlzXisdKKm0pN+hFrK58vzPulAbfydbvq5BIICQMuQUEyYutQeKfnF2L9tH1VbDuoSi1FLRSRu&#10;awch2JFdjcIoA9JYUGWERXYk1VtEJnau2YKdW/bAzMkNNiyENr5BsPcIwNCmnbhz7iaKqPDqeR55&#10;WRVUkw1GAGZzuwRUpA+gwDArPBUGArEyhS+VEKuhIlxNF7U7uRhddImborJRT0Cd3H0E39/7CVdP&#10;XUMcKR8fZ4CB91VF1djB4zuoMNsIzYboHNQQMo+vPlYD24NCEgnAB1hV0ozi6CwqvSwFX3GXpStM&#10;XUYFIZxKZZpF9zxLQVE6Sj84cwuHR47Dyt4NC72DsJDug5WAhaC3pAmcLKjUbLyC4R0Uiyj+PzGe&#10;UVid34yhul60JxTx/yhDd2oFOnl/rVSypYHJVDlx+JkueTrdlK9sHZSqMCfwRL1Z+vE5EmALBXI8&#10;v4IdTdr4VLsfbaFAkGYKwXk+gTDzCYAZVd+M5Ssw28UNMxydYe3vj5j8PDiFB6KwpQYJWYkY2LYe&#10;vX2r8O3DW3hw9wpOH9uHgd4O9K1pwqrWSuzd1U8X+A7On9yHw/s200U8hFUdlZj41nN4580Xmb5K&#10;AL6i7O23Xsf7772Ljz/6AJ+otr9P8DXVn9m8BVhMUNlYWGCppSU8CL9Igizdxxe5fgEoYcZrjItF&#10;X1YmBnKzqJQz0ZuWhnUZBmzMzkJ3SjKhGM3nFYjykDDk8DeRjk5w4bkc6TLbmi9Qis9yDl3sObOw&#10;cOYMutfTYTWfKtBiAezMJEI8HfNnToaVxRy0t1YjJtIHxXnxeHTvIs6ePojD40MoyIlHdXkWtg30&#10;4OSR/bh/7xqOHhlFWVk2igvT8GepFG5eg2N4GAuNFKAE5ZpKFw5tNINMbsD3IhH3EAlSyaidWFY+&#10;MVhEaIlZEmKLwqNVQEvenwY1I9ieMXGd9WWte4x2jcU0Cbjlt3Zi79C4ysfVGWXIiM+CBARleric&#10;dGmfL0YmxUkiK/ik2Ew1rjmKHtqNkzdQVtoMM1dfwoH/B68jsBEQaDO36MpO4JauICjtdnowQg9E&#10;qOCDMRCiBykkKuuaorUneqRLoIPQk/G5hJ6KtBrbATU32dhmR2hLtxa5B82k7VprvxaTbTr8xHQw&#10;6q6sHuyQVL8f6dKiL2vXfdplRylcbtcDLRKYkfN4ZmVhwvSFizGweQd66teghACUbiIyw4S4hy0y&#10;iUG6KKQsFBp7mxcSFDJpwaWxs6ivbYcF3WfpAuMQFKHm3Vu3eiPOHTxNZUa4EAIylVZ7Vg1aKNtr&#10;pCsMt2fwBRkiUtXY4CxCLJmQKuTLrKALWkZANhBCnYmFCoCrCbbK4FRsrFuNA5tHsaGxR3WjSWDt&#10;l8Xf16YVKQAKbBoispHvFoVC33gC8BESk3KorCJw9+J9dFDJFkVlKtdb4JtOV1dGptRnVSKbajCd&#10;bn8Rr19OBVoYQXjzvn9/+0f0rtmE+VRRi6RfXmA4LKV7CkGoXE5CyEqUl5sfZi5ahjxmymNbD6CR&#10;91xHaDfE5mNlWiVWU/3JZBCZQUlI9o3B9zd+QGF5E2a5eMFaanwqy0XB4er8i/kc5bxyHSvCUCAo&#10;AY8nAJR9BKAsS7qA9zKZlVDb5k3oHNyIxKJsjFDZpRXnoHEN3e89W+Aa5oGC2nyExQRgx57NuHv3&#10;Mq5dPYvxsd1UDXHoaqlGd0cddm3tw+DGTozv3Ybf/3CX673oWlWr+gq+/cZv8NbrLzB9BW+8/jLh&#10;9yreffdNTJr4Jj6Y+DY+/fB9fPHZx5j8zZdYOH8+rM3MYb/QEl5LliLMyYlurhcK/XxQFx6KVUmJ&#10;GCzIw67yEuwszsfu0kLspA0V5WFLXhY2ZaZhfXoaVsbEoTooGEV+LPxMI5yd4W1rAxcqSntzM9jO&#10;n4fFs2dhEQFoNn0qFeFMWM+bAzsC0oYQXDBzKsznzFAduMf3bkVavD/d+grcvXUBB8eGVPeew+Pb&#10;8d3D6/jpu/s4fGAEO4c34fbNs2huqcB9VhA//Pw9ApOT1TtfrIIamjLTTd6BpXRBki4uKtCRwDSR&#10;75XeQzhTunlWCnoa1HQzPYeYBsCnqZjp8bM9fFG2ai1Gt42hNDob1YZSlf8TIlP5f2WreQrTmSbS&#10;48lMykUBgSgR4SS6g7dO30RWbgXMPf20zshGt1Pg8qRjsYmJeyyusZgOOh0sputiAj697VAmKBAF&#10;KOpPqUI1O4tMsaUBSB1LVeguQzOZynkEjgIoaY+Uc2jw0uApqtQ0VQpTVKURairlPunb+CSl6e68&#10;XFO/X/3/EROYemblIr6hARNSM/JxeP9xNYA6NyIdKcGJqpNlvUx5RashYIoTclSQQObRK4kTEJbh&#10;2omriIhJwyJKc3sW3GUsrIudvbBrcAQ3Tl9FKZVcLV3gUh5fRzUnACjjsvQFNIgCDE1WbYFJwQmI&#10;8olEFq9dSgDlybA0AqmVIOoQN5hWHZxGZZiD7oIGFoQU+K3wR1BQtJpRpiqlAKvSK7CKEOyki9kS&#10;Q3jyvh9dfYho1oBuPmG4c/EeOqkACyIJzWgCl4rTQIjnRGeiPLkQZbSMsFQCMEd1Xanh/Wb5J2I9&#10;ofvn7/6E1rZezF5KZeXurQAlbYKW/J8XElKzlruxEvBB86r1OD12TqndsjADOjKrUUUI1vP+RU23&#10;pFeiMDIL6f4J+OH6jygqbcJcZ7pWLDi24uIqdUnVJ64voSdglXVp09O7uIgLrENQNzOCeLor3cl1&#10;a5FRVYi4/HSspqLJLMnCxqFNWLd1PRz9nJHD9dH9Q0jJiMKOnZtw/fo5HD26jwV+A75/eA0Pbp3H&#10;z49v4szRUazrasK1c0dQkZeON176Ryo/wu+15/GmGCH45hsvY+LE1zHxnde471W8/86b+IIq8ItP&#10;PsT0b76gizoPdvMXwN3aWgU0Urw8UBzkj+bYCHSnU4XmZGBvZSn211QwLcOBxhrsb6jCWEM1RqrL&#10;sLUoB4P5BGGWAasJy/KgQGR4uCLV3Q2Ry5YiwM4WKxZRXRJy1gSgRJOtqATNCUEBoTVd4aWWdMHn&#10;z8X8aVMI+RTs3z2IquJUbF7fjisXjqOtuRjJCT5IS/GjG5yLP/3uW1y/fAa3bpzF1u3rEBwbjDMX&#10;TuB//+e/Yc2WzTD38iXcCCUFp6cAk/5sdlSHAjo7id4qACbwOIGfNsPL3wKb6TY9le2y/GSd11HH&#10;0ma6+aCxbwB7B/cpAIoLnJWQjVQqPUMiyyfVXyJFRWxoIvLT6HVllqjZllIJwJtnbiA+OQcWXgGw&#10;FfdXICjwM7aH6UEMAYZASIIiYhLdlVQCJRL1FdPXfSQCzP1qXkOJ/tJ8s4vhJ8Muc0rhZSiAZ3o+&#10;YZdH2GnTxWmBFqpDKkYBmLjfanos4/VF1cn9qC4sdGGVGyttqzS9c7i2TvUogRFxg/m/2IsbracE&#10;upoUwWjS1UWNFOGy7v4ul76FSSlU6CGYsHvvQaxs6VLuqMzWHO0XpbpryBCxKj7k7CjpXxcHmUE5&#10;hwBJpQvXXFSH88cuqb5yVvJQ6RLaeNGVs3dRbVt3LtwiALPo0uYiwTMS6b5xqKcqEgDmEHQy3jiD&#10;L0uiwXGBcQh2DVLXlk7JxQRkfmiKCiQ0E0zN3NZMt7Y0JAUbCptRG8uX4uQDN7qOof4RKCOcO+he&#10;19FVbqC7vYqqsYtqU2aDiaKsd/IMxo2zt9BV3oZcqr5Yv2jEBcUTvhnKHS6WKC0Vr3SFyeM2CYRI&#10;ZLqBrnEVUxm29v3Nn7FlaD/sfAPxtc0yTOP/OdneGd/YOiKEKvMAFe/W9cPIoMKrpepro3qWqYrK&#10;mFGrCHJZbiaca+ILUBBhwHc3vkd+RSPM3HyxPJIZkO6APV0osSfuiepOoWX+pXxp8uLkZYpbJIVD&#10;N2mEX8wCY0eFZBPIyig0AJ6xkfCJDYdDgAd840MRnZuIC9fO4MDYLvSuX4W09Bi0t1djDUFXU1eA&#10;zVu6sGNoHU4c3I3RoY1orsnDzs096GyspAvlidnTPsXLz/8D3njtVwTgr/HWWy8RgK9RBTJ962Uq&#10;wDfx1Ufv45vPPiFwpsN2zjy4Uv0FL1sCg7cbqsOD6dYmYHtxHrYWUqFWFGOsvprAq8WR9lYcW92O&#10;8fZ6HOhoxIGVjRhprMKuqmLsLivE1vxsbKKL3BoXQ2XvC4ObK2KWL4PfEhussLbEUgszLKHis2dq&#10;TeBZzJyuzJJq0GbBfBUUmTN1KnzcliErJYSufj1+eHQLWwfWoLIsBYcO9KO3m9cd3YE9wwM4dWIM&#10;6wZ6sdh9BRKoUg3lpVgRywIn0UoWMGs+f90kELUoLBL2sdKoLtHOJDUMUTqc652c1fvhe9TdXlGM&#10;kkpFpqt4fVlfl4pNluX9inpUcwFSAfYM78XuTXu0vqQZpcim0ksn/DJT8lFET81ABWhIYLnLoXjJ&#10;rURxch5yk7LwQIamEkzLef+uyVRk8drcf8+aqDDpzhKYX4KgglIE5BFoxu4ukur9+sRkElcJ1uiB&#10;HNU2Gq/NAqNN3KsHJ9IILKouARfzr4BXGy+stcdJcM9W8jrzuayrbbLMikON/VXQk4CJpHKeJB6j&#10;nUvOo85J02EuPSAkAKWbDHdT24zHSFBxgU8gvHPp7W7eiAldHb2qN7nMo1eYXEBZTReX7m5hUj5K&#10;UguRRrUU5Rup9QMkwOL9YrG+fS3GRg7Bzs0fS3hCO6oha8LBwtENG7sH1UQEhYRlOSGWEZiInMBk&#10;pQAr+eLSg5OU+5vP65TwxaVzOZLnjw2MRQ6hWUwXOY+gKuHvmwjg5hSqRyrJCrqlqptMXj1i/CPh&#10;4R0Ef78wFLIGbJXRJKz5/F39kUag1lAV3rv2AEHSxcDZBxdPX8f6+i5khSSr7j0ShEmXoX2R6WqO&#10;QpmBRqK/uVSFEpWWOdVqmaFkUogUn1iUURFfOXkNV67cwcbBnWhe2Yuy6hYM7xxX44yrc6sQ6uiP&#10;Yt5jC9WouMBi1bzvGlqDtKsShBLtFkX8/a3vUV7fCQvPQDhIqF7aQwg/6WAtfQxVXz8qTaX6WBD0&#10;thEBnaUUDpp0jLXgczejmVMxmvsFYaarB6bS3XSKiUBIdgrB6otPzKfCztsBo4d3oq+3DYMs+OVl&#10;mYiK8kNRSSb8Q12xfIUV4uICsHNLH1qqiuBkNx9dbZXo7WzA0fGdcHWywfO/+u9UgYTfa88p6L3z&#10;lrQBvoJJ776Ojz+YqDoiz/jyc+WSCvwili5FjrcHVV8YNmSnYU9lCYaKc7G7uhTjLfU41N6M46s7&#10;cKa3G+fW9+Dk2lU4tqYNR7vacIx2qK0R4w012FdTjh2lBQqevRnp6EiM53m9EEYl6GNHd9jKEssX&#10;0t22MIcdIWizYB4sZkhn6ml0iWfB1mwBFelcLJj+NSKD3bClfzXu3bmA7Kw4+PraoyA/HufOHsJP&#10;3z/C0NYNGNu/DX39XbB2ccRSPz/MXrYcC739VfvqXHcfWHhLW6sf5rp5Yxnh5kyXcR636Z2d7Vg4&#10;ZRYXfaiXBD2eTo3FwspCqBdO6cIkA/IllSFpYqp7E02WlftHl84xMQNWzBuD+w5iS8+gml2pMqsc&#10;eWkFSInLQAbLb6GhmC6v1n+3Oq9SjYaScmaITsXjKw+RwIp6EQv+MmnLlIpTAMv8pHVDkb54UvHG&#10;UomJS6r1D9RdW4Gjvi6pmExhpY0ikWiwBH/kMw/apAja5AWi4LSuKRLsUB36CTbNxA0X0Gnwk5nW&#10;dUUqpqDGddV9RsqHdAlS6o7LEtmVbQp4PF6epfzOCDoxceNVKs+WJt3HFPz4P9tERCNj5WrENDUh&#10;oKIUE9Kj09WQGplPT9xDgV8RwVdMk6CHdA6O9KOLmkg4pRSqGZd3bhjG2q5NWMICvELkK2soG/8g&#10;mDmuwPquzXh87VvV3lUhUdb0MqX+6qmKpH0tNSQJyYRVeXohWovr1JT2MrJEpsKStjlRZQVUm/mE&#10;k8w5WEYwlYWlo57qrom/78mpoyuegxC/CMQww0kH6IbUYqTE0Of3CYHjCj/kJefjvowZjk3DPAc3&#10;7Ny+H9tXDyCdMK7JpivK32dQcUpApyQxHwXRWcgIpksuEWmqU+llL5YTnobUgHgEO/gilCq1tqAG&#10;e/p3YXTzCHatG8K2zn41R6KB562iUq2kOm2QttOMSgU+meq/jM9AVGBxTAbyozJRyErhh1s/oLqp&#10;C3NdvNXwoMV0qRcZ2xYl+GFq0gYoptoABXzSJihuMn9jYYSgwG+OB1VxYjI8E+IJ1hUIyExBSkUB&#10;EgsNOHT2IAa3yNx5BmzeSAWYHI6RkUGM7N0KQ04sIuO8kZoSju0Da5GTHIs5kz/G9C/fR3yEH0oK&#10;DHj95V/jNbrCb7/+G7z7JlXf6y9x+UXl/kob4CcfvotPCcD5076Gg9lcwske2XRZGyOCsTErhSCr&#10;wr66CozU0t1tq8fB9hac7FmN8+vX4sKGXlzatF7Z2b4unF67GufWdanlo6vacbC1nmqRirCUarww&#10;jxAtohudjmwvL4QusYOvrTWczI2dqgk7OzNCcN5cqsL5ShXaW8zHEipBaR+cOflTNQvMD9/dQl0t&#10;lU6AI2KifbBtyzr8x//6Cx7fv4aLdP2PHR9HTlE2Tl48hzXrNiK7pIoVVgea2nvQwspv9bpB9A0M&#10;Y+zQaRw5cRmReaUEloFuFRVRUqaaEVoAJl1b9O4tOtykC4w+c4neh1MpFSn4THWVL2OFxeVWsCBU&#10;FngFYeu+A+il+KihEJDvgMhIkMiAaDVJSV5qPjKo/jIIRIFjfU41UkNZ4RNM9y/cQQQ9OUuCegmB&#10;t4TlVbnzRgBKZ2QJRIhKWxqV9EQN6iM7xPR+ggI/AbPefidurAyBe+qmSjso/wc1JFBTdnINPbjx&#10;rAnoJNWhpyk7zfR1FYAyqj0dkk+M2xUIecxS2pOU25UZzyHlxz46DtlrurE0LgGeBQVwyszAhALW&#10;GPnJOaqzczJd3TjCTtoOclRH6AxK6yKE+YQjnGorPiQOKYTX8b0nUFnZAktnL7iQzh4xfAB+dIEJ&#10;wO6O9TgxelIpP4kAy+iPOrqA0g4oUJEosIAuga52ZmSKmgk6KZRQDKcqY40l3VNywtLobqepSRIq&#10;CadauretCUXopGvbSSXZSJc1i7+RyHQpgS39+uK47BLEF+sZhAJDGb69+Ah+scmYs9wV+0aPYVff&#10;EOLdw1HDfWVUYuKKZxNwck+ynh2aikwZoUHgiisuE8Emekchj0As4TWyeH+pVKlxHuGIcg5GrMx4&#10;HZCACrrnEjASd19GdggA27NrUEnoybmkndHA/ymev00h/Ct4ve9vfofq5m7M4fOTflkyqkQpPsJM&#10;IKeDTjelBJ/ZvpDHWgRGYD7BZ+XpDSs/L2zevwPjJ/YjMjMBU+0X0xUOwc5De1DbRPe7KhfbBlbj&#10;dz/dw/kzB/H44TWs7qxHXLwvYgnALEM09u/eAn83J3z+/ptq6qr33qbKe+1FvPHyc0yfxztvvIBJ&#10;Mu73jRfV9nfefAUfTnobn73/jprAwGr2NHhaWyDRyR4NYf7oz0zEKJXfeG0FRmvKqPqoKFe3EXA9&#10;BN46ZVcG1uPaYD9tM5c34cLGPpzfsBbnNvbiLJXh6Z5VONzeSCVYgZ1FhdhRWIDDrL0HmRb4eCOK&#10;bra/tRVsqPgWTJlM0M3G4jlz1LL59CmwnieBkbmwpgo0mzEVfh5OGBpch7WrG1FXlYe+riYME4Br&#10;O5uwoacZVy6cwr/95U+4d/cqHt2/iRNjh7C1dzO2sALdRqvOrUaxoURVhif3ncDFY5fgT1fPKoRu&#10;LuEhs0JrY4G1tjxT91bfpru9ujv8t0zaGvVxs9JB2tw7GEP7DqGTnkMVy1IB83w2vSgZnppLN1jG&#10;Aks3NdlWns6yRu9JmphKM4txix5QUAgVkF8wXXSqPZoAUDogS9cSGTuuLRMWdD2l354AT0xgp7fR&#10;SQBBUgGPUmQ0aYuz4TlswmRsuqQxKtWWtWuYrmvgk2UZvaSNBNEg/NdglGN1OJqaDkVtnxwjv9Ug&#10;rrrHcFkgb2cEvb0CO99NSDg8s3IQWlaOoJISBJbQ00lNxoQKAq6C8rmINUih9CyPZK3BmkRXglXy&#10;QRhK7VwZZ2jIZ+1SiiO7DiO7oAqRuaXwTslCTH4pQrOy6TIEoqu9D/u37qfrGIMKKiJpsC0KJVSo&#10;fPKkDZHgKmMG2rxqPXJjDQh3D1aTLaQSfsnBiar9MdU3lsorFole4aoztXyEqTk2XwU3VlNd9WRW&#10;o4bnS2Ttp6LHVGFxQXFwdAuEPV3elopWfHv5IXwpsb+xtkc3a+wz+08ixSsa1YlFKKcqE+AVEq4y&#10;jbhEp8U1leCPtAkK/AxUuumBCZA5A1sKalHC65TRZBIFmVNQ1JwcVxpFQMcXoDouX3UjUgDMqtFG&#10;vVDNxvM8/j5RCOf9ZXC9jvf/3bVHKK9tx2wnTywmxGTCV4GfMikUNFMAiv01/GgE5swVPkgsrcC+&#10;40cQmxWL9u56XLx8GE2ra+AaRXXp6wDPcC9UNxRj7+gg9uzahKrSLJw7dRAH9g+juCAJiXFUQIOr&#10;0Vidj8TIQEz7/CNMIuA+fPc1uru/UfB769XnCbwXqP5eJgBfIgB/g4lvvIT3336Dru/b+JoK0Oyb&#10;L+BqPg9xjktQHx6ATYYE7CzMxGhVCfZWleIQ3d4TXStxlnC7MrABVzdvJPQ24fqWftzavgU3t2/F&#10;ta0DuLplI64MrqdtwOXNG3Cxv5eqsJNqsAXjjXWEYAH2V5fjaEsD1mfwHXp5Ik7cYbrCdlSBC6fP&#10;IIjnwHzaVCyY+g3tS8z5+gtYTKdbPHM6zKZPxtwpn6O1pgQnD+xBV2sNGqmUt6xfhYLseIztlc7g&#10;wzjBiqN/zUoYWBCLYgyqE3+lgIeVpYEVW0ZIMo4Oj2N0215YLvMgBOJhSbdPIsAy+45pO60ONdNl&#10;0236dtP9TwEoEOV2CpB9R06jvaqDlWiJ6suaLeN/6drmSpMVPSppyspNluarPJRKcxYFTGNJHW6e&#10;vAb/QAKE+UbAIBDUAai5wBqgxAQyAhhpTxMT0OjwMk2l54Jmxsk3CBhtYg56NEaTexf3VpuMg1DT&#10;zXhNDXJP4SZgVe14TCUg8jQo8nQOQlGdekRZmxxBmyBBG19sgHsqXXRCWzcPmTAhLR02kVEq6htc&#10;WoKU9lYsTYhFVE0VJuTz5WZJoCM8AckxdJvi0hAbnqjm1kui2hNYyfRYMWHJ8KOL2VHZjG19W+Ds&#10;G6rmynOi/F0uKsbPD/OWOWLdmgHVyC9z71UnFqp2sMLgVBVRlihyrG80Govq8Mf7v+De2RtIJBii&#10;/WQaKwNSBYCEpHTFKZU2ySgDMryi0EaYNPM8HclF6KCiXJNajnZuSwyKRQ7vvzGpgFDKVRBM8I9B&#10;b/0qPLhyF0FhsZhiswy55XX47vq3KAwzoI4AbCSkcqkys0NS1HRdMl65QvorMpNLu59M2iDqUCLe&#10;tbzvuowyFW2uTMhGpYxdJiSlzTA/wqD1nRQXX/4/Lou7L+2AMgFEMf+PGELUzSMUIQqA/D0z7883&#10;vkNBST1m0j2Xri4S8ZVUucECt2fcX4GfZKgnKQEpDeuz3f0QwVrt8s3LWLu+A7duX8CDB9dR01iK&#10;sKRAZFby+RUl4+KV49i8uRsjuwdQXpKJ/SPbcXhsJ0b3bERGSggO79+GBqohB5v5ePe15/DeOy/j&#10;vYlUf3R5335d1N9zCniTpM2PAJRtk6j+Ppr4Fj58+zVM++R92Mycggg7a1QE+KAnMRqDdMGHi3Kw&#10;q7oEB1pqcXx1O85T3V0yAd/NbZsJv0Hc2bEVd3Zuxc2hAdzY3o/r2zfhxrYBtf/G9gGu9+MyVZu0&#10;FR5ub8IIoXqgsQp7KorQFhWBPE8PRCy1h7uVFRZL52jpiD1rJuZ+8yVmf/0JZn/xMeZ//aWKEpsT&#10;gLKtKCMZN6n2Th3ci+yUaFw4MYYd23h/Fw6rESJ1ZbloKi1GTbZMOZ+JpIB4hFL95zH/dBS3Ma8U&#10;4dSuIxhcvw0LXfxZgGXighQW3mQVuJLAhTIW8kUEhqkC1GFnanpXGX1dAChQeAJAlrd9h09hZdVK&#10;eiQF9CrSFPBkEgRRfSJQZBKEnOQ8NS1WWVqxatJqKmvAnbO34EexYC3BSkLKlqbgamJ6xSv5S8Ck&#10;Q0kHnpgsP7Wn4FKqjMpRb5vTTcFMAhZG11rN4qxmizEalaYMr9O7uYjrrXdbEXdbb3vU95m64Pqy&#10;foyYgFFMTVhsNAHmwqBgRFZVI6yiHJZhIQguL8Gi8DAsT07CBENkEuGTShctBt4e/lju5g1P7xAk&#10;RaSgJClfjdkV9zIqNh1eXoHYNbAD1TVtsKar6Uy16ERwOtD1tA+IgIWTO3o6N+Dx9cdqyvkG5f5S&#10;cdE9lO8KS3tgrHckylPycfvkFTy6eAcHt48hzJUqUKbbYq2WSVezkteUbwXLrCmZ3tEoJ6hkmFxb&#10;XBHak8rQEl+MvGC60XQrs3mf9QRgp6ESq2nSDWZDeTtuX74LT2acuXSB3YMjcfvqfbTSNW2MLUBv&#10;fjNKCass3eXlvcq1Cphhyll7VrH2LCOAyxPzFAxLuFxNpSwQFEjKbNLSVigQlfM0U9WJibKUMc1t&#10;vI/WjAo16WoaIRlLdzs5NotKNxtNeTX4kRVEZc1KLPQMxDJmkGWScehOyDRbkqrZOljj6W1EeiOu&#10;1ISSOWTCTHm5y6KpOKgaW3p7UdvRiPFDe9G7tg0tbWUYO7AVzasqUdtaglNnx7BpoJNgLMTA5jW4&#10;e+Mczh7fj2PjQ6gsSUN6SijcV1hj8peTqPr+Ge/LLM5vvqACHhoEf0NV+BI+ePtVtV2tv0MATnoD&#10;H/PY+V99AFezWcj0cEFzZAjWpcRhS3YqdpXmYZTu77GVzbgobX1UflcIwL+C3/BW3Nu5Hfd2bVfL&#10;sv3mdgHfZlwf4vLwIG4LHHdsoSrciDN93TjUQTXYVI8jTHdWFqMvPRml/r4IIwSdLSxUIMZi5lTM&#10;+eJTzCT8Zn5J+/xDlc6d/Lmaastq/gwkx4Whqb4MzQ3lGNy4Bl0r67C6oxYP717BrSsXsI/3dWDX&#10;LqRGxRAwGWrseRbffwa9kfjAJJyVSQa6N8NshZ8ahaCmtZKILwEh0LMivMR0AJpGfAV2arvqSK2Z&#10;iiqbmIz/FZUlEeT5nn7Yd+gMehp7UBCfo5qR1FyANANFgCzLxBuiAMUdVt/JoYBYScFy9+xN+BCA&#10;S4KjoL6+JvmNeUraGiWCKorPtH1N8pkCieRBHqfv101TZUlMZSiaqDQxbRywruCeAJCpFsB4agJM&#10;CXDY6YEh43Z1rHHZlsfI/anjBbJ8rrr7q53fmEZKkEMDqwZZ3oPJDDFyvH8e31nHSixPSkYEQSjf&#10;IUlqbKWQCMOEAj68Wj6wBqocaQP0Y6GU4EKloVRNVZ9P9zRWZlsOSURRTinVwjH4cr9Mf+XCB7mc&#10;N7aMLtxSmoWLB9Z09OH7myzgVH8CPwGCBANaM6vUuF0BYFlqAa4duYjexm78cP07VGZXIpZKSX3Z&#10;LY4KkLJeFFQVgSLdXqrDDajhfdQRpA3xhWhOKkZuUBLifCKQxnsrpwvcTDd0Y04D2iNysLm0A3cv&#10;3YOL3JOHH+Y6uaC7ZxP2dm9DkW8S1he1oTmtHEWRmciXaLVybwqRT5chJzIVlWlF6tOCtVkVqDKU&#10;qb6CtRmlqM+kGuS6tGuKmpW2Q1lu4v8mcwvW8P+V4XbyOYFmAWBKMQw8fwZhnpdKGIanYk15C/9n&#10;KmS61ebuVA58jmL6jDMyyYLMOKPcYGNB0NWf2BN16BcMSypHM68QLPb2x9dW5giMDsEOqrytw70Y&#10;3NqNhvoCZObEYsu2tUyZaVfIV9syce70AYyPDKKuMhO1VQaEh7hgkcVUKr+XFOBEAQrkBIBi77zx&#10;PN6n+nuPpm8TSH486XV89d4bsJ76BcKXWqE4wBttsRHYYEjCcGEW9tWW40hbI850d+LSxnUKfgKx&#10;G3R1BX5id3dsUyYQlPT20BbcleUhqkK6xmKyfI9wvDU0qNzn071ddKdX0S1uxYHWWgwX56rRJMUB&#10;fiow4rBgPhbPnUm3/EtM//R9zPriI8z96hPM+OwDzGYq0+1P+fQ9BPu6Ym1XK3q723Dy+Jj6SFNB&#10;bjL6etrx43cP8O3D2zgwugcrm5rwx19+wto1a6nkY5HICtNrRRCOjZ1Ec8taLJBgFgvnYsJOqSll&#10;hCDhJe/Pku9TmiwEgDoE5dgnao8F3NQUmFi4lVFZyfhimZBj7Mg5AnAt3XDmp/hslDKPFhuK1ezP&#10;Ar0CpoVMy7m9IbcGBTGZ6GlYhVsnryKI3pyDtO9JR2djlFSuI6DRVdyzyk+26cv6dtP9Whucfqzp&#10;du18mv317/5qnXDS70GBTh1PANJsxYyQE2CrOTjDBaYCZFGUAr6nqlKbi1Dglwx7NeyQy0bXOaaq&#10;FlEV1TxnDPzyi9V1E+paYBkQgglNKYVoSaErwcLaxsLdLIU+lUCkhK7ndtUvj5ZCF2BL9yDWrd8K&#10;a7peEvl1kIbHoFDY8URL+IJkVEhr4xr8fOcn9cHmSmYUme5K3FqBn7iUkV7h6nulEpqXtr9je0/g&#10;2MhJurMy1K5AQSiPLrm0y7UISOgyrkovp9taiKKINBTS2giXjsxKFFKxZRFY1dxXx2v1ZdehPTIX&#10;QzXduEcA+krYnC9koX8gDAUVuH/yFsrCMtCeTqVIN1UCFfLdYwGgtOvlRBqQ5M8MHhhH5ZaiZqwu&#10;5P1LpFiAJx21ZYJX+T/ERZavy5XJPl5b7ldcd/mWsmzPIbQNVIiptPSoLOQlFSKBz3BVSRN+uvkj&#10;kgjZmY7ufAnS+ZkWRFeX7q64wxINVq6vFBQWJjFRA9IFRtr/ZJ+VfC+ZbvPCwGjMWeGFmKIirNnY&#10;i9F92zEyshnre1uRmx8PV58lWLxkHrxCXBGeGIqR0e2orS5QIzxys6JQmB+rJjr98tO38Oarv8a7&#10;dG21dr7nn6g/geKkNwnF117Am0YgfjTxVXxG+M0mSJznTEWKmwNqw4PQHhOOTVmp2FtdigPNdTje&#10;2YEL69biSv96XNtC15eurUBOV386AO/vGtKUIO3Bnh14vHsHvt01jMe0RzuG8HAHoSgQ5O/EhZYI&#10;8pm+LpzsaseBhmoMZBuwLiNdBUb86Arbzp4Jq2lTMJeqb/bnH2ABlZ+YwHDKx5Pw9YcTsXDuVJQW&#10;ZiA2OggZmQnYto2AvnhcfVD97q2L+PMff8Qffvke2wjuR/dvUF33KO8oju/cyyMU+3cdRMeq9bDy&#10;DlbR3SX6HHQEzLK4NDXlkprWngVU+waIRH9ZUOO4jansl30yK8kSKcRyrKgWwknUv+rIy4KvJlxg&#10;Hhg/fhFdDd3IY4VfRG+kjBVykaFIAVDc3twk5kuCsYTloTaDCpBeVU/dSlw5fA6evpFqEgRRgOJl&#10;qBmpjfDR3VtJpbLVTXd99f0awEyhqAcgNNNAqIFPB5r+m79pPEZgpACotonaE8glPlGHanp7btdM&#10;6xitTxkm7rWoTE2RaorPnupviQBQvCc+P/kwev6aXnUf4jX55RarSia6qo4iIxwTKqLSUEWoNMfn&#10;o4uKr6+gAZ05MoVVEWpZ4GtY4KupgKqZ3jxxDQmZBVjsGwxH0tQpmieNiMZyntBRaiqqklVtvWpG&#10;6CoqozK+pCK+GGmMFUkuc+KpL7+lFuO7Wz8iiy8qhy/xd4//hHWU9ilUdQXMXJmxmUimO1xAENel&#10;EYCGCjTxN6lB8Yil6muQbRnVhBgzACElkzUU0c2UgEkxXZMN1atw8+JtuPiFKQU4c4U73KhU7119&#10;jJV5DcgPSEJDUgn/p0JU0kpjc5QbnEd3Ndk/DjG+UYj0i0KUXwxhmETIZqiAhuzPo8ss3xeWaLXM&#10;bShwlGWBonT9WVnagkpWIsGuYUik654akYFMKtdc3lt8YDzW1q3CD6wgIhNzMIfKQaCnt/VpYNO7&#10;uYQ+aRMSEErnWH3sr3R9WSQADAyBObdPdXJF9/AOXLx2CV1rGrBtSzfG9g7SJR7Gqr4m1LeVIzkn&#10;Dk7ey1BVy8JRLbOkUDlt7cHAxnZYmn+DN179J7z71ouE3UsqfedNDYACOwGgtAG++Qq3vfocXeGX&#10;8SFd4C+oABdP+RyhdgtRGOSFFsJvfWYqdlQUYl9jNQ7TRT3Z3YVLmzbg+la6s1RwouIEgAI6gZ5u&#10;D3YP4yHBJ8uSfkfl9d3obmXf7t2l7BG3myrFC1SVFzasU1Hl/U212JSbjfZYZm77JVg+fx4sJ3+D&#10;OZ9+gKkfv6uU4JyvP1XqbyqXJ3PbR2+/AkNyFCor8mBnvxDFJVm4fP4wRravU98xvnPrjJr6X6bQ&#10;ku4xWZnpCA9LQCLfZVBALI6Pn0ITK3xL7yAsYcETYC1VBV+6g0jXEJnfTzrxiiumTWulfxZTnyNQ&#10;Jke1DpVuI0xD/rqTu4wzlv5/llSTMhXb+ImL6G5aq+aZzGf+EbWXn5qvvq4o09OJB5XFsiMfSao1&#10;lKuuZL2Nq3Fi92EsX+Gvmls0F5j3Z4SPpAIuHYA6BJ+Fn6n9V1CT7X9rn8Dwb22X6wuMBICiDLX2&#10;QnlmSdxmBCDvVeC3JEzOI66vpgBVR2mmmjusue1iqt+fGCsb8aTiqhoQkFOo+nD6ZuUhqaGJZSuI&#10;MJTzxFEBEjJt6cXozqlBb3492giXmsRstFBGdxXUYWNFB/JDktBF5XJy9CSW+4bAhuSU2TGWhkXA&#10;nukyPqRlITGwJGxqa9pw5+JdlBKgiZTdMmOtuNDZ8nISshHgHkxFZMDDa98iL7cSs8ztWPPuxd3z&#10;t5Ecmgw3vig3v3As8wzAcgJCJkrooOKrIIAivSLg7+yvlFhzcila6CbLfHslVHEFVG+5wclI9YrE&#10;QGsfrpy7AQevQCzkPS30DsDcpS7YPrQfJ3YcRrZ3nBqmJ910ZNibBEUkeitte1lhqerrdPFBcWqU&#10;ivR7zJCAR3SmihQLAKV9U/oQygQKRYnyWcIcJHhFqQ7Vjy/dR2VBDZyWeiFa+jzyvgy8RwNVdCwL&#10;zcb2Pjy49hhBMQa+FF8quKd9/rQprTRFKMv6TC9qyJt/iDLZtkD2+QfBgsrWnCCc5+WLRV4+CAgP&#10;QS+V3/bhteoD4hv62jE8vAHXrp1CfUMJHN3s4OPvgqysGDQ3laCxvhiV5dn49MPX6db+im6tFuB4&#10;R1TfG1pbn4IiTSLA0hVm4ut0hwnAT6gA53/1EXzpeuf5eaApPhxr05MxVFKA0fpKHFnVguN0U88T&#10;UJf6N+Lq32j3E+g9GtmpTKAn62KPBXj79+DxGCE4vhffHdiL72k/7R/Bd9z3UI7fuxN3eI6rg5tx&#10;iW71hf4+7KmvwYYsusK+vgiyscWy2bMw65P38fV7b+PLSW9hKl3gbwg+sS8+eJv/w2uYNfkTxMeF&#10;ICY+GJmZsRje0oUN3fUoyU/Epg2tGNm5HmeOjeL29XN4ePcO0lk2EvieE1jpXT97E8WFtZjv5qM+&#10;Z6kKszRn0KQrzJOxwYSbjA6RL8JpX42jqf5yhKFxvwZBGTnydJidtB/KhLiWLF+WrOwOnLyEde0b&#10;kBeXo/rt5qcQfrTijBIUpxfRy8hTfXpLUylejAqwu7od12TUlpeU2yiCI05B0BSAOqB02JkCUFeD&#10;Ovz0Y/TOzGI2aiSHLD9VfHIdHXT6b2WfmFKfcm6aquRp6rwSLZZKIDiO1+S15HfyPIMkcMPfy/Es&#10;C6KGbeSemIpyVCOl+D+o+TIJPmeZ4YYKW759klDbRBBG0KsKRnxNHYIKigjMaKxIToVM4jChlS7m&#10;StYW3bl1aJTOlSz04a5BCHUJQBEfYFduNYKtnXFw2z4qh3YscHDFIj+CxTcQVj5BtEAqwkBY8wIW&#10;rt7IL6jGb+//FvVljfDzCUcoX66nO89H5ZfBFxTgHoKE4AQ8vv4I9U2dmGZlDxtPf1w6ewPHdh2G&#10;hf1yLPD0gqVPABa6eiCaEF2VVwcD3ccY31hE00WVQITMuydz+8k8gyUxdAkIQeluk+wegaFVA7h8&#10;+iqWePiruQqlvWz6Uiek5pbhh9s/oCG9BFl+CaqDcjkh2JRWhia62TU8Xyld3QLCSjpKy/A8lRKK&#10;Mo5Y3Hr1bRMWgFSCMZUKL5PbM2Mz4GXvgXXNPfiX7/6MHEMhFts6IyQwBskS3WatnESlGu0dhf7O&#10;jYT/Y3iHJmEmn5eM9TXzFZhpc/nJssznJ66uwE+AJwCUVF+WdiQ1KwyXRUFK5pnq6Ia47FzVd+3s&#10;6TH0b16NtsYiDG3uwXUqmN6eldi5azOGhjYgMTkMhvwkePq7wi/QHe+/9xqh9xzef+sFpr/GxNck&#10;6CHdXqj8aJoyfAFv8RjVRvjWS5hGN9LdYh6yvNzRFBWOrtREDORlY2d5CQ62NuFsn/T1I3y3SlRX&#10;a/NT7XvG9j4dfgI73fT17/YRfGOEHeH3Pe2HA6P46eB+/EwI/mjcJvseUSU+GtmDe3t24gahenlg&#10;I/bW16E7NQ2G5U6IsreH3cxpmPHRB/hy4tv4+qNJVIDvEYhvEYBv4dN3X8UH/J/tbeer9tK05ECU&#10;lyRi47pmgm8Trl08gi2bOvDzd7dw+dwptNY3Iz0hE4aUIqTQqxEAFpU0wJwVrUzDJF1hVD+4MAKE&#10;LqFE6tU3XWRsMFWgfC5TTaigTLrMGAFIeKjIMQu8bqYgXBiqFeDDJy9jLRWgTCAiM7JLVzVxeQ0U&#10;GRmxWYhh2Q3zCmOlncDKOUONbOqrWokbp2/A2Z/5hGLlifoywkgBSa7HPKSbgh7zlx4ZlrZnPdWX&#10;NWA9haLMQq63Z8tIEwlaiHJT1zNCVldrEpkV07u1uCSmwy05E17pOfA25MI3Mx9+WQVPUvkQWUhB&#10;GcILyxBdWokEuq8xZVWILqlEZEkForgtvKiUy+UILiiBP49X45VpMp7Zi+d0TkhBzqo1WJGUBg/V&#10;x1EixwRgY1I+WmVWZbqoJRJZCoxFFh9gVnAiXUrCgNDJJrzkc5GudL0WEkxWAcGEXpAKq0vnShuZ&#10;D5A1lJWnH3Jyy/Hdze9QlFMGV48gePiGqXaT6Ihk5BlKEOgRhmhe49GNx1jVvQlzl63AjKXOiEvL&#10;w/cyQqK6CTNsl1LREF7efnCiEmwtrEcpa9x0Kjz1oaW4PNUZuoFAkm4notxKqLJke4ZfPHav3Y7L&#10;Z67D2tVHzYAh01kt8PTFXEdXDO0cw8UD55DqHa1mh5H2SZn+SiK2ovKyItKQS1hJNxfpBJ1LeMkI&#10;EekyI983kfbHCkJShhnFEWIJUWmIDUtEsEcIjtLV+Pn2jyjLq4T9MndEhyWpGToymFENdJfj6V6P&#10;bN6Du1cewiM0Qbm2eu0rqbRl6BlU2i+kppRGYikMqrFYjjWatBNJe5GaKZfrc9y80bJ+I27cuoqu&#10;VfXoXlULf5+laKbKe/Tgqhr7W1aRg4GBbsQnhMJ+xRI4+7phjtksvE5V9+6bVHlMJ9LFFQDK8pO2&#10;QAl8iDLksmz/+K2XsXzeTGR4eaA+KhKdyYnoL8jFcE0Z9rc14kTPGpzbsB6XN0tEd4sWyTW29+ku&#10;rphSeuLiGk0H4A9jBB2h94PAb5zwO0T4HR7Dj0x/OLiP6+NcP0gwjhOIB/HdwYN4sG8fHozuw93d&#10;u9T12xPjEbHIEkGWlrCfPg3TPpyEj995jRCciM8nvYHPJr2Gz957lWr2eXzzxURkpEegsiwdcTFe&#10;2L2jD/tGNivbtL4Nf/nD97h15Qqig6KRzfKSybwildrNCzdRWFzL/BVCBZJMGGh9AAWCepBD1JEd&#10;t6lZnwlDU1MKUKlDUYR/DUDNtGCKhQTFAsKw7+AZNNETi6YnlBSUoDo6G2iJLK/SZp2nPr9QiHJD&#10;ETrKmtBe1ISBlnU4NHJczdYuULMJf6rGtLwmaTTzn0AxmoDSRlaodjWapBJIcEnUZoOR6LB0PZFR&#10;IgIYmRxBRo2oiRMycgisPATmFSIorwgBuTJBgowjLlJji4MJsNCicoQWlCugCdiC8kroohbBX46T&#10;iRV4Ls9UgWEWvGluvKarXJMAc5Y+gExdElNV6qAmTdBGfMjoD800yEp50qEr/69PZi7CSyswn0wR&#10;N1r7gH0CJtQk5qCOMrpKOvmy1uhIL0V/cSvG2vuxMbcBxV6xODM0jlWrejF3uQtVSDAVVRBsCD6B&#10;n5WoP67b0ZWzcPdCCkH2E0FWml8FJzd/uPuFIZCyNi2FbiPd7UDPMIT6ReHe1fvYvH0vZixxgjUB&#10;9ZW1PepX9uAv3/4ZpbUtmOPgrIbu2NK9kD6CEhAxhKchX3rAU5nKJzbzCUUZvSEBCeWiEo6ZIcnY&#10;vmYzdm0fxSJXLypVgpq1nw1fvvzzdqyth7aNYmDlBqrcQCQHxiONIMsW6NGko3YmzyfdX6S/n0Aw&#10;m655Bt3XYl63jc+nkKowRtoIBXzBsVghX8Pr3ICe1h7cv3AX9aWNcHbyRhLdXANdfwMBmE43OcY3&#10;Bgd2HsCVs7ew1IfqjopPr211N0NSFQFmTaurPlPTXWFlfP4yl6AoRmnjWBIUipqVHdizZwjnT40j&#10;Iy0cAX7OyM1OQEpqGKpr8tDWQhCW5cCDys8jyAdfTfkCr7z8K7q2RgASfu8Qgu8JEKn89KivuMOi&#10;Cj949XlYTf1azdpcHRmOtuQkbCgswAhV34HuVTi+vgdnqPzO92/C5cFB3KDy09v+xPU1be/TVZ8p&#10;BMW+p6v7I8EnJhD88dA+/HxkDD8fHccvRw/idyeO4bcnTnD9KL4/cgiPafcOjuM2IXhLbHQEJ9av&#10;RXUo3R5rW3jPn4eFX3+GT95+FR8S3l++r6m/T6l8P3hbAjzPITUhmOBbj5bGQqxsK8fBse24deMk&#10;ThzfjbHRIWTQZYqRNmgq/2C/WPi4BdM1Po+isnp6K6F8d1R1Mj2+uHB016RyE5PglZrQVvry0cUT&#10;k+iwpHKsVZCMUpBptbTjxQR+T4DI4xYGRREA6Thz7QFOn7qKU0cv4OSRczhz/CLO09O5cOYqzp2+&#10;hgvnbuDSxVu4eum22rdl0260NnShun4VVtD99jROZKB9w6PAqJJyCSj5nod81EiGvUl/O1FH2vA3&#10;gZ3ev05fFiCKybIoOFlW3bJipC1O4COdmjWwmqpMaeNWPR0E6MzfMvpJ2rutxIuRMqC2yYAArgeF&#10;0e0NVyZNbjJ6RetELdCWQIlUHEY3npBTooCpHj0XgaBEgtFWpMiIFoKPynypBKCiUykckjGhjAql&#10;jHJa5uFrTirEpvxGbC9qR0dsPvJcwrClciXOjp2Asw8L2govWFABWtLtlSnwrWkCQNsA1oC8STM3&#10;DySmZOP+uTsoMpTC2cUf/oHRCCcokuO1aXsimYniqIyuU6EN7dgPc2cP2Ek3AYLKjmrtKGu5kV0H&#10;YO/kA2s3P3gHxyiXWSZnkNmokwPiuB6P+JAEFa2NIFBjfCIR5xetZnoJXRGE9c1r0b9+m+qWYyPS&#10;nOdf7C8PMxJmdDvdgqNxiRmpr61Xua6x/jGqJhUA5tH9LSC0qgk6+WZxY3oF2rKqsDqvBr2FDejO&#10;r0a6byRC3QLhS7OyXIaa8kasW72BhSMe31LZNpQ3w83FT6mEVIFqTCZVYjL8HP0xTgCePHoRi1g5&#10;zPOh68tnJ+1/4looGEqBYWbQ3V/Ttj99m75dAKpcZwJwISE/l2p5st0y+ESE4sTJA9gxvAFbtvSh&#10;sNAAh+ULkWagWltZj+AgN7q/LljqvATvTnxNRXbflaDHa7/Gm6//Sik+AeAkmh4Jlm1vv/QrupPv&#10;IdrFCWWREWg3pGKgugKH163FqcF+nN0yiLOE3gWmV7duwfWtBN/wFtzeoUVvxVQQw+gCa6pPA6FA&#10;T7m+NAXA/QTf2Khyd386vB8/HSUAqQJ/ODiG+/tHcWPPHlwcGsbZoSEcHdyC0b4N2NOzDnt7N+LY&#10;1iFcplt8elMf1qSlIsXREc4ydf4XH+MDgv5TKsFPJ76OTye9jg8nvoI3nv8HONmao7uzHmlJwWhr&#10;LsGNKyfQs6YGB8YH1GdC05OSUUtVVVNaj5qKVqxq68NZuqQRcZlqdnCZBGCpcep4gYFEIdVnJ6lU&#10;5NOOzqKeCJAV0sGXJssyTZRPRhHBkwe39Fw1vZQXoSRTTLlTCYl5qG935KpJRnOaViKjuhmGqgZE&#10;5xQinL+JposYlGiAa1gcljOfO9IddaCnZkvxIHN0OjKvL/GPwDICQkVqjTASU26s3nWH5Vf/vKru&#10;6ooJtFS3K6Zisk1vrnk238q5JJXPtZqO9tBNwVA8GVGeJuASoGmffNDApo0plqCHplCVWqXpM8NI&#10;fz814UKkFi1W0FMpAWc8r5g+5lrMlsrWNprnUDNxS5CE74vnmVAak47imDTUUj53ZldgEwt5W2IR&#10;sryj1AQEF/efQmFpNSxd3bGMNJaghx0L6FI+tKWsyZbzRp34DznyBi29fJGUkkUA0jVIK4KvVyRi&#10;ef4kwi8tMRuJdBdD/aMRERCtPly+Z+QwLFbIHHvhVC+RWODoBi/+A7euPsCh0RMIDolDCJVWMl1Q&#10;iQzLqBTpcpJECMZRkcX7x6rJVLOpXCVwEeYeAt9lXjiwfT/27z9Kl3cFzAhrmWJeTTNP9WfhHYhZ&#10;y12RVVyBu9cfYm3DGvgs9VQAzIvNUnMFSvBGvnssEzOIqqxLLVGub3saoch1NUkD/79QXq8suxzD&#10;W0dgY+eEoIBIfHfrOzRVNMPXOwwpCVlqdt54ussRhHgoYX1q/wkc2HcC5m6+CmJ6RtIzmCg/Xf3p&#10;4DMF4LPbBILK/CRjRmKehz9WhBCApw/j8uXjGNs/jEf3r2J4aD0293dhzaoGqvFIFBUbMG3653j5&#10;xX9U7X8CQBni9uZrv6IC/DXek+gv7U2qQQHk66/+Cp8RlsEO9iiLiUZnbg421VRhX18Pxjesw2hP&#10;D/Z3d+EA0wNdq3FoTSdO9XbjQv86rQ1QOjhvHaBtxm26xfeGtbbAe1SEj0c0AIrrq9xfUX8E4PcC&#10;xFECkdvk2Avr+zDaRLeurAybyiuxvqwKfZX1WF/fioH2Lmxo7kJvfSc2ta7GtvZ2XKLLfWbTOmwq&#10;KkDssiVYNmsaZn/+Ed595Tf46K1X8TEh+OHbr+C911/AzK8+RnZGPJ9PnXJ7x/cNoKo8mVAswy8/&#10;3cHxkycwOLQfO0YOYU3fINpXb0JlYyeC6dlIG5MPQeSVmQ93KizXNCPg6MKJanKiy+aURLWUmK4m&#10;RRBbwkIpfdeWx2hz4olbJlCwYaHX3F8qRsJEA0yEesez6Q3N9fBTU2PN9/aHOfO2GUEnqVSCUplq&#10;+ShUAxlNPqWqfThfg5sGKAHeU69Dh6Fs05d1qInJPejHi8myvs30PLrSkyYA/bz6dr3d8Qn4jCCU&#10;TwKoPn+Em610fxHXlGpVgizKjMdp7YgSuZXuL0aLklTcYJqKDhNuAj6j6tNng9HUIKEYzWvT7I2f&#10;/BT3fkJ1QrZygZszWcgzS1FFd9PgE033Mh0HBkexumMtzJxXUIYGUZpS8QTKvHOhVH2Us3wpogJt&#10;/LlOW0CXMyImGb+79z3WNK0hACOQxPNn8PyihKSzcyjVWlRgDB5deYiRvUcwm9ATKEnborl/IKbZ&#10;LkNDWzf+5bf/hrHt+xDoEoBIwlg+8CxTWVVnlas2OmnozYwyoDghTw38lg8sqQiufxzOjZ/BwOAO&#10;zFzmpKaZlw7DMg/YQj8Cx5ewIAynLFmKREM+vr/zEzav7ke4RyhVXTCC6Zp6ewQiIohwlSGChKEM&#10;0ZM2wPzQdFSzUpBhfrHu4eiuWsl7HINPUDRmUnn58yU9vv4t6grqlAIMJuz9vUIR4BWGQFq4dziu&#10;HL6InUPjmOfmTYgx0/L5PYGfEWxP4Gayrtt8KmWxBbox4yvzIUh9wzDTyQsppZU4df4kxsd30KUr&#10;pSu0Bju3bcTYnu1MN2BtTxtyc1MwnQB84Tf/g6rvN3hLYEfQiU2iTXydapAwfIMwfP2VX+H9N1+C&#10;j40VSiMi0JicjI7sbKzML0B7URHaCmg5BWjKyEJ7Xj5aM7OxKjsHa7l9sLwEextrcaZnNa4PbMC1&#10;gfW4ObgRdwjCu0NbcGeIbjHVoO72CgBFBYoqvE/o3Scob28ZwOGWJmwvKcYmnr8vJxftdEkb45OY&#10;Z/PQW1lDBbgR45u2YXf3JgzUd2BVLq9dXY2z/RsUiNdkpsNl1nRYTvkKkz99Dx+98wo+fudV1RVG&#10;3OI5U79AZkYSikuycfj4XhSVpyEy2h27d/dh3/gQ3EOCMGe5O+a7+mABPaG5jh6Y7eJFl5UAYCEX&#10;11Xv5CyRTQlW6aZH8p8EsIypdjwhQsUkqXKBuaw6UnNZB44CDLdJ+51ERlX0lKkClWw3BiPEZL9s&#10;l2U1ioS/1dfVfvmN8Zym2/V9psfocDOFn/473XQI6uvPnktMb4uTVG/j1qGolqWLi3JrBYRPgzNP&#10;ospG09r1BIhPfyv2ZFSI0Uz7BYoJDKXC0dWgqHMFRwFgY1qZNlVVbC5KorOR6Z+ArIB4bO3ciF66&#10;dTYrPFm7+FKV+LOQ0v0NCFTgE5O+aItpAkGx+a6eiI5PxY83H2Mjf+/lwUIfnoTI8ES6vcmIJ8Qi&#10;fKOQHmtQMzZvowssakxqsIV+4g4GKRDO57Ydw/vx8/1f0FHTAe/lvoik4gv1i1Sub2FKAXLoesi4&#10;X/mwunzOUgIZWQKpyAzcPC6fAdyI6Usc1FT2lgoOMnJC62aiVBfhMXOpE5VgDa5cuI1jI8epMrPg&#10;aOMMe+vl8HH1RwSvF+YZqrnZhHm0Wxji3EJUl5t9fbuwpWsbnF0DMc/JHbOoNgPpAt2g+19OtRgf&#10;koRMutN5ydI7vxjFdKnri5pw+8IDrCJwZ/I38+V/lucohUSAR5DpSk8vOPqyFBYpGLrqk0wnhUIy&#10;iHQFEHPgC5XOojJjtaOvDzo7W3H88Kj6Ru6GrnZ0tTegtMCA1JRolJfn4ptvPsKvn/vvePX1X+O1&#10;N57Dq3SBX+OyKMI3X/tnvP7aP+EdwvCD156H47xZyCcEauPj0JqehoaUVOaZRBSxRi2LS0RlXBKy&#10;eZ9pfH9Z/kEooNqoiIxBa3y8+saHTGx6alUzLvV14vK6Nbi2qRc3BjfgNpWhtA0K8DQFOKLBj+rt&#10;zja6zYTfma5OjNDV3kPFOVJXiz319dhZV4f9bW040deLs5v7cWl4CFd37cKN3XtxdXgXTq7fgO21&#10;NRhb1YGr2wjQNe2Ip3qdKd1hPn5fBUQEfrp9OulN5ORkwC8iFIHJLGS+zghPjUTn+pVILcrgO3ZQ&#10;z3shIbRIXD0uW3HZMoKgETDxPSjVxu06BFX7n3Fdh+NfGc9jKfBjqpZpavic8bcCEQUcI1BUStO7&#10;jwhcZL/clymATFMdXjqM9N/o9rd+o++T30re1FTo0236dlPPRXeHTX8vpgDGvCmpfm05Rt8upk1s&#10;KiATgBlhppoRNIDJyJXlVMmOcU+n6Je2R30csGkbpZg+jlhM2jHd0rLhkpJJFW5QqXOyNpeh7J9Q&#10;LB8HIjRk7G1hTCaiWMC7KO27OrphzUJq4e3Hf5gqJTgAi6gAFwcEs4CxAEohFAAy1QG4wAjAHwjA&#10;dSvXw41w8AqKgh8tNjpNBQOiAuOQl5SrxgsPbNuDWQ4rNBfVT2S8BsJZzh5w8AzE+bM3cPvSPeSn&#10;FVBBhcCb23zd/JEYHI/StEKkUZ1Jx2UJgMjMLlnBKSiMysSji/fR0NJJlbcMFl6EDM3MK4Dugnw8&#10;iKqJwDUnAMV9mGzDjO3ii66uQdy/+i32bh9HdVEtYZ2AKLrfMmW/WF5CDlZVd+DItnFcP3YVbbWd&#10;WLLcG4t4TgfWXKKCQ+IycPzQRZwcP49TB8/hzJFLOHvsipo09fSRKzjEfa2r+uFMmEttJ/PG6fPF&#10;6an+aUR9WUyfS05Mph73ouqRdia9MVplkpgkODHDLI1OZmGMx0I3T7SvbMOuXdswsKELjTXFGGSa&#10;n5WEqEh/hIR44Z13XsLzL/ydgt8rVHsvE3qSigp849V/xhuv/BPepwtsN+1rAi0ALYZUKr8MNKcn&#10;E3jRqIiOIRDjUZ+QiLbUVKxMN2BNVhb6qdQGy0qxqbAAm6jWtuTlYiAzFaOVBTjZUYNTK+twoacd&#10;Vzf2KAjeGdqMB3uGqPzEFRb1twN3JXos02RtWo+LdLNPda7E0bZmHG5tUrNInyQUL8rwui2bcFXa&#10;F/fQ1adyfEiX+eHoCO4ToteHBnGgsw2nN/XgGhXwGkMSzD+chMkfvKvU37uv/gbvv/EiPuHy5++/&#10;jTlzZ2Gprx8rZF+V122DAuDA/9svhW5ZaDDmsiwspNqSjsnaOF4BFgu1gMOYmsLONP2b2wg/HYAC&#10;vycApHLT+8Yp2PD4Z3+rJsTgsphVkAYlsSfbjOum25+Fk75PB5KYLGug1FNtdIeoJQGTrubUCA0F&#10;LM3kg0eSF00nMjAFlUSK5YPqvlnaB9T1yLGYBF+cE1Mgs7uoIEusPims8WNMzOsu5IqczzTwop9f&#10;C8CwDDA1XX+iBFkmtE9oSruffJVO2g/FXY7DhNzAWOQFxyGXBb4wPh3b129G19r1WLrCHeYenlR+&#10;oVhMKC2m+rPy84eVL0HIdQGgRIEXESKLpT+gdxDmrXBFVBwV4I3v0NmwBhZmdrBe5gY7+xVUVIGI&#10;CYhDgHMgDHSvf7zzI9Zt3oEpdg7McFR+voFqxlr5Ju5ivzBMtrVHUm4xvnv4W+zYuAO+zr5wWe4G&#10;T7oeAc4+iPIMQZxvBIKc/RHk6IcY9zCk+sSq/oD3LtxBZVM7oeejao7lMnmAPIioBDWm0JHrjnxh&#10;6sHyfm3p7lrzfIacCuzafRgjuw/ixOEzuHbuBm5dvIMbF2+rSNsYXfaO1l4ERRIydIWcw2KwjDXX&#10;MhmWIw24vuFY4haEZR7BsHcLwFKPICxxD4SdewCsef/mTr6Y5SSzCrPmZKZdSJUkCs/U3dVd2r9y&#10;d43bZHmWB89BmyszFPPZi8329FMTZpp7EvI+ofjKwR1RBaU4dfE8klLikZ+XjpamCuwe6ldz4a3s&#10;qMfixfPw0kv/iBde+Hu88irh9/I/KXvllX/G269QAdL1nUgQzvpwIrJ8vNCbnYWNpcVYk5uF1pQk&#10;dKQmY21OJtbn52CgMBfDlSUYaajFQZnivrOD1o5DbU3YX1eN/VXl2F9ehPGqIhysK8KBukIca63C&#10;mTWtuLyhB7e29eMeQS3g+37/bjzYvR13JHq8eRMure/FsfYW7KuuxJ6yIoyUFWNfVRmONNXhtEyv&#10;RSV5kSrxzh6t8/R9gvTeyDDujwzhwegQbu8axOn+blzdug5HVzbBbdY0TP9QU4DS9jeJ6lY6dU/9&#10;7H3MnDENtj5+BBnVHCEn47MX+QcjtrQMHknJcE8x0APiNvnqm4BQ9htdVlP1J4DSXV5dxetK3nS7&#10;pOo7L2JGF1gBkakOQF3tKcgKoERJET5qvDBN4PN0hmQtfQqlpzOiCDAkla4sAg7dZF22C1hkXY6X&#10;YxWImOrn0c+hg0WHjOzXVFycSuWeZVn26+sCVv2eNCWogV39f/K/SqQ3LIL7jCBWARFxjf+6LdH0&#10;OnKcvq6fW0x/Bn/1LAg8+wjCL1Kbpl9MfTuEv5/Qkl2GnipmsP6dGNu5HxWV9Vjk6g5rX3/Y8aaW&#10;8CZlwgMH3txyZdFw4M0sp3uzVMYCh4RhaVgk7EMpk/39EU+J+f2VR2r4TX1lExpr29FR34mepm50&#10;VnZgVUUbBjo34f6Vh2hbs0G1HbrwYbkQSK6SipLhzS2NiSMQA9CzcTtOH7uA8V0HMLrnAA6MHsEh&#10;gujwyGEcHT2OY2OncPLAGRzff0qNKx4bGseGvq3wo2y2oqJcwnuVWWGlE6gKvwfyPtX8e5TshIy0&#10;EZrLkDmCY/YyV8y2d8b8pS5w5H0Fs0IITcpEcFIGlQEVgIMLplIxznH2JHD8Mc/TF/O8/NQ3W+dS&#10;YS4QILlxm7sv5nv4Yz63zyOc5hJYEpyYR7U4l7CX6K+YDjodcH/LTAGotwPqvzEFpHwL2ELaOJnO&#10;53UseYxnbCzm21rC1skO6dnJ2LdvCB1ttQj2c8WsaZ8r4L3w/N/hVULvxZf/UQHxVW579RWt7e+j&#10;N1+A9yIzdGakYrAkH/3Feeijm7g+LxtbSwoxJF9zEygRfnulDyChJLM9yxA4gd8Y12UuwL2E1khR&#10;PnbnZ2K0JAf7K/MJwmKcaK/DuZ6VuD64UbX3PR7V+gWK+3t762Zc699ASHbw/KXYRhd6OC8HW3Mz&#10;0G9IxrYcg7rmMbq2FwfWqUjzA4Lv3u4h3JFxw7T7u7bjIcEqkegrW9bjyua1SHS0x9xPP8bndHll&#10;xIt08ZH2wHmTP8fkrz5nJeXCAkmYBVExMb/McfdBcXcvfA3ZkAkJpC1ZwVEKIAufKtBSIGWZJg3u&#10;ehRSTI7T9+ltUPox0ja1TEBCcyBcROnrql9X/Mq4XXkBYrLOY3V1I1DSwaTDSUzAoMNCUg08TwMV&#10;Ah9dAZq6rqbbxHQX13Rd3F3d/dWXdZMmHb1dW86ndXl5qkBFKauZogm5J9PhG0eRaMbnFk54GQGl&#10;g05M/5+Xxsj/qCk4fZsA92+Z/lzUx5dECMVqtiwqCWFF5ZgwsnsMmwd3oLSqEV68kSUsTMsjo+GS&#10;wFogLhHOBJNMe+8Sn4QVNPfEVIKK6imKyofHiS0hKG1CQqmkQrGC/+zmgZ3YRxW1a884dhCqMtRt&#10;aPtejOwcx6Gxk9hLmBUX12GpUi10K0T5sSCLArQkRCy4zcKHAHHzgpmzOxz4YF34AD34gPx584FU&#10;bRHJmYhIyUJIUhb849JpaQjmtui0fCqvQCygG21GQEkHaDP5pgNNoLXAi+4v4aNtM7rFNHPp5iMw&#10;4TY5bg6vPdNJvq/rjpkrPDWI8Z7MeNwCMelcrYzXkt/IucS1FrDJOXkuadMzo1oWl3sBU9Vvj4pC&#10;Um35KdCeKECj6du1fc+ua4pRTAejvq5nTAVeRxdEG1Lg5O2G7IJslJbnoqAgDR7Odpg340s89+v/&#10;hhd+83d4meDTAfjKi/+I1wiFd994ATM+ege5Ad7YUlGM7RWF2Fycgy3F+dheWoSdFVR8hJvM+DxC&#10;dScfOhqtLMchqsDxuiq1vru0APsqyzBey/XyYuzIy8RQdjr2FGVjjOc70liBswTY9c0bVTRYor3S&#10;Dvho17AC4JWNfTjSXI/hghwMEsLdUZEoc3dGnoMdCp2Wo9DVBRW+rlifkYw9NTzX2m483rkDDwjQ&#10;WzLHIAF4jyC8N7wd17dtwt3dg6iPi8K8T7QJEd6ie/8G1e+k15/HnK8+xewZU+EdHUuPgSqIeV66&#10;sAhslrDil8626itmcVRDBJG0ISl3S+BjNB1YAisddiriKSAyAlFgKWpOV3S6apT02WVRmNIjQEGJ&#10;y6IUZV29Y+N71qFjCijT5WfXdcA9CztNiT3dpgNR/62+3/QYfdn0OB2EYrJdAChKWoOfKDxp/hHA&#10;SSd+CXywMlDdW2SbNn5aTPZrKk3gyMojktCTqbeMs8AIzNTsLwSgKej0OQZlai593kFTQKrKgqm0&#10;A/rk5GPCAqcVqqDMcXaFBd1by+BQqiM+UP8gqgiatM1xu4VfAAEhoXcCi+tiAikzLwJGTNpHJDQv&#10;qojQmr3UGfOopObaO1FVaTaH2yTA4RgQBkeqLjMBHBWUOeGioEd7AkCex5LnFIjNdvVUn6SczeNn&#10;iXF9louHCiTMpSs6a4UX93nTNZRlb8xzIzwFdISQ9Fs0F+P9yrpEgPVuMarrAFMdWgskFVgZQWZO&#10;wEmbofxGgDaf2+dxeQFVo5kPazovGt1cc08+I7megM/4ez1KK7/TTV1fwGc0XdkpiEkq1xFF6s9n&#10;w3SBr5im9ARyT441gtD09wJTGVcsKlACPaJEWzcQIrdvIzYxAY0tDSgoykRgoBsCfFwwc8qn+Od/&#10;moDnn/vvePH5v8eLL/4DXqQ7/OpL/wT57sf7hIP99K+xltDaU1eBnYTdjspi7CLYdsj3OUpysbM8&#10;H3sJv32yrTgXvcnxaIsMQStNZoVpiQpFM/PTxox07CgvVCAbooIczs7A3qIcHKwpxenOZlzd1Kc6&#10;SEs/v18OjVG1DdH97ccFAm2UAB1IT0FvZARKHJchdO40OH/xEeze/0CN8gi3s0aMrRWyCcVaD2cM&#10;psbj+sa1uLVrC67vHFTjhSWSfGtogO7xVgzVlGPxV5+pyRE+4P8pnb5l9Mv0zz/E3OlTEZQgg+hZ&#10;mFmwBUbSzmcZTNCI0YsQF1VS86AwNRGFBY991rV91lTFZNwn7rG+XbaZ7tO3qfZBo8l96EDSp0zT&#10;YSOmACQm+4ymjjUC7FlY6efS3UrT4/XfmG7Tf6vv01PT7fpxs6mW50rZlbxIk/uTzs7ysS9rmvRB&#10;FCWnvkUsCpiptIWr9jgFPGmbY4VDW6rcVlYiAkZlXOYxS5UReFGEmxGAT+EngGMFFJum2v2kzc9B&#10;uhkJDI2Q1I5PUpXSwqAQTFhMqNlyYTGht5ipFaEn7R4CwMWSUrlY+lOZBQaR6uJaiUmbnQbAp8Z/&#10;nMASWJoTmgIcCwLRkoXXwlcgKttEbcn4XH8sEpeR8BMALqSrKNCT7bpZ0DTVxnPy2IWehACBpEY+&#10;CCgETFRiFkwX+kpUlzAiCOThKxXFZVFf6prKqNBUqkNOA5Qsy/YFvHe51nwPpnRXBWqSiplJ25oY&#10;72Me70tcTJXKcQSfmVFVPjEjtOQe5gk0aQJPsScA5D0qY6bXgSbf+VgUyMwUGM0anmlQDDNZjFYQ&#10;JNMxo0mqr0uqqwXJjMrVoXsmbpoFn1VT70a0r+5EXHwsdtO9LKvIw1L7hXCwtcAn772B5wi/55/7&#10;H3jxub9T8HuR7rCaEuuNF/Hx6y8gmWprV30FRurKsZvp7tpy7Kwswm7CbFcFXVoxKsKu2EhkOS6B&#10;P+Hk8OXHsP74AyyfOgV+losQvtAKsQst0EkgbpUpqwjJzWlJGBYXtqwAR1vqcHH9WtwhpGS87y+H&#10;9isFd71/E870dGFvdTm2Z6WjzcsDCfNnIcHeEhaTXsecN19HircPylLS0FtajDIvF4R/9T5S5kxG&#10;tfsKHGyqwcWN3bixlepyeCtuSl/E4QGc6OmE25zpmP3Zh/j07dfw+nP/gImvPKcmS539zddYYGML&#10;60DmI74X9bU9FuIFfC9mTC1oqt3WaDIeW43Jfsb0dyMmQDOFmoLqM+/wyfEmx+rHCQB1yCj4mC5z&#10;/7OAMl2Wfbrp+/T9f8tMj1HH0Z49v+lxsk/WBaRS7vxyChVoBISSx5VSZUUuEFRmVIMKiFxWX0EM&#10;kii2mLGjNF1icY+XKItR382WT8TK8jIBZ0S8SuVrik7KndXaJ/V2TGnTlLHF+rJzgta2KesSjJEA&#10;jSzLZArx1bWYYEOw2QRJkCOILz4QthLoIDgkwCFD3KwVEAOwKICpGNdlv6WCHpXb/8s0JSjw09QX&#10;wWUEg4BCuZuEnTlhI9BRLrA7fyfbjEpQgGhOW0DozCdolIspABKVJkYQiXITgM0lVCRVUBEwCuT4&#10;P6iZUnifmqrj73lfsk+2KQh6y7E6AHmfPF6mzrZkJWDBY6S9RyZMlCCQBSsCK9b4i6kC7Fj7L5GG&#10;b263CuE2uv+qu4MxU8iLVZmDcl/cHMnMAig9Y4vbo7s/pq6QdYQMiaKLYJwiaXGwtJPQPWDtJ/vF&#10;dRLTISgm59TXVUYU+DGjSZuLOZ9RUEo6uvt6sYGuZP+2jSitzEVEuC9sFs7Gm6/8Gs8TeM//5n/g&#10;BUJQQPjyC/+Ad958AW+/+htMee8ttGelYn97HfY2VWJfWz3TKirBYiq/AuyuLMQQVVyluwv8pnwN&#10;v3mzEO+8BObvv4OvXnoR3ovs0F5chb6qGkQTgG7vvo2++BgMF+VhI1XaUF4G9hCA43SZz/dpAPzO&#10;2BdQ5v67tXWQAFuPox0t2FWQi7Q5sxA3ayry3Bxg8/5bsOL5bD78EP4L5mFlciI20EXuDA9Bg5c7&#10;ypYvQ7WzI/oSo3G6qxUPdtEd3rEFN+gGX9rUixArM3z1zuuY+sFEfPXum3jt13+H6Z99gHlTJmPB&#10;4sVYzIpeA5ymyBawkJrzvSpI/Q17AqtnTPbp7/3ZY58sG1PTY/6W6RWdKFKBoCmEdEiZpqK+dPf3&#10;2WOfNdPfPFGV3Ca/1/fp5xDToSepmKg6SQU4kgoMlcKUfcyTjlRqMsu5mMzQ4ppkULbCOAmCBJdW&#10;JKbATSYqSMmAByEly8+ae3K6Mg8e78G87cZlgZlATZ8iX4bxad8J4fFqwgOZbv+vh/K58tiEhmYE&#10;FhZhgqW/HxVHgBblFQvwJ/S0cb5i0jZnSUAol5jKTkypRMJEhsHp7XZynBXVpESKZXYYiQ4rUIpL&#10;pjogi1pjrcBUjpffLeJvJLWWa/EaVgSVgi7Nim6cmhePD1PaO1SonzWx9OVTgQy+CHlZ+gShUnvK&#10;ukSYtI+0aC9rEX8nNdEiARYztPSIl/3yUtXvaLJf1u2jtXnFZGYL9dKNqZ6RtPOE8V4kc0kbDE1c&#10;Id6/vHRlhKYEImTZnP+3ru7miyrk/2XqtuqurZhaJ6x15ahcX+O6KEiJ9ko7ov47/bf6ufT/xVRh&#10;fmPngOF9BzG0azfs3VzgExaA1DTWprZmKvorARABn0DwN1SD0v4n439ff/k5WE37Ctuo/Mba6jDa&#10;WoPRthqqQCrACgl85GIb4Vju7AC3T96HE13S0IULkOXuCscvv4TZxIlY/Omn8LeywuqCfBR7eyJq&#10;xjSUU5lJVHgr3eAddIf31ZSpgMl5gu7W0BAej46odkAJXtzcsgUXNqzH6e4unFrZTtc5C+sItJV0&#10;r9voWq9OjEOvIRW7yotxalU7LhP01zduwrWNG5j24eaGXtyWDtdUfQ/3yJyD25QKvE4IZq5wwOTX&#10;XkQKXeYdzTVwnPENprz/JsymfgOzRYtV/lbgoiklKO8ogO4qIahUn+QFExNA/f8Dsb9lz57rWXv2&#10;eB2E+kQZOkAFPKZwEjUly9qszVowQQ8o6AESMXEJxZ5d103Kg2zXXUjd1dRN1gUsMsZYD8aYBmaU&#10;QuOyrtAUgBSoMjWFxnUVYTaeT36nzivXp5ss9/DkniOi6QbHcJu2XUW/xSWWqfBVm6D8Vvv98jg5&#10;n3a/MvZXzRTNdAl/I13JLIKD4JqeRgVIFaMPOraTz+NJSJovXQ11UxaNZXyg6lNz3P/kWFFCzBDy&#10;pSm9H6C19BFk5rEhBMQEoAIsFQkS945Ak+jkk+O5XwOtBj0Br0BVQLjIFJwmprmYmorTVB+XlYrT&#10;1kWt/bW7S1jQHdTcVnFhaRK1pdIUE1dWT+cTMnqqucl0W02Wn257uvxURZrck7oPWeY+KssFXJZR&#10;H//v4MbTYIbpur78bKq1E+mp0VhIxATUktklFVhL4Z3P/9WbmSEgPhkLHJzgTIXvHeCDr776WAU9&#10;BIAvKhdYM2n/EwUo3/31tlmEkdZGjLXUY09jJfbUlin4DWSloT3EHxlUUREER+LC+ajwdUd7dDha&#10;I8LQGR+HNclJ6GHm6klPR2tsHDakG3Cgphpj9dUYbazFztJCutFFONBUR5d0Nc5v2oBbO3bg232j&#10;+JYq8N5uAaBMf78Jl/s3KjV4dk0ntmdmYHNKMoYyDNiZnYXRokKMV5bjcEMdjre140xXN6729+PW&#10;ti34dvcO/LB3N77buxOPR2TyhSHcIgBvD29Gbag/bD94G23RQThFwFcFeGL62y/DfNpkzDNbqPKx&#10;hVRsfL7mfN7qHTDvzhdlbXzuClBSIRsB9EShmSzr66LyZVkpfaPpgRHdCxDTVb5p0ESPGv9X2225&#10;LPsEENLl41mIyboOP9N9+rL+G13F6fBUCo4m2/Ttkrd007eLybouSKQS1sWAXhbEZLsuSnRT5+W1&#10;dECbglrdh6yb7NNAKO2HAkgZQihdWqR/H2EXk/KkvU+H6BOYxvK4uFQVqJLnJsHM4NJSZK1Zgwky&#10;rlfMljcv4LPmixY42fCl2/Llq0kPuCxdRtQ07CzI0mdPIrfSCVjUnLTZSarcYrq24t6KiRusAgMs&#10;iKo9jeCZ705X1M37ibtr5u4DMy6bcdmc5xGXWAIf0hY3z2gycaik4vqKPQsofV1bFoD5cl3fTgh5&#10;UynR5Z3vJcsEkZjx9zq4TE1emJ4++zKffbFqm3H7U5P2DxnlwfMxFZNIrprjT0BmNB1upvDTt0mq&#10;K0FzP4mqscDRLPzlHNp5dNUnpmdKPSNKIVUKhs9L2lNFoZs7rYCdsws+oWp79dV/Vu1+EgV+7rn/&#10;hud+9d9UNPitt1/Ep5PeQpKnG8ZbWwi+KuyQj5o3VGOkrhKD+VnoS03A2uRYbDQkYXteJobzsrCT&#10;20eKcrGPcNtfUoR9RcXYk1eAoew8qsVc9GdkYLiyFAdWteBAcyMOtTSqvoJnZMLUwUHcH9lD+I3i&#10;8b4R1Z/vAQF2c9sgbQvd1yFcGxzAwbp67MjLx1YCcLshHbuyM7EnPw/jVRU43tqGc2t7cXVgQEV9&#10;H+4kUHfvxE+je/CTTKw6upOu8DbcJQD78w3w/oru8ydvY1NsEOr93TD59edhNn0K5s+3gAMrdxku&#10;ZU8VoY1IkOVk2MWlPBlSpUd+tXGmBIlxm6RqqBVNQKWDSwfWs5DT1/WmEAVDgQpNwVRgIe+Vpt6v&#10;pHKM7DMBkb6uw0WWJR/oJuv6fn3ZdNuz5zH9nb5fX9ZNP/7ZZTnONG/q+VPfL6YDVoFOoCfPgale&#10;QfzVPpqCX4REiwV4Ar5ULVUTG1Bp6hFfWeazN1Wg2gebBI6JvE404usb4ZOfj/RVnXSBCShrqrTF&#10;VFtPzcQFJiTE3RXoyTRYT4wFSrm/BI1AT7nBLPAqCKLA509I0pWQ7iXS9ufJ7UwXEGTmhJ5MVf80&#10;4KEFGHST9j4NdjyeqfSnk1TvsiJwkgcqLqkOMQ1oRtVFEAv8NKDx+jL+l/+Ltq6BTbdn1/Vtz243&#10;BZzp/r91rNyDamuUe+EzmS8glHUeJ7DUj9Nd2f/K5vDZzHTzwRw3aQflb3wJSB+aqGGBJI9R98Rz&#10;ybPQTc4tqahvC58Q1WlaovMzbOwxedYsTJr4Ot547Z/wEgH4PAH40vN/j4/eeVV1CpaPn3/90Tso&#10;pZsp3+HdR+iNdTThcNdKHJXprminemjdK5WCG87PwYaEWKwK9sPqYB90hfhhlZ8vVvr6ois4lPsS&#10;sTU7F7urqnGsuxMn13XjZE8PTq/tUXMGXqSre53q79H+ffh2bB++O7BPzfsn8wFKZPje0HY83rNb&#10;qcP7hNq1TRtxtqsTJ9pbcLq9FWdXrsQVnutW/yYeuw3f7tpJ5bcH34/uxo/79uB343vxe5lOa5zu&#10;9d5hHtOPg40VKHa0Q+rMLzGcHIkcB1t88sqvsYAKcP7sBbBlXrOLioNVxNN22kU0ywhuY2HUh66p&#10;ERwSFSYodNOVub4sFdkTxUjTXVmBm+k2fdnURNnL7wVET7qSCGh4vCmYdFjoEHpyHJfF5NhnAaRv&#10;l3PLsn4e9Vuu6wBU1zaez/Scf3Obcbt+PQGf5EPTc+n3IRCXY+X7xNZhxucs8CPolEJmqsNPTFSq&#10;mgBBmUBQA+CyGOkGI6D72+65MnGNqRblHHE1tXTBU2EeGoLkjjZMELUnoNNUn6b8dBdVlhUEaQI9&#10;LTosbq0AUFxVgojgkVS5s/y9FiHWgCkTkUo0UkyHoJlEVan4VCCEhVIAaC5KTdSZCpIQFGJcljHC&#10;EgAxBaACoxF6OgR0BaiBSEDzdF0AqMGR5yCsVcSXqbi62n7t90+B+XTb03M8BZxs0483/Y3sU/fD&#10;1HSbPrOzDic9E6iaUTIKM4EUhieuk0TGQqNVW8WKFGnYzVIvXZ8uSLoDiMyXyJa4MFLTqf5oxheu&#10;ttHllXYWl/g0+BgK1BAk+XjVzMW2+HrqFLz/zit46/Vf45WX/hkv/Pp/4PN3X4fTgrlY8OmH+PT1&#10;FzHn8/fRmp6I/VR+Yw1VOLK6FUdXr6J14NialTjdswZnertxlnaG2w/XCwhzMZAaj/6kWGxOTcaO&#10;nGyqwVLVB/BYRzsurN+ASwMbcYF2buMmnCPILsl09lu34tZuAu7AOH46InP9HcZvjx1Qk6D+QHf4&#10;eyrDH0b34qfxMfxISP4wSoVIZfdoeAiPCMd727bj/vZtuE+l+GhoK36gcvyZqu8Xgu+Xg6P4/eH9&#10;+MORcfxWJljduwMPh/txsasVG+Ii0Ohgg61xYXCiIv6Ubr8ZAbhg9jwsdHJXBVSmopf3oqDFdCHX&#10;9W4wpgDU36EONx1o+rIOO9P9+js33WZq6jdM5XeqKwzXdfBIqkNGh5DAS99uetx/ZfrvTNdNQSrn&#10;MYWWfrx+nOnx8nv9uvq6/tu/BUAVCebvBX4yzb1aVtCj0iOkRBHrncyfuMf6yBAVJdY6TMsECvpo&#10;D8n3kv9Nl5X6U5Om0u0XcEqlFhzCc0egjnnFNTMdE3Tg6RDUl01NBSt0+BEwAjdxbwV8EuywJJRs&#10;eR4rcf1kn6hCFSWWrjAEm7E7iUBwPt3ZuW6eBJx0Uqb7y3Q+QWiq9FRHYgGU9C/kOfTuJqJ0noCF&#10;1xPg6BJbB4yYac1j+jLk5egvQX+JYnKM/vL0ddOXru/Xf6e3n8iyvq61T8Q9eQny0nRASaq/KFUj&#10;GU3cIt01ElsWqzXkijnFp8MlIQMrkjLhnGBgbSe1nt72QZfMeD4xua5cT79/PTNKaiHuM6Etk9lO&#10;W7gYH336Kd5950UqwOfwwgv/iBcJwK/efQN233wBu68+xwwu23zzGdZkpqoPkO+vr8CRVc04vqpN&#10;feHtzNou9TGiSwPrcXlQpryXKa624sbgVlzdtAEX1/XgfJ8Gx3N9Paoz823C6eb27bgyuAUXN2/G&#10;eTG6qpf5u5u7duHh6Ch+PEj4HT+KP586jj+ePILfEoY/HRijURFKB2mZLmt0H11aqjke/4tAcYQq&#10;b2QXvt+1Az/ueZr+dj9V38ExKr9x/P7oQfzx6CECcZQwHSY4B3BtQyeON5VhS3wocm0t8OHfT8Bn&#10;b72G+VO+xoI5c2DmsBzWEjDjs1RD1IyQU6AzQk8HoDJ51kZTy+p3T+Gmw0/fJqlupvt1M103Xdbz&#10;rp4fddPz6LN5VTc9H+vL+rG66b8RkzwkqVxLL1uyLNtMz6ndi3Y/WnnTyqIuAqT8mQqDJ2WSqUx/&#10;Z8fr2ksZYbkRc5CZqKmwxYWVjspSbvTKXfr2SerIdQmaSDcXCaC4GscYy6zU+rhiCa5IQEYfayyp&#10;TIEvk8HKeOOwkjJEVFQirbUFoeWlGgC19r6wvzJ7/sNL+M9Jas+bVV+T5z+sLISyOPDpb+z4D0nA&#10;xEa6ikiUlA9Dm9GVDzxIAifcF8wHHchzcF07N89BYIrqtJYAiUR2ue+J8fxiMjusVYBc92lNoYNH&#10;Xp7pupisi+kvVpZ1QOi1ib5NP4d+rP7S5YWZglRf/69MjpPfPptpJJXz6pnHdFllIrmmrPP6uskw&#10;IfVxnBC6BcG8P5qkT7dJLSj3/TTDP3tumQdOpkKSYxfxmcuEFXOWOVEB2uD9jz/AxHdewOuv/YoA&#10;/Du88Px/w0dvvYA5k97C3Ldfx6y3XoXL7Gnozk7HzrICqsByHO5oJADpctINvkAX9vKm9bi2eYOa&#10;309GbNzZtg13tm7nMtUcYXeLiuwW1dntYbqcdEnv0nW9YQTgpc1bqAIHaJtxldvu7d2Lb8ep/g4f&#10;wu+OHcGfTh7Dn04dJbgOaQAco3JT7uxuPKS6e0z19z2h99Pe3fiZrq6YgFDSX6gOf0sw/uEAVR/h&#10;90dC9A88jwDwdwTpDyNUjVSAl3vbcb6zDltTo+H22SRM/McJanKE2TIUbs5cmC9bzsqe3g2foaUA&#10;0PielBmhJzPBiMmy3m6n2ubkPZoebzR5tzrIFMyM2/V18RL0ZR16kv6V+8xlPe/oJvnsb+YBbpdU&#10;z9+mptxO47KUCb0cSKpX5HoZknW93Ehl+9TTiCeUxBORSQkkwqtFeQVapmOMxfRor8DJPTXL2PUl&#10;E55p2fA2EF6Ek3R/cUvWurF4yraMAoIrh7DLIOiy+Lts7tPmV9SjyJLq65Lq3V3ketq68R4kAMJ7&#10;Di0pR0JDE6a4rEBG1xoYerowQSK8YgIwHXhPI8CaOQgw+KIFagJASZVJ2yELl8wPKKamxjICUDdp&#10;hxK4qfYoFcWVwAndYyo89cEiKkhpK5S+gnobnxquxu0ygkOGpck2UZLqXAE8v5xPRZSfgRHvRa+B&#10;JNVN9plCTD9GP05SU7dVpcblJ+smx+jruj17DVMASmq6LKlu4h4/ydx89mJ65tW67wiAjS40/2cx&#10;CYBIcEP9Ro6T400y/dPzswAEsrAGcDuf3Rz75ZhmsRDvfjCRCvAlvP7qr/Hii3+H55///+CdV/8Z&#10;s99/GwvefQuW3O+9YI5SgMOleRitLsah1hqcWNWIs90EYN8aXN7Qi+v969U8fQ+G6X4OUVnt2IUH&#10;O3fi3s5hPNi1G/fp1t7bvYcA3E31tw1XB/txqX8TTnSvxanePpylS3x5yxY82L9fAfA7uri/HCGs&#10;Th5VAPzt4QNqMlSB343+PtwaWIcHQ4O4u7Uf3+7YTqW3U4OeQHAPAUhX+WeC8Hf79uKPB8efAvDY&#10;Ifz2IFXjPoHmMB4PbcTF7mbc2rAK/SkxMH/jRUx8/u8x6a2XMPPLz7BogRksli5XzT7qmfLZ6u9G&#10;LbPyMScYLZgupEu2kGVHJkaQCRT0Ke+tuGz6O10RSiqwVI38Ahjas/sk1QMB6jgBlL7M/QIjgZDu&#10;WYjJum76ugaphCfwkXV9+7Pegxwn201N9sm19FQAKNt1ZabG4kZq3xCRqea16fC1iUx1oMrzW0ge&#10;iIrWey9Ykh+ST624TUyALcfKdG5yLfFy9HY+e+OwOG1onIwSidOAbExlXUaSyIgSZVHyPLT7N30m&#10;yquKSYZHRo4KSDqn/D98vQV0XVeWre1+RalKnJjZlhlklmwxy7ZkkCzZlowyMzMzMzMzMzMzO3bM&#10;lMThFHWqu7rfe/+Y/5zr3C3fuLufxlhjHz5H9+zz7bn22jAYo9atQ88F85FDLq6GcnJK0N8F9neJ&#10;5f66KLB/MMQaOyvg4er9CAfPTfa5yg5shJq5t7TwTEV35e5yW3bAwzMdK1dYLrD68ToAxrfxwdQH&#10;QGvwKxAKDnxuf7j9v8wdo6CE26b+uf5A+5/MjvWlDoTuGu7+/hBy29RFTese2Lz9cgUs6stUGUOm&#10;de8a3vkWXdYxNBct/tDsGjIuu/spCq22iHFtqTIIwKimrVC7bn1UCYtAkYCiKFE0Hwrm+8waQn/6&#10;2W+QL+dvUaN4QUSXLoF6FcshKzoMK4f2xf7Jow2A5xZMx+WlM63b2t0NK/Fg8wa6u5vxbM8OG7bq&#10;5YEDeEUAvqXa+4r29bFj+Or4cbwm/J7sJfx2bcf9retxcckiXFi0BLc2bcZN2j01WSEoNaHR12dO&#10;41uC62cC6283LuFHAvArurPfnTiCb4/sw6WFs/BwzQq8JHhf875fHdpn9X0/8l4GQNqPhODPp07i&#10;z2d9ClDK79I5qsjjdJXlHu/Dm31039ctxvOtq7GqewdUy/kHBOT7GMWK5EaNCmWQEBGFuPopnhjQ&#10;x0+zOqkeVEX84OrxA0vqPZA2CPV6DbDIcDKBkMQPTaZt9fghusiwf7MViyYzdVUe2m7X5PX9Tdu1&#10;33+fA6C/ShM0nEcjc6Byxzm4uG1adttcKhOo3he8nnLUfi0rPykvumN+fayXp9W2VqmO89rHevlX&#10;FteR+dLP4jtxfyduV9qZ19U4At0owvi7WaTWVwXUqOcQC3QoTeml+TyG8rcjBPXb+f2GVi3Uw52j&#10;pjBe0xd/s+G1eg+237B+rz4YsmIlus2ajcTevZAjsW17uqCeipM760D4oTmXVCYIutTVCXqp6v6o&#10;6rIEQvUXVs8LH0BM/SnQobq+92YQ9MHRQOkAqACDjIpRylHwE/Bcg2jnKtuPzOfzPnwHOgHAA5Xb&#10;Z/sJcNvPVGpRfWZtgNQsguQDVSdzSk/nuICIu49rL+gyhHsOe/FMvTaPXJdpWft9JuXmTArOFB23&#10;C3bWq4XXl2nZutEx9W8Abevc7w9BKUWpPoEvvp0yI6/dnsqiXQ9EEoAh9RogMDgIhYsV5MdOAOb/&#10;1GsITRWoniCl8+VETIXSaEAVlBUbgYV9u2HvxJE4MWMizs7T8FPTcGPFPNxZt5wQXI3Pt6ynEtxE&#10;EG7B410a5n4/Xh+ii3nkEF3Vw7QjeE4wPlSgY+sGXFw4Gydmz8DtDRvxgO7vXcLPmzluB55TNX5N&#10;tffu9Elze6UEfyAMvz2ler8j+PnscTzbvhGnxo3Cg2UL8XjjarzcuRVfEr7vDlMNEoTf854/EJh/&#10;Pk0X+Pxp/O3yOfztynn8eO4kIXqYbvJBHrsLb/Zuwv01C/F8yypMb5GOMh/9C0oW1Hwon6Ja2VKo&#10;GxWDhOQUEwXmzhIcnkKTOtMUlV40OIEWT7WjZVkcP654AiiO26QK3cCmOtcpPH+VJ3MK0anLD03b&#10;pfSdG+yfb1yeUf5UvlMetKCCHwAd4GRu/cN93rIHyw/N8jLN5XGZ/34Nt5+9LI/Fl4f987gHPX5r&#10;NJf6wzBBEOys6TqpRAk4A5ja96muuxcBKAjSUglB1QVq8IlsU6NnA54vNfMDnx2jQIiaK3Fb38EY&#10;uHgZknr2xox9+9F42DA1hCYAOxCApHkSPxpXr+fq9tyyVQr7AOiUoMzBLxuENKUyC4LwBQkABhkf&#10;AMMzWkNdtWL5cattoIOe2vtlB0KYqu2fpnvU8FI27wE/fDWktv6/vK62RaoRM02pRYxbZiE0swUB&#10;xXN4jCk1Hm8NpgUPHhOmQIzPwjTPgu++dqzPHDQd2Jy5F65rS8UpwzlpbqmNbktZzg9BE1CnUjGo&#10;z6JentqUuVLflIBSrqty12Q7U5Vqagqg1I0w4pSEFIQbccT20Wwfr+MCJErVCVxtphQ1q9+xFyKa&#10;tEI4P+rAalVQhOqveLH8viDIb21AVBsTMOdvEFq2ONJqVkWLqFDM6d4R+8YNx9EpY3Bm9iRcXDAV&#10;15bNxq3Vi3Fv/QrcX78K99atwf0Na/Fwy0Y83UmQ7d2NF6YI99ryE7m92zbhihpTTxiD22tX4/lB&#10;TYJ0Ck/27bUI8t3Vy/FoyzrPtSXIfrpwDv968wb+fOki4XUGP184g5/OnqS6O4ybc2bg5JihuLNo&#10;Fh6vXYaX2zZQ0W3H13SNvz9ygGrwMP5y9gT+dukMAXgGf714Gj+dlnt8EN8c3oOv9m/Dq13rcXPZ&#10;LLzYsRqDGyag6O9zePOfsACoXKoY4sPCEVenPuLUPpV5NprvPFqFZHvByOsSF0NgvHeBe3FZ5q0r&#10;jSVYEroQYgqWCA5ct3pCn2ndAc4ffg6Mztwxbr8B0XeOmsgoj+gjl/ryB5pMjeL9Yejsw+PUc8rr&#10;HeVg+V4Z6rqC3oepfQNM3bJS9Y4S+JzZeJfcFku2aNABL+U3ZCmZIAB2JAAFQaXkj55Hbqxr0OxN&#10;y+lTeBrYwKD2vmeJvhlvaKz3Ztv8lvWNJVG9q6tpk8HDkNJvAN9LV3SYOg095y+gC9xB3eDo7hJs&#10;H6o+Ax+Bo/Z+6tbm+gir7Z9mhjNXmRDUCNEGTP6QDdT1hj+irD5/xJSufWiU9MwkivLY9Hc8pyn/&#10;iWZ9B9q5dflDJVC1eJMqexMqaxw/1Teq7jG1Zx804T+exn82rTd/IP5D6Vxv1m8Qmvbujwz+GJn9&#10;h6A5rdmAIUjt298qaFURqvoP1wcxjRDy+h8OR3OrjB2ODDU10VDZvk7T+tF0niJJ+pFdVMlV5moq&#10;QQ2zrZehfYoyuXoWpTYBDo/VoKsaVknDeWuWeoFOrowXWWQG4v9nCoO/h8uoykymCGku06tC3V8F&#10;ODdZKjQb8DS1EYzNoiJo08kafGvYLlPUzdoipGE6asfVQZlyZVGU8JMCLJDvE+TKre5wXmPoz3L+&#10;L5TK+zEahwahVUw4JrTOwO7RQ3B4/AicmjEe5+dP9gYxXbEAd+gK31u9lClt9TLCcDW+IASfqV5w&#10;1zafqUvaBtxYMh/HxhKkY0fgc8Ly+Z49eKIoMJdvLpqH23Rt761ciC82rsGL3Vvx5tAeKr+j+OXa&#10;Ffzj+jX8cv0y/qw6PLrCb3ZsxcXJ43FlEpXg4hn4Yt0ivKIy/HrfTnxLJfgD1efPp4/R/T1l8PvL&#10;uRP4mef9cOwAvjm0C693q4vcSlxbOh0vd69Fm9BqKCIFWDgXSuTPiQolCiG6dm3EJiQhkQWipoCN&#10;oXeUrcA69qCC8SxW74XvT4pQpnpBpYKfLK4Tj5drSGC69+3q9BwEDWh23ffvO/u9+/a7ZQdEt65U&#10;BaDy3P8Eug+3ue1un7csiAlsUnoK2gmmPjdZ99fz8f9XKkj5i4H34sDzrJQfvWZoyn8UJ60oZqz5&#10;GcWF6vN9yxosRU3V1OdenQXiNfqUdVX1Ajr6fxpqoOEevQk7fvf8phrz+3TfmAt6uEEOtM2Z9tkw&#10;+Aq4+Kb1bDqY3/yw4Wg2ZCjqde+BkavXoOWoMWY5mg3oh8yBg9GCJ7bSyYrgEAIteDEBpaVgwFTb&#10;lWp7ax7XWh8/l9NJ2kwBiPszCJfmBEpLwiVTcOH+zH60/sPQQpEfbmvGf0TwazVkBFrzAdN5r0aE&#10;Q30qJgcMKadGhJxAp2Hem6hdG8GmUZxTemokCG+fLJWET9GPxR/NerQIvt30sr2XbJDhyzP3mSaX&#10;1BoOK+XLcwDRC3Qv1h8szvUNa97G3F7t0zaNeKHUyxie6VxdxxvaimpTmcAZlad/Nzt3bbfsb15G&#10;8rU5lHGbc4WV6tr+x7truPOyl6l8I5tS6aY0Q3BMHEqWLIHixT0XOF+eT6j+/ojcn31EAP4BOT/7&#10;LXJ//C+IqFQa7erGYUhaA2wd2h/7Rw3BCarAs7PG49L8KbixlCpwGV3h5bL5uLNiIV3KZfhi0xo8&#10;oav7TM1etm/A861rcZewPEtYHR4+AIdHDsLV+TNxc/lCXF+9BDcJvZsLZuDGvMm4s2QWHnD98eaV&#10;BOcGwmkTvjywk8rvGN3YcxbE+Irq7smObfh8+RJcoAq8Pm0UPl86Ey83rMSbXZvx1YE9+O4wVSCV&#10;4k9njuLH00fo9h4gFPfjW0L16wPb6Tavx4P1i/icy/Bk+0rUL18MRT7+LQIMgB+jNNVxeFBNxMTX&#10;tUn+YwlAVZrH8uN0EMw2fqxOjaldoL+pG521F+Q+C1oJJD54ORUo03b/69q1fMvaboWd377/Ytye&#10;rchopsR8pvzov+7Ap2Udq7Z43j5Bx7N6VK0yD6heFFjm4GkBCD9ToS7BIPMCEPR4+siTURDCC4xI&#10;iChC7EWL1YzFRYw989/vosqCWtMBg22AhOZDyCRNkE5Tsxb/Ji+umYs3v7E3SbuG29d2iRa3rrmP&#10;Ww4fyfXRXB+DQQsX230UwMmR3KUT1VpXNOA/mCL1xR/GPxps6/wx5Q7Xp6zV8vvUW27A4xvx2GS6&#10;CHXUZUuTELWiUtQwVfoQ+UGqKUtiW2YGbjOXl+6tte/jso0UwzS721sm3Vl91Dw3W+n8yvjRuw9f&#10;5woKPN8biFTWjud4UFBDaAcKHeeNGOOt/woWZl5J5g/DbKjxOC2r1NO67u0PP2333xfJ66neTnV0&#10;tszztd2ZrvchDN8/x/tn1Har83PX8i371wl6UHx/XZ3v3Y/gTm+FYLq/1cIjEBBQDCVLFEaxwvmQ&#10;N09OfJrrT8jz6UfIQwjmpBr85JN/QemCn6J9/UT0T03C6r7dsJvgOjJxJM5OHYMLsybgCl3hq1KC&#10;BKHAdYfpvRXz8Tld40eE0dPNa/Bs0yo8WrUA56eNxokxQ3Bs1GDsHtSTSnAwLs8ej5tLZuDSzHE4&#10;P3YILk8ZiVsLp+L20ln4fP1Cuqar8HjNQlyYPBJXZo7HS0L1G4LtBVXjo+3b8GL7ZlycMhanRvTH&#10;nRkT8Hj5Aryi0nxLFfiOrvd3B/dR8alecB/eHdqNbw7uwjf7txOSAvMa3Fu7AK/3rcPtdfOQWKYw&#10;iuT8A0rQBS5R4GOULJIbtatVRXR8HcRntOL7yUKYulW25XuiUnG/vRd08gpQLUfTe/rQ6rJQlgvs&#10;IOag5eDnVJxTd04d+neRc8uu2kRTPrpqEDdqtNzBdIoPeShSRP4mReSUkpSRU07+Jtg481dSMp2n&#10;7XKz3fW17K7vX89mICT4GvYhCH2W3JP/Qw/+X92pNrsRpExtuSsB3I3/exd+O6oD1KhKdIOlRmU2&#10;oAlBXEejzBPQGjarXieeS4UtOMscgGWuKkmpniP7eWheVFigVgNpiieKLBt5unsv/p4EoNrhJbHE&#10;qu8PPL4oAx5TMy4n8+NOpoLygMdSQg8mv10vmxI2ifJZANT8vkmEXR2Crk4WgcGMYoMjsiSUAvNP&#10;bR+ho3o9mxXO6g2ZwQRF34dsw7wzdbO5KTjgUrfszI5XqoCL6hx5f9cNzpkDxH81T46/D6CoctkD&#10;obu+PxR1HbfN7TdoCUY+ixDg9NHIuO6A9z6VIhTsvdQN4JD9jFpm6kDnb4Kev2mUam+0au/ephxb&#10;ZiE4NQM16tRHhZo1UaJ4UZQSAAvlpgLUYAgfIe+nUoG/R85cv8Onn/4GeagCU8KDMSC1AZZ264ht&#10;VIGHxg7D6cmjcG7GOFyYPRGXqNquzSe05k+nCzsDd5fMpjKbh0drluALTXa0ZjFucP+ZiSNwfPQg&#10;HB8zGPuH9Mb2Pp1wgutHBvfGgpQ6mJkYhsUpcdg/qBuuEYq3V8zB/aVzcKh/T6xrVh/LGsRha/vW&#10;uDV/Ll6ojnH/LosC31W/5CG9cHnCUNzjMzxbvwJvdm7G13t34rv9u/E9offtfgJx3zbaVrylony5&#10;Yx2V3yo82LAEXx/ehhvLZyGmeF4Uovtfmr9HAMFfolBeBFWtgqiYeNRlYazx6zQVpc1Lqw+M3o7M&#10;RXRl1v+XblpDeikpdNUaUlkoTSNcUgmPRgSHRoh25ia5ckPfu3Vdx8HNLbt6YC37R4/dcQ11b263&#10;ZiECpM8cDAQJBwx/c9udG+yvFM3kLfGb94zg5reqfO4KeZlTmNkigOd4dX38bjp6aUx75mOa6v+0&#10;7iyuo886eab6wEQCsI5ASAVtLrjqJpmauuV70ICqNq2FuewOlFKrinL7pQStAdZvuR73eTPPeb+J&#10;1K36BNfjvhwCnMCntoBq76dlB0B/s/Z//BHU40PzeCjVDHGqzzPTSDDcVs8a3hJyGgiRaYJUXzbo&#10;vOhoAlO3LRuAvqCJ1Vv5zAZS8KUWQOFH7Q8I/9RThb79ggDP8YywoX0IH7cst9S6xXHdwdDdxzWP&#10;cffxB53/s7jryTSyjNxl/9R/2d3PTJHwlgKVnpP38KlTg78zPY/PBD6lUoLZrhILIblL8e34u3f0&#10;Kq6da6TxDCMyWqN2UiOUqVwZxYsVRUCxQijCjz1fnj9Q+f0BeT8jAHN9RDX4ewLwt/j0jzlQuVgB&#10;dE6Mx/xO7bF9aD8cHD0QxyYQglNH4+z0MQbCi1Rf12ZNxo2503B34Ww8WDIXD1ctJPwW4f7yubg2&#10;dwrOUTWeGEMA8vzjowdjV78e2NC5Lda1bYF1bZphWdOGmJEUTYvFdsL22OghOMrjjo4YhEt0u69N&#10;o9s9bSJd7BXWAPoNFd7LXdupMNfi4qQRODOiH13hsXi0Yi6V4iq8pov7lkrv3e4t+GbvVny7bwve&#10;7RX81tI1X42HG5fh4aZlBOB2XJw3CaGaE4S/gwGwUC4UL5QPNaoEIioqFglNW3ofvQpq/r7ZvzeX&#10;ndvqlr3RoXmc3F5+mApQWBSU70DHOffXTO+FpmWnCnWMS52ZslR+87u3M3/l6K7rgcJzb/3NubD+&#10;64LAexi83+f2+0NRy9rugOeO81+WWf9hAkyKTqYIr0V7LfrL39G37pb9zRSgrx4y+3q/eg5vXfud&#10;SvRAKNdd5yiAom3eel0Zl+vyObQsRan/1TOvENC2JALUeoIogCHlZ8Ne8YYu+KF9lnK9nm7KVPBL&#10;ZqaQqf+v+gLX4YepZbXd00drkVp+zDJX7+YPPMHMDW1lQ7jzXAFQI0CbO8xrWrc3AaylGkTT/dRx&#10;uo5KI1/qzAYH0DW43QYylXqz51CkmucRBMrE+jENEFxWqgxupZeZAMLM4Ot1kdiBJT9LCv8S1ZWa&#10;iv7qHL0oXVPX07IrUWXuunYMU/uIfPfTOVo2YLXjh0B4eQDj/XWurqnzfan/h5Kd4Xkv+wj4IrWu&#10;XiLWi4TbzahcVFJGNKULnJCE0hXKo1ixwoRgIRTkh5837x+QO7dU4B+Ri67wp1SDn35KJfjJb1As&#10;36fIjAzDnE7tsG1IXxwY0ReHxxJiE4fi1KThOEu39eL0cbg8YyKuzZ5CJTgD9wXAlfPxgPC7s3gW&#10;FeA0XJw5wVTgybFDcXrCSJybNA5HRg7FvsF9sX9wPxyQDRuAQ8MG4ejwobzuBFyeNxM3l87HvXV0&#10;o7dutgnUvzpyCN8eP0539jBe7tuLF/voDq9aikvjRlAFDsGtuRPxZN1Cgm4VXu1Yg9fb19LW4Kvd&#10;6/HlrnV4Tvg9JSAFwCfbVuHdke24QBUbUkAA/MjmBClZJC9KFi6AGpUrITIiGrGNm1k+tAKO5pS3&#10;f9WDGdejmM8ifeZcYBuxh+9c5t6fzIIiMuULvT+9by7bPl8qc+fqnbtt/qZj/c9TPlN+MWBw2QPH&#10;e4C5df88qu3++12q69l9aYrouuu6/Ox/njtHpqjufwGcRXp5DT8T8BIJKIsA0xwAPQi+B6vX1c4z&#10;5WXt98Dmlt+n2cbjvCH7lPL/lXDTskXFpRJVl6lvxKvvzCHV5+r7GvMjT+PH7pRgKolp2yi7m1Jy&#10;N1YlJ/3n9O59kd6jP7cPQOMe/XhcXy73RyrPbUDCNlYFqPXt62UBDkV1vcAG3Qe/ZaVuObWXZ4KN&#10;hbG5PbkzP2pKX0WH3XkKljToSl+f56TwGbSu9oB2nOoJmKqvoaCjYa8VdXYwci9e+9yP/KGpTZTA&#10;p1Sy+/12D2oCmVSZ63UikDnTulOKTjn6m79SlAKU8gtv3s4swlTg+yH0/c19eK4OUKnM6qL4sVk9&#10;k9r+yfTR6Fl87nt4enMExSSgdLnSKFG0IK2QNYHJqwhwTnWF+xMB+DEB+Efk/PQjfEII5qE1ql0D&#10;U7NaYAsBuJcAPDS6Pw6PGYgT44bg9MRhOEsFdoGK8OqsCbgxjxBcOB13F9EWz8CtBdNxfd40XJ41&#10;Ceep5E5pEqSpVHOzZ+D87Ok4O3MS1yfSCLy5M3F75VLcWbMSN1Yswc3lS3BnJd3oTZvwZNduPD+w&#10;zxpX/3jiBH44cRxvjx2FZn17RSV4h8rzEqF8bfpo3F88Hc83LcGr7auoBlfi8YbFXF5p9pzQEwAf&#10;Uf29JBS/O06AblqBhDJFkJ8ucEDB3IRfPlpBVK9UEeEhEYhplMbCt63BT+/S/x0olakKxtb5W8sE&#10;QLccbdbZWxYQ+SF6gRMqR585iPmDzN/8FZ8DnwOiO+bD89y6Hc+84IDiIOXys/92//3uW3Hw0zVs&#10;m56X5o79EIB2DmHn2vkJfnGCn6K7VMfZUWZew93TzO6rbYoCe89r9+J58e3pHrdXPlbqLfubt92L&#10;IGtZzWnqcFmeqFq1KFXvtAQe4+4vc+BMoGtuXeEEQEFPwNOyf/2fg6OCHFqWOlSdYRL31etAeU2l&#10;JKvbnpDgedb9je6oM6f0ZM4FVuoUoqcKlVLlMQM5gGib3Gcd71Sjc41do2m13XNmbQdp4c01wKnc&#10;XpbOPhNwHJCUOnOger+uej2lfB7+oEq13QHMHecPMrnR/m61jtO6O95tc+aO99xgucRZXFfzAAVu&#10;3sPNmfvoZAY8nzmFYCpBpuBTW35Y2sdjTUGyYIimKxcUFYfSpUuiRJECKE6VU4jKJ58mQfr0D6b+&#10;PjMA/gmfUAV+TLc4559yILxMMYzOaIyNBOCeEQNwgAA8SDsmCI4djJPjBuPMpKE4P5UqbOYYAm8C&#10;btKtvL1gKt3iybg2ZyouGejG0HUei7MzpuDSgrm4vGgeLhBcp6dPxkkqwvPTec7SRXiwZjXur15F&#10;d1eu6nqr81ObwueH9+H18UO+4a2O49vTGjH6IF7t34Unm1fjDJ/j2rTRuDt/Ch4um41nG5fgxdYV&#10;eL5lOdPleLmNKRWgXOAHhOL1FbPx1/OH8AUBGFEsDwp89nuUEAD525QpVgQ1AgMRVjsccY3SEdm8&#10;jdWlCnQOev7vxv3+zgW2+V1UIHFZgFP64bqBkIpEqb+6d+YPPAdA/2X/bf7Ac6Z1d7yDlwOUf2Ht&#10;8rLyiv934H17NG3T96l1fq86x/K0vltuc/lb93Dr0W2Z17PaMT/yWu34u9H0HckMflJ+gpC8LT6r&#10;A6nq5xpSMClQkdKrvwUq1K1O6y56/D5CPAga5j5jsPr6KtCjAM9QG/5e21oMGYGWtFZDR3pD53Nb&#10;y2Ej0WIYt41QZNiz1iM1iMKo9y6wIOcBjsqJ2wRBbdeyBkW11GeeW0xF1Z705keXkMV/TlFemgOW&#10;TA2WBS6BTsBS6g8/f1N9m3sZ2S/Bz9xxWta1HFQNij74Wbc7ma7ne6HupX5oeqH/3XZ3vFf/JyC+&#10;366X7A8+lwpmbrtFqZU5fM/n6vHc+f7XsON9++XC6z7uw3KZ2D4wPuuH5j4+p0QVldS5+qhc5opn&#10;ARKanonqdOlKlQpA0cL5UbRIfhTI/xly5abrSwh+SuB9qjpAgY/KTwrwo4/+BYnVKmBKu0ysG9CT&#10;AByMvaMIwLGDcGTMIIPg0dEDcHzcQEJwGC5MG2UQvDp7POE3Cddm0TWeORnnpo7DSUVsp4w3xXdh&#10;zgxcXDQXZ5meHcd9g+lSM4NeHjkWl8dOwK3ps/Bo/mI8XroCz1atx9ONW/Fy1x68Oqi+xofNBX53&#10;XJOfH8TzfTstIHJx6iicHt0HD6gAHyyfg8/XzMfjLcvwdNuKbHu9ZY0B8NHWZXi4YQn+eeM0Ng7o&#10;jDIEfbF8f0JxusCl+NuUL1kMNekC1w4KRWyjpghr1sprKK+6W77nMFo4CyqnzLNVn96t3gHfi4Oj&#10;g59ThaoXdPBSva2DmNvm7MNt/mBT6qLIihLLLCgjj8lninwqMutSRURdtNZFb13017VtdeYixU24&#10;T5FlWdOBhA23tRw6Gm1GjEPr4WPRbvREdJ4wDV0mTkfXSTPMOk2Yis7jpqL9yAnoMGo8OoymjZmA&#10;9mMnoh3fbdbocWjH9bZjvGYpWlfalvva8ZiskePtuh3GTrblTEKs6aDBBjY1X2lBiCmVtRw+Cs2H&#10;qn2uBkTwYKhmcmobLGuq9sE0NZ/TuprPqXmOIKq0Yc8+/E0UGe4jAKqnhxSflJ/q/wg2vkDBzwVA&#10;TPXRXL2ggFiHH5xr2iKrw+s4xeZUnj+4BAOtO0BmA02pDxAONlZK8RiZAdMinIIJj/NdKxsuTLOv&#10;xeNdNNdmpsu299f+n03PoGO9+2jaS/+BVN01lNo2fgAOfg6G2VDzeyaVkE7u6//SulJ3rP8z6Lr+&#10;rpYBjr+/Uq1ru+YVyXaD9Sxapmmbucs0uw9/ZxUOwY2bonJoBAJKFEdxusCFC+VD/nwEYK4/Eny/&#10;Q+48AiGXfQD8mG7xpzk/Qr9WmVjQqzPWDuiGfaMGYo8PgEfHDPYBUGpwgAHw/NSRBkEB8KraC04b&#10;QzARfGpEPW44TkwYgaPqVTJqCI4NJUB79sbxrM443aIjzrXugnMtOuNU0064lNUH93qMxMO+4/Bg&#10;2FQ8GT8Pz6YtxvPZy/FsEQG2ai3e7thJEO7D8z3b8GzPVtxfOhenh/fGIwLwycbFVI+L8JRur4Pf&#10;8x10iXeuxas9a/H56nl4sGIOri+fjaTShVCC/6e6wJUqkhflihdBxdIBCKoSiIjQSNRJb255U80v&#10;rPK8ex/UVxUNPyYXjdWyzEWDFc1NF0wIjHSqjzQtqyH98DHIHDY627TecuQ4tBgx1tabDRlpaVMe&#10;q+WMoaPMtC2dsFKqde3TMTLdQ+aOb67raj+PVxs4NQTWsmv64iDnmrs4ALqmLf7mNR95D9UG/N9t&#10;fo7ufW1ZzVFs4nLViVM4WVUR2aHUU5pSjvoOVZfvfYOuaZo3WZln3ndK4cLj1bUzog2/CX2HLDg0&#10;GVm8eWHvv2Vd17m+novsucIJPF6ep3qpWYcOfi82ur3W+S3YNL883txxKlAvlTLughzuIEtpmgZT&#10;I0D7Q9BFhQU/9f7wRokm0DQ3rqKXdDkTmKFlGgHattHU5k8QyAYWzYFRH6cLcNgxvJ5nvo/6A5Wn&#10;+S3UTEaBllqpzRDatAX3cf2D4zQNpsYXtIAKf/RotTzncR7UPDgpOqzrOUXmmX5kzxXVnB+RLQmb&#10;lizpzVX9tbmorsDn4OcAKfgobK/6SDXqVuBEmUgZywUolOlU12nH+uBois0HO1faC35WUc5lVUQr&#10;QKJjtc/1UXXn2z6pA98xZlToYc1aIpAAVAS4RLFCBsAC+XMhT166vRoSnwDMnUdu8EcGwD998lvk&#10;zZ0Tg9q2wfQubbGqf1fspdoTAA+MJvjo/h6n23l87EACsB9OTRhkrvC5KcOpAkfj/LSRBsTTE4bh&#10;5JghZoeH98funh2xp3VLHG6aiUOpTbA/KRXnGjbHlfS2ONkgE+eTWuBu0y641qwzbmR2xfXm3XA+&#10;rR0uN+uEa6264063QbjffzRuUl08Wr4En69disebVuPxmmU4ObQXHi2ZSditwBdbl+IZAfhi52qD&#10;3+s96/Bq33q82buexy/D+PRkRBfIhVKffIQSBfKhWME8CCiUB2WKF0Zg2VKoXb06IsMIwCaZLKw7&#10;o756MhEIGqNOAKwnABCIaren7lUyt659/u326nX1FFpDnu+2OXMKTu9M5zpl55b1bv1NeUImJam8&#10;4OrnrECV8VmtHo7LLnWmdbdNx31obrvypv/x2fmIZvnTd5w7xrnWWjcjVGI7UrCoGYxMEWDVB/qZ&#10;BT0UKVb9oIIkHVR3J9eY99B9dD/Lw6ob9Fxm/4CHM//Ah6bVtKAH76+gh5bVE82CIFTbms3RzvE7&#10;z/1fOdQNzowPUk+ViKps5Act+PnXAaqO0H/YrCQSXwpQrq9M7nA9tQHUuH1MbVmBCQUT+M95jRl5&#10;LjOFBTgUaJDqZKqp83ScoGGpz1wARKmCIKpTVJ1Wt1ET0ZSZKqpllg2Ho2u44zzrzvv0MkvmM7t7&#10;6hrZwRdmTNcUQKa6CAuN8xwFQGy0WT0n9wlWSpVBdJ5cCqX+JaVzOcx6D7Ruf+pip9GYVQqre5zA&#10;p5JXpbPMlb4u1UcmNeEUhdp42TbeX8/g7ic14j42bdczW0NZ7lNjWT2rtqlUrp2egcr8oEsGlECx&#10;ogVQqGBeU4ACYK48vycE/2A9QpwClP32dzkQX6MKhrVoggmtm2LPuCEGwQNSfgTgCR8Aj4/tbwCU&#10;nZsylPAbTrd3OE5PptobOQCHB/fBnj7dsLZVBlY0TMbaenWxLb4OtkbGYktsHWwOjsHhuuk4lNEK&#10;B1MycCSlOc7xN7/ch652kza4TUVzoU1XnGWeOt4kC0cbteCxbbCyQQPMT0rEjRmT8WDpPJwbPwiP&#10;1i6gyltv0HPwe7lrDb7cvxFvCcAn21bix5vncPXYAURXrYoiuXKieOGChF8+mwSqTIliqFKuLEJr&#10;1ERorTBEN2xM97clQukGh7AQqc1nDKbVzmyNWkxDWACGspANZYEZzsLTWYQUutxeKXRzfbuYSdW4&#10;agtXyPk3Y9GyA5+Dncz28zv59TrP9QHo/2WC0n+3XeYg50AmGCjPOLi57fouXMDDLfuvu0LdthEs&#10;gpmBjbCL60CRJPBx3TWN8Za5jabU2gF2oHqTguT/6VjhAOUGXFDbwA/hZ+uKCvuAp664mtTeQCf4&#10;cZtar+i4D2HqnU8F2KRPH/rL/dCEljFwIJf7I50lXYa6n8mf5geobm6yLErr9pTt6gbXahBtCKV5&#10;/2HI6EdJ3Zs+N61pn8FoIuOytqlPbDrX05mpNUS7LL0v12nq+iYTlGQW6SV4BCgHKm97b5bGnaDo&#10;88YjZzBl+XpMWrEOXcZNNtUnwOmHew9Nn/mWtU2QdIC0H1mZjS/ZlYKeC8pMS6XoAiHa5jKRjnXr&#10;Mqf4/FWk1hV9daPBWFWAr8TUPXQNe6l82Ur1DEq1z9xfFjyav8NcXLm3ur5vu5Sma0cYJgUqNSpF&#10;67u3VKiOU12VnsOuyf+lZqN0VKgVgoCA4iiiUWAK5Ea+vJ8iTx4B8CO6vzI/F/jj3yL3Z39C7cDy&#10;aJkQhY7xodgxehAOjh+Cg6r/I/xOTaS64/rxsXKBh5iZApyl3iJjcIYA3D+kF3b26oQxYbXQlkpr&#10;Xr1ErGrWGMcG9MKRQX3xbNManJs0HtcXz8c3F07iu2NHcW/VGvx86yr+z/PHeHfiKP7Pty/w95tX&#10;CK4L+HLfbrzbsB6LwqLQJcfvMDcizFTm9TlTcGvRFDwj4N7s24TXu9cThFR9u+guU/W9O7gZ7/Zv&#10;wp11i/HDs7vQ35ZN21DgU00Anx8laaWLFkT5kgEILFMGIQRgiAEwFZEEnU3Mpd9evzsLXPfby6w+&#10;kMCT6xYu8NE1k3nw4+8v8PGDk1m9n/KB4MJ3LpiZsveZhtx3w+t/aDYCte8cd57G0hMInTmwubwq&#10;czD71T6/Y9x+Zy6P+u/XsvKo5Vvfsj8IXR721pV6UJLq0vDz1haQwsqLCguGgh49wc5UfgZCApDb&#10;9U3o+jKDqe5p9/PMxg4ktNR0xUEskaktG+woyrRfYNNc3XwG7VfqAKhosLnCEno0tRHMEZbaFJrH&#10;t4520t+WCxzPF24DIHC7TNNWaiAEm8vXGT+uOLq4cnPl+toM8D5L5DaZ9QTx7bdjuKxAhauvszo7&#10;n/v6X0x+v+oReI7c2popjbFy10FMXLYWJaMSbUCGRTv3WU8Hc2v5TIKhNwNdlpkNq68IMU37XKRY&#10;5lxXpXJn/RstOxdXsBFcrM6PqXN5nRus8+2+PgjpOH9XWGaZTBnfl9kEX5V2LtO5jCbTeVb/p+vo&#10;A6JpPUKAY+pMgHR1hTL1OVXGcUCWG2/P1qojghs3Q0UCsGQpKcD8BGAuU4ByeT+0nJ/+Dr+j+svi&#10;h3798i307NAWDaqXw9bhA3Fw3DAcGjcIJyYMMQCemTwCpwjB0xMFwKG4MG00rs6bhOsLp+LC9DE4&#10;MLw3dvXrgumJMWiW6xOMCg/GwmYpOERVeHjkUDzbtR13NZDClvX4+tI5/HzxPN4cPIDvLp/Dv967&#10;i1fbd9ikRg/WrMV9zSkyfz5uTJyGvXx3Z4YMxJP1S3BzwTRcmTeFxyygytuALw9swlvC7u3eTab8&#10;vju8FT/Qvjq4Cfc3rcB3j24ZADeuWk8FmAtlixVBueJFzSqXLkkAlqT6q4WwsGjEpqQhluovnIoz&#10;hL+HAKj3Hqr8oTygvKPf2vceIlhgRvAbcs1gIqn4ovixxfLjlFkTGKlBvWu+KwOZ8gFTC3joOH68&#10;cfzAzQgTWXxXApCeiSCoKLMFYHh/qyfjNosq83wHjw/zlMuDZroPzZ7Bb78Dn9aVf7OP95n26dpu&#10;2a07KGrdW9Z+DzCqw9OyAZDwcz1DrDeI9QKRm+xbpgJ0z++uK/Wm0eU9RUcoEmJeOz5Bl6AVCAU9&#10;rWt7N29w1vrd1dPFa+vnv+y/TcGPRj243KUrcnSlootskgnN6BbfjqbKRv7AcoM1tJXNByIo+ix7&#10;yCv9UL76PCkda1unYAitrrnF3nKiTwmp94dTRaaMuO7Od+mvjBlKPRl0rLm6/CG2Hj+LaGXKzDao&#10;3bgpFmzdjYadepmbot4e1mOEH310C8KopWdRzQmDFr/uYZJtghdTAyIh6RSWP+xM1dHcugcYD5wf&#10;gk/L7ngr7X3mmqbIXONtL2P6ZU4dQ3ORRNeXWGaRZW6z6K+O4bK2OwgaLLkt+9kEef5fag4kAFaq&#10;HYZSVDgl6AIXLJAHBagCVe/nRYLfB0E+/uQ3pgLHjZ+K06evYkj//kioUg6LenXDAQGQLvApqq5T&#10;VHhnpo2mqzvSW546EhdnTSD8puH20pm4sWCqHXd0VH+cHD0Y27q2w7y6CVhKF3h7Gl1evs8TnXpi&#10;X+PmONGyM851o5Js1x3HM9vharf+uNVnhG2/2m8Y7g8Zj6fDpuDRwPG43HUwvpg4Ey8PbMO9vRvw&#10;dMNq3F41H19sXoF3h7YY8L49vM2Wv+Hyd0e24Vsuf3VoA+6sX4SLW1Zj99Z1SIyJRPH8CnwURaVS&#10;AZ7x96lStjQiw8Jsasy41HSrbglpQvdX7i5d3xCaXGBzf1VIqiBkPlB0OMxcYW8mv2C6ztUymiOE&#10;LrImVI9rT4ARdgKPwc4ZP3bXk0ejfUfyu6rdgvm7DUHbSuBtzesTuMzvyh8p9IbajZyAdiPG8+Ol&#10;u8prSBk6BfbfQUmm/GXLPMaUpu84f1OgpOOEqZYvvWogKjpul8LTulJXXeSqjqzqheZVEamutB89&#10;O428RG+Plsblxv3p4fXthxR6lkob9eEyPctGCh7xeC0rGGNVQL28fryq5rEqHw2MIk+Q1qi7105Y&#10;TWF0H1vmNTRaTKraHffsy+X+vKfW1ZSmr6V6BjuHxygCrGUN4d+Yz9GoZ2/k2HPqEuIIEJvEqK3g&#10;piHqFXDwBjY16AmKAp8fBM24rMCE0kR+zDZ/B1+kM8FL2+W+ytRDxDMPfh8C0ClDpbqujtU1QtIz&#10;MWDqLCzdsQ9BdOnUeyQ4JR3zNu9EC34kQSnNvI9e1oIQJPhiNY1kS4KjOWHWnKU3FaF/e0FnUozm&#10;5jBT+0PN3xwABUilgoxA6dSf4KeM4yBnxnVlPIOfb58rXdXQ0/Vtlvmfaw1vlfI31YcWzmfWdgFQ&#10;StDuxWs4dajjnRrRs9jz8X8KbdYaleunoUJCEhVgGEqXLIXiRQTAXChYMDfy5s9pEMyb7xMzQVAq&#10;8JOcv0Oduonoz4zSIj0VgQU/w9Dmadg/cYS1BTw1YSjOTBmJ09NG4fRUzfxGJSgAzp6Im4tn4s7y&#10;Obi1ZBbOzxiHs1NH49SkkTg+ciB2d2yHHc2a4UCz5jjXsgtutO+Px71G4mGvUbjXZQS+6D4ST2Vc&#10;ftl3En6euBQ/0L4avwQvh83B50On4/7Uefh65y6qu914vnsbHu/egs83LccXW1bg64MEoA+CBj6f&#10;GRiPb8fKgZ1RnfAPyJfT6vzKBxQ3BSjoVS5TyiBYpXxZhAQHIzQ00gAYJy9AeYa/s/KkfmuLxjvj&#10;dufqCiy1mrW0Y9SMo/v46VYFFMa8V5vX0BiP1m9XdbYEiPXv5cfbgB+s+gsrINKZAFq0cz8WbNuD&#10;hTv2YsH2Pczju7B052FsPHEBW/itbjh4Gvsv3sbiXYcsH+iaNgio6owFDq5bhJqp1l3EWvdz97a6&#10;ZZ8JNB/2dhL8nNLTsuDnUsFSqVt+v92rZrKOCr56edXFq7+tBj1wAx94gx94Sk/nqr+vUlv2Xc/c&#10;XfJDJshHkkeR/N6SyAIFNdSw2tShUvIlWykydUEQm7eI6zZ2KZWo3OBsV1h1jlKmbdshx+evv0Uq&#10;S6fI5q0sdK0IsCAY2zqLLz2LoGtLVdXGU4U0288PTi6oRYRpconVH1hqTyWVqTw9vACoddWn8Xil&#10;3th/ngpS6hSfIGjnaZ/gyIxkjaG5rt4Mi7fuwYi5i1A7LcP2SwGu3HMYGT2ZyVhKa5sBlGYzyFEB&#10;aa4RDbwqAPorP4OfUgGM5lxaRZ81fL22ywQbwcepNIHKg50HK4MZ/5/sl8kXKNO62o/VpPoKTstk&#10;moEgmv4X1ekos9hEUZ29jGUvXaW2Cg1aiCrZaXqmWk1aEGSNUb1JhikM+31opvpkfAZTEDxfJbue&#10;S4pYda9dxk1DZp/BSGjUBAElS6NoUc0HnBv583tBEJngpzR/gU9tWQowL9crV66IksULIedvciA9&#10;KgQ76OruHtHHmsCoJ4hcYAPhlKG0YTg3fbQ3QMLS2bg6f5qNHHN+5njrN3yaEDwzhopwQG8c6NIR&#10;R/l/nGvZDbe6DMDDPqPwjMB72nsCHnUfhSddx+Bp/2l4PWw2XvSdSvDNwLOxC/Bi4Wq827XHJjd/&#10;cWgX3h7cg9f7duLJtrV4tmMt3dzN+ObIZiq+TXR7t2VD8OsDW+geb0JWdDBy5siBInk+RRk1ei5a&#10;GOVLFDP4VS1XBlXKlEb1iuXRuGFDJCU1RIpGgmHBW5sq0ApB5isFOcJkzMsKgFjggwVVKL+XanzX&#10;rYaNwSyCa9L6rVi6+zD2XbmNrWcvocekqQhp1sIKMOeG6l3JLXYzzukdClhth4+zHlYp3fra0HFt&#10;Bo9Cq4EjrdeTppUNScnA5iPn0GX0ZAQ1bYFoftyWP33XzK5T5DetdbuP7566hzOXn5VflCofK3WF&#10;vjPld39z29x57jou9RpNe3lUx8S057Fye33mucT8fpwbrCCINZAm9GiW2nfE74qgEm9aUv116zMc&#10;9TLbQs32LKAhwPH3q8dlmbq/JdMlrk/XuH4XusZcr891batH+KqvcL2uWtY99Jxt0Gxgf+TYuJcQ&#10;If0T2rUntXkRVQ7y4erx4ep06GCmEaMV9VXbGushwh9LzWI0KoxrK2jmKyksyKCABJfr+WjsVVIq&#10;6kvKa78vICFzEaD3QQoa7yWyqztcNNXMmn1H0W3cZD54J5ZUvZHCe20+chrJWfzhCTPVQdogC4Kp&#10;XqiMMBNElXkNqr79pjD1cvRSmbqX+asX6bfuoKaSTiWklmXapxdtJRVTZSI1oA4m7NoMGsUSfL+V&#10;3GuPnMGgWYsQmUFFR3dG56rup04XD35qP6UqBPXcqN040z6CWVt2YzX/v92Xb2Hupt3oOnYKqjRI&#10;QxWCX5Xv2RXxNOeOhVKxBCanosv4aZi1aReW8TdbuGM/BvPcalVroGgRApDqR81g8uX3gJcn7yeE&#10;Xy6zXLn/ZFHhP332e/zxE7rEn32EP/whB6qVKob1VHE7h/fGwZF9cHzsILq+Un50fwk/1QGemTyU&#10;0BuH64um4/K8STg7fazZmWljqBKpFqeM5rE0KsnzI4fgXO++uECVcKNrPzzoNQIP+4/B/d4jcK/H&#10;cNzpNwaPxs7Em1nL8XblJny3bRe+ObgXXxJ+Xx/ehzeH9+IVTRB8tWczbYMB8OtDm6kON+Abqr7v&#10;Tf1ttZFfTs+egJpUvEX4/xWl+i3FgqBU0UIoV6JoNgArly2FylSAiXHxyGjRGrtPnsHwOYuooOuj&#10;BgvdWnR9g1moBVHlBRFmQXRzgzNb0VqjXL0GaDd+CnrMmIvqBGFgg8aoqqZafB8jFi3H/bffMq+e&#10;QQhhWpvvKop5NbqNT0EqHzJfqjBTMKVW89Y+d9oDredm04Np1xHVUppg9sadWHPgFD2hpnZOLL+t&#10;7LEJ+a3JtOytE4b85mzdt89BUfnPoElz+VmmPG/fg74LH+icuX2W733mvhHlfXc9mXd97vcBzwuA&#10;8JvSsm8UmDgXDXYA5PPqe9B3lsD/S3OMj5owG6e2ncS1XecwYfR0RPH39WBGXigV/GgC3XsAetag&#10;aw8zVxfYoIdai3ShIGqBbmPHYu6WLcgxZs5CxLVoxQ+4HdVcWyq7Nqb+pPw8oxKke+zcXwVFErie&#10;wFJPdJYCVJtBU4L8MZyKM6Vi0OE/KaNq8lxmrzT1d3n/e2NJw+vLba3Nl73+4HE0oaqRSxKU1gxd&#10;RozD8m37UYsucUxLZiqf66dK63C6tNmm8QX93F+lVt/Hc6T8nPpTdM+5uBaJZSpzrq7Mub8ybZc0&#10;N4hSaapkVBS2asN0jF22DptOXcTAGQvQfvh4jJi/HLOYcdcfO4e6BHYwFa2ih8rkpjR5vjJcDX40&#10;6d37YyHdGwWNGnXpbSX9mv0ncOf191ix/7jdo2L9VITwWVUnpf/PFCOXKyY1QusRY9Fv5gJUrZuC&#10;SnH1ULVeQ9ROYFq1GgL4wQuAcoHzUQXmzfcpCnA9P13DPHk/o0v8CT7LTfDRHc6Z64/4JPdH+PjT&#10;3yDvx7/F2A4tCcC+2DekO46MGYCjdIVPTJYSpE3UYAeDCLjhuEL4XZ470eoIBT+NICM7SQhq/eKc&#10;ibg2bwouTxmHa+PG4M64cbg3cQIeTJ6IR1Om4NG0aXizZAm+Wr8eX2/fji937cKb/bRDuwm+PXh7&#10;ZC/eHTuIr47sx1eHCMWDO6gENTS+xgSUbaQ7vAnfHJbyU2BkM0ak1UPAR79BcYK/eMFcKF2iEK0w&#10;yvL3kAssACoAUrNqZYTWCkHtiGh0HDCIruYNTF292UBWvWlzhDL/hDAv1RL4CMlgwqoS1XnfmfMw&#10;ZvUGlKVyrCXA8V1Gt+uGWswvFfiuOo+ciJc//IMezFJUY96NlTrj/uy6QD+TonPd5hRMieHHrSCK&#10;1F6f6fNw+u5T1Gvb1b4DBzxTeQIdASDQOXNq8FdGoeGWBUZ/+MlUCMe157dJ4GabgpH8n5TXHfCy&#10;oedbNtO6XcO3XTyQQqWossCIYEgx5T9AgrfvPQA9kwtOqPEauzcdwvW1x3F99WGc3HYUXQcPR1jT&#10;DAqkjgY3p/wc/LStEYGneYYNgN0IQIJPY/9pnqL6fIZJK1fi6O3bWLn/AHI05o8dldmCHyChJvi1&#10;ak2XV5Oa020kJGLoCnjLbTxXmMfEtaK7bKD0Jj4SrBRBlrqKkxLLhp/sPQxNealXBxWbLf+PAOR2&#10;3z65cxp5ZvvJs4ila6sG1jUJmYVbd2PQ1Dmo0bAx4eeBywAlI5w0oZIHPGZIP/CZ+0tz8FNGUir4&#10;GdTsGl7dnvU+4bM4d0Cwyh4hxJfafqo+pdX4XG2GjMayA8cR3KQ5KtRtiCrcppK7EpdHLlqJzacu&#10;eXWWPF+9Oqx+iZlLz107vQWW0K3X6NlVGqZZ27PKVH0V6jRAx1ETcfXZ19h7/iYiqYir8kMKbUG4&#10;E/gaQFaumupJek6ZjRC6zcFUkuE6rn4jVKgdijJlyxsAi2o4fFN8uQnC/ChUOD9BKPjlJARz4jMq&#10;wJxUSnlya8BUAjDXb/H73+VAclgNbBk+ALv7d8WBob0IQY0OM4Tu7TDCbwhOjBuAkxMG4+KMMbhC&#10;xXWWLrHqCAW9Mz41KDs3Y6wpxYszqRYJw7uLZuAeVeNNnnOT6zfnTOL6DDxauxjPtq/Hq73b8ZIu&#10;76ujdHkPE4Ia3fnoAQOg1OA3R7jtwCYetw6v967Hmz3r6PYShAcJUELw/PwpCCucF8Vzf4ZiBH0x&#10;Kt+AogUIQK/nhwNgxVIlEFSlMqLCIxFbJwk1E+qgZe+BOHnnEfpOm4PSCUmm3gTA2rRgfg+BKelo&#10;OWw0Dty6x3yThWpN6DIzz4SrMwDzrtoDSrlV5nEbqebP3npE9dEa0fwIpf5d42e5wALSr9xVAsDc&#10;VYIslN+hRlY//+SNdTXT+5XHZGrOB0APhtwm+Jki9GDkrumWPzTXLMaDn9SgziUAFbWVtWfBnsVv&#10;gvnV5XkbecmnBt03IFM9tNVHMy+77yi714fMAq36bXg+z7UgoA+onrLkvQVOqwqiSmb+7tZzCDbP&#10;Wocts9eif+/hGDpzDmZv3Y6Elq0R1aKlNX0RBKUEHQAbUu0JgG69PiEYR3GX3rMX1hw8jE3HjqPD&#10;mFHkQSZyhKamEV7tCKi2qCMFmKW6Pyk/1QMKhB4AncVLHRKSlgp+NClD1e8lEnKuYbTGA5SKcWMD&#10;Jqg5DDOGmsJI8TgAfghCLav9mgNgLaqlDsPHYsep8wjjcniTlkihi7z5+FkkNCewCAn1+nC9PDSf&#10;cCxB4CLZcdrnexn+Ed//zrQvu1+xPQfBx//NAc9lgGzwKVXJyJdodYg8b9XBkxYFr8GPwQUzlCqK&#10;WD05DTvPXUfPiTNQvVETqgQpBZW2nVGVoBu1dA02nb5EJdj0V+0Aw/g/lKtT39zq2y+/w4y128zt&#10;qs2PSRNMSfVWoPobMHcRuk+aiYoEZhi31UprQSinoFpUNMqUKY/SJQNQqmRRiwIXUaPowgWRP39u&#10;A2AeaxtIAFL15ZZ7rGW6wJ/k+h3d4X9BoXwfY0rnLGwZ2APb+3fBgWG9cWR0fxwfN8jAd2Jcf5wc&#10;NxBnJw83CF6YqT7AIwx6qg9UkER2iXZ55nhcnjWeSnASbhN+D5bN8mzlHDxcPd9Gk360YTmebCPU&#10;9u/EV0fp+h7fh6+O7eUyVR/d3y+p/r6mS/zuGMG4fyNe7FnrAXDfeiq/dZY+3bUOPRMjUOKT36Nc&#10;QAkb768o3f5ihfKidPHCqFQmANXo9gYFVkQlwrBm5UBEhkUgqk49xDVpigoxCRg5ZzFuvvganUdP&#10;5G/eEDWZ/2rQqme0QDkqvkV7DmL25h0IiE1AMAVCMPNkmPIZ84aiujEsvCvxffZlwfSIKr4ZoRra&#10;jl6UQMWPXUEUVy+nfGRuLZcNhISSAmESEMcePMXguUtQnYWpehoZsKTieJyiuxaY8EVrNUG7Lau6&#10;hsfIrdQx1nuF5nqcyDTYq4IfDoJarqfRm2l15GZ2V+qpM+1X6h8NlrlOAG6SLvV88aK4iuaq360a&#10;9Cvook4EivTSFL2l2aTqmsen/yCkadqL/oOR0teL9CpyrHq8NDIkjb9XSvtu/F2zMGTRIqw8dBAa&#10;zb65BkIYOMTSVkNHoMXgYWg9bCTaDB+FrBGj0ZppWq9e6Dd9OraePoNxixajTstW5AThyfNzCGbR&#10;rVsTbm2QaFAT8KT2pAS1XSlVn14mP0QBJV4pSyUFRRL5ol2bQWv6ogFRBUApP8JO+60dIVMdLzj5&#10;ByTMffSlDobePq8LW/WGTdB/2ly6gccQTFe4JiEyd8MOjFmwHEHJjVGHxwp21tVNCpEgixWMmHFk&#10;0QSPht+XG/w/wU/73OxwXkTYc51DuU2jtQh8VqL5IOiWBUiVXAJYDQJtOJ9p6totCKzbyOr0rHRT&#10;hibEdFx1Qq7HmKlYd+QMaqY0pavU0dwc1f0I9lvPX2PJNMncaAOs7zfS/VTvVzaxvrnSp+49td+r&#10;enqGRb8jaFX5kY1fvQnN+w2za0vZhjcjBFnA1YyJQYUyFVA2oBQBWAIlihdBcbqAeekG5yMA89E1&#10;lCKUAsyd90/IVeBT5M5Nd/gzr79wzly/x+9/nwP1ggKxbGBXrO/bHrsHdMFBKsFDo/ri2NgBOD6m&#10;H06M7YdT4wfh3NQROD9DLrCnAM/7ACj4XZk7Bdc1F4iGzRL8lszEw+Vz8XDtIjxcvwRPtqyyQU2/&#10;PLibwDuAr+nuvjt+AO9OUPERgl8LgnSDv6T6e0cAfnV0F15TAb6kAjTbv876/X67fwuW9eyIch//&#10;BqUKfoaKdHFLFsmPInn+hOJMy5YsRgCWRHUCsFblSqhMJRgaVAPRkdGIrZeMesz7Ec2aI5pq6+L9&#10;Z1i1+zDfC8VCh55URt0RToUS0rwlNpw4h/YjxnsBiS5emz/Nc1vH2psRDL0G0jXsQeU2EY+//guG&#10;zF6CcKq7Bj01c583Y5nrFufBwxsJWtFaRY6VPzefvIgZW3YhhK63moi4XkMWzeWyG7zApY3V6WCA&#10;N7iBf5/fNC37zI08rWdUT6NOE6eZCWjZkPIzAxzvqdQ1W5HpPh/2ZEr13a8xt9VXRwb+Tw0J/vo9&#10;FQVXFJr3ULOYPtrXBw379EWD3oRqz55mST3kuhLiVGza16ir2u91RwqfTcPs12iUgolLlmDc8mX0&#10;fiiIqPac26tUE6c16TvAlKE82IEzZ+DwzWv0rnai34ypGLlkIb2xheg2bhxy1KXMTaDyi6OkrMuS&#10;qQ4lbyJTWZ32XprYTtsU5VW3uc4WitZQ+HJNG7I0UlDE5gVRGLyzup/RmDZQR3KWZho8IYlWX+cR&#10;CImEpEo1/yYzroGwNZ9xSpLrasc2cclqLNy8G1WTUtGyz1Dspoqq24Zwad7O6+zMayvaXEewIZi8&#10;ofWlYAUW/X+U1wSGosKmDLWNx1rESqpTgPIpTmdy2RWRdSWjq9dwpaBbllnpy/0bjp5BlzFTDF4q&#10;ATWuoAJBOsZGzOU9G3TqhWV7j3rVArom98kN1ox1Y6gALRLN43Q/qVorGPRMfBapAfV2Of3gGXpP&#10;mYNqdHNVmS6lITd82sYd5vaq6YzBnsfXThEAY1GhQkWUIQArVaqE0lQ7BQvlR4FCeZjmNRMAPRDm&#10;Qh4qQAVHvDaCH1EV/hE5CcO8f/oNujSIx8pe7bGxWyvs6dcJB4d1x5GRVIMj+9kACcetreBQnJ06&#10;0uYEOWtu8GhcnT8VVzWfyMJpuE4XV9Hieyvm4fOVVHxrFuHJxhV4umUNXhB+X+3fRegdxLenj+L7&#10;M0fx7UkBUApQECQUj+43JfgN1d9Xh7fjFQH4et9GAnA9nuxejS/3r8fxmaNQu/BndH1zoiJd/0ql&#10;iyGA7n+hPJ/QBS5oLq8FQMqXszEAq1esiPDgWoiKiEJsUn0kZrawgr5yYjLmrduOM7cfe1FY/qYR&#10;fCchLMjDWrTGhuNnWNgxn2a0RFR7egNy6+hGWve3DnTjuB7MwjSNoLn/9jt0p/qvomZn/AaUh8zd&#10;ZSrlp4bSdq4FNrrRdWbhP3MBlu08jIp1G6IGVWctuqOqP7ZxIGU+D8KM1zF3kssqXM2t5LK2ee7t&#10;r91fd2/lP2syQ8DoHB2n4905Hy676zk3WN+PvCF/keC8JpuTR9+YPaP3bP4Nos3VtnXfNpp6i1hz&#10;Fasb9IKhiWrKwvuqh0k8f4Nkeq2rDh7g96Jvgq4ugSngaTxSNaKOpphr0rsv5m/Zhn1Xr2DK2tXo&#10;SLc3Y8AApBCsjXv1RIdRI5EjKiMTTUnVQTNmWTAkkReWCnQQjCccDYb03zWFpcCnaHASfwD1F3Zm&#10;0WFFcQkya97BVP2D6/AH0OAJdfkj2GTTeilMDTD8QT4EYfY+AY77glKbEH67MGHxSpSPS8LyXUcw&#10;lKVocEozc61j6JbLolpobl+qWb4E1RNKDZoi1LJUlL/647K5umog7cyntswNZmoQ5P31ks3N5UvW&#10;kPt62bas4/mSZVYxzG1bTpxHRp/BqMUM7obTd6bj1II/ii7Snos3kTlgOGo1ac4M1BlVmNFHLl1t&#10;QRLVHaqkl0stt1lmgQ4t8+Mrxw9y4fZ9WLJLH0UqQqjyguluqw3aSBYUlZNTEaRryE2jYqlWJxmB&#10;oeEoU648ypUug4r80IsVK4KiRQqhaLHCtIJ0hfNZMMTBMG++nBYhdo2lrd8wFeGfCMAALg9t1ghL&#10;u7TGuu4tsWtgRxwY3g0HR/XBYapBN0rMqUlDcH76KFyYPhrnqAQvzZ1oEeKbS2eZ+ru7QqpvMR5R&#10;9WmS8udb1tpscq/3bLcZ3t5R/Ql+P5w9ih/PHCYEDxKAUoBShXKJ91IBqjnMFqq+jTbYwatdBOj+&#10;tbi1bDrSypVA3k9+g8CA4qhK97dCQFGU4P9ZiP9bicJ5UIkAVP2fwFeVVqNSIMJqBiMiPBLRVICR&#10;VM4R/B0rxtdD5+Hjceftj3zHnVChYWPUymiDmvzdK/H3nUH3V8pKUWE1jVGjaNWDaTmoJQugNm1R&#10;nuf0nz4Hlx+9NK9IbrLmGlb1ho1+ojxGkzscwY89khBUNLgxobnt0nWLLFdq0NibA4QFq9zroPTm&#10;1mJAeVj1fjYMvwBFU/2fAimufk/AMuMxNpiCCnAdq9S3bK43zcDGYw2mvmOdG+1vEgEq1L2ghWcO&#10;is4MwLyOtmcbn8v1CbYIMc2tm3WmoFG7QcJMTWGsF0gX3V+m5maKAPP/Jfh6T52KFoMGcbmdtTJR&#10;XZ83t0hn/t4zseP0Waw7dBhthw/nN9+SnMjyWqPweonqp9w2CznKR8Rgyoo1GDB1BsLTm1kUOJo+&#10;stxg5worNbeXH6VSubPOFAFWe0ANiS8IqHLTC2KQ6DQb7oolpkDkmQcaZx/WB5oiU2oVyR1RrUEq&#10;lm7fiwGTZyKR56svcCQBY70/zF1V05LWBFdbG/dLQZbIzPaIyCDoMgk9WigzXAjBZ1E8pYKg6g8z&#10;s6xpigIJqkfTNeUKvweljNBipnapvxttwGQG1LI6zu++eB3N+g5GjcYZ9n9ZW0Odp3N4rnoR6F6H&#10;r91H5zGTUU31gPwfK/NDmrZhO2bSta+UlGLwU1c8wc9103PLqutrO2wMDl65x99BEfEW9v9X4Uc2&#10;gS6wCp/qaRkI1VD4qc0MgFX5UZenAqxUvgKqVKmCgIAAlChR3PoHC4YWDClUgFaQCjCvqb98+RUU&#10;+dgaR+eVGvzsT/g4z8f46I//CxUK5cOgJg2xqHNzrO1OJUgIHiQED4/oSSUoEPbB8XEDrGnM+elU&#10;ggTh+VljLEKsGeFur5iFB2vn4/P1i/Fg3WIbnPTZtnV4sVNd2XbiLQEolfedprYk/H48ewTf0AVW&#10;3Z+2yw3+mvD78sA2vNpH93cfXd8dK/GWLvCdtXPRthYh/5scCChcEIEli6MCYV++eFEUL5gXhQvk&#10;RPFCn1nD5xoVy6NGYCVUrVDBABgeXBsRUZGITEpCVON0RBKAQSyc1MJhKQucfrMXGsxqMe8E0fuo&#10;ykJG4GhEAEZRGNTi+3H5rDYtuGUWgliYVW6UhkM37mE1lX9gvVREMH+rTeB/6cnDNIqiIYwFdwTf&#10;6dFrd/Hgyx/Qe9IsDJ+zFAu37MPmQ2exdP8xLNh3GIu27bOOANUVWeb53sREXgTZRqEmfKwu0WcG&#10;Od+27JRAsmYySrXunoXmf7xAatD7AILOtG5igf+PqUKaA68JBKbWztXux30fgM8fhAldKIqsaUwX&#10;A54NXEBL7MLlrhq0oTuv2Z5qbiCmrl3Lby8Tyd17Wv/e2DatMZlqb8+FC1i0dRuiMjP5TG2tCYzG&#10;AbTuclSJ9bv3QDJBmmPdgSOYsnw1QljixRB8XjOY/858DaKpgrKDHlSESs1825R6DaS9ZjPv3UzP&#10;HOAECH/4abt3nLfPenIwVcPnVXzZ7QcOxzy6eAOnzEbV+imU13oeDy4GIWZKqUlBNkJw4zYvbWvN&#10;YSza62fZAPRBUCpL8NP1VNIb3HRtmlvWtaTgZHa+b1lWo1E61hw9ZfMr12CJ7X997Ve9YjBVWhKV&#10;8Yw1W029ql2YoKYo8drj5zBo5kJUZkmvJjoOfA6GejZZdUJNQ3cdufkIbQaNpQppQni3IkzT0aib&#10;N3iEFGAYXeGwJi1Qo14D1IyKRSA/8AplyhGAVVG2XDmUKVPGN0BCIYOfS/Pnz5sdES5IFzlX7o+R&#10;L9+npgA/IQBzcv1PH/0G5ekq90+pi8WdWmIL3eF9fdvi0NCuBsHDI2mjeuLE+H44N3UoFaDXXvDc&#10;TLrCCyfh9rIZeLB6LiG40APgxqV4RhX4bLvq77YQbLvwDV3g788eIwAJwVOHDHpvD8nllfLbgy8P&#10;bsPLPRvoMq/Hc7q9Gvjgxup5yAqpgiK/y4HCmui8aGGUK5ofpQvnt/H+itDFL1rgMxQr+Jl1g6tZ&#10;ieAjAGtUDkStqtUQWSsEYQRgWL16iEihAmTekweiBrddRk3CyHnL+aF2QZXUpqiZkYUafKdVqb4D&#10;0zPpnrZGLb7r2nzXoQRYSAt1a8tCxXqNMGzhUpx/9AKp3fuiBt9JlAGQ+ZPv0b8/sXV5ZL4ISmuO&#10;2Vt24/aLd+g3foYNICLAqGCTJ6DAXFr/gRi1ZAUO3byHiSvXWR62ICBBo+izzB9iMn+gOQgqCOeA&#10;qWdwULbj/MwpOIHQ3y32h6Db7hSgf4T3vTdEr4nwynaD/cxThHxGpe3JErq92SZ3uLMaNGvQEwKw&#10;fSfm9V6Ys3kTxUkrA2B0y9YYMX8uPayzWLhru1XpaSzA9+Drifpde5q7XL8rvVVeL0eHwcMRl9mS&#10;H6nG1/MCHwKhTODTNvUIkcyMoZxXGDumtYCjY7MMeAKddV3jj6egg/rrxjJzqORUG0Br+0e3QMBy&#10;M7w5CLrBEZy5/VKAUlwhzGDrDh7HMrp9c6iSIpk5wlmq1kxrispUQ7WktgQqgUjAsboZgYPQoAsi&#10;mEQRINEEXCSfzZl/sMOCH8ysAuOH/YNl7jg7xwc1a35CM8DRggi9hl16EuIdzY0VgCxCaynvQVME&#10;T8OFbTp50a5bK70FajVtgdoE4+FbD9F7wkzr9eGa5Zgb7EDoe04dW51KffvZq+g8eirK0uUNlftF&#10;CNZIaWo9TtR8Ri6wAFiTAKwcEoGqVasjqGoNVKpUxeoDyxGCxYsXI/QKEX6FqQSLoWjRIihQID/V&#10;Xx7kzv0pChcpSPgpSpwL+VQ3mOdT7uc+jSTz6e8RWCQPusSFYH6rVGzskomdfdriwJAuhGB3usXd&#10;cXBkD5yc0B9np6i5zBCmw3CBENTw+bcXT8Od5bPxYM1CusGL8WzzcrzYvhovdqynG7wZX2pOX7q9&#10;745T+R3ZjdcHd+DVQbm8u/CGyu/57rV4vH0lHm9baU1gzs2fjMaBZZD/f+VAifyfoGTR3ChXqgBK&#10;C3ZF8qFs8YIE4GcEYC4bA1A9QQTAqhWkAuX+BiE6NBzhMTEIS6qH8EZUaukZqE71pmZex64/wJJN&#10;e1m4paMa856GxqrO76Zmc/7uzE81BUC+YzWRCSEAg+kil6/TEEPnLcH1F1+jJSFWkeoxjN+D5mtW&#10;0xLV5QmGAo4BkPvUNEpR/3bjJltXuiAFtJgndaxBjIWzBglRP+HAlMbMT91w9t4TrNh3DNUbphvQ&#10;pEalJv3NDc8lmLk6QJkNwkDA28g1Ok/fK825ruqd4foEC8IOckq1zUWD1UHA9Q/WdgHRdatz6zK5&#10;shoPUG6uRm1RhFlzBEv51e1G97QH1SXXpfTc4AYOYOrvmyJTIIVWl7CcuXEDUnr3ppvcBVlDh+HQ&#10;5ctYuXcX79We1+iGJv0Go9lADZ0/yNLMQUOgYfKb9deIVAORo7rqO5pmoF5bNXDOonqjAqLSSyD0&#10;FBwJzSBguF4nq71VMoaocpgvud3A4YjJIDQJI/UBti5cLKFUR9hx9ASbTCmELy+eILMuclKCfNk2&#10;OAJLOTeStEz1hlJvAmD2yDHMEHEqxQjT3Scv4eydx2jQsSeC6DYGMSO1GToC0zduRjJfXC0CQeCx&#10;LnC8n+r3Ymk1WHoHJjVEjQZplpFUP2iVtYS1VdYKnDxHgKmp0p4QEzgViPBXf6b8uOxSbTPjuQZL&#10;QZPnBFMJ6FpW30eIee0MCUwpVT5fIJWrhhPbcPKcdZGLbsUML3Dz/BM3H6LflDmoSYVnSpiZ0N+d&#10;cOtW/0PAbjpyFn2nzbP6Q0XA1a7Queg2+g1dtOr101E1IRnNmfFqBoWgepUaqEoXWPWAJUsGWD1g&#10;cYKvRIkSBCBdRKqiwnQbC9BVVMNo1QeqflABEtUR5uU2jScoU1MazaURUiwfsuhyTs6oh7WdM7Cj&#10;Z2vs7tce+wZ3wV7agWHdcHJ8f5yZNBinJmgI/UG4PHMk7iyeivsrZuP+yvl4qGHsNyzA081L8VTz&#10;eexYS2Wnxs2b8Xr/ZrzcuxHPdq+3ur7XBzfh6a5V+HzLYjzcuhhPty/FgfEDkVg8P/L8Sw4UIpxL&#10;FsyFMoRz+RIFbLl0sQIoE1AYxQvnMStGZRtQNB+qVSjtucEVK3nub+0wRMcmILpBQ4SnEoD8LoKZ&#10;t1Rgnr/7BNuOXkAVAlGDHISy8NcoMTYQAt+ztoVI1RFUNfh+Ahs1xvgVa3H05gO0HTgqG05SYYKM&#10;A54//DyF5tUHhirv8J1q1j81V0lU42CDD8HF92kjxxAmtVj4qevclS9eo/2w0VSdFCaEmtrSCZgG&#10;Tbuur16P15Cpbs/q9+TKCm6CFc22E4hO3TnwedFhLwqs1JmiyIr42ijTNBcBVvTZRaBdxNhb1nn0&#10;VGgCm7Y3YCrwJfekMuvVyxcR9iLADXmcmw/EDWnv2QAkE6DT169Hak+CuW0WhdIhLNu1G3Xbt0NS&#10;l868f39CjtZvAJc1CIKXphOGqVxO4b4cE1asQgtuDOELq0eFJxDWUdCjHT/0jOZoxYMT+bKT9RFS&#10;9aXyh1h36CRmrdmCFfsPoWmPvqYIwwmqfpNmYNuJc+g7YSoV214s2bzLIrU2SKq6xlmQxDNFM133&#10;N+sXS6vLl6vAiR2vl6TIMz/mE1fvY8T0+dbspd2Q0Vi6+xB6T56OXhOnYsHWXdbcRVNgqtF1LOGp&#10;todhqZloxh985sZtFhxoNXgUajdqhtpyQXyZTPCqpeG0+IyZA4eh5eChVItUlynpHgSZud28Jh+a&#10;QOPUqoAncyD0NxcZk0siBbju4AmMWrAMgYR4QvsevA7P4Udzki7twOkLrN+w1y3OcyVcSawS17kT&#10;6pq17sBJDJm31CrIVbWgAIvuZffkx6N2hcntumHQ1NnoOXQUKlcPQqUKlVC1chWUKVvmfSCEqk8A&#10;LEpFZNuKFaYCVLvAnAY+bRcUC1FFKUqcjxDUqNJF6FYKLGFliiGpTGG0qFoCo+qFYllWCjb3aInd&#10;/dtj/8BO2D2oI/YP64pTEzV2oAZP7Y9zVITX547FgxWz8PmquXi0Zh6+WEuXeNUcfL52PkG4jMpu&#10;GUG3Es920nasxIvdq/CS9mjTQtxbQ3CumYX7y6bi9PgBaFGlBIpQ+eXP9RFd30896BF05YrlR6lC&#10;VILF1e2tMErZzG95bQToUsXzIbB0cdSkAqxJBRgVEoro8AjExCUiqn4DA2AYlV711DQCsBXO3v4C&#10;6w+etPo81evJvK5w3nINKrLq9J4q8hyp8Y2HT+HQtXtWqJdMboDa/Ia8MQWp7n3Q9E+dad25oe+h&#10;+B5k743wFFC5XQGSmeu2YsvJ86jKvGtjE6pA9IOsUnc9/2vKnEucbdymY22fjuHxynsuL2bnR9+y&#10;WxcovdGcCSSaQOuUn/Y7887RNak0+Y3HyQX2RYSde2zWgd4l3WGLBCsgorpAX6pJz8MoxiatW4NM&#10;AnPi0mU4fPMmUrrzm2rdlgDsQuXaCcmdO3OZx/vqDrPnD5b6pOUIS2+KqavXYeiMOahD9RPLi8bS&#10;/a2d2tgCI7tPX8Co2QtQrU591KGrt/vCVYzkh1c6NBpTV67H4m17USYyDi37D8WByzeQTv+6IjNR&#10;Okunuy++RNcR4xHKElFqzoIiBIalfCk2xD3haUPW+8DiqTfPra5SryF6jZ6My/efIb5pKyTQBdx2&#10;6iI6Dh+H6skpqJJYH2v2HUHrQcMs4imXMYIlcXW6kU279sWBa3cxdPYic5M7UZUu2b6fyrQvirOU&#10;r5DUAMFUk03V9WzbPnQaMx6dx47Dol17kUl5XJHKUe6muplZHRxVgEYGlsltNSNMa/uWdaxLnbl1&#10;XaNUfD2WVP1w4s4j1OVHod4BIc3kOmfSbWpFBfgIQ2YtQkX+X4KZub+8p7m/XFaq9dos8SvVT8W6&#10;/SfRa/JsVKSqDOPvoroh3UfPo0ixRuWQW5TVZxCqhkahYpVqqFy5KgKpdkqWLGlBEH8Aqg5QJhWo&#10;uj8BUK6wc40LazIlqsDcuT5BfrrExYoWRAluq1mqGBpWK4eWNcqgQ1BpDIipillNE7Ghayb2Ugke&#10;GNIZ+wd3wiFC8PT4fjg/eRDOTxqIc0xvzBuLh6tm4gsC7dGqGbi3bBpV4QwCcS4ebpiHh5vn44tN&#10;8/Fk0wJ8sWEu7q1SE5qxuL5gDG7MH4srM0dgVbfmiA7IjUIf/wuKfPonFKebrnl+y1LhlSmS19LA&#10;UkW4TDeYy7IAusFlqQ6rlCEAK5ZDMAEYExqGmIhIxMTXQWRyfYSlpCCU7m7VBikW+Lv97Cvm9w0I&#10;iE00hSer2bQ5gmg1tcz3EkiPozaFwPbz17Hv8i2rIlG3xSDCL5jvz38oLcFOCk/Ak2mb2+egKBA6&#10;81eKqitUQWhwIwRrEsDNqLquPH6NZIJHbnmkviXfMXacHwQd+LTsD8P/CY6W+kHQjJ5XXCeBSa6w&#10;BI68OAKN37mN1qLtXSl6qCDlCjurZ03DehsIBbM6hFQdRX4JJRvAlKZuc7HtCUYFRHgP6/PbRfB6&#10;bwpkRLZug4Hz52DNgQPYevw4Mvr1J6w7Wr/fZMIumdfUmH9JdIU1bmCyGnjbtbrZcjK35aicUAdt&#10;CZDLj58jVcqIqk+WNXAIFm7ahtHT52D9vsMoT6jNWbsFizfvRjDVRRiV0/CZC7H95EXE8wPcc+4a&#10;Og8fSxClkuodWHo2w94zlzFx0UqEUrHYZCZtO9C9VcBDdX9eNzrVLQqIgp/VA7by6v8UfWvMH+vo&#10;xds4dvEWopq2xJIdewnlmahCGEt9Sb2tJgB7UnFWYykod1JuaBQz2i7ee8C0+Sgfn4ygVJbkVLgT&#10;Vq4jFO9g4Ix5GLJgCYbMXID9F26g/5TZKBUdj7KJdQnfLKw9fsZeVpVGhBShEsr/TwByUKvV7D30&#10;nDk4almgCuGH4J1LVZDcyLq/bTt7hWp0BQGV5MGtKd0mgr1yWhPsOHEJI+cuQ0X+H3J/bORh3tPB&#10;z9UL6jw9l4ZF6jh6Ekv/VIRzvwCo46oQ/nWpgDecuMCCYSQqhcchOCIWFStVRrWq1VC6VGkEyP2l&#10;siuoOTHo+ioqbOqP2wTBosUKmQtcqFB+qycsEVDcACgFmJeAyfXZx1SB+VG0cAGUZlqnanl0jK6B&#10;HtFV0ZcAHBRbDROSQrCkeV3s6NEchwd3xNGhnc1OjuyOcxP64dxEKcGBuD5vFG4vGo9bC8bh9sLx&#10;eLBsCu4vpS2bjLtLJ+LW4vG4uWAsrvG4K3NHEH6jcZPbbizSaDMjMLU1f9vCnyH/x79D4Zx/QEDe&#10;T0wBCnRSgEorly6K8sULoEKJggZF7a9YqhCqlC2OYLrAwYGVEEMFGBsRjbiEuoiUAmzM95CWjop1&#10;6yGD7tbjr39CH3o46hKnRs81mc8EPgFQwS0BsXpKU2w+dh4nbj+2etjyfDcCX2gm37Pqb5UvtK73&#10;6AOdf/qhCZD+atCZg6F5KUxrU/FE0nO7/viN9TipSHCrXagFVfzOc4BzMwhmb/etWz0hzWBo27nM&#10;4/2DINkgVHs8DXNPWIW3aGVCpjld3jaDRqAhwach9CLojgt01nOEBbJXR6jlPoSQ4Kg6QUFQqu59&#10;ZNnuoz7DBKALfDgTyAxm3QlABT0WLsCey+fRduggiwZrcNTkboSfFB9BZ81mmPorQMFPDavr87gc&#10;1Rs0QNeRY7Dx0HFEpxNUfOjafHFz121GlyGjMIlqb+O+o9YE5uClm8jo3o8uI19ik0yMW7ACO4+d&#10;w9h5yzCLErxmEktLvjRNRKQ2VLtPXMTC9TsQqnotwi9KzQKk1JiBVFJY7xIe6/rtCmqqMwxJb27A&#10;W7n3CIZOnoO1Ow+hBz/25Tv3oRZdRzURkHuq4d6X7dyPzqOoCPnMCoQEEjYjFy3HpiNnbEAAdaVT&#10;lDSI/1uxiBjMWLeFrvkeus1ZSGrTCVuOneG9WKI3bmKAKReXhOYDhmPQgqWoxGsJYp5Jyf1XlWf7&#10;mKodnlNhBiNeqzrBW5YfjCqSNxw/j7lbdiOQiqJmk2ZQ05WwpjR+GGXqNcCKPUewZv9x626lgQ7s&#10;I9Ax9gHpOO9Y3V/NdTYdu2BDXlXjR6cotz4uDbJQo2FTKr/jGL1wBUrz/w2i8qxZOwJVKlen+1sV&#10;5cqURenSpangqOoKFSD8ShgAS5b03GA1iSlWtJjtL6rgSNGiKK6mMmofmPdTU3+fUWmZCixSEMWo&#10;EmsQLB1ia2FI/QiMbBCBMcmhGJ9UG5Pqh2BuahRWt0rGzm4ZODKgHU4YBKkGx/SgIuyFMxN748LU&#10;gbg0bTCuzdIQ9yOo7Ibg8vQhuDJ9KK7OGkG1NwZ3lkzAg5XT8HDdLLrAM3GLavAk949NS0SlXF4j&#10;7Xya47dATnN7BbtKJQsbBCsGFLLlqgReKarbbAASjEEVyhCAFREZHGQKML5OkrnAkQRgRNOmKBUT&#10;g4HTqFDf/mA9EipQcQt4Un8CoIEvsyXK0KNQW87rL96hfrtuKM91KbOaAp+CIxYl/jUA/ztzitAp&#10;QAc7mQOW9SBygKNpiK7ahMG5O48xbvEqlE9pbPWN2QD0pXKbo6mQ1D1TJkjauIbcrtSgJ+ARiF69&#10;M8HIc3Wei+gKhuYWU+UpEBNKMdBp7ESsPXYaaw+dxOx12+0Zpq3djNGLVzy86jEAAP/0SURBVFqb&#10;YSlCdc/TqEcyTwlKjQmAgpTXjMbfVX4/UEJnfj9ShrqGAMbzaepfXI/bdl64gAEzpyGsWRMkCZa6&#10;no41I7SZau4PD7TesqK/yYR3faY5yiTEYtSsudhEyGlkFY2B1rhzT+w8eQGRjZpi+PR5WLvjIEbP&#10;XoyF/IAFM/V6qE4XbvLytTh/9QG2Hj7Ni/VACDODusVpVrawJhk4SFU4bclaU4yCluA4dfVGNOjQ&#10;jeqtaTYAY/jCFcDQ7HLhylhUQQs270L3MZPRqH037D5+EWu2HUDXYVSY3GfRWP7woXQ51vK5m/ce&#10;gGqEVTgBpSYy64+etoESKlD9qTubBhmQIitL5dWDalHAzh8Ujs50i5ft3odAlvI105ta/WBok5ao&#10;Vj/NIKMgSjBhFZTuWS1VivN/lCloYmqQy4JsdTWFoGm9RlomyhI8igKPXroGi3YepAs+ic/W2AZH&#10;qM1nD9G5zdSAuQVKEZKj+PEcvXqXLldjfliZBkFBVS6tAKh6Jf0PaiaT3KE75vGaVRo2Q3AqgczC&#10;ojY/tvJ1G6HFwNFYd/QcwujeV42tg2C6+1Vr1EL1qkGoXKkKAVgeJYoVJ7yKGNhKEXxly5Qy03ox&#10;1QUSft40mho8geu0IoXzmfpTHWCeXDmt33BRbitRIC/K5PsUKdXKY0TjREzNTMLszHqYl5GIuZmJ&#10;mNcsHgubxmFZRjw2tK6P3V2a4EC/ljg6qC2OD+2AkyM64eSoLjg9rhvOTuhBF7kXYdgXlwnBG/NG&#10;0y2ehM9XT8Oj9YTQxnn4nHZ/wxzcJQiPTuqHwUlhKJ3ztwTgv6Dgp7/Lrv8T8KqUKWaKTzCUCqxe&#10;PsAUodULEozaVoPbwqoFIiJIs8GFILZOPVOAYY1SEJLWmAqwLjYzPx06d8uatFRKTUc1FqYy9ffW&#10;KDGlCDtN7H3vy+8xYMZ8FIuKt0BVDeVlvsOgdCpEvkdB0+BJF1UTK9n75bt1ZgCku12VhZryltUJ&#10;0pwS9CDmKTiZA2M49wc3a47z955i8rJ1Fm2OFNgcALON4GtLsUG1aAMcEIA2YEMHTxmqraueKUwt&#10;PHisjo/UOfToLAine9PUoyOI/3tq777YfvYSxcZptBk4HKH8DsLo0USwYE9s1RFjF69mwX4IURRV&#10;asZic/TQq0sy9SfXWFFkL/UUoWeCoQZlcBOpC2o2/BVVX3L33gRfN4qlLMzcvA0zNm5EEN+VhrmS&#10;6nNzkmSrPqYGPaa2TeqQCrAB79mIIM5RMSEemw4cMQBG8SMK44sbNXsR1u45jGAquimE3JrtB7Bp&#10;/wl0HDLaenQ06tGH7mYbusO78PD515hP9RfBF5ZEgquHiNzaFP5j1x+9xEi6ydEEQSxf7OgFy3Dk&#10;yh0s2rqHP1B7m8VJpvNsUhT+sA25PJ+gHblwOaolNUJ7unEXbn1BCJ5HQ5VMlNrxcpUJ2brMFLtO&#10;XURTPo/6BKodYghdbwUauo+aRDXUxNpGSRkqMCAV2GHEOExYshql4+rwHksxddV6VE1Wu0IvgKE2&#10;gIKxAKiIsEb5kEWoSQ1f5Id9g9VsRupVmVDnC4YCZ89J07CYL7/n5NksVNqgKguTEF7PmiWoVOX/&#10;oLZMuof68XabMA3X6MI07NzLMr8ymmVaHetLZQJvz0kzMXHVJt6rJQsV/ia8lrv3+BUb0GPsFFSN&#10;q4dQFgo1ImNQIzgElStXQcXyFVC+bDlTdVJ/qgPUAAnly9ItLl4UJenqlra5QxQdLkwISgUWROHC&#10;+S3oIdUnCHpu8J9QpGBuG2CgFKETUaYI+iRFY1ZWKlZ0YsHUmda1CTYQeOs7NMbGDqnY1ikNu7s2&#10;xd4emTjQtzUh2B4nh3XG6dHdcXZiL5yf0hcXpg/AtblDcWvRWNxfOQUP187Aow2z8cWmeXi0mQDc&#10;Mg8PaffWTMdBqsgecTUQkJPq75P/hcJUgKWp8ARAwU2KTwCU+1utXIlsAGpbOW4TJGuWL4mYWjUJ&#10;wBqIDg9DQlJ9RDVoZD1Bgukd1acrdunxS3QbOdGatVjQg4WWC4BI5VVq1JiK/CxO3njA95yGqnx/&#10;ahJjSl7RYeYbjeiiagwBTi6roBaufCPI+RSfttXmd6UhzTIJFHkRpuT4/s0tZZ6wIAXhYJMscVlR&#10;W52vb/L2q2+s0XRNPp+atOgca+piLqVMys1ra6dlq9+jShLowghkzWTYfsxEpPcbSFe3g7XLszZ5&#10;psS8+yoSrfar7YaPweUnLzCdgkbeVHy7rtZTpaEGOeg32AZG0PNP5Pc1Ze0m68LWuN8gmzFRw+97&#10;cxWricoQLnv9ljWfsbZ7EWRFkwdaquPSNWhCXy4PHIy6Xbtg4soVOHHnLpoPHoJGvXrxfO73RXjV&#10;5MWWac0GaR5kXcsXAaZp3es3PQQ51On75uMXWLZ5J2o1ZsmT0gTLt+wx5VeRkBgzfymOnrtON/g4&#10;YqiO1PdW/YHDCUopvxsPnyOtI18CVZY1XaGqC05raoGJu8+/QsdBoywIInXWiQpu3pqt2MzzGnfr&#10;TSXHkoEvXf10BQQpphZ8qP5TZhFe6fygM9CmzxA8evM9JlFO11SAgOdooiPVKyYxc+w+fQkJylRU&#10;nGF88TVYSq+jK9lzzBRUSUq1tnPWiJhpFaqnVkNGYAKhXiKKynfRMsykVK+U2IilHjMiM5/UpQZP&#10;0PGuDZ5zRZ07bIrMz3R9ZVx1QwtJa47JG7Zi2OJlVG0KWDTmddpZ31F1bzL3OJPPq4EK+Lv0mj7H&#10;PgQ1XbnIAmPorEUol1jfmliorZm7p1MLlfj/zdm0E72nzEZQ4+YWwdbvVlN1pt37Yx1/20SuV4mO&#10;R3Wqv+phEagZXAvly9P1LRVA4JWksqNLS+WmerzShF5FNYqm+nOKsETxwrRClhYt4k2lWVjd5NRf&#10;mArQA+BHKKhuZdxfqmh+VCNY2seFYHb7JtjYswV2EHA7+mdhz8B22D+oAw7QDg/tiOPDO1P5daEb&#10;3I1ucE+cGdubqq8/Ls0YjOvzRuLm4jG4u3IiHqyhu7t+Fh5vno8n2xbhi20L8Xj7AjzauRAPt8/H&#10;rRWTcJCudNeYqihO+OX/5Dc+AOY2wCnwIQXo6gIFQFkZwrFMUQ+AlXmMABgVVA1RtYIQFR6KOHoD&#10;UQ0aWk+QSjFxmLRkBfZevo5AigHV+0m5ScXZwKh8v6XrN7QP9Om7P2P0nMUoQTVfkx9+MFVQMAtR&#10;vcOgFi357vUelU9aI4gWqOAI379ze5WqP3G55AZYe+Ispq7bgsoNU019SbFFmXrzUrmxarjsgKim&#10;OcPnLsRGQrgW85/NJ6PjfKrNKUW5stYAmQWvU4XhdCVVRTRr43YsP3ICQ+YvNkBEtG7Da7TjfXQ8&#10;BYfdk+42/w+18T199wtMXrIK1fl/WECjW1+L/Nok6YSyVJzVG/I5t5w6Z9UHiQo8dPembfXqAz03&#10;2KsDdO6wZ16AxIv+evsplOj6hjZvjpbDBuLQzauYtX4Dv78WdI091WeKUe0JuSxTtzi3nK0AffWA&#10;Xl1iT+TYsP8QVdyXmLpwBarUb2RNSjYdPGlQq5bcEGv2H8WTl99hEEuWWoSSBhxQ/94YlgL7zl3G&#10;7lPnEdwwzdrfKZorhVaTCmjA9Nm4+uA5GrTpTHWmAVc7onbjZkhq0R57Tl22+YUFCM0/Emf1f/yh&#10;qQojmbFCeJyiwQoctOs3jMroFRrxR9DMcGG8llq9B9Ndb9ytF3bRVVfAJYTuRWDdBug4dAyOXrqN&#10;0XRzyyfUNzhYo2CmFes1RDcqM02nGRCdgE4jx2MD5XuVeqrXYQYlYARMNVdRX0tlSoMPS/Rf1fnR&#10;/OsBw3huVZ6jtn0atLTDqIkoGZ1oQ+IrgGJuOP9XmZZDM9oikO5rKjONRnwOZYYqTfd88c792Hr8&#10;gkGuBo/VB2HuLe+h5UD+zmozuZTur4YGU0PqcLocmvy8cr0GGMV3OJtqvCrhVy06BlUiolEzIgqV&#10;KgciIEDRXlkxqrlCVHUFzK0tXqggKpUqjXKlBEapvmJUgjyOACxOK8xjNIiqAZCKT6NJC4CfffYH&#10;5M31EYqrl0VAUVQjCNODAjG9bWPsGNgWBwi7AyO64ihV2onxfXBqYl+cmzoQV2YNs3q9K7M0bNZQ&#10;XOL6ldnDqfpG4vbi8bizcjLur5tOV3cWHm6eiyfbF+Pp7mV4umc5nu5chIc7FuDB9nm4uWoyDhCA&#10;ncIrofjH/4J8VIEFcqkO8DMDoBSgTPCTC1y9QgBqVChpLnLJQrlQPqAgqhKQ1cuWQETNqoiuHYyY&#10;iHBzgaUAg+olISGjOc7efoCOVDsl6ybbQKh6H8HMD1KBcn+LxdcxhXP/5Tsb9ag831GtjKzs4Iii&#10;w9WZr2rwXAMn18s1SEHvqXPQeuQ4usUtDIBqtqJGyaUI4DHLVmMJ80Jlfo/h7eT+cr9cVlpkFtUj&#10;QagZ6ORN6DwNn7b77GV0GTOZMGzmQY/HCHAGP3kI9Gys3o/foXkXXI+mx1WtaQaFwHJs5XdULa2J&#10;Qbc2oaKh7GN4D5mAGUc3WffV/tX0FtdREKmrpZSo5kYWiJU3s5u08fvWcFyqJli2Yx+6jhnPZ+6I&#10;5J4DoFFw1K5Q7u/7esBfw091fg58OkYR5WgWBik9e2DX5fNYuGsHIlmwCLCK5pqbTNAp4ivAefD0&#10;6v48+DnweS6wpbQcGw4dweY9B7Fy2x6UpWJoTQm6jAqwNtVSFF/yCbqsN+48RbK6pvFjVve3OL6w&#10;eH7Ix6/cwoxlawmmNCo/SmbKeNXz1UxNR4+JUw1Ekcww6roVwx+vCl2yQVSWC6k2VdenyJGN3mLd&#10;3ljKZBsVIa+lgU+7j5hg9ZFBCnIw80QwE0UJaoRLfUr89QR0aOMmFgTRsPwjFyxFi96DsOnoGdRs&#10;kGZ1bQ5cVajQRi9aYQMyVOO1NdfIngvX0axnP1Sqk2wubiVCUl2fWlOO12KJ7wHLg57Unkvdskp1&#10;1c1VIHznbd+LMUvWoEJcMp+R7q4aOatLnkp5fgCqW1E0UH2RSyUm89hVmEwXohw/ripUHPoNz1EF&#10;dho9GaXi6ppitE72dJP1QZWvWx/T1m1GhyGjUK1OA1Ph4VIlVO4R6c2wbPd+tKfyLlEziAowmgCM&#10;QvWQMJSmwtMQWCUJqoCAYqbqVH8neBXNT0XEfVUqlEO50iVMEZbmMWV4bMlihVCELmXRwnlRVG3/&#10;1AiaACyosQPVRzj3H61/bTm6yzUIz+TA0pjcshF2DmyPw4TTMaq705MH4tz0obg4ewSuLxqHOyum&#10;4O6qaVR5U3BzyQTcEPSY3l02CXdXTMaDtdPxcMMsc3cfU/k937UMr/avwot9K/F89xI83rUYj3Yt&#10;wm1e48DIHugaWRkBVIB5P/kXAvB3KJb3EwOg3F+pQLm/FUsUQq3AcrTyBGAeBBCClUoW4jF0kwnB&#10;iBoEYK1gRIaGITaxrgGwckw8FmzZhrnrt6BifF2rv7P3zfwsNS43swq9jur8wE/eeoi9Z68ikHkw&#10;kPmySqMmTJtYIVaT+SSIaj+I+SSoRSuUZD7LHDQCB67ctaoLAdAFPNQ1rgaB1GbwCOw5fw21WbB7&#10;PUY8szo7KraYNlJvXRBGmFUgJEcuXoGDF29YvbpGqlG7UsHSAiWCHY+LkvlUoTONVRhE2G04dga9&#10;xk1BZbr9mp9Dg4B4IxV5o0YriBfH8yulp2P2hm04evmODTsXScGSQNAJ5OrxVVfHqi2vTwEaABtn&#10;YtX+Y2gzbCQVZCc07K5Z3vpYrw51TXMBEAe+7JTfoAZCcNs0eXp4y9ZYtHcvlu3bQ0aoiqql1QVG&#10;NFd/ePKkVUs+e3uv3pCqsC6BpyiyFGJyV8KxSxfPunG9m6LB3ZAjuH59DJs6w0q6ECqsKcvXoEP/&#10;YQikIknij3f/xTus33EQQXUbIZ7gE7DkaqbywS/e+wJteg5EMAEYw49UkWKNxacXpwrGHScvWtBE&#10;L6Z6UiP0mzQTq/YeQSQ/WgFQzWG8UVsEPM8EQEFDo1FL1QybtQAreP/KdAulDlXXKFNdZTAz3JLt&#10;OxHLkrp8XDzGL19lIfiSVECrCcZ2BEXZhLoGQLmVyXyhI+cuRjVrO9ca5WLrYOKKNdhHF0cDw5aL&#10;S7SBFadt3GogVwln7jMzvnOFzeX1Lav+TpFjKb30Hn2t1K5G9abuaGqhX5HPV44ZtCytJj+WUEJQ&#10;UcBq/D2kfjedvmiTRFVu1NjaApblx9GJpfjBGw/423dDmfh6phqkOioQfgNmz8OoBUtQhXAMo+KM&#10;IPgi0zJQlaoliRl/9prNCOXvHFqvPtLatEO77j1RgeqvRHGCT0YFGEBVV6oElR4BGEAYFFff2AK5&#10;UJ2AqFy+tA0VVb5kMVQkDEtyuSgBWIwALOGDZdECeWxIKam/Ank/RgDBWK5oIdTk9etXKYeprVOx&#10;b3h3HB7bA8cm9MGZqUNwYdZIXF00HndXzyDY6MbSrRXg5OLeWzXV3N3Pufxw42w82jSH4KPbu30R&#10;nu1Yghd7VhgAXxKAL/Yuw4v9K6kGlxGiMwjAnugSEYiSVH95qQILfvZbAvBjlObzyv1VHV9Fgq5y&#10;ySIIrVwBtQMrohSVrFRgIPfVqFAcVcsVR2jVQMSF1EZ0eCQiYuNRKz4RI2bNw+oDh+lpNLYqHVW9&#10;aOANVY2oKiKIeaIK87karesbmbN2K4pFxdlHLhUUktECZfgeqvG91+I5Oq9kw0aI5gd9+vZje8+K&#10;/ru6P4v4CnBSe7zX3qu3kdlnEKrx/pFUPhEyKqhwXl8N+RVcqUAl2WfabLz66RdMX7XBApNSdxbA&#10;4PHORY5VkENurKm59238ZFKyi3btR9dREwj25ognMGxAE+7Tuapj1MhGQbz2LMLvOL/5RgSWAJjI&#10;70mQW0mPUd1BVdArYmvRV96zJvN51zGTsP7Qcf5PLanqCNK2fJ6OPdGg52BTgOry5k0U9t7VtdSW&#10;uc3cW8KeoB69ZAnWHjlCz5TfRVpjpPbugw5jxqLn1KnoM5Oe3cTxaD54EGHdjl5bU4NmEr8BBT6S&#10;BDxrD0gQqssd7ys3OEdoehPU5w+28/QFbDx6EiPmLEAUXTlNidmID6i5OLrTVYzlS9c/nkLAaBL1&#10;jL4D6INvQqP2fFCCTMGLZJYANjkSf4RQAm7y8nW83mKkduyBsXTP1BC5IUuuSH78STxGvT3U6yOR&#10;cjyZJUcDZpz6+lFZAkml1WIG6z1hOiYsXoXa/DFthGdBmD+0RqJRl7jeEydh+oaNGDxvPnpMmkxl&#10;l0pLo3vZB5tOnkfW8NF0vTNsoICZG7cjtUsvAorgoIstsElRTlu/GasPH6crsxFD5i+yZ1f9o0o1&#10;6+rGYxX0UCNrpQ6Egp9MoF60Yw/hfgCjFy5jhjqA5fuOYNLK9RgwbQ76TJhm0C6XkGRuchkCbNyK&#10;tRi+eCUh57UJVLsxtS8ryX296B4duH4fXUZNRo3kxojObIsRC5dj2HzCm/eqqbknCPEadZOY1keV&#10;mFjUbdYanfoOQc2wCNQKDUUUt1WtWsUCF5ERtREaUpMKr7iNiVcuoBDKFs9PeOVCqcJ5UIHrNQPL&#10;oHK5kgbGciUKEIKFUa4koUm1qEBHCbrMgmBxArGQmsPk/ghF8lNtFStApVUMwVSN9auVx/jmDXFw&#10;bF8cm9IfZ2bSxZ07GtcWT8DNFVNxbx2VHVXdY6q6JzuXcnkhPifwPt88Bw9ojwi+xzsWct8iPN21&#10;FK8IvdcHVmfbm4Nr8OrQGjyjO3xn1XQCsDu6R1dF6c9+ZwqwEBVg8XwCYC4CsKhB0IIhXA6tUgHB&#10;lcpZI+hS/L8r0gWuVq6Y1QsGVyqPuhERSElKRsPUVHTo1x+j5y2kqm7KwjydeUAFnpT4e+Wv96U5&#10;WDqPnYwX3/0V2+hxdBo3ET1mzsZqfvBn7z/BUH5Lles3RGm+I0VmowikHZdvodeYaSid3NCiwWoe&#10;o0IxOxBCAFZqlIo2dBl3X7qBJj36W2ClploiUB1WoZtavlFDKri2WHngKJ7+8De6mAesaZmuEUGX&#10;V9eQu5o9t7QBkUKDKk7Kz0WUo/jd1SCgW1JxTlm72fo9h1KlaqAGRYcFZGviRcGycNtenL/xiEDh&#10;90OY1e+gLnPdrNpo/PL1zP8H0YLeY1xr/h8Eqaq2+k6fje10zdO79bbWDClDx6P9vHVoOGoewjsM&#10;QAwZYA2gyYw6BKbcWWeJ6gHSmUZgRfD37z5pqg1yMHrBXPSfMQ0D583DAH7zHcaNQ8agQUjr2wfN&#10;hwxCl0njMXD+XPSaMYsQ7WzNYyIzM/gOWxtQBViZTdZGEZcjhXTUoAfxlJfqvRFDKZnMh9FoCZpt&#10;KZo/QAL/mdQevS2ym9rNG3lVs8dpwIQG9K3T+A827t6bx/RB4669kda9r424oIERMgcMIZimo92I&#10;sdAk68m8R6OefejL6/i+aEwF2Yjnp1MSN9MQ2dwmyKayZEnhNQW6+m01QVBPM80Gp/rDFIJMFasR&#10;LBmyKK87jRpvP3oDntegax+ry2vAZxlHCKtOpf+c+WjSewDh2R4N+HwaWVfzqUpm16Ybk9ShC9K7&#10;9zE3XtdIVT9HHqPRVTRirps39X0Frjp/e53A1Sxo/o7dGEFANeb/obrQRLo3Gv58xPyl2HT8HPZd&#10;uYVBcxay8OiG/rMXYt6OvdavV/OiqmO3XZ/3q8Prqf6xCd141ScuYuYevXg1S9LJSOT/l8jMGUql&#10;HtIwBdXr1kGNxHiE1U1EeHwcqtaogjJq/lGhBKqUD6D6KWKwC6IyiwiuhhoVy5jrVyGA0CpZkBDI&#10;z/WCdAWLWZu4auUCUIlpBR5TqXQR3yCigl5eSwXPkkXz22gqBfP9EcUIwPJUlNXKBiCM8EypUQlj&#10;miVj32i6vrOG4cKCMbi+ZKK5q7fXzsD9LfPw+c7FeLxnFZ7tW810Bb4QCLnt4Y5FdG2X4AnB92z3&#10;MjzfuwIvD6zCK5rA9/bQWryhvSQAn1AB3l7tRYF7xtVAmdx/MAAWJAiL5/sTShbKierli9FKEIBM&#10;qfJqB5ZFbarAACpeAbACIa9jBMqgimVRJzwMnbOy0Kd/f6RmteHv25C/dxvm847Wm0DtyiwaSmWk&#10;yn2pFhV+Y1etx7FbDzB303ar565BtRhFOKqX1OfvfsLO81eQ2qsPEnv0xI6LNzF56XoCLg3hPNa/&#10;P272HB7MD1FUP6pf7EfvZw+BOX/bHvSZMhPdxk/GkLkLsXjfAZx+9MTc5D5TZlmwLpFASu7Zn4Dq&#10;S1VGt1J9ay3P9rVGw25iII00LdWmEag1HH4y13X+sEUr+K2st/yugILa2WmunRaDhmErPZWDV+9Z&#10;lFjCoX6vfrxXPxuRWteP4zfVd+pcLNl7CGuOnMCS3QfM5m7Zhcy+Q82lzhg5GW3mbUH3nVcx4cxz&#10;tJm5DmH09lJ7kQG8TmNeU5auKLKW+/RDar9+iOmgEV06YM7Gzdh++hihv5ee0GzypQc06GksXf26&#10;nTsTZmovSBXdih5iyxZoOmAwJqxaid7jh2H8/CloN6gnErJa8B5kld2vv02sniNWQQVRv1kmops0&#10;o9ppTjnb0vo/xlCKq7mJWlzrmGiuxxBq6i8bzVIgigBUvVkMX7hku9r/xVMKx/IH1bKGtZerpxFd&#10;FAnWuiR+FE2DEwqQURlZdHk1+RLPVf0Gf/QwliBqSK1z1OA6jG6eRZJZiqjeS20VzbSfgNZgB9Wp&#10;lELSWUrLmnjt/jSEecU6DVGD7mKF5AbWxk5zCKu7ktxiKS5F6VSqa7AERcCl/nR+bUJI7QfVNlCm&#10;QEgQ7ylTO0Av9ZbVjKUK3d2y8XV5n0aoSpdYY7TJBS5btwFKJSYha+hobD51AVM37kAWYV2raSYq&#10;sqQPpvuu5WCWxGogrUpjtSfUHCCVk1KtaZAmOKqelMLfJBORdFmi1R4xqT4qREeibEgwKtSshsCq&#10;FVGaqq5s4c9QptCnKKt6sNKFCQCqvWJ5uC0PylHdVSxB6BF8gSULcB8hWEIurNrNCYgFfW3mSqB6&#10;hdKoWKooykgpFqPbSPAJgKUJjhJFctMVVoPjz3idIgRIKcRSYTWtXQ3jmzXAvpG9cH7OSFwj/G4t&#10;n4K7a2dS4c3DA6q7R4TX8/3r8OLgejw/sBZP9q0i0Jbj8e6lZs+439xdgk/26uBqg9+Xh9fh7eEN&#10;BOA6PKErfIdu8yG62X0SglAuz0fI83EOc4GL5PkDShT8GJXLFKKLG0B16inAkMplEVKlvNUP6rmd&#10;AqxC+FcvVxoxtYKRGBWFmPh4xDVORVKbNiyIu7DQ7cK0u020ozolTfatEc9VUNWlGEhkgSx3V4Eo&#10;jaqc2leuXR+6ky3Qqt9Q7Dx+Aceu3zWF1XzgCObPFt4w+PzIDSA+kJjxg6zXmwVuv4HWlEQurNrf&#10;tRk6CoOpJjedPIud5y7SE1iC1sNGW52x9mt4+8ZU/w37DOb9h9goJ437q9mHN0S+mpOkaUCB/oNt&#10;OPy0gUORpqHsrSnKMKT0GwQNntB6wEjCZSGmrNtsBfSivQexmCDrN3mW9c6qS0HSdPBwO7eRmrRo&#10;0AMCMpP/l/5n9RJpROiquUoSoa46wQwe02QQRdCcZRi+8zJ6Hf4Co869wdRj9zB02XrrPZJCodKC&#10;121Dby1rxBi0GjrS6uAb8H5dp07B0n17cebuXXpUywguus90a5sRcC2H8t6Dh9pgB00HDESzgWrm&#10;0p/PNJgChwVBm1Y4cvEg7j86g6t3T9AjnYmmfXqg5aChyOD5mkskR0zLlgSTYNaC8OHH1ZrrBFsU&#10;ARdN6GnmJUVblMYQhBouywZM1bBZCpW38obO0lhcmsVJ7mkCVZQmTpciU6mYKEnrk7hatyHrqWQM&#10;qISlBU8o061hNNdVgsrkKpsxc8lsm29ZLmV4U0VgNXcD3VGa9axoSqBxu4ueCm5V6X5UUst8QkmS&#10;XU0ZrEKby9mmY2kKmmjWLVV22zV815H5R4Ndg2iDoS/VfkUIgwVNXYv3MPeWy3KXKiWnIJCwrsBU&#10;E2mrnjCYwFXDaJ2rj0ZQrkbgC6Dq1qdmDQrEqHufglLhhKWBkC5RjcRElKxeBYUC1HC5EMoRdKUJ&#10;v5JUaCULfoLSRT5FmaK5CMXcCJSrWiw/yheh+imaG2XoJpYuyP0EZrG8f0JhubRMi8stJiwVRJBr&#10;bO4wYVG6uGeV6FaWKZbP3OdydJ9rlA5ANJVnvVrV0So6DJOap2L3iO44P3c41d94U3/31s/GQ7q+&#10;j6j2HlPZPaOie0GQCWYvDxKGdG+f71tO1SflRwDuX0n1JwiupMtL95f25jAV4JENeEV7xu1318zA&#10;gdE90K9OEKoX+tjaAeb79Hco9NnvUbLAJ6hQPC+VqSLBXo+PkMrlEF6togHenp2/hQuUKI3m8ydE&#10;hCGRAIxPaYQIquyYZhnMj2pq1JIeBfOEjPksNIMucfMsr7E6xYJF9/We+b4tfyjgwW2a2a9moyaI&#10;4LoGp1AU3xpAM08pqm/G47XNNYRWN0ilcofVtjS8VXvmkZZ0g5tY42MpTBv2jHnDgidZCp7QWndC&#10;uJqStdasdHRDKTDU9tWadTGVctMoSAqcSH0qiqzU3GEDqTc+pQbplcurqh91T1V9tsaajFCPLZ3H&#10;79ZcZD6b6i51b2tiQ2UsBas2q2ofqy50ssi2cqdpHQme6SswYO91pC08gGodCKHhE+gVzUVrArJG&#10;ShpccxsFWsP4u6f17otR9KqW792HkYvmoUKdRESSN9bkRa6z+gqryxzPkyV0oEmlkzVqd1ibBdk8&#10;Dbz7+WEcO70KAyb2R0yL5lSL9G6pstWTJEc0oafp4WRatvXmMoJGKk8AtHXuE+j4ANHcZss0D35M&#10;BUQDoCZN0tBaHSy16DBN9WkJNJuYnGDUBEsucCIAqu+gbSMATWVKmTKDSPHIFAGWOQBGEhSqv9PI&#10;x2q0rFTNUQQ/vUgDGDOWMmHnUROwePs+1NVLprLTcV4E1wcoZUB3LZ7nzK7B7TIDFM2tG/iYUdQw&#10;+Vcw5DYDl9/xVmfE+5ji1LW4rmVFE73j/O7j22dtxLgcQVc+kh+Z4OdFwZsjkh9CROMmCGnQALUT&#10;4lApqDrKEEwVA/KiPOGmhsBlCLqAwp8ggCCUKgykigskFMoX+QzlqIDKUcWVKpgTAfk/tnqzonn+&#10;SPVEU70eVZJcZcHBdSnTeHoVArzuZOWpBquU4jL3hVag+xgShMaRIeiWnIiZ7Zphz8huODd3GG4s&#10;n0ilNgMPNs7F51sX4otdy6n4VhoAX1HRvSbM3lDVvT60nrCje0tT+mL/GoLRq+97TfC9PrIOb46u&#10;x9ujG/Hq2CY8pyq8u2Ym9o/qjsHJIQgPyI2CigTn/C0KqDdIgY+panMTfIVQvWwRA2CtSmUQXbMy&#10;1W9hFM//qUWH9b+om5zqCcNqBKKOABgbg4RUqu3UVMQ0bcb8yO+iBQsefgtqA+fV+xIozMPW1ETB&#10;BuZrG6qMH74LkFmeYqqmM/auuay6PtcVTvV1ztQO1KLAPF+QCpcXRFMEWOuRarLCewh26vMbS0BI&#10;+Vk3NhmFRTQVXDQhpG5tOsaO8z2XG1bNmscQfJE8xs4hKDQOoM1fwnOjmap9oUWJ+TweGL2AiFdn&#10;6NUhyux/prkRpGWqGlAEWD09LLLLVIEPRWVVXxjTmS50l4EIzupC+HYxqEbR85uzYxdaDRthzW80&#10;6rPgFc7fesKq1Zi3aROW7d1DL0xBjQ5e8ELH+CK8auvnjRbjNZvRNg2JryYxqkes0yodQyYPRdfR&#10;vcidNO7vgMSuHb0osQAYlyUl15KKrBUhpMFPBTStS+0JeAo1e5DzNw2UGpflDZiq43WMKkBNzQl6&#10;gpqW+VI1aZFSbVc9oJShJjNXn2ILbEgpajtfts4xFajMRvfQWRhddHV/s1neCApTgFw3xcZ1qTdn&#10;5rYKYMyE5emCzqHbOXfDNoRTTamhsoGO++QmZ6s8nqNucLIQuimWKuPSssH2/0hlOlajQcvctg/N&#10;Xc8Dn7csM1DSFJ3WxyM46vnUjlHbpCLU/CeSQIwQ6BtTBSQno3ZSEsKS66NSzYoGvDKFclp/2CJ5&#10;f4+iuX+Lkvk/olKjIiL4KlENli9M1UeFVIbwK8vlkgRgSUKvBCFYhCqwMN1JNRR2gwhUKV3MoGFG&#10;4FUlDIOkqMoHILhkUcRUqYiGEbXRMj4ag9LqY1mvtjg0qS/OLxiBWyup/tbNxgPV/W0jAHdT5Ql0&#10;BN4bguztsc14e2QTvjq2lSDcQnd3IyFIyB3cRPBJ7RGSBN+boxt47Eam3M70GV1jAfDgmF4YlRKN&#10;uuULofinv0U+AlDtAYvzf1BBUInQrykVyGcWAKOoAKvQJfYHoAVK6CLXrFCKAAxFXHQE4hrWR3Ra&#10;GqKbNGEhLk+Iha2qiejleJF/vgN+uGooHOMDoEBhkGlLlURAhgt2ymNMTfX5AdD1EAmnRTDvS1Gp&#10;jZ6auCiAEd6GkKWCi8hSlZEHR6//LpdpauaiexmUFDmWCcCWCpg8TnC25/F6hFh02Jm2WyoIEpqq&#10;6yc8ogiESALSeh/5oGkjtOs+ur4tq40ht0vx8RqqE5Xra4MkqG5UdZo06/tL0/BYXrc2gkpG8NTv&#10;7jVBUXu8WD5nIr2/OVu3WyGTwGPU86r14JGYtXET9lw9j6Z9e5sgcW35vEixoCq153WX0z28AAeV&#10;nW8IrDpdee8OqoZrxgKlOe/dief3QH2LBusZuyFHnQ5SX62R0C6LKo2KjMtKZdpWt2M7WnvY7HF8&#10;4Zo1TsuJ7XzbaYnt21pajw+kCYpdqmhxXVo9ljTJ/IFlCqzU78AHYAmQyBcmuSury39Esz9p4qRE&#10;qUe+/IR23jPomQTbBAJSwQUFRkwpMiPJnZZ6VP2iGlxrYAUNvmoDlvI4ZULNJhXTkiUvoaLt6pKk&#10;htZ2TEuu001QEwelFvFlBtay9QZhxpW5kt2pRpdKEbj92aW/4KXM7zNt8z/HO47LzdW1jhme11Aq&#10;BaEeIZby/9KHpPECI6yPNFVncipqEOhB9alQGvMDbdwQteomoHpcPAJrBqJE/j+g2Cc5UDLfR6gT&#10;Wh5NE4JQvuBHCCAIyxXOSQgSgFR/5QnJsnQbBcZKxXKbIiyRT27wH8wNlouo4aMqEnjVyxRHVbWn&#10;oxtdnWoptFwJxFYui5jAMggvVRz1alZDCtVf+8R4TGjVFLvG9MHJmYNxcckY3F49E/c3zcWDrfPp&#10;/i7Bo110cQ9Q1RF6b49uMfB9fWwbvj6+DV/StP3VIQLQZ68PywRDwXILASgFuNEU4J3V03F4XF9M&#10;SI9Ds+qlEEjVZwAkCAsSguXp4lcung81ShVCDYIuqFwAIhQJJujUDtAB3iBPCFavUBIJYbVRJyaa&#10;AExGTOPGiBQEMzNseLgo5R9+oFbfJzVILyiUBX9EG+ZDBwwqNfVocusa1kztPl01i+UBvvvaBKjG&#10;BwwlUMMI0ggf8KzNn7mvHvgEQylAU4Y++El1alh5gUlBNA3AKnP73x9HYPK7sh4jyv/8tmziJAFL&#10;6wZH7jc1yGXtJ0TsePf/CHQ+89oQKprM7XQ7rXE0l22UJ5pcVzW1UaAont95ghQYARNP4CQSRAkE&#10;X2IXjfrMlOBLVGuSzt6ILKFUd10nTES/2XOsoNHvO3jGHGw/cxrTN65DDapxBSulJjU3iCk93kdz&#10;gHjw86k/X2qDIvBYtVFUG0AbFUb35rnJnfqiQefeNjR+Mp8tR1iG2jhlmAus9EPz4EPl4VxgZQa5&#10;xfSlI1tmMmM0N3Pus6cY5SKrTpFKsrWgxG1MpSo1z7C6v2nYKdUZmtvLzKB2f5rZTfV86lso1zqK&#10;1NY1I8xFb+5zj2U+FSiTqyyQMFV3OzcHsNrvKcNppBQpOY1aYZDLYAmu+kLud93kbMh6LstlsQzK&#10;1Nrf8Vn8YablD0HouURejxGtC2TOHBRt2YHSZ+G+dlNqJC4z6BHIagup/sX6eKRMg1OboEZyA8TT&#10;HRsybizmLlmAgSMGoXWnVkjPbICuvTpg2ZplWLl8MXo0T0X7OmFYP2UwdswbjjVUYsM6pCG4FGHm&#10;g1851Y8V+pTrn6JyidwIKl8YFamWpJqKKoBANSiFpHpAC3CUL4lqTKsUy4/YquUJvMqIq1gaUQRK&#10;dPlSSIsMRWZ8FPqmNsCS3p1wes5oXFw8BtdWTsL9DfNwf8t8fL59IR7vXmZR32d0bwU3we+bE9vx&#10;7fHtln51YiuhSABK+R1ez2PkHhN8hKKXUi1SNb6mSQHeXj0Nh8b1xtRmddAutCLCSxewekwBsADd&#10;4dJUuFVKFEC14vlRi/9DcLmSCKUKDKFZQEgApBosz/9L7r4UYDRhXjcmCtH1EhHVuBHimjVDdEaG&#10;jY5eRx+9VBXhEkNTMxRN5RjFNFrVNyzM5ZpKkWhqy+xJhgiPSKk9FXI+xafuZ2ECl9RdNrD4TVBY&#10;SJm9b6biqS5rvkKlqW5p1pWN95Hi0rHWG4T3tv0+szZ/hIOAJ6i5Ie+1rmfyN/9BTd0sct7I0wKK&#10;YNPdQKWhqaxvMJ8xO+0k47N01DbPEjrzN1BEtisVGVWe/wTsGsigQfdeFsRI6uYz9eKgmounuJqx&#10;ZQuFFP8vFgaLtm7BgSuX0YjHxvB30pwfCXyOREJMStD15LA2gwSe6/GhcQjViDpJaWeNOqOgFUFL&#10;1Wc9QHh/HadWLvWpUHO4+j8HMpnbJhOABC4LgqiezxcEUdDEAcr/PG+Z23i8TO5xFF2IKLnVcpuZ&#10;mfyvo+ivmuFYEIWlrEaOEAjdflf/GJHJ67L0VX1gRFNFib3G1OoCZ1FmpooeWwSYLux70zbPta0t&#10;F9i33SK73Kd2eeYya52uqFxa1etpAhr1/XTr/un/tM25ss6t9XdzVc/nrWdYG0MNXVUrTc+g8/gM&#10;fHZFeyvXq48KiQnWALcRS+Peo0dh2ca1uHn3Kv7ywyt8+/I2Hl0+iIt7V+MC1dRfv7yHf/70Er98&#10;/wJ/ef05nl3ci9Prp+LM2qlYPb47RndOQ5cmCQgpVxBViuREZSrBynSHBYYQtYErLQAqEPKRWfG8&#10;f4TG1KtQrABqEBy1K5RBTbq6CTUqIT06FCmhNVCHCjCawGgYWhPNYsLQvWEiZndrjX2ThuDq8smE&#10;32TcXjfD6v085beU8FuJJ3R/nx5YRxd3AwG4Dd+e2o1vT+7Bd6f20vbg3Ymdtl2we32E6u/IhmyT&#10;+vuSKlBu87P9q3Br/QwcntQP89s2QrfoamhQrbSBvVDu3yN/rt9Syf4Blfg/Viman89fDMFlAwjC&#10;AIRUCKAyzI9yRfKiGtVtpRKFrE6zWuniCAssjwSq2fikeMIvFQnMzwnMd6o4j7aCnPlRrRikwggZ&#10;9Y1V17TILKk3FuD8iN1gAwKVN8kP1RWXveMIQKk6QY+FntxWc3sFwHYsAGW8dpTcWB8EzQyAcnG1&#10;zdtu8HP77RiCzwe/GMJJjZ/9QSeX9cNlN1CCUv8mOdYch6ZlMwJEc3fIffXgRwjbPbz/z0FRkBT8&#10;EjpTifF4ze1h4/91U8+PAWhIs8nTbah73+ToffuhYa8+fI6OmLhqFZr274umAwZg17mzGL9sKcHY&#10;Ho378jjfZOpJPajcfMPlN+6nIfn7IqV3P7jBE7Ss+UM0Oo/NI+Lbr+H0bWj9/gPtPDfM/n8BoFuX&#10;SQFGtqA1536DmS/YYXCSO+md42/euUx94HIg/K/n+yZdsnVlLk89RlECe8EXT2kKfOEZfBam2QEQ&#10;QZBQsR4hVH3qmeIB0GuOYEEQ1eFZPZ6fCYICpP82v31W70czMJr9un7vQ6jJ/CGo6K/2CYIyG8CA&#10;15bp2pqkSJAOaZbpWRMqRNVH0gWoWi8BMU1SMWTCaGw9sB13Hn+Ob3/+Af/273/G339+hZ/fPcDL&#10;24fx5OI2XNk+E5e3TMHzswTK+Q345u5BfHllB76/dxh/fXkGb2/vxcUdS3Bl30YsmTgYPVs3RHpC&#10;VdQs9RmqFs2F6nR7Q8sVRXQglVGpgnSNpfg+QbF8f0RRusGl8n2MaqUKI7JKOYQQHPFVKiIjNgwZ&#10;0SFIrl4BdQNLI5EucD0ud64XjaUDOuPQ9GG4uGgirq2YiutUZ3c3z7V2fY/3LMPTfStpqw1+zwk/&#10;Ae5LusBfH9/hwe/0Pnx/WtNg7sW3p3fhm5M78Y77vjwqGFIZHpa7vB1fn+T6yS14un817m6aj5Oz&#10;R2BVr+YYmFQbLUIqIrpsQZTN/ycU4f9QkEqwVH7+HyXyE3hUgnTjg8rJFS6O6qW9EaIrUdmqnWA5&#10;wl69RcL5/yZGBCM2LgLxVIAxzZoggfkykt9BrfQ0FljpCKYSV2W99dhQfR3zcDjhGEEAWmNjqjGB&#10;Sm6tuba+VK5yGPO6d7y3TSB8X9fnubpyieUaa+QgL0jCY+gZyNTNTSY4GkAt9UzQdGC24eSlAuXq&#10;+pSiW/aHoDMHPJnb/2swcp9PAera74et17p3Pw+IHggdDK0bGlWbM6cmEwlHB1SDJY+r3bw5Ri5c&#10;iHh6m03798Pm06fp9vK35O9jU2Qa0P/rvZwL7GaPc+vOHbYBErKXXT2hZ1rPBuD/ZAY2lYA+eDlo&#10;CU6RfOhIqjtPofnOMbfYU2y/gtcHMHTrdi4BG57ZjG5qEwJCc9o2IxyammlZGU/LYVRKavtnfWBp&#10;1g6Q4PM3KUI1bPZSz2pxXeatu9RTfYKfpQ6AUoi+fRry3h96BjeZ7fMAqTk8qtNN1Sx1tXhPZzbm&#10;n4zL3nPxf+L/ZgEORazpdodk8LyGcQhPCsfgYV1x89oR/OvPL/GPvzzHj18+xJ+/eYqfvryD1/dP&#10;4KeXV/D5ha14cWUrvji2CPf2TsO/Pd2PB8cW4PKu6bhzYCl+eHAUb25tx1+/2I+f7+zD+W3zsH/l&#10;VEzr3wF9mtVD08iqqFr4Y9Qs9hmiKxZFTMViqFE8N8oW+BNh4VnJfH+i+0hABpZFXLVKBr+mdHNb&#10;xEagYVBV1K1MN5iucKOalZAVE4yl/Tri9LyxODd/NK4snWgK8PrqGbgr13fnYjzZu9ICH8998HtB&#10;d/aVBTO24MsTO/CO0PvmzD4a4Xd2H747RxDSvuc2qcNvTuzG18cIxBO78O7kdryhq/zs4Hp8vmM5&#10;Li+biu3DO2Nsk1h0jq6K5rXLI6JUfpTl/1D0s9+bVS78GaoEUAkGFERNBTvKFLP2kaoDdPWACogo&#10;wBNUrhgSQqsjJrwWYhLiENWwAWIymyKaIiCCed3yMwtnRShVV6UIpiyc34YFRVR3p6AGwaX2sTZ8&#10;GrdHqn7PAZHfj4GQ5kHQU5RScXJ3XRDEgiOqFpFKbKPeG9ov843uQrXpBUbebxN8NamSoKbBC5yZ&#10;GiQEshtb+0Dnn/qrP68ej2BUoIGQUH2eQCWo/dq4/7/d7qnA7JnfPjBrT+kLQgh+gpF+i/HLliOe&#10;3ubMLZsxed1a1GiS7o06TUvwgfVDyDqwOfMHoExd6vz3+8NP+3PU79oZSZ070k/uZKaAhur8XFQ4&#10;LktpGwuAxPHlKE1kCZBIuZ3AF5dI07Z47tNM614ghW4tX7zcXQFTpmUFNty6A6nBlGoyoV07C67E&#10;s1SMo8+vYIuu644VKFU3oDpDucoy1f2p3s/VA2pZilDA0XJ4pqcO5SJruKyQpp6rbBCUa6xoqprE&#10;EIJqGmMjxzC1ej/ty/TqEZ2is3o+1S36zpHLqrpD1WMIgGrMHCwXl/eRSysAhhKYoQSl7h9EEwAF&#10;+aDkeMSnhmHkhM44d2otvnt2Fi9vHcTDyztw/8Jmurm78cs3d/HnNxfw7vND+PuX1/G3t9fwy5vL&#10;eHxyGR4fm49vb27Ejw924t/fnAH+9gj/94e7+Onednx3bSnenp2PN+epwE4sw+l1UzG9RybGtktF&#10;05DyqFngI8SVL0JXthSiqASr0QUOpAqsUDAnykk1BRRG3RqVTem1iqyOjgkhVFjV0ToiCG2igtG1&#10;XiSGZDTAxKw0rOzdBhfmj8PFxRNweQUBuGoybq6djXtbFuLBdvXu8Nzfp3sJwYMbCcDNeE6X9hVd&#10;2S9PEoBnqQAvHMC3hN635w/g+wuH8P35w7SD+O7sfgPjO7rHX9O+ocssaD4jSL/Yswq3N8zD8elD&#10;Mb9jOnrXqYW2kZXRqFpJVKOrX0ptGnN/hLJ5PkJg8TyoqrpAqsCQsiVQqRhVYUABlC+S29LKBGTZ&#10;Qp+hBmEYF1QZ8XTto8JrI6ZeIqIbpyCWhXNEBk2FeoYKc8+b8drJMt8IigIe86SayHjGdeZJRTQ1&#10;Qroa/zslGMnvKoIfejTzuTP1vPDmzPUUloDogey9Inuv2jwQ2PBW7TSenyY953ZafAcBTnV2nmoT&#10;iDwTxN67tc7lraNIrYvY+kzBC6k0pS6YIcXm3FpvWSkh1q3Hr/a9v58HQAU/tM+pPlmS6uW6ucFQ&#10;vWGpQvg7jlm8BEv378WOC+fQgHBVwVGH1/eG3if4OnnQM9M9eIz6HvuD7b+3HgShBlzogfcDr/r6&#10;Akvhee6n6ul8QQdzfd+7xd4+rz5P7qpr+hLfti2BlWX7bLtcWav/8wImUngudebUoCk/v2XBsW4H&#10;RYQFvg4WSU7SP8rtGr5aMBRw1VtEk7QrFQQd/FRv+CsQmjus/8XbpiCLUh1jx1mEle4FASazyC9L&#10;bq/PL7f7AhcuQqtghpbtPJo3MbqAzOdRnY2COL7M7mX6LMQJ2DxPg8dqm2aoD2uSQvcqCiNGtsbN&#10;s6sJtvP466sz+OHxSfz5xQV8Tdg9ubIF335xAv/8/i5+fn4KP35+ED8/ZfrkNL6nynt1fg1+vLUJ&#10;P9zejB/vbcUvzw/hb6+P4ceHu/Dt1WX4890V+Ovna/DDzSX44c5q3Ds8E/sX9sWCfs0wo2sTtI+t&#10;huTA4mhQrZwBMLRMYdSUSqJaqlYkFxLoGqcHV8DwzLpY2DsTW8d1w67J/TE6IwGTsxpi5+RBOL5o&#10;Mi6tnoO94/rh6NTBuL9pAW6sn4lbG2fh9sZ5uLd5IT7ftggPdy3DF7tX4fHeNe8BSBX44uhmvKGb&#10;+zWVngDo2UH8cPEIfrh0BN9fJAgvHjQwvhMET+8hEA+YYtQ1Hu9fiwfblprbvW14d0zIqOupwJAK&#10;iK9Q2JRfmfyfoAzd+gp076uXyEu1mx+RlUpZHWB1tRE09z8XapYtgnKFcyGQ4A+vUh51woIQHVwV&#10;sTERhGAdRKU0YCGm+ZebMW8RggSeOgcYBK1pDPO1r4mMAnAKvIXxgw4zBch15VOlCoJku83MEwSf&#10;ov1RliqYomAIXVqZ3Fqr21Mdn+dWx7Tz6t1U9xij+jepO3Nv30PSmak6g54HMMHI6vIEOB8AlRr8&#10;fIEKZ/UIJpvQiGldQkLm3FUHNg+EvEb2tT24uf0GPW3numu4bMbj1BRF8NOcvzYkFq+vto8dR47G&#10;4bs3MXHlctRKTTOVqOtIaTrF557BjNud0vt/Q/BD+Kmdop6jm+cCC3L+qdX7MRUI5Zr6w9Df1H4w&#10;prUHzAg/N0FAC6dLLPf3Q5P68dr2uWVv+6/dXi+tnd6EKVVV4yZcbpZtoabknFFpUdE5U5e5kHQq&#10;rTQem6aUxvXs47jsKULPlXUusOrpXP3dh6m/OVfZ6vTkypoRtk51+uAb2oyKgf+f1/WOLnN6Cmol&#10;R6Bjr8Y4fWQOfnl7CP/65jh+en4MX9/fh9e3duPtnb14dI5q6dI6/OvrM/j+C+67u59gO4i/PDmG&#10;nx7ux+sr6/D09BL85f52fHtjNf7yYBP+/mgb3d5t+PPnG/DLF5soBtfib4/X4D9ercPfn6/Fj4/W&#10;4SUV4ZH5PbFpdBbd1gyMapGITvHVkVS5KGLLF0JEQG5El8qL+pWLISOkLNaM6Y6Xpzfim8vb8O2V&#10;TXh8ZAHu752HB3uX0lbhCSH07OgWc2nPLplEtbcYD3cvx+cE3sM9y2kr8Iju7xcE3+N9Cn6sN+X2&#10;/JAHwVeq3zu+k4qOqu7kbgPdD4TeT5ePmP1w+bCtf0O3+Fu5w6of5DFaFzifH9qCR7tXm9o8NmMI&#10;1vXLwsiUaLQPqYj0qqURXbogAgt+goqFPiYAP0YVuv2CYm31C64YYG0Ea1UIQNmCn6JGebrFZVQv&#10;mJdpcdShAoytHojY4GqIjwlDXF26w6n1qfiasfClV6QIMAv+OBlVnaLCMfKA5L3QdVXTLBV43pBU&#10;LKil6toQXm0IKx/UpOJcwEIup8AmqFlD5A784KngNFiAGil77evkpkoJ8ViCJNaARND5oGDt7Xzm&#10;QY1qzgcoqbR63bnNgOYg5+sXzNQtq++w9ql/e1IXwskCGDKek638qOB6ECLdvWsqdTDUfdxxLhVk&#10;1ChZqRuBReYUoExgVPXBgNmzsP7kYZvXN4JiSlFlU7r0Br3f6H3dnwVi+PtZ3R9/S1f/J5fXAdGl&#10;boBWZ1YXadu7egrQwc6Dn7fszODX4j30/icYytz5znS+A5y5D7QP199v844VCP3BKAtTdNcHPC07&#10;cwD8lRGA1n/Yl3rup3+doNZVJ0eY0eTOZoPQBzlX36eGyTLB0S2b+6tlO9dbN+D96jl4D/4fGmoo&#10;JKMNatavh8SUSKxfORo/vdyDf3y5C9882oSvCLRvHh/G27s78c393fjq1hac3zoC39/bjO/uUx3d&#10;3Y2fnh7D316eJgSplO5sxrsbK/DllaX4/vY6vLm0mLDbjF+ebMM/vzyI//zqAP795Vb865OV+MvD&#10;hYTmcvzri034t1e78W8v6Frvn4ALK4fi6PxBWD64FRb0SceQ9FB0TayE9pGl0TUhECMyY7F9Rj98&#10;SfD9B5Xp355QidGt/vnBLvzHy1P454vzeH5mG56d2o635/bg7eldeH50Ey5vmIO33Pby+Da6uHJz&#10;N1PlbSHoZFvxkulLbrN1ur9veNxburNf0a2VCWzfmQssFXjITOv+CtDcZNqXp3YZQB/vX0/grsDV&#10;1TNweNpQrOqdhdGpMehIFZhWNQAx6g9cNBcqE4AK/ISVI+iK5kVUlbKoXDQPapQshGqlClkPGQVH&#10;yhbKjSoBhRBXswoSg6sjumoF1CMMEyJDkVAnHkmpDZHEfF2XBX98q+aIk7XMpAqkGmzVxiAYS9M8&#10;N/qgzbX1AVBKz9rW+Zq0eB+2+7j9XDtzXQUPKjVBTIqFQKrfo4814dB8uBpYQeZBzQOR+hTLHNDU&#10;r7hhn35I7kmA9ezD9b4EF5cJORskwb8Pcq9+aKjjew/gfbxBP2ywEEVsmapfbYPeukYfL2qrKC6v&#10;naIoLNe9bbwe9zs4KpXV17m0ZLs3oUpz0VlFbjOHDEfm8BHc1hOrjxzGkj3bjCXpA3jtfnyWXjyW&#10;90vp058p/0euyywarOvzN9HgKppkXWbKkuZNuq7osTfwiSZw/7UpOtz310EQBzEFNAQeKTlP5tN9&#10;Nci9P87f3PkOmFKNDqAOZtmw07W5P0zuhDsuk8c08xShvzkYSgXK/AHo1gUcByClrlmMAU9K0Jbf&#10;Kz2livK6ZbfdIEdz9XtaF+Cyr0nTPbxreSD13/4hBBXwCKEirlm/DtJaJuLC6YX425sd+PLGXHx3&#10;bw1+ekF19+gInl7dhOeXV+HlhaW4sGkE7h+aTYAdxFc3duDPT07iH2+v4pfXl/D68gb8cGsdXdt1&#10;hNFq/EA39+9Ue/94upUQ3MBt6+gSr8JXl+ZSsc3A9zdm4O8v1uH/fL0T/8n7/vnhOvzjxR5edzee&#10;nNmO2wfX4dTaKTi8eDh2z+qHs6vH4eKmaXh0Yh1+uk8X9O4B/EwF+m9fXcS/f30J//b2NP711Wn8&#10;+1stX8WLCzvx+vROfHv+oEHrwe4VBr1v6Mq+IaDeqr7utNTdLgPc2xNUe7bMfQpmEICyd2f2GPwE&#10;OQdAZwbA8ywkaKofVPr12b14c3InXh0nbAnBZ4e3UGGux51Ni3B67lhsHNgec9o2RI+YamhZqwLq&#10;050PK5EbwUVyIrV2ICLo7tai+xtK4FWlClQzoOoBBVCLcKxB+AVSBdYuXxIJtapbu8e6NQPRMLw2&#10;6obW8tziOrFISEu1dpmxLLRjNdQS87UFBOkaW0PeTHoEqn+m2TBazT13WHWCmkLSRYPVhtA1j4lq&#10;145gJCRV96fILVMzLluARMs+1RhJpRildn1qtGxqUs1uFPDwNXGhS+wCGxbB5fL79V+b3GJPSVJd&#10;mqupgIlA7K07U/MWNWR25rm6UnpUeAY8qkqCWKrPucBSgcka6YgAUvs9O96UoKcADYQatKBrVzTs&#10;0R27LpzHlDXLrMotqYfcbs99tkmMqEJ1Hw2PpeubAhX8fXV5up5S/3VdX6kbwUkmuGvkJUFdkMyh&#10;HhwKXCjo4bm0Xns/1b0p6GE9MhT4aN8W6jXigiQy12NE51oXOsrW2DYKUHj1gXIXXN2ft621HfMr&#10;iKotoQDLYwRcB0pvWeB0YHmvAMMztE9w+gB+pu4ybew0zfKmoIMCEwa8NEJO7QB9kV6Dnp/pGAdE&#10;D4pKfc1WdF3B1Oc+O3Ow0739AWiDKRDo1epFITUzHrfOL8cPdEm/vD0Xzy5MwhdnZuC7h7vx87OT&#10;eHV9A67tGoNTK3rg+uZh+PEBXV6C8W/PTuOvzy/g5yfnCMLjeMfj/kJw/uXhSvz0gC7wo5X4t+eb&#10;qci2W/r3R2sIw02E12p8e30B/vl8Hf6T8Pv74+X44thIusp0q1+ewC/fPMCPL+7j3989xZe3juLB&#10;sVV4cGQp3emd+NfnZ/Dj07P469PT+OXVefyN9stX1/CfP97Ff3x/E//27jr+8fUV/PO7G4TiNby5&#10;sh9vCK/vLx0hmHbj1tYl+JYAFKjenaPbqno9gYvHfE0F50FOKm6vB0JBkS7wu9M8lsrOH36mAJnq&#10;GrJ3BkJehwD8itD8+iyN13t7Yg9eH9+NV0e24vNtS3Bk6iDsGtUNCzulYXCDMHSOrYlmtcojsUx+&#10;1C1fBOmEYGTZQqYGgwi+GsXzIYRQDC1bFOGCIhViYJF81iYwrkYlRFYshRZ1YzG+b1eM7dcebdIS&#10;ERtZCzGJiQRhGkGYjjjm03hfQC+C+Vzz4Wo0pCjVO9MV1oRaqiMUHBUxVrMZzxQQ8cDnNS2hQpRK&#10;zOpkDZ0TFNgg6NRFzeuuRhh26oRIpXSPP6zzk7l1a8zsD7pO711k5ybbsh8A/UHov+4Bje4lTWmd&#10;roKgB0Dtq2vQ80xgdG65AOipSSozwUmDkdIcpGRScFFkxrCF87Hj9EmMmDfTWBLP/1Nurs3rIVdW&#10;1QLO/aU51Wx1gHKDfS6wc21Vx+fvAn9ork4wuy+wfxBEvTYS2mahDn1xtc1TQ2gHPKU6zvUf1jbv&#10;fA9kLrrrNWz2QY+pAOcte/WG7p5a9nqPeNFeB0wdq3WdayUrQahG0i4C7DWYVqZTUELr2s4MR1Np&#10;q7ZaXuWz9rGUzeQ+n2mWOBf4UCDEmXWP0zL3axACTeUpsPkHWrLv5bufLI6ZXHU/kcr4qiDnevVG&#10;KXR743Hp5DJ8/3AVnl+ciG/vz8NfH9M9/WIN3cpV+O7BJry6soKqbwJu7xpBl3I5/koofv85P/77&#10;+/HDfaqge1RF93bhz/c24q8PVlDJLcYvL1ZQza0m+NbT5d1o9suT1fju1kL869ON+MfzTfjfX27F&#10;L09X4ac7C/D20izCcSf+QRf2P358il/+8gP+/u0bKsRr+OnRcXxzZx8V6Hq6zEfxv7+/hV/eXcMv&#10;X17FP9/dxN+Z/uObmwTgffyfnx/iX7+5wXOv4j9/uI3//c1dQvQEXhJyP1w+gi8OrMNjKssfLx+i&#10;EiTULvHZL/qgxlSBDqfsvJSAO0Ownf6v6u/HS4fNFAz5VsEQO/8wvrtIU6SY9/jxylGed4QwJRgJ&#10;xRvr5+DKqmm4tmIaDkzsjxU9m2NseiR6162FlrXLoXGVYmhHZTipUzpaRQYiTG0iS+S37nLhZYsh&#10;mC5z7TJFDIJBAUWQHFYDMdXLEYTlkdUwGtOHdsA+Xn/b4gno3rYxEpJjEdc0lUqwhXWX88QD87Ty&#10;LPOe5QcuR6gvMVOvaYzUoNdsJrtRtH9doZqz+LrTeQEOgo8ffww/Zs+o9pQaEPwgyG1m3O5g6HVJ&#10;81JZotrgCYQEgEGRELD9Bi2CxA9+nr0HoNUzEl7O/FWeiwhrm4OfpxAFR8KOyjCpO6EjiHYTSKka&#10;VV9IAAqa9bhd7u+ExQsxYMYUhNDTjLGeJZ34jIIZ70fAqTdOokWCCUCDH+HI/zeRz+mau0hhZgc/&#10;uO7VPdItV1XCf2M2GowDn1uWee356Nr63N7/yTy3V+6uImS/rrvzjO6sRc+4T66umQIrnousZW1z&#10;bq/O+XDZ3xWWInNq0LnA/krM3FMeU9uXhmTQXF2dmrlI4Zm6e7/Nq8cT7HymwAZTNYtRUEMAFPS8&#10;bnueOfjJ1K1PcxtHcXsCS/GQ9MZIzcrENX7UL+jePj45Gm+vTyXYFuLPj5bi54dLCbWFeHFxFp6e&#10;mY23V+bj6+tL6dbu4b6jVFZb8P3t7fj++hb8eHsHvr+zlSCj23yP8Hu+HP/55Sr8x9sV+OeblfiP&#10;N6vx769oz1bixzsLDZL4egd+vsvrnxqFXwjf//t6FyG5D397chj/9t3n+Mc//opf/vwN/vHVXbq4&#10;VHVvL+LPXxzByyub8ddXZ/F/f/6cqu8B/v27Owa/v7+9hn9+9wD/eHcH//svX+DffrqPv1EB/vu3&#10;t/F///oM3z++jDcC1eWD+HzvSiq9XVSFVG5XD+GHK3SnLxHoAhhTBTd+5LYfCDdTg6r78wU3vj3r&#10;1fEJhlKAAqHVB/rO+fHycQLxKNNj3vqVY9wvO4z7O5bj3LIp+PL4Frw4sB5Xl0/HkckDsLJbGsak&#10;RWNAciiyapXBuJZ1sHt6Hyzo2RAdw8oiuqzcX7rEVIG1NYgqgRgVWBo1SxRARGAp1AuVK1wWaVHV&#10;0blxDLqmhWNij1SsnNwDQ/u2RFy9MMQ2boTY5voe5MXwu+F3Ee7zZlR/blVBXFbBrBFlIpiXZGEU&#10;CWr47N8wWv17zQhApQZEc4flFtM9/TDiy3VrGkM4OMtu70doxHHdm2CcUDJA+uBI0/mCqbrN6VgN&#10;Ie8FGQQxX9SXAPQHmr85AApidajq/Pc5ENo6j/PAKYhyGxWkubAEYzi9xK6TJtpApxNWLEW7URoV&#10;hlzJotDIyuIzd4TN88HnStSyNYfh/0XT/xXH68VKkXK9Hi2J4JPC9Mwtyz1WF7hfw08q0IIg2dDz&#10;A5tbz95vyqzFr7Z5x3qpNWYmsLLr+nzLBjjCUYC0+j5fnZ+O17neuj8wPej5LztzLrAzB0DngjoX&#10;2A0w6lJ1NfN6aqhBtK+HRxqXlfpMLrBXN6iG00qpIDMIPio/qb/3JjWopjTK7ExlLO1VzyNlGtSg&#10;Ieo2a4jLdAG/eXQOdw7OxKNj4/HtHSrBz1fj+YUpeHx6LF5fmYoX56dQPU3F8/MzTAn+9ckxfH1t&#10;B766sgE/3thAYKzEzzc34IfbG/DtraVUjksJPsFvOeG3DP9O+483q/DP16uoBpfjP16uxn88pZtM&#10;1ffd1an48+05+O7ybLw6NRX/8Zzu8BcE7NPj+OdfX+KX777Aj1+cwv+hkvu3b67SJb6En1+cwOu7&#10;e/FnusH/+eM9/PtfHlAx3sMvb+gG//A5/vLmOv725U3888dH+OvXt/Hj2+v4978+x//3yzv8+PI+&#10;XhJqr07txMujW819/Z6A+u7qEXxHWH13hWru2lFuE7h8RrAJcqrfU3tARXdf01RnKBAaBGU+AP50&#10;9Rh+vkZj6q7xE+/x9MBGXFu/wAZUEHxfn9iGJ3vX4NryKdhPd3hxuwaYnB6D3lEVsLBrCp4dXoJL&#10;a4djXps4ZFYpRJc4P93foogoH4BapYtacCSqcmnUKlMUcdUrIa5qRSRUq4CkmhXQJDoQrRIrY2ib&#10;BKye2hMTBrZAs4x4xDWog7qEmQYJSWzbGnXo1sVSEaqKx6qH5N3QS3Bt/mLbqpmLlJ/nAsdY9zLC&#10;i5BTP1wNWqDJiGxyok5056TezHX1mrBom9c3VssCnuruvDpCKUEpOzU5kYKyfQZDHeNdT6kt6zjV&#10;pZkpkiul5oHNg5sHNLcu6HnmLb8HngdJgU/P4VxUf/O2SdX53FdaJL2/xbt2YvXBvWg+pD8qJNWj&#10;EMtCk379uT4Y9XisWpfUbtIEIfIMCUB1+UtgwZCgZmnNKKa4vw6Pq8dra5w/5wY7cxMvCXofusI5&#10;1PvCC0o0pRLylgUlQc0tC1b64OWGSq3Zft5UgQsHOy1/CC8zAdBngqDUoDvGwdKZ/zZXH+i2KQ0z&#10;4H0IQQ+ALq3N/UHpzcwEQIOgms/8/3z9hZccV5fti/pvuO/ece85t7tPn/N1f2BGybLFFjOTxZJF&#10;FksWW5LFFjMzM1OVqqRiZmaGzMqsLMjiKmm+OXdUyOWvz3saY42IjMyMBFX8cs691l6b8PtqpDUP&#10;9+v2sUEbknqs/ZiOyQ0VVdsK0C5x0fijDUFjzbmVpdGMmK/69cKQMQPh78sLMOIhUt7cQMqrkwTe&#10;QXjSHtBu8uIMOYB0v9+Q7r8NeUG7UBCyk4rvAG3oLVSmvUSuP5Uc4VcRcY4APM6LnFY57BSKwvaj&#10;Poewo/JrKrCUn4m8c7TDBGAOj+XSWkftRXn4LtQkHkRj2jm4Qw8h99kmeKJOoD75EhrSb6M2zxd1&#10;ea+o+h7R8kaiiRCsLQqmwgtFZd5rlCY9hTPLH7XltL4VCWgsizUAbCxPQEUWH0f4NRGCDa501FVk&#10;otFTjNY6D2pKs5Eb9hLJT6+iKIA/AARXOaEnCAp+zgiCK/IlXBEvURFGJccQ0FwMqUSN7+X5EIIM&#10;jRk6aXUFUo3/aRzQSYVZQZC69Fza3wqeV5nmqCtHzXii880jUzhd/OY+cl5cR+LVI/DdvgI3F03E&#10;8Un9sOGHT3F87hC+1kWqztM4NOFb/NL7bxj91f/A9//j/4NussJ/+Rd8+T9VF/l/ottH/47en/0d&#10;fb/4GN3+/r8IwH9gYKcP8eOAb3GEYH12djPiXxxD6NMj2PoroTCwJ/qOHow+o4eix+gR+H7sSPM3&#10;r9pYZYm/13AM1V43Wl+B0CQ/GNb4n5UZVmcVKTXZOk3s11YKyioxIQAJHkudCUqWhTQKrB1Gllrj&#10;c/V4qqzevK+Xjr9/HC3pfHW0FtDmY8DCxRiyRIuZLzNZ1uHLlpuOymNWrTZbxbClVrZX9ylGLF9h&#10;MsDK/Oo+hY5rrq7m6SobrH0dtzLGVug5w3h8ePt9A+bNxdQ1q+AbH4utp0/iyxHDMXndBqw/fhrL&#10;DxzCikOHMGX9eizffwC/njqNCatX8/oejWH8Yfh930mcO3oZJ3Ydw9LFa9CfcDeZZ/5ASO3ZiQ5t&#10;h/xsZYG1/88JkQ86tsGyQ7d13L7PamKg5qb89dI4Hn/VVPwsINrje3bY8LIBZqs3Acy2sv8MSR3X&#10;Vs/X88z9HR5jT4nrPNqywaoF/FozL4aPYug4fyHakxQCnGZlfK5lCRmfDRtp1in+kvGVeui1738+&#10;wrrfji/VgZn32wmOf0542CEAC4LvQz8M/C6+ogIYMX4AXj8/j7zY+3h9axfSX19C7KP9CLxKxRdy&#10;BSn+R5Hqtx1Zb36j+tuBnMDdPL4DpdEnzXhfacxD5L06BnckL9DQk4TIUZQGnkCB3yHa2+NoKbpo&#10;wc9A8BRaCs/R/p4mAE8RgGfhzTiN6uRjqEk5gvpMWuWsq2iIPwvXm10o9v2NMCREUy+hPu8Jmop8&#10;CMGXaCqLQIszDg2lEfAWhaCpnJaYIKzKDaD1DUVdWTTqnfEGgO88aXDn0C7nBqG+LIqKMAxVVIUN&#10;gmBNGZobKvG2zoGs8GeIe3IexUG0t4SUK8rHwK+cx52RBF60D1wCYTv83AKigEZFJ7urJEfW02so&#10;phKUMlRCpZQqsSyQ5wt6SIBRXRKYAmXszeOmrtCoRn/e98ZKnKg8J+X2Kbzetx5PV8/CzbmjsWPQ&#10;N7iyYjzBeZl2+xROzfoegYfm4dqWaZjy3X/ih//1f+L7//X/4Lu//Ru+pSX+6t//D+7/vxj4zcfo&#10;/+WH+OHj/4V+n/0HBn/9d8wb3g37V47DtV0z8friGvjd2Ib92+dj5JDO6NHrG3QbMZjqhBCcMJZ/&#10;13JJ/PFUEsTERP5oTqSi4fVBBaRZId/T8lmzRGSF/wg7OWJnZztaXYXGDrWVshJErVC93Cx8T7X0&#10;PaHaVUqL93eTMuNx+1wmNNYnYAqQ3Fpqj2BcoHITq3xGYZef2OUwApp1fJE5LvANWKCynHnmtu4X&#10;FG0I6nEqwxloylV4Hh77YdZM7LpwDkduXccP/PybTp7GT5u3moywGpaq27Pm8vai4hvKcy75fRc2&#10;HTmK3fuPw/+mD4IvPEPQhae4fvw6zFpCy1bw3CrbsUp4Rqhl/9JVGLNiDUYvX41hiwjwxWqaoOO/&#10;YNSyVfjAhp9g1zHDax8zMXUq+kydib7TGPzC+05TZlgLkqgfn1UQ2kvSn/9ZHbPHmh6nRIZ1zCoa&#10;1WM0zU1be98Oa7aHPdXOOpdC51CY8+qcKjJVkkW1VrSdaqf1PkEx0UqCWAPOmsrWXo5A9WZ6uZl9&#10;KkXC++ux4/ElgfYNj2m8UAXNfyg9wdgaAxRgtVVSRH+8XQV4TWkbyz9SvuaXQ/tj6LjeCPE5j6zI&#10;W0gJOoe4F0eR4ncWkY8OIOHlCWQEX0GS3xGkvablfaNGBtuQFbgDJZH74Yi/RnXoj6Lweyj0O06L&#10;d54X/TFe4PtR+voIsl7sNXV8LQWX0Jx3gvaXFlgQpP0V/BqpAhtzuZ95CrVpmgVynCA8hWqVywTT&#10;Dvv9jlLa4MqwQ2ggAN+W+dDihhBchBeB1+KKRZMjlnALQG1BMFpd8agvoSosCENtcTjqnAlodqfz&#10;celUgCHw5BKQhF+rK8kkSaryI/mYNFQVJtMW0zp7c5Gf5Ivs17eQTTVcIfBFvUQpoVcR/coA0R3t&#10;i8pIXwLQAqFlbXk71McoQwchpuRIEZVgvu9dQpHKTuOEGhcMeYLcl9eRfO8Mcp5dN3ZZSRCBT3a5&#10;jIAsIjgzHl5E6IntePnrQtxfOhknx3TDrbXjkP/qIGrjCE3//Uh6tAk1sZdw7ZdxmNf5Lxj+9/+G&#10;nn/5b7TF/4Kuf/tXdKYq7Pqf/4pBX/0dwzr9A/0+/wv6Mvp8+m+Y1PMfWDn+exxZNgyXNk/ClZ2z&#10;cPy32Zg2tjf6jOyN3pNGo+d4/X3y74V22BRHUwF+r+oIXjMCnw2/rrwOraAqbLfG7+2xgCYIUh2a&#10;3nsKwszUF7YnTwS894DkY1VUrTBtsUxYz7Ht6Z9tasdxPivZoTG6wQTcYKonMxuEt20VagqgCboB&#10;85TNpaqcSzs+jxDV84yyJMDU8JTHVIbS9yfZTcJVynaGrD1fi6+tRYxO3LuD2evXYuflS5ixYQNd&#10;6BgMJAC1iJMpZ+FrqZxFz+9MMaTWZPsPn0bALR9E3vLHnUPXMGfKQvTjd9KXkDSzVzrYXWusj++R&#10;n7FjaGxQyZEP/rC5lu3tGPY4n+7rSjXXdRyP0QJ3NRa4fexOSQ3aWo3rmTE93W4PY3eVAGm/rfv1&#10;a6j5k1KOtnqU6vtn9WiHbX/t24KP5mAa5aXzEFKmfb7CQEpzeAkthgCo8Tl7qwFoaxBaJQlSsgTo&#10;j/xDa09qKJGhdv19ps820ZeyWk1d7X01eR0wZzYGzNZUPf5n84vtMX4UhozuBb+nB5AfeQ5p/seQ&#10;FXoRGUEXkehzBLHPDyPtzRWkBV1Hgu9B5NACZ1P5ZQfuRF7oLrgTjsMZfwNVGUHID76NAn8CMOIC&#10;rd0eqp8jhOBuFAYfJLQeEHRnCbqjVHCEYMFZ1At6VH71uReoBC+iIesC6tMvoDLuJBwRRwibU6iM&#10;OI6q8KOoCN5PEB2GK+YsWkteoKUyAk01yWhyxxGGsWhxJ8JD+Hly36CRt5urclAjqJXEos6RxMcW&#10;oMVbCq+7EA3Vpah20P6WJVAJJqCmOB61Zamorkgl+F6hIoGAJRRrCyJREPUC8Y8uwxn7GiUEX5ns&#10;K8GncEfShkf68T0ShhE+qAx/BU/EK8LwJW8zuFX2WDV/+VR7JbS2hVR2aY8umZpDQU/jhBpLlC1W&#10;OGW3GSWEYr6KpakCAw5swFNa1BuzBuHe+nFIubmejz2C5uzLJrHkijqK8KMLsOH7/4m53/wbRn/+&#10;r+jzyb+g90f/hr5Ufb0/+gt6ffwXDOz8EQZ3+RQDvua288cY1/0z/NjzU0z47j8wu9+H2PXzYP7/&#10;Xkf4szMYN647eo7tj+78O7MyxEowEnb64eZFrPieiu/PACQgO4DvPfwEsvbQbZMt7hA6Loh1VIgW&#10;1CyrrNC4oPWY9vG3DnbZChuAAhkBIQBStUlNyVIaiPHv3W5koOlrpvW9QMP9njNmoAudYW8qTQNL&#10;xsAFPAfVnhZCV7mLXaen53fjD8DEVSvxICwE+65fNWpQTmowleRAWVnBr72WzwSVo0KfsS+v0/kL&#10;V2PewlUYOGEaBvw4wxRFC34DCDX1HjSzWdqjY42gHe8tcEfYWaF9wsbIdgFJ1tQCoYHee1CO5X+u&#10;1ktg8DHqmabH/gFT63E6p8oDrPMq22xZ5Y7wsyGn6Liv+GfLbNljjc/R9tISm7FAqjg7IaIxPHsM&#10;8P9fvJ8m12G6nNYhtrcdLW/HccfO5v3wmBIvo0bhu75dcOv8ZhTEnUOq/27kBJ1C6uuzVHwXEXL7&#10;N7y++iuKox8jK+gq0l7tQZb/ThSH7Ed+EFVZ1CEqo8MoCDxD+6pM6i3k+x2j4jnIC3wXLeEJxN5e&#10;R0BehDf/Hry5l9CQd54K8DzV3zl4s88SgJe4vUILfB31WdfQkHYVNfHn4YmmHY47T6VzDp5IQjbs&#10;ILxJZ1Gl8puoE/DmPUajKwZNVHut7ni0eZJQRxtckeVrLG9bsxv1TdXwVhUTknlwlySjsjyb6s6N&#10;xkYvaqocBoZNteVoqXejqc6FhgYXGj15qEp/jYb8ANQ7wtFWlYbCOB/E+11HZXoAPPEEX8wrWmGq&#10;QULPLRAKfpE+8ET5MmiPqQZ1W+EKf45iv7tmyl3K/TNIunfaKrgOeIJyzRmm2rOzxFKRZmxRyZYg&#10;WmnfO8jh8+KuHsSbXStwd95whOydgzdbxsPhsx1ViceomE+iKvYIv6OjBOpe+J9aiIM/98fCH/6K&#10;0R//3xj89/8bgz7+Fwyi6uv/+X9i+LefYuR3n2MEt6O6fIJZ/btg9+JpeHH2d2QGXEde2A00FbzB&#10;jVPr0I122FRT0DlIPJgfeP3N88dY88a/5XXWRRaYivB7Ohx1jLG6w9gK0B4ftGeN0M4SeAobhjbw&#10;bPjpmPYFOxuCNhzt439Azwq73MUGoIqbrZkW1liaQrMrBDE7rLo+Wd6fqeqmYdSCaVh3ZCe+o+rt&#10;TRVpZp0IPFKNVIlSjEYdCp48/9ejRvDxB3HV35cOcjI683sYSGutxwhWCvu1BEDz+rP1XIF3nlla&#10;o8cUuka+f1ud6j1p2p4Z4zPgs8b6NJOm7xyqSMJas2QGzONn+nkZYzk+sObw2lBrB5itxGgTtW9U&#10;F48b9WdUIEEmNWagZ4HPgt+fQwC1O0PbUFVGpyP0bMD9M+g6hj12qP3vdKwdgJ1NiQstLEGo5Idp&#10;P8WwExwdQ+OCAp/2lQTRlDl7upzZjrQAaidT/kis6H3q/drWmOpT1pjxdb8e2LltIQpiriLRbw8y&#10;Ao8imQou1ucYcsIvw+fcakTf3434FycRdm8PUl7sRtC1FYh5sAl5IYfhJqjy/XYj6/khVCfRAofc&#10;Rt7zA4w9cPJcBc+3I/rGWjQXB6DNFYLW8hdoKrxPFXgZlQmHUBF3FNVpF3n7DhXXQzRk3kZd6nV4&#10;k6+gNuEC3FEnUR56GOVUO+Vhh1GdcBbehNMoD9qFSr52szMM1SXhBoJtVSlocETSBqtWMAVtDQRd&#10;UxVqa8rhKc9BUWYEqsqy0FznQUtzg4nmpgY0NDWisbkRTTrG263NXtTWEoK01tWaPcJtW00GyrJD&#10;kESFG//sLMrCn1CJvoQn7hWBzIjxRRWtcVU0oUerbMYEw16YspmyoEco9L9N6F1G5uMLVHyPDOic&#10;yjCHPGc8NbbXGdpeKkP46bmVtNLqKpP36jZSH5xB9PHf8HT5RGRcWYfbs7ogcPNINCafQk3ScdQk&#10;HEFdxmlTOlSXwR+V9IvIevU7nh6ah33z+uLn/n/F+E7/HcM/+28Y+tl/x9Ren+DnYd2wYcoQ7Fkw&#10;Hte2LUXMo3MoiXuJ9KArqEimJU94iAlT+vNvfpRpgtFbw0AMM12OcOupIR4tRzF9Gnpp+IcuQxbR&#10;WFIz68JSZbKzJotLQPVQ8JjG7P4Zanb8ATXrtv0Yc5ygM4XR7RllqxDaSqDofqlDva5V5Mwtj9ld&#10;oVUjqFkZUn4mMcPbeoz6IE7fsByPg24jMP4xdpzZiU8G9+HnmmnsroqZe1HdqVO01UF6JjpPmIAB&#10;M6fhbtAbTFi+FJ8NG0Lg6fzWWKY+tzWHmMCT6mRoO4CuS92ejfvi+1KHl/4zLWVqFjrn++r7k2V/&#10;bfjZKlANGGR5NS3PJEcIwIELluIDjU+YdH27AjS1gPyVUnQsYu4mmKmgU9leAkTLZnYhzL4dO5bQ&#10;kdVtB9j7bDBhRcgpdA5BT0kMwcxueqBmB1bDA7vxgZXs0HmspIcVus8+/q22SoYo+Bpf8ZgV2h+H&#10;rxV8f4Ld+2wv9wXAjhC01J1mbVhbKT8LgLptHfuW4OtMAJoiaNPVhb/UtDSyMl8MHYRx0wcjOfg0&#10;MgMPIunVbqQHnEAKARhFgKVT1cU+PID4x0cQ8/I4bfEN5IReM9Y4O+wanGkPUZVMxeezl6qGai/m&#10;EXL9tETkbpT7H0ZFwBFEnf8ZBX4H0eaIQkNJIJppXVtLH6My8RRV5G5aXDVFOI+a1GuoTbnOi/kq&#10;FdZFWmAqQCq/qhiqwPizqE26gKaMG2jJvYeGdF6g4Qdo/S6irToRje4kWt44tFTR5rqiUZnrh+rC&#10;UFrfBFS5MtBQV4b6WidtbzHqq8vRWF+D5uYmwq8ezfVe1NV5CUrCr4UQbPIShHWEYx2aa0pQXRyF&#10;CL/LqMiNBJrK0FJbAGd6CApD7lP13kZJ6H0UBd03CRJn+DOU8Xg1FWJx0ENkamxPmd8wlc88sYJ2&#10;2B2mhMkLU05jsssEn2oNFcoQV/DxLp6vKpzqko8toULMeHEVced3wWf7HD7mGKIPTMXLFT2Q+2IN&#10;6lOO8DX3wZN6iN/hcVQzymMPoC7zDN4V3kRj9nWUR5/gD9lm3Ns3B3sXDMAvYzph6fBO+P2n4biw&#10;fgaeHljBH7cLKE/2Q1nSc5QkPUSbOxYbN8zHN0P7U6lonH2KAZ/JAHO/Gy1vrxlTCb/phAUBSPVm&#10;AChYES5SSnbvPG0N1LjtqWxv+31WKYoV1pxfKzRGZ+/bQDQKiVZ0wPylJgYuUBaW9lb29OfFGLVy&#10;1fsYu9qanztu1RqMXcn9VWsxhsdGrvjFxPBlK0xn5ZHLf0F/2tJh86bBL+wuImNuIpyff/3hnQS8&#10;amJnYdSKFRi2VK+jgmgCjfE9bf+2M6dwLyQAffkj0P+n2Rg8bw6G0DIP4OMGLLCtr2V7taC71gge&#10;0K4iTTt7wnGQIEdlZ+Y+z+ZnNvbaqvH7A3y6bdlfW1UaRcnPrM/+wRD+2igGmzfxE4bMn4shlJSD&#10;+EVrRXy1pOo3cybpSp/90yzTO1D7/Uhytanqp8FM/gdq+8/79m1rESX1DuSvXXtSQ7eV8LCTI/Zx&#10;wdKeBaK1h3vQLpgSnAkqNfmR+4Tr2FGELJWZGdNT8wKBTmUvgiLVIK2pssFf2lnf9qywDUADwXa7&#10;q62yv8b+Eoymb6BUIeHXyVheKlkCvatKgARI2uXPhw7BN3264OnNXSiMPIbEVzsR82IL4gUz36Mm&#10;2xv5eC/in59CWuBNpEc9Rw5tXzZVTnZ8INy50XCkPEdhqMoxTiLj0R4UBV5A3ksqx0c7ad0OIfXO&#10;RkReXoaalNu0jk/gybhP9fcAlSlnUR5zDPWZ13hx3kR9xnVeuJepIC9Q4RGGibTESVeo9K7QAl+A&#10;J/YMj58hBC/ysTfxVo0R0m+hsTwcrQ2FaPZkotmVgObKeCq/KLizfVFTEok6VzrcZZl411KLNoKt&#10;wVtF2+si8KoN5JoIvab6BtRWV5n9lrdvUc/HeKudaGzQcxqpFl1IDX+KN3ePIzuKai4zDLVlyajN&#10;fkPlytsRN5D/hj8CAfeQ8/oK8hnOCAt2lbTI3rg3qGFUx72mTfVHZQwj0o8K0ddY6PKI53ARfK4Q&#10;ArS9ONrF5zoZFRHP4In2JQx9UPr6PkKObEDCre2oy7pK27wNFa83otBvDTwxO/l9HaT620tVfBgt&#10;BXfRWHAPZYkn4UikNU49geqsU6jLuUAoXoY39SqKws4T4DdRFvoAecFX4Yx+AFeyD2rzwkzJkCeX&#10;P1YV0QgLvovuQ/vyb3ps+xigRAYFhcYCTTVFexAIXQlJk/mdTOurVm9qf2UanMrmytb+YXM7Wt6O&#10;tzuGDT4DznY1qHnBvc2UuAVUcJoKt4AglUUlIDTXltGfoLEzvnZ2V1tlft8fVxaYMXShYLoQw+fP&#10;xJvo5wiJuYNfdy/D/N/WYc+tWxi/6hd0ohPUWKDAN4Bc0dKWk9asxqn7D3Dw5g30ICiHL16M4Tzf&#10;6GUrMZqAHU2wakH34UsE3FUGuCMJXLWwH65F3hmjzDHGMj6mPaM7duXa92Fnfu3j41etx6S1G03Y&#10;9437ZR0+0KIv3duTGxrj69JugdX4UVtjV2Vb2y2yPa5napv4n2mHoPXPYQNNW8HOzgZrawNQW0FS&#10;oLWzwAKmjvXhfX1lAfTHwF9Orf5mmqby19M0Y+UvjH45FWpJZBat4Wt1VxHqZGWRredqMXatYGWy&#10;UPpjUCNJ3q/HaNF2zTO0VpebYaLHZK1KZz1XPf2UeTKfZZIy0dPw8aCe2Lx1PpXCDVrfXYj33YbY&#10;F5sQ/vA3JPocRsyTfXh9fQcv+pfIjAtAeswbpEcHICMulFYyHp6CWOSG3+YFfxbuYK17S9v78giy&#10;Hv2OvBf7kHl/KzJurUdxwHG0lQahoeAFGvMfoD77Kkqj9sKbSSubfZEQOY+K+NNwxJykHT4BV+xx&#10;WssTcMeeRGXsadTGnaG9O2fBL10K8AGasu/CQ/XZUp1DFedBY1U+WqvT0ViZBG9ZOBXga5PkaGtr&#10;RF1DFS0uLW9LDZVgDeq81WigAmxqoNJrJBRrq1DtLicEXWh72wSvpxiOokSC0Y2Wxga8a6tHg6cA&#10;aQRS9NNTeHVpC4ojb6K1JIB2PpCg8UVDxmPU0zLWpfvBlfgGzthAwi6I4AtETXwAP8NreOPfMAJ4&#10;OxDVsbTKsbTJtM3OKB9TV+hUYTTVnhSfkiluqj9PpA+q+aMjuxx3+xjCzm5GS/ojNOUQ/qnH4Unc&#10;g6qQLSh5s56qeT+fvx3elMOokVJ2hKDVE4eaYj9U8MelKuUkf4iOoTLpJDzJZ2lxrxGIvvz/8Dfz&#10;th0Jz1EUS0Wa+hq1RdGoLwyHI/4hWp2x2L1nDT7j34sWUeqmsT6VkNFlqdjXvka6tytCJUG+13aa&#10;te02nZZ5hspc/gCgwgZax/gT6Nr3bQDatYJm39hfFTi322CKHM3tfR9zaUUpfkwm14yt2QXQVkhJ&#10;msJp7ktRGTU6azrWHdiKofPG4pNhvfApLW2fqbNw4NpNjF66FB8NGojeM3ktUTh9PW4M5u3YhovP&#10;nmHVwYMULqN5Xc6inVVWWMXRVpbWtLWyPwfZoMyxuX4ZyghL0anAWYkYK9Mri2spPu13HAO0xzHt&#10;EhkzptneFOGD7lQ23Qm67rS3munxncb1BLr/Mp6n7R9jhfZt3WdneTXdTeA0VvWfwh7zs8M+btve&#10;jpb4jxiJziN5XOqOIcVm7PAYHjd2Wu3nLfX3jSwwt/pCv6QCNBaYVlah+6xpcRPwjZRde+iYKZOh&#10;krTv17451p4pVsGz+dVWs9fJaoU1HJNnDkd6xAVkhR9Gmv9uJPpuRfSTdYh+tAXpr08j6PbvhOJV&#10;ZMWFITmGERmItMgQ5CbEwJGZgHyqk5IQtYOiygg+SwDuR+KV9ch/tB2Zj3Yg58EWFD76jUCjBSuP&#10;RGOhP5rzqQKp5KoST6Au+zxqs2hts6hKsi6jgWCsz6Y6ybyIuozz8KYTelSK3pRzaMq8jpacu2gr&#10;eIymPFpMqsCm8lAqNCfqG6sJsDw0VucycuDmhVtTHEYAlqG5sQ6trS1oaGiAt0bwqyX06tBIBdhQ&#10;60ZdZQlcBUkoSAmBMy8OVWUZ8FZkIDctCK2NlWhuoEUmJFvbmlFbWQRPXgTBS5sad4Pv4T7qi3zR&#10;XOZPoJ9GzsvdVKmPUF8Qg9riOHgL41GTkwBvThyqU4NpSwPhSQqCmxB0EYAV0c8IwBcmSqPuwxH9&#10;CGXhD+CIoGWOpCWOUAH2Q+S9pvW9fwTJ/J7r857zx+QlmovU1ktzqY9yewy5z1ag4Pka1CUdQCVV&#10;YFXGLdSVRaHVW4y2+iK0eBJQnf2QyvsSKlMvoSr9OoF3C+Vxt/njQ6UY/xR1ucFwpfqhOJ7vKSOA&#10;P1j8TpIewZ3yFIVxDzBh0gB0HTOCf0N0MpN0DfGam8AfaYkD/k11tyFIYfD9NP7NdQjB0IwDGqAJ&#10;cP+k6tohZ4POBtX/bt9amlL7FuCs+wmdORQcirmEkIL3m1IXhlX6YoHPDgNAnsesrcvHKOnRaexI&#10;fDtxHG265vsuMA1ONf95x9UrmLlpEz4dPJjwno5v+Jhle3fjYVgwJqxcYRycFijXWr5mPi8/h9ny&#10;vfbl+xAMBUV9dmtWh44JgHyPsrztdteGnWV5/whznLCzW4Cp76FafumYth/04BtQKLGhpIfG9f6c&#10;GLH27dvWEpV/huD7mR4qi2mHmw06G3y2muwIPzvej+8xBEL7WCeC7FvBrR2AVmZ2NDqNHsHHyKb+&#10;YX8FOe1/OZp2d/RIfEZwfs7jnxkgttte2lt75sdnBOnnfKy2Zp+v9RmB++mIEWar+Jz7X/K+L3mO&#10;r0eNNON+3/TtjKfXdiMr4BBe31mC8HurCMFdCL29AhF3NyHJ5xQSXl1GZpQfksMDkBD+Bomhb2gF&#10;g5ATG0ow3kckLaGHSij/5WEUvD6C8tfHkXRhDaLOLETxi90oev470u9thDfrEWrbp6nVZhFeyecJ&#10;ODU5vcjbhF32JQLwEuGnfQKQ+7WZfAzDq23uNTQX0jrnPyRAH6BB9rfgKVrcSVRyFaird6G+phQt&#10;DRVorXfCU5oMd0E46ivzTbKjtaUJba1tVIrN8NLe1tYQfNUOKr0SKtkolKSHEFjxqC1JgDs/1iRK&#10;3OUZhGsNGuvrDTAbBM36StQ40tFEq+3KfIqCiDNoLfVHU5EfKtPuEoh3CZ6XaHUkoCTtBaqpohr5&#10;eJXRvHXEEjKP4Ux7iZbyaDQURvEzBtL+3qTtv8XP95TfxV24Um6iPOGG6aNYEnsdpXEEVdIN1OY+&#10;wju3P1or1XH7BhXeBbQWnEJz7gk0FXKbcRQR56fBHbqDPxoneK47VHFUn2XxqKtIRXN1JhrdfN8Z&#10;T6lQr6M+8zGqUp+hmDbYGUE1GH0P5TEP4Yx/goKw2yiJvE+l+AgN+X4oi7uPqrhbeHJuM7r174yu&#10;40fwGpC7mohuvFa689rpRjelzLDWFlELeHudkG50QlZD1WlG/RkAdACabndUgzYEBSjd3xGANhyt&#10;xyh5odAxK+xZJH/En59v7fNxWtN3jgAnODF43EBKz9dWr6NxTKo5Pa4z4f4Vxcrv165g1sZf8Smv&#10;n04TxmD1wX24FxKIHlP4A0DXpgSH5vFaDQ1s9cfPy/digEelJ/su8NkQFACVZTZKTjAT5NoBaCtB&#10;bY3aI/gUAwTADrfV/9AAsOcEvhElOgiobkp+0N52JdzeN0fQvpIgVHtdFcoGSxkSjjb8TBjo2cAT&#10;7CwbbR23wGerPTt0uyMA7cdYsz4IvhGj8BVhZiBHcOmYASMfo+ysEiECnw3CLwQzwutL3v6Ctz/n&#10;a1hT4KQQ9RjruAU9QfIPCH7B8+q52io+MyAdgS/4HjqNGYV/9OyK3bt+QVnKQ+SHHEKW/zaEP1iN&#10;kLu/IPnFbwi4tJIq8ACiqf6Swv2REOqHuGAfxAe/QipVYFFqFLIjXiKNgCwJuYSiV8eQ/XIfin0P&#10;IefWFkQcm4OMG6uReH09SoNP4W35azTRjtXm0fZl8MLMIPgyzqGGSq8mU7C7ZKBXLxASgArBUF1i&#10;9JiG4vu0mk/QVMyLNuseqrIfo7E4GC1VObS0bhONdS4CroaKjYBz5cKZG4FaRw7qCTolM1raCMF3&#10;LXiHVirBSlSU5cBbmQtHYSJVYB6hmYKSjHC4qNocRenA2waCs9EkSlqa6njeajTWVFAdZtNmp6G6&#10;MJiQukmFdBPFURepbn3RVBGJtppMtLlTqQzD0OxII/yiCb77KAw/h9yQU2gq8UNdOW0yradqFWuy&#10;nyAveB/V70VCkrbWcQOtTn5eB61nBaFX+QxvFa4naHbS+jp53EFVlnSMlnYfWopOUxWfBsovoiJ8&#10;J+LOzkBT8kmCjgo16yW8BQHw8rtyZ72GM/MN31coMv2OI+PVUb72Kyr9Y8h4vh05zw8i8eF+lBKE&#10;ZdEPUBRwHplU9FKH3kxfFAeeRWXCXWxYS8U38gczXKO1fHtNmYy+0yajD21u35kz8YNU3jTGdAKA&#10;F7wudNPy3QCLiqfdjqo8xYaSDT5tbXv8zxa5423r/vaaQQJHYabdzSQcZ/L1Zlih+y21aYNVj1fj&#10;1uk8NgO9Ziub215raM6vc+n8PEar21uPpXXXvqz957TE2y6eJ6Tm4sNBA7D28AGcefzAiAo1YVBX&#10;F9UBqjjaCp5Xn5+g03ehXoLKXAuMFiQFSMFXSpTqzwagSZQsfA9D2V3NCDHT4ARA8xhL+QmAagb7&#10;wTB+mYP4BgZOn4V+ojF/dfrxV6j3ZGtKnCR6T8VEgpISvvePWthcYxdWOysBUkpQ0+M0N9aakUHp&#10;zrBaV6lxQIfxRG4FOAuS1nFBT1tTF9h+W+UnpvsLQfoNHyuFp0WNTC0e4fYt1ZsyziqFscpgLAB+&#10;qT6AAmY7NL8UQIerto/Kb4QFRCk/Qe3zEQTc8BFmq9tKlmhrxyeE36fDh/O5I/H3vr0wc+l8lOZF&#10;IzvmJlIC9yMjkEqQF2Hiy9+Q9HIrIu+sw+urm5EYdB/RAc8Q/UbxArGBPshLjkZpRgIcqTFwJQej&#10;KPwRigOumLKXjNu/IePmZpQ+2YWo04uQ/Wwf3hW/oUoKRF3Oc1Ql3YMr4Ro8yefgFQQzLxv42eGl&#10;Da5XEISNBKJUoTeH1rfsKVrLnqDF4YPmykjT4KA2PwwttfloqndQmblQV0tFV1uBRtrh2spClOdG&#10;UQUmocaZRThWooU2uOVtK96+e0s12AIvwVjrykB1eQqqSlJRXZwMR3YUKvLjqCQr0dbWQtvL57QS&#10;gMoG0wY311ahwZ1LRZUCT0EUIfMajoznhJzCn+egsnOlUqWl0SpHodGTi7baPP7QPOV3fISwekz1&#10;xx8Dpz5DIgGeh3feAjQUvYIrZi+t7Vk0VpxHY+lFAp+f232Hj7uLlooHaCH4mrltriAACcN3rocE&#10;3ElUZ+5HW/EpPv483jmuIe3hciRensvv7w48GY9RneeL+sLXhJgPLW0QUJOOUtr09MBLoExEvTMO&#10;5WmPCegr/H88g+aSSKQHXEPKg10o9jsMTyrVOwHojL1Dm67V/K5i6pS+VD1j0J12rw8BMYCg0KJk&#10;AwgQJRwH8Vq0uhkvxLAlizFk8SIMXayt1XXZXkfX2l+GEctXmqztsKWacvZHDFlsdYPuGPbjRyxb&#10;wXMuNaG5v9b+MoxaxnO1hz2FTa+n5IfAqzq+gXxfpjszX9/OMmtKm6bEaV/K0Or2IngqeaNSn+no&#10;RMGkcp/tV67g40GDsPrQPmw/f4oAHG0AKvipPKbbNK2rbI13WmBuV4BUrEa56pjKhdTUgcDtbqAr&#10;UP5hhW31JwDaY3/2mF+/2QIm79Nj2q3xBz01DkEF2F1WWDMrNCZIAJmkSAeb+y0VnkJJEpMo6RCW&#10;+qNNJHSUPe04V1bQs8MGnsJWhXbo/o6wtBQkj9EWaP6k2lpZDRkm8vW4LyvB51jddyegM0OPMWUw&#10;hGEnPqYz7zfHRxOmCp5Pj/mGIZgaS61tewiYtpK0VKXORWgOH4Lvh/dDbHQAXEUpKEjzQ0bkeSQH&#10;7UNywC4CcAdSXm2D7/l58L+yGRnhLxH1+gkiaXfjuM2KDqRNzIQ7OxkV6YlwpsSgIpkWMuIFYXcE&#10;mXc2ofDZHuQ+3w8HFUNz3ku0Oan8Mp+hPPIKHJGX4KDdKgs/hOrE07TBAp9AaIVUoDKUdZoJInss&#10;9VdAAJQ95wXui0ZnMBVWOjyF0ajOj0RrbSGavCVoqS9DY20xGr1OvGulCqxzoCQ7Gs6sIFQWRaCZ&#10;j2lqrkczAdj29h30z+0sQlZSINx5kbSU4ciL8yXcae9Twwm7WjNu2NzSbBSgagM1lig7XevKYiSj&#10;qSobrd4ivnYB6t2JaKhIoM3MRg3hWOdOR3VZCt8P31MjLXolbXNFEFWwHwEXjKbKRLTy+S3ecr43&#10;fgZHKDwJR9CQdZBgu0LleI2gvIk2Ak8qsLXiKdXfc4KQKtDFfcZb92M+9i4aco6hJm0v6ouP8/7L&#10;eFtxA8n3liHh4iJUZ99EZeYjeGhlq2h9PTlv4C1LQBsh3UgFmxt0E1mvLyE39CIKQs8j9dlhY9Ud&#10;iU+RTVWf/mg3SoIu0JbTNms9l6THaMp+ifvnN+K7Pl/wR34I/2atRgn2NWTV02oMXjOY+LevulkK&#10;DpWM/FEYbc0Q6Zj5tRSaZVu1tRWf9qUUzZgdtwpTRKxxvfZ9U2pDsP1Addlv/s9mPE9ZXWV6TTv7&#10;9m1/3q9ZIWohr0XKRxCYI5WFXbHSlMyMX7vObMes+oVAXmFC+yaU1SWk+xJivxw9hDlbNuH3K+ex&#10;8eRR9Odrm6zvCj3nFwxfvsLK+K5YhTHLeHwJby9eYcbtVLIyfDlhv2gZtLC5YD6SzxmxfLn5ERjF&#10;+0YsUvaY+8us+b9jGdrqHAod1zxg+7b2P5Di6jnpR/T8cfL76E21p5kdtrrTf5Dg11kdYxiyg99y&#10;K/Cpg8zHA/vjm1EjzGDuJ0OGGatqrcehreysFR1tr7ZKaNhbO6z7dUz211JytiLTvhTdl8amjrCS&#10;HeZ2+2P43M95js9GULmNGG7sq9YWlcJT8wOrJpDnVDnMcClDlcuoJMY67z8D0KoFHIePB/TAgWPb&#10;0UDVkx/vh6yohyiKu8lf9WNm/C/NfwfiXm5C0M3lCLu/C+lhTxDz+iFifG8hPeQxnOkRyCTskgLv&#10;IzfaB6VJwXCmEUaZsch8eQYZD7ajKvoyqlIf8GL2QVPRG1RmPYMj5hZc0TcY11Aecpq2eB8Vz1FU&#10;p9IGZ1ygHb5gbQVBKcHMC4ThedRmX0VLKVVT2QvUl7wiPKIIwGyUpgXBWxhLiOQSglSB7jRCKBOO&#10;Yiqz8iy8a3DCTStbkvQMZanP4HUko62ZYGxrNAB89+4dVWEV8tOjkJMYiPRoP8SGPIGrPJNobKVN&#10;fkvVJ/tLaBJ+VnF0PWHnom0mzGrTCC8CjK/dXFeM5pocNBKKLdV5aKopM2OLLbWVaKIabWzwot5T&#10;wB8OzTt+RQUbRzDm8BxFfA8VaKgpQLM7hhDj503YQcAcx1vnDVr8K1S999FURuVH+LW6/aj+nhGk&#10;T/h5n/E8VMTuR1SG19GQe4zf4T7Upu7n936KdL+JnDcbEXd3JeqTb6A27QEqVa9Jy11bEke1GoUa&#10;/v/kvjyOUr8zyH95AkXPD8EZoeEHH1Qm3ee57qEw4DhyXhygIn8FR9w9OGPuoiqRyjP9OdYu43U1&#10;pDu++5E/+hPpnDrMkDKrKnKrrunKGKuioRutsjVFzopu0zQ7xJoJ8v+rBEbREYoKQVGh++y5wWYR&#10;JkZX7mulObs5a8cmrQp730y9mzrD9C8045SEsQ1l3e5MbnwznmKC7FDHa/N+BW7e343PV6+BzWeO&#10;4+Sju5i9aT2/gykGgn1VAE2FZ71n2n2qYK3n0Yf29otJP2HizuOYefACus0mCDV2JyVKGBsVS5Vs&#10;FLFZ/4OqdeFyUxZjl8YoRgp8jLGr1psY88s6jF+9ARPX/KqGqFr31ypL+aG9Zm8Qoy/fvBmkpP3V&#10;f9DnQwcTGkMNAL+gp/908EADwU8Iv5GLF2LR7l0YTRqPIJ0/IwS/IzwUGqvTBGe7WeofY3z/FYgd&#10;j7/v9tION2Ntuf182Aja1uG0p8MIuJHv4fcZIfep4Mdjnwwf9j4+5nv+hDD8eNhQfDZsOD8HwThk&#10;OD4dws8wtEOY27yP5/+Uj9P+F0NH4q8/9MbQaSORnxGIgvgHSA+/SOV3CuGPdyDy4RZE3d+A0Dsr&#10;4Xt1BfyurEHU48NIC3uEpOBHiH91lRb5DgpiniMj5AHyoh4jK+wecmh/86JeoiTmNVzxT+GOu02V&#10;8ACezCdoJPyqM6j8Ym7DFXsXlfH3URl7D5WRl+EIOUhFeNAUQtemnoE37SxqUrSVNaYqzDhPIJ5B&#10;Xf5NtDqeo7n8OerK/AiBWNPM1JFKG1mqxgfJqC2ORVUOVWY5LWxhAvIJNE9eDLzFcdbym1IvVIL1&#10;lQVoavLgbWszow2tTY2mILq+qhQ1bsKopggNVGylxTmornLTJjeQhXUEJ62vUX+VaKyioqtOpRVO&#10;QktNKt7W5qCl0WnUZ5MgSCC3UIW2NtWgraHOlNiYqC5CVXE4akvDqRpzeUzZ5Vo+t57qsMjUL1Zl&#10;Xkdt3BbUJexFXc5pKt5rtMQEYMkDgvM+IelP6/sGDQ7+EHC/qdKfEGRQCbaVX0FT/lHU0w67o3ag&#10;ImEP3rquoSh8N9JebuEPy12q6ue0zL7wZAeiKs0XmW+o7CKvEY5PkRdxG4Wvz6Iq9ir/H69RnV9F&#10;c859s0hVls8eZL06jZqEB+aHrDz6Frz8P87g88eM6UmHNZyAI/QIQtNN3exPsBZaEgwJEFN6RQUo&#10;mNiNEzRn2JouZwFJU9/srT0NTmEDz1aDOqZu0oKdOsTY0ZXPsafXCVSqQbTP/X6r0OsIltx+337M&#10;mopnhfatNU6s96lGp9+JHVPo2gRvPl5j94du38CD8CAMnjOLAJyK3nxur2lTTLlP9+lWyY/GFE2j&#10;1gW/YMXt15hzIwiTz/mg08wl6GbGK2fDNDUQ2DU+ydvGHvOYbLNmrthjgXYSRCrSXjBK+7K/WgHv&#10;A9XbqTbPLEzOL0cDsn35RfThbXV80TjfN1RSIxYuwpR16zDhl5X4cQ3JumQR/tKrJ+XwIizdt8cA&#10;8d+798CopctNRfYXhKBmbGiersnYaryOtwVBG3QGdu3A6ywYcl82Worsa1PETMANp3pjCExf2PvD&#10;RxBqBCHVnVGDDCk8rQNiFKCSGUpi8LjJ6vLx70MAHUplOIwAVRCSn3L76dBhBo5f8DU/N/db44J/&#10;7fU9Tl84jNqiBGTHPkQOYZUZeR0Jb84gzv84UgJP0wafRXrQZRRF30ey31VkhD2g2ruJiIdHkfj8&#10;NCqSXsGZGghHGiM1gHAJQEn8G+RHvkBh5AMUhml87x6acp7DrSUyAy7AQ/hVxd1BachFOMOvoCLk&#10;DMqDaJHD9qMi+gAvNqqX5JOoSTqBatWnpZxmnERlyina3ztoIQAbyl/A6wyjwkrn6/rAkfCI94Wj&#10;pkD2lSozwwcNVIFoKkdJ4mvkBN9FfW4QbZ8fXOn+aKzMRlVlIWqrS42q0/S3Js0EoaV921iF8oIU&#10;lOURqHUlKCtKQTZtcGF2LMoLUwnHEjhLC7lP6+vMNIXWrZXRVGHRhGESz1NCmLl5rjLClAqwrpxg&#10;8/I16qkc62iBa/m4UlSXxPM9pqKVlrixWQXWBCpVYE057WgFVSHB5kk4gIbEvaaOz0sItpXfQZvj&#10;IdUvo/QF3npi0OpJ4ncRTgDHo602ES0uPyrGh2gtvUzVeJqf+xg8ibsJr8OA4xYqUs4iI/AQyqjM&#10;lRSpyw9EceQtFAedQUnAMRTFUEE6ItBY4A9P/AU4oo6hOv40leR11OXeoWo/Sxt8lts7cEbd4f1X&#10;GZfxrtAf109sRNd+3/OaGEpnZdXhmsWVxlP9UWz0oCgxa2+b1eWmGAAqrNZZgqGyxdYaw3Zb/fcK&#10;rT0sOP25YFoq7w+IUbUp+DwTPIel7P6s/t4Hz2lgqXO0h17DBqX1HIHZChV1W40eVM5DtcjHfsXr&#10;e/ne3bgX6IfeFFdSj1oWVGOFPdS6i89R4XSnsWPwt/4D8eOeE9jgn4U59xLx43k/fDltAYE31ySG&#10;zLQ8hpo0mNBYoaBoOsBYU+AEQYWaI9jgs0OJECVGPpDiM8XI/CB2QbIBIb+oQXPnGAU4Z8tvWLp3&#10;Lx83jXaYb5BwmbphHWbSzy/iB5Il/nrkcKrDcRhGaTpt/a9UT8NMUkPFnhrP0/iGSXJwK9tt5hKb&#10;0DQ0WV9aUcHPKD3Lln4hELWrMoFP6s+OLzSzg8/7wmRpCav39wuWVnxCpffJYKo+7tvqzig87n+q&#10;fQNW6z4lUTrRDn82eJh5XcH3o4GD0GP0IGSkRhAaqnl7g7ToZ0gIfoCU8Me0gE+REvkE8aGPkcFt&#10;XvQTJL25jqzQW4imEkz1O48U30tIfXUNrrQQODMiGVEoT4tgRMKdG2cUlyP1OarSH6M4/BIKXp9B&#10;RdRNeAja8tDzKOUFVx58Co7gY4Qg7RZtsDN8LyG4H5Vxh3nxHzO1gZ6k46hKPm5A2EgANtECNxEO&#10;rdXJqKPNLKYVcyXcQTUB1+Sk7XTK0gWjNNWfcI9BVR5tOpWrIz3QdIR2Z4dRxVUZ6NR7lSSpRUND&#10;NeprnFRtDhRmJiI3JRJ1bsKLIGtr9tDm5lhjfYRmo5fHWhrwtq0JDVR61c4Y1FUQGJUxfH4KIZaJ&#10;Jm8BWmiFvZVZPK813thglCPVXxNfj69V56DtraLdpTqs97pQnhMJV1444ZfE9x1GextEiBHsmafR&#10;nHkS3szjqM+/hDba4GYqwYbix6ivCEZrDUFeEU8VWsjXpA2vfEkIPkBbxV2qvntUzHdQl3cOVSkH&#10;aKfP4F35EzQ7/FFBBahkjNZlcUadR0vJa55T/RAj+fw4NOS/QG3KOTj5/+GJOUAI830U3uH/33mU&#10;R5zh+Z6gLPIu8oPPoiDsLKpT7pq5wvNnDcEPk4eZi17T5PpM+9FMi/thOoWHxAevP9Oi3gDGsr5/&#10;WGFZSgLILLEpEFmtsTqCy75th0Bpr1PccWvf10nj7AyrPb+9gLu1r8fIwgpYVomO9RqKjq9hHbMe&#10;ow43Vo9DnkvPJ2e+pAucvHoFApJiMWXNL8YuC4ACuq5hqcEf167HT1u2YObWHZh7/Cp+vh2K5U+T&#10;MWj7OXwzlRZZipYhEGqtEBU9Wx2fbQAqrOyxgV87CKUE7a2tDJUd/sCeqWEq0jUWyDdjBd843+DQ&#10;BXMxf8c2fDNquIGhVn1TsfM/+vfHskN7MX7VCqP+pBS/ouIa/wvVIT25iphNdpjn13m1tbK8BCCf&#10;b0cXqUQpRCUyeFtJC4WSKUp4qH2QVtRSwaSd8FBxshZdUgssDRp3JlAFMNO7zzQxmECgUmkylJXW&#10;efXrY8b3CDlTGM3nfc3n6ZgSIHaX52/axx41Ne7j/v0wc+FMFKSHozQ9AvnJwUiNeYWkKB8kR/ki&#10;IeIl4sNeIiHsOWJf30Lsy3NIfnUWKT7H4HtmNfIj7sNJ1Zfy+jrKEzWup47KiajISYKnMI0XdwZK&#10;M4IJ1yA4E3mRBFLBRV+h5b1BsBGAqjULPU34nSD4jsEdrjgER6gguI+gPAB3DCEYpznBR1HJqE4/&#10;h6biu7xIH6Kx1Af0Z6jOC0BpLKGacg+1hcGopQVu9mShjeHMCufnCkCdxgUbHYRlPipohWtK09Ha&#10;QtX3tpnwoRqrqzZQq68pM8ovLzOOTtdNmFQY1SaL3EhA1Zoi6mp4a9xoqKdia2vm/R4qvjw0e6nk&#10;vGnGAte542hjBcNUtFRloKEyH40thK1KcrzVaOFrNtdX0gaX0mZTHTbVmfekDHIdwafV6ppKwvC2&#10;IhRt7kDuE4JZBJSWBci7YiDUWk6wVTwhMO+iyRVjxhsbXAQvFbG3ggrX9ZJW+Dlh6MPvwp8gfGYg&#10;WJtNFZ1L+1vsh9qyUMIuArn8cUr32wVXzgM0OkPR7Iyiwg7k42+hOfci3PH8/wjbBm/8flrqs3wv&#10;V1AUfAiupHtwJjxBafRt/gDdRSFVoTv6Gp6e34zBY39Ar6n8WybUes0gAGdMez/NtC+FSB+GOqf0&#10;Nb32rMyq1VjAKhHRWJlaUdklIxrzU/GyOj6/L1puT4B0LJvRvo7ZFtnel1q0xwttG2091gqNz6nh&#10;ql2XaCtLPVZhKUJBUUrSavVl2fZpZtxRw1RzNv+Kh8H+mEfx9NXoUWYcX+Uwvxw6gHUnT2LcilWm&#10;24vmAH87dS4+n7YE3/9MQTV5Ps/P70HvkTa4J5WeoKeGCFJ9Fgz5Pvm++v5EEcfbVgMEqkAqwoE/&#10;/YyB3B9IIJqtVCDjA6m/jpCy9wVEWV8tUtJr2mST8NCYn+4XIP/erw/WnTmKUcsXUWENJnik3kZQ&#10;GW7gYwgXKsJOo0cSnCO5VYJjBFXdcFpaja1ZCstYTao0jcl9JoVmqzRaVSk6jQGacT+pO4ZJeDC+&#10;UlApyi6rQFqhOb2m3b2SGu1KUjWCPfmrZADIx1gzQqhgBVl+DtN+SG3KGWptb5fvmOzzxCn4auhg&#10;rFi7COXZESjJikBhaiSyEwOQGPkc8eFP2+MZkqgIk99cg9+VrUh6dhivzq+DukG704NQEOvHeEEF&#10;RquWHQ93Xgrhl46q/GQUUkGWxz9BTfoz5L8+hkLffch4vBMZLw+Z7K8r6hJV30k4Ag6j7M1Bwu8o&#10;qmi1nCG62A6YpgaVUYd5QR0kOPfDFXsYddlXqXweoK7wHhpLnuKd8zUqU6X+rsOVeMN0gG6oyqYt&#10;zaAdzUFLrTo5u9DU6LK2hE1lWRYVG9VZM+H1ro0Qq0Nrk2aAuFDK915enE5lV4sqJ62oq8iCXFOT&#10;aZRQ5/WgsaEG3tpKVFdROVYRhJ4yviaVXGWCabjQROXU6Iok0EJQ54ylxU0yyZiWRg9aWmtRXVmG&#10;alcxYekkHAvxrslBGLpQmOgHdwoVV94bVOcHoyDuPt17EAFGILn80cTP3JBzhfC6g8b8h/whkLJ7&#10;DG/BLbiyLqNFlpXfR2tVglGCb+vT0VYdQnv+Ai0eQdCXqo8/HoU3qKJpn/Of0Eb7EXRR8JaGobrw&#10;OSrSL8Gbex31xU/gLX+OhrJ7fN0rqMs6gdLAX1H6eh2qkg6jtfgm7e8JFFD5NWS/ojp/ior4R8h9&#10;cw7lIfx/jbmPeVP6oNewvu1CYYwpju46ob19nEJ2t93+WuNqlg3WusKdKQD0N9yF16ltif93ikxb&#10;W9F1PN4xbIgJYArt65idRNHWmg0iUAp21n0CpwXjOQa6KoexymeWcF9ziBdgxJKlGKmM7YpfTL3f&#10;8n27cefNS6w/dsh8xsE8565rVHq/Ww0UVOKiZgVDlOhg9Fe7LQLPKDfuDzbFzypkXorBBJhq/Sx1&#10;J6VH+PN8WkfY6iVo1QOqUHrQvHblxxjS/hyjAGV5NTfXAqDq+CzbqkYEqlWat2MrgWAVKguWU9at&#10;xfiVyzHulyVYdmQPRq9YRKgNIayGYSSV36ilSwm2IQZ+mrEh5SgYKr4aMYyPHWZg9n48T8AjCD8b&#10;Iptr2VpTfEwICoB63J8ssH1b8KN6k1qz29x/MURJEiVBhvLXhjaXr/WxEhzDLLAa62vHkGFWppcw&#10;FBw13icY23BWI4W/9/kBcxdORyGtb1FWGIrSY1CSHoWMGH/EBj1CEgGYSNuYyiiIfYqw+4eM9c2L&#10;vI+a4kQUx/N5BGBhvB+yNf0tMYi2NwGVuYkoTwpCtt8l2tj7VAoXkXRvG2Iu/YL0BzsIPlpmWuDK&#10;mKuE31GU+OxGsd8eKsGDqIo4BlfIQVSEHoSLEHRHcBu5H+7IPVSEB1GffY0XPq1f0T00l1MF5t5G&#10;QRCVYdI1VCbd4IVL6HhUSlKEetrV6hKpUvUBjEWTpwR1tLfOMlpZdxkh14ZWRkszgUYYlZZko7Ki&#10;CDBArIWjMBOlBPrbVpW70LJqmhxVn0DYQmA2UiHWEWQ1FflUe5m0v7SMtKMNzkBCJRx16jpdGo8a&#10;ZzxcxbHwOgrNuRubPCgrSIYji993aiAqCvhYPr9cPyjR95AZcZvniIcz+zVqaElbKoMJNj80K+td&#10;qHE9HzQXa90TApJKuM3xiCC7iQbCsN71mMCVva8gWHMJWALU/RStlY8JwmemZKZF9rfsGcH5CFV5&#10;LwjGZNQ74ugCNKzgR6X4kuDT4/3Q5vLhj811tJVegTNsC5wBG1CXepzv4TbqUi6gJOQ0PPH34I69&#10;g3JGQdglFIdeQCOh+Ojcr+gz+Du6qgnoMWUCevH660HIqf62O+HX3ahDKSjL+lqKStbSGlvrMpkw&#10;/HECITjRgFBQtK2sVpvrGBYw/7hfYY61b/WY98fab2tr22Bt/9ked7xthY5plTs9ly5sAoUEj8sy&#10;C6xfkyGrD+3Hdb+nmLPlVyOI9ly/QZDNx6dkg5bNVAdoAUzgM1BTBxepNgFMMJtDAM5XJngphqhf&#10;4FzBjLcJM7W5Mut/LLCKnwVHbYep7GXJSgxdtNyE9u22+B/04hf7wzQ1KLAssADYQ3VIVHxDf55P&#10;RbeWkBlGWzkK035db0pilBFefng/xq1bgWFLfsaHA/qZSvZpVH8qhxHstLWjIwC/ogL8vF3hvYcg&#10;oaN1O8wsDWVz+ThtpfbMYwQ8hoFle8jSqp5PWWBBzyQtCExBVF+0pq+p/MWArz2ra4c5R4fbJnSM&#10;70uq9Eu9n6F8H/xcoycMRAoBV5odheKsKFrGWAIxhMqPqi/ioYFfslq0x/qgIPIhCqIewZMbhZLk&#10;IOTTLlsK8DWh6Is4n5tI09q28YFI972MYtrl0tfnkfn8CApeUd2FnIUn6irt7H1UJT5ARcRFlL46&#10;AMerfXC8psIjAN1htLyMyhDaq7BDqIg8CGfUXkJwt7HEmhtcn3+dKua2GQeriDqCole7UJtwGWUx&#10;l6mYItFYTXWnQuiqIlRkBiEj+CYKCOlaVx681eVwFmbwMS68fffOdHmpa6hFZZUT9bSkeFsHN0GY&#10;kRABJ1VsMX8QWhrVEaYODcrgNnh57lq0UAVqFkhLnQfNssr15bTMVIHV8WiqUvstWuyafN5fivq6&#10;QlRSASqJ4ihI4+Ncxlq7C3n+FD+UJj83lre1oZzvuYB22QK4mavLczU5A9BQ4oPG4udoIvzeVmoZ&#10;z1A0lhG0hbS5JS8INFrX8hsE7z3UlVHteZPQ7JEa9aWFfoo2ws+UyDCaVT+oJFJJe7F2vj9aXPFo&#10;rkmjik0iSN8QuAJjEJ8XBC+/7zYCryrpAHKfLUZ97D60Fd1CQ95tOKPP8v/nMn/Q7lAB3oEz5gbK&#10;om5w/yEV+WPMnDaIym8YfiDQekyh+CD4fiAAzSQEHeP12WMqBQptpSAoa/nHWOAfVlPjbu+hxOio&#10;/BQ6Lqh1hJZum2h/ThdzW2Dl4/n8Ljznd3aipF09dgydw9q34WeHXseCp8YZ1cjke36GL8aOwqqj&#10;B3D19XOMJzc2nz6F4VSKHw0eSNhbdln2WRlhLQyv5T67M7R8Z+8ZVKEzqEJnMmh7+9L2atU82WGt&#10;c9xHjR20fW+JuVX8tMCEOlerMaoKoc1WQaB+oNqcvjPVBl6dWay1OrSkn0pfRixeiMlrV5taP7XB&#10;mk4AqpNr7xnTsOLoQQxdypPNnQU1UJi2YSPhSTUlWPLxCqlAe18AlCKUHZbCsrOtXxFwsq1mJgdh&#10;9imPCVzG6koBtj9OdXsdAfi+/IX7Rh2a4ON5TDbXvl+zO/SYT6nuDOjsLaPj+QTATxhSgJYKHIW/&#10;9eyB+YunE3ohcGSGoTDpFWKenkBO2F1kRz9DesRjqpEnSA19hELa3JBru/Bg3yKk+V9HeVoY8mL8&#10;kBdNAHJbyG1uxAukvr6HmHtnEHP9d8Rc3oyoy1uQ+mg/ivxOEoi0t+FXURx2DWUR16nqLhN8R+Dw&#10;JwQJQHcwgUflp5Xe1ObeFX4YTirA8vA9fN7vcMdQAWacQ32m1gi5hOb8yyjy38rn/05onuQ5z6PV&#10;GU3bqwysy3R98bpyCRLV5BWgolCt7VNQlp2IumoqJLxFq+JtIyHnQlVFHgozYhH1+jEKU6NRVZSK&#10;7Ng38FaVo6XNqvtraqwn/AhBhhRhY10NQxAkAGtzzZrCDVUpBFkWGgnA+toCPofvp74M9dVFBGAq&#10;ynNTUF6UBW9lARorkqnkqJYJaYHbZIGpRhtqeT4+x6tkTkmAgV1j6Ws0OgJo7SNN1rlJWWLaV08u&#10;FaHzDepLn1LBPUIrVWCz+6UZA2zxPEGrh8cEQI/mSVtF0y0EXAMf781/jLqCl/DkUWFWJeGdlz8O&#10;rmC+BtVfVTCfSwtd+ojwvYaW/KsofPUrnEEboeUJmmnBXQnnUR59ARVJdwm8u7S+N5AfeM6UxrQU&#10;BeDq3jX4dnA3XnNWX04B0My8IgwEwO4EnKkJFBwYXWSLDfSoBDUeb0Lw6AC4HzuC6Q8w2tHxWGdG&#10;RwCqwalJYiiZwdD4nRV/ts126HWsxEdHwFrn0P73fK0e5jFT8OU4ApDCaf+18/j12GEs3v27mRrX&#10;fTphP42flSxSRlizQqymq/Not+eiV3tpSz81QJ1N5igENc3s4L6BnaBnQkkRa8bH++yvDb5/Dh43&#10;6wIrgWGkN9+0yQrzA2glOC1aspBvUllf1er8SBh+QXs5ad1qLDqwG5+OGkzJOhtjli8z/0lKfEg5&#10;vq9u19gGz21N+B5n7lOXmS60neqw8j0lt1lakqpTyQ3ZUvX968x90/GZSs40PqXa01ZQM7aXYY/n&#10;fTWaFpjHre4v1n3W7faMMkO2WipQYNXUtk9MCQyBx9ez4fkx9z8hFO1xyc9pyf/SrRtOnD2I6sJo&#10;FCf6IImK7dGh6ch8dRglsQ+REXKLgLuLzLDbZszv2b4F8N0zC1E3fkdZcggB6I/caKrAKB8UxvhS&#10;aT1AkbLG904g7Q5VGy8Ed9hlVNAWFfidQO6LwygNuYCqBFmmm2Z1uCLf/cYCl/nvJfiOEICHURa4&#10;z2SEKyOOojKSEFRWOGw33FSCsl/1acfRmH4cdWlHUB64HZUB++AOoFIMP42W0jBa0TwCyYGmWqqv&#10;yny4y1JR5cxAbUU6KnIiUJwaDHdxMiFTZDK4zqJElGSHITPOH1nxAfAUUQVV5MCZGY0SqmF3aRaa&#10;m6rQ1qbpbwp1i1YTBNlhJTOoAAm6ZoLPWx5DFahV5HLhpRWvprX1ONL5emkoy01CQWYcKktzjMVu&#10;aXSjtjwJFWn+KI19Quj6421TGVobnWaWSmt9CbzuVL6XSCoxWnh3LD9brEmwtNZSJdZanW5qyxNo&#10;r6ngPAkEqh8V4x20uu9bBdGVDwwETVaYAGyufGSUYLP7BR/zksrzEeqoLBvK/FFb7G/GMFurwnn/&#10;GwIwzIw/Npa85GOuo7X4MTyxp1HovwbVSUcNAGsyrsEZdwkVyXfhTKQKjLuJopDzKOOPmxIkDjqG&#10;mdOpAGeMw6BZszB47hwMUM/NmdPR/6dZvLBnmqqMPmowMHsWerS3lepBESJgdDM1dNrOMGCzwWQX&#10;KduWVMpO6+oKUjYAtf1W0Q6/LnyMHvdHq35aae5r3LELoWo/13q+dV7b9tq22oLgj2bu8iSKIr3m&#10;dzzWddpUfEkFuO7oYZx7dBdbzpykUxttrHJXqr+e0yab+cM9zedToscqdTG1fQruq9vze7gRXhrf&#10;G/DTzwaKBoztgNRjdL+Z/2vGBwlCHuv4XIVJgnzHN9F1LME0lsAiULqNG4+u3Go6mspANKY3a+Mm&#10;aCGkuVt/M/V/QxfMw8K9v6P/z8pSzUInnsOsfM/zqFWVrfzsxIkNQw3ufjpkEL7m4zQ/8BuG9r8i&#10;YP+jZ29a7kUmDW7srGr7qBo/H0kgcfslz2nAJmVoEh+C3RhaXR5n2LM3bDC+B6WmuI1R8wMqPZ2L&#10;59FtC5B8HwStWUtYz+fzBFpTgK0xwF69ceDYbl40qShMeIHckMuIf/Abcl4fg4OQSntzGhkBx5FP&#10;iKU8P4aAY8sQc3Ylkgg3R6wv8iNfIj/aF3kRz5EX9pTxENmBt6jaHiH03EZEnl+PrIe7aZv2ojTg&#10;GMF2AuWhFwi+K6a41hNBi+xPdfhyF0r89vD2CbjDj8MRchjlWu2N4dZCR+H7CEMqwKhdBOBBxhFT&#10;E1cVT2UYtBPuN/uR83Aj8l/txltHKBqcqQRDDhpcafCWxKGmhODwZKKuIg0lqW+QE0kLXhgCV2Ew&#10;La4v1a8/b4ehsiAadeUZqCpJRmk2FWBhIhxpIVSM8SjKTsC7tma0trWiRRnhRguAphCaEPI6Ymgb&#10;o2gfY6gCU1Cn0peqPG5zUUmgqqVWWUES6mvK8a65jpCrpyJ0wlmcRIAlEnAZKM0LRV7aG1RowSVn&#10;Gm1yMWFKmBN4be4E2mFa1BrZ90w01+bjLUHZ1FBB2BZTdVJN1vAzuyNQ73hKK3yLSvABIcdwUQUS&#10;dgJgC9Vgc+VjWt1nBJ0vz+3L90y16PBFTdFzfuaXVJb+fHwALXAE79dMlecGki2lvqbrdqH/JoLw&#10;ABryb6M+7x7V33XTg9Gd+JCW+BbKowhF/v86+TfUXBKMSwdWo8uoXmYoSh2S+ygbTBj0Jeh+IBBM&#10;swRufyAYexGCveeo2wqPzZlh2lf1mj0dX48fj6/pwHrOnv0+1PVFreiVOf7hJyUvrASHEhja9lKx&#10;sTK+CiVCJH5+mgN1blYTU3Vn1ricMtHKOCvDbGeUNY3OzM/l45UEsWsPBV1liq1kyWxjp7vzWA++&#10;h89HDcfqg/vxPCocvQk8XY/dqQy7U8F2o/3vQaALgOomY5ot8D0pSSkwq+WW1GBvtcBvV3AGZASg&#10;DTZt7aywASQB149hmiAIlh1C6tC0w+pGiJi5vwSA4nuCoQvDFCcTUB8Tgv35ZsYtWYxh8+Zi3NIl&#10;mLJ6Nebv3IbPRg3BN2NH4ntSXNPgtOaHujXLBmvsz4aftppFsuXCOYxbuRz/GDIYnxOQn9EOf8bt&#10;X/v1xRB+6csOHDBQ+nQwLepwFTsPx8dKZAwbik+o3HRMqXR1bDHje2YskXDkFymIGihquhs/hxlb&#10;lLWlqvt46FB8yNf8T77Of/bvh38MHkTFN9Sowg8HDcZHg4bgH9ya8/GYxv9knb/k8/oM7oWTu1ch&#10;6vl5FEdeR336CxSEXIcr9SncaY+R+PyQKW1Ie7wPqXd2IoJQe7JnPtKfnkExLW9G4BPkhT9F9pu7&#10;BOctZPhfQ96bW6iKuo+UWzuQcWc7ch/vRPLdjSgNPEKYnYUz5DSV3inC6whKfHej0GcXSmmBqyJP&#10;wxV6HM7Qo6igBXYIgkFUhhG0xxG74IjYipqUfahOOUQIHoUnZjfPsRs1wUdQ/GIbil7vRWuRH+rL&#10;YqjEVIMYjiZaxEZnImpLE+HODkJu2E14cl7jnWZtaKyuMgZvpapKIggA2s3SFAKLisqVhSolepIC&#10;aEHT4cpLQUONG82EX6tKZ6QC66tNosVbHs0fESpPZzjtYzxqSuMJvCi4eR5PIQFXmsbHEaxUla1t&#10;dVSPjQRgI62uB17Cq6ZSZTN5poehi2q8gD9G9cpi0wZrPLDRGUsgUZVqup1qC73FBq6a69zU5CKE&#10;nYRfCR9fSOtN+LtD+H4IH0YbleBb1QMSghYAaY+ruF9FS1z1ivGaypHWuuIVfyyeoabgibHGLU4/&#10;gjOU1pk/KOW04OVhaC57hdbCBygN2oPqmEOoz72DhgKqwtS7qEp9giZ+rxUxD5BL5V8edw2u5Aeo&#10;L3ptkjrDxvSmixpLy8uLXUFV1H3KJOu22uZPm2amxRnLq/EyAuP7qZMIPv6d8hqcvHkjBi1ejI94&#10;PXSZSpVmipHtWjxli6XirHE5Y02NRZ5mavQ0xqdEhQkqR8HLtL8y5S/tW5XVEIBaYN30A+S+aZJA&#10;pTdggebqWoutm5b+hK8pmxEkBVTz3Ll8vUk4/eQhNh47SPEzCn3nq6UVYavlM+dpJTqV8VgZ5wEL&#10;F1LxzcGElasx/dfNpnKj75wFVrKDoeSGkiE2yOzCZlPewmPK8mpJT3V80XETUoPqeD2/vRiaxz74&#10;lorqO4GPykch9ScVqGLlrvzCevKLVAb4fSJj2BCM5K/D1PVr8NHgAVR+Y6j0+DxKXdlbZX0Hz/3J&#10;jB0qWSLlJzWoWkGtMaxxDdNfj6+jtTw+GjyUvyKzMG/PdvzngD74+6BB1pQ2ga7dnqpgWTM93s/t&#10;pYr7jIBVyyp1jBGsZdPNoukMqTvb4gqAHw0dgr8NHGAKL7W1IfjvvXvhX7p3w5RNG/kfNA//3qsH&#10;PhsykACUbR6Jj/p1xQ99O2PdrCG4u28p0l4cQlnMLRSGXkUx/5Db3CmozgtByrOjeLFnBjIf7kHQ&#10;qdUI2PcTos5toNV5QPA9RtbrOygMvo/8gLuE3x1k+15Fvu8luIKvIu7aZhT7HEDRKyo9/4OoJOBc&#10;oSdRGXYajgAe89mOQt+dtLKH4Ak/BXfQUbhC+JiwE2ZpxzJebKWhBF30ftQkH0Vt+hFebAfRTBVY&#10;EbyFAKTV9vkdJU+2wB1CwEafR7MjGA4qu7oCXtilb3hRR8ND9eXJC4Yz9RkvbgKlkorKHU+7GMPb&#10;0fAWhqK+lArNoQ4wBGYZbSutsSMnBs7cWKrKLNSUZcDjzIG3uoygIYTK03juEDSVBeEtlZLmJNdX&#10;phmlWVscBWdGAIqT38CRG0N45aKtoRJNVJDN6kCjhgpNyi7XwFtVasb9WhqqCEIqVb6nZqpK9TFs&#10;4LZe6xZXS9VmolW9DVu9VJ9O1KuZQ30pWlWrqHIfWv6malnxRL6XF7Sz9wix+/x/fMR4bMYBWz1U&#10;cp4XBOBLgs+P4c/br/ldBBB8srovGM+s8cQKKj5PMD9nII9RFVIBthY9pq2l+o5Tk4Y7aCp4ivrM&#10;R6hMvIeG7Nf8/3llOsjkhpylBb6N6gyq0aJgbN00H91G9kev6UpKUsmZoC2cypg20/TNU9dzhVpM&#10;CYBdGALg+otnMHrdSkz+bSMGLvwZX1INfsvrVuNuKqAWBK0Smj8AaIdtaf8c1jiebXO7cP9bhj1e&#10;2InHtO1oiU1IBPFxUoHdqAJNtCtDnW8gFeXVN6+wZNcWXt/DTKPX7gR7dypeqdP3nWCoKFXc3X/G&#10;PFx+/Bo+4SnYe+4m+kydY2yutUymoEa4CXztodZXw9sXP9ci6Lqtnn92DOXxoYuXE4pLzO1haobQ&#10;ayJ/YfhB7Mao6g3Ymx9EyZAfZlBi8431J9G1HogyU98TdlKBMzeuN6pO6q4LLWV3AlBt8j8h6Cav&#10;W2NKZT6j3RUQBcCxy1UeM9jUA35NwH00YJA1J3fQUKMABb8P+Xg1MlAywk5OSJ39vf9AAzIVWn+p&#10;JqVUal9L8fE8NgA1rU4F1UqmCIACp53s+GjIEPwHX2PG1i2YuW2raZSgGLF8GUauWM7/pCn4ceNG&#10;Su0JfL6VBf68T3f8OHUonl3Zg2y/C8hQo9On+5DufwKpL48gN+gSypN98I4Xn5vQeHZwASIubETe&#10;vQNIPrUKcefWIujsehS+vozMl5f5B38XpVFPUB7xBKXhD5Hz5hoV2SUUvDyK9HtbUO63H6Wv9qEi&#10;UEmOYwThMaq/nSh8vpkQ3EaQHURFCOFHVegOoRUmIN2EZWngflREHkGjGiKknkBF7G7T5NMRuBmu&#10;N9tojQ8h/+F6FNxdhebYY0h78iu82WoW8AbeghfwUoE0lqeimUrNkx+IcircFgJGS2VqtkOtOkSX&#10;hsOZ7mPmE1czKgupIJ2ZcJekUU3lwUkIVhJi5amaW5yGsvw4lGYGGyXpLaQ6KvFHU+lrnpMwrcmk&#10;QitAEy13HuFXxce3ektpTXOp3giqt22Md3j79i1DJTgNqKulsmysIhCpKKuL+ZwU1Gstk/oiNNUV&#10;8T2kmfHF5uoMNPNcrS0NZs6yptY1qbaxzoHmBqpAr4OQJBSrMgnNUCrT+/zctMIe2mAqP2WC2wjA&#10;Vs9Lho+JZsKwuZLKTrWGKuEp8+ePBkFIADbQFje5ecwRSHXoR5DRHlMlupPOwB19hIrvPupyHqAu&#10;9xHcyXdRm+GDGgLQk/bUFKaXMarS+ZqlYQjzuYx+w3ryuptE4PFanMprkYpJS0YKfh0BKNvYjfd9&#10;RRXVf9E8LD99DP9Pj+8wZNliCond+JjioYuyt/9UkGwrQIHLLnGxlWDH+G6KMr8z2rdWaI6wuY+g&#10;++N5gqsdeh7ByZCK7C7wcWuXwHxDtkxYswrHH97BxhOH6MoGUy3O4v2aJkdg8rG2fdZzP+E1u2TH&#10;Htz3CcOlGy8RnliAdUfO4tvREwlBqkQzpmfZXzvMCnZ2lpi3reUwrWyvtlrvRMpv6qbtGLVijdUP&#10;0GqJPwHdxo432x7jCLJxKsycYBIfvenLVSpjL4rUY9JEjKACXEgLLLurBEc3/uL0IjR78Ev+isps&#10;7vat0ALi6h6tBYrGrVhhprd8TYB1nTgRqhkcs3QZ5m3bjslr1mPkkiWE3VAzre0bqkLN+pB6+5jq&#10;UK2wevILUYLk4wGD8fVwa9qc3TDVirEmcfExofoxraxtf/V8xd8H9Me/dP0O/5MKr/P4MSbt/j9/&#10;6G3U4Ee0xlKCstr9KcW7/TgB/+jbB4NG9EHQvaNIuH8AUde3Uf2dQPKLI4i9vwNhl1Yj+uYmxNz7&#10;HfEPaU3TnqM+6wUSnx1B4uMDCDqzGqk3tyLy3HKk3PgVJa9PE6AnkeV7GvmCHqGY538J+a9oq31P&#10;IO7yaqRcX4Pyl7+jIuAAKqnUKgi2wiebkXt/LfKfbkJFkKbBHSUIGdoGH6MqPIxiqsSGtEtoybiE&#10;3Ne/oS7+IIqerUbmvSWoDNiJurgTKH72KxLP/QSH33bURMo+n8Jbpz9q89QwgRc2LXB1XhByoq/A&#10;mUllRMtaXRiCqoJgNDlizEySCoKxuiACnqIoK6lQkQV3KW2oGhYUJaEsJRB5MQKGOr2UUqml0hqq&#10;m/UbtDkDUV/4CrVFQXAXRsLjILBq89GqMpaGUjTXFKGuLBVN3La8bUJLW5sBYJupQWwkAF1oJMTU&#10;ar+tvtKoORVzN3lzaHMLCaAkgkhdZdIJuGyCUY/VzJUKqtF8PrecAOU56iuMbW7SMVciKvMJqNJr&#10;tPm0w1WPqOaeoJXWt5Xqr62aaq7Kx6jB5kp+hmo1ckhHA1WstyyA79cfdeVv0OxWQiTcqMDGUj/U&#10;FT5Gfd5tlEcdR3XqDdRm34GXEHSn3jHgq0p7BUfiY1TyB8Wd9gIVaYRpHr+fokgsnj8ePUYPJOQm&#10;mZKY3qY+cIqB3p8ASKipbOTz0cMxddsmTNr6K/61Tw9M+HUd5u3dg09Hj7bKV9oBaCtAK2NsqTUb&#10;dv+7+G6K4GfF91Op3tQggce76nkdQqpO0OqYbFH3FwtigqBlqaUCvxo7DhPXrcK+m5ex/8Ylipwh&#10;xmr3mKF5wFKKKsiegW8nUEQNGYof16zG+acvcOdFMM5df4bLD/zx0+Zd6DZJs2XmWUkPJUAENkGu&#10;wxigtuY4wWeywHO1r5pBjQUuoUJchSGLVtICL8MHtvXtGN/JTtJmao6vIGYyuQyTop/E/5wJ47Fg&#10;x1Z01upsyviqgp3Q6sQvXt1ifjlyyBxXycy3tJ2L9+7FkAULqACH4R+0n5PXr8bywwcIqWGE00DK&#10;1wWYu2OXAZcNP82FnLN9J9/sUkxaux4Lft9jZnZo1odZrpLAVjZZfdS0jGUfSuZ5W7fj+4mTTPJD&#10;fzA6lwD4NT/HoAVz8RXV3SdDB6ETbbsGhjsR8h+qCwzV4H/wfX1Jtfr3gf2oRvti5fKfkPr8FGJv&#10;7UDQhQ3wO7cJTw+vwP29C/Bk72w82DkFSQ92IvzaBoTe2sI/aCqCAn/U579CA6M64Q6yqOyC9k1B&#10;9sNf4aCCc4SeoD1VbdhVFPkep/U9Q4V3BHkPtyPh0nJUUAG6A2hTAw6h3Pd3qskNyL6xCjn31vPY&#10;YVMU7Q49Tet7hsrvBIre8LFR59CQeQelb3aiNGgb3H5b4LtpICp8NsPxZgu8kYeReX05aoIOIOXB&#10;BuTyXCk31sCZfJnq7DG8+c9Rnf0cjvgrKIk9CW8uYS67WxJpVGADtzW5AfBkvqJ1TkRNaRxcRTGm&#10;aanWAWnwFJl6vbLUIORGPkedgxa1RtnZDCpGrZIWRMgGwZH2xKjJRo/gV2ASI42EmNeVbpIrntwQ&#10;qspkNDURcFRwaqja1NxMJVeHRlrXKkLOU0wYlyVQwVHpaTqbW12pk6jMaIE9yWisEUQzeN5MbtU6&#10;i+/RkWJsuRZ613xlWWQlgOocsfyMtLnqHOO4S0X6EPWu56Y0pom2t7k6kDY4wNjfpqoo2ugigpXP&#10;JbTrPCl8H4S7U/CLNuOkdaUhaHMEEXb30VIs4F016q+58CG8WXfhSb+L8oS7VHx+cDOU2a7JD0Nl&#10;XhgqMt/gbWUirp/djr4jfuDFrDUyKDhmTcUPGo+zM6GM3jNmm47LvWdPNwpww8WzGLBoPv59wA9Y&#10;c+40Rv6yEp8TNpYCtNSfrLCtAG3b+ifgtd+24WgFLTBD+8bSmvNZ2V/dp/P8cS4e5/ZbipWuvK+H&#10;rC9h9h2VnTrMyOp+S24MWTgPh+9dN+2wvhw9yiReesn68lrUzBOTHKWb3Hz+HFYePoThVGwnbz/F&#10;qXvPMYqWtdP4KdCCTn1+mtdey2clNAS/90EAmjIZwZC3lTDResAmKTJnEQbOWcqtVrNbRktOAGrM&#10;zwafyf4SMF1GUUIrRU1wqNGp1g4WAFUyo/3v+EZnbd5ItTSREBpjkh9a+PyTwYMwfvVKrD5+hODR&#10;L9lkvpHZmPXbb2b79379TcJi9amjZuxCSQiVrwhUk9atwz+o4D6hJdYaIEv3HzDq73/17oP/97tu&#10;mLRmHUYvX2Esser7VNpipsARmt+N45c7fxFmUWX2mzMX/9mnH4YvWmqgKRBO3rAOmy+do+LrS+k/&#10;FiuPHeYf0AwMX7oY0/g5/kI1OGzZEvx6/jR6zpyK/9GjK1avmEO47YbvsRW4u3chLu/4Gbd2LMCp&#10;tRNxb89PCKEKjH+4C9XJd9CY94QA1IJDj9CY64Pi6Fv8438BV8RZpN9YjsKnq1HyaiPqEg6jKe88&#10;6tLPI+/FThQ82YOc+7sQeXY54q+uQ33sVWOBXQH7UPT0N2TfXmsgWPDoN3gjzqP09Qla25NwR1zi&#10;ua/CGcaLjMpMc0yT79PiJh9F7p3l8P91CGoDdqM8YCsqA/ch5dxc3ncFrVm3kflgE+Kur+IFeonw&#10;04V5E5WpV2idj6OcAKzN1QA/LbCLFrg8CjWEYTUViivdl/YvlqonERWFcWbMzrS5ryqCIycONQVx&#10;yAp7iPigh2ioLiRMNP4XTDhFUAmGEjLRBEYigUnrqgLomlxzrkYHIVsWg/riKNrraNS4peyo0jQe&#10;2OAh/MpRX6kMNSFTFoxaKspqRnNlFBVfHF8/nkqNEKxJQ71XDRZy0Er4NddkWSqxphB1VcVwO7MJ&#10;wkyCKwUFKa9QUxwKrUzXVkbV6nhCS/yM54piUE3WSkXmoqUui2qRUOY5m/l+6jXVTwvG1+nzJaJe&#10;GW0H3wMhrAx3ExWgFk1qKnjA7/Y+1R9tb+ZNVKddR23WPX7PssOBhN8rlCX5mPKq2tJkOHPC+F3H&#10;IivuJUZPGIq+07VOxnSqnGm84H9qL4OZzQt8Dm2epqHNRq+fZhAc07Dl2mV8OXEM+v08F9tuXEN3&#10;lcjw/j7zCAqTwVU7fc0DtjLB9tQ1La6kcTb1BOzOc3aVauO+WYB9hspQ9Fhlka0w2WEKFe1bQLTG&#10;9rpJGU6aShc2DoNVszdhMj6jgvuC/DBFzYTjZ8OH4h/kgba/X7uAe6EB+N7MYJlk5u1qYXgp2wFz&#10;52Lj2TOYs3UL/tq3HzlA8TWBDnTKLD5e3wWB1g7APoIcgfbPALTtsNlvDwuAC6gAFzOWYtC85QSg&#10;1SLLKMBvR1AyEyYGfsoCUwF2JgS/5bYLVZ2mwplSFjVvJACVDBlDYMzYuME0Q9XCSV8Mp6SdNhWL&#10;9+/B+DUr8fGQQRj3yyozVjd940Z8w/P8R+8fuP8rlh7cY+7vTAWnjO+o5csxacMa/I2A/JiAm7R6&#10;tbHNUoda20PbEYsXQ2uDCoCmHIZhiqf53rWUpWaFTPx1Pb/UiebxUpE/bdthEi5Dfp6PWdt/w//1&#10;XSdM27oJQ5b8jP/jy8/4Bc4yNY3f0haPWL4Ekzev5y/WJAzi8eVUgD5ntyD8ylY8P/MrHp/binuH&#10;VyH45ha4E68RdHdRR3tTm03w6Y888zqhd4e/+I95AagkIgDNxc9REXME7qj9KA/9nZaXdtZ/Ddwx&#10;e1EecRgFgQdQQMWX5bsXhQGa0nYWBa8IxhebkXJzGXIerEH+EwLw6UbUhJ9FZfhFlPgfQXnwWVRF&#10;34Er5inqsqic0p8j+ykBGrkHZS83IOfiAlS92Y6qqAOE729IOTsTWiC9LeMm6lN5MSZfhTf7lnnP&#10;VWlX+HlOoCR8PzypN9HqDGmfr8uLu4zqj6qtKj8Q7kwfVNEK15RGo86Zjno3bWR1iQGgpziZapHw&#10;IdCqCcfmmjx4ua/ZGy0VPJczFt6SWNrHNLz1FqBVJTgVKeZYfUkU6nnORmccmqjkGpwJVGFqWpBK&#10;6KWgloCpp+1srKDaqghFi4swrQjiNoTKSwXPghDh6iYEvVlo8ebRItOGS2Wq6zWBVUfLXFyQjMKs&#10;SDiyaMMz/U32u1mZW1lXxxu+TjCqnEnGZqv1V1NzLQHsRlNdGd41ufCuxWrR1UAL3kDbr8WSvEoI&#10;SfFSDTd50lFd4IvaPNrp4sd0A/y7SL+C2oxr5rv2ZguAd1GT9Yw/Mv4oiHmI3HgfOLKpfgvjkZ+s&#10;ccZsbNu6Bt/xWuo9fQqvJ80GUWMSWWJrvwePqf7vS16PgxcvwvoLZ/F/9/oea8+exCRa4L+PGILO&#10;U1Usbc0U0XrDZstQ7aDKTKxyFauNldpcmf5+Skgog2vm+M41sLPWH7GaIAxauMi0yh+8iBAx6wNT&#10;TZku0UswYv5irFy7HeePXsbpoxexcstOrDhwAL+eOIldly9j960rZuaYJkyMWTIfr5Ji8POurVSP&#10;EzCM1/XQ+T9j8W5yY9UvpvZQM8XU36//XAt4Koi2FZyWwdQUOcFsEGFmjsvmcmuDT6FSmP9aHK1z&#10;LDZhjQ3+jA96TrCSH1J/diJEGWCtVGU3MO1Ci2vX8kkFKpTgmLttCyauWmmSIZpRMpkqbsiiBZi4&#10;dhWGLvoZvSlv1TVmxqZNUP+9YQsXUg1uItyWmKzwZ0NlT8djKe3w+NXL8JfePTFyCVUZFdtQnufv&#10;gwfgC0rlv/frh1mbNprGBpo2J/DZ9X6ywpoB8vf+gzBn5w5Ta/TvVHSaiK3W3P+96/e03GsxdtVy&#10;/Fvvblhy5IAZO/lsxFDMoY2X5R2zYhm0DuvETesxevVSSvUF+KjLZ9j36xxE3tmHJ6fX4/bJ9bh1&#10;fBXyIs/R5twyq7JVZ5ylkjrNX/1zqOK+J+2U6cjclH+DF8ETNBQ/oqW8Ak/2RTQV3UJ9ziW4U07S&#10;Il+j8niIxvLHvACf8WK5heKofch5swOlwSppOYi66IME2j5UBvyGcr8NKH21DfkvdqCQ1rjM/zDc&#10;4TcILEKWdrQ+6T7cPltQ4buOsFyGyserUe6znscvoOjFVhQ8WIuioH0oeb0HqffWIc9nO+qzrvL9&#10;X0FV0jk4wvfBEXWE8H5BNaTuJ1QkpaEEWDBtMm1dwRvU5fvSsr2Ch6quviIdWkCpSUkFr8b7smkp&#10;CS1a1Jr8CDiz1TiA8MwLNrCRwqtz0LpWahaFuuAkoLY8Hl4qSm8p3z/VTwMh2eKila2IJTAJJwcV&#10;lTMSLW7aT084g4rNHcYINcBqrgjk/YS1M4KvGYja/FA+R7M/kqgMrTpAjQWqq4yKqklGk2xpdhGq&#10;/Ey1hXw+wdnojKctT6Xay4PHlQeXoxj1ddUm8VJbSeVYngZHUZLZV0PWBn7mhuoCfv50U1rTwsd6&#10;q9TclbbfkWiA2lzyGHV5d/h3cZk/lDf5N3HD2GFP+i14Mm6gJkeLVL0yDWeL+X9Yo+a0/O6q+OOR&#10;FPYcvUcMonOZip7TNSVOc4NVPUEQ8pgAKJDJLs7i3++U7ZvRj1BZceII/jFsEDpNmYRvGV003kf4&#10;WesLqxuLCoynm4yrZWeVdLDCLMKuTDMh2IOqUApQYcby2sMkKd4nPGiR+X66MNRVaeLC5bh+7AYC&#10;Tz9G5N0A/Lpxp2mErPH878iTQfNmY8WhfTjr8xwjF8zCbycO4MCtyxi+eIFxcr8cOoJ9N29gIFWr&#10;FmK3evcRVtwfoIYGBKy1iJGyt0vImGXcX8brdIUph1G2d2h7aYzm+NqdoBW6PYT3KzQPeMTSVYTu&#10;SpMRVpfoD3oogTFxookfflRGmL82EyehNz/kD5S6vejpte055Uf0mMzHEHQmGcJfJQFR0+NmbvrV&#10;wLAb6T1g3hz8vGeXAeA3YzW9bSR+XEsAUdEt2KVBzImYvXG9UZBaJ3XyrxsM7Gb9tgET+AswiF+C&#10;zr1gz078R/8++CsBOnj+PExZuwYf9qciVJEyLbA6wagoWgXM6un3l959MX/nTn6hw/HRsKH4kefV&#10;2J4SHAt27eSvxE/4155dsfAAbTH/iMatWW1qA1UaM3b1KvyN9n3Rof18P6vxb716mkao4ycMgO/N&#10;Q0h8cQYBN35HwPUtKIk8iZrkM2b+rTNqN6qSj1FFnWAcRU36EdSmHaYtPojSqF3IC98FZ9IB2qFz&#10;aCyhNSq+gaYSXgwFl6kULqI++ywacy4TYjfx1nGfF84DQvKyaWtVFraTlncjqkI2ozZ0G0G4Fa43&#10;O1EZtB+u1/sJwaO0Vz6ozXmD+LvbkHRpIdKvzUfmzbkov7MEjjdb0Zz1AMk3V6E6/Aga066ZkprM&#10;+2tRGXoQlfHH4Yg5CkfYQeT6bUVVykW0FPuhsTSIqkxA8SO4n6Mq5znfrw/jGfcZhI2XAGyoKaUV&#10;1JS0EtrMfCqgDF78cQQeFVZ2KKpyQ1EU95TbECobLbxOS+rOoNVMJkCTqBAJu0qCpz2a3NwqKhJp&#10;v1WGo/nC8VRamjlCIHoIQtretsoIQo7wUlANNrgjCdAwQpGP06JPpVEELNUkLbbG7JRFVrQ2emmJ&#10;i/k+CO+ycLhy/Ph8FWTnoV71hN4KtFL5qYBbNYxqv9XSWIMWLR9aVYhKZwG8NWVUgOWo9WSjopRA&#10;575agTXU1fI+l2XXS6h61Z8w/xbV+RXUZUoFXuX/Kx0DXYMn8xqqtfBS+mM4U56gPMUXJbTDFTnB&#10;cGaFojwtCIuX0pKOHUlrOBW96UgEQMFPndt7Uhn2mDmN7mkMlvLHfNSm1fjl/HEzHvgF41v+bX9H&#10;6HWfIYvM61RFxbSz3SlGuhn4TTUK0LawZs1hjcVpoSHu2wXR/wxBexzQDt3+fto0Xj8TMH/db3h+&#10;8Sl8jt3Hb4s344dh4w0cu9LKyyJ/S/GkfgG9CeKjj+7gXtArrD24C6sO/o4vRgzDmmPHqALnmjV8&#10;uvN9dJ2qzjS05np/el8zqELNmN48wnG+KWxWgsNY3HbL29ckRayQGlQ9oJohKFQjaGaE8JjqAAct&#10;WAytLaJSmQ++HTGCFtiKLiNHoPPw4fiGak23lQz5nvEd7avKXTQmqALnL4dRomsKDu2m2uPruIqf&#10;VRA9a+tmEnq+STSoAlzrGnxLBSkVOHH1GgPA7/gfpa7SmlqnIsgvqcaG0aaOWrwM3bWg8oQJmERA&#10;Tdnwq1ksZcKatYQlZb0y1hP5ulpVfyKl/SSrRqnr5GmmmcJwKsw527aS8EtND0FTBD14KC31Kszf&#10;tZ2/WhOx6MBejFm5DP/Ws4cpsJ69Yzv+0rcPOvEHYO2ZU7T0ffA/+/TFfyoTPG0cft20CIc2zkT0&#10;vd1IeryDSmo3HLSaJcHb4Io+gNpUWtPkE6hOPWrAVxm3B8UhmwwA63Mv4S2B11hwlVb5klm0XCu2&#10;1WWeQzWBWZWo2r3j1jGqxsYSzSm9T7V4D015N1HK18p5vAq595ai8OEKuF/9RhgeRD4VndN3K5wR&#10;p+BM4POy7qIi/BiSryxE1MFxqLyzEl7CrSb+AtKvLkVdzEEUPd+BMp9NqAjch7R7a1ASou4xh5Dv&#10;tx3FYfuMZWtQkXQho+gVKrMeoTLzPu3aQ9QwagueUtExikOofjRG5jbzces8hWiopKUl2JTIKE99&#10;jWbulyT7oShBpSS0iISfWctDq71VE0y0yDXlyagqourjY9sqU9BCFdZcmcZINkmFZo+aJihieF8M&#10;H6OibD6eEGyuDKeapB0mFJvcMagtCTM2u8lNBaZwJVGVUm3WO9Hc0oDG1iZCjUAjzJq9+VRwyagp&#10;i4DXlUHwuVBXV0nV5+HnqTFNHZpbCUy1+GpRmy+BsNo0dmjQOGBjFSHohLMsFe6KPLRp9Ts+ptbL&#10;76OmyoC/Mo0/bnk34M3Uan0EILdS23W5twnGB6jOvMvH3EZpzBUkvDiJoHsHEO9/CaXqFp4ThhMH&#10;1qFL/x4UGMoCT+J1xqCiU/Qg3LpO+5HXwlisP3cKO17ew5gNK/mjPwjdZhFKhKNAp4yqgR5DIOrK&#10;21KC3aUGCTmBxWxnEngMZWTt0G0bfn+CHkNNDax5wmqwStjyvQ2bNQe7tx3E5tU70G/oeGg1yO9m&#10;2Flgvg9CV3D9YvQ4Xq8TcCvYH9dfPcGh6+ewiFZYzZW/n0SBZaDL9zVNyZ6faIOVAKIlNxaWVnb2&#10;HFpftcOihTWW1pr18d7ummN/gFBhH5N1Nv0DGVrQvR9D2w+6UKEJdNoqLBCOtMCn0P1mHFAt660p&#10;bqOXLjbrgMj+CoSq77PKZGabGSLqIvMZj2mKnNYD+Yqe/uOBA2l7B6MzzyXL/GH/vvhoYH98NnyI&#10;GR9U7Z2moH1LS6xGqJ8SXGpKoLm5Hw0cYmZ36L6OoSywVobTXOKumsNINac5yZqW14nqsxv/YJRW&#10;/0ZjmIT1t5O4z1+jH/mFD1u2GKNXrYCmCmnGibJk/akSVditFj6dVQrExy/esg4zfxqNfZum496+&#10;6Yi+sQTxVFrxNxdRqZ2GhzbTE6eOH0cNVMrCdxOEx9BccB2NGmdLou2NO2c6BHtiz6Ai8jgftw+l&#10;4b/DRRXpjj1IeFJV0lI3FN4hgKgeaEUb833QVkDbmaxFdk4h6+l2lPhupyLcB+drwuzNLlrXowTy&#10;EcL4MJwxp9FS8ABZt1cg9fCPaI48gYyrK5B8aCKczzag5NkmVEVQsUYdQ23sCXhi+Jyw3Sh4s52f&#10;4bRp416nif/5VG3ZtNQaL+TFWp/3gO/tPipztcbGK6omwqUql+CgAqwqoaoqMLCpLo2levFHRfob&#10;qrhkFCS8NHa4SR2iCcym2mI0eHJQ7xYMi00toMb4pAQ1E6VZY3hUf7LCTUb9xaG1Jo4gVJY1Gm89&#10;WswpFs0EYhPB1+hRd2mNMfK2khGlEaij+lNxegvPVUerbVRdWxOaWggp1QYSXk3eQrTWZ6NVCzTV&#10;lxBgVHD1athQRQgSbg1UfWoEq0y0irHbn6tjDWrTb26rxrAGNVXqoyi4NppOOWoa6y2NR+pr/v/G&#10;HafSO4+GrGtUgJdoedVo9RJaylRD+AalyQ+QHXwBFYmPUJH6AuXpVNyF0fweMuAsiMJPVIH9ZtJq&#10;ThhvOrX/QKipPZ2WkOwxg0AhBLffuYqfju3B30fS+k4ci06TxpmGA521xgivS9MwQeN/BJCptaOi&#10;VCjjq7o+wcmywcoGt1tbCgp7375tMsISMmqTNYFChFtNUfue15peo4tqCtV8eOwkXjOqUeRr8bw9&#10;zWsInFY2WO34Nftr0NzZuOr/HGsP7MTh25exYMc2XnMEMz+nIKjZJNaMkp/QR9PuDLTmG1U3aMFK&#10;/DBtHrqO1w8CvxNCzKg/ArK/QrBrHw/8r0BUeYy1LKYV8/8rAM3t9mPfE0zmPgXBIPUn6zqEclVj&#10;eLotCA6aOwcjaHl1bPbmjWYuo9peqYWWur98q7nCDJ1DADUzNzRGwPOrREXrg5pZHJqby63KWkx3&#10;Z251TE0NzKpusr+0uzpmLZo0kmp0OL4YrvZZanbAUKMDgtYsckSFJ5UnS6xyF80I+UvfvvgfvXqZ&#10;GSf/0a8f/jqgPx8zGP8YxP1+vc3z1bRVkFZC5uMBA/h9DEbXAd9hzNBv8PvKwXjw+wSEn1sEd9Rl&#10;FPGPuDT0AhwRF82iON6kK6iIPo1Cgqk87DQqws6jIvQcYXMOZcFnUPj6KPJe7UWB/+8oD96FCkEp&#10;6RjcyafgSjkPb849xjNaJV9UJBOExVFocSSjtTjUzCjwxF9BWdAhvt5JVKXf52MeoDj6JooCzyEn&#10;4BhqCNvU21SNTzfCf+0AxO4YTbW4ge9jC8oiaKHDDqAygjaa8CsJpK2OPggvFUt1+lXUENg12Xd4&#10;sdK+5alF/G1a7Dsmg1mVS4VYEoQqZS6pnOo0t1aWr6bIZG7dxUmoyI1CUXIAStOoEgtjCcMAk3VV&#10;F5dmKsC6ikzaX5Ww5JhymAbCtMmVjEaCUFuBq7VS6/4mEmCa7xvKxxEKtMHN1YQft8r8tlTHo9Ed&#10;weerGQFVoTseVQWBhGAk2mhrlUypKksg4FwEXCMVnrUAfGuDE/VKWFRnUgVm0MI60PaumaqP1pcQ&#10;bNDUPUJMjRxaCT8t8dmmJUFNXWKbAWKTVCGPa/F3NX5obrKWANVza2s8psZQQwVSgLXZ6sxzlWr/&#10;Aqoyz3J7mSrfDzX8sWjg/6kny4cq+wUaiiNQma+pgfGoyIukss1AaKQPVu3bhhEL5xM4E2kBp6MP&#10;1V2/OXPQeeJ4DF48Hwd8HuKTybx+pozHmNUrMH3rJkzeuI6wmUR4zDBZYK3Vqx/53rTC/Xnd9mMo&#10;C9xxTrCgY3d5ttWgttY8X3WNli1VmQzhRnGg7i7K2nYTJHWMsFNx9DeEo+klOIFgJAgNMN/PPlE9&#10;ooqkp+FvvObWnziKHVSwD0NeY+nvu8z1rXpfY7XbbbfWCVGxtBZC70f7O2D+QoJ7BsYt/hkHLh/H&#10;oNmTCM3p7bDjZ6NaNN1hjNr7r2rwT3WDsxdiCO3wB12p0LpRLWmr0JigfVvbbhrIJKgEOyU/Ri1Z&#10;ZGyvmhkKZD/S1g6YPRufDxlKUA037fO/5XPtQmVBUNCzQ0AUvGzYqeRF43m6/c9hzfLQOCIVIl9L&#10;GV/7PsHRWkdkJIO2nMpV84L1vhRqs/0VQ9PlvuBWzVE/EQgHDzJjf5qCJ3usgsyPhw7Eh4P6m/iI&#10;SlWLNyu7rf0P+/fH3whNZZY/7fsDuvTqjHFDv8a2+f1R+EbrPtxARcxtKrWHcEZeRXHgaRS8PoY8&#10;34PI8zmEIr9jKHt9CsWM3FfHkfvyKDKe7EHG422E4HajwJzRh1GbftmUo3hSbtAuPUF1dgBqaIfK&#10;UwLgyo5AaZIvSuKfwJX6DO4EtVW6TaVxGRlht+FJewV35B1kP91J2J5GTdRFFLzcgHLa2zLCtvjN&#10;BtQE0/4G7IA7dDdcobtQHrSNQN6GmgQqlaTzqOLF6eHFWkXF4s27RevL95FNKObc5P4dqtKnqM7x&#10;gTMzEDVOgkyt6uur0ChVRYvYRnXUVu9BKy1ldVkOSlJD4UwPMXOGtXLcWy1+xOfVOVJRa9YATjWz&#10;OercOXxOEVpqc6j2NE+XgJPyq4nhfVSQGgOsJfBqFAk8TqVoprJF0vJGEorxaK3mucqjUKeMckkc&#10;VaWaO6TzPVUQci7Tcqu+itCl9Vb9oelOXV9OdedFixZyJ9w09icFWF9LiBGCbc2ajsf7WlsJP3tm&#10;yjsDxcZGqUatXFdvputJITYTotW0wPVeB+odUfBkaOW4M/x/VbLsAmrSz6Em9SoaCl4R2Gl8TDKq&#10;8p6jJOUeqgupXh3pqHZkoYI/HBpD1djk1cfXMHvjL/hm3Gha2cnoNWMKOnG/0+Tx2Hr7KtZcOY3/&#10;NrAH5h/ag+XHDuFb2svVp09g4cG9+GzUcMKGTmbiBExYtxaTNqw37ke1gWaWBi2pNQ74Rwh6NgAF&#10;RcFPiQgrI6w5vwswaOFCDF60yGSDhy1Zaup0tU7wsJ+X0PlpbM1adH2gFktXpni+pbRkNwdpn+f7&#10;mkD/cc0aXH3lg/OP7mPu5k3oQmjqMbYNN/OPFYSwZV1pc3m75+RxOHplP16H38S2YxvoMkcQkIQ6&#10;rXNfgtJuhmADUFvd1iwRM1NE9/G4ymhGLFjcDkCG1J4NPVv9dQSj4CXpKusrAGp8YuyylZi+YZNZ&#10;S0M9/kYvXWLqA78mza328qQ+LaqAqGUxVTBtZZa1VQEzjymT2w66juCz1uWwgKdkh+YDKwFiHzP3&#10;E4xfCYwjCTner/iKCk7zlb8iEHXc6vasOcWaG0w12N784OPBmmmiFliEIJWhCqRVuyj4fUIF+fGg&#10;Afhk4AB8NrAfVWA/KkQ+jvH5gBH4um9P9On2IS5vm0u4nCRMzqHA7zhyXh5C1sv9yHq+l6Dbh3zf&#10;/SjwPWBKV/JfHabyO45C/7OE40nGIVrbw8gPOECgaX3fmwTZTVSmXKdaeEbYBBE8UQQPgVBKIBRH&#10;w5nwHEWhN6guCCGqq9zguyiKuovkO3sQem4lMp/sQMTRJQjeMAF+K/si6tBsNCReRkXsIRQ/X4/y&#10;11vgDt4OB5VfacBWKti9tOVHUBl3kgr0HNy6WLOumJbv1dnXDAAFQ6234c1/goqMx1QqVHfOLDQb&#10;+NVTEfHilxKiFWysp5Kqq0ULQeIpTufFHWz6DTbXlKK2LBOVhVRlGgMk8Foby2gjKwgPL6FCC1pb&#10;iCb1CCTc6t1Rpvi4xai+OAIwgZHISCYQNeWNqpGg1AJLzdWJBGAaGtVn0BFv4KKmpS01fI81xXyf&#10;KoUp5PlzGXl8b4VUhmV8z3yfVHHqXtP2rtVYZS/hV1flQF01w0uYUz02qL8hP19bm2amCIRtePfu&#10;rQFjAz9vfV0Nv4M6Ks1W1BGKNdXl5rVdqdetFfvSqPzS+f/LbU3qWap2/rgUveaPmjpOP0R1wQu4&#10;8kJMh526ihz+eCSiPM36kampr8CM5fPRedxI9PxJMOO1MX4E1l0+g11P7mDMljUYv2sjlp48gr8O&#10;6Y//GNQXs3Zvx+JjB/H5WLq5HyeZ6Z/j167BMF6b037bZBKDdnGzyQCbcbrp761uR/trFUdbxzVE&#10;ZAqrFVMZstdUdlq1Tva124+y1dy2w9XUFzIM0AjV3oIaYaaF2HtSxXbnOc8+eYxrL55gHt9Xd74X&#10;AdJejF2AVQxdvMSC6kIVLy/C5BU/IyTqPjLSn+L87f3o+eMosxBb37m0tvN+xmBljBmmGYIyx7ot&#10;69y+NcH9fnMXYeyiFfigE4GhUPJDYe93PKZQ2YsywRr/kzoawF+H3lNnYPSS5UaNaU7vz7t2ojd/&#10;dQRALSquAmWN52mNDWtlOBVO8/h4LUI0zhRUqw3Xd6pcb18ESeAUUHVb+zqmRYs68Xmd7bE/3tdF&#10;+4Io71cpjAm+puYlf0dYC7jf0GarO4zdVEEh6BkAmtBawVbThI8IPlsBGhXIz/jhQB4j/D6hPf54&#10;0EDCbwC+HDgEXwzuh0GDe+HM6rnw/X0+os+sRcadXSh8cQglfurAfAR5Lxk+BwnBgyjyP844QUjS&#10;Gr++hnxF4GUUBF1CafhluBIEv3vwpN9DJSFYk/0CzSW0mrmRqEh5Qzj5mcj0u4K0x8dQl/0G1akB&#10;KI95YWYV5L44hQDCzht7A8E75uF413/F4/Fd8HJmV0Qfn4am1IvIf7wBRb5r4Xj9G8r8t8AZ/Dsq&#10;ow5B7fSd0dwmnkZVxmXa7+smqqkGa3OlBG/BmXoZZak3aTOfo7okzPQQbObF3tzYgiYqpaYmqaIW&#10;AkF2U40IauAqyURJZhQc+SlIjwlCSsQrlGTz89Dm1TmzCbIiqjAnIVTL52vRpQq0qnGBN8skP+qd&#10;YbTFtIPcb6lJJMxokWtSCMVUEypYbvTEUw0KdrLVtNruFLwlfARELQSvHoRNhF5rQzHhV4C6Gtpf&#10;voamxSnTKzX3lgqw7W2TlnSnoqtDrbsYNa48uN158FI9trY1oL5e75GWl/b33TvaYQJQ0/UEQW9t&#10;FWq8bpCMPGc9aqt4/mo+P+2OaYhQnW4BsFaL2aec4Q/cRXhUP5pzmz8ut9FQSvWeH4xyfjfuwkTU&#10;UBm68mmJyzP43upx68FtdB4xGN/+SCc0dji2Xb+AIasXY/q+Hdj04Bp+PnsIfx85GN9M4v2MeQd2&#10;Y85+WkplhH+cSFv8GyEkizsD8/f8jk/p0gQpaxZI+xhdhzFAE0pwmGTHH7etBdm1T0hOU12hulQL&#10;otb4nmD6nQklSKzbssZW4oTHaH27KRnD6E47LkGy6eRxvIwLxaiFc9GJ17QgaCtROwmjrLTUneoB&#10;tfD6L7s3ICrmDnyeH8Cz15fQ68dhZpLFD7TIyhJrbE+zRGRz7dZXCnWI0VYgHDBvMSG7GKMXLsMH&#10;ak7Qifa2M38ZvqVi6kJ4CX7f6jZVlA1Ajb0JdCMWLsGH/QYYSPUk+YdRFv97t++tpAjt8F/79n/f&#10;i0/WVerOKDYqMauA2coYfzVymCmo/mo4rTNfx1Z8Vi8+PWYkb1PR8Ysy+1Sl31DtaW6xWUaTClUN&#10;U9+vHsf3YwBqttYxhaBoptDJkhOS5n3xveg9KXT/NyPHGgVrN1uQldZY4Oe0zErwSFF+zf1vqBS/&#10;5u2vaaGHjxiA+3vWw2/3cjzdMAvPN86Cz7bZCDu8FGnXf0PR80O0nGcImrMoCTyFfB+qQN8TKAy8&#10;iZyAO8gLuY/coDsoj3uGiqRntL5P4EklBDNpp7NewJsZjJbiBFrSUBTHv4Qj8RUvHj94kgi9lBeo&#10;ywxAFSHo5cXiCL+NN/vmEmxnkHp1J+7M6YOIdSMRumYYIg9MQW3wcTh9txOCv6DoxQaU+m2hDd4L&#10;Z9g+xl44BMGEk7S7tG25BDABWJtzg3btLly0cq6sG/AW8v3l+aKyKBRVFVlUSW6qOJWLUCU1UAlR&#10;KTXWEyDGBlbDVZqHwvRoJAS/QEFGNDxUNx6Cr6IoDc78NJQTjNXOXFq9fFpTB9qaqKKa3KaQuVmg&#10;q6KNlcX1UP3S5rbQ/mo5TUVzbSptbBJDilDT3zS9jirQk0R4auW5HKsg2lvI81P5tbfe91YLgoV8&#10;nRqqOYKPIQC+1Tjf22YDQm+1E1V8nzXOVFSUJltziBsqCXZr4ShvTQWhx88u+9xMG9xcw8/saAdp&#10;Ky20xhnzUZ33Eq6ow8YGV6adhocK25N8lv+H56gCL6GO33Nt7m00lr3mdxoOdwnh58yAq4AgzNeP&#10;DL8bqkmXuwBDp43Gx8P6Y8vNSxi/eTX+pV93rCcI9/k8wjfTJ+KL8XRr0ybjK25/+n07ftzyKz4Z&#10;PYzwmYpOhOB/8sd8+m+bMZNqUB2VNB6n+I7Xrz2V7c8AlMqjEOHWBIWPXUz9RwiIfwboHzC0wGi3&#10;19K+sdkmy0uwEXBfUpxsPn0ctwN9MHjuTNN4VWN+eoz6FJopfzNno6cUpMYheexDOrO1B7cjryQC&#10;KcmPcenOYfSaPAb9VbxN+2syxuoXSJtrj/vZFrjj1gorWfLB16ZNvTXrQ62xzEwQgkDQs8tjOhNA&#10;goSahE5d96vpljyAvlxlK//o19ckN37ashmfDRYwtA6INbYnwHRqB817AApmBJ/GFO0WWwZ0WhOk&#10;3eIKRnqcrKsWR7LXBdFt2WHb0uox1vod/xw8rnO0h55rl8RI+X3C7WeDh7THUKpXHqM1NomTDvEF&#10;offFsME8x1B8Seh9Rbts1jShMpw8cTReHPwNgfvW4s3vKxHw+3K82bUYftvn4+VvM+G7bTpCDi1E&#10;0uX1KHi0C0UEYHnoVdrNp3DF+1D1veIF4Weg5kx8btaHqEm9j4as+1SAz83C5Z7sUNqkSDSUabpY&#10;AuqLY1DLi8OZ8gquZHUVCUBdThiSHh9F5rOj8MQ9pgp8isj9y/Bm+VCkHpiDhJML4KAdL362GRm3&#10;lyD30SqUv9mKitDdKAtR7EFp2AHC9xwVCUGnJp4F92i9+V4UKuotfYmqQn9U80L18H24nTlwOUvg&#10;KC1AjcdB8Hl44RMO1RWocpWZImJnaS5qKtTCvgpAE1rfqrSkiUqphbdbCJYaaJW5uiq1wi/nfgUv&#10;+EI0VKdTwWlcj/a2RjWAssG0zlSANgDNusKywQxBUGUtgmBTTTrhQxjWCIDK9tLqUmU21NByq2av&#10;oQy1Hr2nWrPgk91wQba2VX0M+f5aaWdrPSVUgWr2kARnURLaGh2oKElBaV4EKviD4yqIQp0rg1Y9&#10;D0XZcaaA+t07Sx2qJEZ1g3UO/jDFnkS11mpOPsMfrpOoSjqNSv7QuOJPoDLpDEF4BbV5j6msCcEC&#10;/rCoRVjWKzjTX8JblgxPSRYqitOxlX9nG88ew6zft+CvBOEPC3/C8TfPMWXnZnzE66jXTz9RXVkt&#10;56dv24w5tMEfDh5gKhk03j161UqsPXPaNBdWGzl1adaKcoKfNafXSlZYCQuBkRCUTZbCM0pR2WDL&#10;AndVGc4/AVBhA9Ds8773EGy/3wDQhOYGzzBw3HTqOM49uY/xK5aacU5TukP73Hv6HPwww2rSKiiq&#10;Oaoc3sIt27Hr/ClsP74N8zb8hL4zRkIdqvoLbrM1VvgToWcDzhoD7Ag9G4gdb3+ghgda0lLr835H&#10;cH0v60ql9S3hom0Xqi2BUervE9q/H6bNxLT1G8043Yf9BprsrmZpCIKfExqdCblOHYPneB9Kpoy2&#10;aglNswWGtWqcQGXBz4zrEYQW6KwxPHutDwugWuvD2proALr/XehcZkElAlAh+Fn2V+N9A8z85Q8H&#10;yPoOoOUdyLC3Ck3NY2hLK6x1gv/RfyD+s1sPzJ48Hq+P7EDQgV8RcGAtAvauQdDe1QglECP2r0HY&#10;riUI3P4z3mybh9db5xKSCxByZAUiTm9E0rW9SL6+H2n31d7+GirCbiLzyWFEXdqA+GubUZfxDHXF&#10;wShL8YWDoHMTdFVZYajKjoAnJxyu9GAqs0CqiAgUhz1G2nNa64BLSH5yChXRD1H09DDuz+uNNAK4&#10;+N5GuF4dRNatX5B2dQEKnqyBI2gHSoJ2ojjkd5Rrec2Y46jPvY6GorsGgDUEYVX2VQL4GtzZt+Eu&#10;eIkaTW2jQqn30BoSWBoj87iKUZSfimpXPjyOTKPuqiuofiqLjBVsoBryuIpQXJKDsjJay+oq2sRm&#10;NFMptRKEWkNECrKFiqxJGVqVyhCAZuyvJpZAiycAlfWVzRXg/oCfFGCdltkkAFu8hJ43A03eXD6f&#10;NpeKTy3zBT8pONMOy6tFmagCCaeWJm87/GwAWkkOjQlqiU+VxqjoubYyD2V5sfC6MvnZE1GiObxp&#10;L5CX+AzRgfeo2vjZ+WNQQAg28TO8e8fzUAnW1fCze6jmMvjdxakzN8EXf5Q/fsfgjuUPFfedUQdQ&#10;FnUU7uTLqMygE0i+CwcdgDP1GkrjLnOfyjnBH3kpQfhly3K6LTqYCaPRc/Z0TNiwGvuf3Eb32dPQ&#10;Z/48DFy4CP0WzMMPc2dj0KKfsfPmdYxduRxD5s/Hz3v3YA3hp4xwzxnTzAypvlpr2DQz1b46PGvp&#10;SyvjaxIPVFI9ps6CFibSYkS9CCPBzOouY8HPKEVldyf+iM7jCdT2UJmMjikDrPvNOCFhakpjTHCf&#10;51INopbIPHLzBpbt2Y1P6bI0/1jQ+4EANIXZKoWZ9ZNxcPO27sChO3fp+JQvIGfGDiecJxul2NPU&#10;DRKcs2YQhFarLBt2NhB1+58BqPhABcZqZtptvFpiKWgj+YLdaR/tPoFdSV/ZyS4MQXDQnPmYvmEz&#10;Jv6yBtN/3cDjo80Y4Z8THUp8WFPoVEStsFWfLLCt/rT/Je3ml+2qzbbAUn6fmxIXKroOYVQfw7pf&#10;Rdl/hp15LlWgtraltlWljtuPlcKzEx4fEYafUA1KIWp8UPHhwMEGgp8QkgaAjE+HDORrj8Dfvu+K&#10;FXOnIeDYdgQd3oDAQ+sQuH8tQg5uQPjBTYhgRDHijv6GuCPcHt7IIBj3LkPAroV4vXMh/LYsgM/W&#10;ObTQC+G/h8px53wE7vmZNnoW3hxegZqEJ6hK9kUOLXNJxCNa5DcEYQjcWRGooyppcqSadYfz/W6j&#10;LOwOUgjTyEs7kfz8ONwhZ/F82UBEbJuGzCsrUP58F+JOzULK+Tm0wetR7L8dRcG7eRGqm4xqCA/D&#10;lXqWYOWFl3IJZbRq5SmMtMu84O/DlR8Ed1kK1UgaIUfLSeXW3Oil1XXTDucTDtmod6TBlUurqy7P&#10;5amodGTBVZZnltGso61s4+NbtViSEietVFrt1lPKq96rGjoXGurcaCC4GmvT+RqyugxvIi1tMtqo&#10;7lpoc2V/GwnBWlccwURrTDgqM6znNDco6eEwwFOJS1Odk1tlgp1UZVpFrgRuRzo0n9eovhZZYK17&#10;bKlAY4W5rzKXxuY6835qXYXISw1BdUkMsiPvozwriHa6iO+zDKVFGeb+WlcBAV5lFpFSgqSZ+/XV&#10;/Oz5vmYuuODnij8OV4wFwQoVpgfvZOyFM041oPyhSblMRXiNSvw8nPHnUJxwz6zPEux/B537d6FI&#10;0did1rKeiE7j+Dc8im5k/CjLoprkhaXMNLNJa3hMXLsGc3Zsx/DlS/ER4SKL2UvT4UzQZqq7jJn3&#10;S4Wkrsw/K7u72Mz5Hfjzz+aYYKiEhOYAj129FqN/WWXW9x25YiVGcztpzQZMXLMeY1aswpjlv2Di&#10;6vUYRyaM5v7IJSswYjEh/LOWquR5zRKWqsEjjOYsQKeJkzFn62ZsOXYE+65dpUMbbBo9mAQK4duD&#10;0FUSxShRqtWDt25jwLx5tPsTCUm+/6n8HFo5jtFrGuFtxgt5fIYaRrRnewk4be19G4Adj30gVdZJ&#10;llcqjxbXCtUDWnb42/YwpSpUY0pCfD6EACNUNCPDZFs1XmgDrz3Zoeyv5hN/TwB2GUsVSav9vfoH&#10;TuB/0FhaY9lubtVN+ls+T7bZlL1QaWpczzQ35Xsw437amrCUpI6ZcUEes6Fn1KMJrTon0P0BO91v&#10;WWUC1Sx4NIxqUFZ4MMEmJagibdrhDgrxwwEEo7lPKnCAqXH8ks/5lt/XZ726Y8vSeQg8upUAXI/w&#10;45sRcfw3hBN4kce2IooSPerENsSetCLh9DbEn2Jwm3B2B1Iu7iaMfkfS2W2IO/kbYk9splX9DUkn&#10;NyHx5DqE7F0Cn52LkPXoFKplj5NeoCzBBxXpoWgu54Velomq/HiUxFEhhjyi+ruKooBryH2mDPMZ&#10;RBxbijdLBiNp7xxknFtkbHDgzjHIubYUxS9of8MOwhF5BCUh+1EYSHseugfFUcdQmnAR5Uk3UJZ4&#10;jXGFVozgzQ+HW2t2lCSjsjQDJVlxKMhI4O0CuMrzUZybYBaLTwh6iPTwJ3DnhaOACrUsP5E2sph2&#10;uJIAqqH9rEVrYx3alHklANsIPmv8jYqJlrmeFriF0Hknq9xSiea6fCo5wS4BrbXJVuGylB639ZWJ&#10;qFOrrsp4NFMFNrjjaHOpEBtLqSqpMluUiLHm7bY0MJrdqCjL4HMyqVbTUU11qnZbymJrHLClhUDm&#10;+zHZXSpBk9hRvR+P6/26HbnITQpERWYgGioIYqrJZnWFocKtcxfBXZyB4oIMQp2fSavoNWk9k0La&#10;2EiT4XdGH6Ad5g+T4McfnMKg3833XhZ+yByvy76CqtRzhCEhGX8WFQnqy+iHttoSHDq0A52H/ACt&#10;CvedZoQQdOrTaVaMmy7o/UglpBXkeIwA1KwLtXn7lHZXPS4/1eQFAlGLHNkLHCmZoOhofb8eN96E&#10;7HGnieOhNYe/m0Lgmvb7sr+W+lNGWGqwx7QZ6Ee1pe7MWoRcMXTREgxfsszEqGUrMWo5QckQIMev&#10;XocJa9Zh0toNGL9qPQYvXoYp69Zg++njOHnvLmauW0sgzcaolaswfOlK0615OEGqqW8Ld/6O/ddv&#10;osfkaRiiub18rlk8fdFSq+X9vCUYPI8A/1nT3tQperFV69eu+rSvEPAEzV5aatOo2zlWS3xjcQk9&#10;Rcf9zu3gsWrtrESEGp5qESKjwAgTe9zNho0NHCuUyNAYn2IYzzWcofIUPo5bje1ZttayuMbmmhD0&#10;rHIYaxzRgqMAp63suECsMJlfA0xra+oP+Z4FSqtLNCHLreJbHdNn4ns3ynP4UBNfjRjKc48wr6X3&#10;b68K9zmh+AWVrdSt4PfNkKH4bMAgfNW3J46vX4GgI1sRfmwzIgm5yFPbEXVyO6LbI/b0TiSe34Pk&#10;i/tMpFw5gJSr+7ndh7TrB5Fx47C5nUgYJp7bhUSCMfHMdiSc2YLk05sQe3QdXtJCB5/ahFoqwbJk&#10;P1TkatZDLqpyU2ivolEW+wr5b24gx/c8ioKuI/vxSYTuX44HCwcieO1IpB2eh4wTi+Czehhij81F&#10;yQtaX7/fUeC/C9m+2/k8KsHAfSgNPYqymPMojb0BZ8ozVKRo7eK7qM4PgYewrSjJJvDS4SpMNQsg&#10;aeW2ssIM2t5C1NDuequL4CIcC9PDqBajaZez0KaC4joPGr2qraOSqnYYpaduzQYs7QpQystb4yZM&#10;c1BHxdbcTKWo+jsCpqEqjZAjAAnCZq/UoJIfyahT0wRPopku16KpbwRic00mFV8xatX+/q3gVY9q&#10;Dy11XSGaWwlYHi/KjUWdJ8skX1oIqxqVsDRpKc9GbjXDw677s5uxaiZIK5UdTFInJ/oVSpMDUJwS&#10;gtrybKP8KstzUe/ORV5yGBzFeXwk+Nwmqt5S1GscL/UplfZpOPmD44o+huKgvfzB2ofy8JNwRJ0k&#10;9E6hNvMSymP5oxS1lwrxOBwJV1FVGI7IkOfoP2IgHdhoaJ799z9qicxJZq681grRtLhuhJ4ysz1o&#10;LXsSUOoWLWtoNUC1xu2sXoBqiU8Qcmtg2L5vFSerkNkaC9RWz7GAZ+137biv1+PWWFmVv7TH95rC&#10;qnOYrtN/jCt+p2lxdJKmlEa2WeOCyj5PnW5K2H7a9CsuPHmA/ZcvmHHLHrM1F3k2tCxmn3nzzWfe&#10;ceEK5m7daoqehyzWIuiLTOMDzeW1FzhX44OxK9dSga4zMXr5ahNjVqwxtwVd7esxk9ZuNFvdbwD4&#10;HnjtYUNRoLBVmNSW4guC4ksBkfcrM/wn+PGYqcUj1N4HoSnbaEPUtLQnEK3ZFtzn45U4+QOkf+xb&#10;IPoDsvbtzwYPe78vNacw6s4oPAJtyGCTtbXjK/ucOpfCnG8onzeErycLLhDq/fDzCOD8HFodrht/&#10;Db/VbJYx/E64VX1kJyrPH0YMxrUdvyKIai/i+BYDPztiBL5zu5F8fi+SLuxF2rVDSL1O2N04hOSb&#10;B5Fy8xDSbh9Bxt1jyLp3HOncT71+AMmX9zL2II1ATD23HWlUh6nnt9EWr0DUmR2E4BvUFMahmkqm&#10;kurKWxAHZ4IfcvyvosDvErKen0H8rb14tnQcHo7/DsG/jkHwtvEI3D6RqpJq8s4mpNz7FYl31iHp&#10;wSakPd+J7Ff7URB4DIUhp1AUdZEq8y4V4DO40l6iJPY+VUgQKstoZUtzCECqv+w4lBKAHsKqhnDx&#10;eByEjJtqqJZwcqIwJRiZUc9Q58jBO5XJMBrqaw0Aa6iUqivy0FBdhvp6DxpoE9+2NVpKsLURb1vU&#10;bqqG91WjVWODWrdY5S20u22yvR6qvOoE1FclEoqCH62vojrZbBsrZZnVBssBb5WLMGswFt1RkGIa&#10;tALNcLlKUJAVg1pHNtVeq8lcaxqbYCfwdQSgGc+TTSaotdDTu7dNcBSmoSDhDRwZYUginFxF6VS5&#10;RSjJiUdGxAtkxQXzcXz+uxa+9xJ4S/lDlfKSFvg21OqsPPgoSrTwVeQFVMZchSvqLG3xCSrDIyiP&#10;2s3tflREH0ZJ+AXUF8dhw/rl+LpPD3SfMN5MieusQuaJ4+isxnM7EVqz532XZiUnTHmKBSgbenbY&#10;t7W14WcAaexz+5geQ6DSfVrASApQCyoZJdgOQDvUGUalLppSZ7Zm/4/Eh7aaC2w1WLCyv9bcY2vW&#10;icb3VI7zGZlw4NZNPI2JoGJcjA9p100tIS2uFnbqQvu799otszKemqoqyyz1aY9RamvvS9nZ9ldb&#10;3e54zA6pQdUDqizmPQC/ITwUHUGoi11qykxZG6E5vaPNuNvnAp+Bn9SSwNQOGAHNAE6gs4AnAFrg&#10;4+NtEBr1NYzns4D3JV/3q2F28DFqlNoOLYHVAtY/A9C6LZDZodkoX1CpqVmDoKZ9hTpRv09+DBxs&#10;9j8ZOAgfD6DFVWhfNX+87yMz9meF7LEZA1SyhPHFoEH4qE9fDB05BE8PbEPwiW0IP9EOwNM7CKqd&#10;iOI2gcov5cI+qjtC7epBpN04QvgdRtKtw0gl+NLvn0DGg5PIenga2Q9OEYQnCEIeN3GEjyc0r+5l&#10;7EH61d0IObyWr7UJub5XaZuozqJ8UETrW/D6FvJeXETR8wvIe3IGKQ8PI3j1NJzs/G94tWoEfNcO&#10;Q9DOyYg6NA8JF1Yh8eZ6pN7/zSrQfkM1EnoehWEXUcALLjfsLIpjbxoAOlNfoDT+Edy5tHBl2XAU&#10;ZaAsL5mRiPL8JF74Wss3B1XuQgKpgqowBRE+t5EYcB/Bj88REJFoqZb1JQA1f7a+ikAoR21FLoNK&#10;r7YMdd4ywrOICk3jf1UmMaHZFOqu0qZefPXlVHRZtMGCWzyaCMCWuhRa4kQ0VasFvgDYXhZDVagW&#10;9w1uwtL0AOTrNdURRK1oogKtKM3kuWsJpzaUFqQhPS7IgiyVaD3fo/5Zszw0JvlHtLUXSTer4YHG&#10;LWnPK0vTUZwaiqxYf1TzvFrDuIZgd2VFIZvnfUv1xzOZREitIxMF0VSA0XfhjriAUi1yH3KeALyG&#10;kuDzKFKX7/ADhOA+uGL3wxl7GK7ES6jPC8DTW2fRZ/gA/PDjBPRSEwRCSA2IZX17GsVHtUfwWS3y&#10;qag011fdXrSlDX4PQsLMsr2W/e24b0PQDvN4vpagZ5W+CHb2ffY8YQuY76H3p/hz5lfQs6e1mRkm&#10;Zvod7SeVnKbLfTlmHP7Ga1I9Aw7fuYmzL5+REWTQ+IlGVepcvQjQfddvm2Yo+kzmXNN5LoJNFrZj&#10;2ON6tvVV2DBU2I+zLbC2H/TjG+/LD/TDj1PMgki9GD010Kg3oXG88bSW42g3R43HN+0QVEnM1wyz&#10;5TGBUPtGKRJ4qtWzFaNAp2SHnQD5w3ZaENRc3o5hIEZVZkPPtqS2ytS+iq7N/XrOcAFusAmVrFi1&#10;e4QjoWqCINUA68dDBppV7EwQZv8YNJBB6CkJQsX4kbYCIP9D3ofGAJUAMTNE+uMzPuevvXpg5ozJ&#10;CDqxj/Z0GyLa7a8NwNhzvyOeAEyk7U26vN+EFGAqIZh66yjSGBl3jhN8p5H76AzyCIz8xwTYI0Lo&#10;4TlCkUB8cIZQPIOc+2eQTVjmPjiB7DvHkHKNMCUkcx6fR86TC8h/Jvgxnp5DzqOzSL13BMGb5+B0&#10;348QuH4Sgrb8iMBd0xB15GekXV2PjHtbeP5tyHu6B7k+B1AYfAp5vBALIi4iyZfA1TzlsGtwJD3h&#10;sTvIj/VFTkoEclIjUZqbRDWVjHKGi0DUhe+lCjRZ0KRAZIbch4Mq1ZsfidTgR1SKBJeSAQ2aXysb&#10;LEVHKLjzzcJGbY1lKM6PJVzTDCy8alygebsEVh1h2egtoIVOpwKk3VUW2FjgNJMcaaqWAiQIK5MJ&#10;xmS0EISKRh6rr0q1Gh400faqQ0tDJUGbT/BloLW+BpSmKC6grXeWc78NNTVa0N0qiflnALa0vmVo&#10;DnCTaYrQLLvOc9ZWFqCeIHdSEWfHhxHq+Whw5aOM59W8YhCA5nF8TEXaawKO3+XLfSjxO4SKsMso&#10;Db5IAJ6h+t6LsrBdlvKLOQJP0lW0OsLh/+wK+hF+XUYNpfIbg67j6EYmjiXwJhJ2U6l4NB9XIJzK&#10;i3g6ehE22mrx9D7qsKzC51kzCJvZ0DxgzQfWvjLB2v4wZ7bpEm3fbyVGBCw7LGD9UbpizdFV8bTs&#10;rbGz5IXm+5owNpfK0XRnsjo0qV+gUZWCYjsMlRHWWt5a5nPKmvVYvGsPFuzciXHLl2Hb6dN4HhOJ&#10;aWtWQxMouk6cahZaV43ftvOXTUmPeV9UkVZx9B8ws/dtpScIarqbPf5nbjP+dzD8oBOB1mkYLe/I&#10;MbS96gqtqWkMjbsZyI0hvMYZ+KlURdPRvhQI2+GnVtiCYafRlOijxhKUVuj5XTRWR/Wo+M7M+OBx&#10;wlFlN1aTBBUia5xOj+W+1KbUp7a0zxrzs8fl7HFFWwlqHNAoSALwqxGq2Rts9q3khrYqZBYglfGl&#10;6htC9UbwqQPNh4P6mQyvZnpoESWpQnWcEQCtEhnr2MdaNGlAP/McqxSmP/7Wowc2rFiEsDN7CUBa&#10;4NPbDfgEwBjBj6ovoT2SBb8rhNZV2l4CMOPWMWTePm4ilwA08HtynkEV9uQKQXiZSu484yJyH19C&#10;AS+EohfXUMht2csbKPO9gWKf6yh+eQWlPle5z+c84/OfnkfW/dNIu3kArzbOxMOfBiNo83S82TEN&#10;YVR/iWd/QcrVdUi4vh6Jt35F1uMdyH6+G7n+B5AXeBh5oaeREXgcsS/2EYKnGOeR/voi4vxvICcp&#10;DKU5iWb8z0VYuWiFXSVZ8FQUwe3IQ1rMC6SFP0BB/Cs400J4wQfyebcIzQg0ahU3qr86A0AlOspp&#10;T2kNPSWEWSkqSmjl3XnG7jbWu9FGG9za6DGFy41a28PMAFFoDFClLgKgSmK0CLoarCoSCT+CUFvV&#10;A3oI1Wx/0225KDMSJQVJpht0Xlo0UiJeIz0hBC5nMY/lGgBWS6k20YIbAMoKWzZY0dzSRovcYgBo&#10;goqwzltLK5yJpODniA98Yqb8FSaFIjcxDB5XKVUiLT1Vo7rK1NcQ8omvkOPL//P7W5D75HeUBZ5H&#10;bcI9eGiBy0L3oTLuECpjD6Im5SoaS8Jx+8ZR9B7Sk9fkQEKF19UYXQ+ad89Q4lBVFgzNpjJh7PFE&#10;BtWctrSMso2yi+9tLpWdrQrVos4sVE4I9SRQtCaHQmuP/KAZFdwqS6ySGKk1zQEevGiJGXsbtnSZ&#10;yQgrC6wpakMXau1d9dhbgCHcH9Q+fW3QAs24+BkDGP1/pt1csMA0dOhDqK47dRq7b93A+lMn8cuh&#10;g1h97DDWHDuK9ceOY9OJY7gZGIBJv6zCot/3mnXAtR7K5jMX8A1ZITirmYJ577LWat46jWpwKkE+&#10;je93hhoizEd/sy7In7O+HQFowU/WmAD8ZihhM4xAGk4AjeAXzu1X3H45nNG+/XzoaAJFYRcUjyBk&#10;RuAz2lATUmMEqdTh++A5v+b2awLIzOYgjFTw/D6jy337toCnYmttlajoRFturf5mAVjg074SHQod&#10;s+6zQKoaRJXZaAEnZZU78xzqSPvHlrA2AJWiHMb3bClGuxj6U8LuM02L09xgglDHZJE/Haw1SgaY&#10;1l2KfzA+7dkLhzevRujpnbSlvyGcKlAAjD67C7HndyOR0Eu8tI+WUypQNvYg0qkA028eNZF99ySy&#10;751sV3+yroQdI++J4HcVec8uI/cp1eDTiyh8eRUlhF6p4tVNlDG0X/zymoFf0cvLBOAFZPNc6XeO&#10;IP7CNrxYOxm+KzX2NxMh+39C/IklSDpH+3txjQFg+qPtyH1JBei7B3n+e1EUfBD5IWdREvsAjtRn&#10;KIy9B2fiU6QRgBkRj5GfGoXC1Fgquji4i9LhLExHlTMX5YRhbPATpATyvSU8hScvihGNyuwwuHKi&#10;zHif1J9Xis6rXnuVBKCKkssIQSq8ugqCNBV1lVSDtL31NZU8XkabW0zFRxVHldck9efVHGDa3dpU&#10;qkCCsJagU31glRSgQgkRWmJuqwiQ0rQXyI2hGs0KQr0aLfB1tBxma4ODiiwbuekxKC/NQ3FhLioc&#10;Dng8FfDQxpvyleZGE4KdoKjpck18b9Zxq+2VZozoByDG9w4qM6PgLUxB+MPryIsPpvJ00v62Md6h&#10;0ZQJVcKTG438V8f547YTrqDTUPfuqtjrqIw8g6qYY3BEH0N10gXU5T7FiaO/4Zs+XfEt4admw13o&#10;vjRX3vTjpGjQ37hZhGzCWHN/V4Z6cHZsU6XQWjoWBAlEAlAgVGa38wQ+djyPq6RNjzHQtB6v53Wl&#10;ilNYVtiyvnqutZympfzssULVAmrMUZ2mTdcWzfWdNw/9587DYFPyMp/g+xlDFi00dn3quvU48P+l&#10;6y/cq8q2rW+0/o97v/udc/Y5e5crULgTggRNIAIEh+AQPLjFsCQQJUCAhLi7u7u7u4egVbV3u62P&#10;mUll13veeqo/U9ZckoT1m62N3kcfgcEwO3+e4JXCaNpbKlWtU42M5e1UkyUueXgQfrbYf/0q9ly/&#10;ptrcXfN8imWEnbYIu5ToSPmOVru4XEAnwGMY7j+itcxX7bE0FbhMoKeaJexXsJTxQlGNam0RPvaF&#10;AOo7yWyK8uIHkA4rP68ltBg/E26/iL0lCH/asEUVJP8o9XqycPhaqjEqwh/lOlXETFBy+z1h+IOM&#10;DYpaUyCk9RUlRmv7s5TPCAin4heqNImfGWJ7ZfxQiqKlNEcSEboNFsU3PfQkiJb4WEtIGyl7PUPu&#10;kpv4c/C5ksBR2WAFWk09yriiAq5AkSEQ1s5vVMkblcCR5yrAMqaKtqXLzQza9R8IxGUMv7s3kOt2&#10;CzluN5QFVtaX8Csl9JQCFAAyBIRif+uo/gR+ogLraIGbQjxod70IwadUelMQpOITALbFEoQx3Gd0&#10;Jvh+Bt+/RwC6qQQ74nwIzyeoD3VVCZYij8vwP7QW/vtWIPvObhTet0Kh82EUuh4jmM8rC9waR+WX&#10;4IDmJEayPW3wY/QW+aOvLAKtBUFozg1Bc7Y/qpKoLKnqOmqL0Us72yNjgM3lGGorR3t1DvKTQ9BU&#10;SPWX4YfOojD0UOnU5kaiqzqDwMxWY4fK+tIKviP83r4hBN9SbRESMvPj0/tRBb+xwQ6V+BBYyOJF&#10;nyaa8IeovDEpgC5R8TuB9zuB+JtAUUUVIUlFSLsrY38TvYW0oGUYbMtGd30qz9fhj3ed+PCGQJU+&#10;fe8GMEoYToy2459/vFWAev/uLQFI+I0MoJ3WVWCnFmKfFqpN1sdJbt9OHb/H5G/v8ce/3vN3UYna&#10;rEQUxYbxJpDIz9DG135H9UcEUk2+pQJ8T/X7aaAeFYF3UPX6Et6V+WOokMo+7SGtMC0xY7IxBG8b&#10;omF7zgzzV8zEnA3r1Nrbs1V52Fba361YSOc0X6k+3twFgCoRIkvXyvIUUt5CQE3BT5oTSKNgyZ7q&#10;2VuBmBr/IyznSmNhhvTyW8DH5tOy/jV0AE5XkMr2TgOgNlaoQ1LPIGvXiD0WuzyDilTm75udOge7&#10;F68JqX1KLC3cTmDKOJzAyHIvPychKuN6tLaSW3AKDoO1oz3sfZ9jsYUZrO89JDT3qppEAaCAUGLF&#10;/oNUn0ex+qCoTipUKZ05QXV6ROv2LBniDUetse4IVeuJM9ggrfD5mCycvvH4Waw/ehpfrCYJjQ4e&#10;UXZ3jrEp1uw/hNUk6Np9h7FsG327iQUWmu0k+LZQOYni2qpWapq10ZQAEdtrph5fbLEbCy1kKUpZ&#10;1EQDoSRL1NidgIzAUvsMgc5n8MhjhOFPhJi0x5btz9wKkGVs8a8Q/Aw/lXiRc5qa08YAxQprj0vI&#10;WOH0hIns/7BGpr6J4hMFyH2ek6YIYodlveBvRf3RBosS/E4KpakAf+D5nwi+b5Yvh/lWYyS4OigA&#10;5nvQ/tL6FhGAAj+BXtkU/MpfaFHz2pnW1EUlQ/SESCNVYDMtcFP4EzQTggLAtuiXtLyEWuxLFZ1x&#10;r5Ta+yv8+pIDGEFUgX68/jnVnweqg5z52o7ItjuGV7tXwH//SoQdW4c8x4NId9iDQo8T/AJepKoU&#10;9WdHANqiJcmWALRFW/p9dOZ6oiXHC8053mjPo+3Neo0GKruuygx0N5Sju7EC7fWy2HkRWkqSkRb+&#10;FB1VGRhuKURzYTQacsNQkxWKNjnXVakSBSpx0tVEu9tHAI7iDeMdASjjhpPDPQp4MjvjExXfx7fd&#10;VHkdeD/WgDd90uYqH/+cKMIfshzlqPTHk3b40hiVoBum+iMkP71pwRvpqSdrj/QW4cOwLKZUQRDW&#10;4f14G4ErJTCDfO1RXt+j5gTLFLV/fqLN/kiL+9vv+OfvMnPjI1XqEMYlc0wIfng/+Tk+SgKHINNC&#10;9t/i/ceP+KBKY/6pzg32tmNyqIvP78fkp0n8xvMfqRQluSIzS8Y6ypHz9AIGU5zxrjwQnRke6Mlx&#10;4fYWhsqf4F996XjXlIDzRzZjHq3vnC3iaGQ5Wh7LImSi9EyMIY1DlNOZCqmvFSUodvjzDIypkGal&#10;CoQy/qbG7rTlLLXpbxrQ/rcQizw9tHMS2rQ3/fW00BMtf0JRK2+RLtK7MWurBX7dYo4zdx/DLTgW&#10;19yf4xvDtZpt/ZzB3a1iIUMyvwJBaYqwct9BuIeF4YanK256u+OSqytm8GawYBtfn7GQwJQs8ULu&#10;LyJMBagSi7bvwQILS9rhPVhBe7uCNteAW30dYUPpB6i2YtFPqPhiidke7L10B5cfP8PO8zdgcfoK&#10;9t9wwP5bjjh4+56KE/whTI7ZYLnlASziG8jixPO28i5gwruAsQWWbqcH376PQZkqc/h4zQxa6R/X&#10;EEJUfWKbfxC1JqqOYFP7AkAeyx1BsrQavP4MrZBZICnqUhsP1KGphwLgFPx0AKqGqHxM2XV5b1Ui&#10;I9dTtU6BVIFQ4CiQZHzN/S9pg79cvYr7q/iHIuxWrmFos0C+M1yJ71euxJeLluDEwd3I8r5P63sT&#10;eU9uU/nZK/Unyu9zCABf3ldR6SulLwSgrxOqGfVUgo20wAJAHX4tkZoF7oiV8T3a26mYDkABn7Yv&#10;5wJ5rS+aI73REOaOCv/7KPG+gfBTpni1bxWKXM4i1/E4km/sQumTM2gMu4XGyJtoiruNxgSp/7uD&#10;VkabRKo9IfgQ9Sn30JzhgtYMqtIsf7RkB6GzIhPttaW0wcXKCjcXJyMn6hlqcyIw3kVF2CJwLEJ/&#10;aylGO6sx2lOP8YFWVSYz1NekYnygi8prWCUbJmiBB3sbMDHYreYNv5EpZoNFtKrFBFgxPg0X4l1f&#10;JgGYpS2ENCINT7Px23AuPg3Juh/Z+CjJjok2vi5fp78WH4dq8W6wjFGqLbs51ETl14P3tLwfZGxx&#10;YoCKsQvvxlrxRk2Dm6CaI8SUovvEfVF3k/w80hZ/nNCb1BIxDFFw7z+MKQCqrtEEoNhgWa/4428y&#10;p/l3/v+WPzdhPDGkiqD/yXP/lBZh76SrNO0yfzfV4faYyHZHb4YXPtVF4k2VH4ZL3DDZEMaIwYfG&#10;KLg5HCMAV2jrf1hsxbLt5vy+SVfl7bR/lqrJsMx7XcZYIgkQxlJLWTSJ30OBncUOlRUWKymZU9kK&#10;tDS1pkFKs7F/VXZ/Wl19X39Mh6BATsvy6vZXADgdlhpk5wugdlDRUTitImSc/CPgn5iPa07P4Pgy&#10;hGpVSmMIKzX+KOUwU7GT8CMAVeaYx9/QvVnduoVnsVEE6B1cfexCYbVVy9xaaqUtn4PnFEz5nkvM&#10;d2HtHtpec36OLfzchPBSvt+KXbTAMltEnsvPp2KnFELvwxenHB5j/1UHGB87jyN2Tjhi78w3v0uQ&#10;WWHtwZPYc9UOFx49xdl7nthw+DSfvA/LZMCRLziPSlBAuGQbibvzgGpTLYXJ8ySLw/3Z3J9BOymh&#10;NTM1wczNW2hZqQAJP1VYLQXRUrIi0JvKDkv8RCj+qNSbFlr3Zy0LLCEwk/VHpUhZjx+NGASg9Pj7&#10;XkpjuP8NwSWNDmTGiqYOeZ6v94OEvAfPSdLja0Lva27/zACvxbeGPE/19x2h+IMstbloARzOn0DW&#10;E0c19pdH5Vc8BT819qfHyweoeO2ESj8npfoEfKL8aqfGARuCXBUAdQvcFu3DeEFF90opv38HoKb4&#10;+mTK2xQMexLF/r7g8z3REPIIla8ckOVkjae7ViDE2gR5rmfR8OoOCtzPotTHBrVhN1FP+DVR9TUl&#10;UvklUQUyWhmyXxdLkAfacN8ZTcneqIh8iMZUWvDSJDSVZaOxIg+tNfloLMtEExXgQHMJoVeFDlGF&#10;kh2W5EhXA4Z7mjDQVY++Dun00ojh7moM8NzE+DDeEoD9nU0YpTX+QPj9NtmP94NVeNefiQ+D6QRc&#10;DkEn4Muk4ssgDDMIv0xu0wm5dF7DcyPF+GOygc9vVusOfxquwseBYrzvJ0CHaIsJuU+E3YeJPlrf&#10;CfxOm/1+rBOTY80KflKOIy2rPhB60sHm/fv3BJvMGpFaxTEM9GtlOb9R+UlvwMk3Q4TiEK+RZA6v&#10;4XM+vpfaRYHfJ4z0tmCorQaTA81oqcxGf1sVhvpb0dPVhncTw/jjjw/orsriDeommuPseAO6g97s&#10;Jxgs8sdI4XP80RyF0epQAjEQMfx7zVi2QCUG51HtzTOmAjTZQldFW0urK0M8spV1uWUtHgkNgvz+&#10;EUxLCEkBibSEWkl7uFLG48QiylxYWVRoF5WQTG+6qH6kAAD/9ElEQVQ7IMkNKUeZyhbLGN4uQnPa&#10;vozLyeNyLGN1WmjZYIGUNEvQxwQltH0Ghc88iqNfNm3Bvqt3EJpaiLDYAnj5xcPldRSZcYDXUCnu&#10;lIWZZD4w1ZwaDyT4GJLgWKDO7eL3dy0cX7/Cc0LwUaA/FZ8kcMQ6/5n5laSHjOMpAJpsxzXbR/Dw&#10;eI2HD5/CztEde8i0heSQzC1eKskPXiu/ixWqY4yUzRCAe6/YYqfNLRhZneIL7YeJtQ12X76NzcfO&#10;Yv6WnVi19xh2nL+J0/c8sP7wGZJ2L2U3f2ha4182SgZY5glvVxCcsX4LflknXWP+LJPR201JCBBn&#10;02ZLBldrlLBJDez+aizT2tarffkjq7EO/kNQ094kMSJdqaUUh1t9hoeEJFH+LKnRIDpDZprwDqJs&#10;NUFpyDvAN8sN8PclixUEBYA/0tpqszwIUEJP2t5/rgdUMFylFnH/eoWhat8tLfa/4zWzli3Ec9tL&#10;yPKwRY77TeR72aPY20FlfCsJPR12NVR8Ff4EoNTzyYyPqWJoyQLXSxZYymBCPdAc7v1ZBbbHCAC1&#10;0CEo43yi9vqTQ6YUoKYIu+NfoVVKX8LdCVQC9+lNRJ83h8u6XxB+0gRh58wRenor8h+fJnSvoyXG&#10;HvWEXGPCHbQk26M1RcYA7dSxRFP8baqUG3zMAy2Z/iglALN8b6IxnXa8IgXN1bloqSlAS20xumQG&#10;SlMlupqq0dNciT4CoK+1mlFDRViFgc4aDHbVYLizgvBMpoLMwGB7mSoZGajPV0mBD0MtmOyrpNrL&#10;x7veZG4TCbE0AjGNsJNI5TWpav+3EVn9LQ1v+5LwkYpQWuS/HczHZG8mz6XxuWn4MJBHZVhLi0s7&#10;StC9G+8lYKncJmi3R6gURwjdd7S4H2hxqcxUhvatdICWQm0qOwLuI2NooB311VL72EJ4juP3DwJR&#10;bj++wR+/vdMKtn//xNccQGtVAWoLkjHSWYU/aONl7LOYN6yB5iIF/9/eDhDCVL29dSj0s+W/iSt4&#10;QwvcnOKlmuaqGsBCTzSmuaAv/wmSgxyxdMMK/jtehzkCP8Zcfh9krE9gJy3rPif7+P2Q87JV+wxZ&#10;eU0WFlI1gQTJfKpDTZVpbewXiEqUMT6CRO/tp8NNK30REGnrBgv8PpfMqH0CZC+d3W6tTb7MEZZ5&#10;xDJfWM5LiYskQWSdXaPDx9WCQ2utjsIjMBqPvEIQlVqK664v6ByljIXwInhkvE8VNEvRM0OyuqpT&#10;NUM9tt1SiRN7n+cIzsrk5zfnz8HrRMUReCqpwVhIizuPTvTyLSd433+Ja4evY9eGPbhw0AYBT0Jx&#10;/eZDzF9vqkC5VFrmE35/AlCmwm2WBqbmBA5/WbTDi7aTlDt58Y4DBI4lDPeegKn1NRyxdeYTj2Cu&#10;KQlP6P28zph/LC1DPHOTNC/l+XVbCBUTBh8zoupTMJRGBJLQ0Mb09PE4TdlpNXxSvqIDTIOYqEAB&#10;mYwXakkMic8ZZIbATxImAj+Bp+osI/MeN23kL0SAaYY5m81wxekJHL39sI7SWDLe83l+rvoHtkXd&#10;YecKVOX1CE09K62SMDz+hSpTVOoMft7vCUCjzUYIfXgTWe63ketOBehB+ysAfHFPWd2KVw+oxrRa&#10;vaoAF1QzBIYyBiihMsECwWA3NIVrFlhPgujjftMhKAqwPyWY8Asm+DQLLGUwHZIkiXqi1F/1K0L4&#10;0QW82LkMIVZGSLTZhUz7o8h/aI1U2/2IvrGN6pI2N9ERTQlUfMlUf4SgJEAkWlIYPFcTTRjyy9lb&#10;Fo+uklg0JD2hanRFI61we00O2uuK0Vpbgq66IlXj191aq9RfN/f7JBpL0Vmbi84GPi7WuCEfPbWp&#10;GKxLVFni3vJYbVZEbYJaK3igLhYTHQl42xOHScbb3kSqwSTa2GSqvRR8VEEQcivn3hKS2uOpDJ7r&#10;l+N4TRkOFWO8rwITUmM4qWWYP4z30GLXY3KYilE6wRBiH2lhFQCp+tQMFVpetRCSJGBoz99ROQ5S&#10;wZblJKEiNw1tdVXobqlHJ2Hf0VSBNireOqrh4nQZ94zHUDOVJ9XoWC8Vb3sp2oviMd6YC7ypx8SQ&#10;LP7ey/cdRF1aAP8eR9CdJWsEp6Exyg4NCQ/QnPEIH+r98a/2KDhc3YlZBnPVDVz+Dcu/UVmITKAn&#10;IWOBAjuVBZ4KLRNsSgAyzPQaQUKFllSmyMk42WwzOq7N6whHWlwqtelWV7O3Wkw/p+//GZraU1Pb&#10;uP1zDFAbDxTQStJDlrRcLrV4ew8ooN17GQS/uEzcdn+F1XuPqA7NRsdOYd1UkmI9Y/XBoypjq8/M&#10;UA1NJZPLrUyhk8bLYTk5WCmQpgKU5TCX83FV5MznLaDdPWB9FY/vPYPtKXs4X3TCub0X4HzJGS7c&#10;933oh/2HL2CRGVUuP5sslK6yxpIlZnyxePtBEtWK0DtMSXlEbedskfGEvdh24RZ2XnaExbnb2H/9&#10;LjYdv4D5FrtpHQVoGuRmUwn+amxOaJgRHqaEyFbCQxqMSvmK1PAJrGRfB6EGQC2BoY/5iUXVVJwe&#10;0uxAA6ZmdyXU7BFe96Oa3bFG2V5pUiCJCj1+pF39iYpN2uF/udQQ249fhF9EGp4FJWLHycv4cokB&#10;ZvDOMksywhJKRfIziT2W7DSBJws2SfH3HP7DWsy752redWRZgCMHdyPJzRbZ7jeQ70mL6eWoZn0I&#10;AAV+VbS81aL4ZNYHo5ogrAl6jNpgmfL2WGWApQhajqV0RUt++Cj46YpPt78aAP2U/RUFqANQrm2P&#10;8iE8vVAbxPfxuY2kq3vgvX0xUu4cRM7D08i6dwK5j0+h1vcaCp+cQYHPWTQnOKrMbxOVn4QGPx4n&#10;SzJElKADWtKfoLckDu2FCWhJ86M1foTSKBe0FIRRCSainWqwrSQerWVUhZVZVIMF6KjOR1NxMqqz&#10;Q9HMx/pbSjDQXoNRKsCJ9hwM18diuCYaY/XxGJT1TBpi8b49Hm9aIjHRGoF3XbGYZLyV1dIYE10x&#10;hFsCwUYQEnzvCEYNhikKgu/7eZ5q8F1P/NRjeapNVXd9Nt6PtqqEiqxB8nagTrWw+kj7+weV3EeV&#10;xBC1J+B7o2oTpbGpKtCWzDThNzrYrrLdfS2iaOto5RvR19mAbird5qo8NJZloKexGMOtZQReOVWo&#10;lOu0or+1CBM9tMI9dahIDUVDYRxvEOX459th1UDiY0cZctzOoCL0HkaqEtCe+hx9OYFoTHJDa/JD&#10;5Abdwv69a/HLqiWqXZyadinlXZL8kITHlinFxxAAShJEU35bGWaEoKzZLc0QqObUzBACkFCawxv5&#10;agsT7DiyV3s9KVYmAKeDT4/pwJNjteTl1LE+9qeHQE+gqJ4n70N1OZuvPctsu0p8zOZnkiUwl9Gq&#10;Gh+3VsmPWZspkqjg5lnQRnO7QJIWU8mQxVPjeVp9nlhcbndKqcshte63c0AAHJ4/5Xd9g7Kxyw8e&#10;USCUpMaaHQfh5OSD8wev4K7NQ9y/5ATna654dMMdHtc9cP/sfTjeccdK873aAusHj2GNZI0leEwA&#10;HuIvlr8gxqJtVvzQJDXt8JpD1lh94DSPTzKOY9W+E7zL7MaP67fSn0s5jNTYmWO5fFD66oXbdhMa&#10;FlSDVIeEndQHqhkZ3H5WgCpzu0FLQqyRDC0hJuN2jOnw0wGoQVPLBKtlMwk/PfTrpidBJCRb+5Nk&#10;hjes5y9+FZZt3Y6nvjG4ZusFV27X7zuKfyxdoiD5g6r1k2lvhviKCu/LlYb476XL8Q/a36/4XMkM&#10;S/+/nwzW4utFC3Hl5CHk0Pbmul8nWMT+EnzPtMyvDkCl+AIfoYoh8Ksh7CREFapZICFuqA/VpsG1&#10;ymyOaEl+/AlAUX3dCVrIfk+igE9TgH1TAGyLeKZmklS9vo9i90t4tW81/Kj+Uh2PI83xBHLuHUXW&#10;o6N835toib2Lhhja3TjCTlTgFPxUJNmjQZoiJDMIx4rIe6hNeoGy2GfIDHBE2ssrKIsiGDNo2yWy&#10;aNky+dlznqK5OBxdVWnoqkhDe2kcOssj0F+XhMGWQox21WK4uRAD1bEYrArGSHUoRmsjMFIfpa2Y&#10;1h6NkbpAQjAcHzoT8L47ASOt4QTZa7zpjsb7vniGwI6Kb1q86Y0lFKn6BJbd8QROIt70pBGaWXy8&#10;GO+HSjAxUIQ3/UU8zqVSzMF7WR9ExgLVjJQhqkOpRxyj4hvC24kB1bdQGjoM9jWjgzZ+sKcJn1Tt&#10;oNai692bHoz0yap3BFx/Az9fDUY6KjDcXUV12axme8hqbj0tZfjXxwkMdTSgqaoYv38axUh/Mxrz&#10;EvCxpQCpz26jgr/TvoJw9BTG0AK/RnP8E4TZH8DB9T9j2RoZ/9tIQUG4ifoTEKqlHbQxQQGhgO/X&#10;rVOZYFGHdDACwAUEjyQnFxJECwksAeAsPsdouzH8XrggOdoXyzavJaRMCSsCbQp6fyY5NNhN39dC&#10;9rUssK72pqs+lQDhVsYEZfxvzradagxQEjJz5TOQBzPoxgTGmsXdp2IRYffXWLhjLx8jg2iRJRZb&#10;HqCN34+fTcyw4+x5xBTmY9+1W/hSMslUmEvIHGWHyZ27jl44ZnYC9y48hNPlR3hA5ffolgde3HuF&#10;++ce4JGDN9Za0PJSNcrMEAGnIe36KlkV7soTf5x29obp2euYb76PKsgMv2zeyR+MqnDXUZL4iAbF&#10;fSdhctIG649YU35aqXTymv3HsfYAZa2klA8cxSq+uGzlDUSayjjhPP4A84z5i9/Eu9dmE01xUWlJ&#10;84EfZeoaYSUqTnVc0QEoqlDN79WSIXrBsig/PVnyV/jp9vnzMdWiPPe75Stx6a4rrtp54PhZB9jc&#10;dyfUluN7qkWBpdT2yRrE0vz069WreXeywv+sMcb/d+lSNT1OdYomCGesWIInt2yQ62WHbCl/ofIr&#10;eXoXZQSgZHt1+InSE9gJ/OoU7NyU4qsPckOjRIgH7a83miK9lf3toN3V4SfQkzG/f4+AP4ug42mT&#10;BZqRT2l/XVH5wgFpdw7j5T5DRF7cQQV4COm2B5HvcpRwPoOGiDtqyltL0kO0Jt7n9u6f8NMBmET1&#10;l3QbrSkP0CZNVROfoTzRGw05/qhOeYWqZH7eLD4/8x46su+jM9sJ3fnu6CnyQWf+K3QxuguoWgte&#10;ojmbtjyL6qYihlY6DANlrzFc5YeRmtcEIdVshR+VoKx7EkirGIbJ1ii8lcXWm6LRlP8cA/VBBF8M&#10;FWE43nVSHRKGbwm9Nz0x+EjL+14s70CSUoaaOkwgkOIw0RmP0TY+T457krhNwTuqxPf9qZjoTcMY&#10;laA0RJgY78YYY2J8gNAj2AbaMNTXgv7uevR1NdBC91AJ9mNitAdjhOJQb7NqgDDUXUuoNmqZ7s5y&#10;wq9SZaEnR9rwfrwDYz0VqClOwuhwF377MKm6Xr8f60dDUQoBSMWcG4XqRF8Ml8ejOzMQXWmv0ZnC&#10;v3eyL0pfOuPItnVYYmKEhWamWLB1i0p0LN5mDsn6LiWQJNkhHWBUFxh13kLFMsudFCB7sJTWcJkq&#10;8tWUn9jhZaYbEB76FFn8Nxf7zBFbdmzWmnqYUqHRNs+x+HMu8F8zwNMTHMryKtjJ2CItNRXeLxQ5&#10;0gRBxhsXTW21rjCy/bMsRVN6Ysmp9vj5lNpToZfCSFGyZGT3kTH7NRBKkwS+jiyLu4xq0dCM72mw&#10;Gtce3ENmZSUOX7uG79caYfFubfxvPuF/45YTbKgA75y0xfWjN3H/AqF35TFcLj2C921vvHgcgFUU&#10;eIupLmXVOBkDVGuIUE1+scbKGkZHzsDK1hm3XoTigutLmF2wJbGP4Ls1W6miqOa4/W4tbaHpTqw9&#10;dFIVEa6jQly15ygWm+/m3Wkb7z67tGpswk8gaHTohFKGBjJgybvDEt4VFvOXuZi/XNkukbsCf9l6&#10;RktC/sDaH1vuaiLtzaaSH5T/3Mpq+CL95e4nY36iBGX8T1eEoiRF/f0k1loyvPxFfUs1N58AdvT0&#10;xRV7T5y6dU+N90lpizQ3kBo/qQuUxgdfrzKC6TUPrLv+FN9uP4b/zxKx1YTj8mUwMjZClIvM/ril&#10;ZoEUeDugmAAs95FyF6o/SXgIAGW+byAVX5A7GkK91Lze+lBPNEjtnxRAS9KDtlfN+JhKfojd1RIe&#10;AjoNfGJ91X5yIAEoitBXAbAr+jlaZeZHgBMqvK4j+IQxgo+sR+yl7Yi/aok02z3IeHgAhc9Ooz6c&#10;cBMFGHcPrdL5JYXbVMfPIRa4OZkhs0KSndFXFIyW3HB+aaPQUkSrVpKKjuJoNFL5tWRI55h76CIM&#10;O3OcCUMn9HDbl/cYvTluDA+0p7uiPYs2uug1+ssCMVjhi6FqXwxU8nMXeWOg/AWB6EsIBhF+BFsr&#10;lV9dFPrLZfF1qrp22uGOcLzpDMXbzjC87Yog4HjM7SfC7+OgAPBPCL7tEQDydQjBSSrC8U4qzDZC&#10;tYv2mKryfZ8kWFIx3penQPV2fEit3zE+LlPyCLrhXgXCiZFuvCH0BHwjA+0KfIPdDWrdkkFCb0hK&#10;fiTz3VSGEe6P9tWqhZMEgP9814uBliK0VvJ9hprw20fa3t469FSlojE7jJ+DSpGv8b6lGF08bkv2&#10;w2BWKHrSg9Gd8po3Qh+c3rMFswwXqUTHEnNz1TNTVmFUY38EohrrM9tKUUFAMuR7smT7dqzYtRsG&#10;0jrKkgAkCNdaHcKG48exyGwLzt84i6LU1yiJ9EAa/00eOE6LuXMHpHX8Sun6vJ/He2W+75+JEH1f&#10;z/bqmV+1gBIB+IvJVhjx+33Z5Qm/g1JvSAVJ9aeH1AHOt9BCwY+h6vOmZl8I/LSaP762JDz42mpe&#10;Lx8T67twzz46UQtspPqzs38M14dP8cozEC/c/WBz5iquXrmFpIwcnLx5h+LFSCV45hGAxy/cxA3C&#10;z/akHWysruLK4Rtwv+VFRfgAN7gf4B6KtWaErGSAd2lJEAH2EsL5i182mmHm5m1URZswY5Mljjl6&#10;wsbzNQ7cdsauy/ZYve8U/zDb8Y+V6/Dfy6TcxJhgk/l2Rwi/vVR1lLkbthBCW9T436+bpYWUOeHF&#10;Xwrt56yNWwgjrYRF6u5U+Qk/vKr9E0hNKTYBmMBMb5ev2vSranjK/ql9+Ycg/wB0YMo/ClUawP3P&#10;/zgkW7SF1xCeC834R+LdTsYal/KPdfy6A3acvIB5m2Wus2STN+FXmemxTtpmrcfXhuux+sJjzD73&#10;EqYucfjP9Zb4x3JDfLN4AU4f2o1MD3tku93U4PfsLooJv0o/LdEhyk/G99RYH7eNYVR54U+V2muQ&#10;/RBChEBs4TkNgC/VVgCoxv2U/RUACvik7EVsL/el/CU5gI/7oiP6GdojvFX3mOqXjsi9dwKe5gvg&#10;u2cFos8YI9ZmKzLu7UXJc2uU+53jl4twi3+Axvh7aE9+gPbUu4TUPXRmUu2lafttabwmwZbXOKAh&#10;5RG/tIEEYCIaC1LQUJBGZRaP2lRa3jRem34fHQShUoI5D9CT9wC9Bc7cEoL5BF+OF7qzPNBHNddX&#10;LOsc++NNcwiGqQCbs1157ikGSn0wWi/T7qIw3JSG7rIYDNemEH7ZSgm+aQ3FRHsI3nSEEBwEIdXg&#10;JGH4vjeKMKPK6yHgqAonBX5dCRjvooLsisV4RwyGmvi8NirHTtrszji8UyAkWPuy8GmsHb9NTuL9&#10;mwm8kxq/iVF8UMtg0gYP92FsqAsDtLr9PQ1K9cn85y4Cr6u5WLXFH+mi+uuqx4CU+Ay2Yny4Ax/G&#10;OlGeGYXMEG+8qc9Sa7h01+egoSweYy2ZaM0OwATPN2aEoDHxNdoYfZnh6M8IR29qMDqSqQST/eFk&#10;cwjzls+FLExmuHsXv3N71fdALLAUQOtJDwHiXFrgubJ2t5kFQ75n0nSYQoFbmTUyl//eZRU5N3dH&#10;FMV6I+Dhefg8ug7jPQIsqsgduyCdlwV+etmLHnJOwKjPuJCQDtFyLAsTLSfAYrPLUNM2Cssz1xTo&#10;VuyXx6is9mvzbGUqmiQX9Dm3St1N7UsspuLT6xOVneb+ElUbuAe/mm+DMdni7eqLu+cdcevINVy3&#10;ugKHM/Z46vgMzx88Q1RgLGIS0nHX3QurKKpk8sbmPYfheMUZdtYOuHL0BmwOXYHdubt4dtcHZ3ec&#10;hjst8EqKtxX76WoJ4/kUbBYUcg88XuCLH9cRECrMKC0lm7Sfv8R9tJMWOHjjAWyfBuOmlz8O2zlh&#10;NS3vrE3mBJ0kO3jtFt4ZTLYrAKq5w0bGqhRGCqQXmFISM+ZIgoT2V6bFydq+3xM0363RCpR/oM2V&#10;kHU5JIGhW2EBokpwrNWP/89khxxPDx2k0g1GEiyS4JD5xbMI1V8J1J9khsfKVZhFEEvnm7kmtAFb&#10;eHflPyopOVjAfzwz+DmNLtyFwfUQLL0WhAWnbmMmP/ei9avgdvU88tzskON+i/aS/7gIwDJfaXFF&#10;uzsFQClwlvIWGZ9rIqiaIp6o2R6N4Vpnl1aCsDX8GcH3Em2xf2Z8p4/99SSK+pOyF8n+cpsSjB5+&#10;SeSa9uinhKinGksse3oH6betEHp0A17tNkDIkTVIum6BQs8TKHt1hir0Epqj7vJL54K2FCo2WtyO&#10;KegJAEXJSdTGXUF97A1aYDs0iCrMCUBLQSLqCxJQX5iM5sJ41KcT5Hy8LZUgTSMAs+7SCt+nopHe&#10;dc60wVSABF5TsivSn5/BQOET2mL+7Nnu/PK7KOX3eztBV/EaHQLHqkgqtmJ8GKxTDRTe9VQSLgUY&#10;aozCeHMwxluDMN4WggnGZBuByBjviCDo4pXim+iKYoj1jcN4dxRGCL0xWVyohaqxPRxvee0kITjZ&#10;GUsIRhOCSZjoLqIt7YJ0nn5L+L2fkKl3Q0oFjvR3UPVp85u7WitVl+vuljL0tlP99dL6DjRicrQV&#10;/VRyUug9TtX4bnIYHXXFyIx8gQreoDJe3EGC11UM1qfin2O1aCsMR0UYbygxvOElPKfa80VfKv+2&#10;GWHoSw/FQFoIzwWhK8UfwQ8uwcJsPWbx368sTiZZ4DkKdFLNQOfFfbn567GQoFhoTsVFCMoNXpIj&#10;c0UIbJWpbtsIzg3w8XZGNm+Usa8e4PbNM/hVmiuInaUQWKDG9qZbXpnvO2WD1Var7dOtsFhgWZvH&#10;xskdpVVdKCzpgPvrWPxitFUlLKS0RbpDy1oikpxQS09KkmIqpHmpvkbvmkPHsFaaKzDWHJH1ea1U&#10;2czKQ0ewnOrwKdWe34OXsN5hDWvL07hvcx/2hNnlw9dhtfUQDtGZ3bd7jJSkXHh4vML8NcZYQbi5&#10;ODyBIxXf8f3ncO7kNVw+Z4uDlidw8QgBesMZy7bw5yAwjXbsxzXHR3j2JAg21jfxhWR9V+47gVUH&#10;TsFwPz+o1WmcuOuJYw7usLxwR8Hv9pMAXOcHu+L2EmceumPHxav842zDt4aSnJCMr4lSgDI1bh7f&#10;SE2LM6PMZczfSkpLzeAmE/ywYRO+VQqQAJRECJWZtKWXpgMCu+8JOz2z+38FHGM6LCWmQ/FbvpbU&#10;8v1AeysW9yee+5nv8ePUuR9odWdRbUp5zTeGfJ6s+8uQekBJePx97RZsdQjC0ksv8e2uk/hmmQGW&#10;bzBEyP3byHnM8LiN4ieOKJHkxyvaUP9HWuJDOr2IzVVzfPnlp01tiZQ6v6l9grBV1J+a9eGjACgJ&#10;jX9LgIgNTpBkx5T9nbLAfQSgXCOdY1oI2JoAF+S5XkbISRMkXbJE5OmttMGrkXpnBwo8jqHC9xyq&#10;/S+iJcYR7UnOtL5O6EgluKji2mXqGwHYmfmQquQOKqNsVFOE1hRHNKcTkLn+aC2MQl1+GGrzw6kA&#10;Q1GTTHWbeEtdI9eKehQlKADtyaEVznNFV64n+gt9UB3jgNLQa2hKdcJAmS9VkAdtmD3hStWa5Ibm&#10;HD+Mtubj03ATBlrL0d9YqhZaHxusxGAzgUYATjQHEILctoTwOBSjzWEEZgI+DeRym0jwxdAmx1EB&#10;8vqOSAzzmvG2SD4nDOMtQYQhIUorPUFL/JawfEvVOEEIjvUWEHi1VG/tfD8Z42tDb0ejSn60NpSh&#10;o7EMfYTeAEE43FPPazuUNR4f6cDocBuGB1owOiht/mmlCcHMaH+MNBehszYdZXHuqE3yxEhTKgGc&#10;i6oI/k7in/Hm5YvOND/C7hUGUv3Rnx6iYiCNf2OqwN6MYITft8HBHcZYS/s5kypQbsqq0YFkeqeG&#10;fXQbrLmfbSrzK+pPzsmUubnmW1ULO2lLJVNJb9y6iFh/VwT4PMTaLWv4PeRr0KaqKXJTGVw9dABK&#10;aOe0mSN6SJv8FbTagYnZSE4rR15BM2KzKrHEbC9m0+XNExhbaGOAugWeboOnW2HZiiqU0BSilgWe&#10;w8921OYmPG574Mqe8/CmevNkeDh6w83eC4/ueMLV1hNHd53CRkNTnDh0Ac89A3DpsgPV83rYXX6I&#10;u1SBJhRwG7btw9a9R2Gw3gz3yLGzBOJignKf9SW8ehEOJ3tPXDx5E1dP3MIX88zkA+4hwUnqQ2ew&#10;3eYO9l97gEO3nHHB5TlO3nXHTp7bdvY2dpy/jd1X7uDYXSccsrunWk1LPY20nxG1J7DTwbd4224s&#10;lrl55pS7PP/rZlOqRJkDvJlQohVeLUpNq/0ThfedgG4aAAVo0+Gmw2566HCUx9WUtalrJb5fM6US&#10;CdYfCUUFQ8aPBKCUykh7fnlctbsyXKHGAGVdkP9YsgI/WxzBBpuH+HKjGf5n4SKYm21Gsru9aoGf&#10;6y6dX2T2x31UEIDl0uuPAJRef/W0uWJ5pb5P1fhFSMKCio/gE+vbzH1JfPw5+8NHjf+pBIfYI24H&#10;qAL7VTLkNboYUgrTT/vbKU0SCMCGYFdU+d5D9KWd8N+/Cuk39iHusgUiz25E7NWtyH1shbIX1qgL&#10;uYymaFu0UgG2Upm1pjykeqMNTncmwB6gOUnGAAVkourEEt9XiY623CeqP2BduicaMqhe09zQkkaA&#10;UjlOHz9sS3dUi/p0ZN1DR44zOnNdCUI39OVR5aa7oSTcFm3ZTzFYQTDVxaM0hq+TE4ThhhyCicAp&#10;TkRLUTwmpbv0YAcmBxsw2paGobpAWmF/jDW/VguIjzRHEXSZ+G2oFB/6pONMPBUhLXAnn9sZTUBG&#10;EHzhhGQIrw3GKAE4QoDK9k27jCNGEn6EYVcM3zcVo525GO6iraWV7WylUmusRlcblWhPM4HYikFu&#10;h/taFeDejUrnml7V+Xp4oI/qjzE8hHfj3aikkssM8sJYeyk6a7JQHO2O3wno1oIA1Ed7oCXKE72J&#10;VPeMLsKvJ4V/RwFgagD6CT+JXoKwm/Y4z88FZkZLYH7sCL8ntL3iSLZuUaFAOC0U8KQFlrTFUvWu&#10;Akrp2WmqxgulHdZMk81Yv9sUV2wvYZ35JjqcdbSZtLvbd6nO0ap79LQM8HQFqJ37E35iU6W11poD&#10;hxCeWoio2AIkp1cgLLkQi8x241eCeIHM7hDQEW7TQaeHHGtJDz0JIvOAtXMqLPcQpNtw9NxN+Lq8&#10;xmmLk9i7eT+OWp7CHVph6/3ncfrABThcug/3u09x/bIj1hnvwNrN2+D+6Dnsrt/H3k274W7vAcON&#10;5lhNy23A111Ptef+8Dl2bNyF+3fd8PxZMA7sO42Nm3fj0nlbeNl544vvjWhLpayFFnYewWV02Bob&#10;Dp+D6amrOHzHiWDbQ1htwbLth7HO6gxW0Qav2G3FX+Yeyl1Rj4ew8ag1TI6fU9PhpDnCLIbUB86R&#10;MUATWmBjMwXAX2kxZ6kWWwJCKXCW8T7pAPNneYue5ZXxQAk926u6O09leQV+kj2Wx6aDcDoMJdRj&#10;jM9gnHpcA6S2rwFQg+D3K5fTJq/A35atpK3gH59/3L8vWoQrx6yQ43kXOY9uo8DdDkW0wKUEYDkB&#10;KDZY1f8Rgg1hT6YKm3249aEafE7wEXbhPkr5aY+JAvyz/k9Un4BPNTngVuDXTxgKFLsl+ZHoi564&#10;F+iIltfyotV2QcmTm3i+byU8t85FyLFNiDxjgsQr5ki8Zo50h11Uh1ao9juLtpi7tKlUH0URaBL1&#10;FS8JD3uVDe5Ie0ioPUALbW0L1aEkODqzxN5SMVId6uc7Rell8Hpu29IEfA7oyCQE07RMcqsCpxPa&#10;swnJ3MeE4TP0lwZT7bmjKesV7TMVZS5tX1kyeisy0VOVh/7qHPSUxGCoJhGDDdnobSjC275a9Mhx&#10;PdVaawz6CcJhwu9tTx4me8ow1EKL3JqN8XYqLBXJBGQ4RhrDCL9QKq8gHgfw2B/DjNHmQIIxhBAM&#10;x2RHtIo3tNDj3bmYGKilkmsjzLoJuj6qwS4MEn4Dve1Ue33aPOWxAUyMDmBkZABDQ7xmuF/NLpno&#10;aUJHeRIqkqjcS+PRXpmMTyO1aM56gQ/9qego9EX1Kzve2DwZ3uiIe4bOhJf8W9ICp/AmJxAk/AbS&#10;gpUS7KYKbOYNzmr7Bmw+sAdrpWOymSkWm2vj3NIFWhKDy3bKlDdJIJrzvMWUDSasRPUxpCuMdIcR&#10;BThrixkM9+3CxiNWtKlrVbJgtkxTk+zqNNjp9lff/zM0COpWWLai7nwiUhEWk4+UrBo8eBrC7xBB&#10;rZoSiPrjdhrUpsNvOvgklALkVh8jVPN7d/Axkx3wotN8ee8FHl1zhctNqsFjN3GYQLxz/i7uX3fB&#10;sf1nsWvPMZgfOonlUv5jtB63HR7A4547XAnC3ZZk02ZzLCJ/9hw8jZfOvnC/5Qrbm05YTWguMdnO&#10;34s1rt9ygafjc3whjQO07i0CQVlzVxqiWqhYbLEPpqev4PQDT5ziGxjRHi/fdRjzzfcSahaYSbDN&#10;2LSVllbGLcwwh+dkatxP64zxo8R6Y/wgTRFUI4JN+GntRsJUa08vTUul24oGrim1NhUKcFSHfw2Z&#10;y6tNc5PkiYQGQIHidIDqVlk/9yPPSZcZ2f4gj8l2Cpyy1YH53UrCkTb4awJR2nfJmMpPBkvgdfMS&#10;cj2kAPoOCj3tPyvAUp/7KJHFjqTjS6Ar6lXWV8b9ZIaHKLYXqslpeyStbsxUl5ep6JJCZ9raXgKw&#10;P5FfiulB+Enz004+3kn4dcUQmJFPVRutGt+HyH5wHv5HN8D3gCGizlkg4dIOwm870u7sQqqtJbJd&#10;9iPNaScqaYPbc/g+FTGoSXiE2qibaKLtbaH6a5SOMCm2aKYKFNiJEhTYtWcQboRcK2En5zpkER+G&#10;2F5Rfu1ik6n+GhOpLlMf0kq7oSPbneB7TAi4ErZB6CuJRmXSc/SUxSA/3AVVic8x3pCH9tIMdFTm&#10;YqipAMN1iegsC0FXdQKVXyn6anPQXs79lgxCjLCsiSewijDeVYbephwMtuQQksVUfVm0yGkYqU/A&#10;cD2VX1MYgUfVJ9BrpGpkCABHCMOx5iDCNFQlRiY7oqjW4jDRV4L3452YGOnCSL/Y4A4MdLdS9fHc&#10;2CAmJ0a4HcI44Tc60k/4UQVSAX4Y60FLZRYKE/m3yw9EbbI3PvUX8XMmENrxGOuIwWR9KIp8rqAx&#10;mDeKyEdojXBDe/QT/t2fqxuZALCX0Z8WqCA4mB6KXoKwOzUIl49aYpbBUiyQujmG2GCt95+W+FMl&#10;MMr+ct9cvpv8MksZCq2jNEFYSmAtttyGpbuprihONpw8ia1nz0KaAcg5aXQqHaNlzq+e8ZWtPi1O&#10;b5gqIcDTQ40FcvvTJhOcuvMQYUlFeBWZAaM9x/ndpgolhOaZEpLmlpj7l+zv/00B6vb3MwAJP+kt&#10;IG5xHVXbc3d/nN53AUe3n8L9iw/h/ygIV49cx5VDl+Fx9wlOnbqCtRZ0rZL9FsW6dh0OHzuDSJ8w&#10;uN5xwdLVG7Bow1bcvPEQEU8jcGAPYUmereT7rKJ4k9hz4Axsjl7HFz9Rkf2wTrqybMZ3axmk+ver&#10;BVQb8dXytVhueRDbzl3H3uv22H/zHkysL8Nw/0ks23VI1fjMUQ0QqPJkFgjhJ/EzIfoDYSoAnLHJ&#10;lBCSOcNUf1SAUhgt44DfETAq+UHwiPr6erXU4Wnt52Ura/VKS/rPQVjq+18bSmfnqfNTCk4BTGKa&#10;qtNVoB4CR7U/pSIFgDos5fjH1VSc/OV9b2SoZosslrQ/1WmYky0KHt1EDgGYL+pP6v8IwJIpAIoC&#10;lDHAumAPVfqiAVBTeqrOL/YVIUa1x22fKL54sbVUA9zq+wMJtL+E3wCVoABQ4KiSJKIUo2ibCdaG&#10;QDeUPbmD+JvHEH7OEsGntyDxziFC7yCSbu9GpuMBZDjsRr7rQX6246gMuoSGpMcoj3dFTeIjqkAZ&#10;93uABskMJ95TiY3mZMIt9S46JcNLe9xCZdeUZkcAOhCI0jCVtpnKsDVVmznSKsow+T4t9D30ZHmg&#10;P48/X/ZzdOZ4oynDE/1l0WimratJ9cNQbRIKwu8iysMGvaWyrGcBFVMOhpoLUJv5EiX8XG8JOZkj&#10;3FmRTsWXh5GWbPRXJdIqE3It+ejmY+Nd5XjfW4q33bIwfAoGBJqE5HhrLEEXRvgFYayBtrnhFUYb&#10;fPmYwJDHjWKnQwjBYExQAU50ZePtSLNKYsiC7UNUfP1dbRgd6Mb7CSmMHppSfv0YI/xGqAxlXnBP&#10;Ywmyo58hM8wZHaUhKAq2R2WsC34fLSKQZcwvFp86wlH66hIqn13hjeoemkNcqNgf89+AB//2T9Gd&#10;8AK9yWKDAzCQHqzGAAdpo3v5u+onCF2vWWPu8sWa9ZVFj7aYqHE7ZYGn+v99tsGSBZ5arkI6Qs9h&#10;yPFcM7meatDYHJtOncKGI8cJU1kycydkHQ4pg9EzvgJAyQLrQJSQLLDM/ZV5vWoND327V9bo3YWd&#10;F67Spp9XTm+myTY+bqWyusukzo9bKWQWZSdQm64C9fjrWKC+nS+PTw2ZSe8As71H4eMViDvn7HDY&#10;xAoPz95F8KMAOJyxxb4tB3D+3G1YX6cN3n9EvbchFeRs8uv48UvIDsvE/n3WWLvrKFyfhsHU9CCW&#10;b7SAoUx9k/nAWyyxdOM27N1/Cq52HvhCpqf8QiX3M8H1I6kpVP+Z2x+NqN7WGhMk6/E/y1bjV/4i&#10;jQ6fwpbTl7Hx+AWsPkiqkqQLLAjBLduU5Z1LyyvT4mbS7v5E+MmcYQHjLNkSfjIjRAAoLaikvk4r&#10;MhYrKoAj/AReU1tZq1cWLpf4DDvGX4+/WWVIIBKeEgSedG3+0mA5vpoK1clZtjoUZavOLdPOGxC+&#10;Bgb4agX3l69QjRO+WrFE9f6bxfc6eXAP0h47oMD5JnLdtPo/KYAuVTNAHigbLAseSfFzg4wBElRq&#10;/I/QaicAOwmwHqnzEwBGv0R/HGEX749Bgd2U4pNtn1jfeBkHDKD68yc0RTW+QCdDxv5awj1R6+uC&#10;bOeriLp5HOHXDsP3tDnibh5A5l1ZWH0fsu4fQq7zIarUY1Qi1ij3v4TWFFcUR7igPpU2PPMV2jJe&#10;EXI+tLmS2XWi+pNxQYGflMQQbARfi7TI4radKlDUnsBQqcVk2t90F76mCxXkA3RnEXgFfuiiymzP&#10;pEXPeIbe4gjawGhlfbsLwtCY5IkGvne1ZD2rcjDWUoaB2jzUZ/qjJTcQ7UUJqMmKx2BzCUbaS9FS&#10;HIf2gnBCLpGqMJ22l6qvpxKDjdkYaZa1eZMIwXQquky+VhxVXgQBGELwBVBlCgRfE3xTAKQKHKcK&#10;fNMhiZFwjHXl4e1ohwa/nmb0dTZjqL9HqT5Zm3hyfIjKkPZ3tA+j/W3oaS7DRHcNPwdtekUcxpsS&#10;lQIdLOH7VYXyvFjwcPzWHY6asKvIlNk3vrdR5+eApiAnNIXyhhLxmAD00hIiYoNlDDCDAMwMxWB2&#10;JAYyQjGQFYpIVzssX7kMiwgybfyPSpBbWRFO6gIVFAV+kghRwNP250sChLFQpsWp60wJwK3YYn0G&#10;6w8dw1wTaSKwU01Z08b3/j2mW98/z/0ZKiFCVbiYoDxw8456vXlUeot2U73JtLR92rzaZQzZVyuu&#10;TWWC/z37e/zzfF85nr5WxxIpk9l9ELKo+dK9B/gzbMfazTvg4eSDJL9EeNo44fZeGzgSgNesb2Id&#10;H1tC5kjx9zLJXzCWb9sLI/N9OH/qDh55xeDy80Sc9ogg6M/iV1MptD6A5eZ7cJCQ9PLwg59nAG6e&#10;oAKUNjmKxAThXL6xDEbOpKKbudkCs7dMHRubEpBUb9I6nzZ3MWXq8t2H+IOepBo8ov0QImsZkvyQ&#10;omhplSVQnLlBxv4YJLua2ysJEBXrqDS1dvTfEWTfEXy6ghNlJvZ4OvDUIubT4Cf7ck5XhmqND+4r&#10;EK7UwCch0NO3CoArDWhz5RwByOsEgl8K+AwIXgXM5QqQAsCvF87DHZuTBJ8Dch/f4VYWPpIpcI4q&#10;RAVWvXJGhazzKw0OqP6k3EW6vMh4n6g+AZ8KAq03zg8DcVQA8QwFPy3hIfvqmCqwmyHNThUAo8X6&#10;PkMTAdgU5ooqvl/i3fMItz+FCPuz8Du/C5E221Q9YPaDI8h5eBj5j4+h5Pk5KtMLqAqU5S8foC6F&#10;4MuNQFt+BFrzo1CfEYS61Jc8/5S21QutGY/RpsYD7QhFWmOCriWFNk7ZXlrkFKrCZFpnSZqk0+om&#10;OaM+ToAp1tdXNVBtyvRFffIzlMU9QVtxDGrTA5Htdx9ht3Yiw/0sugqi0VaWib76IrzpbcCkrJnb&#10;UYK+5mIMtlZhoLmC+yVoK01EbxmVXX0G7XABJjpLCEfCr5UQqk3GcFMmIZRHqGVgvC0Jk7S1462S&#10;CAmlNZYIwRvJJLcEqYzwRHsQ3nYSqPXc787DxEADBrpq0NtWhsHeJlUY/UZNiaPVpTIcH+rGoBQ+&#10;12WioyyOqjUVnaXRqlu21C7KguXvCd9PXemEXxR+I1irwi4i1mE7ij3OourZLd6oHKnW71MJOqE1&#10;3JU3QU90JTxHT4ovLTD/zoTfQFY4hrIjMJQZhh7+PQpeu2PDOkMsMBaYie1lKNgJELXtfIJPoLeI&#10;+zJbRLrGLFbnCUMqxkUyDigNC3i9qfVZlbiQtUJkDFAB0FKmsf17AkRWfdNCO5bH1MJGFvpYoIwf&#10;0j4eOgSLi5f4/efn4fd7vnzHCUIJsb6yXcD4q8LTLe/0dTn0tTqkPlBCzkljgxWEopTRrDpwFKt5&#10;bLh1J04cuwSfBy8QSgXofPEebeslWOwiPOk+V+7dj7X7rWDE11tDDq3acwg/m+zGOd9snI/vxN7E&#10;RuwPKsL35tZYZnYANhftEOAehPvW9rC2OIprh2zwxTyCbqn5biy12I1f1xNSazZRoW3ET9LAQMb3&#10;xB6v26gAKGN+P/Ea1R3ayIT2lpCk6ptDcMocwLlmO5SPV9lf+aUQglITKGODavGkDdrcXpkrLO2y&#10;pGGB6tO3fp2a/qbbVEluSI9Amaerh5TMSHwv4JseYqMFjgJJaWRKAOqw0+H3bwDk45oK/POxr6gC&#10;JakyU2oIZSYJX/N7AvGnxfPhfOMccj0dFfzyPOwUAHUFWPFC2l+5qHZY1VSCDUGyxKUnGsUGR3ij&#10;gza4K8pHU3+0v72xvlSAVH8JgZ+hNz1EDUpSpFvG/mJ8CD+ClK/TEOGBGiqKkqeOSHW9imB7a4Q5&#10;XkDQVSv4HTNC6g1L5DsfQx6j2PMMyl9eQVUQv4hRd1ETL2NzwahK9kdZgg9q0vxRJwBkNOeEoynL&#10;H81Ug22EoMwTbkmVsT2xunrGV2BIAMpjUkydRluX8ghVkXdQEeGALkK1t1yaJIjqe42alNeolyU7&#10;SxJRGPEE4XcsEXJ5C60eVW5dPga76zE6LLV0nWr6WW93HW1mI+FXgWFZda42Cz0Ez0BtGia7SmiX&#10;cwm/XMIuD51lMYRZgbLCb3uyqQzT8K4riTZassKRfIxBq/u2Q66LJiR53BVNkIZjsCkCHweLMEYr&#10;3dOaRwiWEXitmBxt12Z1EIwjnRXoaSpGZ00ylWkgoU4FXhSM5rwAvGmlJW9IwPvObLzvJpBbEvGx&#10;LQ514VcRcXkTch5YofjxWVR630D1SzvU+d/jvwcqbN64OqOfKAB2J/HfAH8/A7S9g9kCQAZB2M2b&#10;RWP0K+wy34gl5mZYTnuqFfVbqIJ+rdiZoFMF/lR00tp+0yZs3bUP9nYPcfDoaawk5NR0OQJLCqTN&#10;CEBDqilpq6/a5e+Q+bn8niqoEXSq1EVXgDoMNeBJ1xg1Bmgh1/P7TahuOEVbefQ4v++EpZrvOzXW&#10;R8EzfcxPoPfXmD72p+9L6I9L9lg1R5CpcfKYlMbskQJqxtYdWLHBHJZ7jsP+pjMe33+Ca7fvYe+p&#10;szDesx8rzXcQbjuwXD6P8Tasu3ALV1JasC9uANtSh3AycxArLnjh6I3HiPSPQbR3BGKexCDhZSwi&#10;vUPxxU+rjflL3UUA7uUv2BKzNpgppfcdIfj9WlkIScbx+Ecg0AR0P67T4Cfx/RpjwmcjvqWik+vV&#10;c4wEmHweQ17nFwJTCqRF9UmL+u9E8a1eTwXHfUmECNQEOFOJEDUWN22MTj+nH6vHCSn9nFyrgClZ&#10;YYJQ1u7Qny+hkiJ8fW3Or/Z8KY0R2y1jhAJFUZ2SZZ61jiDm60ipzHcrDLDYcDn87snCR3bIdZUW&#10;WHYo8LT7N/VX5++Ksql2+AK/ZpUEkVkg3mijFRYIKvjF+XJLCxQrVldTgIO0uxL/BkDCrzvuJdpl&#10;YaRI2mnJ/Ia4ojrYGX4XDyD8/nkEOJ5GoN1ZhN8+Dt8ja5B4xRQ59w+g4PFxlD+zQXXgLVSH2qM2&#10;+iGKgqXBgR+qab1yQx8h67UjCsIe0RL7oT03Eo0Kjk/QmOqKZtrh1rR7Sv1JKPXHaE6mopEMsswp&#10;TiEAUx+jNsaB51wwQPANVqWjtTAGjdnBCoBNOYRiRSo+dpVjrDYR7Xz9ClrB5iIqO1pKWQdkYrgP&#10;/V2ttKGNBGAzeltr0F5TgK7KTDTlhqOvOhVjbfmEXw7hVkBLSzBWJeBjv5TDFEF6AL7vz8L7vlQ1&#10;Je5tTyzBGKNmfkiXGJkn/LY3GR8HsqkiZepcOo+zCVla2PYMAq8an6R1/nAjxnurMdxWiIGmAozx&#10;8w00ZfOm8Qod2X4YrUlEd3ksfu8rxSBt+VhtEoYaCNzmOLTFPUTQOUOk8QaUY3cERU7nUfHkOqpe&#10;3uK/i7toDH5IV+CCjihPdMR6E4IyDihJkCBCMAyDWWFKBXZnaDWfl45QPGw1huEe6ay+C6v27qOy&#10;OYA1Bw9iNber9uzFaoJhBQF16uI1BLu/RoyTL146eGKLWEdCc8munZAGqbsuXsZKAmS2lMcQZHME&#10;bBIEmrS1kto+2U4PPfExX9bknarrU/bZfDvMbC5h2f6DVIhyToeeQFC7Rot/T4D8FX7TQwegbBfs&#10;pGLcJaJpB92jpZoeJ7NODAjE5bTaMnYndYZzN5jAyGIP9p44h8u37sLB4RFu2DvjIvfPn72Fw/vO&#10;wMH1NW4k1mNbXCd2JQ3AKrsfJu4xWLbrFPYcOIFjxy7gwMHzuHzmJg7vPo4v/mGwjrAy4QffS+Ie&#10;4oc7SNDxzUwpZ7fJmx+D0aHTyucLBGdSzf24jkqRYBObPNNY1gAxVgpRFKOEHH+vlKMsnmRCqAgA&#10;NyjLqxYkX2Wkheq8LCDSYDQ9BEpii7V9/Vg/NzWWJ4pOzvGaH6jsfjLU2mF9fo0pgH6/yhA/MASM&#10;allMPu+HtdKNhnAUcBKSMzcYYQZhPHvjRrX9lrbYeIsx4h7ZI99VFkC/gwI3OxR5yhxgrRFC1Usn&#10;1Po/Vt2fq6QMJthDq/mjbZXokDFAAlAUoABQLLACIFWgWF8dgNMTIt1xMu4nCRRvNPOL0xDijtog&#10;VxT62OPkypl4evUIIh5fRpDDGUTZnoTf8XWIOLceGY67UOh6FJUvLqKa6q806DaKA22R62eLiphn&#10;qKPyK4/zQqL3daT72qGSiqQtLwp16QHICbmP6rhHtMLuaEhyotoTCN5HW+pD2lx+iRPvKuA1JTij&#10;NfmxUoF1MfepMPlYyhN0FoSgiwCs53tUJ/mgLOYpsoJdkeTvTOi6oiXNG93F/Dkb0zHRW493o/1a&#10;772+ZiqxJgz3tdN6dlCB1VMB5qKlMBrDDdkYpVIba8vBm/Y89FUlob8hlWArwiQV4Id+DYDSFFWa&#10;IEz2xmkQ7InneWmIQBD2ZeD34QpCMFd1mJ6gbR1t10D4abAUEz1FGO7MxWhXNsap6t4PVePDWBst&#10;eQEa030xUEx7WhaJwfpkfoZsvG3OwEhlAkYbotCb7Y5g63WIPrsBadd3I9v+OIoeXULpk2v8G1AF&#10;+t1BXaAjb4oPeFOkFY7yUEuYSidvmfbYnxaijf/RAndlBGAoJQj3zh7CHP57XkY4LTbbhqWEkZo/&#10;T9sqZTAGkrmlzd1z6AQivIOQ7PQaaU4BeHDOFqu2msNgzy61LrABAXrkli02HD7G7+8+Wk7aTEJ0&#10;hZUVDBhaQ1NtVTVpZqqHNu9Xavq0QmaBmABNipW3XblKiErrKymm1sCn1KKoRwVOqkqCcyHdnw7A&#10;6SD83wCowLhrP+2zpWp+sG63FSxPXsAKyQrv2E0lvBdLCUAZX1yxV/r/kUfyHPJpIdljaKzN7DDZ&#10;fRhnDpxH5qt4uLsE4PzzDFiGVOJQWjdOZ/Rhh1MYf59WWEznumD9FqUWN/M9LGiZvzA9dxWWV27T&#10;31+HsbUNf1lHscrqFLZftsc2G3sYHbWh5D2gEiOiBmdRZs422UFVaK62c2Ssbyt/CZTF88wYPJYx&#10;xJ/Wm1B9yTxgKkFRhlL+QtX3jaF0YBYQEjIKhlriQxYsV8kPAktLhsh2ldqqrK/sE5TalseS/OB1&#10;X3GrEiYrCcGV3F8xlfRQ1nYqGbJ8Kb5asRT/WL6MCncDZq83xD+WzMXf5i/gY3wd2l219i9V348G&#10;BlSs6/DlogXYZ2mODK/7BCDVn6st8j3s/90C+zxA5cuHqvV9tZ8sfkSVE/JEtatqnVJ/Ar+u6Bfc&#10;vvoTfoyBBF35CfhEIWrRE0sARknx9BPaJ1F/0kTBFcGXjmDZzH/g9IEtiHW9jlCHs4i8cxQBp9Yj&#10;/PxGpNzajqz7+6lGz6HU7wrKQ25TARLQSZ6oiH9GKD2n6vNFfqgzkp7eRkNaIKr5BaxKlUWQ/Hkd&#10;VWuqFwHoivpEF0LLTRU0N6U489wD1MWKCqTKTRQouqmoiXZAYwJVYcYzNND+NmUG0wYHoi4zBG3F&#10;8eipzkQzVaZ0QX5XG4rxFgJruAMfZaW2t8MYG+4i/Now0t+OsYEujPd3EGhSZ5eIlrxwTBKAI81Z&#10;KvppS993F1HlFeJNVw5BmMvIJOTSaYWT1QwRgZ8ov/e9SQRdslok6cNoNSa6MwnEJIx1SONVabNf&#10;QNjRShOMbwfzeF0+Pg7n4eN4Dd6O0Z53l6O7JArj9UncyvzidLwhKCca0/CmIREDpS+R4rAdYQcN&#10;kHhpBxXgPmTZHkb+wzMocbNBufdVVD2/gZoXt1FDO1z72gF1AfdpiXmTDHFDS5QPOhID0JMaiB7+&#10;vnr4txhID4X3zdNYtm61At8KQmEJLaksgC4dYBZZmBF+Mu63Cddv2CPO2Q+Jji+Q5haMQzsOqfnt&#10;iy130kZSvZmbY/ely1gsfQFVkwKC01LW3thN4OxWJTECxRUMVR5DsCxTDRJkKttBGOzXmo3KeJzA&#10;x/j0eZhduKwsqvTok558S6guFxO0sli5ZItlLQ/V6IDA/Gxtua8PjWm2mWA152ckJOcTbnNlEaTN&#10;prTyR3D78j2E+ETh3oMnWERRJZ1itCUtpXszY7d0dOZ2p9YKX2qRZflL6UqzcvN2eN97DufLD7Fs&#10;uTHWWV3D5YBCnH6Zj+MeSbj9NAYBAcl4+ugVTp64RHBuh+nBYzDetg9fSAv87RdvYtvFG6od/gpS&#10;cfGug7CwuY1Djo9x1tUHJ5w8cdjeCYdsH2I/5aZcu+nEeZUIkfb40gD1GwMj1QFaOkOrOcBqjrAZ&#10;ZogKpP2VEpPvVhJ6arEhgaCEqDVCSxQdAfR5nE6AKLCbCklwaAkQSXJI1legqAHyOz73O5nJQeB9&#10;v5LPl6zu1NieHl9RzQkI/3PhfOw8cwp3vR/A8jTvYJtW4T/nz8OXvOZ/5DrC85tlS1Vm+sdli3H+&#10;yF5ked1DtssN5BGABZ4E4JQFFghWUgHKOKC0w1ervQUJrLzQEkp4MdoJws6pMcA+qj8FPrG/DH0c&#10;sI+WtydWxghFJWrREfkUbZJNpqKsp5KqfOmI86bSkn8mlhvOgcflg4ikFQ69cQBBp9Yh6qIxshz3&#10;I+n2TmQ7HaI1pwp8fQUVIbdQFnUXFYleKIr0Qh5fKy/EGQUhLqiIfYrKND805lGBFEWhJukp6pI8&#10;0JTshkZGUwp/lnQqwpRHaEh2IQD5MxJ4dbGEYIIL1SEBmULlG2lHcBL6hVGEXhLaS1IIvhwMNBaj&#10;r74YA4RgWTi//HzuSGU43nRXUmX14/3YIEZ7OxkEYHcjg0qwu4UqsI4qkM9J8KbljCP4CJz6FIw0&#10;paGnIhrdjMH6RIy2pNIaZ2K8PUXFRGcyxjsTMdmVgIk2mSaXjX9ONGKivwTjVH5vCMfxrlh8HMym&#10;KszHJ0LvN4Lwt+FCfBwqUkD8NFGHt2KLe8rRWRhK4CWgs9gfY81UlF2EJd9zpDwQNQFXEXhkCeKs&#10;NyLhnCVSru5B2q0DyLkrKvAsih5fQMHji9y/SFVug7xHF5DtfA75bpdR9sIB9WEeaObNriOBkfwK&#10;nUl+hGEwAh5cw4p1q/gdMsd8AdoOgR/Bt11rhbVIEh+bN+EQgRTnE46Xdh6wO30DqzdsUfV+i6Wp&#10;gLTEsrDAjgsX+d2UOj1ZDtOcQsWcIKLV5b60xPpVLLDU+PGcxCx5zFyOGVNj+hKyLzO+pI2UjPct&#10;kn5+VG0y/3fJblFotOT7DlI0HYHRkRPakpNqCUpr9TyLi1dheu4SxdV5dX7TibPYcPQk1vLapQTi&#10;QVrSaJ9oZD6JQZpHFI7tPYPFm6l+p2oEP9cKimpkLNvBrSjE3YQgt4ZbLOHi4oNrNg4wWGuKNYTr&#10;Ij7/+r2XcPGIxlpLayzdtAOnT1yBv7sfihILEPosHBdO3YDdpXv4QubzfrliLf6+fA3+we3Xq9bj&#10;K8Lpv5YY4L+XrsI/DNaoAum5VHcGew+rtTS3nLHBgdt3Ye3kgetPfWHr4w8bF0+YHDurIPjTWl5P&#10;qyzF0bKmsJS/qClwqiuMrOwm7e6lUao20+MXCRl7I9AkASHjcLJ4uSQ4BHJfEWwKlNzXy16UCiQM&#10;Rfl9Z8D9FTyvipgN+fNMlbgQamp/mQG3hNySRZi3cS3ued/D9btncO3+FazbY0EIzuXPuZw//1J8&#10;LWqRSnHm0kW4d+Ek8jzvIpcAzHcV+ytF0PaqDZYAsNxH4CcQFCV4X/X7E/BJ0wOBn64AVa1f/JTy&#10;mwKg7GvjgqIQNZXYFe3DeM7n0f5S+dUHPUI9bWTJcwdYbFyE75fPxYIVc+F1+zj8qP78L25HqPV6&#10;JF4xQ47TYWTeP4DoK1uQfNsMWfd2otxXuhBfQ0XUPVpcT5QSgqV87coYbxSGSoGyN23rS9UDsDrB&#10;kwAk+JJd0ZjiSuhNbVNodxOdURPDnzf8NiojbQk9foljH6Ilmao3xhEV0Y8Iugy0lWejsSQdjcUZ&#10;aCrJQnNpNrrLklAX54ZSQqMpyQUdRWHorcvHUHM5+prK0E1Q9jQUcL8Egx316G8uw1B9FuqSvdGZ&#10;+xqtOUFoyQ1Ge75s/dBdGoa+yiiMNabgbWcOJjokWyyATMRIY7yaSTLSLE1VqTa7CzDSlomBJoKz&#10;LpAqLxO/D9EO96fgt/40fBrIVGOD7wfSVPNUWVnuw2g9BmsTCX9PjFUHY7gyECO1UeivCEdPzjP0&#10;Zrkh7fYO+O1diIhTm5F4agcSbHYi+eY+ZDocRc79EyhwOotsh9NIvHoQ8Vf2IemGFQoIwaoXdvyb&#10;OqMp0hNt0tsx0RetiS/QTgfQlRyIWK+7WLpqCVbv3cd/l1Z0TmsJNto9CymCpiraJjNAzPAj/53f&#10;cXDGuUs3MJvf08WE2gLaUekGLYpvGVXe9ot0bpIdJkBVA1Q144PubaqwWY35cV9aWqkGCgI/CVOe&#10;l/m9Mod/qs3dxmOn+f2XZCev41YtfqTU3JS6m1J486ju9ISGss6El2R7pfRFSmCkFEZrh09Q7j+M&#10;G9fuIdM/BcleEUjzjEC8RzgOWJ3DOr7fhlPnsPnkWQVNaZ+/5vAJrKX1X3/olFrb1+jwSWzYaQU3&#10;p2dwuOWMFau3YMuBYxQ2NlizdRdcHTwQ4OqP02duY8lWSyzbbIaVRluxa/th+NEmR3lG4sGZ+/ji&#10;V1WnZ4qZUsC8UYqiCSqZvTFVB/jd6g2EjxGt6QbC0Qh/X7EKf1u6Ev+1mGprlYBtC+9Mu2B54Rqu&#10;efrgJoG4jh/0f5YQPrSXMuvjm1Uy9iZlLGJ7aX+p5rRu0FqyQsbhZMrOzPXrVMxYZ6Qg+DMf/3Wj&#10;tK3nOTk/9dhPfM6MdWv5ubWW+V8vNcBXi5bgH4sX4WsCT3r9SbmLjPvJ/teqtm85Ibgc/zV3Du8S&#10;m3CXtvaKgw0OX7LG/A3r8eXiJcomy/O/pAqcuXAOPK+fU+t+5BCAuTL+R/srAJSZIBJ6FlgWPZLV&#10;4KRQuTXsqQKggFDUn54A6ZP6vzhN+UkIAOXxDhkrJChlX6DZFi4dY2hFaZdqXj9A/WsnxDldwaq1&#10;C/HlgnmYv3QOQp/aIcbjOoKv70LoGSNE22xGxoODKPIgsF2skHDTFAHWBkhxNEeFrzXK/C9QDd4m&#10;tDxoZ1+hPv4p0mjTUp/YoMDfFmVhhHeSOy2vF9oyqV4zPJX6a0rToiGZKjDhPqpiHFAWYY/qWGdC&#10;0YPH/Ln5uqVBDmjLDkF7WTpq8xO1LjKlGeiqykVHWQo68kLRl++PngJ/tBBk7WVxaCqM4TYZjYWx&#10;KE7h+fI09LZUoLsmD0VRXohxO4/m1Bdooa3uzA/HQFkUJmg/h6pj0F8ZjfFGqrGGVKrFBHRVRKG3&#10;MpIQjiK8uF8TxPf1Q2d5CLorQ/geT9FVG4Ch1nj01YVjqIE3n8YQdFaHYLApAG+7AtWUuTdd0kg1&#10;m5D2oc19gsn6l3jb8BrDFQHozffFULobBnM8efM7D6/tCxB5fDPiTpoj/uJOpNAGZ9IGJ13ZhdiL&#10;lki7eQT+R02QdP0QMh1PI8vlInI8rqLwuS2KfHjT4I2tIYK/63gfBUKxxBl+rlhusABn7e8iPL2A&#10;CmcXRcRmLKWqW2whXZ+3qTKXmZuNsZGq69yDu4ShAUFkoWyvPCZrAi/dtQcmp86ochhZTU3gKLNF&#10;pFmqSnIQlKII5fv404bNU1PkdlIVEnBbNQUoMZsA1MtWpJOKJFNU7z9+nnlTiZJ5PC9JEgGkKosR&#10;2zsVUh7z16YIAspZW81hYnUC4c8ikfw4FKmu4Sh4kYSrR69hCSG11JIKTxYw4vuqDs4EqNjxFTyW&#10;EhmpL5RlN0/QpYa8CMORXSdgvuswLl5zhN29J9h94Cy8H/jA87YHbl93wgbyyIxq1IyudfP+E1hn&#10;sgf3bj1G9NMofDHfZJtSa8q28oeXJMaMjeYEmzkVm+kUCDd9zvB+q2ZybOAxz60xxvfcfkPVKIrx&#10;bwyZ1mL98BF2XbnBx9fh/5m/EH83IITWrFVr735FG/vZ6qqEhNhXA3xPUEl9ntpO2xdFKMpQ9lXw&#10;OSqhwXM/rlmFmUZGsLA6iCPWx7HLaicMtmzE14sW42cqwVlG6xhUlyoDbEi4y1Q5Kt4lCzCTd9qN&#10;+7dhzZ5tMDt5HD/LPwZa7x953dcGy7DAYCFeOVxGvocdspxvIocAlGUwC73s1Dmxw+U+DxQAZcU3&#10;3QK30AIrANLCCtD+LIGZlgBhdEe/os0VpUc7FCq9ArVoou1tCnZDfaCsJncXhd622LdhIb6b9yO+&#10;XboMsxfPRhAVYVYgwXj/CBJvmyLF3oJfsEPIdT+GsudnUP78LIq9TlAV7kausyVt+37kex1G0ctL&#10;KAvlly/MHhnep1H2+jIqAq6jPPAmqiNob+OpTlKl+akXOvMIZYbM7W3lsVKGyZ489kdbbhgaMoOo&#10;Hmmjw+yQ4XUWsY/OI4s/S1VmOOrzolGXF4XavEi1kLo0WB2oTsW79kLa0wK86ZTZHznor83FQE0u&#10;moviMdpdrtYVbi1NRbT7FZTGeGK8OYeWl/a2PV+pvcHKOKUgO0sj0ZgTiNqs16hi1Of6UzXGY6Ip&#10;mSAMJQBfo6fKD80Fz1GTyZtSyVN01weiKM1TtdwaqPPDx8lSvB+tQFsl/z7ljzFY8YRWN4DqMRhj&#10;DS8x2fQM403eGK1/io+dsegtpFpPfIihwlf42JqIl8fXIXDfaoQd24xwazNEnjbDyz2GeGw8Bz77&#10;DJFgfwjJ907w3wx/v/4PUR/pjvIgJ9SGuqEu1AN1IZ7c5++Lxy0xVP5UgAXBT7DNdD0e+wYiIjkf&#10;z6MTsUxNeduOFbt3q1i6S1v0aAVhduO5JxZtNVZTwpbL+J6oRZ5fdfAQAXiaCs6Ux1SFUx2bBVQC&#10;SFmbW5aYsHnkDmMqLJmuOlPqfWXevh48/pVhSOWmje2JuiT0+HqqQeoUTKeHgFTWBF4g438MmeEh&#10;C5frY4LyOpIkmUOluOvMFTx/6IvQ+68R4hQAW2s7rCRzJJGyYKeWeNGtrz5tTjpGSxt8lTwx24Vr&#10;t51gd+YWzuw7A7NtB+Fo744r1rdhvmU/vJx9cfbQJXi6+mIFGbeZ6nCz1XFsPkYFus8KFruP4LnT&#10;C3yhurhs4Q9A2quFzhnS0FQ1NfisDk2p1mSaHCFI4Kng8beEoihDKYOR/a9Xr8d/Ll6B/3fBUvU6&#10;x2zvY8eFS0r9/QcV2lfcfqnG9KaSDhKEjmR3P2duGdKufvo5PXRw6vEPKjrJ/No73MCzB9fhfPUU&#10;Hjleg8VOM3y1kLaWSu7LZZIEoaoj1EQBSs2fPFeKoP97yUL818KFWLZjJzZYHeb1i3lHFfiuwMoN&#10;K/nHuabq/wSAWY9lJshtlQiRKHlyD2VPH1D5OavlMAWA9f6ERKCHAlsrlVxHxHNlbXUbrGWCfdWx&#10;Unu8TmBX9eo+ql/eQ53vQ6pI2l5ZWOmlPWpeOsDn4gEsmPszflixkD/HYixctRRhVBDJz64iym4H&#10;kh3MkEyll+68B4XPTqLS3wYlL04zTqLo6RHkuhKAbpYo9thHG7+fkDxAGB5CFvfz3A6iLvAKKl5f&#10;IggvoYYQbKKy68wjsEuD0F9GmJQEozvfjwqPCjXXFwMyTa2pGL21+QRRPBrTXxGYr9CeE0zQhaOr&#10;Jg3NZYlUgpEolpbvVJyN+dEYaC/FeHcl3rSVUHGVo6M8GV3lqQRSAfrrCbjBZowPt6KjvgC1GWGq&#10;HGWst4aqrBi/j1TyNaPRVhSFPwbK8aG3CKPNUhCdT+taymtkCl0a3nRIsXQkXy8E4+0xfH1a6OKX&#10;aCgQBRiMjtpwtci6LMPZzetlucy3Y5UY60jAO0mQSB1hy2sC8Cne9wfh42AY7fULfOxLRW2KO7rS&#10;3PCpNQmYKEPWk9NwMp+DlwdWwWfnctw3+gn3189EyAlTJNw4iFTnM8h7ZYtS3qiqQ9z4XII62hON&#10;Mbw5xj1Ha/wLtCW8QGPUE1TLFMqo56ijC9hlvAb27j4Iis9GSHw6jt1ypNtZTxWodVSXOb9LCCBZ&#10;Hva880Ost7LCQjMLLJfkBpWfLIq+4dhxmJ09pyzxst0yB1is6AHIam3SfHQzFZRPVALquofgERRJ&#10;N7YJ0i5eOrhLCGBEucl2La3mXHOqPkJYWxyJoGOIndYaKWi1g1r8qQAFfmqKm8BwaishiyKtP3GW&#10;IDqtkhfGZgdgZLwLi9dv5c/H5+/cibmSzJFaQL6/Dj8VMu4nn2/XXmwizGxvu+DGyZuwv+CIk1YX&#10;8MjhCWwvPcDxAxfhcv8pVhqawM39FayOXcTiTeZYvpsw5Xd9K1XkocPncF4VQhN+ElKsLP38JGRf&#10;gChwVO2taHFlX6AocBQoyqpvMjYollmUocwp/lm6vRhLw9Qt+GoZ1d6y1dhx7hKuunvzTmONvy9b&#10;Sej8maEVEEnyQhSgAFEHmwLhNAB+hqV+PHWdgPRv8+di09Y1ePaQdxSH8/BxvIwHtpexzMSINn2B&#10;muXxpQBQrC0trmz/MTXO9zWB+A3jvxfOx6rdu7DmwAH8z/xF+Nu8BVi9fhWinW4h+/EtAvAGMlyu&#10;IfsRIeh6B3mMUq+7BOB9Ki5tPWABoFjgJirANml9FeyJVrHBUgeokiC+6JdSF267ol7wMW80Sg/B&#10;l/dR+8QOpXz9co/bqH7hgBpGhec1lHjcwKktKzFjwVz8QJjP3bgOC9ethLPdcaR6n0UiwZd815RK&#10;w4xA20tbdRa14VdRHHAGVWE2VBznkf/MCpmPd1C57qeFP0CIW/JnElW4D4Wue1DkeZifX4qnT6E6&#10;8BKaYu6hNdUDXXn8vGXh6Ke97OO2pzgYXUXBVEvSvKACIx0NqpffIJWcjNn11mTRvmZjuLUUwx0V&#10;aKnIQHd1FtoKZBZFLCb6qlWxcT8BN9JSpFphtRYnqHnA/S3lBFEPxvtb8W6gjQqxSr3HYH0eqgSi&#10;sU9QkcSbSVkClR3BWZmAjtJYpQKr054hN+IBWgoDMNicjAEpWG5LxseeRD7ugVJJ4hCChcmETGGw&#10;Kp35YziJ7xuOhrIkDA40A5A1f4fwYaSWCjABk62h+K0/FH8MReB9L0FIYMoaJh8Z72u5bU9Ea/oL&#10;3DP5FQ82zIKt4XdwN1uEyLPbkUT4JdtbI9PTFvUEXWeqP2qo9CpDXdEQ8wTN8QI/3gCT/KY6Qr9G&#10;W9wr/t2eopFO4eRuU2zdexghVIDeryNw97m/apK6hPDTl5IQAMr4+e5LNthx/gK/bwQYzy8Wa0qF&#10;t8bqEIxPnsSvJltpTfldNtPG+mbTekoDheTyahTXtSAjrxTB8ZmYtcFUKTaDvYew+tBxNVYntnPz&#10;qXMwsb5AeB5U84H1ucGyFvD0Mho5p0ppCC1Z9EhgKiFzgxcwFvK8ygoTqrIa2+YzNpgrXWRooeeT&#10;L1JXKA0bJKkigF5GYC7h9UrpTVOAGgBlFcu92HH0DE4TYBf2X8KtU7aqZZbzzce4c84Bj+yf4NqV&#10;u1iwciMOnLgIX99IrDXdiZX8bBZHTuPosUu4beOIR7xezQSZK1Cbgp8kMfTBTylpUXN7N5lCFh9e&#10;RAgu2ErpO5XgmMXzs7m/iD+A+PXV/KUZ8AMKLAWqcs13K9bgV0psC+vzsDx/WS2SJBATwEnx8g9U&#10;cEr1TRUpTwedDjsdmHpiQ48vCc5/GNCyzv8Ve/Zb4OqFo3C1s8FDAnC+kYEC4FcrZPyP0FMA1JIj&#10;spV1PmS627fc/4bK6h+8dpmlJYwPH8d/zZ4HE+N1SHK5gwzna8hwuo50lxvIESvsclOVxRTTBpd6&#10;OapFkWT8T1/4XIqhW6j+WkJkHNBbJTi6YwiTqVo/scOiCsUm1/o5oeTxNeTZWiPf7gxy7GhdnW1Q&#10;6HIB5Y8vIfq2NdYvnY1fqErnG63Hpr178NPKxTh1nLb3yUmk3DdB0r2tSLq7BTmee1H82hq1MddR&#10;E3uddvYGamJuojbqGiqDzqEy8Cy/iBdVVIVcQFXAeRQ8OYwUB9rnu9tR9IjPpyqseHoCDSG30Jrw&#10;CJ1ZVK+FQQp+Pdz2lYSqFvZ9BNOgLIpeW4T2EoFRIroIO1n8fKKrAYNtNehtLEd/QwmtbzaqEv1V&#10;acv7wQaVKBlpKkJ/dTqaqAx7aYHfU/m96W+iUkxFXQ7VY148ihL8URhN9ZgVRgjH401dKgbL49CW&#10;F4z2gmC05bxGc9oLNKU8Q08+VVtdPCa78oEPrRhqpbKsC+Z7v0Z1zhPUlIao9XsnB+vQWhOHgbZ4&#10;NJW+REdNPAozo9BMkLe2V2N0tIu2uAGT3Sl43xmCT10BeN/xAm+bA/ne3mhIckD+yzNoTLiL0fJo&#10;uJjOwW3Cz8PSEOFnZE2Wg0i4fYTX2OPjUDl/ltfIemmH8hBn1Cn4+aAtkTfAlADVAaY7PRi96fyd&#10;pvJn4r+PVsY9/hues3QZ7L188So6FS5+wZhvYqKSH4u28bsmyRAL+W4ZY9Phwzjp6AjpgL5UtZaX&#10;2r2dCoCbT5yA6u4sSQ9zyf5a4Ceqxo1Hj6G8vQdpeSVIzylEcEImYUrxstkUMxi/MHQrLHN2BUCq&#10;4anYaIJX1hqWkLKahVSbslCSbBdRfWqZYapMhpSsGJAHS/bwmLGI0NpM5Wd58QYMdh9SMz2WSxt9&#10;qyNYfuiYmke8fL90hz5MxXpAZXkFeAK+6fuiAJdY7sHlO044tO0Yrp2wxZ2zd2F9kArwthtuHL8J&#10;74cvcezUFTWLZDH55P74Je7au8HEdC8e3XuKZw4+uHmc4mLbcVrgTRZYaLIdi3ixLB4sCQ3VxHQK&#10;ftLQQJbAlFb3ogznTNlj2c7nsdjnJfT1sqrTYvryhTyev0W6QG+DrBU8e/NWwtUY3xpIdncjHzOn&#10;hV4NtSKczOKQqW8MaVulTYH7c5F02Ur8bzNDBKBqWpzUFK40xH/Pm4Ov582mRVxG2m/A6h3bCLkV&#10;+MdSqj4qPlF9f1+2RIWuAAWMXy0jDGUFOG7/g0proYkpNu07iD0Wm5HidAPpDy8j3emqBsCHN5Dt&#10;JBC8hRJ3Byo0AlBssI8A0Il20hV1we5opPJrDuOdPsIHnYRfd5y0u/djcD/eVzU5kC4vkjBpDHBF&#10;waMriL90AMm0u7m3TiLb4SQqXC7DcR9/17PF/q7A8q1bsYC/o/9ZMBsbNy9FvMdxfjYTJD6wQOoD&#10;M+R6H0BVOBVckj2Vxx00xDOk9VWyPdr4xW1htMqqcIl3ec1dtKc5ozmBn9v/CoF+GHkPZRB/G7Ls&#10;LLi/G6VPT6OBlrglwZW22BVtqe7oyHyC1mx+9uIoDNRS3RUSSPmSlU2i2stET32hmtI22FGHXm47&#10;agrRVZWHlqxwWkjeCAjB3socjLcUo50WuZrq7j1t8Vh7BZqLkxipap3hfsJVFiAabqvCJMFYVxCH&#10;/CjpNkMFXRKGlmxf1Ca4oTjkLkojCJe4x2jPesnXTkRp2isUJ7mhvSIAdfnPUJ39DP2dOeihouxp&#10;L0MbrfOnj30Y6K3EQGcWagqi0Ntajr6eehQW0upWZWGctvr9YLZKjHxs98Mf7WH4rS0U76XlfqUf&#10;PjaE8vdtgxurvsWzA+sRdGo7oi/tR/zNI0h0OIXsp7dRmvAUWf6OKHzliLpIb0JQSl9eqnVBZLxP&#10;oNeTHsYIxwCjN5X7qaGIdLfDkuULMJsOa/e5q3jo6wfDXZZqfRCpB1TzgyXra2qG5du34ZKbG2Zu&#10;3EzFZEkwyPggLebR49gkACQw51tq1lXG6H4x3oL1h48hKDkDEclZKG/pxO6zl9Qw1kxTglKGwaZN&#10;bRUlKFleOdZr+fSQ9le/8rzEbLnGjJ+RWz0kqaLmCNMOy7Eoyx2Xb9CCEpLbRBWKXd+j6vlW7pta&#10;EF0ElKz5SxFiaHVUndMbKUgWWNTjKukAs3s/7ro+J/xu4f4lZzy87AKbozfw1PEF7py4jScPfWC+&#10;9xhV8S6qyb3YYLoHfi/CYUt16HzhASJdQ5DsEwuPm24EIBWgzKFbQHAtlEJmglBUncBLACj7stiR&#10;bo/V3UJUIgG4gI+JIpTaP2l79ePqjZjFx0Qh6gCcsdGYfyBjAm0jvjaUdXap6qTOT2wsFZ7M1hCl&#10;J4rur+pPICch1+r7eggIZYrbjNWyCtzUvGGpEzRYhv+mmvtl7Tq1ONJPhKc+k0TeQ7bq/abe/2t+&#10;nq9X8PMY8HjlMtrf+Zi/fj3sbE7RWl5B2oMrBM01ZBJ6OYRfrqhAgrHg0W0C0B5lT+6i/Pk91MgY&#10;YJAb6hjSF7CJ1reFSq8t5hU6qPy6eHfX1/7ooOWRVeHaI6hgZBwwzAO1LxyRfu0oYq13Ip8WKpuK&#10;cKfhYvwgUN60EUu3GuNHg6X4geCevXAGntzcSdtriaSHBKCTubK6DXE31bodjXG2aEpgEICtyQ5o&#10;S5ZW+M6q3VVHykO0pTipVdz6sj3RnfYYTQRdY8AtVNBWFzhbUYXuQ/FjK9r9w6j0tUFjOK152C3U&#10;RNoRrg/RQNvZWRyDUiqapqwgdMm6wBXphFcOrXE1JvqbqbKqVMv7IYJwvCEHzcnPURT4CB35iWgn&#10;OAtD3VGXxt9JZRrayzMw2FKKN0OttMK9VGu0o7J05XAPRhlvR7rU4z2VtLjViXzvUFQmPUVlojcV&#10;4ktUJ3kgO9gBtVm+VKRBtNev0FQejOGuHBSmvEAxVWRBRjSyk1+hoSoOb0Z78enDGFqbMqkAg9FU&#10;V4DeviaMDLehpakckxM9+PCmlWBOV+sXj9D2TjbHYKA8kL9PN4Q7HoLdpp/hbLEcz4+aIeT0TkTY&#10;EID8u8U7XUCytxSaU33GEHyE3/u+GozW5qBeSqNkeYMUqurUEMIvAj0ZEejPiFQhEKyJ9cXunSZY&#10;vIXuadVarNm7C8fu3KH42KzaWUlDVLHCywk7aZJw1cOTrmsPZNVESXiIBd50/KSaPjebqlHr8aeP&#10;3dE6r9+Mo9dtkVxcjTP29/HTmo0qe/urlLdMlb/8usVCZX8FPHpWWKAn44IKfgSaAFBKYmRB9DlU&#10;iDJDRMYKpT+gJE/m6DDkcyWTa3n1FqTzlDQaFss7l4py4badalXJhRbaeKHYZFGcUu8nilE/lpCm&#10;LcupAqUeUeodz1y1x0sXPzy65IJHNi64ffwOAp0C8eSGJzwePMfmPUf4+QnPA0d5o9iLXUfOIfB5&#10;BLxvecDrymME33uF8EeB+EJvViA9/aSXn1rbg1sZ55PxPrGyal0PXiMFz/KYbGcQdL+qhZH4SzCx&#10;UD0A5bzM+1XXEYgyTqhqADdI4mQdviasviG4dAj9FXLTQSeP6eckBF66Ddbjs6VVCQ4G96W9lYzr&#10;qQQIj2V9BFGc+vNlO/299M8hs09kypysEPf9kkWwsdpFi3kNqXcvI4PKL5Pwy1QW+AbyHtEGP7qB&#10;wsc3UeZphwoCUI0D+rmgVsob5G4fIR2gZdU3Wt7412qtj35Z74PRGesHaZbaSYvXHvlC2Waxz9XP&#10;HWmjrJB09RB8jvAf4fwZ+NFwJZZu3oiZ3P7Mn3OG4XJ8z/NHdq5EihtVo7MpUl3MUeZ3XKk9WbOj&#10;KZ5fwAR7NMbbU/ERgCmyHogTwwUdqYQQozPNFe0pj9AU9wCNkQ/REuVCperOoJoKdUDdq6sofnIa&#10;aU77Uf7qAurC7NAQdQ9NMgUuzg3N2cEojvJCdeJLtZRma1E8WkpS0FVbiJ4mqj9uO6uyqRAT0VMS&#10;h3T3i8j1uILx2kz0ltKuViVhtCELI60lmOgsx2hXFcYJzonhLgW+N0O9GB9kDBOEg314y2OxyUMN&#10;ueijJR5pzOZ+HobrsjDRXozeugxa7mTVLqu7Jka1vn870oTetkr8/mFEQa2uIhYVea+RSUueEueD&#10;3Gx/5GW8QlqCNzIzaHP5+u8nBvH7x/foaqlAY3EsWoqlhjADb3qrEOVxDVaL/4bzBt/gzoY5cN27&#10;AU9P7EC0vQ0Cbp9DT2kG3o10IJ9wSwu4j3z/uyiJ8FJrjLRXZKOR/xZ6U2l/0wLRm0blnBn5Ofqz&#10;qETTwgnFSNy+eBzzjdZi+c5d/N5twr7Ll2F+2ppwMsGqfXtUk4OVhIHc4M88eIBdNhcJkW2ExF61&#10;PKbFORsqpYOqyan0/dObnS6wtFS1fmsJpJUEyteGaxSgBGrSvV3BTqAm2V+xr8r+Tik+gR5DB6EA&#10;b7ZKhghg+Thh9pMIHmMzAs9KKVFRf2JfLa/cVPWAMgYor6lnhfWYPmVOxv300I+nn18ii6bz2vXb&#10;9sHXKxh+Tv54Zv8cN4/ewuPrbgimurt4+g6dnNRDHlBDcgZ7DmGpxR6sM9uLZ499kROUiegnkQh2&#10;ej2VBSbghPxyB1ASmFJYLLBYYSlrWb6T/psU1ZMiYnsFhAJMeZ5AUIAp44c/SjcZyRYzfpAu06vX&#10;q5kg0gjhGypAUVxqqtsU4BTops0Emb6dDkJ9Ox1k07f6/teyLzCcCjkvdlq2/02w6eeVDeY5/Rp5&#10;joDzh9W02EsX49JBSyQTfimONgqC6fevIOMBrTAVYS4BmPf4BvIZRe60O08daIOpAqfKYRqC3NEU&#10;LvOB/wRgT7wGP33RI1n9bTA5BP3JQeikQmyjImwOf4KGADfkOd/AmdVzMfvHL7HSXLO+Py9Zil8N&#10;DTFzFaG+Ygk2rV/Cu9g+pDzajvTHO1DqexIthF1r8l3aVls0JsrC53bquFMHn0Av3Y1bd7TT0ran&#10;eaAz/Sm6M3yoRHxoy6jsEr3QzehJeoIuKquWOEI9zAE1gXdQ4X8LTQJBKq+uohg0ZIVSdYWikYqu&#10;sTgZTaWZaK8tRmtNMeoK01CbGYWyqKcoDXuEJKfjyHQ9h/78cBQGOxEGHugtiUFPVToGarIx1laG&#10;Caqw0YE2jAx24M1wNyYIvVE9Bru11dvaq2i309FbK9PTSjDalIvhxlwM1GehuyoFNbmRqMwLQWdt&#10;Ij9PPK10Pga6K1BXl43QwHvISfEkFAvRUEuQ8nxZXjDS47yQluSP7NQINFcWoa+9FXUleRjsasTv&#10;nyYAfMSnf37C+zfD8Lh6CqeMDfDw9AE4HtqOF9fP4rfxflSX5SM7KwUffv+Ejx/H+fNHIS3IEa3F&#10;4ZgY7UJDeR6qYvzQmyyt8EPRm8EQ8GVHY2AqdBD6OdtiEf/O0hlmIZW/rBFy3M4Ws+kEpPXVQnML&#10;fg/psDZuwq5LNjhhZ0eXtlGNAUo3mJ2XrhCAB7CQ4FuyV1sCU2LJPqopnje7eAnL9xGgVI6LCBSZ&#10;miZwWUpg6KCR4mMFpilASQ2fDkBphyXAm21BXlhY0j5b4qv1Fthy/SGWHDqLOcKKHVR1fM7WszZK&#10;ScrzBGTTAaglSbQssQ45XfHpoZ9TSZCd+1Vx9RJa4AUm5jh30RahBJnL5Uc4tvUYHM/cxTNnP2wy&#10;489BVanmEfN6AaFMpVtGtSnzh48fv4yoFzFIepWALwRYM9dvUcCSomdV+LxG6vyk5GWjamzwi7TC&#10;IuxEBQosZc1fyRKLRZZzC/kLWEpfL4AUeKqxvynpPGczVaKxqVpe8pf1fK+N2oLmMu73I5WZWFRZ&#10;nPy7Nf+u/GSrqzV9K+d0aCnYTYPf9NAhp0AnSpBbWWtYxg7/tnihOp5+rb4vSREB4beL5vKOsgdp&#10;9y4j2eE8AXgRaYys+wLCy8hyukYVSCXoch2FrjdR7GWrWmJVvriPOv9HaiywQWaESEt8qryueH+C&#10;LxD9icGEH78AKaHop90ZSAlT+7L8ZTeh2J4UwOv90BnhizR3O1iZrsHK9VSla1di1hojzOPfYw5v&#10;IvOM1sFwnQFeOhxC+iNLpLvsQK73QVRHXEFzwh0CkKCi/W1OtKMKdOSxM1qTZHnMR2oKW1uKhAfh&#10;6EnASR0a4Zjohu5kD9p1d9pzVzRHPeJWwhnNkfcJcyq/EAeUv77F13yGYdrdDgKvq6oA3fUV6Gqo&#10;Rl9rHcZkXm9fG1rLs9GQE43GFF8UvKa99ziLsgBabdrmnGe3EHZjPxrin6MuOQDNGWHoUOqxgNCp&#10;J+haMD7QThgShGMDGBvuw0BfB/r7OjE+1InOmhy0lsSiuzyGyjNEdZcupSVuKopCJ+12dXEkitOe&#10;oCjRHWXc5iV7o70xC+W8NoU/T1tDOv6Jt5iY6EdUiCuKc0Px+2/jqCjPREN1IUZHBjA81MfHR1FR&#10;UYqU1AQMjo8RhEBVSQGy05Pw++8fMNrXjtAXnqjic4Zo0xOTolDfWIU3b0bRWl+F1NhnCPN3RFyM&#10;D1oaijFQV4yGuGCqdAI6Mxx92VHoy4rGYE4sBnJiFAwFgOkvXbFm3Uos3GKMpYTgnE2bsO30aZid&#10;PKnWC15oJvOCzfGriTE2HjkMG2cX3uTXqWLoObTFFufOq6ywtLMXdaYtbsSgBZZaPpPT56ji+B2e&#10;ApgWFDYEkdhZmWWx6cQZBT41/Yx2WGysSkYIUGS7hyDas48AO4CfLA7B+I4XrsRXwOimG/7bSMsq&#10;bzxhTZCeJPy0xgp66EXRYpVn0j3qM0d0+E4H4XQA6jBbLO+9ey8MtlrCydGbVtgfN47dQoh3FE6c&#10;uIbFW6T8R1unWJ9LLFvpKrOcKlnWC9m33xq2N5zwhUxbW7KN9JV+gFLCQtD9uMEE363bzNiErwnD&#10;Lw2p3qSFldT8TW2/M6SqM6C9XLWBABOoSdt7zUKrmSQbpExmygJLD0CGAFDuWnM2bMC8zZsx39gY&#10;Cxhyh5OV8PVF0WUKjywCLefkWF/bQx4XNSegFJjpWWMdYDrQ/mcq0SHlL18RgHryQ15XXuO/Fi1Q&#10;1+khU+Bkpsg3y/h8Pu+bhbNhd2Kfgl6iwxmk37uIDMcLyOJx5t1LyCQY852uI//hVRTREosKLPG2&#10;1/oC+jqhXtYHoa1tjhAVKAkPQi02AF1xQehNDKEKIPQIP4n+5HAqwXCCkPYnLQI9KYRkDK9NfI2a&#10;mJcKxDNnfY8Zyxdj5po1mL92LQz4u1m4cjF87h5FtrslLfA2ZLpbodD3AnKen0SW92HkvDiJ6sgb&#10;qI9xRGMc7Xm0A2ojbVEdZot6qri2BFd0JT/FAC3gULYv7ddTdCYT2vH83NFUigRjOwHYFHoPHdEP&#10;CWwqpzQv9Gc8VSquvzILbcUZ6G2oRH8brWlnG8Z6umhd+/GGak2scGtRghojrCPoOrJ80Zr1Glm8&#10;QVRGuiH+wSlu3dGSHozOXJlHnECY5qCvuRID7bUYIgg7W6tRV1VKNdiPkd5OjAz0EkGf0FqRgYYM&#10;X1WfWJfqjcq4RyiNdcNAUw5+e9eNpspE5Ce6ojLVA7XZT9BU8BLVucGoLgxDUtRDpFHBDvY3YLC7&#10;GVGBD5CT+gqTk8MoLEhBVWkWegnaHr7Xu9/eobOzGeWlOejsbsenTx/x4dM7DAwP4j33m1sbEZcQ&#10;jqaWGgwN96KzqwWjY/3o4Wcd6O/F0GArSgri0Vyfj4b6IjQTgMMd1RggDFty4qm8Iwi9KPQL/Bh9&#10;jN6sGFSHv4KxMW94/Pe/2NScAmMrv7QmsLp2DTM3CwBleIrfDRMpf7HAdTc3/Crfp6nZINsvXFRZ&#10;YX1Vt88ha4dQcW05cx6zqSAlxBL/yuf9SqhKzNxqig1HrXndPjUWOIfKTUJrgirT37RxQK0oeidm&#10;mu/Fnkf+uJBUi4MRVdjhnYAFhy9iw8mz2G5zBQbSMXrf1GwOQlQKq6XRgow7Gh06gYuPvNSiagI4&#10;1fSAodQe4zP4psAr6k/WDllCAEoJjixyvsJ0F85fdoTrI6n3u4SFG8wVJJfu0WoGRfnpryvZZb0m&#10;Un1+02344u/LDdVcPqHjMr7hQvmBaYN/pcQUIMqKbpLgUPV/shV7LNeI0uOxjB3+TAUpxZSylsh3&#10;BOJ3BOTXq9bhK8LyK0Paz5Wr8Y2KVfjGgEpvpczdNeDWgBDVtqLw9BDA6ZBT/fyoEiV0CMpqcbLV&#10;gSmhryIn+zOnzs3cyMcZMtdYXksU44rd/COabVVKUNrnS1stsc1fr6CiJDD/Qfv7HQH48OxhJNuf&#10;R5ytNbdnkUYlmOlIFXjXBtlUgTmMPNrhAufrKKAKLHS7hVJvKiRCsEbGAgOoAkO80BQmEHypKTuZ&#10;AUIl2CNKUABIFdhP2zWYGonBtEgeUxWkhmIoKZSW2R8dtMsdvNbn1lksnf8jvp83A0tlnQgqwHmL&#10;5+C5A0HntQ/x902RfH8P6qOd0Jb2AnVxHigKu4d82taiIAcUBdoh/9UlFPlqvQIbwxyp8JzQHutM&#10;1UkrnOBFGHqjJ8uHNuwVBnNp07P8aIl5nEEVG++KstfXUUoL3BDtgp68ULTJLI+CBAy18AvdUU+b&#10;2YzRnjaCsAV9bQ3obSyhTc1U5S6dhdG8PhSj9RnoK09GfbIfUp/eQl3aK7TlR6KBEJQZH20VmWij&#10;mupqKEOvdInubEBNaT46GqrQXFWMvNRojPU2okoaulLd1cU5o4KQbognrDP9UJMZjALeQOqLY1CV&#10;KW34PVGT7okyqt/ytOeoyH6NPEI8xP8OYmjDa2ndy9JfoiDVFymJkairLkV9dRkaGmrRP9iHMSq5&#10;7p4WvH07gJLSXLS0NhCErRgdHaJi/A09BP6ILKA0MYYiWuaq2iKMUlVOvh8jFKsIxXYUFaXQateh&#10;u6sB5RW5yMiKRWM9FWNHFbqKktCTHYeh/CT058YyoglFfg7eKHdamlAcrMdSQmmFdHDeYgLzs2dh&#10;ZGVFQbEOpidPYQXt7tfLlsHa8a4q4ZprakogboelDUEg83yp8hbs4L93FfzOSh3h7j3YZH1WS17w&#10;WFsAnaBjzLYwx6Kdu2BMeMk8X/U9Z4hCVDNABBrcl/NSGjPLxAxLrM5g37N47AwqgqFrIszcYjB3&#10;nzVMzl2iTdY6RyvlJ8qOfBFnKNPmrrk9Q2JRLR6+CiNLtmOV1VE1X1hi5f4/O0bLVg8pkTEkTFcI&#10;VPfzHLdSbrOUAm4FHegSirgVBJ5cK8Az2KM9T8FPQKiAKEAVgPI6Pv+LmVt28MRhrLU6DYNdR7HY&#10;fD9hZwGZI6w3NpDtrHVUTwSdyhATitIZdj5/CWrcUCVKdqrnSaZYymYUAFVIgwXp+7eWsJEOMNLG&#10;XmtqoIC3SqCnWVxRcLq11dWZnFNqTvannZv+uB76c+W1RBmKrVarwE2FQFAeW7l3N9YfOaSukfnF&#10;M/kPSuYgz9rI2GCEJWtXwfOKNRLtziL2zikk2J5GCvfTCcEMQjBDlOA9G2Q9uIxcp6vKChe43USp&#10;l51SgnpdYI2fLJruhkY1HkglGCOrvBGC/AfeR8j1C/BEBXI7QPUnQOxLFlUo9piKkEqxm/Z4gF+K&#10;NB9n7N1ihPkLF+JXgxWYvXgGPG7vQ47HIaTe24HY2xZIdLJGR24MmnLj0VeZgRFp8NlUSOik8HwQ&#10;6uO9UB3qhLznt5DzknD0u4b6CHvUEpb1EfdRH+5AK+6BXhknS/ZCX7oPOlO8URf5EO1UVEN5vhgu&#10;5ucupWLLj8BAdR5G2xox2EkF2NuBYUJwqLMRo1RLw1RxUhvYXZZCCCZhsCaNkYXRhly0U+lIk9bm&#10;/DD0VCSjQcpkcqh+aYE7CJHO+lKVSOlvr6EVbkNFYSqqCZLq/DiUpoegLNaL4HNBMVVfcYwHqmMf&#10;o5Hqta0gFM3FEUgKcqQldkWpNHHI9EJ+vAut8FPC0QNp8c4oKwhAJn8Xr59dQlygM7qkOHuwBR8/&#10;vMGH92+p9D6gnxZ4YLgbCUkhCIt8ivyiOGTRqtbVl+Ptu3H89vt79Pd3Y3x8BP/65x8EYwOCw56i&#10;qDgdLW01KChKQ0zsax4nIoZKvqwsC2Pj/aisKUAK/9YZaeH8PdWim9f1E4L9ebT0WRFozYxGU34y&#10;jp3Yj9U7zRX81uzejb1XLmH5zu3YaXMOi7duRGhaPJILMuETFoAHL5/CYDdBtWULVZEldl66zJv8&#10;timVxuA5mb87Z/s2LN23VzUTEDWnGqQytGltmmU2PHRYdXQRUIktVTM6dnArmWSGvKYkM9RaQpu2&#10;wODIeexwDce+oGKsfRiGGVZXYHz2qlJbM6kWlb2dgrAozgWEp7N/BEISeTPIr4X1HSd8R14IJPWx&#10;wek2+N8sMIGoqzkp2l5JGKq1RfYRmISmAFKO9TnEMn9Ybf+6z5D2+8sZXxy2c8O6w+exeNshGO6l&#10;9z9yEZuO8U5z+IRa70OKnEXtCfwEhFICI8te/kSL/MPaDarXnzREEIUoGWVJiAgURT1KR2gB31cG&#10;BJ4h7arAT1SggE8gRfB9v4oxVaYiIecVyPiYWuBoCnQ63P4KO6Xeps7r1wow9dDtr4R+/P/On6ua&#10;RwoIpR2W2ORvqP6+pQ3+igpwCV/r1c3zSCT4om8cQ/S1o0i4deozBEUNfobg/UsKggWPb6LYQ2aI&#10;2KHimSOqXk4lRaaUoACwI1ZU4Gta4QB0x9MOE3A6BAWAg+mRaqtHP6OX53pTIjBEldgWH4LbR3Zh&#10;1syvMHvBN3C8aIZsz+NIuLMdaU5W8Du1BcXBHoREFBqzU9FZU4oRWrgRKrL++mL00joOlqeii7Zs&#10;tCEHpZFURlSHHTl+KAmVjja2qOS2OsoZpQGOVIy2KHp+BdWvb6CVNrMzxQvdOa+UlW3NI7CrC9Bb&#10;V0lYVaG3WWr/atHbVIM+KqiBBgKsNg99JVK8TEVL0A1IF5jGAgI6BiO12eiqTEELbXJHaRJqCMC+&#10;hiJ00CYKAHuby6n8qPr489cUJ6GO17VWpqMi7TUtrxta8wPwcbSR8MpFBW1wcawTqqhYuyqiaX29&#10;UEzQ1eQ8R0naM5Twc7eWBKA0wxUBT8+gMN0XDZWpKMgNRFZiAFoJ3RTedLqp7t6+neCWVn5yjBDL&#10;RlJaGLye34F/qDMSkoMxMtqHybcjfHwQ9Q3lyCeEOjpa8eHjOKJjA1BIAA4MtSG/MIXwDEZbRzly&#10;8+PRQUv/+x/v0N5Zj0+/jWN0pAe1VIQdxanozoxCL38nzbzpved1f7wdgqePO+ZsMqLiO4hVhKCD&#10;myssDu2DyfF9OOd4CTnlabhsdw51nTWo6qiF0YG9dHKmWHvQCrsvX6OF3aXGyRbQCgsApdnpXALQ&#10;8PBhpbYk26uv/SFF0gI/6RCz5ugxBRsZv9fG6mR8jrZ3CoCqCFqgyMdkqYy1R0/jhHc4tjsF4u9b&#10;CZ7jFxVgZxlvoWLkeyvlSCYwfly/EbefvkRcdiV8w1OQnFuJfTY38PMmEwW6v8Lv/xY6CHVrLKGD&#10;Uc5NB6XsK/UokOR2OhAFmF/svmqPcy5PcPK+q/Lk3xquwze0sDIYqld1yw8rxc+iBrX29toav5Ld&#10;lVb3AkFRfjoEJRmyiHJ0Ie8AsvaHjAPKeiASP8iawFReWpfmVfhp1Wq1L8DTi5zVlipRzqtuLgI5&#10;gdPUIkbTAagf/xWA+v70UNdMPfb/mztbQXDJNgv8bcF8VQgtXWD+e/F8rOTr+t++gAQ7a8TdOIGo&#10;q0cRe/04km3PKAhKpNqf02wxIZhNCOZTBRa730GJpy3KBIJUglUvHqDKl3Y4yANNEbIY+iulAttj&#10;XqMjxh89VBc6AJUd5hdggJa4P50wYKjasMxI9EidGGHZmxCETn4h3WyOwvCX/8I5yyVI8zyJyDuW&#10;yHK1pj0/jgiHk1Q9EShLiOaXPhfDLdJluZL7Wail0mii3eosz8KHnlqqMB8UEnTjTZkYrk5FR4ov&#10;hirjMN5RSpCkq5b5lcEPUBdki6boe6hj1Mc7oUYSCQLBglg0FyainSqvs1y6v2SpfoCteXFozgwl&#10;YD2R9eIOKqjUxhoy8b6zTM0cGazPx3B9HrprMtFdlYkegq1OCpIbi9DdWKYscBe37fVFqC5JRlV+&#10;FB8PR3V2EMqTnqIt8znKJRPdUkLr3YjkMHfUZL1AOdVqMe18VeozZIXdRUtxICa6clGV7oXG3OfI&#10;jX0IP89zSIni36OuEPjnJxTnp6AgJwH19ZVo72jA5OQEgdZBwI1g8t0E7ew4yiqzkcmfqZ02Vizw&#10;0HAPIqNeIzDkOUrLclFYlKNdTzB28Jq0jFik8ibUP9BM4NUiMzuRr6Wpxpwc/jxVhRgY7EZpEX/H&#10;FXmoTY9FPf/2dfz71tMiV/D5FTX52HRgO75ZugAX7G+rBExcWhzW7twEJ99HOGd3Hmt2bYSx1Q6c&#10;sbsJy4u0tSabsXr/firAq1hCUC3du1eFNCtdsmsPIbgTG62tFQCluak0NJUQOAooZYqbscwhngYj&#10;2QoA9Xb6MiNE1NrPm7bSKp/BYfu7mLPjAP62aitWHDyBnVdvUT2a8zliv6lKuZVmqzIbRdYwfhmX&#10;Ct+INLyOzcSzsAStDwGtuq4AdfjpIFRjf1PHsv3fYKcDb/q+hP7c6ecFgn8eH8AX/1gqTUo3wnDP&#10;YRxzuI8Lrh6wOHOJcNuE/5q/jJCScTStCFpmg0i5i1byspl3qC1YQkm70Jy/GMkME35qvjBDZoPM&#10;F3tsIlDUZoRIxbpM25E1d2cYMaggZxkRjkZUkrSoqjegZIhlBsiaNaqTix6/rCYYCUVdKQok/7es&#10;8HTgTQ/9us9w5PY/FszDaloCabn1PwsW4ktay//iPzgjvnag3UXE3zmJuGvHEXOVKpAQFBgm3dHs&#10;sB7pKjlio1RgkestQvA2AWiPMukW8/Q+VZULqmiD64KfKBWoIBitAbAzPlBBUJSgUn2EnwLgFPj6&#10;GX0ZogIJSAKxl1+SrsRgDKVEIvreNZw2mYvouwcQdW0bHu8xQPrD43gtqvDFXZRT0VSmSUOAQvTX&#10;lKGjJJtgjCYEo9FICI41laIu8YWyjqURHhirTkNLXgDqM19ior0I7/sbMNZWifctxRiviMVYWQBG&#10;qwIxUhWM8cpQjFYQ2KVUTSVh6CikisrxR32aD6HnjIxnV5Hw6CRS3E+hOvwuWjO8MVARhVJa19K4&#10;J1SHVD4EW2dlGjqoSHv43lVUlK3VOaqMRsYBGyvyUVeWg7qSVCq3YJSn0kYmeKIqWXoYPkVl0hNe&#10;m4V//fZWlcaUpfqjKoPX8LGiJHdkRdghN9qB0LuPnGhH5PO5jWVJKCTUW5qLUFmZj3Iq2L7eFnTQ&#10;shaXZqBZxh0H+tDc3ITOrma8/ziJfyr0AJ8Ir/auRpRXFCvYNbWUI4qKb5hK7rff3xFoPeii9R+k&#10;bW5prUYjLXxpOcH4dhjv+DojY6N492ESNTXFyM1LQSOvyctLwEBfm8ooN1XkoJxWWQqhc4O9kZro&#10;D+9Ad2zZbwaPV17IpRqNTgqHV4AnDl48jK+W/EybuxrfrVmKbWdO44jdLfxgtJquZi+2nb9EF2ZO&#10;y6vNBFENC6jyJMlhdOIEZNGh+VNQE1Wnxgen7K8sfjRP2dY9ChLKZop6OkAldYCQ2bNf2ecdl2/i&#10;rLObKruR8UQZT5NlM2VlyHlUjTLTY74l7TKVqOnFyyopevi2I3yik+HmHwmHFwFYu/cIZmzmZ+R7&#10;yfoi/zcFqINM39cBJqEf6wDU4acf/2/PVY9zK8mSL+ZussBc421q3O7vy1YRYKaqt5/N4yewPH+V&#10;Cm0D/rF4pWpxL1lebSaIMUElq8Jt0RZGn5o7KFkjyQJLVvgnKkXpIvMLFaC0xZJZIN+sXsMtLbBK&#10;hqyiqqPyW76Sx3+Wvkho9nhaayyGKEIpmZk+nicQ1FWjfqw/Xz8vx/p1Ak45FlDqVluyv6sP7ON7&#10;GeLvS5bib4sWYY0RAWh7EYm3TyHh5knE39BAGEcQJvI49c4ZpNF+pEtQCWbSDusALHW3RSlVoAov&#10;B5QSguUvXFAT4IH6EG81Htgc4YP2qFeqILqbd/1eNR6oWWBRf2pmgAIgVYQcTynCPj7eTVh2EZx9&#10;aZEoeOWMkOsHEHFlG+JtrZD/7DpiHQ4h2uEECsKohhJDaTEz0VlVTLtZiE6qlfbiDNRS8Qw3laAm&#10;/jmGi6msCKZ22uCh6mi1vkdDVhAmu8qpHstRnxuPsVpa59Ig2ucATNSF4U1dOMZqQjFWF4rxeh43&#10;hmOyKQrjfGykMhD9RS9p6Z5hsOg5+oqfo6vwGSH5Qi2S3pEfREWapcGvOh0dVVrUFMajgSqypbYQ&#10;deX8nLSXrXUlKMiIQllmEArjPFAS8xgN6T6oIbRr0l+iUBqK0r720DYmRb9ERVYgGguDUJn5DPlU&#10;e2nB17m9g9TgKxhqy6e9HUVnbxta2+qp3DKRlBqEj5+GCbVMqjlXJKUEq+TFu/cTvKYB/f19+PDh&#10;A4aGBpGVncHHIzAy0o/a2hpU1hShrqEEHZ2EZXcD2tpreFxKEHbh/Ydxvn4eIqMDUS2lPVSM/8If&#10;SvU1t9Rx/zf88ccf6OvvQVFZIaqoPiffDKO9sgBF/LeRwRvmE5eryMgOR1pOHMbejaikTEpaEnIK&#10;05FckIzVOzZg/R6Ki41rsenkEQXAn9avJpDMYX7uAi2sBj9VBC0W1GwbwbUD646d0qa2EVoSkgWW&#10;Jqlig9cdO0n47MEMmQEmj6kyGVpfKjeZRSIwm0khY37WhmLpAeZttSBI9sLw4CHsv2OHzafOaKUq&#10;kmQgKBdRVW67dJ2K85ia0nbGyR3rrI5jOWEkawj9RNYspApbyOPpCk8HlsBKPzf9cR1kspUWWSo7&#10;LECbgpv+uP58/Xn6VoefPP7F4q20q1P1ezKlTer6vjKQxqXrYXbaBjYuXth6/Cyt4QqqJ0KFoJTV&#10;4r6jQpTSmK8MjVQbLK0t1gYtC6yaqK7nNVI2Q0stiRApgl4lANQywjIe+LU0MlhpyPfTrOz/YWn1&#10;mK7cpqm56TH9eboaFMjpMNRDSmsksywgFCDKdXK88YiVthqcwUqs5j+kAFrgxFunEHeLAJQt1V8c&#10;bXAiYZh8y1pBMN32HDLstfFAGQsseHQDpR62KPGgFaYSFEtcJErw2QNU+7mi+rUbGqRJQrgPWiMk&#10;M/wSnXEB6CGoeiX5QRWoQEcADhB+GvSmgDgVMlugNzVUZYd7+IVsi/JBnO0RJNw7ibJgfuldzyHg&#10;4g5UhnnQJvqjhIBtKqDVKhbVlYs2ArFZBt7r8lAR8wQdGa/RmReE4ggnDJbxC15Ji1ohy1Km45Os&#10;oUu72pwThtFqwrg8CCM1IRitDcVwVQgjmIqQxzVhmKiPwJuGKIIwHm8Z0jPvXWM0Rqr98LEtHB/a&#10;YhhJGK5JRB+t72R3GQaaaf/yovCmqwxDrYUY7arEeB+VZ38zetuq0ddRg57mEjTQ/jbn+qE1NwAt&#10;WX4oiXpMK/wCpSl+qKA1ff9+DBOjPeikra4piEBR8nOCzw2lyW7IiLiDQPejqM4LQUJ8AKoq89DW&#10;VIWsrBgEBnmimEo0MzsMcYkEanE6cqjOKqtovanUxieGCcBJKrsWZOekwj/wCdr4mcbGh1BDex6b&#10;8JrPjUM8/37Boc9RUZWHquoiVQojoGtqrkEZlV1TUy3evJlEb183GhorkMWbSmdPLX774wN++9cf&#10;aO5sxsBwL/75z/eoKc2Ci/0lmBgvxy26i2I+X5So/t8gr4tOjkAY37OBijQoPhybDu/E46AXcA3z&#10;w9YTVth27iyVlSx0Jo1Qt0Maps4zNaM62wOjI6e0TKypZGMZhJwUNMtYnSQ/RN2prs+EnhayT6W4&#10;zRIzTUxhdPgYDtvR9tLVzdi8haLHDOuPnsDW0+cpgkwhXWekIYOcNzpyHDsuXVNC6ewjd2WfpRmq&#10;jC0KtLS1RQitvQc/j9HpIcd6MmP6eQmBnGwV4OR1GCr7K5lenpNjHXh/VZM6BHVAfrFAipk3m9F2&#10;mmAWresCU62Dq7S1+mrFWszeYIpjd+7hzH1nLKLd/fsyqi2jLfhurbGqCRTISfyoEiMmSklKUbXA&#10;UNUOSg2hWgdEylCo+iQhMgVApQQJwK+nlcFMB9dfgagf/xWC/9s5AaYOzb/uT79GtlIX+KvxRjXv&#10;8u8LFmC+wRJ4Xz2NJFvJAhOAdzQQxlH9STJEIvG29eexQAGgRM7DKwqCMkVO1GCRGy2xhx3KvO+i&#10;wscJla8eo87fE838sjSF+ahxwY6Y11R0weiW0pjUcA2CYoep9gYJwS5a5K4UWT2MACIABYjdPO7k&#10;+Y5EPkbANYc+Re4z2u4IdxS9skPAeXPkeF5FdZwP8kKpBGMCUJ1C+5sZh8bcRDRTQbSXpqAsikBO&#10;ekplF4OyaDc0pb9CT2EY1R4/Q3ksRppo4doK0VsaR7sbgeHqSAxVhROAURiqlC7NtOMVVH1VAsgw&#10;KkCqwIYYtZ2oj8QklWF/4RP0FnhhuMKfzyVgG2i1i2LQWhKPyU6q0MxANOSGELRp6KpKxkBTHsa6&#10;qlBK5ZMlPztBnRHyGBXxHqhKeI7M13epbp3RnBdGu+uH2uJ4jA/1Ybi3G+UEe2ZyCLLi/VDKx4po&#10;k8syniMj2gOBLxzwUrLz1bloEnXZUk+7SzVI2ytWNDc/gXj5HRNvRpCTm4qi0nQ00Mb20KKOjvfQ&#10;9o6qsbzwSF+UUEknp0bRAvsij7/LYkKru7eJ15dTpcUgIyseRSXy/DKVCOnoqqNVHsC//vUbBoc6&#10;ERHli7TMCFrtairBjxiZGCIoC9E30EHL/Rs/Wx1yCmjJuxr4mX5DV2cbSkoKMTw6wON/oaA4B96v&#10;PVHeUor0klRY82Z8/v41bDm6A5utLGFmfQLfrd9I20uwifIj/CRDbLB3H5XYcVXKNp+PzSME5xF+&#10;vxKQi6nkVh08opW4EHZa01MJrYD6161mhM4BnHzgomoJfxWLzedK+yqx3NJ4YB6VpGSL5bx0etlN&#10;S/zTuk1Up3epDk/jx03GSkVKTaEqiCZsJU+g1haeNgYooUNMB5UOPR2Usv3cap/qcu3B41h74Jiy&#10;7Pp5HZ7K8jL015l+/MUMqrWfjTaS0lsxg7D7mXCTLtBid2U+749rN+Gr5auxfPsenLrrjP3X7THb&#10;ZDsht4mPSWKDUlbm/Mr83w3aHGKZFyzF1N9Lr0DC8AeZYSJt9adWg9MB+D0tsbZMpthTzbpOB6Bu&#10;V3X4fUulqGoGaVtl9Tep21Pzf/mYgEyu0yE4HXTTj/96Xj/3nwvnYrksQGO8Bf8x4wdcO7oPyfY2&#10;iLlxDLE3TyjoJd8hFBkCPwlJiujJED0rnP3gMnKcriDX+SryHl3XiqSpCkufOCoIVvs9Rn2gJxoI&#10;reZIKkFa4Y7YQLRLobTYYckMSzKEEBRL3JsSpoCn5olKmYxShVHcl6Jp2mFCoj0+CK0xr1BOe10W&#10;9Bixt6yQeO8EysPcURnji6JIKiUCtoxwkHHAptwEtOTHoTzyMbql5q80Ch25gahPeYGeAr5/cRh6&#10;aY17SqLRVxZD2MWrlvSD5YRyRbgC2bC0oC8O4vV+BGYAlSPVYVUQ1WAIJhsiMFYdQEX5nNc8RXe2&#10;K4bLXvJ5oeiujMabjgIq0Aytv19JFAoiHmG0PpHH0egoI2zrMjHcVob+1jI0laUhN+oZItyv0vq+&#10;QEWcF9L97NFeFI6U0EfIS/VHBcFXkBmPuqoCKq0hjA22IS3KG8mhLmjhZ8fvw+jsrKZ6akd1XTnh&#10;E08Yyejeb+jtbScEG6jYammH32NouJ/QiqAl9iYUE/HKzxPpmTG8/hMmJodog0Pw9v0I1V0dEhIJ&#10;+bfDhFoX3tKm9vW3UTX2Ep4pCIt8piz2hct7ER7tia5eUYO5GBmjraaia2tvRDlt8od345icHENu&#10;TgZiYoPR0lGLd4QwCMth2u1PtNP9fU2EXgoyeFOQmSY9fR2wdbHDtqPmWGu+CsevnMC9Z04452AD&#10;pxeuMD5yUM3TXaRgIwpQurxsxWpaVSlK/tXEggpO5vnT6lKpzdhqqjLGi3bsVtPdVIE0YaaFOWZJ&#10;fSFBd+zeQ6XqZlL5iX2W0pYdF6/AkApuDp8jCzIJBKUl//bLV/HTxk3YQMt9iACUkpklu6RfoGSV&#10;NQCK2tT2tel2AsD/m2pbIlC0pHrTQ7rK7NCuU2CbUoC6tRXATYff/wHNQ8eVLf9inozj0ddLQ4PZ&#10;xtsxYz2ht0aWspQyF21t318Ith9Wb1Qrv8nk4h0XrpK4xz7PFZYPJBXiqgZQCqJFAa7dqOoApV2+&#10;2OFv1DrAsjSmhCyGbsTXXKtCOrlMT27I2N30cT45L/s/S9bY0FB1bZbtd4SgAE9gqcNPYCjPka0U&#10;O0vZy/8GPjXzQ+Cq9uVxXrdoIdbtOUAbvBxrVyxCxK3ziL12FDFXjiL++gkk39YAmED4JdymCpSE&#10;CAEoEEwnAAWEkhTJvG+jIvfh1Sk1eAMFVINlz2QluYeokvrAAKovqrPm8BeEoMwFFiUYhO4EWltC&#10;TdUGSlJkyhLrAOxX3UOi0U8I9qYRjOnhBGQ4OmNfoy6aMOAXN+X+WSTcPYlCfyfUJgRSPYWgIikI&#10;FSnBKKUiqeFrtuREoiDoHppSnxNw0vKddjo7AP0ES38R36eEVpvbbhmzKwxhhKErL4BqLpDAC8WQ&#10;REkw2rOfq3VEBkv8CDtftWpaX8ErtGd6cOtNEPphpPQZWtKd0FX4As35AWjM52uVS8PSEHTzPYoj&#10;XVCX+gx9FQRxSSQ6S2PQU5OOkfYytFZlq7VGqlICkfTyDiLcziHM9SwyQ50Q6euIqpIYlBZEIyv5&#10;NUb6m/DPf33E24k+pMfSBidRMVI1traUobAglcD7hJHRfoRFEfQKKslITArDwFA3Pv3+jo8D9fW1&#10;tMCFVHExaGwuRGZuKAKoQKUEJp03D69ntmik8vqd9lXGEmtqS5Gdm0Kg1THq0dVTz2sDqA5fEoSJ&#10;iIj1gLPbWRSW8iYy3IHyinxUVOZrMG4oIRjbaHHfEaRjqKwuQH1LMXJoq+vqSvDm7SBi+G/D9fFV&#10;hFDdJ6QGU43244/fP6GNzzt/+xycvB5g7M0YCiuL4B/OvwEf33vGGnMIraV7dqt1ggVIi3fsgrH1&#10;Och6GmoMjEAxYEiXZFFrMv4nWVGBkIz5zaXyE/Un8JtJ9XjwjoMa45M1RMTezqBQ2H7pKjYcPk7n&#10;uFWpPhlPFEVoeu4CgUaQErrWLm7amCPBquYcC+ymFJ8kW+bJXGB+DnlfAZQATcYhp7fE10OgJ6wR&#10;yKmmCLxm8U4qRYJv+jxmielqUo9/e60phfmFZGJnb5TuLsb4Va31u10lMiTRIWv6fr+aEBQYSt0f&#10;j/9BNSiKTyqy55tZqhAIStW1wW4rLN6m9QaUY1GRYoW/lIJoqj8ZC/ySyk+Ko5UaNFhNRadZ4W8J&#10;NLXKG1Xf9NCVoAKkbBnSMl/mD6s5xFPgnP4cGdOT2R4y9U1g9z9LFqvnSWJFdZ8m+L4zoNpcJrV/&#10;VJxUkjIT5O+LF6ls86YjR/DVrBk4s8cU0XfOIc7mCOIuH0bsDYHemc82WKlCO00FTo8MhwvIcaQa&#10;vKfVCIo1znG5imLPO6h4LvV2spCS62cINoXzSxr5Cl0yBS4uUNUISqH0IMEmalDgN30sUB8bVEEg&#10;Chh7qB4lq9xMJZhPO5zlwfcLdEJVEsGYEYNaWrZqXl+RHMhzfmhMf41G2t+K6MfoyPOn9Q1BQ+oL&#10;9BXTblMBDpcRvkUEVM5r9OS+Rh/3BYDtWb7cp/Ut5XHOS1pcvk6iKzrSnqA91QMtya5oS3NHV7YX&#10;evKfoivfm3D1Iihd0ZrzDAO02w0Z/qhN91Mqrp1gbZf3FgWaH4r2kgi08lxtThDqCyLRVpmOnvoi&#10;9DEqknwR9ugCCkVRVWegND0YadFPUJEXjozYp0iNfoaqwljk8nxKlCeyol0RH/IQNVSZvt638OrZ&#10;HYQEPYLf64d47XsfyQnPkJn2Gvm50UiXG0pvK0pL8gmjQfT1NlORBSA7LxL5RVGIT/BDTl4UUjMC&#10;aXnTMDo2oGAq435BoU+QVxijlF9ouA9h5YWElJeIjnvG6/1gf/8QAqlWP34aQVZ2PLyfPaB1TkJt&#10;vSRNOgnEYtrxLgXgguJ0eHjbITjcDWlZIXjgdBl+fveQnhWI/sF2TL55g7GREdQ31KCjuxV/UJlK&#10;8TbJj4bWJvhFh2P76ZOYSfUl43HzxZYSTAssdmDj8VNUXFRptL7SjVlZ0O07CYK9VEaHCECBAmFB&#10;NbhUFiE/YEW47MX+27Y4cMdevZ7ASZ5jbH0Wu6/dpM3eRrCJkpNmBzvVeKAosG9WG8HKzkEVKP9A&#10;NyidYWRWiUyB0xWgKpJmiBJcf9RaAVqUpoQAUAAlY3yqLEf6je6SjjLbqVpNCNdNWGRmrBzbrHXr&#10;Mcd4q1KXqhv1FPCmQ3A69PSQ81/8SBj9vHo9vieQvqdVlaLmGdLqnqpNav5+FvhR/UljBLUY0lSC&#10;42tJfihlt07N+pDmCWJ9JSsslF8tjQv5oaUgWhThVwYEnQSB9xXBJwDUEyFq/V+ZHicxZX9FwUno&#10;qk5mjOj2Vim4qfO68tOP9XPyGjKfeNPxo1hkulWtGKcAKCCcUpSy//9n7S/c4z7zbF80f8d5nn32&#10;npndM9PT05zuDnM6DI7jGBLHceKYmUlmWZYFFlvMzFigUoEKVCUoMTPbksyMWXd939LPVrvTve+5&#10;96Sf1e+PClSu+vzWelHcokzK8GvpYsPt//3WG/yH/gZvywy6f/4DTm76HpUnd0J3eD0MfttQfZwQ&#10;5L5RawzRYnCgr4O0bNu47Tw7P3743GG4I47BQzVEnkBTbICve0x6BDpzotGTH4cBuraBYjop3u21&#10;LjICQRkRclH6CM7DbiH8NBg+OWahczIWYUifTQimoS0vEm0lceixFqqRIdL/r8+tR5+9mFEyi3GX&#10;0K1Nw5gjkw4ui1E4HwPmNAIuk26vELONBCHLCUcGI2wW5gjAiw0FBB/fj5fOszFfAXC2KQ/j9hQM&#10;Vsei3xDpg59D6v1SCMwktbh6Z1UgeqvPYdiepBoxuizZaGec7SBwe21ZGCcIh1tN6PdaMEKNttgx&#10;0KBHm70InW4dY7CNIHRigs6svaYAjVWpMOdHork6FZb8c8iP9UNBwnGUZpxBdWE4yugMK7KDUG+M&#10;h9OQiPLss4g6sx4JEVsREbQVfW0WlPHmU0aHnJ/uj+Lcs8hlrE5JDkBjY43quOzlawpwZJxvR5cH&#10;NYyzLrpBK0HkaTDi4swoJqeH6BKbUVyWiJSMsyr2tnfVMULnoJqOtKXVCrOliI/NQWl5Ip2lEz29&#10;DZiY7MDYeBfGJ3tVV5lGrx3eZv59kyN48OA+o7Ibtc5yPpcDpWUZsNcWM07noa+/FY8fP2I8fqQc&#10;owy5u3XnOmP/NQXP4Ohz+N07r+GjDT/SkX1NsEhnZhm94VvfY9GOPTzua9VViw/xvHzXZeoqgZpc&#10;ryZJkIYPcX9fLSM0d2OTtPgSfiK5VtYZ+frQEQXKN8RdfieTJnxPgO1htNyi3N6qIyewPiAQf/py&#10;uQKiTEagRVORghuhJJD6YsdePna/2n6dZup1Oj1f6RsZIpIhdX9eshSLf/we+08cRkRUKBJjzyEz&#10;Mxbn+Zv6cSuhuWIZQemD3ULwSSnPoYFPg6EC4B8+llXTZMoq36gOibC/JxD/SNi9smQF3uILy7A4&#10;WfNDJjcQF/h0wgPfMpoCP5GAUMGQzyVdYCQiS4foV5euwp/oGn8rkCUExfVJXaDUAarF0VXXGJ8D&#10;XAjAhSAUWMm+wE0AqB3XYKgBUO1Lp2nuaxH403Vr8dEPP+B/v/4q/u3N133T48tj5Hp5nLzOXxmd&#10;6Qrl2H+89R4WbdiCV3gXff6F53Fs3QqU0u3p/LbTCW6F7ggd4dGtMBGE0hqs9Ql84gAVABmFZexw&#10;6GFf4wgB2BhxAo3Rp9CcEEgnGEoXGKVah6VOcKA4WTnBwdIMDJVlKghO0IFIHNbqAAV0Ukq3GKkf&#10;nK2tUPK1HtPBEIKjjLzD+lz0M+Z1lCSh10RXaK8gBHWMn1UEUCH6alIJuwQMWpMwWpuOaUbfC266&#10;Tk8hQZhD15eNi3SFFz3cdqRjxJKIC3U8Vs+I3FSA6aYiurpCQo6grsvEtIeO0hSLKXca5hiDp9wp&#10;GHHEYswZi3FHPJ87iZCM5fXpuNReiqt9JlzuM/M9FcCWGwyX1NW1VGOwzYlharCtTgFvgE6r02NE&#10;O997MyFgKYlEZfJhNOuiUBy1E7lBG1ASzRtOfhBq8oNRX50AT7U4QjpIrxFGRte+Vh3mxtthqUpB&#10;C+N7RjL/LZyE97AbeZlBKC+KxECfC02NVdDRWV6YZoStLoLDZcRPjMz8P9V6K1DLyQlCWuYZwu6c&#10;cn7SEOIlrFvbXSjiv11bhwdXr18kvCr5ozxFR9mDoeEWRuRSPl8ZPJ4aNTZ4cMiLzk5p1BjD6Hgn&#10;43g/OrsaodOXEJJe3LnrG0t86dJFPLh/G3VOHd1npYrIk4TkhYsTdIAduDAzThc6g7lLM6jUlWLv&#10;od0IT4zFh9/TbS1fgde+pfNbyZRGAMoaG3/94Uc8v/jL+dEZ39IFfk0IrMJHm7eqjsqyPvArKvp+&#10;ox4vbnDjmVBVvyYw1EZ1yFRasgaItB5LQ4m0JC/asRuf8HkkHsu8AttCw/GHRV8y7q5W9XcadKQu&#10;TmuckLo4mStQpsxSkKTeXysNGdsIzA14m68j65HI/H+vMkYfD+INjibBUpQMW0E8zDmRaDFmYtJb&#10;Ca+zDGt2bqO7XflkCq+F0kAq70O9l/nyuT98+imh9wl+QyCpOCqLo/9VouUnjMCLGIuX+iY8WMRY&#10;LNNiydoB0tghfYXo9mTKfJn377/pDGXmmF9x+9ciboublM7RrxCAL0trM5/rBUJTjSAheH8novv7&#10;DeHng+BTyAnMNBgu3NfAJ1oIvoX7Iqnz08p/efklNaPGku3bFCCl1VfOybZILYj+Nl3jW7I4+pv4&#10;5Zvv4I8ffISvdu7AL199lU7w99ix6ksUn9iLKr8tqGQcVh2jpV5wvmO0aX6UiHKAZ/bBfmY/7MEy&#10;Xviwr2GEEJRGkYb5ztJtyUHoSA9XcbhLuscUJqC/JAX9xTIvYIZyghKHBYATMl3WPASlzk9aiOdE&#10;hJ+UAkNxgKoV2VKMScbnER0jpfwoZe2RqnR06TIZcXPRWRmLPl00hgmsQXMi4ZZCyBFadYStu5DQ&#10;ysW4LQ0TtlRMEX4X6jLQLzPHOFJV3L3YwChG+F2oJzAJlAlXFh+TTueYhhlvLsGYwehL91fHmOoi&#10;FD2JdI1pmG1OxWxbFmba+RytubjcQzD11uBSbzX6+Joyp+BoVwOGCZO+Njt621y4PjOMmzODGGmz&#10;odmUi6pkf9UC3FmTQQgyvuaEwFUYCmdJGBqNCShLP4W8pKPobNJhatiLuJD93D+FHkZTj60EqfGn&#10;UFR4DkXFoUhOPIzIsN3o73Mq9ySdoA3GDNR7bKox4/KVSXibanHl8iVC7SrCog4jNzcQLt4kcgrO&#10;E1pDmLs8RZc4hrv3buHR49t0dYNqqJyCnr2Mr5UEfVU2n7MCXZ2M8hOdyMuNQmNDOToY7ccnuzE2&#10;0YUy/qil5fn+g5vopcvr7W/h++lUXWmuXJkmnKsJ23y6zVbMzU7BZq9mtDbA7bapjtmzBGBCEv89&#10;B3rU3xKdkcHU9gGd3wrl8P6waDG+2LgRuwJO46+E4otLl9Ox/UCD8jUd2yYs2r0Hf162XDV6SL2f&#10;tAzLYkobzwTxN7BP9f2TztLiDF8j+N5Zt06NLZZGEKn3+2jDZizfe1A95oVlKxiXg1Wclm4xr8k4&#10;YD6nAjElXWEk8ooLlEXPpVFCG3bnc2m+6Ctx9pVVqwnTdfhi605sO02HXZKLitRzcORFw1F0HrWF&#10;MWjn98LItLNx43K8t3wZZL1gNUnCvNOT19Ggp0lzh/J6z8kCKy9/tRQvLv4KLxNuLwjoCL7fSP89&#10;urX/fk9abj9T0Vc5vPc/VZFWOjpLZJahc7+WYx8QfrxOps6S7jFyjURomUdQAPoirbA4yleXyuzT&#10;Mr/gYlVP8efPxG3K8Di+lmoNFhjO1/ktqN8TwGku8FnYLdzXoKZJOyajPp7//DN8s2+P+nLI/sLr&#10;1FC7d9/FL/76pmplluFxb6zkh/rD99x+Cb/9y++w6cuPUHKMTpDuT39oAwwCQTpD6S8oILScFQe4&#10;V3WSttMFSgdpcYACQEcYIRglY4ZPwEvL3p5wVk2n354mk6ieR1eujBlOJAAZJ0tlxEg2xuejsDYp&#10;grT6TquuMr5WYl9Lsa8UF6jmGTQXqaF1k9WEIH98vWVp6CkmBEviUZ9zBh2lwegsDSQEwzFgSsBA&#10;dTyGramYqC/FlU4CiY5piMcGDecZa2Xy1AQM1cRilDF3qi5LQe8pAAswTrc4Yk8j6LLp8KiGLMbj&#10;DJayWBGdY2MyLrelY66FAKUudWVhtoPnCcGJlhIMNhTTmZYyohsx3u3FCJ3QUKcHvYyGPYyFTfYq&#10;2EpToM8IQ1NVJtqrs9FmK0RLbQEshRGw0z06ymJQlMQInH4acUGbER+2B0X8PEsyQ5EStgMHNrwP&#10;A53e5HAT+rpqYayIh5Fur6o0CuXFURgdaYLZXKD6BI6N96GpwYxqQzZ0Vfzsehpw9/41lFUmICxs&#10;F/IKQlHrKMLFi4NqVIeVN57h4XZcvTYGB51fWUUKo6obN67P4ioB6W2yEHg6OBjnzeZMxCccxGG/&#10;ZUhNPQkroTww2IbRsV5Cswezc9OM1pN8D/2o0OUyWhOgxixUm/JQwpjdO9CE7u5W3GHsraJb9Hpd&#10;ePToPsF5F9dvXsbDh3cUALtGRvE2XdyHhN7r332Hv9LllVgMuHb3OtydrXh1yVcqAr9A6H28RRYk&#10;Woc/E4qygJLA7088v5hxVlpv/0z4ySgSicYSk99bu161LgvYxEUK6JbtPaC6wfzuk8/xzUE/fHPo&#10;KP74xRLVEfpVGWki65Jos1JzX0aWyISrAiGBoQYkkdQlSh3gx1u342u/o6of4Vc79+JtuthvNnyP&#10;rNRwGArjUV2ajBKmp9PH9+DjRR/gnWVfqFEw0pDyV7pLzWmKZMyv1vKrHZN90XMvEXgvLlqiJi0V&#10;QIlepMN76fPleHUx3dtiUp37Ms29tAqLq5NO09JhWo4/T8j9/sNF+O17AkKCjyBUK8vJeYJPutLI&#10;8Dhxkmo43Odf4g90h88TsrI4s7jA33woHZMpmTKfEPwtQfdbgk+msn/aIvyBatyQbVVvNz8iRIAo&#10;+6pu72cAqQFOtmUSBLl25cH9qvyX115R59RECQJBPk6isNZi/IvXXsXHa9cw/n/Ka17DfzMOf/vx&#10;O8g5ugMmGRVCCFYe2wqjxOETO2AOoAOkpA5QWoO1scICQR8ID8MTfgzNMafRFncWbQRgW4qsCSwz&#10;x8SgOzdWzSPYX5JMCKZhhFF4vIrOzFCIKcYybdicNomCNovMwlLOCQCl+8xYdQEG6ST7SzLQVRCO&#10;jryjGCg/heFKf54LwVQto7cuDBcIsUvt1XRwlRjU00kYGEmNUUqyPVIThxGBpDSA0AFOEYKTjMPT&#10;1Lgrk24vk6DL5Tm6u0YCsplRuSUbUw3JPJasusBcmofglU7pDkO32JKCaW+WGko3016DqTYrRlrp&#10;/JpsdIFujNMNdjdY0UjAeAn8wSYjhhqM0KeFoo3uqqPBBKcxD021JTDR5bY4StHTaEBewgnUlCfi&#10;9p1ZXL82gVQ6t5O7FiMxfDdaGsqQkXgC54N3YHigDtX6RIScWYvosG2IjzkAl7MCHZ1uFOSdQ0jg&#10;eiQlHkF5WRQyMgLQ0aZHrTUHKcnHER93GObqXAz0NuJ81DGkJJ1ATPR+xMUeYLkb0dGHcOPGLN3b&#10;JCyWAkJQT1iZEBl1CImJ+1FQcBo1NcloaTVhbm4Ut29fwoULg4zEF9S8gvfu30JXdwtaOxwYHGlR&#10;kyu4GwwYYZSXIXrXrl2Ft7lezUzz+PF9xuF2tLbW4eb1OVyYmkJGfiF/t4sZU1fhlx+8i8OhZ+Bp&#10;ccHb6sS1O9ewZv8BvPX9j2rig1VHjxMEhMSadYSHuKUfGEPXYVd4BN5Z/SP+JI0LBJ80mrwt9WuM&#10;kzIC5IUldIxLV2Dpnv2qJfn3ny3GJxu2YE94NPnA+C0NI9INh/D1Tcb6LWFMR0eACoA0B/YUfLIY&#10;+o+qLvD746dVC/MH6zaqRhiBooxlljVQ3l3yOZatWYGvfqA5WfwxXv/8E7V4vEzlJ8t2vsX3LG0P&#10;Mnu0uEA1UmSB85NSjmv1kc89//Fn+P0HjLvU7+jwnldjfAktAd2iZXhzGV/869W00rTAtKrSz0/q&#10;BGXhI1kqUxZHkrG/L/CYdIMRt/eWtAp/zw/zmx8UCH3jh2XCVOkvuNgHwI/pIvnav/7wQ7pM6bby&#10;Id3lB/jle3/FfxNWv6I01ycuUIAlpQBOpLlDuUZziRoItWu0x4hkW2D6i7fegIw3XnFgH34t+4Sf&#10;1PsJIOUxco08p0Dw3994A39hXF9Mi/9vbwgkefwvf8THf30NKUfpBAk9AyFoPLQZBkbjaonEqmHE&#10;N3/gwm4xzhC6wLOHURdyhBAUJ+ibPKEl8SxaU0IIwUg6wRj05DGiFtCZFSX5VparyHoSh6Wz9KTJ&#10;101Gg6CAT5tSS4FPA2BNCaNzMYbpJIYrCMHSBLRlHkVH2k70Z1N5VOEejJYfxYQhCMOGMPSUBKCn&#10;4AjG9KEYMxF+dIlddIyDhmhcJOTGbDIZKh2eOx2TdemEnygVk9yfacolQPMw01yoOkjPtOQQlHSA&#10;DQmYJeyUA/QmY641jS4zhdcnEpCMyoToaFM5+hkT+wi2AVcletzlGOuwY6KrDsOtVgw31aCNDq0i&#10;4TSKIw/BzUjf6bXBbCzBBbqnycFOGEqy0WQzoDjjPKqr8umKbuPC9DjcPDZNh3fmyHc4c/Ar5Kcf&#10;Q0VVHAz6LGSlnUZm8gHkpR5GfsYpNLeYGC2LERy0AUW8WWRlnkBZaTjOx+yHXpeg1g2RusL42BPI&#10;zY7GpZkBVNKZ5WefgbEqGsUFgdw+hajw7TDXpKG1xYCK8jikJp3BxEQ34dWGNDq/qqooGI1JqKsr&#10;RHurTUVtnb6AzrGdUbgGV69Oq07S165dop97rKK2tbYKOXmJjLvjuHv3hmoQ6epuwMzMGJwuk6qz&#10;HB7twfBgH2xOBz5bvRKLNq7GxpMHoHcQtHxchbEIm/324R1ZLW7ZN/hk/WY6tkOq/97bhJjETYHC&#10;3ogorDl+ko6KMXXHbny+Yxe+2rUPX+8/jKUsv2R0/YiPXXnoML49dASvMxrLqnQ7QsNUa7P0E5So&#10;KyNJxGnKHILSx1CgI4DS6uNEWvQV8K31P4tl+w4rQMmcgeI6fZGY4JJuL6s34p1vWdKlygiXt+lC&#10;3yZUfd1hCDle97YAcB5wvtd72uqrgVCDoOi539N1/Y767fsf0cFJnzyB4BcU3dmHn+BPny7iC5Le&#10;hJk0arz7HfM/oaYmRljMuwDdoKwfIlNgiduTri9qIlWek8YScYwSg/8ozk9mg6Hz+yPh9/wnX+B3&#10;fC1fZ2hxch/hl6oRhMAjgH5FJ6YaRVTrsHRh+UAB6ll3J6Uc+7lzC89r14hkbZA/LvqM9vqgahGW&#10;66QFWEAprlImY1CO8iOee+N1LOEd8d0VK/Bfb72N335Ep/rSy/iEUTn16C6Yj+1C1YEN0B3eBL3f&#10;ZrrBbTAxEqu6QMJPGyYn4HMSgI7Ag6hjJPZEHkVD5HE1dK6VENScoIIgnaCCoHSWphMcLZelNBkZ&#10;CUEZOifdXbRO0wI7TQLGpy6RAOSx8Wp5TL6ahWaoLBoDhScxUuqHyaqDjNeU/iDGKg5gsPwARlmO&#10;Vx7AUHkARnShGNWHYaAimG4xGpOMwt2V4eiuCmM0PodpZxymXQSYtPi6kjFbn4GL9VLXl4MLXkZ3&#10;bk954jHTKP0BY+kME+kUY3mcP+K2DFxoZkRupnv0lmOirRrjLToMMNb2WXPRoIuHnY7Vkh0Ma24I&#10;9HRtsQfXIO3YJpQEbkNpxGG02qpg0RXDRTC01ltRUZCKgrQY1BB+tXSNZt4svA2Mn3VmOrooJNOh&#10;JYbuRIOzHHcf3KQjs8FQFY+8zCOIDd+M4twgdBO4F2cH6OL2ISXhALo7TbDbcpGdHoDuDjMdlwcN&#10;TSaCpxam6ixG5SqEhe5CcMBaXr+XQD2M5Pi9hOcppKf4ITKC3wFbDtrbbBga7EJfXxMiwveitOQc&#10;43AyMtJPoKqc/8YDzYy/YxgZ6YGtthQpaUEwyBKqk30YGxvAZQJxaKQTJnOpmmVmbLwbbe2M8tV5&#10;uH79Aq/phoxCmb0yhVu3ruL+w/uwN7tRys+orFaP/rE+PH54A3prFf7j9ZeYxHwzMy3ZuhMfb9jI&#10;KLyMIJLV4FaoernNZ87ipa+W0eFJw4g0dHyrxvu+S4coCx69t24DPt68FV9s34mP6NI+Wrceh6Jj&#10;8P2x44yZm7Fkzz58tn0XtVu18H66eafqdKzNCi3xVCAk8Vf6JUpDiABQYCj1gdokqgJN6XbzhsBS&#10;HON36/H2Kt/43tcFiuLoVIdoAm/VWry78ge8I45yAeA0JyjSgKgBUPaf+z1/0L+XjsgyIkMgKI0h&#10;MkUVndlvPyYQP/6IkVamsP+ajnC5Wv/jHT6p9P8TyEljiMBPZpXW1hCWqPyr9z8lRD5Tw+GkC80f&#10;PpOhcjJ65HPVyvx7uk1f9CV4NAASdv+lAPgO5YPef/31Pcji5j/XRebnpAHwWRAuBKKU/+ulF9VU&#10;/N/s3aO6yPxifsEkcX6+yP2hcny/fPsdtTLbsl078Fu+l1/Trf5J/qbXX8e7776ClP2Mwv47UXGY&#10;EDxECIobPEYISp3gPARVI4jE4LMHVd1gXbAf6kOPo4FxuCnqBFoIQeUEZchcajg6M6NVw0hPAeMw&#10;IThcmoERQnCETk7coNQPjtLZabC7MA9CH/h821MmGS5XrBbcHjfkYUKXz8el0+VFoqeQEVh/itee&#10;xpjhGKbM/ozMVM1JdWyiOpyPCcdw+Vk0JO1CU/IeDFaEoo/w69WFoCX/EAaqTmDCRjhagjBZew4z&#10;rmjM1kXRKcZhtlG60mRg0pNAdxhJtxiBaQ/h547HqPM8xuuiMU0wTjal41KPFVd6nYzCFRhtLMco&#10;Y+pwXT6GHdloq4pBbVYAis7thDH2OLwlsSgP2oK0I9+jhjcJh74QuqIUlOXGQ1eQiKJ0/m0tTly/&#10;NIS4iP0wlMXCTVd5PmQP2hsr6cjs6Or0YrC3ExOERlqKP06f+hahwRsQHb4HHkc5XaAV5aWx6Gwn&#10;lMda0dNpJtwOo6I0CnNXBmGxl6Kloxol3I+J3stIS/ClH0UAn+d81BaCjzE3dj/yss9CV5mGCxe7&#10;cefBFbq/YSQlhRB6J3Hi5EpExWxHQuxulOTH4OJUP12frEFyiZpGcWkcKnSxMFvz6fwYy7vcauH2&#10;9k4PmltrUVaZAp0xGfmF0QR5LePzMO7dva66xly9Movpi1MIig3Hu18vwqtffohDQcdhrjMhNDkK&#10;i9avxZJt27Fk524s272PTooujQZH6v6k7m3T2RBGz3V0cUsgEx7LcLo3VxNGlHSN0SZR/YzOUNYE&#10;/tWHn+JjRugfjhzDbz75RM04I40jL9MBSvx8m7BTi5rTWb5PCMrECAJAqQNcdzoIaymBn9TdSR2d&#10;qqfjtlZXpwFTxgvLBAsykYL0EZTpvN4iJN9cSUcoXWYIv7dZSkdpiboKcKvpAhcA8Of03O8IuN+K&#10;C5t3YgqC0idOYiMhKGvuPv/ZF4zEdHafL6ND/FxNgCDdXqRLzK8/WqRafKUlWIbDSV2hSOYOlFlh&#10;/lsk/QhZ/paPEQD+hnH7t5QA0Dce2CeZGMG3Ti9hRugJ+HylD4IKcISjBrd/BLxnj2laCEBp9Pif&#10;L76gWoe/3iOTPbz+ZNU4eV7lAulAZc3gf33jNX7o4oK/xv984xX85zt8DjrUX7zyAt58+c+I2LIa&#10;VSfpBKVOkJKWYuOx7TD5+yBoDfStJ+KQOHyW29JJOvgwXMGH4Ao5jPpIQjAhUDnB1qQgtKeFqS4y&#10;0jAiUXi4ROoD09UECmroXBWhJl1kZCxwdQFB9zQWiyQqi0scpmscqsxUI03kenGRQxUZ6Cs+j+7C&#10;IExZzmPWzXgqzq0uGZO2WIyYIjFBtzfjSEV3yRm4knair+QsnWAUhk3nMedJxYwtjNA8jknLYYyb&#10;D9FpiugqLccxSoBerIvHBU+a6voywmsnCMcL9Qm42JCEKVcM+k0Erz0U47URGOJz9hgTMWDPwXSr&#10;jqpUDTL93O+ypMBdEob6kmi08EffUMp4m3AMxWF7kHtuP+orU+GkastTqGRUpIegqaYQnpoinDyw&#10;HMEnVtPxFSOCDi0z+QSG6Jwe83+XCYjE+DOIijqAmJiDmJhswfRUN5rp7jIzQlAqk8K26JGVGoiw&#10;4J0oKopGfOJxVOmS0NbqQGT0Hhw7tQSpaYfgsGei2pCAo0e+QXr6IYSFreX1Qbhz5wJj+FU1wYJM&#10;iiAjR0aHu5CfF4aU1AMo5w3FZuF7txSircWlhrfdu38XU1PDKCyKZ8S1KadZpctGAb8DbR0u2F06&#10;NDabUFtbqByoTpeDy4zHly5No62tnu7RiHv3bqKlrRHrd29mwvoro+hSuqIV+Os3SxiJf+Bv8D3I&#10;UptbAwOxcv9BGhiZNEFA9w1W7DuI7w4fwwtLxRGuIhxFspTlD2rOQGn8EFB+RoAu3XOAiW8pgbMG&#10;W4LPMfpKdxhpRaYZUtH3O8o3capIjfyg4xOH9+nmHVh97DSfZ7dKj9IhW1Zwk/gtEmcmQJRGCnGN&#10;AkUBpsxkIxM2yISrH6zfyhhObfBB831GcrlWJI8VaGqlRGINeOL+tHpHid7P/fajD/lBfazkc38S&#10;gwWAH+A3hKE4NYmsv/3oCx6T2V18kxxIi++v3vtUOT2ZPUZah6XV94UvVqi6wD9+soSwmwckH/Nr&#10;cU3i/ASAjNZqOJyUfD1tUgStP6CAUJV0XD4HKOXfRtwnIOMx7bjsL4Sctr3w+r8Rj/2PF1/EW7xj&#10;fbl9+3z3GN9jtDpFAa5cK5OyLt6+le+L4H1ThtfxOLf//dWX8PwLv8e5HetgOL5LucCqA3SBR7bC&#10;eHIbqgN2wkzXp3WUllEi9nkQOmUewRA/RuIjaIg6qeKwTKbamsRInMofYWaUisMDhYkY5I9gqDSV&#10;AEvHWGUWo2oOxgi1Eanj0/vmFhTwCQilHGNUHqZTHBbHON/BWrnH8kzCNA29hbFoyTmHcUsaLjcV&#10;0bUVEVKFdG6FuEQIXWrWEVJS35eNuQaC1ZGLC65MAjMd0wTXjO00Zm0nMWc/gUsO0UnMOk7RCZ7B&#10;RXcMJp3Jqg/guJ2Oj+VEHaOyOwn9xmC1ZvGw5Rxac/ahJuQ7tOSdpFuU/oqZhFwYpuvpXOuKMVRX&#10;iEEn/w53MYFYgOaKWLTrZRGkFLSUx6KuIBT2vEDYMo6hli6s6vxelMXuRH7sPuTSmZVnnVF9AHMT&#10;DyM6dAcavQ7MzF1Ab28Lqvg5FtM9enlsenpEjbu9enWGYPSnk9uK/Ts/gd/eJXAToI9/ekBXNYjU&#10;lEAEB23GkaOfIzT8O6QzPpeUhqDamED4nVINJtlZp+FylajW2Lt3b0Nv4N8w2KxWoJNZaxzOUhQU&#10;BiKO77GKjlzq+EZGu9HS6sGdu7dUHWBDg5Huswk26bTeXY/Hj26pGWrGxnvQ29eASjrL27emcPHC&#10;KOE3g0eP7+HKtQuM2wbG6D54Gu04HngUSzcwPi7/Et/s2YFXFn+GJZvWYPMxuq0VS/DBqm/x0Y9M&#10;citklMhKvP/DOqw9cRrv0l1J44a4QgVBaQD5VgAmQPM1RqzyO0bntVr1FtkcEIQPCSpZD1i6uUhX&#10;GtXdhQB87ZundX0SdwU+Xx84ihV7/fi8MqHCN2rGedGz/fVEsi+P045rzk6eR4uxAkwBnQZK0cfz&#10;pUDzi5178TlBK9AUeH7EyK1ahAlOWWT9OemC8qdPP1MTlEp/QKnj+h2jr2wLrKTB4g9SX0e3J/CT&#10;WPvf0uIrACT0RP/13icEoMDscwU/af2VOkJxgb/+SBo6eD1hJ/WLv/tYZpGWx/sAKCNCfEPhJApL&#10;DPdtP4EhAfgrkUCRUdQ3dRahN1+qSDy/L7PKCAwFWP8UfH+jd/F/v/QyPly7Dp9u2oh/oxP8D5lk&#10;gdKm6ZLr/oVwfP2b5fiQMeE/X3lDOdL/4Pn/5Ov96+uv4Muli7H/u69Qfmw3jAe30gluguHoZphO&#10;boWZEdkifQTPMhILAMUFCgCDDqIu1E+tLtcQwYgnnaRlVmk1tf78NFoZkejNpmvKT0A/QSjrDY/Q&#10;CY4Tar5YzFLgtgCCmgOU8cXD1OiT+sN8THB/TKbiKk1HL5+zISMYXeXnCSdCx8kfq4OPbzZgurkG&#10;s20m1TXmQmMV5rxldHB5hFsmgZiCS/WxmHNHE3iMv+5gzNQF41JdKEEZgklXAgFajEttMqJEGkzo&#10;ML0FuNxaREcoQ+S4z5jcW+qPtrS9dLCRmGspxLA9FV2GCHRXRULGJo/Xl2PIxce4S/m+8mHPOA5b&#10;2hE0l4TClXMKxsQD0J+n8w5ZjdJTS1ES+B10sdvhKApDXVUU8uL2IibwR0QHrEaP1wj89BA3b19l&#10;dIxHDT8j7b9LlyZQWp6OhkYrmpp0OH6M7vHsSuTnnEZvT5P0hcb9hw8wPNKGffu/hN/RT5GUsg/h&#10;kVtx9MSXhN9RPq4EFnM2akw58DbV4PadK4zTLpSXpyIvL0otnfng0T1U8t8pJTUALoLdaMzHwEAb&#10;qqqyuM/P90IfsnKieTyV15xETm4o6huqVTS+cm0WF2ZG1UiSjKxw9A82qqF4g4P9qsFndnYC167P&#10;qhlnHuMuCkoyYLSWI19XgNW7N+LVL97HqRDeoAjNmauXcDgkBH+h+3uTru4Ngm3V4aNYJaM7CC5p&#10;1VWNImukUURGTPiGp8n0WdLl5dNN29TvWTWM7DukEqBvEgXf1PrSMVrApc36Iq5P6vpWH/NXUJKh&#10;eAJIqfMTZ7gQfJo7E8nxhfDTrtGOi+Q5nr1O4CguUnOU4gK1WWIkUn+wjgCke/yAx577y6cSb7/A&#10;nz75DH8kCP/42ed4/lNppKDUWr5LWPomQpUhcZpU/R7hJtPnq/6B4goJRukGoyD4xXIFQflwBIK+&#10;9UOkFCcoQPxUwc83S8xHPsBRC+G3cFuTcoXzkfjJ/gIJtARYAi7NGWouUdtfKHGW//nOu/iXV1/D&#10;Ylr7t/mFECD+8h2J3j74Sb2gahV++00s2rJNNdYIJP+bj/tvue7Vt/DO11/j5Y/fweZvvkD5qQPQ&#10;Hd0O3cFNqD64EdWHCMITdIIBe+gEBYL7lRzzAJTV5dwspU6wkSBsij6pOkt7CcH25BB0p4ejR2aR&#10;yYv31QsWJjMWp2OgOA2DEovp9IYqCEOWAj1xf2MGcYeEHx2imn2ablFNtiAglLrE0kyMlmUx3iaj&#10;PuMcmgticZnQG3NVqEkKJpqNmGiUCVJLMSXTV8mylrXJmCIALzZIq28qwZiCqYY4KoY6T9d3HhN0&#10;e9c6y3G9y4TZ1lI+XyrPFeBarwWXOvic3J6SoXTeUnSUywLp4ZghWMfchIGdUd+RiD5CcLKOjlPq&#10;BV2lBGAZ+uzZsKftQ23yXjTSMdoZNx2ZdH4ZJ1FN12eI2gRn+kHo43bClBmIkpSjiAtYg/SIbTi4&#10;7UOUFfDz621XnZZ7exrp/uLwgOC4dOUKqmtKkJDsj8LSOBSXJiA4eCuCgtahko7z0uVxusYZRs86&#10;Xn8NI4OtSEs9hqCQtTAY4xARtQsh53YQVGWIiz+O02c2ITbhAMIidiI7O5jRVI+crDBMTQ8r2E5f&#10;GEZBXgImRuvR1WFCacl5BAauQ2LiIcbvYBiqUwnAWISHb0Uy/4b8whh4GqwYnxyAyVKO3gE3KuiA&#10;2zqdjNV3cI0wc7vNalovGZ/84ME9FBbmIjvHF5ulQ/XSDd8gJCMKw5P9dIi96B0ZwI6TJ/l7/ETN&#10;BvM24fbD0ZN4h+5PWodlbK8AT1pfBYAiqXdbsnMf1p0KVPVwn2zcil3h0QqU76/bpFzY22vW4u21&#10;vPYHujNe88oKGb62Al/tOagaOgROUqcoY4blNV771jchgiy8tBBkP6eFcHwWggvPaw5RAKhBUJsr&#10;8N3VjNdSJyj1hHSgoud+8zbB8iZ/xG8RCO+8g18w3v3yLcKCx//jrfcJgU/owAirdz7Cf1EyR6A4&#10;vv8UiXsTAAr8WAoUf/2+b51gicMCzd8pfTnfOCJ1gIuU85O1RJRUNBb3+OETB6jBTgOgpmej8bNS&#10;dYXKCRJ0z9QV/iMICgCVm3v7HQXBr3bsUvOn/Su3pWP0QphKHeFbK2WtlO/wv994Fb9RC6kTkm++&#10;hhd50/gr734vvP0KNn/7BYr996Dq2HZU7d+AKoJQz0hcc2IHavx30QnuhyWYAJQlNoMkBksr8WG4&#10;gylGYgVCBcFTKhJ3EIKdGeHoIgQ782LRRefWW5CMXka4XplXsCITgwTgAGE4yIgrQBQIKvhJqzHh&#10;pwBoLFDdaGSI3QShKHWJI3ycTMTQkn0e7tRwDBlzcbFZj7E6/thqGJ1reT0h1GeWYXMJGKtNwrgr&#10;mWBLVDO+DNki6NrOoqc6lA4yAdN0fFNNBK4nlzE2lfBKw1yXAZf7nJjuNGO0qQwXCMKpTgsmvFW4&#10;QEBMtlVjtFGPQXcR+vj8Q9Y4dBujMewk1BlBe615cJdGoSZ1H+ryT6KRDtCZHwxHXhCsGf5wFoai&#10;qSISuWd/RGHYelQyjmYn7EdG1D5kR51Eq8fIH36nmomlzmMlgBJxJmCHGlp29dY11FirCDATo+Rd&#10;NaysuaUWDjrO6uosZGZFo6IqA3ZnOW5cm4a1ppAx9wwdXznmZgYwM9OFc5F7ERHth9T0ECSnByK3&#10;IIhAO0ygnYGpOgnpdHxNTRYMj3UwcltRSfcd6L8e4SEbkUiXGhz0A6NxBp+rh2UR9Dr+/V166Bn3&#10;R8dbcO3GBVy+PoPu/lbUNehh5L/L1HQvbt28giuXphjnM2CzlkLWJLl9+zbGRkfU7NdXrl4gnAPw&#10;wkevY3fgQcTlxGPxmhX4Zut6vL7kS7xAB/jSkmX47tBR1SDyl8XL8JK0/NLp+SZS+PbJ9qvLv8O3&#10;h46rCU/E2Kw6fBwfbtgMWf9D9b1bTdjI0LV16/Hhpi0EzzpCbg3WnAzEt34nlCOU8b1y/O3vZcKU&#10;HwhJujw+9lWWAi8BmYBQ1RnOayHgNMhppTo3f43sLwSgFo8VBKknEKRkeUztuufOZxQgMjUXZ8+n&#10;4EhwFPyCI7EvMARbjp7CD3sO4Staxc8lZ8sPf8XX+DMd4q/pgHwO7CM6ofcJjrfwP199B//rlbfU&#10;9r++/jZ+8S4BKs5OAPexb2icNKBII8jvPvoIagyyxG7phqOit0TwTwlEaSCRiRJ8MPwNofhbytdV&#10;5wOKoBQYCvSkpVigyG1psNC2pduMD2wEHt+nvFeRD5K+4z6o+SDog9y7hD+dHkG4Yu8+utgv+He8&#10;ps5pEJRS5iT8bMN6VUeozqnjb+E3b/8Vn61ai1c+W4TXPnoPyz57F7mn9kB/YiuqDtAtqBlltkB/&#10;bDPMp3ej9uwhFYdrzxCELOsIQo/UB2qOkLFYRo3IpKqyvkiHdACmU2vPDke39BXMp1MqSEJvYRL6&#10;i1PRL46QABxiLB4up8OrlJllGIV1Po1VFUDmHRwnBJVDnAekxOPhcjpHRumeokS4087BWxCDETPP&#10;2fIJvQIMWLLRa4rHoEXG9ibRnUnfv1RMe+gIVUtvPMadcQReAoapIUbg4ToC0p2IobpkjNSXoNNa&#10;AK+sQVJXghFvNQb5Q57ttmCsWcYoV6CHwO3z6NBDAPTZM9BVQ8dmIegtUi9IOJdEor4sHE1V8WjU&#10;p6NOGkBKYqFPOaamxmozJSEneCNqswNwfdJLV1SB61fGcXGCEfHOdXqvx2o6+6vX59Dd24Kk1BB0&#10;0AlOz41jdGKADmoIMs+A/CfLV2bnRaPWUYiWFisd4BgjZ7MaGWKsTERash9j7wl46YxzssPgaapC&#10;Z0+DqiuU6fHLq1JQWBytom101DHExu1HQoIf4uL80dRYi7nZUTrQCOgqwmGpjlX9COucJZiaamOE&#10;jkVh/llCOhylpeFoabVgfGKUr9+JmdkB9DGSNzXa0E8YTk4Mo4+uVq/nZ9vsUGuVyJKet27dwOTU&#10;KP+Sn1DX5MZbX32CD1YvwdvLPsaLiz/Ct/t3YdE6Oq8vv8AH36/B5oBAvCYtwTKNPoEnQ9oEfDKt&#10;vgylk1Lq+b7Ytkd1c/tkw3Ysp6uTbm0v0jG+oERYSqvx16vw/JfL1DDZdf5BWCxD6b5criAlwBEn&#10;6eu3R1gpN0YRjNKSK9NiKRgSkqrlmNerqbvmpQFN5HsuX59CDX4LpUFQnuPJNP0L9Ja4VOo5d0MH&#10;7yodcNS1Ui2wu1pgdTXDVtfM0guzvQGmWg+qzHaUmWwo1tcgv8qI7HIdssp0iEnPQ0hCOo6HxmLj&#10;wRNYuX0vPvthA94l8WWEyZ8+JPje+RD/9dZf8YtX38QvXn8T//aa6A38b27/O53nfxIe/6GJkVI6&#10;Rf/mAwKP4PuDdNP5UGas+Rh/JFD/QDgKCAV24hh/+55vLPFvVLlAsgA7gfdrukKBopp1RrlHXylA&#10;83WpeeoG5bi8JwHv8t17FVTVAurz50W/4P6ry77il+WrJ3MNSqv1L998G+/xH/+1xUvUeMv/+ssf&#10;sOjdV5EhU2id2g4DIag/ON9VRtzgqd2+USOUdI1xBh6A6+xBFYU9BKConk5QWohldmlvAl1EUiBa&#10;0oLRlRMFGT7XnROrYnFfIWHIWNzPSCwaLCUEywSChJjUDxJysi19CKWuUHOGCoBKvoaS4cos9FPt&#10;jNneHLrN0kQMmghVcxqGCKMhW5xyfzLpgRIB6OvqEk8oJtD1xWGMkXicGmuIxWh9LMY86YzS5YzV&#10;pXR4MrV9BQbrjRhrqcGol9Bz5WO4ie5PZoJpc2GsrRbDsr4v3eQg43RH9Xm0GqLRTjB0WdLRaspG&#10;kzEPDYZ8OIvOw0C4lDJuljGK6mN2QRd7SC2c7qwpxrWLY3h0+ypaGsx0XSlISgiEi05OGhlk+Nmt&#10;27fosIZxcWYKt29dxwRjZiVvFJX8bLJyo1BUSgfG62Rkxo3rk0hNPo6z/j9g985PcPjQNwg8swXn&#10;grejvc2KS3Ri9+/dVwBtbHJhcj7yTk0O41zoARQVxcDuIPRnZFZnKLBW67NQyQh86QKh5ilB7PlD&#10;2L9vMZKTD8DpyCIAz6Gh0YiWdjejcAKKCXx3nQ7XCejr1+bo+kyYuTiBO3du0LnSJV6+pGaTuX7j&#10;KmrtZvT196rXOhsbjrTyfJyKDsFHP36LD9Z8hxyzHttPn8SiLVsZbfcSUssIKWm48M0gI+5PdY+Z&#10;nwFGYqxERunytuZYAF7n71tGifiu+fbJVFcv8rxAaWNgqIrGEoEFRgvdnHSR+ROd4+8Xf4XfLvoS&#10;v1m0GH8mZF/8xvccr3292te1hc+jgU4DoETtv+kew2Mq5nJba/mVc9pwuIXnNHgqgBKCoufGxmf4&#10;JZjB8Mg0+gbG0d0zjK7uEbR3DPHu04+m5h5+YTpRRzDa7U38YJtgczTRqnthIxjNVg8stQ0w2xpQ&#10;Y2+EyV4Pg9WNUoMVRVVm5JXXIDmvFOcz8xGSmIpjETHYczoEm/xO4rud+/HFmk14Z8k3+OvyVbxT&#10;fY23eOf4w/uf4N9fJyBfe02NxhDJ9r8xlv5CjlO/eEsaKujwRHR1CnIE1m/oEAWc4hyVK6QWxmlt&#10;2zfzjM8pPpGamv891RDyx88+w/K9e5RblG4vcl6cpbT+yva7368mEH3nfsXX/w+6x5cWf4lXv1rC&#10;KCHTfxGYL76I11/7C2IZg2sCdkN3eCMMB7dBf2gLdEc2ovrEdjWbjMWfjvDMPjgIwTrGYoGgBsLG&#10;eQA2yPT6stBSShBaU0NVV5muTA2E59Ej9YOMxt35SegrkrrBTMiaIyNqKU7f9hhBtzAaSySekI7S&#10;hnk4VuVhWERY9tNNthXEoSWPr1FOmMl8f7Z4jDoEeCmMxcmEYbxvxpc6ykXouekCPQI+bs9rsiEd&#10;k02lGHAVodtKGNdXYrrDPO/8cqksjLcZMNbpxjAj6mhrLV1iLgYc56kodJr4d1oi0GE6R5cXh7aa&#10;VDSb0uGpSoQlJwA1ibthTt6HmqS9MFOVETuQG8obTuZZ5MWeQll2NOIj/JCTchqpcX6IObcHFYUx&#10;uHpZ5t/7Cfcf3MDAgBdDA01wuSqQLnVlw5148PCGOvdITaI6jfz884TdFpw5vQoJ8QcxPdWJznY7&#10;IsN2IfjsJtgsuaqf4eTkEDwNtWqyBFnt7ebNOZQUJ6COjvTW7SuYvTRLQDrR0VGH0WEvSgrCUEDX&#10;qqPL1VckwWLNRVbOKZQQfrk5ZzDQ34jLVyfQ1mFHJt1mY1ONgt9tRvfx8SE1flj+U4ssXbiARw8f&#10;4s7dm7zOw3h8mc7SDgtheIGvGxgZgq+2/IjFW9bhhwM7sHjDGvzgd0R1Q3lB5vZUrb0yXpfbqiV3&#10;lXJ/n2/bqVpSZUDDVzv24+t9fmqdDxWNFSiltfh7NVJMIuY3B48pF/Ynwk8coeoSM1/nJ30EZWKF&#10;r2Ward1+2LrnKL5Zs5WpaTGef/9TvMAYrqbqWhCDNS2MuiJxeAIzrRQJAAV+Wsuw0totapYZTe/9&#10;yIi+ZqNaHP25/qFJ9A9NUZPoG6TU/jQGhi+if/gC96fRO+A71j84pbZ7RP0T6OodRSdh2dY1BG9r&#10;H+qbuuCub0cd5XS38o7nRa2zFTZnC2oJULOzCRa6SguPK9m9MJgJS30tyk1OJZ3Fg4zCKvhHx+Hw&#10;uTD8uP8Avmck/Wb7DizdtBVfrN2AT1b/iHf54b8mkypIbKbjEwD9r1dexf988SX8y4sv419efgX/&#10;46WX8D9feQX/i/D8V0Lz3xlv/4PA/M/5OKzB0NfNhvsfzM8XSP3vN1/jXe5r1ctdYrE0vGgA/XfC&#10;9/WvZQnQxfhPOtj/pqv8j7ffxh8++QifrlmDFz5fhF/wMb+kk/3FSy/g5Zf+iJgDW2AIOgyd31ZC&#10;cKOCof6ob/ickZJSICjdZNR0WozEAkFpFKmPPK5mlm46769Wm5NuMqrjdLJ0nGYsTg9XnafFEXbn&#10;S0OJr36wvyQVA6VpTzRYnoHBikzVYCL1hAI9GS8ssVgaSMaqfH0HFQR5bpARrrcshSCMQRtjZp9e&#10;ZoVJJOwSMeZKUl1bJuri1AiPCQXABAKQ5+qTnmjSk4oRVyYBmIEJb75qABmpz8UIwTfaIKvFJbPM&#10;wXirEZOdTrVeSA9j9qDrPPpro9BlDkUP1W0KQoshCPUVQfBUBMNVGoDaXD+YUvfAmLSL2gND0gHU&#10;pBxERcw2xB/7GrkRu2CqiIW3vgJVdFo5Gf4oyOLzeMpRXhqJSgLHTCgnJR3B8aNrYDLmorHejHv3&#10;ruPa/NogF2aGcevOLG/8pagojcORIyuRkxOM8dEudLXXISXhGJLi9+LQga8QHbmXjq8dRkMmIrmd&#10;lXEOeXnnUalLRlunmZi6j+mLIzhzdidqqjPQWFcE/+PfICl2Fzp4QxgZbMHDn66ipCIe5eXxMBn4&#10;+Y3KtFiTjL9DGBtvZRzuwZ3b1/HwwW21cJOT73F8akStYCfzAt69dwPXr8vC7ddx6eolXJwe52+0&#10;lTC+j9HJEZqQcGw+sR9vf8UovH09PtvwI13fN8opSTR8l9/fN7+XkRa+hoy/8vgqmhWBjEx2vMbv&#10;FF5h3JUFkl5gPJaoLMPWXqB5kQaGDaeDFXwEfrLcpUD1FZkUQSZQWP2DWoHupa+WIi+nHPXFtXCm&#10;6tCYb0V2aCpOHDyDRd+tx59l8gU+Tqvf08qFcXch/LRjmlvUtPCYXKces9oHyrekLvLHDXiusaEL&#10;3qZetDT30coPor2dovvr6hmlExylIxzj9hi6+8Z94KO6CcreAUJzQKBI5zhIUCqJi5wmHKd86uO1&#10;vVP8B5hAR9cY2rtG0doxSFj2oLGlG/XeTngaCcuGdpgJyOraRlTV1DFyN6Kmth5GqxN6Rm89S53F&#10;wRjupFyorHEyiltQWGlCboUR6SVViMstQkhSOo6GRiIwNgnHwqPxw76DBOduLN60BZ9v2ITXZSGX&#10;L77E7xmjpb7vfxKSov/xwkv4vxUsCc/XXsG/EX4yMeq/vv666iog+m9xlKKPPqK7ew+/+/hTvPf9&#10;D8px/ooAlPHEMn550dp1eJ1g/pW0DvM6Gdv8X6++gtde+gshuBXVZ/fB4LeBENykhs9VEYTSgVp/&#10;ZLMaR6zWGZHZZGQEieYGJQ5L6zABKJJuMlI3qBZhT+IPmiBsJQjb0iLQmX0eHblx6FRuMFE1lvTT&#10;EfYVCQwz0F+ariT1hRJ5hwi8EYJvXCcA9LnDEQW/HEomVxVloac8Ga2F4eioOEcXyMgrsz0TeOME&#10;oLg/5QY9dIjUWD1LSvYnpB7QmUTgEYiNhB2hOE7oTTSmYNKbgCk1JjgVo+4s9DlyMFCXiWFG6uG6&#10;eBWB+2xR6KkJRVd1ENoNgWiqDICn1B/u4mNw5h2COW0/TEm7YUrcSwAehj5BALgD+aH8TFOOoq4m&#10;GR6CJjX1FOy1mXC7ClFaHIXTp75BetoxFBSGIi31CArzQ9DSZGHErEZzswOyspveUITMrEjkFyUQ&#10;lKW4PDeMamMKUtNOqy4sx/w2ITb6AKymDORlBcJuzUBPey1MulREhm5EbmYQ6uoqaQoMsNaWoq+v&#10;Aw6HCUnJJxEeuhv2mgykJe5Bctx2lBaFqnh+6eoYGr0mXLk8BGdtPhrcOtQzsickBtAd5qG11YXL&#10;ly7A7baqxZhcHiuMZh1/h914/Pguf5OdmCL0Hj5+pCY+kPpMq8PI553B/Ye3EJ54Dq9+9hZSeUPs&#10;HOvGmZQY/P7TDxltv8GrjLKyeLmCloCHWkk3t/LQcTW8bM2x0/jh8Em8T/f0ydYd+GjLNny8eRvh&#10;uU71qdsZGoXPNu1Uy+TKnHy+ae9lRhgCbNX3eH7JUjz/1VfYdYafldGB5jwz6uJKUXkqEbVRBbBk&#10;6fH9up14kS7Q5/p870GD30IACtQWnpNSc4natU+vlygt8m2LXv+Oj6We0+ntMNW4YTbXK1msDYy2&#10;9XRvsoBzKzz1nWhoJKyaqRaCq7UXTe39aKY62oeUAxQ4dvUSlFJSnb1STqCbLrGnX2DpkwKowHNw&#10;gvsTynH2sPRdI05T4DnN55tSz9dBZ9naOYDGNrpLvrabsKx1NcPM91Zd26RAabbVM3rPx28ek22j&#10;tY7n61HNY0ZGcyMjupHXllc7UaKzIrfUiIjMXASnZCAgLgn7g85hp/8Z/HjgMFbQ7r/PD+blJV+p&#10;IYD//qaATRpd3se/vU5ovvI6neWr+L/+8qIa0fKfb72Lf3n1ZVUf+O9vvkHIyoiZz/Bfb78Fmbpf&#10;1jb+ncRzxvfPv/gIAdtW0QkeQrXfZugOrGMc9kl3WCDoc4RmWXHu9C7lBFUDibQShx6GWyZRiDlJ&#10;+PkrR6jqBmVChfgzaE46o9YcaaMbbMuMRHtWNDqpLgKxJy8R3QRhDyEoIOwrpNSqdNJqLG6Q0ZTg&#10;k76Datwwf9wjBnGBub5tHYFYRjdYkoS2wgg0FwSh1xhJCCYqjboYewmsUXcsRqhhOkKRgHCigQB0&#10;xBCMhGQj3WMTnWMjnQ1LTTIpwqQnA52WaEbcUIIvgY9JogOko7VEqvjbaqDr1Z+Bt4p/e9kJuAsP&#10;w5F/kD+aPahO3UIHuB16xmFd3E5URm+HLfc0wo99j6B9SxB67DskxR2kC4xG2JnNKMg/iqJiusGC&#10;AAwPOVBjSqHz0+Onn37CFbqnujqDmhL/zp2bvKHXIy7xBN2gnk5sjKCMh64qlW7uJuNlIfxPrEZ0&#10;1D6kpBxG4JkfccTvawQG/AB/vnZXhxWTU72wWHQoLslCQ5MZc3O+qe8djjJG6h0E50lkpByAriIK&#10;VnMegVeF8rI4tLSYaEYccNOthodvQ1DQjzCZktDcZMXoSDcfb+D5ej7TQ8zMTDNyj+L6jUtqev2r&#10;1y4x3D/CZcKvuc2DphY3rt+8irt0jceD/LD96Gac5g21rrUOzu4WvCrrfny5nBCkQRD3xcgqk5+I&#10;U5LuK1Iv9/KK77DeP0i1Br/CcwIbDTLvM0ruIPwW79irHJbsyySqatJRcV0E5EuM0u//uA7nCgqx&#10;wz8QK1auQ8a5NFRF5KHybAYqQrKwbsVGvPTJl+q5pdVY6wSt7WuAk3LhMe34Qi0Epc8tPnWMmjsU&#10;PWc0WHlXs9G2szTY1LapWlRLm26fl3xJ6lBDUJpYmllaCUo7geN0yqIwvgYUB4EpDSruxk66u254&#10;2/rRRsfX0TnECDCMdsKyk2DrFEhS3QRiFyHZS7c4MHBBOcoBOklRv2hohjF8Bt1DF56oh7G8Z5iw&#10;lGguMCU8u/rH0cY43kqn2to1gnpC2k1guxjJaz3tsPL9mexNCoYGSz30jNlVJgejtxXFVWZC0YIK&#10;/o3iPg0EajkdZgGPZZVXIzqjAEFxqQiJT4d/RAKOhEbjQHAENjIWfL/nkKrLWCR9pZYux4sE5q9l&#10;UtVX6CAZxf/tpZeV/uWFF5XDfPXLz/D6Wy9h24pFqDy9H9Uyt+AhglCGzx3cgArVSMJoTDiq+sEz&#10;MsnqHgVCmVbLfu4wXBFH0UAICgA1ec/LOsSn0ZwYSDcYQjcYpmJxhyzARAfTkRmFztxYdOUlEIYp&#10;jMgCwnRCMONJ1xlNoyoWP4XgmKkQY4zIo5WMxxXZ6CuncyhJgDcvDC2FwRiyMALT5Q27ohlzIzDg&#10;jCT8YghCqQNMxKAtEj2mUDUJwgQ1LiIUfRAUJ0hHSDD28/pr025cHm9DY00cemqjFQA7axjxq4N9&#10;8NP5o7HiJDxldHaFh+AkAK05jMBpW6FL3A5d/A7oqcLwjShN9sNoXy0y4k+gKP00bMYcJMf44cS+&#10;jxEcsBQ2wjaZzrEwLxBpyYeRm30ODx89UHCSIWZGYx5BMkOXZUdOXgyaWywYHvHCYMhQ8HI4SlBR&#10;loQTx1fixInl/G2cR0N9Ic7HHEBFeThctYWYYdyVTtTy3+zsHDq6XZi9PMA4+oiRuoqGIx/9PXbk&#10;ZYcwhRnQ39eEWjOjdhld8WSHWut4oLceleXnYdSnME6HMxrHob/fzd9LM8E3ohye6v/38C4uX5mF&#10;xVatjnnqbdDRwV5Q18yoBpLLl+bg7ajD+j3f4zC/U4u+W4pP16zCy0ul1fZrHwAZawV40nix4sAR&#10;LCLUZCLkVYdO4Jv9R9TkJ68SetJVRcb/Cyi/IyQ/2bhdLYnx0nxjiAIYr5Exu7/7bLGa2iqqrAJf&#10;0Dn+5uPP8KfPF+OtL5Zj7dpd2L6J7+XLVXhr0XLGb1/XmIWw0iRgE+BKqaBHaaDUQKjBcCEANflA&#10;6HteTc9ZjWYoVVtgM4mstPRWljZYCEJRbY2dquU1VpgNZiULAWmmo6ohSEyEpNEos1PQTZqcdJRO&#10;VMtxljU2N+Osh87MA4uzEbV1XlU/KJK6Qg9h2UBYNbT1orljAC3dhGUPQdlDF9kzwZLxmVG6i0Ds&#10;EviNXEQvy/6RaQyOXcDQ6AwGxgjKsVlqjtuz6Bu9yO0ZVfaOXKCk9IG0k9G9ne60ncBsJpgbW/vg&#10;9nbBTVi6PJ18f20KmOIw9VYPTE6Ck05ST+CLKs1u6GweGF1eGOuaUcG/r8LiQjE/jyKjFRllOkSm&#10;5yIoIY2wjMJWxoaVO/ZgyfqtWPzDenwk/abefgdrFn2I1N0bUXJwKyPwJhgPrqfWQsdSOlAb/HxD&#10;6Qz+21UsVsPoQg4qCNZFHPub9YcFiM0x/mgmCJvpBlsSg+gIpbFEHGEYo3EYWtPOEYQyyQIhmE83&#10;WJCC3nknKJH4qSNkBKULHDEUMArnE36FGK8uxoShhCrGSGUBBiv4wy3LRBvB0CCdfctCMGSPxgjB&#10;N+SIpKIw7DxPV0gnU35a9RGcaiDoGG3HRPWMzoSgSLZH6BZbzBEYG/SKoUFvYxmadGfRVUMnWy3u&#10;L4jO7zQaKk6hnu7PVewHRy5vCjn7GIF3wJC8DSVRW1AezRtHwlaURa5HafwetNYVIDPxJHo6THj0&#10;8AZjZixCz6xAZWkgqvVRMBkiERy0Cn6HPoGf3xewu0qVkyopTGNUNqp+ddK6WldXg84uB84E7UAK&#10;4297Zy3Onz+Kgrw4JCUdRULCfuRkB2FsuBl9hFytJRPdnYydl4Zx4+ZNxtF7ROBdNDRYEBZxhL+T&#10;XMzMjhFK06hzGeB2VqKt1Y5Hj25icqQP+qoUGpIkGoxc5GSe4X4irlwax53b1xjnjXxuO9+fDmNj&#10;svh6h2q9lvWFpVHnEt+v3liCEv77OJ3VaGtzY3xsANevXeN74++s0YZyOs1qjx5LNq/Bbz96Xw2F&#10;k7q8V2Qkx4qVeGHZSgUH6b/3l6++JuhWYaN/sBrZ8aJAb+VqBToBj0Dysy078ecvlqkGD1n8SOKz&#10;6txMPf/FEvyVDjC0oAR/pQOUhdFe5+NfXPUd/sLXVbPEzzeoyNjjl771wUx1VJ6HmEBLWnE1kGlj&#10;e6XeUsqfg5t27bOS51v4mOfsBiMcRlE17AYDs7mRd8tq2KprKLOS1VijJMesVK3JjFoCs1bgSFAK&#10;LK01LM0O3sGcsNVI6VD7FrNA0cY7pxkGgtZASBjoNHV0WHo6MJGO+3pCVmcS1cLECCutyhZCyEaH&#10;aSMsHeIsvT1oILAaJYLTUbZ1j6qo3D00hV4FvTlC8RIGxi9haPISRqavKI1euMbSp9EL11U5SEAO&#10;js9ieOISNYchamB8zgdLQlXKnlECk6BtpctsIYSbusfhaR+Eq7kHTjrcWr4nC9+bme5XIKmzEI4E&#10;ZIW5DuUWijeDMjrLYqNdqbDChLwyA7JLqhAfn4icmGgUBJ9G+u51qDiwFtWH16PSb72aUab6EOF3&#10;ZDMMJ+bXHvHfrWaatgXuUzNNywwzsuKcLLjkjjymhtF5CUEVj2MJxfgANMYTHIl0T8mhalhdRwbd&#10;YDadYA6dVU6cr0N1UQq6C5OVeqU/IWE4JP0I5+sFpS/hpLGY8bhI1RWO0AmOVBbSDRYQmDnoKmYs&#10;ozNpyg9GrymScTiOMCQIqRFCcIzReNwjkItTrnDEE0/Nb1PDddLYEYurox61Xq7EzrF2E3ptdJnl&#10;IWgzhMNbGQR3ySnUiYpPwFl4FPbcgzCl7kRFPCPt+a2wlYSgPO0gyuL42cVvQ1rASoT4LUd80AY4&#10;LBko16UiMzMQGXR74ee2IC52F/JyjyM+YSMCApYh8OzXSMsKYFysg8dlUmOFJyZ93UikNXdopBHV&#10;5nScPLMRta5cjBJ2MxcGUVtbhNDQjTgfy9dM8+NzrcaGDa9j57YPYbbIlFbD6OiqQ2HROUI3DcmJ&#10;p5GRfhYX+djp6REVaa9eGkCPjOy4fwkz0310esGE6j5kZRxHAaO8yZhEdzeuFmd32Q1qLsK+Hg8u&#10;zY5jYnyQEbuKSave1w/wwR0ajypMMcLfvXeVv71yxvlR3gDobn96hO6uBt7US7FmF13cV5/TUa0k&#10;fAi1ZXR+4gSXr8Sf6fIEfjJ87TeffIElu/ZjxT4//H7RUjUDjABSwCh9/ETSAPLyUkJU+gLOu0KB&#10;2POLl+ENQvEc4ffh+k34rw8/9o0pFnjy/EsEqADzJTn2rbi379QxmXZPXcNtzd1prm+h29Mc4UKn&#10;p4FQ6x4jDTJaqbrHSCvx/DHRc9bKUjgMlajVVaC2qhw2ym7QKRgqMBqq4ST0HKYa2EXc9pUmOCgp&#10;5VgtpQA5D0uleXhqxy1GE52jGTWEoFncJAEq2yaDBTUSv3UEpK6Gdt8CA8/reK6KqqTK9WZUUno6&#10;LT3dpb7GBSNBY2FklW45NlczHB4fJOs1SHYzdveNonNwCt3DArZZDExcxhABODx1FeMXb2CCmp69&#10;hQuXbmPq8g1MXZrX3HWMzxGYswTnxasYnqb4mCECdWDqMvoIzH4Cs09gyeft5fP3iEslKNt7J+hk&#10;x+hoR+gwB1HX2AOLpwtGp5cukpCks5TW7yo6aJPRhsqUZCTtXI+c7d+pxhDDkS0w+m2BQcYTH+b+&#10;UbrBY9tgJgTNMuHq6T0EIR2QLLoks8qE+qmZpsUVSudpWYO4Mc4f3vizBGAQHSFjcZJAkE6Q0bhd&#10;6ggZi7vyYtFdkIjOvETCMFFBsIdAHCjKwFBJFkbLczFO4E1IA4ks3l6Zi7HKPHVMADlE9ZVnoLcs&#10;FZ1FCWjMC0FzaTCGbXEYdcZimG5w0BlFMR7Pl4OE4oiTkHQRktzvt4VhpD4TD65P4D4eY/b6RVgq&#10;09FuTESHIRqtVeFoqQyFuziAkfckXDIMLvsITEl7UENATBAcw12NwOM7quNzfgKhEbEZutQDKEjY&#10;gww6Q7/dn+PA3s8REbwJze48nAteg9MBK1BUdBZpGf6MuIEoKg6Dt8Wshqo57SWIiNjDc8EYm+jH&#10;3NxF1FhKkF8cibKqWBSWhhJ4J3Ht2gQe83UlPgcHr8Vhv8+xe+/7OHjwc+zja+oI3Qf376KiKhWH&#10;Dn6F5Lh9aGuupINzoKWZvwtrETramJx0STgfsVvVKZYUx9EUxKDOkY58ukpDRTwMdIR2Rma7U4es&#10;rHN0gWW4PDeKWzeu4DGdX3d3Myp1Wegi3GZnp1QjiEzsIK3HFnOVGgIo/7nqHQiO9EdeeQrW71uH&#10;V5YSgKtWEQTr1KJJMhHCq99+T0BswpoTAQpkAjSZtkrq0KRl90XCUuoLpWO0TGOl6g4JRCWBH92i&#10;dKtRc4Uu+RqBWXlYvG0Xnd+nyiG+JC6R5yU+y1riCoAKaN/TAX6v9p9E6HnYCeg0AP6ctHPadSKt&#10;flKDo0BRc5IigeC71HO1/FLb+eWu5RfbVpEHa1kuLKW53C6EvaqY2wUwFeXBWJyL6tJ82HRlsOkJ&#10;SkMF3WIlpSMo9Sypap9qjQa6QjrJ6mqCz0RppYnHTDxf7ZOB+1StiuEWJYvAUUSHWcN9E52jALKa&#10;UDQaCEfKoBdIEpbz0lXVoKqKJV2lgiYjfBXhamQ0NTGimghJaTixMrLaPHSTTZ1wt/ajkRG4mS6y&#10;jZG4i/G4d/wi4XYJg9OXMTLjg9/Y7HVMXb2N6Su3ceGylHdx4eo9QvIOpi/fxfjMDYL0JoF5mzC9&#10;idHp6xQBq9ynQJPApRvtn7hCaF7DwORVbnOf7rOHrrVz6CJGxy9joLkV2YH+iN+0GhXiAGUd4oMb&#10;UXlgIx3hJlT5bVaLMFXLcDpxhKd2w3Z6r+o6ozpSy6SrsvCSNJQQhDKUzst43Bx3Wk2xpUCYHIKW&#10;FKkjFDcYhY50qR88TzcYj47ceF/LcVEy+orTMVCSicHSbMioEtGYwJDfj1Fuq1K6y+hzMKTztRb3&#10;MEK3F8ShMSsY7sxTGDBFYNwZg4HaCAzaCT9qQFQbjSFbDPej0cvtvrpUtFozMU6XdJ8O8NaDe5id&#10;GURzTSZa9PGoL+EPvkiGvZ2BK+c0nJmnUZvqh9KwTbAXRNDV+Dof33/0kFHzPr+bOUgK3oK82L3I&#10;jN6GuOAfkUdndp7XBxxZgfiobQg++y1CCMGrV0b4mndw684crLYy2B0Gfp9ysGXLZwg4sxaH/L5F&#10;YvIpDI+0qBXd8grCUd9oQGubhVH4LGz2ckbTSUbmGKSlH0FY+A8IObeasVimxd8Kb7MB9+9fR2zs&#10;cWTwPZTkh0JXkUJH1oWCovMoLYzF3MU+RBN+sVG8AWad5Pl4fu/jYadrLSuJRaOnHF1tNvT3eOmO&#10;L6HOo+NvIFetN3Lp0iz/8p/oAvsIwHRUVGaisdGhPo+WVjq9mhIM9rejt78L4fGR+PCbRVi3fwM6&#10;BxoRkRiKpVt+wCcb1qnFiwRcr69YrUZwLN13SM3MLACSmVO+O3qKMPEthynD3mSmFXGI4rbkGg06&#10;aggboSPuUIbBnkzJxkpGZIm90ldQGlIU1ObhpgFuoeSYgFddL30MpU+gtCTPT56gvdazj1t4TvQs&#10;AEV/sy0iEJ/zGPNQX50Pj7GAKoTHUACXLg91+gLU6Qrh4N3eXk5AluXBUpINi5Rl+TCX5sEspVIB&#10;jxXBWkFVFcFSUQzrPCgdBj2hqeNdnbDU6wlLA2r1VUp2nlOxm6UcV/GbjtMqUGQ0t+nnpWMk15tg&#10;5rVmXlfDc2ZeZ+Z1NU9Uo2BZzbKa+9WEpOybpS6TkVwadXSEZUVltSr1BKZAU8/IXcFrKsRVWhph&#10;sHphsrcwdncxdnfBw7jb2MEfJKN2uzjJITq+Ybq/UQEbgTZ2GcMsJ2bvKE3O3SUY7+HCtXuYufEA&#10;01cJTG5fvM7tazxHmE5cuo7Jy9cxPXeZj7lKhyn7dzB75RY/6xIk796Ogu3SMizgIwDpAnXSaiyL&#10;MDESV5/YBhNlPrWD0XgnbAG7YD9LCMr8gnSDsgKdxGOtjlBmlvEm0A3KQkxJjMRUR3KYUntaJDoZ&#10;izsYiTvyEhhppQ9hJgGYTQASbvMaKst+opEK6TrzFIADlVnoKU1T7rEjV8YUB8B0fi/aS85iyEL4&#10;UQNUny2S0TYcfdZzjMvhGPeW4NG9WVy60A+vOR8Xh1px67ZMA/9Qre/hqUxAbV4QTClHYaXbk2Fu&#10;tvTTsKYfQ1HYFjTqUxjt7sqa4Kqurbm5ETrewN18rkICKi5kF+LDdsNYlYaIsL3Yu/NDxEavRWjQ&#10;KgQHrUVvj4su7gKGBlvpsCpgsZYhPTMCQcE70NlZTSeWgLi4PSgrC6M7K0Z5SSKmpvoVYOS/4sIE&#10;JMYfxvEjyxBwejXj7/c4cnQpTvkvw8EDn+D4sdXIygwmAA/Abk1Df6cN5cWM9o1MVa5KOPia0/zb&#10;83LPIen8bhTnB6KCUf6o3zKkp51GWytv6PpUpCT7o69bOk534saNGcbxbly9NoubN6/xfTbxO56P&#10;hoZq9d7a2hpUVUJTs8xuzRh8c45/XzfeXPQu/vDBy0jMS2LaGcH4ZD9cjXVIKStXCx/JjC1qrR/C&#10;R9bkkK4i0vghIJQRHX9cwmtk6iw6xMW7DyiAaPDTSgGOAFSi74nUbGwMCMHvP/sCbz3pgvJUcu1C&#10;UMm2QEwDo3TElin11Sp1lHSefnXl3wJPu1Yeu1Dac4o09yew1mKv2qfeoRN8rsFYisbqEjQYSqky&#10;1LP06ItZyrEyJY++BPX6IngIRDcBVydTkXPbzghkF0BWEJBPRCdJN2nltlm2KTlu4RfTShdhU9t5&#10;MNFR1pSI4yQwCVAz3aUA1K6XKF5B4PELqReIynalkl1cJ+O63VDlc50qqusIS0JWic6TkBXV6g2E&#10;sMDXyOchVAlQC+Eo0DSztDJqW+aBaaAz1fO8vpIusoKQLKvml92I0lIDikv1KCrRoajUiEIel1bj&#10;csKyokb6JtbB5GiErY4/IE/7fB1lv4q/LT1TdJVzjNyM0BduYWzmNsZnRQQl3eMFAlEAOXv9IWZv&#10;PFKu8uK1+7j3CJgcG0NZfDTStqxBxe51qqO0dJHRH9kE/VHfNFs1J7cpWfx3wHp6lxpSJ25QQVBW&#10;oZNuM1pjidQNxsg0W2dU30FZlc57/gzqQo/BE02HmBaOjuwYApBOsCAJ3fnSSpw5rwyl/lJCsUwm&#10;XMiCrDEiiy0N6rIV/Hwx2Neq3Ekn2ZoVCW9mCByJx+gGj6K9LBD9dIRdhmA0lZ1Cuy6Q26FqyNud&#10;G3N4+PAq/z2T+B3gj3O0G91tjUweyXCXx8JbEQN93H7UZp6ALeesWgqzOvko8kK3wU4XhYe3cPf2&#10;bcbUGT7PAzQ0Sedgh1oysq3Vg/b2BtRYq+Fy12D7jk+xYcNfCL9vkZmxF8mpB5GUegTHjq+CxZJN&#10;pN1XHY0lTkqLrI0gzck8Bv+TKzHQbUYrwTUw5OHzVxE6JXDY8vD9qpewa/sHyM04jclRj5rmKjPT&#10;n9EzE2VFUTjmtwLHjn2FfL73Frq35AR/jAwxshPybbL401QPHV0WSvLCGXkDcXj/ErrT9WpqrTu3&#10;Z+CpN6BKl4x6dwUM/MxnZib4HocwMtrPm8U19PQ0ITuLN5X+Bj7nY0xMDPL6Ukb6bDx6cI2JqhQ7&#10;t/6IEP57/7BrDTbv34RzsUG8+fq644SnpOPXKp4ytn65Ah9v3oFvjxwn/L4kPH7AhjNBdHTL1VRX&#10;og83blXRUcVhgaYWffl4GR0isz4dSUrFxsBg/JLOT9yb9Ll7XU2p5XNgAqOF0gCluTTRa2pBJbq+&#10;BXoCR8rnEn3bC92f9hpaKc+tge9ZSRR+rrGmHI3mCp9qKudVjoYawk+VPG4qRxMh2VRNSBoJRiOh&#10;SEDWGYvgNhKGhGOd7BuK4KRzdBoK4eRxu0HO0VHq85UcdA3mknTUMkY5q3gdJfB0iMRllhOY86qt&#10;KCAcZZuxm4CsKcohNLMJzRz+OHwAtZUXEag+52kpZ1yvKFF1mXaBpThMShyoz2X6HKbEc6vAkoC0&#10;ictUkm1fTF/Y6OOrsxRoUgSmqaIGukoDKqt0dAWVKCkuQ0lJOfIKK5BfVInCEj0Ki6tQQHAWEqQl&#10;epsa5VJmFHfZgGp7M0wyMobO0kVQejpG0Nwzjg7pMzlAYA5eQN/4JYxevYO56zfQWm1E9oHtyNu1&#10;WgHQKAuyS39BukLjMVmJTiC43ecEGYlr1bhimXH6IByEoNZQ4jpHEEZIl5lTcMecgIdQrAs7Tnju&#10;hSfypK+RhHG4nQ6wLT8R7dJAwu3eQlmnOJWOMBU9xQRhaRZ6CcJelv3lhCHhJ+ou4Xk6wP6yNHTm&#10;xfHxMeimO+oqjEcTgeXOCEA93VsTY2w7I22fIRo9NRFos5zHzCAh0GFFA+Pu3HADLs+Oore7CR4L&#10;vxtlcXCWRMGY6g99yinU5ofBLl1BYg+jPO4Qaoti0EgXVZaXjhG6HPnvzr2HGBgeZQRsQ2d3H/qG&#10;xtE3Iv1U+3AqYBs2bnuN0NuNjIxDCAxajey8g0hI3KZmeJFp51vanWrUR/+gF7W2IpSWBKO4OABF&#10;RYGIjtqJrYRdIN3j9h2LUFIUi6Z6PaLPbUVE8FYUZJ+DQZeGmzdG+U7uos5RTnh+j7y803R2sbxm&#10;D6oqzvM7lE7AdsHM31p3X4MaQtfaZEZU1GFG5wOory9Cg6eaz3Ef1+lQvc026MpT0FBXgfHxblTw&#10;99Pb3Yjbd66qztrH+F04x39jafEdGurBxYtTaGxyw2ypQmJKOJLTIzA01gGrS49DvEl++f2XSC/N&#10;hr2xHrv9A/A7ujRp2X2BDvA7v5P4gI5Pji3bdxDL9x/C7z/n+RUr1TyBEonF5WngE0lr7x+/WIrn&#10;Fy3BqdRMbD4bgn9/70P8RaApkynMd65+1r0tBJcmzQ2+xvcjixyJZA1jKQVaGii1UpMGzme18HoN&#10;tFIqMFLPtdqNaHeY0Gb3qcVmpKrUojOtNh2arVVo4QfZYtHBayIcqwlEEaHYaKJj5B2modpXChTd&#10;hKGb4PMQlm7ue7hdT2jKOZEPdnlw63gd5XObpU8k++rxcpzO00O36dHxecV1EqZ2xnOtvrJW4Mh4&#10;ZiUUzcU5qKFMSnkwFuXCVJJPMZ4TjJbKEpgpS2UpY3oZHaGvHrOWkkYgh5FOksBRMJxvCRdQWuk0&#10;rVKXOV+fKXWYUrdpMz1tFTdx21RjVjLyGnGU0uKto6usqDSirMKAEjrJsnI6SzrI0soaFJWbkE9Q&#10;FpQRmuUGlElLuMVDt9IAs6MZZrpKb0cvOjwu6M75o2j3GlTtW0P3N+8C6QarZSgdv/zV4gRP0AkS&#10;gtp8g2qqLQXBIwTgUdTxB+IKYxlBIAoUZbaZyBNojj+LZmkkoQtsy4pBa04s2igZTaL6DRYmoYeu&#10;sIsw7BEYFss6w2mEYDp6yyk6v65iniMA+8QFynFu9woUi/i4kmR0FCWiNf88vDmRaMgMRV3WadQX&#10;0XlWhsBbFYn6igh0mmLR7czFYE8df/g/4c7Ny/A6dLgxN4jLU92oSguCjYCpTj2DsvOHYcsNhi71&#10;NOICtiM7/hwB4sDjxw8ZhW9j6uIM498ljE1cRM/AKIbHL6K7dxhJhMG23R8gPnkHCovOEmrn1PT1&#10;eTknCboIWAg8q43fDytv5E6mHk8FKiuicD5uC44eXwz/M98iI/0IsjNPI0f+hjo9Ht67gFpTCvRl&#10;sagxpBGK0bxBxtHVpcBkzFFdVob6Wwi5WpwL2U8AJqGslJ9NdzuuX51Fa2u9Wvz88aOrsFn5XXdL&#10;lxgrr8vE8EArujoFkFaE8rHZWWF0hEY+dxGuXb2g+v/t2rcFW/jd+H7dMkTFhMwvjv6Yf3cX3l/2&#10;MV5b/BY2H1iPuPgQRMcFYNuJzXh5yQf43Qfv4fmPPsYLixYTYivxl2XfqNEcqwlAWRxJJjpY63+G&#10;8PiBkfYrwuQHfET353Nf36rZX15cQYh9vVotePbyshUIyMrB+tOB+K/3P+Jzfo0XZUYZglMaP7T4&#10;qoFOA+DCY9q+1vgipXJ6lHZOi7ZyvQBO4CbdYjRHp5Vaq682Caq2r10jHbXfZflcl9uCLs+83GZ0&#10;Ul11JnQ6jOhymdDBst1uQKu9WsGx2WqYF+FoqYSXzlHURLf4tyqbl2+7QdyjRG0BJYEmcNNid2M1&#10;YTovcZeNRl+ptuePCRzrquk0TVR1sSrdLD3zIK0jMMWJOrVoTjmo2gpGb8rMu2Z1SSaVMV9mUdkw&#10;EaAiSyVdJl2klQ5S4natxG5jFSFHmXSwmvSwULXVBh8oCUmBooVlDYFnVq3bdIoiQrGGoJT9mmoL&#10;962+c7zGRDDWmKyEppWwZPxmJNcxphu4Xc3rLCYb7GZfv8rS8iqYqirRbjGgIT8GFWd2omwPQSgz&#10;yxCC1XSESgRhzVGZb5CO8MwuWAJ3w3Zmj6+VWK1LfGRevmgsYFQNJTKShD8Kb4I0kJxDCyHYkkEn&#10;mB1HACagIyee2/GMtXRzBcnoLkpRpdT1qW06w+6SNJ8Ixe5CwpHqJigFilKf2MXrOgnRDjrCdjrC&#10;dpateedRn34WruQTcOYGoK4sBE3S0lsaxO+hTCd/DzcZaxtrirh5Fbfv34MxLRhWPqYy/ihKY/bD&#10;kHoCxQRhecoZVOal0BUVYu7SJYxPXqDbGcPI+BRGJy+yvICe/lFG10nGYBNOn/0BYZFrCbskTE60&#10;oLmpGoX5kTBVp/Hzz4C9tgiXL/Wit6cWaQSs1ZqI2IStOHV6JW9mMRgfbUJJIW8STUbG3nNIjj+I&#10;iNBNyMsKgKwzXFubhZN0fVGRu9DeYsK1K6O4TsB5+NqdnXWw1JRieqofczOTGBxsQ0FBBrroeGX9&#10;4JPHN+PUya10fya1Ql1eQSwcjir0dHr4PclHk9empvO/cGFMTYNvZrTfvH0DgqMCMTI5gPoGO6w1&#10;VXhw/yYuXLqIr9auwpvLP8Kri97At5tXoLgmD1+sW443vqV7++o7Qma1Ao0ARhouluw+gM8272T8&#10;/Uqt0bE+IIjub4lye9LwIe5JtgVKAr8XV6xWC579lc7wXGERVh72wy/f/5DXfM3npDOch9xC2GmS&#10;53gWhAvPKfAp2PpgqG3L+Sfb849dOFZYJGBcGH1lWwPgQiiqhdG7GmvR3WSHlJ0NNlV211vQ7SEI&#10;BYjSCZRqd/nUUWeeF/edhKNSNdoIyjaHQZWtBGaLXa/UKmWtHs3iJmvFUerQYq5Cm1mHVspLNynO&#10;0mumGAmaGLmbTAJUkexT3BcQ1ovjpPOs55eo3kT4EYAKlASr21ioVGcooKT0bfuOE5h0lSIP3aiK&#10;6jpGcMpONymQlLrMWkJQJC3g1nI6R0rqMc1Sb1lZyLKILpJxu6qYJWFpKCcMBZIEImFYK85QgZGq&#10;oWM0EZAiwtAisKQEliYlaaSpJhR5TkApjTZUDaO5Ra8jSKUvJoHLm4VTXHF1DiNxFppSQ6D334xS&#10;P4Lw8DpUMw7XyJrEAsLjjMnSSHLKVz9oO7NXjSKRCRasZw8qact0Sv2gALBJRpHEBar+gs0pdFKM&#10;S20Z0WjLjFZRWCQA7Myjm8tPVmV7biI68hiVqU4e6+CxDjnH4+pa6VpD+HWWCAQJS6qdx0Sdhal8&#10;TLpqcXanhqLfUYarUx0Ybub3wnAeDXSDrXb+2O15cBYTyOY81JRloiLpNGoLIlDG+FsavRsV8YdQ&#10;dN4PptwYeJ1W2Gw2TF+8hIHBEfT29WOYsXd4dEoBsH94HCNjMjrCiqMnv0VM7Cac9P+GAHKgqiqT&#10;sdcCu7OY/yYpyM8LYRTdB70+GcmEbHb+KcSc3w9Z3FwmRDXoclTn58sXOxAXtQPfff177Nz+V6Qm&#10;HWBMjVENFq0t/HezFSAu5gT6uq2qW42J3z3gAe7dv6oWMmrg78vJ+N7f3wZXXTVfNwpnAzYjJGQH&#10;Otpc6rUKeLPQ62WWmXo8fHCHuovr16/gMp3jjVtXkJ4p8w7mwdMos1X7WsMtlnI466yw1tXRAS7F&#10;/uATqHLpsOP4dqzeuRYbjhzE7z/9HK8s/x4vrZARHQIhH1hWHj6uuqL8+ctv8MmmXfhyl8z5twx/&#10;XeODhkRfDUwCJZkJ/qud+xBdVoXPtmzDfzL2avMIyvkn9YPz4FKwWuD0RAsBqJ2TYxrknsBuwbXP&#10;PkaTBkCRFou1+CulpoVR+Llerwe9TR70NLmVepWc6G10oId3FFF3Qy26qM56m08egpJll5RUp9uK&#10;9joLoWhR21K2u8xP9cx+J0Ha6aQEqE6J3ho8xWkSmg4BpwFem16pmWoiOBsJSZ8IRDMdo7hLBUcB&#10;Il0l5WEc99BBesQ1CjQp2XYTVj6VEYCM54Si2yh1l5rmgcnSpS9U9ZOOv4ncdJLSRagsG2aqppTu&#10;sYzukcdMjOCam6wp5X5ZHqorCmAiSM1VjFSM21adNORIQw3hKPWOCnA+OEqMljpHs5FukXC0MY5b&#10;lNPUwc2/sY53//qKbN40itBmSUVrRTAcCftgOLMJuqPr1Tji6uN0hCc2EYA+VdNNWE7tgC3AN9WW&#10;b6H2A7DLaBK6QnGBnsjjPghKo0h8IKOwtBCfg1fVCUbQAZ5XABQ32J4dq5yhJnGHbXKM56VUyvKV&#10;HYRbl7hAOsNOcYJ0iqJOusMOArBNVjkriIcnIxYzvR24/+gRHty7jurMs3Dn+aOhJBiu/OOoqwiD&#10;KfM4yqO28987D3U1xShLPIniiB0E4GEUxx2FLi0UPQREHX/wk1MX6OqmGS/p4HoHMXf5Bi5fu42x&#10;qVkMDk3TgXnpAH9E1PkN2LX3XUba1fA7+i26ekwoyI9GYXYwKstDkZ56BHZbDh/D30S/m45wFOMj&#10;vRgZ6EZZSRy2bXkf56N24tDeT3Ds8GeIjtzGGxmdMUFqrEzHpMzaMtpMhxiENMLSUpON7vZG/PT4&#10;FqYuDKO+3sXYTRfs1hNZjzA81MPIm0aAxmHL5s8IRuleM8qYLtNjleLGjYtqvsLh4UE8eHgbMfHh&#10;WL91Dc6GnsZ97l+6NIe+gQHMEoxdw934ev0avPLJJ3h7+TLYO6TB5SdMTI1hyQ/fYemO7Xhp2XIC&#10;cKWKpy8SftKxWRyeOMA/0Qm+tHwVZAqpt1avw8vLv2NU3KigokFHWnl/9+libDsbitD8Yrz93Rq1&#10;PKZ0WZEV4bS+ftKpWZ5LA+xCaZCTbc3BPXvNs1oIu38mzQX+HAQFehoARc8NNLsx2OKBlAPNdars&#10;5xdK1NfsUeppqqNLdKObdxpRV4OLbtHJbRe3nYSiAx0eu9Kz+yLZb3fXKnV4CFKPlcd86mD07hTR&#10;UYrj7HJLKa6TsCQcRR2M4lK2EYoSxwWYrbWEJtVRy30bHScl0dxLUDYQkA2Wv1U9Y7iL0HMSdh6T&#10;AJNRXDlHAaFPHonYyjX66jFdxgIlJ485dL5I7ZyXco50jVIXaSMQLYzVluIMmKmaojQYClKgy01m&#10;yWhVmAGjqCgLhsIslgRmKSFJ1UgLOOObqbQQlooyWCsZvwnNWkK8mnCtoBvz8EfVSCfgNeUpl9Ra&#10;FYCW0pNoyjqG+gQ/1ATtRMXRdag6slZBUIkANGkNJf47YaYbNMsSnQShrFWsxhY/AaEMq/NHI0HY&#10;FHcWTdJnUKbZEhdI2LVmnUczo3FzRgRaMqNUVxcZW6xajgWSLEUtWdFo4X5rHqNuPl0hP4MORuYu&#10;fh5dRXR9/Cza8lPQUiAukrDMS8BMd4tal2N6fAg1GSEoCd9N0GdgpKkMzvJIOIrPoEkXBzz2ORx7&#10;ZRqSjv+A6tRTdINHkRW6D628wbo9TgwM9GFkaBhDA8OMsAO4dfs+xiZnMEgn6K7voAN04FTAj9h/&#10;6FMcOf4lDh/9AkuX/QrFhSGw1xQiIfIAXThdZglBXFeEgX4vHdsNNYKit6sRiQknUVEahvDgjYy9&#10;6+F/bA3Sk/3gcmRCX5GoYnGzpxLO2kKUlTEO16QQgifg9VTx/d9Fe5tDrS53/95tpCYHISUpCDPT&#10;Y7h5bRb+dOynT67H6dMbkJMdjv6+OnQyBpv5Xe7ra8X09BRu3rwJB93umo3fIiE9is62Q43+uHP7&#10;Nk6HnMHXG3/EF2vX4OXFX+KVpUvx+vKvEJ6WAAd/g40d7Vi6dTt++cEnhBMjpURZwukFQujPdHYy&#10;35+A4Xm1GLrEYomdElMJHmnAIFjEzf2W4JNYeSo1C/vCo/FHtRyubwKDlwWAK+nY1LZ0avaNGV4I&#10;uIWg+mdgewJHbmul5u5EC6/VgPfsvub4NAA+K+UA+wR8rQRga/0TaQBcKAGhuEUFQ0Kw1yuOsW5+&#10;3/V3EhBKKedlW5M618htqnu+7BKXSUfZQ5cp6q6nCMme+SjeTUB2E47dLpb8skvZ5fTt+yI6I7m4&#10;yXm1O6qVBJitBKSK4IzfAj5pnPFaqyhGa8YFcZIaDKXlW7Z9TnLeUc5viytULdrz0VmBkKVA0V6V&#10;pySdym0VOYzP2aq0sDSXZdE1ZqmyujQTxhKCsDhdlQa6JAMdkpQ6gkJfmAIjo6Se0dJYkEAApMBe&#10;GI0yRr3GyiS0mjPV0LA2AtBbfhLekuNoKjiGNkLCk3YcJsYn44mNaiU6aR22UDXcNjISV5/ZgxoF&#10;wKcQlDgsEFTT8IcdQx1BWCddZugGJRKLE2xOC1fw82ZGKsBJA0mbuL6sGEZlgSJFKMq5JqqR8tIF&#10;tuQkEHB0evx72vl3SdlCJ9nMv62JUbiVLrEpKx4XOhvIl9uY6O+CMSkSdsbiS2MycuExHIZ0FMXs&#10;wEQzAcL/HlJuQx6yz65H6bkdKArZSABuR4vLALNVTwi6MMD429bajmZvG+wuDyoNNTBZnLDY62Fz&#10;OpBB8EbF+hF+yxEQuBrxCQdU15X+HjMqy6KV8/O4S1BZlYjuHjtGxzrR0uJEXv45hISuI7hk4fMD&#10;MPL8BM8ND3mRlX4apYWhCnghgRsQeW4LRofqCNM0VBaHYeZCFy7NXUBBdiQqiiPQVKenA4xXrbnX&#10;6NrkbzXXFGHv7pWIjj6KqMijiIk+CZlyq7nFjpKSLFy/Jv0jgdHRQWTlpMBJk1DrMhLstdizdycW&#10;rVyJb7bvxJsCLcLrTek4vOJrNRvRt9u3Y9GadaqxQo3TJVBkFIZA5iUFrVX4cNNWBUa1opu02vKY&#10;TBf1Gt3dn+kWf/XZYrxAAG47G45z2SV0knvxH+9/gD8u/upJ3JVxwgIrH7wEXE8h9XP6OZA9e+zZ&#10;c0/O83UEyppeEwDKuQXXCQR/DnwCRO3ccz7ANfwd8H5eAkFGZEpzh89ua2DU4PfstnaNJnlcTxPP&#10;z0fuPm73eSmCsZ9RvJ/H+xpEdvQKQHkX76G6eVfrrhdpwLQpdRGcEsF9cdwXvTu0+M3Y3SYt3pS0&#10;fgsYNYlz1PS3UZsOkjFUorXbKI5x3jXO1ymquEw5BIYLgahic46SgNHC0kQg1iyUxGclidKMz3SS&#10;VgFmaQaspYRfGYFhTIaLDqWOP5wOWyY6TJHo0J9hDD6JNqqFEGzI9UNHeTCBcwZ1UYdg9N8OnaxF&#10;cmQzbBKD6QKlw7T5zG6fE6R8kZjSQBhMRxh6BE6ZgJUQdFOeuDNoEBBK3WBWlOre0jbv9LwEY0NS&#10;MOoSzqIhNQwN3G8kCJsIRlELf+CtuQK6JLQQes2Enzc3XgFQHGBbYSK8hGSHvhijLS54DSWopdt1&#10;pIeht64aVy9fwPBIJ5pshfBUJMFpzEFvswXVOeHIj9mP0oTTyA3dhuzQrQRlAXRVJWhq5I26u4cR&#10;swFN3hbCwYum1k709o+ip28YzgaZsbwaNlcVgkN34tiJ1fB4ihASvBthobthqs7Elcv9GBpuhMvD&#10;1FBPN+eqQJVeZofJhNmUhVN8zJ6dH9PxxeHh/ct49PA6ztK1HTu8BOcjNyM98RDOnPgeOv7bTQw1&#10;wFgazYhuQm9HHXLSziAqZBuKc6JwZW4EzfyOTzOayvrBMpytqDAVl+cm0NlexyiejVb+LouL8xAX&#10;H4aurmZMXxjH3Xt3cPPWa1Jp1wAAttZJREFUNfT1t+PIsX1w8OZfVJKP77ZvxQc/yFq7y/DnZSsg&#10;3VaktVYWNt8TEoGPpQ6PkNIaDpQIDnF5MhTuvbUb1ba01r6iJLNEf43ffvYFXue1O06fQ3huKbYF&#10;huH5z5eqRdBe4POruMvSJ9n21dv5IPj0tRaCTMqFx5499+w1Gsyk1M4t1OvUG/PXPKuFLlBzglJq&#10;zzkPQJ8GWhuUtO2F5zTI/ZyePa/B7Vngadf+nAYo7fHqWLOI29SA2q7nD4CwFHkJ0/nn7xYoMpL3&#10;CGRZiqvsJCw7CEWtVLHbzSgukVxiuNvGOG5BG788rYzWzQ7CkI6xeV5yTPa9hKQSXWSTTY9GwrGJ&#10;sKy3VKGegPTUVKBO6hyrywlFAaSvflH6RLoMPjAKICU+2whGa1WBkoXR2VcWwlzJYzxvrsrhdpbq&#10;9ygdxmu57dSlwV2ZgMYqxk1LKgGYhu6aSHQTgB2VJ9FecRxdVafoqPxgS9kNT+YROM4fhjXsIOPr&#10;OVijTzAab4XBbxMBSDd4eieqT+9Gtf/8xKt0hOZAKX1ArJWuMyF+cIQdgYsgdEWeRH1coGoc6aB7&#10;ac0IIwxD0ZgUSjAGwX0+APaoU6gjJGVFuUa6RG+2zwl6s8/T8RF4hJyXMBQJBNsZizsL01U9YCed&#10;rzs7CcbESHgEjMWMa5kRqIoLxnC7G3fu38aV2WlUJAaiOGIr8sO2oCT2ML8fvrqzDkcJEk+uU3W0&#10;RunWZKlBg9uNhoYGtLd3YmBoHAMjkxihhoYn0NjagaoaI4oqCpFXmIBtu5bCwBtMAd1dXs45XKRT&#10;k3WBy8oTcZkgdNeVq2FvFy4OYG52hK/5EzIzQuF3aCkCTv6A0qLzqKpKx1n/9Vi35hUc2PMZ7MYk&#10;2PSJdITh0JXH4vShb3Hu5FoUZZ2Fk9HeZc1BeVE8zNWFqmNzVnosnHYThoY60dPrxe2bV9DW7ESL&#10;14afHsv0XI9RR7eXX5iB9g4vHj1+jLGxEczOTPF4Ldo7vWIM0TbQiyXr1+Hdb1fhDTq4V5cSgotX&#10;4M+E1fvfrcfzny7BH75Ygj8vkU7NK5XzU5MQEHZvy9x9jIPiDl8kdKQeUAC2aPsubA8Nw4nkdGwN&#10;OIc3vv5eLXIm519QrcACSYnK3xIoMiLjaWT9R/q5838Ds3nAaYBaCCspn9WbsqDSyh/UUpeiN0XP&#10;AE+DnpQSe7VzCoAa9BbqWTg9Kw1SC4H1BFzz2wsd38Lr/pH+5j3wzjfQ2oh+UYtI3lMD+hjV/0Yt&#10;fG4+VmDYLTCcf02trlLUWe+rk5Q6yy5CsoPbPvng2E7XKHVIbSK3VUmOiVroGuVcK8tmRm7fvmyb&#10;0EgoihoEjBa6Rql7ZNlAOHrm4eg2lStAilyM3i7u26UvpMgo9XxFsOoJPBGjnY2qFVDyB+00FjK2&#10;l6ghYvVVhJ81C132DPSaI9FrCEQnwddc4oeW0mPorDyNprzDqE3cA3PUPpSe3ABn/HEM1OSghT+2&#10;CoKuTFqJT+6AgTKeIggFguIEBYQBslQnt3mdTLJgDZJlOw/AJkt1EoINBJ0nTnQG7ljG7bizhN9p&#10;OCKOwRrO6JwYgvq0KOUABYL16eGM5HSIGVFPwCeluEEVhwtS0crIX88IPErHPsxk4aL7acyPhYfR&#10;uIaQnWL0e3DvNu7cuI68iKPICVgNV0Eg7IVh/JySMDjQjfLcaCSdXA99QRry87NQXs4bj8NO58bv&#10;Rt8AJqZmMDY5h9Hxiywvoq7JC53JiOKyYuQQxMf9N8Dv+Cr4+/+IpET+Hc5ilBaHw+nIhJNROP78&#10;ccZgfj/7OmHQFaGHcd1qLkJm2gkc2fcl/I/9iHOh+9FUr4ON/z6Z6YEoyAhBVvwxJJ4/iGpDPDK5&#10;HXLye5z2+5oQDEc7/67ODgesNSUoK0lFfZ0RU6PduDjVz/dtQrWxgE5TOkKb1NjfGzdnYNAXoKws&#10;A7e5L//NXJxWkfjOndt8DH8D/d1oa29FLeFvbWxWMrnqoautR1qpATGpBQiJT8PuM8H4fu9BfLJm&#10;Pd6VBdFXfosXltAxfvEVfvfJIvxh0RI6wO/wwdpN2BgQjJ1hkVi+7xBhtxK/4TUvSLwmONRszwSX&#10;QFQAKk5PwW8BzBSgFgDtb47PS/Z/DoSyLXBSq8fNg0+dY6mOL4Chtv/mk/JvwbcQgAI/qb9cePy5&#10;flXvR8D8XT2gb19Kn57CStM/Apsc++fOT3vOp1r42up15T21zYvbArr+Vvffq43OkCDsbqYDbCFw&#10;1WvLexA1qO1uOsZuxupuRupORmpRF6O2SKApcHxWT0DJ+N1OB9kmd1spCcY2OshmlwVeRuomh8g0&#10;rxo0MmI11lajodZIOBpRT3msBpYCS5YEpdtMSBKUbspFULoIzDqzTm1LH0cZRdNUq0ObS1rAK9Bs&#10;KkSPoxBdtWnot0Wjz3gWXXSBnYYAiqUukAA8Ane6H6ETgIqz25C8ewWqoo6ipTIV7eWpsIUdR/WJ&#10;nXSBjHqEn0DQdFpmlqECeFz1H9ynptyqUfWF0mgiMKQrDDvKaHyC8dofLsoRcRL2sGOwhdItRtMB&#10;JgTDkxJB6IXBwwgrpZuuUVyhNycOTdkySUIsGqVukPHXS7fXmpeE+uxEXJ9fPW2Y/3aOdMIzLwHV&#10;8f6M/Gm4dGFSjfUdpBsqiD2ByqxzKIo/CV1BmBrk76jOR2rgLuWuZbr5hiYCympGvYc3wp4+Rt9h&#10;dDP+tnX2qyjc2NIKm9OOUoIyrzgDB499jzOha3H0+Ars3r0YDXX5SEnYR3f3DWLDdyAzNRBzc2O4&#10;d+8eystysH//KkRH76fT+wJ7Nn+E0T43psZ6UM0b2OSEdEC+i8LsCGQTpsmxx9FQX8VrXMhPD4C+&#10;jFG43Ym5S7KI0S00esyqy8ptAu7G5Sm0ex2oqS5CcVEihvtbCEYzHHZ+T9wGmPS5KMqPQ19PAy7N&#10;XuCxWgwOdqnP7eaNm4RfC5z8uxq8zXS58nd2obW1B63tPejoG1OzsfcNsBwcQ1fvMJp43OFtg6Wp&#10;GeVWF7IrTQhJysCegBAcCI3A7sBQfExQ/PHTL/DfdHy//fRL/P6zJUrSR/D31B+/9EXtl1ZKHaKv&#10;0UNNMCDQEkiuIrQEVCINVnRrAigB1cK6utfp4F7/dt71yWpw8lwLzovDU8cEcHxudUyeXxZZEmCK&#10;eEwkr6dBcSH8pBQAimRbQKiGwvW31mGgjQBqc8+XT7efgkYgtRBg/2dp0NNKzd0JcOU1fZLn9pUL&#10;X0+9vgLh/GO05+Sxn1MvASr6ueNS+h7vg/UTMM8/RtTTzDjNYwsju7Yt5cJGnA4RY3a7gJEuso1Q&#10;bCUQRb5t374AsqXOOg9K/igJRQGkbPtAqQGTbpJqqKVsvIaR20WHWF2Yhr4GC7qkI6yjHF22XHTb&#10;YjFYG4m+mnMEH12g8Qy6TMFoqwqmI6QzrCZcSmNRXxAFffRhFJ7ahPLIIyhhnHUkB8MefRy1IQdU&#10;y7BMtqo7tonlVkJxh5qC33qaDtJ/D8G4g1GZTpGR2UQQWugIrXSE5rOEo8RmVe6HKeggaqXhJD4Q&#10;bsZgZ0IQnBKNGZHrKE8KXWB6jFJjxnnUZUTDlRkDT04i7BmxcKRGo9dlxa0rlzHQaEct4ektOA9d&#10;9FEUnj/F74ELk/2tvAkYcfPqHB3hTVgMhao+7dGjuwoAPfz3G2Bclnh69fpV6HVVdHJOuFx1aPK2&#10;on9wFN7mDrjqGtDIH3wdXVKlrhJlumJExh1FRMx2nAz4HolJR5FBZ1dSEISCnFNISzqGencZRkc6&#10;1OvMzozh2NG1WP3tK/Db9xWSIvfzBlaM/k43ggM2waRLx2h/M+IiDyA34ygGehuVMyumYy3IDMDc&#10;xR5cuzHFSO0m0Aju2AACtwqTY+1qQtSigjiYDJlocPHfu9WJyZFmWIzZKCuMh4dRv7YmF9l01S7p&#10;LtZeR+C34fbtW8oFyrRXFy6OUzN8/h70KOhNYGDYt9hZ74AMBRxBV/cwerpHlHp7R3mTYNkzxueS&#10;Wdkn1HIV7QSkt3MQtvo26Oz1yKyoxvmcEgTEZ9BBhuFgaAwOhERj1V4/fLltt5oHUBZAf/3bHwnG&#10;JfgjnaIqFy/Dn5Z+g79QMnmqjBiRhpc3CMBXeO1r360jsMRNEmir1qpFmDR4CeAEWiIFPQGnmiBV&#10;1hYWyAlspRQI+iSP/RuoUgufwwdD375Ic4LzEfgpbESDbY3U031NGoj+/9HC5/mb559/PZ8j/PvH&#10;Kc07Qg1wz+7/nBQEFzjQJ2B+9pp/AHm5XgOnwFBgKY5S3GOn1DdSyiUShgslMFwocYFOU+UTMGqQ&#10;FCBKqW230lVKX8g8xs7a/GiYs0LQakhRi4X3Oc5j0BGJfousknYW3TVB6LFE8liqWjPXy2jo1SXB&#10;XRRDICajOvIQikIOobEsHc0V6WjIjYTx3B6UHNkAb3IQY+5hlB3eiLL9a2E8vEm1HOulntB/uwKj&#10;nqCUqGwS1zhfdygS96j353UCxvCjBCsdYcwp2KJY8n274oPgoCu0Mxq76Qzr06PRkBbD/VA46AJv&#10;zo5jerAbtVlJ8GTyB16UAUtOAtp12fCUpMDNGDjG6GlhRNQnnaWCcJdOTP7rozvqJPBkAaDrBMDQ&#10;cA9s5nL+kFvx06N7GO7rhcVUA7vNzh95P6YvzPLHP4AOOsKWjk50yKzILc3QVVcigjeEPfuW42zI&#10;bszMDan6vMKCUNy/M4VaWzHy8sOQlRWh3N3URDtOHf8RP65+C0Gn1yAuYjPWrHoR/sdXIuDY19iy&#10;/g1EhGzC4T2fI9h/FW5dG8ejB7eQGn8UecmnMNjpQr2rEoU5Ucjnv2lpbhDiCUsZH1zKf+cSyliZ&#10;AkNZAiqLYnlNELLpHE36dDVtlt2Sh45WC+7encPMzDiuXJnDDbq/ltZm5QgvEoDy3ySj/tjYBUxO&#10;zfJvv4QLFy7j4swVTF+8rPZFU9NzTzQ5eQnj45cwPCpLUBCEvGH09o3yc5bF4CcwOCLHfStC9vXL&#10;ImeydO4YWtoH0dQ5pGZMN9ibUG52IzqTUTslE37nYrDTPxjrD53A0u178L40slAfrduk+h/Kokky&#10;8kTgKE7yD4uX4nke+9NSqVtchb98Pd+HUBpSBGzfr1XT5Mv6Im+q0jf8TRZWF5jJ2iM+9+mDmw92&#10;/1iaC5RrCUBfHZuUg21NSgOtosYnehJHWWrQUE7uZ4Dxj7QQdlKvt/D5n7zOwvo+PmYhpOT1nmzP&#10;g0+D30A7H7fgmMgHtfnHyHM983z/j8Xn6yX8njjGeflg6J4X43Sjb7+zUQDpIgznXSPlthgoIwHI&#10;OM14rYFyITClcabDZYCtOBbG1OOwZ5+CtyIaA440DNXFoZ8A7LOGodccQvidQ18to1FtJjpr0tBp&#10;TkGzLhZu/ohLCLqi4P3otZQyOleigXCpzQyFNeoQSgm4ev4QWxmNXZlh0PG6kgMbUHlog2pBNjES&#10;Kxd4giA8sQOmU08hqOexyiOboTu1HYbAPaimM6wJPQxT6CGWR2AJPwFrtD9q487CFn8WzmQ6QUbh&#10;hrQoWGLOoFtfCOZa3Lt7Gy7pLJ4SBqv0N6wugUX6Bzoqaebu4ycCzpKfhGpGyYqYw2gyMmbSYTkr&#10;s5B0Zj+aa8rg4HP5H9qIHLrPajq6FkZgN8FnMVajzuFEg6cB6emZOOF/Gn7HT6BCr4O9zonWzg7U&#10;Om0ICDyA4ye3wFmnU+tp1FjLUMWbiMz955DFiXQypjcNhw6sxo4tXyDgxA+IOLcdO7d+jB2b38Xx&#10;w0sIrzOoKgzC+bAfERO6Blmxu5EZvQvF6cGM6LkwFhL6VfGIDd2JkFM/IDl6Hyzcd5qzUM1YXFlw&#10;Dm5rDlwEnL40CabKVLrJDMSfPwYrXd/cxQHoKnLQVF+DFq8dt+/coNd9hPv377EE4TWC/t52zM1M&#10;4dLcHEE4h9lZmcr/Ki7PXVe6cuUmrly9hSvXqKuyrekGLl+lg7xyh3//TT7mOmb5uBnqomjuKmbn&#10;rvE5rxCkhOj0Zb7eDG86UxiiWxxktB6cB2NfP0tZo4cQ7RueRhfPtdOJeruGGbe7YaajrG3uZuR2&#10;I19vQWqxDsHJmdgXHI5tJ85go58/Nh0/g2/3HMJXhObHa7fggzWb1MSqv6OjFP3hi6W+Bhjpw0g4&#10;vk6Aid4k0F4n0N4gZGW5S234m1Yu3JZSk4rAC8Ekzm/hviYFu3mwaEDQAKjOs/xnevb5RAtf6+m1&#10;sj2/z+fvpQQy8noa0BZC7llp7+1Z/bNz/99IXruXDlGVC6QBsFuNpPlbdXs98yD0QVEDY6tbHKIA&#10;0aWc40J1SllPZ+g0oNGcC1dxKDqMUei2pGGwLgvDngQMyuJDEoOt59BtDUdPbQKjcQbdIF1eJV1W&#10;7lkYGecc2SHoMBczYprQbC5DXXk6bDlhdIFhqE0+i7K4U6pxpYEQbOIPz5URBgPdYvmxrag6vhkG&#10;f8ZkujyT/25GZF+doOnMXp7bilKZkYZO0MA4bAo+BLOAL/QozOf4o408CTNlifCHjcBz0GnWpYSg&#10;gXHYGR/C+JuM6zMX4aitgdNQjOmhTt4UKnFtagiD3U2wV2TiwZ1bGB7qQ1nyeTRWZGCywwpbSSaK&#10;zp+BPT0E+vCDCPxxEXSEa21VDqryEpGVEo+inEyYK2UMdw0hokdibBz27dmL5SuWI/TcOWTnZCM6&#10;JhoJiYmw2GqQkRWN83En0Nwmk4j+hJGxbrRwO4Nx3SWTDphzEBt7GJvWv4eNa97GsYMr0dnCm5M5&#10;HYH+3+P0sW9QlOWP3NRTiA7egPNBG1AUfxA5oVv53k6hwZCK+NMbkRV1AKUZp1GU4ofM8/tgLKHj&#10;y4tBWuwxgnGXWrdEwGcxZKPOXgmXvQqV/LuvXp2i031AN2tEc6Md16/P4sHDR4TSDJ1YG24RhgP9&#10;PRjjZ9XX14PBoRG6v2mMT84op3dphgC8dJNwu43L1+7g6vU7uH7Dpxs37+LWrfu4cfsh9Uht37l9&#10;D3du3cb1W3dx7dY9lvdx7eY9XKWu8LGaZHSNEuE5d/kWgXkLF2Zv0WkSnjPiNC/TXV7C6MQMhsdm&#10;WM5hePgCBoZk8TOpj6TTpLolmtNldtBxtjOON3cNwtHUDpOrEUZHEyz1HcjTWRCZno/A+DQcDovB&#10;6n1+WL5jLz5auwEvLlmO15Z9hz9/sRx/XLQUf6Bk2v7nv1yuAKnqIhmFZVyzwE6m8VKTIVAy67VI&#10;AVCD1P8zAD593FOA/a18j2cp9YoLSi2GPn2Np8+jHdNeT2usePK6C9/D/DWatOPP6p+dWyiB2j86&#10;vhB6CyUAXAg+37BCApB/o0BQg58ATyufah588zG6o1FcYS2a60xodRFaFZForGLkdRViyF1ApWLQ&#10;Gcf4G04wnkOvLQ5jDbl0hvloN6agne6lsTwG7sIo2PNjVB2i9I1slaGE+lx4KpKpeHj5Y7PRARpS&#10;gtFUngJPWRIBmYD60jg46VwMjLblhKD+JCPwKTpBgrCGbq8mYDeqjm5B2ZFN0EkkPnsIlnNHYQs/&#10;Rh1X8LNGn4KJIKwOOY7a6DOojjiBmoiTqpHElUS3lxqNO9f442B0teqLce/qRcwQfnduX8EIY6yt&#10;JBuPb9/BvXt30OFx4uJAF67PjePazBjqKjNhJQBbCqOR678VxTEBuHn1Mq5dmUFuVgYy4ngD0OlQ&#10;Q/jpy8qRlZqGgpxcREaEo6ioEAX5BYy0WTh79iwyslNxnFF+597lCAo9iGoLbxa9Tarl+f69a3BI&#10;l6gWOwF4BAEnVyE8+EecPLwCGcn+6GnVIy1pP44f/YLObwPMpnRMjbiQQ9CFbF2EjKM/oCx0P7JP&#10;b0WKdEzPjUGjpQgl0kqcfALtnhJ43RXorK/CWLcdVUVxcNeWYYQOd+7iEG5cvwinU49LlycJwPtq&#10;wta+Xq+a5l7+6+nrQgPTxq0719DT3Ya+zjbUe9yor29EU1MrGpva0NrWja7OQfT2DKsoOzR2EaOT&#10;s5iik7s4e53gogO8TtDdvo+r1I0793Hr7n3cvksI3n2IO/cezwu4fe8n3BXdfezTnUfq3E1uK4De&#10;eoibtx7h5k0+D8EqunbDp6vXCVDRVW5fuYsrl+k4Cc1Zgnn64lWMTwkoZzEizlJi+DABOSRRewyd&#10;3RLH6SgHxF1SwxfR0T+Bxu5hONt6USLrg1c7kFJQifQyI2JyihFIV7k/IhbLdu7He6vX4eN1W/Ga&#10;dNlhxP4zHeSfFy/D88pJLseLjOP/FIAayETPQkED4D/TU+hRUs7Ld+7p6yjNOz9tX0Grjc/DUsDz&#10;cxCTYwv17HlN/+zcQv0cAKWS/YnTe0aqFZmltDQvhGCP7DfXK8e3EHgLYeiTU8XfhSBs89jRIkMC&#10;PTq4GX3ryyMx0lhFyJUyJtIBOlIw5CAIa1PRb2PsrU5Cqy4BXTWpaKmMQ31RFLyl8XSNhRhsdqJP&#10;WrylK4+1HF5TLtxVyWg25qGH+9VpoTCmBMJZEANncRysOeHQJfjDHBsAR/QJ6BgPyw6vRSVhKI0i&#10;JgJR1ivRiUskPGqC/WANO4raqOMwRxxFDUFoiSTwWFaHHoM+6AgcCefgSY+BMToANkbV+lxCu9nu&#10;u5l0taK30wuzrlCNyvGUZMFVlo/ZSV/L8J2rs/BYjKgoLcToaDdG2u0w5p6HsywVRjpWY3Ysutq8&#10;9G6PVZ1YdGAA3aCMw65AZWExjJUG6KsMSEhIRHh4OONwOjIzMnCObjAtMw3bdn+Hwye+xeadn2Lb&#10;zsVITQnCLcL58f07jJ0FOB8TgvS0cOzc9hmOHvwc0Yy4fvu4vftznDj8JU6eWorSnBPo6zJjerge&#10;hREHkLrvG1QF7UYlFb/9KwI/EJeG2nhDtMOqS0WtLplgr0JhRjiizu7hja4SnU0mDPa4MNBdj8G+&#10;ZsbbG4y7TsbaccbZSegrc+nsenDr9nVMjA3h9q0buP/gAVpaG+Hl92mgqx0drc1oa2lGS1MzvA1e&#10;Sma6aePztMPr7UBjczuamjsJdWkd7kdb5wA6pFGELqyX0OkfncYwQTTGmDslTu7yDcwxNovTE9cn&#10;oLxx5yFu3RP4CSAf4vZ9bj8gJB+wfPgY97h9j8cW6q5A9O4jRne6TMLy1u0HT3Tz1gPCks/L8hoh&#10;evXGfb6WuM17yrXOzd2k271BZ3kNU1OXMSYLnY3PqnrJYQJ9ePQiwTiuoDlMgA7wb5D4LStCSv2k&#10;tb4djpZeVNFN5tBJRmUUIDgpE+EZ+TgcGYs1h47hOV+Dx1MpAAlQNJAJjOZh8AQ0Uspx7Zp/IAWy&#10;Bdvavra9UAsjtdrXXmeBFr6Hn9NCcP2/JQ1+WqOHbC885gPgU/h1NzL21vsAtzACy/azkjrChfDT&#10;ANgqAKw30LUlwKuLw0izAWNeA7qs6Yys4egyJWPYkcsonIVeS4Zyfq4CqUsLhC0rCM0ViXSK5Rjx&#10;OjDgdaFHOoW7ZJ7HEngMuWi1lKHTVo56XSYaKtLoGjPQUJYOT3ESzOlhqCDMygJ3oeykOL3t0Afs&#10;QvmJzag8uhFVslbJ8W3QMQJbzjH6hokIPG4L+MwRx1FNKBpDjqL89AE05cVhwlaGiuDDql7QkRiE&#10;Uqk3zI4D7t7Anfv30cIbQdF5ee/n0WbMh7UkFc0OEyNkCWpyEzDc7sJQpxPWogTMjXbi3q0r/Kzs&#10;/M5I66+EV+Da9es4dzoAIUeOoiozB8VpmcjPykFKeiaSU1MRHBSE+Ph4xMXFITIyEpHREfjyq79i&#10;9dr3cfjoKsTE+RGUwYQGXXuHF1UVRUhJiaPDakH8+RPYs+09nPP/GpFBq5EWtRnJ0dsRH70T0afW&#10;IO7kesQcXYeMExtQGbIb+rADKD+7DXGEoac8CTcuDWOIDk5flIjynAhCMAv1tSWwGrLQVl8Nj70U&#10;DY5i1Bpz0NpUQwBewbVL47h/8xKG6fbqndV4/PA63dMMcjITMDU5qP7q8fEhOKwmJgYnWj11FG+4&#10;jQ38bJooLzq9XnQ1t6Dd24z2llaqjaDsQHtrJ9WFVsKwrbUPrTKLeXMftweUWtqlwYiQZCRt7x5C&#10;d790oZl84iLHpuYwwYgt9YSzV+gmpS7xxm2C7B7BRhd55wHBRwASfrfvCygf4u4jOkcRQfl0W8Ap&#10;EJVrHijduqfpPh3mvSe6QSt6g5FcoHn9BiFJMF+9RkdJZznDqH/h4jVG76uYpqMcJwjH6SalvnJ4&#10;ZBojo7OEpU+DozN0mBcwND7HCD5JB7igAUG2/65BgRBQsFtwTIOD5pgWHvt7ybl5EbByTAFuIRh5&#10;fOHz//+iv3/d/3f09wD0RV/Z1yTQEwkAuxoIvHn4SQReqGcB6Gs0cbL0PbeUvgYRmWHHAK8hGW0C&#10;O68eww1VmPSWo9+ejjYCb9hVhIn6Ugw785UDdObRzTFe1RWEo7kyCX32Eoy0ODAk/0Z83h6ZeMKp&#10;Q1NNCTocOnRSDXSCXnMhWhj/pK9hA+EoEy8486NRHn4AutA9cNERWqKPofLsTpQc34iiw+tRcXwr&#10;DGd2o+bcIVgJSwGg6YmOzpcnYA4/hdKAvSg4tgO2qABYYs6iNjkSdfkpdJ/RaLdVYW68D9dnJ/i5&#10;OVBvKCMAy/l3xKIqJRauwiS06/h+ShNRWxKH4qgT6PWYgQe3MEb32OayKQDKf3Mzc7gyM4sKuryQ&#10;XbuR6H8GmTFxCA+LQCyhFxsbC39/f+UGZTshMQZBISfoCmNQVpoLA2FrNBSjvLQIlhqZ+9GAwcFe&#10;OstrsNZU4sj+r5AYuh4Z0duQFb0ZeYl+mOpzICeYN4qzdMfRx+l+/WCOPgI9nWBF6HbUpJ3hZ11G&#10;h+ZCa6OF3wETynIjoCtMJLR0uH1pjDeBa3R+DbDoc+AwFqAsPxZ9PY2EVi2aHEbUWarQ1mjDbcbi&#10;2zcuwVxdRNfswXVZDP3eTdwgFD3WGrQ4aynePF0+yXaLi8dcDjQrOeGV0u2k3FQ9Wuqb0Eq32N7k&#10;RUdzK7paOqhOdLT1oKO9lxG6T6mTaicUVd/C1l46zx60i4PskiU/CcgeGWo4hv5+OjFZ5GtkBhPj&#10;lwkjAmn2Et3kFVy6RoDfuEWnR1DeuasAp8FOQPj38gFSynsaOMVpzrvPO3ycRHWykfH6Dm5cY3S/&#10;TbdJ+N65y+e/cwc3b9/F9Zt0r3Swco1ylYzfUxevYGxiBuN0vM8NdjQ9Ad/PAnAeLj8HmYWRceH5&#10;hY/R9GRfynnwPakL5HHtdf/Re/i5YwulvfZCqZg1DzDZ/kfX/TPJ4zV3pkkDnzg33+gTn/t7EoUX&#10;QE+isFZq4NNi8M89n3KAHivaXXo0GVLRZU7DeLMeQ+5yjHoYBetyGF/T0e/I4X4R9wWEJagrDEct&#10;HeCIIw8dxnR024sx1Oakq+fny895gFG4R+oW6ca66/TodhvRTCfYSPAJAFvNJaql1V2VjrqyBLjz&#10;I2CIPghjlB8sCadhjj8KW/wx6IL2oOQo3aD/DuhD9tP10QHS9VkjThJ4xxUAa7hfEy77oqOoDDwA&#10;e3IEmnX5mOhsxF1Gu25bJXLoEjPDjmOir42G5jEeMXpOjw7CXa3nMf7IbHo6xRi4dTkw5cUzroeg&#10;IikYAw3VaLdWoCw1BiOM0PevzMJeWYrJnlaM8nMtDqbb23cI5/2OI+jwUZw5fRr5BQUICQlBWloa&#10;cnNzCDwdTCY9oVdF6JWgpDAPuvJi1PB4o8dBBzanhqIND02qSBkfuQcBe79CQdwhnNr+EUpTz+Dm&#10;eBfMSYG+LkARp+CQm0H4QZSe3Q5d9H7U0/21OSvQVFuKsT43gcOYb8vFcDdvSK12NNPZjfa2or7O&#10;AJe9DLOjHXCa8mHn3+Z1m2DX56KBTr290YzxoU78dP82mj01KM1PwIXxfjx+cAez0xNwW2rmwWdD&#10;W52NpVVJehs8gaGCo0NJtpvn5XXa4HWIuO8gHB0ugtJNedDibuB3kTAWSDbSSTbRRTJSdxCSnYRk&#10;Z2c/AdlPx0xIUh2M1pq6CcbenhHCcRjdErV7R9DXP44BcZLDU3RlFzHGOCvRdno+cs9Sl67S2d2k&#10;22M0lsh8R+oc7//EyM97xSNxjA9x7/Fj3H/MY9SDhz/h4aN5cfuBnH9EGD64r3SXDxQo3lWwZBS/&#10;S6dJgAp4b1IKgBoEtVJAMdD+z+HyrBZep21rj/87LXB/vpL786+nAXAh8P7RMW37H0mgJ2ARyGjR&#10;VY4tBLemZ4/Jvub0NFAtjKq+5/PVBQrwVL2fEsEnEFwAPs39aXFYWoF9LcF/G3+lAaSdTk0icKcA&#10;UJdE2BGAjYyz7mK6Pf54nNnoq03HgCMLo+4CjHtKMOYuQbs+Cf2WTAzb89BalYRuSx6Gm2vpAPn5&#10;evnvwbjd32BDe20FevjcfZ5qArEabfyxtVroCq10X2ZZ+CodruJouAsj0EjVJJ6EMz0IrvQzsCZI&#10;h2p/Rtz9KDtFFxi8DzVhh+l8jtPhnWL8PcF9xmDG4prQY9wmAAm5gsPbUJsRi3vXJjEw0AinzHoT&#10;dhqdpiIMtrrQbDMpJ3Pj1lX0D3Tj6uU55eqGutvVUMObVy7g3u2ruDjcDVN6JKqiT8BE8LTrMmDL&#10;iYEjPx4NpWlw5MTDnp+GNn0VDJHRSD92FP4bN6AwMZkR04X4uAQ6vyQUFRYhPzcb+spyujsjas1G&#10;WOn46uwWDPfzh93Wgnq6pHt3CZjZq/wB9yOBUA89uBLmNH8URuxFc3UmXzcJerpc6znG/oD9KD22&#10;BbqIg+ioScGNUQcu9rt4U7TQ2eWjo16P8txzSIzYx++8Gdeme/gdtaoGr/GhDvR1ujA70Y7uFisu&#10;TvZimJFZhkq21/OmxZg8MtCCNn4XB/qaMT3eoxqGJga70O6W+TqdajKR7kZuN/H7pMa/29QY+HYC&#10;sUO6XVFthF2bQ0ru0x221zFtCDRFPNYq5wjCVgedIuW1E5BSOimeE0i20Ek2OwlJEUHZXEfVe+gk&#10;6+lUm1TcbvO2oKuNf1NXH3roFLsYp7s7B9HXTQjSLXb3DKGHYJSO2NIpu4uA7JJ96ZxNSKpO3ATl&#10;8PA0xsZmfJCcvoIL/Le4ePk63eQtXBZXJy3VjMYCsztS3/iAYCQkHz56gIePWVIydlr08KdHeMD9&#10;B48fqmvu85g4y+eGeAd91gX2S11ge5MqRVIXtxAOSvMNFKK/O7dAC4Ekkrg7KLH3WS14/afvY8Hj&#10;Fhz7ufP/SAIyDX6a09Ic4c+9X00LAahJIKU9XgOg75qn0mDXJXF4/pgGvqeNH5p84NMk45Pb6y28&#10;Q8t0XpVorJLGjGQMEnxjdH+D9hwM2LPQZ0vDoCOTxwpU95fO6jSM1RVixJlHEDJelceghY8dcldh&#10;lFFqiO9ZHOBgA2Mw3UizKRe9rgoMNRjQx6jdWlOIdksRAZiPhqpUNJbFoIlqKI6EJcUf+hg/QjAA&#10;tfzx16ZSSSfp/vZAd2YXTCEHlMuTxg8BoMRhc8hh1IT4oersYRhYlvvtIEgjwV8tqqNCkbDhGxQf&#10;24VRYwluTgygplxWDMzH7Jx84QcZ767yS30b7a2NdEoNuHhxjO5Apo0C7KU50MUEwpx4Ft68aHgI&#10;RGdiGLyZ8fCmxWGsyUk3+QgDnjqUnz6FzF27cGrZNygICYOhsBgVxSWqldhpNWGotxP1/OE30BU1&#10;8ofd6HbAQzB4GzxoanDj1q2bdBAP1QzTlqpCFEQfRm4IYZ53Dtb8KLrRUEw2ERIVeSgk8Nv0Wbg7&#10;24Gf7g3hp9v9mB50Y6zHg6mhZgKlElV5EXCbM7hdBmd1PiwE+FBnAyP9TTQ49ejvcGFqpB0tTbWY&#10;HOvFZTrlqZEuNDqNdHx9BIsLMxeGcXl2DBd5fqijgTG8BRf6WzDd04yp7iZMdYkaldMe53OPdtRj&#10;hL/VoRa3ml1JZlnqbSAoCUeRmsDYJTMmSRWJhWL6oLrpgvtVouH3V+q03S4C08XvJuFItTqdaLXT&#10;TSrX6HOOUrY46ugyPbzGQ0AyZtNF+pxkE9MNo3ZjG9qa29HZ2oUeusZewrG/S+A4iF4pCcU+cYsi&#10;QlFasWVbHKUAs3tevRK51WiXCQyNTqn1XyamZ3Fh5orqzyj9GqXv4/Ubd3Hzzn3l9m4zQosEfAJD&#10;AaQC4HBXs4LgUxB6lQbbm1k2EyQCQ4JHwKig6IOeQEJrJFGS4/Pg0UCycFskz68aW0QCPp5/tg5Q&#10;A5ymnzumHf8/SV5T3qcGtKfw8vUvfFb/6Fof6J7Cb6E00C2E3f9Jvutl2wc/eW4Vgd0EoEPWYSlF&#10;Q2UMmquiCT3GXQJOADjkILxkjVm6wG5LCtqNiepYT00quk3/n9b+/DmOK8/yRPUHzE/P7P0yP84P&#10;Y9NmM9Ov26Z73kx31bzqmuqaqsqq7KyqrKzcszKVqS21i5REiaIWSlxEcRFJcQE3cAWxgwCIfQcC&#10;SwARCMS+74GIwL5vyjxzvtfjAo5gUMrsN0Y7dt2vX/fwAOgfnOP3+vUb1DUuX1UvGfJ2E4yMXbGx&#10;FoSGm+Dvr4G39wEdSjmmOiRe34WXjtHB0sa4PcnobGu+SXiWwdZ0Gdb6ixitOku3RbDd/IQu7hj6&#10;CcJ+QrHjwiE0fUYXePKA6gyR+CtOsIfur+PU+2j+7CD6Lx3HMi/ohdgUpka64OhoROtHh9Bx+A08&#10;+uRNPHjlWfgbKzBUdZ0R/o6KeDLLy/LKMtK5NFKJEML+Kf6HTmF5bRGr62t0PT7kgi703LuCtkuf&#10;wtv6AJ6G+xgtv4yRO5fg6G7C7/lvPpdE10nG06NHcf/FF3H5+efQUX4D7XXVaKuvVzN0D3W1M5Za&#10;YCfsxocHMdzXTTB2EoS8oMcsmMll8DUvlnx+hlHbhpvHD6JRbgVUfIHMRCuGm+9hcz6Onc0F7Kzm&#10;sZz1I+Dpw2xuklCLY6S7EtW3zjIVyCQbbehtvo3lnAurM2FGYiv62yv4/2cAc9NhdNMlNtfcRn/X&#10;IyRjPmxtLuF3X68iRnfooLNz8P/KxvI8fr+zhpWFaSwRgunwFLL82eaidsxE+HPi+p4cyIXsyIek&#10;dCAj7xIRWPonKMLSN46UZ0wp7hpBbGqEoBxByD6EkI2Or7tRvRd8sodpYbgXQbrFONNMxuNAzGVH&#10;hNdWSK6RkX4105KbgPRQbgtTDf+gOC1MNPyj4iQsXUr8f045BZxDhOSghXF9hFAdhZsR2zNupyb5&#10;s3LyuvWRI174qCAhGXIHECYcQwRfgG5Ry0dX6Z5i9J70qEguyxLFvZ49h+kjPMVNhugm5bUIidSs&#10;GgqUyc0xdi/iGYFfzDuJqIdfisuiqIvrTq7vioAkpPZJPb1ByBSirIZaKQBp7dYz7mqAFUPNLLMz&#10;1W13j1Ek8+eYpWEmMoNNSnObYuhp12deL94mMuAl++3F3GKnVwp+Rrl3DIGfeqZYTdElM1/XwlL/&#10;JcYffUn4VapeXw+hFei7T7ARfp2EXddNxuCHdIKVCPbehrujDL7ua/D3XOP6NQS6WPbdolu8w9hc&#10;zjh9g+UNxmfG5f5r8PVeh7ub+/Td5DFvwtl2A85WlozT9qarsDXSBdbRtVSdxtCDz9F/9zgGKInD&#10;vZc/QPOxV9Dy2evoPv0+Y++H6P6S7o/L7ScPoeXY2+hiNJymm8LOIhbpWG6+9RJqDr+Elo/fQtsH&#10;b6Dx0MtoO3oQzUdeg6X8EpamU2q25O3tdf5FD2FhNo11usbllRmsMwKHw0HMzhpj4WL8nVsZffuv&#10;f4HOq1QZz/H2lxh5UIa5kAfjjx+h48RnGPvqDHpPEIKvvYR7h99Bd+VddMiL+5sa0EcIWvt7MEIN&#10;UxN0g9aBXrqxXkzRwc/mptVnra5vIB0JwkKn2nz1M/TePYXue1+ojpnFjIeR1IelXIzHasIjutJ8&#10;cgzbG3Q2jlY15GUpH0KcwLHTkWfjk5iOuhDxWuEmGKPecdiG2xFgBF6bS6l7gqmYREcbHfAIcpmw&#10;erl5NhlRAFxbymM+G8VMKsjP8WEm6UU+4aLcXPdw3VMo3Zhj/Rzr5xNcj3B7xIUZ/kHSyqvSwXKS&#10;20SEJTVL9Tbcwa0zn+Du2WO4eOQgPn7hF/jyvdfx8OIpdFbd5vZ7sLRVIzjRS3AOIDJJ2fsQtfUz&#10;cTB1EKJhwjTM/9shJpsgY3lwlCCl/ISmnw5TiX9s/CN0pSy9BKh3mIlteJRgHYNndAzeUaYAlj7G&#10;a6/NQXZ4yAHK6SUffFz3cdkkF+VmvYd/jHwBukf+HnwEpl9et0ow0ml6WLrlmWhvHM8I/IoV9xCA&#10;/AVoRZwTu6VZYcZkkV4OiQrQ2u8o9yBmlrldscz76fXi/bXMwPsmqGkIFrczL+v2e3AzSi1zvVpW&#10;5R4Atb4JgHv1e8eUR+NsMu2WPOw+2AxHbxUGa87B3X4Nacbf5EgNAr336OzKCbj7yhEmWBdh7BUF&#10;em8SgFcYh68QjGUI9FxHtJfxubeMzu8KgXeFTpIauoKQ5TLj8RWqjPGaUXmQsCQMfYSqu/U6AXiD&#10;DvCSein5SP05OsEvYaUTHLh3gjH4MwyWH8MQY3Dn6bfQKo/OnXwbbXR9HWfeQ+cpOryT7ykX2PTp&#10;W7j/7gvoKTuFgRtfop7Or/0jmYjhANqPvIXHR17Ho/d+i8dsU3H4TfgmrEhnGO+oYMCJXnlZljw3&#10;bbMgm4rAZbMiQhDJsJcAE8q9Y/yM8yeQdgzzonXRvT5Ez7XTsN29hvEb12C9ehHj177C6KVz6Pr0&#10;CGoOvom6U8fR0yDvenlEADZioK0Vlu4ODPfKRBU9jG59jGuMesMWgi2O3/3+94zjW0jE+PnDfWi7&#10;dYZO+QYdVDsSnnbGwybM040t0qWm4x7EQxN0aB6szY/THU5iPm1nnQ1hAm+0rwE2Sxv8U6MEWID/&#10;py3IEU7xoJUapzNM8Y9ADBFC0MX/j9OEXCTAY+RjyKcjmOW22WwEuWQAs+kw5jIhQ+kgFdjVrCr9&#10;/Gw/5lJ+LGSCmCGkRbNJv+p5F82q0k05FUSNZYJTOmMeV6KzshxNNy/jqyPvourKWVw+9gGun/4M&#10;VTcvoab8CmpvX0bCPUa4TtJh0h0y7k/TUYpS7lEkGL9TzhEkp4YQn+wnHHsQtxOYhGbMJupHxNpL&#10;SPayJDTpdCN0uhH+8YlMjFGjCFlHEKQbl9LP/x9+2zj/n4zDb6dsTKj2KQQYqUVBu1MpwLqgwwW/&#10;k3K5CUTCkkAUhQnEiC+ECB2kSAEw7nPsSgMw5rY/AUCzNPTE/ZnbSKm1b12iNksDlNZdeJaScpMm&#10;AGpp2OmyGGZaUr/PrRVKWS/eR0PUXL8LQLlHNyolj8Ffgh7iouvMUNPg04B7Wv1+7XWAyFyFU8N0&#10;Ib0NcPQ3wN52EwMPjtHRlSM5Kj29tYgNyT2/coSGKpG2NyvwRYcq6PAEjFfo4C5x+xVG5DLlAP3d&#10;V+kYryBiuaoUJfQiI1cQHeXyGMVS1sMWApOO0N15HVOtVzH5mPH30XmMNzECN5yjC+Vyw3mM1l2g&#10;GzxLGNJtlX+MxydeQePHv6ULfAsdn9P5fS7wewftxwnEYwfRSrUcpdN7/xU0vPcqGj94jRH4DXQe&#10;fRudn7yN9g/fRMvhV9Hw5q95jPfxNaNkdnkOk/YJxpQ4nPy/UP/gJsb729VLgXa+3sHK0jI2NzYR&#10;Jwj7GuuQdk8RPCE1eBgbcxi4eQH9nx+Fh3HXdaccnor7sF27QhfI2P7he6j74F20EYr9zfUEXzss&#10;HW0Yan8MS08bxvplajOZrELG1Q0hGZHjbql7Rslkiu6CF7pnBNuzTkZeN36/EabTchBu45ibSRDM&#10;8nzuDnbW0/h6YQjreQvSoQGk6KiyUS9m417GVQ9doBczhFTUYyMQu5EjqNwORsKxfsItpIC3NJdl&#10;3N1COODCYG+Lgt7yjMReJ+N9DIszSczlogVF6ETDhGdEabGghWm6aAJSl3MCQiqfCVBcnqajFlgS&#10;klrzXJ+JOtFRcxftlXfQeOsq7pw9gd7GKnz6zmuouP4VmqvkvTYV6H1UjXkCdZ4udD7O84q7MB+j&#10;46RmI85CFKez5B+AHCGfC4wh6x/lH48RpAnLlGcYcecg3SOhSAWs/Pl31WHo8UM4++me+1rhYyKK&#10;jA8QmkN0in0I8bo03l1kvL8oZJcoLiJTCMUQ/+8EFRjtCExOUg6mVSfCDjflUYrQQcacAcqPZwR6&#10;Sf61TfinlBQIvaI9RyjxWIBolgahWTGRaZssa5ju7sc4vQtFSrc114nCIkJTd9KIzODy2o1Ya67b&#10;3cZ6s7sy4Ed7zX2eBk1jktW9ZQ9/wG6B2KjIgJ48miVSy1JngpxeLiUNQYGeg7a/uBdYxv4ZL5Lq&#10;hb2/ke6vhrA5j4H7nyrApcbqCgCsVPcBY1yP0P0Fe+8jbnlIcEl0LYOXZUh6iHvFJV5nW7rAoeuI&#10;jVxHfPQaooRdZLQAQCo2VqbWQ0NXGY/LCNFrcDJGT7URgi2XYX98SYFwpO4sJluvwNF6DY7H3EYY&#10;Dtz4AC0nX6XLexmtR19Hx3FjeqyOE2+j9ZM3GG3p8I6+iTYCr5uw6z9+GF2fvYuWT940AfANtH7A&#10;Yxz6LWrefYP/yS1YW5ihq3BidWkWs4RAyGvjz7CXMXAOW2oKrK+xsLjA5S38joBIhMN0SzZ0VD+E&#10;5c51dB0/gs4PD8Jyin887t5CsOYhHITh4Jefo/f4R2j/9AO0nf8cDXQ21XQw/a21sNL9WToFho9h&#10;l55S/o5l/JzPYcPiwpy6pygzM6/MZtSFnfENYSVnx9ayjwphec6HDN3fzuYqZCKHZGwMiUA9tpbG&#10;CR8eg4CaTYWRoLOTOStnCaOVhRTmBVqE2epSFkHCcDoe5DLjbjqEtUXGfnkFZjaGZMjJyMztiSDj&#10;eid/JlMEYAYL+SRhKaID5XGWBJyFclnqGJUXCUjRErVAzecJzHxEQVOW1TZpRy1Mh5Xm6E5tA510&#10;yQ1orbyH8i+/QMXl86i5cZUqQ+vDB2ipquDPrkF93jyBOsfYPcdIPk+IzrIUyfosHe6suEqJ44Sk&#10;aJYOc5alEcUZuRnBZyITyIcnkKUTzvitSHosiE31KTgm3YNcZowel7hNN+kcRtQ+iDiXI/zDEZnU&#10;GladPVH7KEVjNsnEIOLvMUIYRgjDqMOJ6JQbEbcLYUoBULQPgEVSINQAU8CS+4IEE52aAK4YcmaZ&#10;3eQu3PiXXS+b6zQ0lQjdqOxXkDhIcY66w2V3miobl/llRTKbjAy4FgAqB1cAoEyj7+MPxTwoW802&#10;LZL9WKpjmLZLezW8hdZbOb8CBHdBSIAVQ64YdiJdryV1ejIEfY4CwKlRGbbQA/dIB//61aLr9iew&#10;PDxO+NUiaqlCggCMWirV0JcoHWGE66pDpOsWnIzJ3q5yxt47hN8dhPvuEX53qBsFAF5TAIwRgDGB&#10;n7jAESlFdIuMwd6ea+qeooIpjycQFI03XlAQdBCA8sSJ43EZxqtPY/Dmh+j76hBd35to/4wg+5Rg&#10;+/wdOj/GYsbcpsOMtkdewWO6v7YPXkfbkTfQdYyAFB09SDAKHCnWNzEG1x94EZUfHMCjU5/gwccE&#10;5iOZCSWNSMiNyjuX0NtaDY/d+NmF/D413ksGvO4QTPK+3fsnj6L8hV+i98hBDH76Pvo+OYQROhfP&#10;vVvwPLiDMYnCF0+re4J9Fz5H2aGXce7ISzj94cvorL4Le08XJns71PAQD6OX/M4Tfg826Ty3ZMDx&#10;fBorAg5evBk6mNVpJw2nE5tLU1hh1PXyQp0Y7CbIhhH0MtL5BujYXFglHLO82BeydG8RH9vRFcbo&#10;QAi1AONhwMXISNe3PD9N15fB4nyWAAxigXHYwT+ObtsAlmYTjP/DmGAi+d3OBs9pkTATALL9TNrQ&#10;bFJpoVAuiehKlQrLi9QCXeSueFxxkjIQ3ayFfIJ/iLKM5DkCMYk8HbZ0hMrA6uGuDvS1NKP27m30&#10;tDRgdWFagXSeLnOe8NTS8VzqxXlKNBd3aTjNAiClVMteBVABpYKlun9plPPULOGpgBmfMu5VSudO&#10;0EZNEJZjdJSM2t4xQnOUsKTDdNFdquhtKE7FHCKBIjlDpxiZIneoZ8TdCeTMAExo+An4CDDVxgQy&#10;M9AMIJrAVaRSANSSOnP01fskxIEWQVXvbx5CY4wnFIhpMZIX4rPMEq0dojG9lyFpZ14vlp9WWh9v&#10;d0ZpK6FWiMBmaagJ5OQeoJYGnd4u0tDTkjoZL2j0BNP9FQDoG+uBZ7AWLVffwdD9o4gRfklrHcFV&#10;rYbDRAnACAEYG5OnQB4q6Am4plquEIJ0gARfeEBAeJPxmY6PAIyPGg4wTuDFCpJlkQAwNHQNwf5b&#10;8PdKz/It5QRFE4zAAkBxgiJ54kSG2VirvkD/rY8weOMj9H9FZ/fF22iWOQRPHKDDex3NhF/zey8S&#10;bC+imQBsfu9lBcL2jw+i81NC89O30E6H2PHxAbQeeRO1b/0ajW8+i/r3XmJMfhX17z6PtqunGDFX&#10;lPPyTQ2j+WEZOmpvo+HODeSTxtx3Mu29NxgicFw4ffANnPrxD/HlD76P1vffwfjZ45gg8Bzl1+Cr&#10;uo+ph7cxSYfovVcOb8VttJ7+CHe/eB/jPQ1wD3ej4hKjfVsz3WAbXPydJPyMdOk4ZlJR5OXCnfZi&#10;fc6PrxejyIUmGPds2Jqzs24Qi/kxda8vHRhlfK5GJjYMbM4SkARBmsCM2hFkglmbmyYEeVxGzxF5&#10;U+FwF+GZwTrdrd/D2E8XGeU1mGSbWUZYN92ixzFMKE4jm4khk4xgZ2sN2+srBfhlCDcpUwWl1foy&#10;QSowXeLnKajurhvttZZle9G67Ls4RxCquizPT2asniZ055QL31iaUy59PkMwJugeZ+UY/FyCc5Hg&#10;XFCQpSvNxXe1xPolKelmFySaZ+k+Wc7RAUupgClxnKCcFTc5TfGPwGyqWAY4BZiimTjhGKeDFFcp&#10;gIy5KHGVhCSjdy40iWxgEpnAOH83VmQIzKTXqoYGxZgEgzQeCoBm5yfLSR/XCSAtA0ACoj2YmaUh&#10;VQytYklvcikAipM0A9D8uVr6s4z2AisB2R7M9gCoxy8Wepi5HHKIW91TeEp6tY3SvLx3nD0A6ud7&#10;9dMeIlVPMLqKwKfhp6XdYLELFElbo95wgm4ZwCqvBB3pgq3zDoYrP4Wn7RIdXzUhVQ0/Xd1UuwyM&#10;vqPcX2L8EeLDBOHQQ0LuPvzd1/fuAXZdRaCXzq7vGrfRBQ6ztND9mQAYGy0zRHcYsdyg7sLXc5uu&#10;r0zBTuAnzk+Bj3FYHKBEYCcBOFl/HhPVpxQEey7TbV18H610gs2fyswxdHUfvobHhFnzIULw/ZcJ&#10;QLpBquV9OsUjMuP02+g+cQg9xw/RLcpwmF+g8rc/RxPjcvPHdJAfvoleurSYZRApH//68z//6MBj&#10;BDxjyEZ9vMAy2Nxax9DgMDpb+tHd2oP+pjbcOXYaJ375Ag7+xV/i0YG3YD17ClN3CMDaBwg8qkKg&#10;ju65thoT16/Ccusi5sIuxtR5Xpxp9bRMgv8/JarOTceRT4QJrgBjL53fbITyY2PBj6XMFKYsPBdb&#10;G75eGMf6TC+Pwfi7TLc4O4Ht+Qle5MNYm7Vhe4EXaHICiRCvEV5bW4s5DHU1oOHhNaRDU4j5Hcil&#10;YmS83NPkNRe2YSYZYBT2EDxpJCJuJOM+/O53O+odIHPi9Agjw/UJoArwmRX4GcBanjOkwEUXt0R4&#10;6lItK8hNc7u0EXGZ23eXqbWFDFa5rgan85iJkEfBTWC9SkCuc9smI/qGTMo6m8OKtJNzyqUIuzSX&#10;CdOCllgv25YJ6BWep8BwUcFyT0sE5gIj+wKj+1yOP39KxfWslAYwReq+ZkbcZoSgFEkHEGO3cpYB&#10;/u4Yv5UEkAVYqo4eDyWdPCKneuJmlj/b2bB7zwFqSdzVDswMITU0piA9NEZDzAyqp0vv+6QTFKhJ&#10;xNVt9WcXS3++hlUxxDQMtaTO3EZLzt+8LNLfS+r0sQJaGoriCBmVteQpDy29rmEnpXm7lgalLLvp&#10;UJ3ynpKJAdYRigLH4U5MdNzEZNNpOFsvwNV7i6CqUz3ATkZSV+ctAvARIiMN6ukQqQ8P3Edk4B6C&#10;3eXwM8KK+wsP3GT8LSckywm3awToBZaX6ATL6PwEfozGVHREdJsO8A5cbXR+BKCz3YCgAT0RAdjG&#10;CKy234C9/gLGKk5i6PbHKgpbrn+MjtPvoOlDxt0PX0UHQdZ6+DUFvka6wEfvvIDGd+kG33uFcHsD&#10;3YzBnYRf76kPqCOoe/M5nPyr/4i7z/1Q3Sds+4xg/Pg91Bx4FVUfvI3k5Ai2CAmZGWWs9RHCI/3I&#10;hgJMKBG6ZhdsozK41o3Bbgtaqptx9/ML+PLZF1F74ACGz52Ep+IG/HUPECb8og8fov+LE+i+/AV4&#10;JfPCiSGbiCDmYryKBbCxOk+HGcN0JKRi5tbaPC/wGNbmw1hf4AUXsfLCGcdy1obN+SFs5vsIQC+j&#10;oIPrFvxufhCr2T6s5/vpFkcJiXGkwmM8RorwSNHp98DS2Ui4EAgLaUzx/8BMMgyvfQBTY+1qwPNs&#10;Nopk1IMJpoK1lVng99tYXZ4j+Ak6cWeEkAbYnovbg9t+wDHKLhBSRetrhLGhPDXLupl9pWhlntvm&#10;8jxvAo7w04Dc094xVwS6hOUqgbhGqZL7yn5y+0DdQiBYpVzidxcZsV2WjTrZpmK8iu4SxxMEZ1JJ&#10;Ledi/LnHGM2NZbl3qe5fEoi7knuZbDM/HaXDFJdJh5lmFKej1BF8XmCZZBTnHxvVCxz1EjwSdwvS&#10;wBEYGc5LwOTYhYUhA2R7gBPJPoRoQQawpJ3c89uDzS70TBDUDi/qtu1+frE0pESl4GWuLwW/p8Gw&#10;1DF0W3WcSQJRnKXcKyxI7onoZS2BoERdAaAGnhmYGpJaHkZ4F52fe6wbXmuver+xc7gVtparmKg/&#10;Dm/HRQQH7yJja2L8vIbR+rN0gHcJQMJPIjDjsbi2YN9dhPvFBbIcqKBzqkB4kDDsu4Iw4624PLn3&#10;JxIAGu7PAGBslKAcvotAn7xx7pbqSJH4q+8BGrpCKEppAHCy4QJGH5zA2P3jGLn9CYbKZC5AusDP&#10;3sAjAq/lg5dV7664v4a3n0Ptm79C/YHn0HiIrvDwK2j58HVG5QMYOPcJRmUWmOPv4/pP/wve/Xf/&#10;Axrfeg7dnx9Gx/F3Ccp36Cjfh6ehBlm3C1nbOCYf3Ientgbupsc8pz6MdPGPxqRPPXcacEf5h4cx&#10;0hvDhGUcnbduo+LVV2D54hhcd/jH40E53PfL0XXiU4xduwTaD14ocaxvLdId5ZCPBwlAOi1G36V8&#10;jtF0UQFxbSFF9xfFxmwQi3ErllKTXJ6k2xvA1mwnnZ0V60t+bC5MMhb3YmehH5uMxtsLvawbJBjo&#10;6HiRz6RCjG0+Hl86TtLKZWUIuo7Ge6guv4gso69MehDy2eF1jmF4oA2b6wtYWprFvEBOwU1gQhgp&#10;l2cA0CwdZTWYBHb7JcATyJllAE+Jn7VG2K5J1JV1ASIlYBQgaq0KHOkARevzbCcl26wvzhlamFV6&#10;8vMFxgaQlyn5Tvp76HNWywJ5+a6E/rJAslAuE5Dyx0SWxVEuCwyV5HcWN2BJLYqjZOwWSQeR6hBS&#10;cJTOHkKR7nKerpIOkGCR0d0i7xSXDdBoxybwM0oDEOZlAyAGIPfq9X6GdE9umHALs52UTwJQQ9bY&#10;R8q4nE8BpHrZOH6pc9iDmLneDDwFMtO63ke31ct6f9WWCjJWK/enovUe9EoBUCQA9LEsBp+WtNnd&#10;LuV4P3wjrfCPtjD+tsE1VI/Rh4TLwyMI95Wpe3rpiUfwdt3GSN0ZBAi64FANAVhHcFXD130bAUJQ&#10;psUK9FciMlyP1Li4QzpDy00EBmTM32Wj11ffBxQAjhGKY9JBQkc5dBchushg711C9KbhAluvKsep&#10;5VK9w4zABKDt0QXYqs9g7MFJDN8+qu4FjpR/hpHrn6L+iMReA4JNhwnAA7/Gw5d+ggcv/hg1bzyr&#10;7gk2EYKNdIn9545i4tpZQvAkuo6+jVP/13/Ekf/9X6OTcGz75F20f0gAHnkbLR+9i+bPDjNmH4Xz&#10;Bs+9rg6xxy0ItnVisnsQ9mH+DkNppBNzSIankUkvcj2LZCAGZ2cHqt57G6OnTsB25Rzj7yUMf3kW&#10;kY4mbBM2MjYuT1ewkGbMpXPYXCJAeNHIBb25saIAuELXtbmQwOZMEMupCWzmnAQfI+58L7bnWuj8&#10;evD1RgbbayGCsYvgI/yWHNhZsjIqWumECDyJiLx4V3nRrio3NK3uo2UYxULufv4h7FbmQzpDVunM&#10;BATzuYQaDD5Ld7fAetkm9+gM7QdfsWT/YvCsE3YaTPtUgJ2UalkASOl1Q/O7ywJHgdzGwhy/3/yu&#10;NlSbYhX2MUOWEqCu8rP3QVXBWbZxvQDKve8kYJQ/AobUz0K5UHGm8vMwbgVoN6kcppIAsQBQ/g6W&#10;mCJURw+hKb3nzyjAuOWe39QucPaDZD8o9LZiIAn4BGRh6V0puEO1XgBgiOALEXIR0S74tAwA6c+X&#10;cxEVf5aW/sxikJm3yzYBl4CsOA7r7bosPs7udtV9Lu5vAn4Cz+cw4KVhVww3HX/1Ng3NUpI2Kl6P&#10;98FvaaDq4LbUw0U313/lICarPkRkUDo17ikA+nvuqMfiZHaYoKWWQJMJEuoIxnt0buL8HhJoTYyL&#10;nYiPMyYO3UdsuILxthyBwa8QGr5kAFAicMEByhT7EUIyajEesRMXqSZZbTWcnqvtuqkUEMo4weuw&#10;N17ElECw9hzGKj/HCJ3g8F3q/ufoOv8e6g/9Bi3v/5YgfAn1bz+Lihd/iPJf/j3K/+Uf0HjweTym&#10;AxQADpz/DI7yS7Dfvozhr06i+eBLeO/f/Y+4/Yvvo+/TDxij30YXIdh79D30fvY++j4/gonzp+G7&#10;z+/7qB7x9laEevpg7exHgK5vJr+M6fQsUslZzOQIwWAcK0urGKysZJw+ANu5U7Dd/AqBqgfI2Yd4&#10;4cQxH3UgNTWIaccoY2uEMXgKczEPdlZ4Ua8uqjgc908hE5rEXGISqxk7dma82Mpb6fa6CcBmqhtf&#10;b85gaz1GABKK82PYXg0Tml4C1UeYhrCoel7pTASElFyAi7wYpXd4JhNAMuLCxnKeEZgxO8sIWHBy&#10;AsA5XuBL8vgbL3ztkLRkfa8DY69OymIAipPbmDfApaXcWgFSBqjo9Ag/idzFINzgsshYNoAnnSJG&#10;WQp+pWV2n9qRCgxFazwfQ3p9D5hrynXye6jScKECSrnHKW5SJH9YJGqbtSo/CxXPDa3MsI04av4e&#10;nokKdExuS8NmHwgKpV42g8bcZg98AppC7+4+B0gpSBrb9uCn9zcgqGG8/9jGNjPgpJR1XS+luU2p&#10;+4FmCGrJulmqnbQREYKqjuco8xlqeGnImZeld1fu7ym4FQFPnq3W++r95MkZ91CzeuVlwFIN79BD&#10;uLrosqo+QuDx5wgNMpISfN6+CsZZqvcOrPJ+WbYXAPr7q+jM6PxknTCMjbciMtGOiLUZaftjZCYa&#10;Cbt76h6gOMHIcMH9Fe4BypMg0eFbCpSqM4UuUMYRetpvwt12C+52iqVA0HCCEo2vqYHRjuZLmGq5&#10;jMmmCxirPY2R6s9hefg5xh+cplM7gLp3CUF50dK7z6Hq1Z+j4vkf49bPv4eyH/+tGvbS/NGb6Pri&#10;Q4yXfYnJ8iuYusuIf/Fz3P31j/H2v/7vUfniz9F99BA6jryL/qMfovPIIbR+8Aas507Acb0MgZqH&#10;yLS1ItHRhazLz9gYRSolc9DN0TEtY2FxBYuLq8gSiAvJDBpOHGf0PQpX1R1EH9djwTeO5XwQCwRg&#10;2tGHjGMQ69NeTPtGkAvascqLQ1zJEi+WreUFAo0X+SIBk/VgPevC1oyNLrCPEGzDFp3g19tz2NrM&#10;qF7hbUbh7fUE20ewtRKhY2L8miPw6FAWCTTVYytDUyTKKWhlMMuYtrGSR29nE/zuCV70OQU2iYjS&#10;C2zEXw03A3paGnxa0kYk0NPlLgRVVCW0VEylCgDUoNmNwAK6gqR+nfUagIYIM1EBhgYk9yD3dEk7&#10;nsNSvlCK5LMFjPpc9s5HtZfzkJL1ct5asl3Gi64KtAWiSgJUfmcRYSgSWK6rqG5E9tVZua+Z5XJW&#10;IjCBQUUYO81QMIOhFCT2q7APL3IBm7rvx1I9M1wYxCw9slKqAc67ANwDkRxHwGMGmtRrYInMbYvr&#10;dHtdamnolTqOtNXS26SdGZq6XsCtIVYsDUFxfxpu5m16WU8yodZZyqtHnb1VcHbIBKb3CLm7hM8l&#10;TNYeQbDjIkKEUnS8iepAePQxbK23MVZ3AR46Pom6U4Sfq+sOAVfNuFtHl9eA4Ki4wA5kpjrpCGsJ&#10;t9uIWeT536vKCcojcEbHB50flRi9i8TIA8QthOigAUB3u0yqUM6ScZjLMu2+dIyI5J6g9BDbH19W&#10;y9JDbG08D0vdF+i4+REG6QQt906h7hPG3Ld+g9b3XkLD2y+g+tVfofKln+HC9/8z7jz/I7Qz5rYf&#10;fw9DF05i4up5BUDH/WsYOvspzv/d/6mcoLi/9o8Ooe39g2h//010fMgoe/YE3OUE+sN7SDU3Yrqz&#10;m+c8gOlQAn5XBKFgEvn8onob2kxuHtOZWSaPIBLDIxi8RQfbUI3scA9WEk5GXUbfhIt/LAjAqQEs&#10;RunyQnbIExviEHRP6sb6MrY31rCzvsaLKEIIMgbPjOJrRt2t+Q46vS5sbSQp6SEdNHqEVyRyprG1&#10;liEgCFIezxh/p4eK0OXNG1HN3EEQCThUNNtcmSN8S8NNSjP8ngZBvc0MQWOZICiAxgCShpyxrNyd&#10;SftgtAuxvXZ63Qy6Df7RKNbe9r399/YtpW/ebj5ns7RL1eddSrqz5xkFPpGKpgZcNCD0ullPg4na&#10;pqBmAE4PbVHxtwDB3WW9zXQM87KGkq431wkcZd28Te9rdoB6mxloGmp6/2LJPvr76f30scUBivZB&#10;rAA4kXRq6PhrBp4unxSPxX3cfQ/h7LpMp3cLwW7G2bZzsFUfRrjvJuL2LsQYz2JTw2qAp3eoCZaa&#10;i4yrVZhsvYXOu6cIHzqnR1dhayG06AQ9fVWEabVyh77+u3R4MmEC466lDMGhS4QqY6+sD98gAG8R&#10;gPeQHK0gIB4qCAZ7xfndgLezXMlwfwQHYSeSXmEb3Z/98VeYUh0j/GyuTzReQn/FKXSVfwZL1VmM&#10;3j+DmkMvop4OsOnQS3hECNa/9Wvcfe6f8dWP/gYtR15H2ydvo+fURxi5fBq28stwV5bDc6cM7UcO&#10;4v1/9z/h7N/8Obo/eRfN77HtO69i+PgnGP3iOMYYgydvXEKw+j6y3V3I9PQg3DuAwJiMt5PplYKI&#10;hpJIJrKE4Txso5MIjNsQtY4iMTGK1QQBl/EpBzgXnULa1o+scxgrKR/muU16Go3e0RmCiBfu8iy2&#10;V2awOB3GTHQcc5FBpFyNjMHd2JkjAMUFrjmxtcrIu9CPbQJQJjBYJkC31mYZg7lMmOkeTi3DBe71&#10;gIqkE2SVTlNBzdSzK+DSMgPOXOplLTmGxG2p3w9AWTYAoKGhlzXUzDLDRC/r/c31Rvs94G1KJ1IB&#10;fLrOWH5Ssv9+Sf1+eAq01br6nRjbpVQw3xWPxfq1pT0ZIDV/hkDd0C4AwwKAwoVvBkKxduEgZQFs&#10;WtrlFdfJmDxZVgA0wdEMHy0z6KTU9Xpdl3qbXpZ6vS6lOldKg08PZZFzl236uLrt7j76+5mAKfXS&#10;gSMA1HATCezE8Yn0uD5dr0GogWde1gCUudmcPRUEVblygL7223A1nYa99mNG11rEnaM8LyuiTnne&#10;egIpjxX91VcxVH0RTdc+U44wMEjXZ2FssjxCYJiyNBJsdIGMwSHLgwIAZSzgTRP8WDdCZzhyRznE&#10;+PBdQrCSTvEBvIzgfpltpkN6hA0Ayj1AAZ8GoLg+Y2wgAdhaBkdLGSabyzDGeG6p+RIDlWdhfXQF&#10;Q7dOoooAlJ7hJsbhR+8+j+o3foVLBGDVa79Uj8O1HX0XA+ePwXrjIlwPbiJQdRe2sgu4/5uf4dC/&#10;/ldoePlZtB5+A81vvYy+jw7DeelLjF/4AtZLZ+C6dxOptmasWAYwZxmCq7UdY4/b4SXwPDYvAt4w&#10;1lc2EPLKRArSITeF8KRdPZe7mA3R5cXVNFHJSQsWZewdY6gModiQWEYArhIgS1npYSSg6MpWcmFs&#10;z0exLWMCpyewlbMQgHSBBODmch+2l4YpxuJlNy9CAkzc42oeGwvSYylDPoqkbs4bkDJcHCUgXJB1&#10;lgWQabj9MSred5Uw3ouFGoIC+f0QE+12ahTuE8ryHjwM0EhpdGIY9+8MN2mAxgwuBSlTvVpeZCki&#10;nDYK0m3MxzFL7bu8aPTMrywpba4uq9IMO0NsJ20L2thdNo6h28nybgSWi1sAaIaDhkGxwg6BC5d5&#10;cRYDT4NOuz0NQDUome2lNNyfARf9WSINMi0zzL6tja7X7TXMNMg0zNT5F7abpeulFFDKYGcpd/cr&#10;OEABmYaeSJyflAI/kYbfkxDci8Magp7RHrj6axEaqYeXTtArc/Q1nycAjzOWtfD7jCPmGicI+TPj&#10;Zye9dow230dPxQW4e6oZ2/oRs/WoWTXCdjqg8V4Ex7sRneik26snHB8owCUEdJQ88RG2MP4Ol1Os&#10;G71P+LG0CASlA+QmPJ1XVWeIjsDqPiAdoQyDUeMBRQX4OdskIhuv45x8fBXjTZcxUnsBAzXnMdTw&#10;FQbvnUHDJ6+j/tDzaDn8ohoTWPf287j96+/jyk/+Fp0fHUDLRwfRevwwBi+eguNWGXwVd+Cruoeh&#10;c8fxxX/6E1z7u7/C4LEjaHjzVbQcegP2C6cwde0CHeBX8NwvR6LpEeYHu7AwMohc/xBGKmox2tSJ&#10;qSE7XOOMt+E4XVsKXuckQvL8p30KUa8L8ppN1RObimIxRVAuyRMQBB1dn1xwazN0UOkwclGXmnll&#10;dX6aF2qOQIhjVTpB5pzYXrRRo9imC9yYb8LOQid2FgWA3L6Wxyaj89pyXj1Ctzon0EsZj5/tAtDo&#10;EDFUiLQqDhN+0sNZGOpihpoqBWja0ckgZpG5rtDeLA3AlcUM2+x1kBidEfsdneoZnpvdBaDqLClA&#10;b79zM4FLbX8KuEzLSktLBCCBtKhLo425rf48kY7qGyvLhNYKS7OkziwBpMCNn6NgKaUAc28fo52x&#10;/RnpAJGOEInAGgYaNhoY+5yQbiOOSHp2GXn3O7898Gn4mSUO0HB/ugNkz+WJBGLFvcClpOEnMu9f&#10;qk4k56y/j/ou0sNLRQuKFL6fbJPeWYGahqCsq/0ILQGYGsNHx2eGoB78XAzAXehxfy+X5WXvIhlT&#10;6JJnf4ceq1mZJd4GCENPO+Nm81dI2Xv4Mx7muY8yAo8hwp9lxu+Ao7sBU9216sa9e6CZ+7cgYO1B&#10;iACMOEfocIbgsTxGZPwxI18jIiNVhN196i7CQzepW1QBgCP3EC+4QIGf9PSKZHYZT6fA8KYafiMO&#10;z9Ysg6GvMfbewFQHRfA52wjJDrpWglAAaGu+BkvleQxXn8dow2V0XD+OwZunUE3wNb7zApree5mR&#10;+LeoffVXOPO9PyfUfoOOT95Bw4cH0HbsPVjOn4D79nVG24dI1Fdh4NhH+PxP/gNaGYn7T36E5rdf&#10;Q88nh2H/6hymbl0hAPldamuQ6WzD7OAAZvstSHT1YqCiGsMCQQt/n24/8rEU0qEw/9B7+AfFzf+X&#10;/H/icxEkMvSCMXdZXI3hYra4vEr3JQNsl7MEI4G0ubaIbcJsc5luZ44wnHUTeC7G3UlsL4zgawJw&#10;a66BAGwnEEcYhSPY2VzG1oa4FIEJoSadH4Se8dSGIeMpjuKODLlnZwBKwGV2cUoCO4JxVQ1Qlt5Q&#10;gktcmACusI+Gm3k/o06W5Xh7ADQkPwdpb2htjsekZHyfkgBRgcgojchKEV4bdFubywQMy/0A26/9&#10;cVj2k2WBISUwKmhvH/msYkkbgZk4v/3wM9dph7hBh2i4xL3tm6ta/P2srTACCzQKY/c0KIqhIaV5&#10;WcNg755YoYND3+MrANAMPj3TypMA3A8qOQ+zuyslvd3czry/ed0sdd4FyXmr78VlNdzFtE2ApYa9&#10;FLlAaS8g0+AzSwCo7wGKdL0cSx7N8/E4Xq57HQLAEfjthOhYP7zDHUqeYbq24TY6rZuYeHQVSQfh&#10;5x7hZ8uUP0MIMaYl3TzeSAeB+Ri2TnmZEV3eaCedXw/BN8Df4wjirlEej1AcbURispMusQNxax0i&#10;lnsELCNmv0yxf4vrtwsu8I4CopvOz9tJJ0fQyVMhMuu0t/uWKj1d5eoxPKe4wq57cHY9gKu7Ai4u&#10;S0fMZNstOkI6wY676Ll7Bm3XPiUQr6P16qcYqbmKjvMf4/4rv0Tzu68QhL9F04Hf4tovvocrP/wO&#10;2o4cQJPMDfjBG2ghCAdOH4frzi2EKhnfW+rRefxjHP9f/j1aDryK0fPH0XvyCCxfnoD1yjl4GIED&#10;0q6xHrmubuS7+wjDboRa2zBcVY+Jzn7+oZI/8H5kwzEk/QHEvG7EqeAU/x/JZAfKISzQHRWcBgE0&#10;J49SpdzqmVSJwlsbq7xYFgi8NLezbkEA6MTmnIOR2ADgztwjLncQgBPYXo0pAIr7kx7J9Xl5tIwA&#10;VC7QiL773V8pEO7v3NgHM4JvF04F7UHMgJ2UpfYtlobgbh3byxMcZggqyJoisrFMSNHBiZvbFACx&#10;VGB7AmTFzq6wXoCobq+1127PAe59rpTcxs9ZL4BQSr1slgG51YIM6G2tye/RkNRL+YwZGGZwKEho&#10;52PSLgBFBSCo520FfAK3ougr0DMDUOoN+BnH0p+npc9Hg02X31avJfXF2/Sx5T6nnLeKuApMlDg0&#10;c9SV7QUA+sX92Yxtu9LbTZAT6ckOzHXFUgDkz0C9bF2eAaYDFPfmH+uDb4wRlm5w5MExWGvOIcFY&#10;G7L3ImKXdzh0EXKdiE3KjLqthF8lJnvqEBrrRFjgZ+tTgIw4ZUaMETrAJgzUX4OPrjJu70DS3krQ&#10;1SA4cBu+Xnln8C0Fvyidn8jfd50O8IaSs+0yHV0ZY/BdyCzTMshaJDB0tN4gKB/A19cAd28dnL2E&#10;cMc9ODrvYrL9NnWPLrActec/YHkdXbdOor+G7rHxPu699xoq3/g16l77FWpe+zUqXv45Lv/gO2pZ&#10;nhFuPPASKl95Fp2fHIKt7CKcD+8gVd+AbFcrOt95B8f+t/8vbv3s+2g7/DqGv/wMA2ePYaLsgprt&#10;JVB1H7FHdci2tWO6pQ35ji4kOnoI8zb4LPJHbBLeiQnE6QAzoSBSQXGFUSQDPsSDPl4MvIjkwqL7&#10;mY3KUBgrFhJTWJuN8mKaxQ4d4Aaj4/pckFBwEWYOwnAKW9T24hh25jsJvyZszXfh62UHdgjArXXC&#10;Y40XLfeXKabkfqMMhVnSEFROUOD3JPi0/igAFhygSLfX+5plPo46lgmAe232BicbA5TltoAZRAYA&#10;NbQ2C45OLdPpabe3H2h7MtfrdmaHaGjv80S7rlNkAmApPQm7JwGopQZCa2AoSIgrMkOO0he/LJu3&#10;62UZ/Kzu6VECOA2/Ygjqum8CoFlmiGmZ4VYMulLaO0dD+rsoiAngqBDXxQXq76oBp+JvQXo/ff9u&#10;HwBlYgSZ5YUQlCm0xDlKLNb3B3cl9aocgXu0nwDsQtTeh8BEH7wjnfB03MfwzYNw1H+BIGFo766C&#10;n2XQ2gF3fz3Co03qpUWDjxhXBxp5cbcqRxjh/hFG36hzGAnPMFKuQdZ1cNtjeIYaERxpQmS4BiFC&#10;LTQo0Ltr3BOUgdaDBVdIdxjsu6Gm1He3X+W5EIjy7hF5yqSLTrBbXOJtWGqvwNFRSbgyfg8+wljb&#10;XQw3EHItNxnPHxKO9eiruIimq0dhqTiHnqorhHUjusov48bLv8TDl35G+P0SlQThlR/+Lcp+9HeM&#10;tq+g9d3XFASbD72KsQsn4bhxCf47t5F9/BipzsfoOHIY7//b/w9e/x/+O3Syrf3SaYx8dYbtLsL3&#10;4Cb8FYz4lRVI1dUhWV+HOTrCVHcvooN00pN2/l74/9DO/28eF2I+H9KBAJamM4h6ZUr7KGPrIhbT&#10;YYSs/UhPDWM56SO0Eoy/84zFM9iYCWMj7yAUHXSATmwtuhh/XdhZHDceeZt/zLIHO0sOwsDH+JXE&#10;xuYStjdXsTIjkynosYAEob4PKM7vWwBYCoIyANh8f05kOEBj+9P2L5Zuq49bvGysGxFZg8/sBM33&#10;A426PaAVg01rD3CGzPXmdioiy/1B6dCQeF2I2Eoq4hqwK3aA3wS7UnrGfL9NoGOGhQaClGbJNgNS&#10;RjsDZuKmDMhpt6ehp6VissCPADEg+CTkdJ1x/CcdYfGyqLitSNqIpN587rsgk0fceFHIKyPDdHlR&#10;eeKjsE3HWDMAd0U4agjuOkGZMmtsWM0TKPMFesaNiRD2w48/EwXGQnt5K9doB4LjjMAjrXD11cLX&#10;dg39116Dj3E05WSctrYjMMxtvTXoe3gB/p6HsLeU0/m1EJw9LBmdB1uVAuISrV2MwINIuIboFvsQ&#10;t7Xzgm5DwtGF1ATd4PBDgs+4H6jANyCDogWE5Yy9N9TsMf6eskJnCB1kF4HYdVNJDY3pohPsrcBQ&#10;fRmsbfcJ4Uc872qMNV5Hb8VZWFsZhxnNfb0N6GAUbrjwAboffIWJnibYOppQ99lh3HvxZ7jz/E9R&#10;9cZvUP4vP8C57/yZKh8feh1N77yMxrdfUtNm9Z78EI6bVxCsqkR+sAfTnS2sO4bjf/Gf8Np//9+h&#10;4dUX4Lx2AeNXvoDt2pcE4WW4r5chePc24rVVyDY3YoYQzA6NIsm4G5qy073b+fuaRNBJCLrk/Rjy&#10;IH0GmbjAKaumYpJ3Z6xkIrzo01hZyfNimif0UlidZlzOj9P5OekGXQSgm8DzEoDy/O8ANtQjcd0E&#10;4CQBSZe4FMHO1+vY2Vrn/hEs5fwlAajjrwaOqBT0tMStqcHMdH2qc0I7QELKeHzsmwFoXpdl+Xy9&#10;ro9v/iwN1WL4GQA0JPfn9Ni7YrBpRyjS20ppF25aCnqM1zIDOCO2ITmOwO6bAVgKdE+TAqAGhVnF&#10;ANSlhqO4PpmWyujNFTjwAhcVwKdnXtb3BBX8pHe4AD6R+Rnib5M+T1Gpc5Zz0m11u4TXqdY1/PT3&#10;2IWZKd6GCwCUenGGPjXfIJcJq932Bel91HaB2jhjp2nOQDVlVgGiWsYzxRKBKbpE53AbXV0dvEM1&#10;dHK16mkPd+tFdF76LVKjVcj5R3mRDtM91WO08SZ6HpyDmw4rNNaOhJNuz0GXZxuAj8eZYhwVRyav&#10;uXSyjbefxxyQ+4NN3P6Yx3+EkKVK3QeMjQj86O76ZZKEu4iP3me9cR9QnKCAUGaSDjIWB/sISZlX&#10;sEfGBdIZdhCM3ffhH6jFZDfjL2O4ly4wMtwMx+O76Kbzs7dXMBJXIzTSgr6qq6i68DHsXY8IwVb0&#10;3b+GhwdfxH0CUCZAffDKr3Djp/9ICP6f+OpH30Xzu6+i6a2X8Pjwa+gnAK0XzmDy9nVEmuqxONSH&#10;XGcbRi9ewMnv/A1+8d/+v3Hjn79LJ3gKo18ex/DJo5g88zmcVy4i9PAekg21dIKNSHXQCTr4f8Zt&#10;QC9M+IWc8u4IB1KBEGZT05hJEwp0VTKtvczSIo5vndF1bYUwmJMZSLxYzU5ic85OyDH6ykSohJw4&#10;va3VIDZnR7hNnggxIvDanJsROI+vf7eF7a1VrMnMy2k73V4U84UxgMtZwin/9Pt/ZigZMJL7ckb0&#10;faKTwlQnUtNTzT8JQL0sx5NydjpO+Af3fc7e50kPsXFf0Vg2AGjWHvS0GzS7wv0ANMPNDD65r2fe&#10;prcby3vwFPiVir3/jzjAYphooGgI6jJUiImGCA2590epyUnF4RQAKNJRWMsMQvPnPG2yBS0NM5Gc&#10;q5asm9vJOep2sq7b6e3686Sdhpf+bvr77QMgYSWzRPvG+X0IOQU9E/x223KbtFETpNL9uSkB4D73&#10;RwVsdIsSi/kzknWZ+dk7WM+IWw3/YDXh8xCulovou3EAgb57dIUtmGLElZlikt5xrMRsqgPCUn0B&#10;AQsjrV2GvgwiNNELr0XiaB3C402Y7LpDh3YRQUsNo28z3U8PS4GU7g0m7Cy3CL67SIxVKMnjcuIE&#10;I6wXMAb6pSf4uppSSyDoJwTlrXHGO0NEt1SHh6v3IaY6H8BG52druYuOO1/g0dWPVdldcZ5Qr0PL&#10;nS/RWXVLve7T2l6Ljq9O4OFrv0YD427Vm88xDv8KZT/8L/joP/4vqHn5WTz+6C00HXoF3UfehuX0&#10;Z7CWXYDz4V0k21sw09+DTBuBf/06zv/D9/DD/9d/gzN/8acYZNueIwcw+sVHmLpyBr57NxGrrcR0&#10;czMS7R2I2eQJIxdSjL4xt4dOcIq/C/5/cHmQT6SQT9HhSeRal5mfcwRblvFLem7DWMkRftNTWM8L&#10;AKl5BwFICEov8FIQO5tJbIojXBhhnYWOkG3nfHR+S9iRl3Bvr9EBJjEXGyFE/YRgTA2FWc4RRjOl&#10;gVdcZ9Tr3tk92JkBqKS2zbK9ANCAnxmwZgDqz9HLZkm9Bt+eZLwfP9cEwP3wK5aAzADaHwJBfSwt&#10;1Tllaq9kAp/W/98A1NDQgNCQMEt6fNVMy7siAJTMdXJ/by/uiorBZ4wPfHrHR7H0uX2TpJ35GLrO&#10;vF5cp4Fn/o4KaOLWCDQtia1KBJYx7f5+J6gBKJOjyuzO0gusptEv7LNPKvoWwMjY7SHYfCN0aINV&#10;jKIP1Zveph5fhLXmM/W+jwk6P5/MEOIeUe9wlRjcdvME+h9+qRyhf6QNEceQ6v0Ns51/tBVBaws8&#10;Q3WMouXIuXoZnx+ruBxj/A1bKhAZkueCxfUJ/O6xfICk9QGXZf0OEtbbBKXcFyT8hm6yFCDKPcJy&#10;eHpuEcAy3u8ShmvOYqjyNDpuf8rzOUOndwHdjOhjDdcw0XAdneVfoOUGYXj9DCbaalB37TyG2xow&#10;0lYHS+VN1H34Nu68+C+oOfACKt96Hndf+BnO/82f4/bP/gnd54/i0fuvo+39t9Bz/AMMnjuGCUZh&#10;TxXje8tjZLs6kW9vR+T+fTQdeAvv/Jv/CWf/8s/Rw2N2ffoO3GXnEKBrjFdWYLGzC3ODQ8h6PYh5&#10;vUj4vKonOEhHGJhkYpBOkUgUuVScAORFurXNmJrHTCZMZyjvt5B3GluxPm3H1qyDMZdiuUUIynRY&#10;m4sBbMu9vpUktpej2CYIdxY92JL4u72Mnd//jgDcYGSexlxkCIvxScicgBJ/5RljY+LS0sAT7dsm&#10;9+KKemdL6ZsAaD6uSMPNvPx0/XEA3HNx+2OwrjO7PAGg+XjGMY1txrg+Au4pDrBYGoB/KASfibn2&#10;g0SkoaAhodyR2dEVBjSb4SaSab93lwttDejRMRbqpKPkaeArriuGl17X0scxH8+8vdQxpJ3+fvq7&#10;iWSsn7qfpwBF10cJ/Mwwk+2lAKg7PXS74n3k/SIeQs+4DzhOh8jl8X6ErF10gbXqXb++TroqGQTd&#10;fA7RiUYCuU+NA0y6h5BxDqDrwXmMNJTB2VONvporjJWMtIzCockhRuFBhCf6CMBOBBmR5YXdMRkQ&#10;zXVnXzWCQ1V0eJXqmV8BX9JKR0UJCJNWA3xa8TGjZzgqsXjwjnqncECeUe66jfGmCxitO4OOm5+g&#10;9/5JjMrM0M1lcPdI7K6Fr78erg46WREB7hrqIOT7MNH2CG0PbmKwuQb9tQ/Qff08Gj84gPYPD6Dp&#10;wzfx6L3XcO+XP8IX3/lPaPnsEJpOHEbDR++g5ZN30P/5EYxfPKMmQPBX3EeophKx+jqkGxqRaWzE&#10;xMWv8PD5l5Hi8tCVr9D2yYfolkkPbt9CpLYemYFB5CMhhNxO/gHjH1+Xm/8HpxiFJzEdDhKAYSQj&#10;ATUMZmdnWz33O6emb49gKePFYnKC4BqmCxwn9Bh9Z+j8cjZszNgIQB8vzDg21xh313gBLkToCv10&#10;kDIOcBG/47+dHQJwIY2MtwdLKTdd5TQhSxixlPkANXzMsNOAEu26NkLtm8CnJW1UBJa59LifMWv0&#10;k/CTeKsnIzCDTsde3WYvBj8dgHvQKg1ALe34iuuN4+3vZJGnOdYK7m6dYDPG+/1hANRwKwZhqeV9&#10;w2A0HHSpAMjYq5aL4KYdnoKaqd68bF7f3a4AKJ/xpBMU6fMplhlsGmj6XGVZl3q7jsm6rbmd7Kdj&#10;rLg6DTENL1mX2Z9VvQlkGoA6/moAFgNPS9epemmr9rUpwHqt/QQW4+lQAwK9AsAbmGw8jSmZBt/e&#10;xnMc4vmOMP7Ki1z6Mdn+gBCieqpgZ+R09dch6rTwdzTCOGxhG0LQxrhMWAboBr2DTUjaelTPcXDo&#10;IWFXgSThZ4CuvKA7SI7fYnmDYiwm/CQOJ6xVXDbeQSI9v8E+xmRLHWyNlzFae45O9Tp8PTyXXhkP&#10;+ADuXkZ4yyM1LGai7Q7s7XfgGWyEx9qLSfWip1416HtyqAtTw70YJwgfvvs6Wg+/iZaPD6CNIGw4&#10;+JIC4L3nf4GWK5+j6cJxNH/6ruoQGTjxIUZOn4D9qwuMv1cIN7rTSkbcx62Yb+tF+G4dnFUNmPfQ&#10;5VkGYK9hLK+rRmxwEMvxGObTSXgJv6CT/y/oAlOBAJI+N+SlR2lCMBXxYy6bwrpAbG0Js9kE42SW&#10;cZdObdqJ5cy40mpuEjvzXmzPTmFbhsEs+bC9Fifs5vA14/P6QpwXb4jiZ+YiWF6ew++/3sRKNoyE&#10;qxsb89zOC1w6K9TjaHR1ZigVL++BK0Oosb2CoHEvUMNQ9wJr+InUNFGF/c3w08fXsBP4aRAas6g8&#10;Xeapqcyg+mMAWKynQVKVBcenVQp2xdLAKyUNvmKpZ4HVY3AFMJSSisCEl4be0yKuGXRm7dZJVC6s&#10;iysUGGkJnIqlAfY0oH3TflLq+4Al91VwN9yfAlsBbgp+BbgpJ1gAoa7fBaeul3YF8OleYbM0ANXb&#10;5wr7C/x8Y+LW2ginGuUAXZ3XYW84BU/7NcQd/Yg5x3jRjCMdnIJvuJXO6yo83ZUIDD0ieKoJwHq6&#10;v37+HAlAQjAqA6e5n3SOJFwWHqMLqclOJGRKrLEKhOTlSGM3kRg34JccK0eKMBQAJieuIzVOCBKQ&#10;KVsj0tzXP/gI1ubbdHd0msOPGJ9rEep/CF833WDnPYKY8OupUOcStMiQnHq46Ta9lNwXnOptgHes&#10;D87RPjgIP7kHOGnpVi9/D9C1dl78Ajd/9WPUvPMiOg4z8n70Fip+9VOU/fDvMVR9Ex1VV3HuzV/g&#10;0Pf+f6j94FW6xYPoO3oYo2eOwVF2HoEHdzD9qBHTjW1IPGpHtKYFydExzBNkeUJvJZ9l9JzHgkTa&#10;FGNnNscIRnc3neLvQ+4JOhmHvWrq+wwhmE8lCK0s42kOi3m6tCyhk4thPe+h23NSLsKQcThvV8Nf&#10;1hfljXCMu8t0fWv8rIUkthbFAcYYi6WDwY/FxQx+v72O2bATcVcPP18ep+MFLk9iLInLymEhn9oD&#10;VAF+WhpUxhx3sm7ImN5pz/UVg1AkIJRjCgD3prDfD8A9uBnL2hHqOrP0eED96Ny3A1DXFYGNpVnm&#10;bSIdk7XzKwW6b5IZeub6UvATqWeB92ZqLg1B4xEwucj3j+czQ88cdfV2LakzL+v2TwOYloZWsWSb&#10;nJeGYPFxitsLAPU21Z77xqfsiMkjUeJwJ/disHZ3GnAaghqK5u267psAqKW3yVAh32g3gdFEyDQg&#10;SKjIPH/uzjJM1B5Xg5ATdHEx1xjjrzz+ZsNYy104WssRHaHLogsUx+WxNBOkhImNsJwa5ncbIxAH&#10;EJxgtGadz0rw2aqQsFUQaozEavr7a4QdgTd+k8AzlCT4khOGA0zaGC2dvfANtcHaWgkfXWTM2sZ4&#10;WwWfisIyILoc7m46PMLP38f4TqcnPb6+4UYCsIYxuIZgrIJDAGjtg1teLj/SDycB6LB0wDnYAcdY&#10;Fxxddah49TnUvf0iuj55G72ffYC2w+/g7Hf/GgPXL8LSWY3nf/yX+OH/9W/w5g/+E2689i9ofv9V&#10;dB99mxD8FM6rFxC8exfe+5UIPWqFv7IJifZ+rCTTSEWjdH0ygQEjJGGWTyQwk0zxAjYutDShF3FO&#10;8Y+L34BfIkZIJgitFBZyhJ8oS2Xo4qansJZzEIAerAsIpTNk3hgKs7nowfZKBBurWeTiHq7L/H9J&#10;7GzM0VFNY5MxWIaIeMc6MBtnbF41nNSGdGgQgGsF2JihV+zw1GNoWgIdSsNOyQS/YumhMarkZxpj&#10;+gwAavjJky5yPhtSFqTPyQCfPjcDgIaedIK6LAXAYuhpaeiZlw1xu7r3tx9uxfpDHaJ2gKWcoAKg&#10;mg2m6FlgvSxScOAFrC5icTK8kOXh/mKgaQBq2GlpIBaDUx7wN4PLrGKofVNdqfpiCOp63V4AKFLP&#10;AWsAFoFNwa0IgMVSPw/+XPS4QA3DffATyTZV8ngj7fD10s310pn13TMGGbdfwUT1Z3C2XEXc2Y8I&#10;nV3aQ6iN98DeWUGHeB8TbfdgJwDDMvEp3Z8MoPaP9xKAjMAugbMAsI/gJBAnHxN+dHg2ARthR8il&#10;bCIuS8n1tMBPAfA6y9uYdjYjNdWHMAEVG+9C1NqC6Fgj420l/EP3EBx4QAhW0eURdAK//kcEYDMi&#10;Y+2M3c1w9xPMlMRzGdsYkGE61iF45MXvBKBzuJNxmOKyh3G95dynqHv5WXR8+g4j7kmMXDyHW7/8&#10;OW698Vu0PSzDb37yV3j22b/Gb577Dl79+V/j+C/+Dp0n3oXli49gOfUJnGWXEauuw6rVjjVXAP6e&#10;AWT9QUzHCTy6vuU83RydXD4exWyGAKQjlHtLy4RGxD2l7gHOJuOYU694JASTMcwxLi8RgEt0g2om&#10;mKwHa/kprOcIwJybsqt7gRsLXkZgPx1gGL/bWkBWZpOZ8RN+0/h6exUb64vY3l6mw0si7h7C13SG&#10;MkPMhgyqFocmoFkyYGO4LIEMY6lAryBj9mbCQWu+IMJNTWZaJHG8m4SJkixL76qAUx5lI1SlE8UM&#10;MoHWBrdv8rO2WGoVu0ADnhp+ezJD0CwNP2O5NPh0ae4g2ddJIhG4ADABnPzezFDTdU8DoNkJlgKf&#10;rt8HQAHD0wAoLwYyX/gqzhY6Q8xQM9dplXKECpiFzxIVA8pcZ95mXtf76/Vi2BWvi/SxlfujxA2q&#10;DhABVwnHV0q63W5dCQDqdjLW0GgnAOTnMK6K+4v2VSDSew8hws/VcR2O5vMYe/CBGnwcmerhz2gI&#10;SacFE131qmMjIvf1htsQsXUx6vYq2EkHiEx+IDPBJDz8A2XrQ8Teh5xvlO6vkZC7hTQBuAc9Rl3W&#10;KTH6pqziACkBoPUGpidrkJlsZdvHCI/WIDRcgbAMmh6m+xshAC1VCPPcA4OP6fbqCbs6OkOZcKGF&#10;0byey1WEIN3icDOCBFzQTic6PkAA9ioAiqaGu+AZ6oZ7vBujj++j5o3n0Pne6+j74hisV79C5yfv&#10;46Pv/zXOvP8ynvvZ3+CFF7+HA4efxYkTb+HZv/8THPr+n6Ph8KvoO/kBhs8dh/92OaabW7Ey5cVK&#10;PInpQACZUIROLsdIKy/2zmKGkVhe3yhTIC1Ta7y4MqEA0gEflgm7GUJQQDhLCC5m0gRZDsuUxOjl&#10;6QCWknRvWcbevFs5wPWZKcIlgO2lIFZmvbzg5rCzIoAJqTj8tby8nBDc2VpW9+JmY1PYmgkSqDzH&#10;2RghIyAmQAoAlNmf5T0gypkRQCLt9mR5HwQpVW+WwEa5LYEKtxfKLQXBgmQ/QlIDSpfKpQmMTHpa&#10;DN4vA6T7zqMgfVxDBvTMMgNQtLW6pOAndRqCZgeoISfA2ldnGhBdSqXAp6WPpe4BqtlgWAoYNFTM&#10;cFIANDkkiYFqILSTEifIC1+XelhMSGBXuOcnADS7QA1LidZqivyndIhomYGml+X8iqXb6rIYfmbp&#10;Y8s5qPt4JqhpAMr31DIgZki2q7F+0p6A2+f4+DNQrrDQTgNVSQBIYPkGapEceojYAAHYy1jZeQNT&#10;jy9gkhHYL1Cc7OEfCIJtvAMjLRWI0e0JDKMOOjsHS8IxKJ0ePFZQxgGOEYz2XgTGZNBzA+IyE8zY&#10;Q8LvNmFWriKuSLnAifICBMUV3kKCIIyNyRT5V5AYK0di9D5j723W3aRuIE4wRlkGR28jOFxNGBJ0&#10;g3XwDDDiDjWpAdgBxnGJvt6BStaxjbUDIUZxAaBEdO9YL11fF1yWTjgp9xDLIUJ9ohvtn3+Amud+&#10;hpYPDqLz5FF0HvsQx372Pbzwo7/Em6//GK+8+kO8894LuHPnAh7eO4fv/um/wm/+/H9G3Ycvo+nD&#10;NzBw9jgiDysQbWkjvO2YicjLyNNYzMsszLOYz+bozuIEoFyws8r9rQoICMRMOEBQptXLiWZTcSzQ&#10;JS4z+kp0XpkRoM1iezlL4HmwlZfeXydBNoWNORdB5Ker8rINXeDaItbmp7E6E2AETtP5rSkAbm2u&#10;4OuNRf4/HFGvPhjvfoB81M5jypx0AgfGXHVPjSVhInoCJlRxtC0GoIBGl7tanqMTpMMS0IjEDYq4&#10;TYNSwbLQVkNTSdrI8eTc5JzUuTEuiwhGkX5TnIagGYb7zoOfXUoafubl/XrS2ck93E2Z0UVKeTKk&#10;MLuLuY1Zsq0UBM11qhdYQKGBoFUMFwGgBoEBQNZLfKSLUvMDcrsu1TKBqB6P24XfHgS1CxQFWK8g&#10;yOMVn4OWGVr6fPQ2fW66XrfT36vUftLhY64zg02k1/V31t9JA03gpwFogK0IgCyLj6n25bpEVG/3&#10;PcKvHDEZZtJXDl/nNXhaLsBeexJ+ebPb1CDPj6AcbsREJ0HGSBt3SkfHqOociUwNE5IEoH0Qfmsn&#10;fKMthFPheV/GVHlRemr8HgF4lwA0Ojk0BPeW6QbpDBPj1xUAE+PXCvcGBZqyvYzwYxy3liE6Slc6&#10;9oDtGgm5Kkx23FMOMMgoH+bny3T9Uu8begD/cCWidH8BRl/feJ966ZNvrEe98N1l6aDaCcFWloQ2&#10;XWC4qw53XvwF2t59Ez3HP0HDB+/g5PP/zPj7F3j77Z/j+KmDOH3+Q/T0NaJn8BFu3vgMZz55Hp+/&#10;8s/ovXwcA9fPoL/sPOJ9XZjxu5EM+A3nRwkEZzMZRmLCjVF4bXYa63RkixlxfCGC0Y+Z6RghSWBO&#10;ZwhCeUlRRjlAJUbG7VVGVpkBRp4Eyco9QGpWBj77CBcBXhjb6/IKTcMByhjArXUCRKbCWl/C9to8&#10;piNTyIcnkAv0YzFu535zhUhpuCnjZUUEh4LzfggWA1BNVMr9jem7imFTJBPU1Ls91JRSxrZd2JXQ&#10;1iJdGT9HpD638CIlcZG7jlKBSwYx752r1r5zKAE9kblebzNisJTiAAm/AgA1yMzaMAFQrT8Ffnqb&#10;GX4ivbxvMgQNBJG+6M3LIjMQSrU1JOsCSoGD0XGi3F8BfvvGC6rJPvf2FTAVS85Ng6xYxfvpdnqf&#10;4n3NbfW+xbDS6/p7ifR2gd4+VycyAVC/NU4fwxDbqAjM7XRrMuNKqOsiI/BVRuCrCHR8BWfDSQzc&#10;epfwqkbcJS7PQgfYSSfViZRvBAnXiJohWiY8iE5xm3oKpJ+RuFc9Fxy3NiM5Vo2EvODIch8Z2wMC&#10;8A7SdiMCp+n2pMdXOkISBJ0MfTGisECPywI9tpN7huISBZJx6zVKnGA5j1WreqwtDVcIwLvGC5is&#10;rYRfI/wWmRzhPmPwXfgH7yJMUEbo/AITPfCP9/A7d8M72kkIigMU+DUzDj/GBF2kz/IYXZdOoenI&#10;u7Bduoi6T97DG7/4K/zmN3+F3776fXx04jW8fODnuHD1GBpb76Oz+yFGLXW4efETfv8uhHjcibZa&#10;RvQ+zCWimE1LRwbjbzarSgFglhF4KSvuLqqeqkl5xpGNOjEd8yAd8yMv9/0IS4Gg3DNUnSc5usBc&#10;Bqu5CFanXeptcCvTjL8E4CYd4NailyAQSU9wiMAj1JbTBEMEO6sE7XKecXgB8hKkhekoAZKElec+&#10;HRjmsjFQeW9ePkJP7tN9CwDVfUFZLjg5M8jUC4MEJAooT27fbfeUerMkomttEn4idR7cb5PbdyWg&#10;Yp2cp5y3PrZZGni70bYAu6cBULfXz/tqYImKQWbeXgpuervez7xdy5gPsAAIDQSztOvTYNCg2w+8&#10;Ygk0JCoXYCLHEHBKfSH2ylRaZul9NZxKAUyXT5N5u3kfreJt+vPkO+rvJ8taZgBq2GkAivTPRY/x&#10;M0t9b5P8dh6DfxT8I83wd19BqOdL+LsuwNd+Aa6mLzB85xDaL/6WAKtHfGqAwJNB0DK7i4wF5LJ3&#10;DHH3qAHHyT74R2UWmF4kHAOIT/YiNsHoO3GfALtHwEl5H9NcnqYLzBCEmYl7CA9eQ3j4qgJhgmAz&#10;4rCU4vgEfly231CwFCgKAGMEZcwqMZnReLSacbiKMbiKsKMKnSMBC52s5TbCMnh6uBzewdvwEJby&#10;ZIqX5+kapusbalVyDDTD0V2HqZ56TA42qVlwwozFTWdPoOnYUVz94HW89Nxf47UD38ff/sO/x/d+&#10;+Kf41Uv/iLOXP8GJ04dQWX0ZA7018Dn6EPXx9+EYgsfaw2MxdvP3mU8mkE+lMTc9reAnj7llo2FE&#10;3Xb+DgaR8I4QZH6CJEZ4pejYZjBD5zdL8KnhL9QCwSe9wUt0hzJ4eSPnpvtzYD0nPcKMwDMCQTcB&#10;Qcm8gPNuusBZXlw5HjNOIGZVL/D2xjyW5tPKaZKKBGsAM9EJrMrkCvK6xkLHh3RM6I4PAck+CMr9&#10;QA2+IokT22LMFe06M5P2ILQfcKXqzJLOk2I97VgiqVewLtHGcHWGduH2hP6wzowNKdcJMi0T1EQa&#10;aqpt0b5m6TYKgMUw0CDSF75cvLv3u7gs8+HpNuZ25nU9PZYAMEjXo9uY25lVXC/nUSwzwLTMbTXk&#10;zO1kWR+71Hb9eRry6vsVwCf1UuptGoAagvsicEH6GKVl/DwCI42MvWUID1xCuP8KAl10f02nYav8&#10;CPbKjxEfqkfM3oeEegTOhrhvAnH/KBI+K2J0gWEHndV4uxpDGLP3IkkQxO2dauByeuIOwWUMaE7b&#10;HxB+Dwm++0hLHJaxgAPyNrgywk5cnuEIDdcnEBSnKJ0kZZgmEFMT4hQZgRmNY4RhdEzeIncHkdFy&#10;Aq8cHkb34PAd6hYiI+WM37dZEoSj1xGky/QO3ESAbjQw3kUIdqs5DT0jHfDQsckwoMh4L12suMQB&#10;Rnr+LAc68ODEJ3j/tZ/iTcLv4Ps/wjtHfoHzVw7j/OWPcOTY6zh16QjuVV5AT0cFau+ex8WT7xFq&#10;ErV7MdnfigR/pyl/AOloVIEvl0wqZUJ+yoVlurm1+biamkq0NktYSUcEL9rpaRkHKJMTEIB5ApAg&#10;XM5HsZB0YC3twFZ2SmmDAFzPT2Gb0JNJETZm7ASUjccJY2vWj+3FMC8uurrlWexsLRKEaaRDU9jZ&#10;XCUkZ3g8F51mDOumd3Po2V3UIOYiAK7KNj0kpgDCUrArJTOI/p/S0yBYSkacNeCnOzpK60nwlQLY&#10;+hrBRvBpCQTNMDNL72M+lrlet9sFYDEUii9+WTbL3E4Dwyy9v97+be2K683notd1nXmbrlffwwQ5&#10;Hev15+o2ql1hH9lfbzd/N10nku9fDDqRGYJ6+37g7blJWZZH4CQKy8ws/u7LBOBXCPVegrfjItyt&#10;dIJt5+Fq/Fx1iMjYOxkCM80LJ+V30PUNExbSsdCqngoRxxcZb0ZwpJ5urJburAaJsYeEn8zzR+c2&#10;cgtZewWyEw8JP3kCRJ4EeahegJ4ar6IqqHsUgamGyRixNy1R2XaN0JRYfJ0ALKNTlHuEEoMJVusd&#10;6jZhSI0w6lL+oZuMvwTrGN0fQRgavUlJp4ks30PI1sRz7kFwfIBxWHqF+/lzs6ghMn47NWlhOYZ8&#10;0IPO+rt4mbH37fd+iLcO/RN+8uyf4eW3/gmvHPwJPj19AF8QgBevHkVN7RV8cOg3aKyio3VZYetr&#10;4bEHkYsGkAqHkQxHFPiyAr9YDPlYCPOpIGZSHqzORbEskxzMhtSyzNS8tbbESDqnYvPSbA5z2SQd&#10;IF0aAbgqT4IkxrFOCMo9wG1GYKUZF+aTo1ifGScIx7A5O8b2jLfLMhcgobpKZ7ZF6K3OIRvxqPuB&#10;EomXczzmTEp1muixdqoneKEg7fy0BIhyv5AQ3B0baHKE3wTFUrDSdbqNis2mbUqqU4RaYV1BxfuX&#10;kj5nvW4GYClpKBZPb7ULP6kT6Am4TOArBuA3SXeabMkM0AI+pb3tJQGogWAGgdbT6jWQtMz1uiz+&#10;jOJ2elspmfctbqe3aZkBWAw8vV2vmz9fSjO4RE9zeTL7i0yBJcvSRtebJfvvrstYQ7pir6WJ8KNj&#10;ohsL9FxVHSAy+7K/qwyjVZ9isuWs8ewuXV0+YEWakTcy/ggRK+HlqEZyUt4TXEvgPEBUADMoM7uI&#10;8zM6PuIElZ/OMsMInKUDTI1XKneYsDYgMED4TTSxrpYiBCfuqvuBGoACwzQjsMTiJAGYVC6QIBS3&#10;SHeZIDDj1rv87Hv87PuMvXfpBm/DN0h3SChGCF554VJk5KaCYUTOj21D1no1YYO8tMk/LmMXB+Gf&#10;GITPNkQAjkDekCdvvbt17QRePfCP+NEv/gOee/kv8faRn+Ddj3+Fn/z6r/HK2z/B3erz6B+uR/nt&#10;M+jprkHYOw7PxDAjdi+iU1YCLo7F2RkFPZFMcyUdICnCVcCTi8t9v0lG0BBW5oIKgEv5GGNvigl1&#10;kc4sTXDGMDudxHyeMTolnR8uOkAb1lIOrKbt2JyeVOs5/wDd3Ci+XnTga8Jve3aYTo1a9vPilRci&#10;LamJELYIwFwiwIt4EdubvJgZjTcIXQVAdf/PAKAeerIPfgWpF37LPcIiCH4T/EQKVuoe25PQ0m00&#10;AHfhJ20ZeXfvM8o2037FxzKvy7J2r0Y9z60IemaVAuAu/LQIqWLwKfhtrP1BABRpx6ePaa7bvQeo&#10;YaKBsDfjy37omeGg60R6fy0NGJFsl3Utczu9XcribeZ9zCoFNXO9lFp6m5a5vfn8Nax0qVXK2Umd&#10;fbBXQfBpbUTmY6mfFwHoHiTACLj4cKWaZj4m01RZqjHZfBGj1Sfo1qoIEJnP7x7BVEM3WEnw3CWw&#10;6M6k84KAU4+yySNtY+U8DuFF95Uak4kN5NG22wQTXdxkBZ1cFfehQxxtQIZROTjcQpA2I2lv4THl&#10;2PcINx5HAGcTADI6q1LiMF2g6g2m7LeRsBOWtjuELwFIGEfV43USgUXlCoBRQi/K8zFeus5zkwkX&#10;rIzIowTlcA3jP+HP+B4a71S94X67hfAbRzLgQtuju3jv3Z/jxTe+g7/+3r/CP/303+PYmd/ihdf/&#10;AT997jt45d2f4qW3f4C7lV+i4sFlxMNOeJ3jmElG4B7qQYrLW4TBytw8Y+xM4f5fWkXhJAEYoVNc&#10;yYWwKBMcUCszBOBshJJnhQOIe/l/lG3y8QDmJQ7ns8jG2DYhr79k9M1MEYATWE5aKSknsDJtYxye&#10;oCMcUdoiBLeXvHR9OQW7ra0Nxl652AmD9WXsbPACX0jSAYrzTBkOUEFvT2qoihIhUtBqoTQ7vm8C&#10;n8jcdrfe5PYEfFJX6v7hFj9f3/vbbV+QguKujDrt9KRO4Cf3NKU09inlAgV8/AMhLy1S8CsNQHFq&#10;3wTA3bKoTSm3qCXbRDpOl3SAasp3By9cAlBLQ8oMjWLJdq3i9WLpzzJ/rl7+QyTtiz9D6s3w0yre&#10;T6sY4gKqpwGveL1UnXm9WPJZMmWYa/AxQnRixiNwBNAYY+xABRxN5+Ft+4qurUUBKzBAJybQk2g6&#10;cRvTBF52/BYySuXIEIJpmcyA8ItaCC3rfbaTR95uEUw3kLFX0QXWEpY1BNAj5KQDZVJ6jjuQcPSq&#10;533j0nFiY0Qm3ASA6UnKLjIAqJwht6XtdJLqkToCjecSp9tMWB8qAIYYgyOEb4wAlHcNKwAyBkcF&#10;1ISlAjXBLBD0D95jZK6gCP+RFoSdMiaUP/epMRw6+Cx+/JM/wYtv/Q3++ef/Kz4/9xJeP/QD/NU/&#10;/Dv86tV/wDvHXsDzB/8RH3z6MqwjXUiH/UhF6eTy0wiO9NKJdiFB17+QyxodINMZQnDauAcY8WEh&#10;HcJM3IXZGNsk6OoIwLUZ7j/tVwOVU74xTEfkncEuLGXjqhd4cTqClcykegfwasqupsVaz00SdB7s&#10;LASwPe81ng2eGVMucCPbj5XUANbyfgJwjQ5wEztbK9jZ5AW/IfcACYn5KM85QAeYJCgMF2gGYDHc&#10;5OkOBUA1INrYtg9q0qawrksNNXGLuo2SGYACtxLHMiR13KZcnGkfSrtSw+EZcNOdGRqMsl2coLHP&#10;HgCNduL4DMiZoWfWHgANB6jcngl4xTIDTrfZX7eOjY11rK+znqVI76scoIaHlAICNZxDP9FQcIJm&#10;UBSDROrM68X1Gj5auk63M9eXam+WblNKsr0UAEXFx5Fz2wVTQbKu4VYKcrqNbmfe9m2SziDVCWLt&#10;pDuqQ2DwIdxd5fD33IG36yasNcfhbT2LadsjeHvvw0YYxgiNaXuFcmUZglDgJ/fmUlYCjoBJi+Mj&#10;kJzdFxAcFGASTBI5B2SyA7o/eRscHWaCUM17rUg4ZeKEPsQdQ4zTg4RgD4FWhxijcFLA5yD0GIEz&#10;k7pz5C6yU/WYdjI226oJw/vq85LSfqKCTvU+woy5CoByb1DeMMcYHB69oe4DRgWWEw8ITInNN1VE&#10;jhCQgSG6VFsrkn47Yt5JtDdV4f1Dz+P1t/4Rh47+GC/RBXb2X8MLb3wX//m//Bs8f+CHePHdH+Nn&#10;L38HX5V9hoh/CrOphLpfJ24tYu2Fq/sRwRbCXCaNmULvr+4NnkvHEfcRXrNRzDMGRyYHMB0aQyYw&#10;hmyQLjI0iXzYjhzjsQyPWUiHsSK9wukgjzmOxdgwIegg6KawOStyUx4C0McI7MXXC4zGOQvjcQ+m&#10;3dV0ijZs8+La2tnGzvYaYUi3QyDubBAA82HGcQ8BmNi9B7gXg2eLQCSgKrguBaX924q1D2aleoe5&#10;LlBS8GLbp8VoDTIVf4vuAe7Bj20JNYmx4gRlkPnufgUZLnA/JEXm3t5iEGr4KQAK/IrdXQFcWrvb&#10;CsvrJSXQ28A6JaUhYx8FQJGGiICh+OI3Q0Jkbvs0+H2T9D7ftK/5nPQ5Fp+rlvk45nZPg59I9jF/&#10;N72sv7NZxfV/LBjVZ0gvsH0EgfFuhBhDw9Z6gq8cnrarBN8FjD34CM5HnyM8fJ+R8hEvpEHkPHRq&#10;k/XKAaYZRdXwFJGM3aMDTNFdSc+vdFIE+i8j0FeGvKMB+akWOq8mwvARIdqI1GQXpj3iAC0Ij3Uj&#10;QQCknUPIuKipTgKwmhH3HgHIKM24m5qks7RzebIOWVc3Ms5OxO2M0nSBcbrMhPQsE4hx6VwZu1+I&#10;unR50hFCMIes1/n9bvK4AsyHdILSRjpP5N7gdUZhgnOqhw6QQHbZcPniKbzx1r/g+Zf/C375/F/g&#10;4Pv/hIq6Y/jRr/4Ef/kP/xY/fv47+Kdf/SV+/dr3MTLaTrDFFPyWZvOYjYcI+D54+xsxn/ATfkks&#10;5glGur8ZAnAhP4stRiz3BKHvZ3TNeJDxW5H2jiLpHlFv0csExjEdtKkBy7mYE7mIF/OpEJbYdj0n&#10;nR92rCRHGXvHCsNfPNhiuZFjfcZKFzmCtel+usABLISasZW1YWuDcPh6B7//ekv1+C7Q7W1tiQMU&#10;uLpYplSnhzhAcXfKcZVwY9qpFdeXkrTTbUvuU3CACmCyfWH/PloaYBp6xTIirwEzfR/PPKuzhqR2&#10;gka9HJfiPuZneDUAzeUfAj4tcxvdrrhOAXBrExubogIA6Qal7TNmkIj0xawvZAGF+QLXy1LKNrOK&#10;jyWgMZdapdr+oSo+luibPr+U9HbzfgpSpu9plq7XP5NvA6DWvjb8HL9tWD0VEbS20x21qndsTDae&#10;g63uBCaqPiUAv6AzfICUqx+5wKR6PWPC3qKcXXriuoKg8TibwFDuCQoMCUICUjo9gnR+YTrLpLUN&#10;Mx4LZgLDBFk3ouOMh1NDBOAQAvI8MV1owt5LF9hPAPayzWOCrQbJyWpCsJawI+gmK5FxdyBNSMYJ&#10;0ASdadxWQxGWtiqCku3oMhPjco/yAR0gozidYERASIcakbGDCoCM2CylB1micXj4GgKjFcgzaqb8&#10;bli6H+OV136BA4eexduH/wU//dWf4dKNd/DBZz/D3/3g3+K7P/oPKgK/+NYPcfP+OfgDNnWPaZnx&#10;Ti6uIKEeG++Ap78ec3EPZtPG/H/5VBJLCwtYWV5Rz/7mkyH+AaLzo+MT4OUIvJmwOL9J5Oj+snSB&#10;4v5mElTci7mkTIIgw1xsWEoM0QUOMAJbuS5T4xuzQm/P0VVmrYTkKGPxCHbmhrCe6sZGeoRQyGDn&#10;d5t0gos8phcLc0lCkU5pxkcAyms1BYB0f+L8xCkVQCQyuzK9LjJD6tuk998nBaACAMVRmgBoPn4p&#10;6D2pvWirHZ4Bvv1OUH5HOg5rAGr4mSc40K5P64n7egWwPQ183ySJvrsucN0AoD6OAqAZHrJsvnA1&#10;JDQgzBe7LOt9zccwqxR49LK57ttUfBxd6s81n4uWeR+zzG20zN/NPLTFLHO9tNP1+udhrntCjL8+&#10;m0U9GiZPeMTG2+DqKIOz+Uu4m8/A2XgKoa4rBEszXYmF8XASaZ8D6al+Ak56cw0AGpJlkQxXMQAo&#10;UTk1IR0o1QhZ6PzoNLOERZYQTcocgQ4ec8pCMBkzvcQneA7yxjiWSVsHHVsDwSezwbQhaqtHbPIR&#10;AUin6BojPPsJzFaC7zHPh+6S25L2R4iMSkcKnSA/14i6cm/wDku6PwJQDchWELynHGBs1OghjhC2&#10;sSkrsuEgrl4+gVcO/AzvffwifkvIfXj8BbT23cCzL/9nOsD/A3//0z/Fc2/8E372m+/gYfV1rKgJ&#10;BOYIQEJwNg17Hx2uvQNTXQS/bxRzqQhy0RBm89PYoQPb2tnBIkEoYJyNuIyoS+VDdgOAkUnMRB2Y&#10;pfObSbi5v1PdE5yLT2A1T7jNjGArP8b4ayXkjOEuoq25cezM25S2ubw9zzZzw1hLdhGCA4yfEXy9&#10;wwt2ZQYr+RBjZJbOhrCbYXyem2IUjkO9y1cASGhoYGnYmQGmIaWl6/U287pIoq+KvwROsQwQ8Tiy&#10;Xti/+DM15AyXt7f+pPZD0HB5Gn5Gm731Qp3A0uT4tAvcJ3GABXiZwaddm66TeKshV0q67d6+69ii&#10;A5RS1z9jhoYsizRMSi3rC91cX7y/uU7raeD5r1Xx8eR8RMXbNfTM7Yv3FenzFlhp0JWSGXKyvgu4&#10;p0jtx1Lemhe0DSJEMMWsrYiPPkJo4BbCPZcRar8Ab8s5hHuvI0M3lvJaEA/YeUFPqpiaEsdVcICG&#10;67tOXeO6RGKZ1fmumsklba8nfAg/awudXgvSnnHkeZyMi1HPNYqEk7L3KwBGRpvpyBpUPE5JHGVk&#10;jgnkpugYJx6pafmnCeJprxVxRy+hKO36GIn7eD4E4UQzv0MDnSdBSTeYshlOUA2VMQFQhtqIkjJE&#10;Z4QukIrZG1F/5zLaGu7jvQ9ewJGTb+DQJ7/FG+89i0FbE+rayvD8a3+L51//Lp599e/x8anX8cnx&#10;1+BwDBMiy4TfHKPjLF1dAK6+Bsx6+J3kO090E2BB5FJhLBCU2wLA7R3kZ6QtnWHUgxmCTwAo8NMO&#10;UIA3Kx0kdH35GN1gcAyrjL3rMrRldghbOYHgKAFHpzczSqdn5bIAUcYAThjLCwTjPJ3fdB8h2EeQ&#10;hLCzxYtwlc5oPoFtwm9LpsOaEec4ifW5CAEo9wBlDr4CeAowkrIYbLtwekp9KT0JLEMCI/0ZZhXv&#10;93QAmoBWgKCUIqkz4rB8zl5befZZ2klkLnZ83+QADXgVyt37d4aTU50aRbAT0O2/17eBLdZJrN5i&#10;u22lPTDuAlCgoCGg66TUYNHLGgDFECyWGS5mmbd9U7tvk4aY+Ri6TspS0u31crFkm0i+1xMQM8FO&#10;L5tLvWwGpHlbUN6WR/D4LbUIDt5TYwGDfVfUM8HBtvPwtX4Jf+dlJMcIFc8wYh6Cxz3CmNpJgEhH&#10;yA1MCwTVEJib1A1k7ffUgOeM7SGyjmbknF1IT3bSpYnLpNMr3OuL2RhzCcGUW9wg4UpQyIw03j4C&#10;arKN7bvoABvpEjsZd3uRmCSgCaIZ3zDhOUwoEnq+EcJwFNNTA8hMtPBcHiM6XM/zaiIA63kO1eo8&#10;jbGFt3h+t7l8n9vuEZYEoHKA8pTKAx6zEwOP7+Hg6z/FK2/9BO9+9goOf/YmLt8+DV9iHDUtN/Dj&#10;X/45Dhz+EW4+PI5TFw7g5t0TanqppXm5mER5OjYfsu4hfu8+5D2DBP4w8oyv8/kk5umsFleWsLTI&#10;fZaWMZtJYDbsxnxkCjN0fTmCULlALkvP8DzdX47L6YAFyxl5CZKNbo2Rdsai4KcAOEsRgNLruyOu&#10;j/DbEgc4P06AjDJSjmAt3YPVZC+2VmLGC5HWVtRg6K83CMLZMNamxUHKsWUsovQCyxvoGBEJDTWf&#10;n4aQQMm0bK7Xy08VwaPd3lPFdsWfqVWyfZE04ERmAGoI7q0b7TUUVdsC8ARKpeAnKg1AOjdxcMrF&#10;8WcrsZbb9ssApbTRPb67ADRpF4Dmi98MAVkuBTip0yD8YwBYXC/Lsr9+58i36WnQ+mP0TeArLjXI&#10;NMBk0LM8+aHrigFnXtfLhmSfEfWeYddQPdxdXyI48CXC/ecR6b9AB3ge/tYzcDedgL/jLONoDV2W&#10;RQ2ATjraCJJqZOiqMtI7ay9TLlAeYZNZW7J0XVmCZ3qiGtmpZkw7ewm0HuT9I4hPDTJm9hmv3qTk&#10;DXEyq0zGO4aUs58groez664aIpOcaGU0fcz9h1RUjtvkhUqPeKx2wrIHKTrBlN9KMFsx7RhAlvXT&#10;djrGccJ6kp9rZ8kYbEzAcK/g+O6oMs061Tst9wStjL9jVbB3VMLWV4sTJ17Dd3/4HwjAl/DhyYN4&#10;UH8Dw/ZutPXU4a33fo4jn/0Sh4/+FL987s/w5tv/jEw2io1VmXoqh/l0SEFrnm5ObhPkCevZkPzO&#10;+pWr2t7a5EWwjbXldcbmJWQTYWRDLrq+KRV7syEbIThBANoIRS4HxjBN+MnYPrm3J3F3a2ZEAU9K&#10;rR1xgAThjjg/eQRunm1Zbs7TFdIBrk33YDnRg53VFDZ3trG5tU740XWsLWBVHqObHiD8xDmG1FjA&#10;1SUZC5iFzA8og6HNIFJOreDWzPXfJPOTHX+IVG/xIl2c+Rgl2mmpc6KrKwU7gZuGoa6Xcv8y25UA&#10;nlkKUCaoaViJtjaN+KpLM/x2IzF/3mpbQaUAqPdRDlDDyKziOt1Og09Kvay362XR0wCj2xXXmduV&#10;0rdt+6btIrMLLK6XUh/D/B00BItfei6vwVSl6XlgDcKnAVC9FH2wiq7vC8QspxEj/KID5xHqPgNX&#10;4zHYaz9EoPsUo+wDzLhbkXEQQOKgGHEzMkbPVsaYeZV1NyDv8khZ7xE8hKW9TpXpySYk7V3wDDTS&#10;9fVhMUJ3w4s6QPiF+qsRJvACI810SUME2QBdYQd8Qw0Ij7WpuOwfeow443HaZVXTW/lk9uch6R3u&#10;Qdo7TAc4iizhmaZDzDnaCbhHSDse03nSDdoaCOYqBTs1BZcJgEk61OTEA7UuA6/DjM0yg0tPczle&#10;e+sH+Luf/G948e0f4OjnB9DUUYWh0R443XbcuHMaX10/hKPHf4OO9ls4/N6vMDVFNyaPk83Q4RF+&#10;C4yrcxEZ3kMHGBxXQ1yyEUbZ6QR+p97JS61vEYCLCoB5RuDZiBOzUYcCn0Td6cAIsn4L5qJjWM87&#10;6M4YT3OjWE73Yz07hM08Y/cTADQcoMTfzTl5OxwdoICQ0XZjWqbl78bXy0k1DlDeCywvR5fOkLU8&#10;t2d7scHIvLEQpItNYWVxmvCjC/wGAJrrRLv3+GTZBC9Vp2Ck9yV4qF1HKCoCWvF2tT/3NT/9ISod&#10;hw3wmWWGoMgMQNGaLJscoFlPA6DWtwHwCamhLvs/Q0vdZ6R2O0HMF71e1vXmOg0+reK2xetSmmWe&#10;NHVvXsBvB5hZZpiZ99PL+rN0vUjvU2qbWXLO5u8nEBPQCQS1NAz1eikIahkAHEXANozgUAViQ58j&#10;YaGGLiA2cA7BjlME4Gew1RymGzxJmF1HbvI+y3LkbdcoRl/WGQC8RqjQ/VnprKwy0UEtVU/A1Ck3&#10;JpE1ynjr6q2mo2vFtERCF+PvWBMdWDNh1qlgkaQDTLoGVc+wROPk1DDdpvT2Wrh9nC6tQz2OFx3h&#10;8afoKukA58IEhjhIRzfdZgdh1oCsk6C2E6rjdZTcp9xzfzL4WS1PyouWZF5CeYqEMHT1IMHjPLj3&#10;BV4++I948d1/xD/8y5/inQ9/jf7RFgxYuhlfZzEx2Y2LVw+gr68cfjrZ5uormJ/2Y2U2gYXpkBrM&#10;nAsMI+cfUue3kPRgJuqEvMdDHMr2loz7WscaL7ZlOqhcKsqISwDGuF9wAglXP1LuPswTfBvZScKN&#10;8JuxE3gTdHHDWMvswU+ib2kAigMUABKEC1NG58a0BevpAewQgDs7m9jeJvy2BIK8WGc92Mr2q3uH&#10;GwvhPQAuGm9o+0MAuNfBIWKdSVJvBpR5PyWBj2n7H6c9yH2TNPyMcm+4i36/r7nntxSYRAJBcy+w&#10;eRIEgZ6Wrvs2lfoMrV0HqGG2C7VCvVouyAwGLfN2cxtZ1sd+ok1hgtRdAE4ZbQVAxaV5uditPa1d&#10;8XKx9P5a5m1yfv7daewNaTengaedny4N0O0H4J47lJIQnOijo7qH2OAZQvALxIfOItp3hgA8DW/z&#10;55iq/xDxgVPITVwl9G4iz7g7Q/Dl7TeRY5mRmVrUkxkEijz1Ya0k2GqVE0tONCM0Us/o2kPg9MPW&#10;chdTLXfgbLsHa81FWKvPw9NxR0VkicAqBnvG6epsSHrthJINKdc4y3GCwUYQDhOgdKBjDTx+m4rU&#10;s4FxZAhOeeF6erIVIUutcoCpiUZG3FqeE8+HYBb4afeXsdPBOh7w3O+rF60nnS1wjLahoaYMx0+/&#10;jucPfA9HPn8Br7//Y7x08Ae4cvtzjIrDnE+gue02Llz6LU6feg5h5yD6m25iKenEfNKH2VSAwPMT&#10;2gOY4bml1RRXAXVfb0leZDSXxxIv9lVeOEuE33w+hywBOJMM0Dl6CPkh7mdRg5u3xPXlCTF5z2+e&#10;UJNH22bk8TcrgWfc99MQFO1FYO0A7YzMU9gSAM7LfIHj6lhbyyl1D3B7awXbm7xwubw+78NOvofb&#10;h9SkqkYEzhEKMhBanqGd2Rd3ZUIC5cpMEDNc3h6YBJLi1va2CYiMbeb9lP4IAD7p+PaDziyz69PL&#10;u3WEngFA6fEtTGVfkHZ70imhgaRd4DcNgzHX6f3+a/WMDNDdBZYGVGHdLDMQzNLbBSTF7XSd3q7b&#10;780SvQfAYjhJO3OdXhYJXER6m95eqjRv1zLX6216WZ+v+XtoaRAWw66U5PwMYDI2T9AlWnvgH7jB&#10;2CsAPI2ogLCPEOxhDG47RwB+RFd4GtmJK4TeNULvGuPldUbim4yYBKAa/iJxuIJguofkaAVdVyOm&#10;6chS9m7Cr011YOT9Vrh6auF4fBuelmuwVZ3ByP2TmKg9Twg1EmQOuiYHMj5Dae8UoWdX4Et5+AfA&#10;Li9jIhQnuhDsreQ+DcgxNmddA3R8PL67B9HRR+pplgxjd4IATlhrWVaoXt8klWZ0F00zEk9PVPKc&#10;6VKn2jDQ9hCTYz24/+A0fvSrP8Ozb34Xhz79FT7/6iA+O/cGjp07iIb2Oyi7cwLX732GMxdewIUz&#10;L2Ex7kDU3o6Z0CjyEQdW6QLl+d0YASjnNu0ZwXIujJmYE8t0h/Iy8LW1JSwQJgtzWcxnpzGXSajp&#10;sFYyfqylPYSfuLVJQk9kw1rWSudnJZzEDbIuRwjmjfuAWwTeJrUxK8sy8YEMgZEOkAIAZU5AAeCC&#10;9BwToEtewiCK9ZUZRt8lNSvMFp3g+oKXx+3kcbsJy3GuyzPBGawtyEvIxQWa3B5hpuBW6CHWKglA&#10;SkdZXS8g1O21zNt39yusf7ueBJ/WLuxMy7t1BbenY69eNgNQpJefBsBdFTk/vf8fq+1VQ8+oN5ap&#10;x7R40ZsufA0BMxDkwtfbtcztSm0zQ8UQtxXgZ8wOTQiaHKBI2ullLe3+ROa2akr+wrJZGmhaqq6o&#10;vlR7fZ4acubvrMGmIfeHwNAjb0UjBH1jdICDV5XLiw+JziLedw6h7rMItHyBqboPkRw+S/BdYQS+&#10;SvCV0T1do8T9CfxuEYL3CJQKxIfvUA+Qm2onlAaNcX72PqSmLMi4rVgMOwiwTri77xszTNOt+Xoq&#10;ERmmY2PbjHuC8JvCtNfJZbYtADDtm0TcNQHPSC88/U2wN99CxCKPwvUY8KOkpzk4UK2eYU7aGhAf&#10;pfMcq1b3+RKqt/qhAp/RIfKQ592AfHAUy7NJRIIOdLc/xNvv/hg/+fX/gbeP/gJvfPBjXL39AY4c&#10;+yW+Kn8PjR1lOPvVG7hdeQxl1w9hpPsWoT2M2eAgHZ700HrpruStbWE6OX4X5wC/BwGYj2IuLS8e&#10;CmFlIYOdzTWs8oKczaewKBOcZuJ0hwGspF1YS01hOWHDuvT25ugCc3au8xgyvVVuUg1VkSi8KQOc&#10;CcDNWSvBZsMGHZ5yenPcLoOhxfkV3N/6glPdB1zJEpArPI+8m86OcXwtx4t2iefDi3ohSOj28PM6&#10;sZpnVJ4PYn0uzXpxgALAPdDtga0IgHLPzwSmp4FMAGiGXzEAxeFpmfcza3+bPdiVAp25Xj8dolQA&#10;WrE0EDWQzMtq3QS5b5J5n/8aPaPfZqandNfTueuLu1gaBloCi+J1XVcMFfU4GD/L7ADNABRpGJnh&#10;ZAbUE/Uyy7SpXrdTM08X15lUapuco3lZAGb+7gI/fe/PXK+loaeXjXrjHmBwvJ8ALENi4DSd3heI&#10;9H6OUOfn8Hd8Dt/jE5iseR/pEQLQdllBMMsIPD15TUl6gGWi0wxdVmZcnvSQgdG1hJEMeZFhK32I&#10;yezQMuOxQ+IdIRgaQ97bT3B1YnqqA9OMrlkqriZDICi9DmR9bqQIwIRzQilJB5gNOpUT9A+3wdEu&#10;cwY2c/9OfhYhyDJubUR4sBppe7MacyggTIxWMQIL/Hh+dgLQXsnt1QTyI+Si42p6qaX5ZQQDdpw7&#10;8xbefe+HBN5PceHaAbq9wyiv+AA/+83/ioMf/D3uVBxFY/NZ1FSdQv2Dk3SOj+k6uzEfGsBiYgxr&#10;OT9W5pJqFhdxuznvKCHOCJyLYzEbxeJ0WE01JU8lLM/Ly8HzmJd3gCR8WEy5sZJyqJldFqNWLMWs&#10;6v7fatqK+cggFiNDWM/Kay8dWGeM3ZiRJz+o2UlsL/rp7MLYWfIRWE7Cy0kH6MS2gG+WbnKRrlI6&#10;Qbjf12sxLM34CaYQIZAgEAiuNUJoOUSgDjBGdxO0AzwG29AByqsp1dMgAilCTj3/awZRkcyQepoU&#10;AAtwMy+r9acsPw2mol2gURqGTwOhWWb3pyXgedpysXRnhSGCk+3UzNDfsM8fo2fM4NuVTNxZdDHr&#10;ZTPstDTgvqleL6t1wk/eFSIAVCB07MVlKTWYiiGl183afbeIjtOFZfP6btsSxyyl3fPkeZu/836w&#10;PSnzNlk23OIwI/AIAtZuBAYuITV4lhA8Q/dHEPZ/SQd4mg7wJDxNHyM9fA658UuMwFeNCKwASBAS&#10;gOlx6fioRIqwSTD+xke5PNFMKHVDnioJj7XSCcqA5jZM9lTB3vVQvXtYDVa2PyacHkNmmYkTaKmp&#10;QaRcVsKPjo/gi7vGWVrpAq3IMiJPE4I5/zjGm+/A0XITM3SaaUbQJPeN0fFlJhoRlemtCMLIcC1C&#10;Q5XcJoOh6xjH6Qzt3G5vUwO6Z/JJ5HMLWFxcQ0d7BY5+8nNUVn+K85dfwieE4P2KD3Ht5lsou/UG&#10;ym6+iZqak2iqP4PuxvMEWxtmvO2Y97cRTvJCoREChhF3JkEAxtVTLjIMJuO2YDETpMuMFyYcTfJC&#10;Nh6/ktmWZxJBzKd8WEq7sUTntylTWyUmsRAew6pMa0WwLoSHsJYk7OgIpTdYHnkTmK3PMuIu+rCz&#10;EiWYGGvn6ewIvVV5MTqdn3ocjo5xa9nHWCuu0MFoxXZLCYInRjcYx85yimWa2z0E4BAB2McoLQ7Q&#10;i7U5AlDeuUF3tl7o0VVurQhAT5MZWublPedmtNPrxfVael+9v2j/PqUB920yw0+AU1zq5VJtzNv0&#10;urmu1LY/VLu9wPriLr7ApSyW1Ot2utTLxdL1GiR7Yn3BAe6+MEl6hAsvJ3+aNBxFGmIKZEXQ08fW&#10;6yJjiv69fdR+pmPpZZH5fIvPXb6T/jl8k6SNuETnyCDVj6mRAbgtLQTgeSTFAQ58yfI8AXgRwc7T&#10;8DYdQ6j1BFKWL5EnAGdsBKCtTEFQjf2zyQBo6fioIQAZP4fvIzn6kCCsowNrVHALjTZjqrcangG6&#10;Mkc/nSGj8YgMVm5AeKSOUbiW+8m4vXZEx+nkpOfXbYAvpjTG5TGkvTakGI/lCZLA4CP0PziDrABv&#10;9JGCadLaAHfHLUw0XoW3pwJ+QjBKV5j19CBDp5mapKYGkCZIZYJSGZS6urqJXDaFuurzOH7sZ6ht&#10;+Axnv/wlaqo/QnvrF6it/RjdPedw9NPvo/nRSTTXnkTUUYWc+zFm3c2YDzZhPtpDeA3TbUnEnabb&#10;i6iB3ksJJxYiE5iju1tdSBIoCcwlZbbnDCPfDGGYVQBcTNE5pj2EHcGWpmtLOXncUazEx7EaFzc4&#10;gvVpuRdI+MmU93IfkM5vQ93f8/N4ohCBGiCcCENxduLwCD9xfptLBKIaF0itsH41Q+hluS1GoBov&#10;UtqQqbMYfTfz0hPMz5PptObZZr4wXMQ0pEXBSI232w8p87quM6sU3ET7YbanP7xtacB9m0q5v1Iy&#10;t1HtZC5AXa5IadqXdbsyHeOPkY7Qz8gFKxe6loIdI5tXxOW9m/l7wz3Uy77Z1nCLe4DQkNClXt4n&#10;5TJ5nAL8dgGo3plhQE6dC2OxwCtUmIpL1YlTVPXGskiO45NZVgrHKobf0wCowadLOb4+R/OySH8P&#10;+f7me4Ba+ruKdEx2jQ3BQfA5RwfgGRuEa6gBATq+ZP85JAbPIz74FSVPgpyl+/sMoY4vELdcZMS9&#10;QvBdVx0f4vwyMvRFTYF1DxkCcHq8hu3uUxWEYA3CQ/IC80fqyY+U00Jw2TBN95ZyDSEtcXesCTEC&#10;MD5Sj/RoI5IEZmycbo5tEwK9qTHE+DOL8ucYnZRH5saR9tMZuukQJ7thqfwS3s7bCA48RKCvAs62&#10;W7A+usLPrSUUCV86w4yzF9PyRAbjqEy1FXaMqsHK0gM7NzePna3fIUCwfnr0WTx8eBiXLj+PU6d/&#10;jN6+82gi/AeGvsSFS/+Cy2W/QdW9g/AN3yb8GpBz1WHW8whzwRZCrlfdp1uTufQW0gSsHWkPXdSs&#10;D2szHgLRR1cmHQrTWGIUnqcj3JD3buQJwGQI82kvVjJuLMfp6lICQYdygCvxCSyFGaFjPOeMDIOZ&#10;oksjzFiuTtsJRJY5Fx0moTkXxvYagbU2g831HC9AAa6XzpDbFuRVmZMEoJVukZBcn8OWvBpzmW41&#10;JUNtJvA1Ybqc7GXM7qFTHCIw6QDVy5FmCdn99/oU0ErAqVgaUNK+1HaRblNqWynp9vtVGnB/mKTD&#10;4+kg1L3Axdul3Jay8PpL8z5Pk+7cMGt3m6m3eR8Aiy92Bb8CADX89CBg3V69/cwEQPNxZLlYGhSl&#10;AUigCeBMUqCjM1HQKzwtooBIt+fnBea1M1rahuGyEi6UhmAx/ERm6BVL4LcLWKr4O/gmtBs2SvkZ&#10;6J+DGX5GG+Pn5RodUgB0Uu7xIYQIFh8hFeAFH6diAxcRH7pKXUekRx6F+wLhLoLRchXpMXnkTQY+&#10;3yL87hCCtwlArlsrlPsTCMqrL0N9dwnAOiQn2tTjblmfdGwwDvqkM0Pu5xlj9tJ2RmO6thAB5u+W&#10;R/Aq6QgbESEwZfyfDHmJ2S1KUdsQXZWFLpDOUADo6MNo7SUC8A7d3h1Mtt7AVIe8Za6d0bybjq8P&#10;aUcvwTtAAI6qCQ7iPjqyGUJoaQn5eca57U3M5JZRV38NN8oP4lHjaRw7/kNU1b6Hhsaj6B+8iPqm&#10;93Huwo/R1vYJLJ0nMO+tR95Zi7yrhgBswBwj8EKkD4sJC5az8kLyjJqtRR5Z21iUl5O76aToumRA&#10;8WKO8E1gMRdQ4wWXcym25TId4lqWoJRJDgjANWohwgicoHsMDGExPIyVlDH78ya1krEpAMrL0Ndz&#10;HkLQj3W6uc2lNNaWUgROnMshfq7L6ABZdBNik9hesGKbbnBjfRqb0vGxkmKslg4V6T22YzXdj505&#10;RuCZAbpCidIpigCc35uNRaQHLWtnVwwovU3XFbfTbfSyXjfXm2XebkjApZdlm6En4fYHqgiAxUAr&#10;3lYsc9tvkgBTQa8EAPUTIfueBdYX8L6LXiZDLSwrR2MCoAaEATJDu3UFaRioYxWW9bp6R64JgAKz&#10;gEwUKtFYxONpd2cAUgBYcHASd3mR+WzyNAbPiXAReSYsCoACOzMEdTQ2d4iYpXuWzeDV31lApmEn&#10;4/j2ZEBQ/3y0pE5+RqqThODzjvPnxT8iPhkALbAerCOAvkS05yuE+y8jOlCGaP91OsAL8D7+nAC8&#10;iKRMbz9K6E3IG90qCRl5vKwCiZE7jLMPua2GgKyhS6xFePCBGuCcdw8jTdeW8RJ+Xgfd3xQyapgL&#10;nZxrABlXD6an2hh9H9MJ1sDXfRf+fnm1pbxbpIsA7Fev1xSFx3sQsnapTgW5HyhR2t5yE06Cb7zx&#10;Cnyy32gLwdePLB1mktvjhGDWTxepXtY+xigaRy6VRCqVwsr6FhYXlzFCF3zr3mcYHCsnBA/j5u03&#10;YRm7jM7usxiwXMDZiz9CTd0BdLceReuDtyCv7JxxVRGAVZjz1GPe30q31oPFpIWOjtCRYSPzEaww&#10;pq7OOZTW5n2EUJKOSyCYxnwuiJXZGM8nhDmZ3io2RZD5sBAn/OgE19NGR8hG2o75kIXLjMNJAZUM&#10;jzFegSlvgFtKMiITnBuLcbq1FOEbpcIKuBuzbkZZB4HlxNayh5FYeomtXLfzYktge3ODFyQv/jm6&#10;1OwYXSUhODNEEPZQA9iep7vkOSsACvgKvcDqOd0iQH2b9sPqSTgaZYm2qiyGlTg2mbRAImxBJQEo&#10;vb16SntzfQl9AwD1cqntpdb1fiLt5LQ2BXIsRfo+3+62AvTMT5HsAtCsPVgRcJS6kAsQ2wc76dEt&#10;ANDsoPQx9tyTod1jmtxfsQSIsl0PlFYOcFJHVTm+HEcAJS7LcH/OMcZMQlDB1HSsbwOggFUGPcu5&#10;mYFnLAvopLdXor9Z+7+PlHofBUCWPu4XUL2/IoKB7so7UI1w73mk6fpilpuIDt5EZOAmfB3nYK/9&#10;GJ7WM4TbAzW8JW2tQnaygfCrU097JIYrGXkrCcEapEZqkRqr4zGqGG+b6bzkXp4NKbe4P4GfE9OB&#10;KRURU54x1g8iPdWtJj1ITjSpyRb8vQ8ZaeWNcs3qfmBsQuYM7EZ4rBN+Swsd3SDiHjpAF79Pxz10&#10;3PgUns778A8+QkLu79Fd5uR5Yxl3GBxTz9SG7HS6/AORdDmQi4WRjkeRz8/Q/c0y4taiofkiegbu&#10;4Pqdg6hq+AiNLccwNHwVFVVv4/qt32Cw7zQsrZ/D2X0G8qxzZvIeZt0CwDrM+RiBQ71YSVsZgb3q&#10;/brLsyzn6NTmCDQRQSRz7W0sT2N9ZRaLM3Esi3KEIB1gPjKF2aiNLs+JNRkKwwgsAJQXHC1GhukE&#10;x5UrXJfxgVk6urybLlCmz5exfYSddGqsZNVLz7cZa6WDQ+7hGT3AdI1Lbjo/u3KAMj5wazWinv7Y&#10;oWTYzprMLjM9SAASfLNdLPuwQ8conSWrMikBI/C+MX8FeGmZ4abLYmnA7cmAllG/BzAzyAx47ckM&#10;HN2Dq+7jaZDtStrvjelTT3jI0x6mzzFrgwDcPZbpM8yQMy8XtzPraQBUUNuQCRIIOJn3T02WINob&#10;O6ghaMwUs250ghgXs+nCLqxLb/B+l0ewKNhxWVQAoFqXtgSC7Gsch26JYNDHVttYGs6R60UKFLSv&#10;jhAzIrCGqxxXIjnjpepc6IODEgD6ZbopaV9wf2bJ/qXgJ8cUeElnxeRQn5K87Mg5PAD3qLg5uktC&#10;Vj5TwYzfqfjnJJD0jJkfjzOcYkD2UcAkGGyDCAxWIib3AIfK1GsrY0MCwBvwdxKAdR9hqvkUoXbH&#10;iLl0ePJ8rQwglinyk4RebKiSIKzmch3b1CM2LL2urciql6ZL/J1Uzm86QACGnMiECMOgAJHu0DOE&#10;FCEYn2hhHG7msQi/vlpE5Q11I20KfrEJur/RDoK6ma6uX81GI7O/WOuuou/WSbjaHqg28sL2TGBU&#10;PU434x8lROzKAeZCk9zPhulgEBG3B/npHFbX1hEkkOvrb6K14xqq60/g9oPDuFv1ATr6LqCt8wyu&#10;3XweTU3v8Q/ZDeQZfec9NQT1bXj7vkLWcZ8ArMWiOEACcCY4gJnwIJamx+n+6J7mXBSd3fwkNugC&#10;1xkpZSLSzTW59zaHpVwCs6kg5tNhbMwnMRubxHxEXnHJfdOTaizgWkrGAEodYZSRyQp4DHkROgG4&#10;TqBuLhBkBJ4C32qWYMuq+4Cbq3RuCwHC100Ach9xgYs2bC8yAhOC60uMtysxrK2l8fV6jhGXx8wN&#10;MmL3EX5d2MpLT/AE28UVANULkApT4u/vBRb3tl+bKwLB0ts2Ctv2gLlX7oHJqFNgUiAT4BjaZGTU&#10;oNHAUjAywczQHgDlGPKo22YBgOZ2ekygngdQHasAMXGF+lWVRp2Uuo185l773Tq9j7Sl1tcN6Snu&#10;jRlgBG4b6lFIkdSbp8iXtkb9Bp6RDg8PL2IZqiGSdSW5yPUypWBYkIKfSWrYTKHdvmOUkHEMKQ1J&#10;nDWva6lYXDi2loex0i3wY6SaIgBd4vwYgeUYRnvD+SloCvxYGpLoTJdikhqPyOPLOcn9uklLL2yD&#10;3ZgY6FTLcmz5LDm+epKDn2GU8vOi4+PPzG01OjtcLGVZZPwc+R1YGgCkAxzvhbfnNiKDlwixMkKw&#10;HMnBO4j1XUew7RwcdZ8i0PGV6tlNT+gJDig6QFkWRxgeuIvYqIyve4S0zPlnqYan7wGCY4/p2ORx&#10;sAnkw07kwi5Mhz2YjvooloThdFDisVXdF4zJ5Ka2TkRGmgm/ZnUvMETnp+YIHGmBp5uOU4bJeCVC&#10;WzDVchuDd7+At5tOLGRD3GkhiGzI+eiaCJJsQKaUH0UuIrcSRhAj/HLxNNaW17DMC6OmuhyVlRfR&#10;1XMDD6s/xb0HH6G54wKsjLdXyl9H4+P3cObU32O89xxm3BLvH2DWWU0H/AB5Z6W6BzgfYIR3NvO8&#10;GrGcGlKPm63P2JXrW5H4u2AnjOxqeZXReHttFjtrM4RKBjPpAOYzEcIpg9VcCDPRCTpJOsck3WCS&#10;x5D7gYTfRtaFZXkF5ox3V5sScwnAjUW6vSUCb0keXUvwYk8ZjnCJYF3y8HMMCG7RAe4sMeYujnMb&#10;j7tAVzlPV7gcpNtzq0fotmb76QBFQ9iamSCYw3RPefUi9Y3lPCP0ghrsbIgQoXszeoOlU8SQQE6k&#10;19dkFmbuv7ddt9HgEVjpck8aNhp8GysCJQNMRgQ2teX+BsyWIK8YUPsKmBScCCF1HGlr/jyRAS/j&#10;8bfC5+n9KB1TlWRd1xdKpcL5rXNZZH5KxLy/3OPbLMz8vCnT329oEYaFmaA3VGnUbbJ8RqKeRFXV&#10;4SGxT8VWAVpBXJaYaDwfa0TcUqW0lWPs7mvaz3B/AhsDOH473REVsAv8jDLAi0eVu8sEF6OvejqF&#10;kigu99O8dFRuq/Su9hE+/Txneb/sMIEmDtAsAeEoYccorGTdvYeoBl6rnmSeFz/Lz8908ZhyXEOD&#10;6nO8NguPLRLw8bO5LI5Rvps4PZERewcLoBQYs618L5b+wnpwvE+9ACnQc151fiQGbiHRdxOx3jIE&#10;2r7EVMMJJOkGZXiLAFDBj5K3uk3LhAfqnl8FI28DXVE75N2+ETpCZ/cdWFtvwzNImNkGEGYMFQDm&#10;o17kY37k40Fko37Cycd6t4JhWmAosdkxgOhEL2K2PkTGupCQd5UMPYarq0Z1qsg7RCQa997/Eq1l&#10;nzGGjtERjhF4E5iPSny0E7pDiDp4DEbmAONw2DHMn/EE0pEgVhZmMDrcg1vl5zBgqUFl7Re4U/EJ&#10;HlR+hrGx++jpu4aqmo9RXfk2au6+Bs/QZWSdD1Vvd9bxkDCsxoyrutAJ0oLFcCcW4wME4DBWslaK&#10;EGT8XJunGCWVuLzCiLySF8cXpytMYCEdxGzCj9V8jNE0jvnEFI/BGCxveaOkXCMI5dG4tRmCbI77&#10;SwRmubUQorjfosBOxhZK50eCsEsSdknsLEdZ+rnNQ+fmYgR2EH4T2CEAvyb8tuYt2J4fhkyY+jXd&#10;nrw5bis/QPVTBOAsQTkfIEDlviUBuDhDx0kHuAtBAlCGxhCCW3RWZqmnOiQqszSWCT3T+hbdmGiT&#10;0XSL8BFtUntQExAZQFLwMgFHt99mvZYCH9tvybqUbGcGl+wnjm27sK+WPr5+/lekPlugZoKXljpO&#10;odTS57cPgFoFEGoplyfubougkzkBlbguYt3mvvoN/N+CoSwKO6b2rwAAAABJRU5ErkJggg=="/>
  <p:tag name="ISPRING_PRESENTERDATA_0" val="SG/DoG5nIFRo4buLIEhvYQ==|R2nDoW8gVmnDqm4gdHLGsOG7nW5nIFRIQ1MgWcOqbiBz4buf|aG9hbmd0aGlob2EyMjMxOTg1QGdtYWlsLmNvbQ==||e0ZDNjVDRkU5LUFDMEMtNEM3Qy1CRkQxLUExNkU0M0E0QzM5Nn0=||SVNQUklOR19QUkVTRU5URVJfUEhPVE9fMA==|MQ==|||MDk3MjA2MTM1OQ=="/>
  <p:tag name="ISPRING-SUITE_ISPRING_PLAYERS_CUSTOMIZATION_2" val="{&quot;videolecture&quot;:{&quot;skinSettings&quot;:{&quot;autoHidePanels&quot;:false,&quot;borderRadius&quot;:20,&quot;colors&quot;:{&quot;asideBackground&quot;:{&quot;color&quot;:&quot;#353535&quot;,&quot;opacity&quot;:1,&quot;type&quot;:&quot;SOLID&quot;},&quot;asideElementBackgroundActive&quot;:{&quot;color&quot;:&quot;#606060&quot;,&quot;opacity&quot;:1,&quot;type&quot;:&quot;SOLID&quot;},&quot;asideElementBackgroundHover&quot;:{&quot;color&quot;:&quot;#4F4F4F&quot;,&quot;opacity&quot;:1,&quot;type&quot;:&quot;SOLID&quot;},&quot;asideElementText&quot;:{&quot;color&quot;:&quot;#D8D8D8&quot;,&quot;opacity&quot;:1,&quot;type&quot;:&quot;SOLID&quot;},&quot;asideElementTextActive&quot;:{&quot;color&quot;:&quot;#F4F4F4&quot;,&quot;opacity&quot;:1,&quot;type&quot;:&quot;SOLID&quot;},&quot;asideElementTextHover&quot;:{&quot;color&quot;:&quot;#D8D8D8&quot;,&quot;opacity&quot;:1,&quot;type&quot;:&quot;SOLID&quot;},&quot;buttonBackground&quot;:{&quot;color&quot;:&quot;#222222&quot;,&quot;opacity&quot;:1,&quot;type&quot;:&quot;SOLID&quot;},&quot;buttonBackgroundHover&quot;:{&quot;color&quot;:&quot;#3A3A3B&quot;,&quot;opacity&quot;:1,&quot;type&quot;:&quot;SOLID&quot;},&quot;buttonBorder&quot;:{&quot;color&quot;:&quot;#222222&quot;,&quot;opacity&quot;:1,&quot;type&quot;:&quot;SOLID&quot;},&quot;buttonBorderHover&quot;:{&quot;color&quot;:&quot;#3A3A3B&quot;,&quot;opacity&quot;:1,&quot;type&quot;:&quot;SOLID&quot;},&quot;buttonIcon&quot;:{&quot;color&quot;:&quot;#858585&quot;,&quot;opacity&quot;:1,&quot;type&quot;:&quot;SOLID&quot;},&quot;buttonIconHover&quot;:{&quot;color&quot;:&quot;#C8C8C8&quot;,&quot;opacity&quot;:1,&quot;type&quot;:&quot;SOLID&quot;},&quot;pageBackground&quot;:{&quot;color&quot;:&quot;#7A7A7A&quot;,&quot;opacity&quot;:1,&quot;type&quot;:&quot;SOLID&quot;},&quot;playback&quot;:{&quot;degree&quot;:90,&quot;gradient&quot;:[{&quot;color&quot;:&quot;#8643F4&quot;,&quot;opacity&quot;:1},{&quot;color&quot;:&quot;#E86657&quot;,&quot;opacity&quot;:1}],&quot;type&quot;:&quot;GRADIENT&quot;},&quot;playerBackground&quot;:{&quot;color&quot;:&quot;#111214&quot;,&quot;opacity&quot;:1,&quot;type&quot;:&quot;SOLID&quot;},&quot;progressBarsBackground&quot;:{&quot;color&quot;:&quot;#4E4E4E&quot;,&quot;opacity&quot;:1,&quot;type&quot;:&quot;SOLID&quot;},&quot;slidesMarker&quot;:{&quot;color&quot;:&quot;#BDBDBD&quot;,&quot;opacity&quot;:1,&quot;type&quot;:&quot;SOLID&quot;},&quot;topAndBottomPanelsBackground&quot;:{&quot;color&quot;:&quot;#222222&quot;,&quot;opacity&quot;:1,&quot;type&quot;:&quot;SOLID&quot;},&quot;topAndBottomPanelsText&quot;:{&quot;color&quot;:&quot;#C8C8C8&quot;,&quot;opacity&quot;:1,&quot;type&quot;:&quot;SOLID&quot;}},&quot;contentPanel&quot;:{&quot;videoPanelOnLeft&quot;:true},&quot;controlPanel&quot;:{&quot;showFullscreenButton&quot;:true,&quot;showOutlineButton&quot;:true,&quot;showPlaybackRateButton&quot;:true,&quot;showPresenterButton&quot;:true,&quot;showResourcesButton&quot;:true},&quot;fontFamily&quot;:&quot;Arial&quot;,&quot;titlePanel&quot;:{&quot;showLogo&quot;:true,&quot;visible&quot;:true},&quot;version&quot;:&quot;1.0&quot;},&quot;skinMessages&quot;:{&quot;PB_ACCESSIBLE_ARIA_LABEL_BACK_TO_BEGIN&quot;:&quot;Go to the beginning of the slide&quot;,&quot;PB_ACCESSIBLE_ARIA_LABEL_BOTTOM_PANEL&quot;:&quot;Bottom Bar&quot;,&quot;PB_ACCESSIBLE_ARIA_LABEL_NAVIGATION_BUTTONS&quot;:&quot;Navigation buttons&quot;,&quot;PB_ACCESSIBLE_ARIA_LABEL_SETTINGS&quot;:&quot;Accessibility Settings&quot;,&quot;PB_ACCESSIBLE_ARIA_LABEL_SLIDE&quot;:&quot;Slide&quot;,&quot;PB_ACCESSIBLE_ARIA_LABEL_TOP_PANEL&quot;:&quot;Top Bar&quot;,&quot;PB_ACCESSIBLE_AUDIO_NARRATION_LABEL&quot;:&quot;Audio narration&quot;,&quot;PB_ACCESSIBLE_NAVIGATION_NEXT_BUTTON&quot;:&quot;Next&quot;,&quot;PB_ACCESSIBLE_NAVIGATION_PREV_BUTTON&quot;:&quot;Previous&quot;,&quot;PB_ACCESSIBLE_SKIN_ENABLE_ACCESSIBILITY_MODE&quot;:&quot;Turn on accessibility mode&quot;,&quot;PB_ACCESSIBLE_SKIN_ENABLE_NORMAL_MODE&quot;:&quot;Turn off accessibility mode&quot;,&quot;PB_ACCESSIBLE_SKIN_PRESENTER_PHOTO&quot;:&quot;Presenter photo&quot;,&quot;PB_ACCESSIBLE_SLIDE_N_OF_COUNT&quot;:&quot;Slide %SLIDE_NUMBER% of %TOTAL_SLIDES%&quot;,&quot;PB_ACCESSIBLE_VIDEO_NARRATION_LABEL&quot;:&quot;Video narration&quot;,&quot;PB_ACCESSIBLE_WATERMARK_SKIN_CREATED_WITH&quot;:&quot;Created with iSpring evaluation version&quot;,&quot;PB_ATTACHMENT_DOCUMENT_SUBTITLE&quot;:&quot;Document&quot;,&quot;PB_ATTACHMENT_FILE_SUBTITLE&quot;:&quot;File&quot;,&quot;PB_ATTACHMENT_IMAGE_SUBTITLE&quot;:&quot;Picture&quot;,&quot;PB_ATTACHMENT_LINK_SUBTITLE&quot;:&quot;Link&quot;,&quot;PB_ATTACHMENT_VIDEO_SUBTITLE&quot;:&quot;Video&quot;,&quot;PB_BACK_TO_APP_BUTTON_LABEL&quot;:&quot;Go back&quot;,&quot;PB_CONTROL_PANEL_NEXT&quot;:&quot;Next&quot;,&quot;PB_CONTROL_PANEL_PREV&quot;:&quot;&quot;,&quot;PB_CURRENT_SLIDE_IS_NOT_COMPLETED&quot;:&quot;Complete the slide to go to the next one.&quot;,&quot;PB_DOMAIN_RESTRICTION&quot;:&quot;Sorry, the content author has prohibited sharing the presentation on this domain.&quot;,&quot;PB_ENTER_PASSWORD&quot;:&quot;Enter the password to view this presentation.&quot;,&quot;PB_INCORRECT_PASSWORD&quot;:&quot;Incorrect password.&quot;,&quot;PB_INTERACTION_SLIDE_WINDOW_TEXT&quot;:&quot;To advance to the next slide, complete this interaction.&quot;,&quot;PB_MESSAGE_BOX_NO&quot;:&quot;No&quot;,&quot;PB_MESSAGE_BOX_OK&quot;:&quot;OK&quot;,&quot;PB_MESSAGE_BOX_YES&quot;:&quot;Yes&quot;,&quot;PB_NAVIGATION_IS_RESTRICTED&quot;:&quot;You can only view slides in order.&quot;,&quot;PB_NAVIGATION_IS_SEQUENTIAL&quot;:&quot;You can only view slides in order.&quot;,&quot;PB_OUTLINE_TITLE&quot;:&quot;Outline&quot;,&quot;PB_PLAYBACK_RATE_MENU_CAPTION&quot;:&quot;Speed&quot;,&quot;PB_PLAYBACK_RATE_TITLE&quot;:&quot;Speed&quot;,&quot;PB_PRECEDING_QUIZ_FAILED_WINDOW_TEXT&quot;:&quot;You haven't passed the quiz on slide %SLIDE_INDEX% and can't advance to the next slide.&quot;,&quot;PB_PRECEDING_QUIZ_NOT_COMPLETED_WINDOW_TEXT&quot;:&quot;To advance to this slide, complete the quiz on slide %SLIDE_INDEX%.&quot;,&quot;PB_PRECEDING_QUIZ_NOT_PASSED_WINDOW_TEXT&quot;:&quot;To advance to this slide, you need to pass the quiz on slide %SLIDE_INDEX%.&quot;,&quot;PB_PRECEDING_SCENARIO_FAILED_WINDOW_TEXT&quot;:&quot;You haven't passed the role-play on slide %SLIDE_INDEX% and can't advance to the next slide.&quot;,&quot;PB_PRECEDING_SCENARIO_NOT_COMPLETED_WINDOW_TEXT&quot;:&quot;To advance to this slide, complete the role-play on slide %SLIDE_INDEX%.&quot;,&quot;PB_PRECEDING_SCENARIO_NOT_PASSED_WINDOW_TEXT&quot;:&quot;To advance to this slide, you need to pass the role-play on slide %SLIDE_INDEX%.&quot;,&quot;PB_PRESENTER_COLLAPSE_BIO&quot;:&quot;Show less&quot;,&quot;PB_PRESENTER_EMAIL&quot;:&quot;Email&quot;,&quot;PB_PRESENTER_EXPAND_BIO&quot;:&quot;Show more&quot;,&quot;PB_PRESENTER_NO_INFO&quot;:&quot;No presenter info.&quot;,&quot;PB_PRESENTER_TITLE&quot;:&quot;Presenter&quot;,&quot;PB_PRESENTER_WEBSITE&quot;:&quot;Website&quot;,&quot;PB_QUIZ_SLIDE_WINDOW_TEXT&quot;:&quot;To advance to the next slide, complete this quiz.&quot;,&quot;PB_RATE_MENU_DEFAULT_RATE&quot;:&quot;Normal&quot;,&quot;PB_RESOURCES_NO_INFO&quot;:&quot;No resources.&quot;,&quot;PB_RESOURCES_TITLE&quot;:&quot;Resources&quot;,&quot;PB_RESUME_PRESENTATION_WINDOW_TEXT&quot;:&quot;Do you want to resume where you left off?&quot;,&quot;PB_SCENARIO_SLIDE_WINDOW_TEXT&quot;:&quot;To advance to the next slide, complete this role-play.&quot;,&quot;PB_SUBTITLES_MENU_CAPTION&quot;:&quot;Subtitles&quot;,&quot;PB_SUBTITLES_OFF&quot;:&quot;Off&quot;,&quot;PB_TIME_RESTRICTION&quot;:&quot;Sorry, the content author has prohibited viewing the presentation at this time.&quot;,&quot;PB_TOOLTIP_CC_BTN&quot;:&quot;Subtitles&quot;,&quot;PB_TOOLTIP_FULLSCREEN_BTN&quot;:&quot;Full screen&quot;,&quot;PB_TOOLTIP_FULLSCREEN_OFF_BTN&quot;:&quot;Exit full screen&quot;,&quot;PB_TOOLTIP_NEXT_SLIDE_BTN&quot;:&quot;Next slide&quot;,&quot;PB_TOOLTIP_OUTLINE_BTN&quot;:&quot;Outline&quot;,&quot;PB_TOOLTIP_PAUSE_BTN&quot;:&quot;Pause&quot;,&quot;PB_TOOLTIP_PLAYBACK_RATE_BTN&quot;:&quot;Speed&quot;,&quot;PB_TOOLTIP_PLAY_BTN&quot;:&quot;Play&quot;,&quot;PB_TOOLTIP_PRESENTER_BTN&quot;:&quot;Presenter&quot;,&quot;PB_TOOLTIP_PREV_SLIDE_BTN&quot;:&quot;Previous slide&quot;,&quot;PB_TOOLTIP_RESOURCES_BTN&quot;:&quot;Resources&quot;,&quot;PB_TOOLTIP_VOLUME_BTN&quot;:&quot;Volume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2,&quot;skinCompatibleVersion&quot;:0,&quot;publishSettings&quot;:{&quot;backgroundColor&quot;:&quot;#7A7A7A&quot;,&quot;playerDimensions&quot;:{&quot;height&quot;:0,&quot;width&quot;:300},&quot;playerModule&quot;:&quot;VideoLectureHtml&quot;,&quot;presentationContent&quot;:{&quot;metadata&quot;:{&quot;references&quot;:true,&quot;texts&quot;:[&quot;DT_REFERENCE_URL&quot;,&quot;DT_REFERENCE_TITLE&quot;,&quot;DT_PRESENTER_BIO&quot;,&quot;DT_PRESENTER_EMAIL&quot;,&quot;DT_PRESENTER_WEBSITE&quot;,&quot;DT_PRESENTER_PHONE&quot;,&quot;DT_PRESENTER_TITLE&quot;,&quot;DT_PRESENTER_NAME&quot;,&quot;DT_SLIDE_TITLE&quot;,&quot;DT_PRESENTATION_TITLE&quot;,&quot;DT_COMPANY_WEBSITE&quot;,&quot;DT_HYPERLINK_TOOLTIP&quot;]},&quot;resources&quot;:{&quot;attachments&quot;:true,&quot;companyLogos&quot;:{&quot;enlargeToFit&quot;:false,&quot;height&quot;:156,&quot;jpegQuality&quot;:100,&quot;keepAspectRatio&quot;:true,&quot;width&quot;:380},&quot;fonts&quot;:[{&quot;charsets&quot;:{&quot;dynamicFormatted&quot;:[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PRESENTATION_TITLE&quot;,&quot;DCT_COMPANY_WEBSITE&quot;,&quot;DCT_HYPERLINK_TOOLTIP&quot;],&quot;static&quot;:[&quot;Resources&quot;,&quot;Link&quot;,&quot;Picture&quot;,&quot;Video&quot;,&quot;Document&quot;,&quot;File&quot;,&quot;No resources.&quot;,&quot;Presenter&quot;,&quot;Email&quot;,&quot;Website&quot;,&quot;No presenter info.&quot;,&quot;Outline&quot;,&quot;Play&quot;,&quot;Pause&quot;,&quot;Next slide&quot;,&quot;Previous slide&quot;,&quot;Volume&quot;,&quot;0123456789.,x&quot;,&quot;Speed&quot;,&quot;Normal&quot;,&quot;Full screen&quot;,&quot;Exit full screen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vlPFn&quot;,&quot;fontFamily&quot;:&quot;Arial&quot;,&quot;isBold&quot;:false,&quot;isItalic&quot;:false,&quot;isSemibold&quot;:false,&quot;substituteFontFamily&quot;:&quot;Arial&quot;},{&quot;charsets&quot;:{&quot;dynamicFormatted&quot;:[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PRESENTATION_TITLE&quot;,&quot;DCT_COMPANY_WEBSITE&quot;,&quot;DCT_HYPERLINK_TOOLTIP&quot;],&quot;static&quot;:[&quot;Resources&quot;,&quot;Link&quot;,&quot;Picture&quot;,&quot;Video&quot;,&quot;Document&quot;,&quot;File&quot;,&quot;No resources.&quot;,&quot;Presenter&quot;,&quot;Email&quot;,&quot;Website&quot;,&quot;No presenter info.&quot;,&quot;Outline&quot;,&quot;Play&quot;,&quot;Pause&quot;,&quot;Next slide&quot;,&quot;Previous slide&quot;,&quot;Volume&quot;,&quot;0123456789.,x&quot;,&quot;Speed&quot;,&quot;Normal&quot;,&quot;Full screen&quot;,&quot;Exit full screen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vlPFnb&quot;,&quot;fontFamily&quot;:&quot;Arial&quot;,&quot;isBold&quot;:true,&quot;isItalic&quot;:false,&quot;isSemibold&quot;:false,&quot;substituteFontFamily&quot;:&quot;Arial&quot;},{&quot;charsets&quot;:{&quot;dynamicFormatted&quot;:[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PRESENTATION_TITLE&quot;,&quot;DCT_COMPANY_WEBSITE&quot;,&quot;DCT_HYPERLINK_TOOLTIP&quot;],&quot;static&quot;:[&quot;Resources&quot;,&quot;Link&quot;,&quot;Picture&quot;,&quot;Video&quot;,&quot;Document&quot;,&quot;File&quot;,&quot;No resources.&quot;,&quot;Presenter&quot;,&quot;Email&quot;,&quot;Website&quot;,&quot;No presenter info.&quot;,&quot;Outline&quot;,&quot;Play&quot;,&quot;Pause&quot;,&quot;Next slide&quot;,&quot;Previous slide&quot;,&quot;Volume&quot;,&quot;0123456789.,x&quot;,&quot;Speed&quot;,&quot;Normal&quot;,&quot;Full screen&quot;,&quot;Exit full screen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vlPFni&quot;,&quot;fontFamily&quot;:&quot;Arial&quot;,&quot;isBold&quot;:false,&quot;isItalic&quot;:true,&quot;isSemibold&quot;:false,&quot;substituteFontFamily&quot;:&quot;Arial&quot;},{&quot;charsets&quot;:{&quot;dynamicFormatted&quot;:[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PRESENTATION_TITLE&quot;,&quot;DCT_COMPANY_WEBSITE&quot;,&quot;DCT_HYPERLINK_TOOLTIP&quot;],&quot;static&quot;:[&quot;Resources&quot;,&quot;Link&quot;,&quot;Picture&quot;,&quot;Video&quot;,&quot;Document&quot;,&quot;File&quot;,&quot;No resources.&quot;,&quot;Presenter&quot;,&quot;Email&quot;,&quot;Website&quot;,&quot;No presenter info.&quot;,&quot;Outline&quot;,&quot;Play&quot;,&quot;Pause&quot;,&quot;Next slide&quot;,&quot;Previous slide&quot;,&quot;Volume&quot;,&quot;0123456789.,x&quot;,&quot;Speed&quot;,&quot;Normal&quot;,&quot;Full screen&quot;,&quot;Exit full screen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vlPFnbi&quot;,&quot;fontFamily&quot;:&quot;Arial&quot;,&quot;isBold&quot;:true,&quot;isItalic&quot;:true,&quot;isSemibold&quot;:false,&quot;substituteFontFamily&quot;:&quot;Arial&quot;},{&quot;charsets&quot;:{&quot;dynamicFormatted&quot;:[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PRESENTATION_TITLE&quot;,&quot;DCT_COMPANY_WEBSITE&quot;,&quot;DCT_HYPERLINK_TOOLTIP&quot;],&quot;static&quot;:[&quot;Resources&quot;,&quot;Link&quot;,&quot;Picture&quot;,&quot;Video&quot;,&quot;Document&quot;,&quot;File&quot;,&quot;No resources.&quot;,&quot;Presenter&quot;,&quot;Email&quot;,&quot;Website&quot;,&quot;No presenter info.&quot;,&quot;Outline&quot;,&quot;Play&quot;,&quot;Pause&quot;,&quot;Next slide&quot;,&quot;Previous slide&quot;,&quot;Volume&quot;,&quot;0123456789.,x&quot;,&quot;Speed&quot;,&quot;Normal&quot;,&quot;Full screen&quot;,&quot;Exit full screen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vlPFnsb&quot;,&quot;fontFamily&quot;:&quot;Arial&quot;,&quot;isBold&quot;:false,&quot;isItalic&quot;:false,&quot;isSemibold&quot;:true,&quot;substituteFontFamily&quot;:&quot;Arial&quot;},{&quot;charsets&quot;:{&quot;dynamicFormatted&quot;:[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PRESENTATION_TITLE&quot;,&quot;DCT_COMPANY_WEBSITE&quot;,&quot;DCT_HYPERLINK_TOOLTIP&quot;],&quot;static&quot;:[&quot;Resources&quot;,&quot;Link&quot;,&quot;Picture&quot;,&quot;Video&quot;,&quot;Document&quot;,&quot;File&quot;,&quot;No resources.&quot;,&quot;Presenter&quot;,&quot;Email&quot;,&quot;Website&quot;,&quot;No presenter info.&quot;,&quot;Outline&quot;,&quot;Play&quot;,&quot;Pause&quot;,&quot;Next slide&quot;,&quot;Previous slide&quot;,&quot;Volume&quot;,&quot;0123456789.,x&quot;,&quot;Speed&quot;,&quot;Normal&quot;,&quot;Full screen&quot;,&quot;Exit full screen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vlPFnsbi&quot;,&quot;fontFamily&quot;:&quot;Arial&quot;,&quot;isBold&quot;:false,&quot;isItalic&quot;:true,&quot;isSemibold&quot;:true,&quot;substituteFontFamily&quot;:&quot;Arial&quot;}],&quot;interactivity&quot;:{&quot;fullSupport&quot;:true},&quot;presenterPhotos&quot;:{&quot;enlargeToFit&quot;:false,&quot;height&quot;:105,&quot;jpegQuality&quot;:100,&quot;keepAspectRatio&quot;:true,&quot;width&quot;:94},&quot;slideThumbnails&quot;:{&quot;enlargeToFit&quot;:false,&quot;height&quot;:92,&quot;jpegQuality&quot;:100,&quot;keepAspectRatio&quot;:true,&quot;width&quot;:129},&quot;videoNarrations&quot;:{&quot;height&quot;:1024,&quot;width&quot;:1366}}}},&quot;ceipData&quot;:{&quot;playerLayout&quot;:&quot;builtin.videoLeft&quot;,&quot;playerLayoutCommon&quot;:&quot;alwaysShowPanels,videoLeft&quot;,&quot;playerLayoutFooter&quot;:&quot;fullscreen,outline,playbackRate,presenterInfo,resources&quot;,&quot;playerLayoutHeader&quot;:&quot;logo&quot;,&quot;playerMessages&quot;:&quot;builtin.en&quot;,&quot;playerNavigationAutoStart&quot;:true,&quot;playerNavigationEnableKeyboardNavigation&quot;:true,&quot;playerNavigationOnRestart&quot;:&quot;prompt&quot;,&quot;playerNavigationSaveAnimationStates&quot;:true,&quot;playerNavigationType&quot;:&quot;free&quot;,&quot;playerTheme&quot;:&quot;builtin.darkBluePinkGradient&quot;,&quot;playerThemeBorderRadius&quot;:20,&quot;playerThemeColorScheme&quot;:&quot;builtin.darkBluePinkGradient&quot;,&quot;playerThemeFont&quot;:&quot;Arial&quot;}},&quot;universal&quot;:{&quot;skinSettings&quot;:{&quot;borderRadius&quot;:16,&quot;colors&quot;:{&quot;asideBackground&quot;:{&quot;color&quot;:&quot;#353535&quot;,&quot;opacity&quot;:1,&quot;type&quot;:&quot;SOLID&quot;},&quot;asideElementBackgroundActive&quot;:{&quot;color&quot;:&quot;#606060&quot;,&quot;opacity&quot;:1,&quot;type&quot;:&quot;SOLID&quot;},&quot;asideElementBackgroundHover&quot;:{&quot;color&quot;:&quot;#4F4F4F&quot;,&quot;opacity&quot;:1,&quot;type&quot;:&quot;SOLID&quot;},&quot;asideElementText&quot;:{&quot;color&quot;:&quot;#D8D8D8&quot;,&quot;opacity&quot;:1,&quot;type&quot;:&quot;SOLID&quot;},&quot;asideElementTextActive&quot;:{&quot;color&quot;:&quot;#F4F4F4&quot;,&quot;opacity&quot;:1,&quot;type&quot;:&quot;SOLID&quot;},&quot;asideElementTextHover&quot;:{&quot;color&quot;:&quot;#D8D8D8&quot;,&quot;opacity&quot;:1,&quot;type&quot;:&quot;SOLID&quot;},&quot;asideLogoBackground&quot;:{&quot;color&quot;:&quot;#353535&quot;,&quot;opacity&quot;:1,&quot;type&quot;:&quot;SOLID&quot;},&quot;pageBackground&quot;:{&quot;color&quot;:&quot;#DCDEE0&quot;,&quot;opacity&quot;:1,&quot;type&quot;:&quot;SOLID&quot;},&quot;playerBackground&quot;:{&quot;color&quot;:&quot;#202024&quot;,&quot;opacity&quot;:1,&quot;type&quot;:&quot;SOLID&quot;},&quot;playerText&quot;:{&quot;color&quot;:&quot;#C9C9C9&quot;,&quot;opacity&quot;:1,&quot;type&quot;:&quot;SOLID&quot;},&quot;primaryButtonBackground&quot;:{&quot;degree&quot;:180,&quot;gradient&quot;:[{&quot;color&quot;:&quot;#EB4343&quot;,&quot;opacity&quot;:1},{&quot;color&quot;:&quot;#C32D2D&quot;,&quot;opacity&quot;:1}],&quot;type&quot;:&quot;GRADIENT&quot;},&quot;primaryButtonBackgroundHover&quot;:{&quot;degree&quot;:180,&quot;gradient&quot;:[{&quot;color&quot;:&quot;#F66868&quot;,&quot;opacity&quot;:1},{&quot;color&quot;:&quot;#EB4343&quot;,&quot;opacity&quot;:1}],&quot;type&quot;:&quot;GRADIENT&quot;},&quot;primaryButtonBorder&quot;:{&quot;color&quot;:&quot;#EB4343&quot;,&quot;opacity&quot;:0,&quot;type&quot;:&quot;SOLID&quot;},&quot;primaryButtonBorderHover&quot;:{&quot;color&quot;:&quot;#EB4343&quot;,&quot;opacity&quot;:0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degree&quot;:180,&quot;gradient&quot;:[{&quot;color&quot;:&quot;#3B3B41&quot;,&quot;opacity&quot;:1},{&quot;color&quot;:&quot;#202024&quot;,&quot;opacity&quot;:1}],&quot;type&quot;:&quot;GRADIENT&quot;},&quot;secondaryButtonBackgroundHover&quot;:{&quot;degree&quot;:180,&quot;gradient&quot;:[{&quot;color&quot;:&quot;#5C5C62&quot;,&quot;opacity&quot;:1},{&quot;color&quot;:&quot;#202024&quot;,&quot;opacity&quot;:1}],&quot;type&quot;:&quot;GRADIENT&quot;},&quot;secondaryButtonBorder&quot;:{&quot;color&quot;:&quot;#383838&quot;,&quot;opacity&quot;:0,&quot;type&quot;:&quot;SOLID&quot;},&quot;secondaryButtonBorderHover&quot;:{&quot;color&quot;:&quot;#5C5C62&quot;,&quot;opacity&quot;:0,&quot;type&quot;:&quot;SOLID&quot;},&quot;secondaryButtonText&quot;:{&quot;color&quot;:&quot;#DADADA&quot;,&quot;opacity&quot;:1,&quot;type&quot;:&quot;SOLID&quot;},&quot;secondaryButtonTextHover&quot;:{&quot;color&quot;:&quot;#DADADA&quot;,&quot;opacity&quot;:1,&quot;type&quot;:&quot;SOLID&quot;}},&quot;controlPanel&quot;:{&quot;navigationMode&quot;:&quot;bySlides&quot;,&quot;progressBar&quot;:{&quot;enabled&quot;:true,&quot;mode&quot;:&quot;presentationTimeline&quot;,&quot;showLabels&quot;:true,&quot;visible&quot;:true},&quot;showCCButton&quot;:true,&quot;showNextButton&quot;:true,&quot;showOutline&quot;:false,&quot;showPlayPause&quot;:true,&quot;showPlaybackRateButton&quot;:true,&quot;showPrevButton&quot;:true,&quot;showRewind&quot;:true,&quot;showSlideNumbers&quot;:true,&quot;showSlideOnlyButton&quot;:true,&quot;showVolumeControl&quot;:true,&quot;visible&quot;:true},&quot;fontFamily&quot;:&quot;Arial&quot;,&quot;miniskinCustomizationEnabled&quot;:true,&quot;outlinePanel&quot;:{&quot;highlightViewedEntries&quot;:false,&quot;multilevel&quot;:true,&quot;numberEntries&quot;:true,&quot;search&quot;:true,&quot;thumbnails&quot;:false},&quot;sidePanel&quot;:{&quot;showAtLeft&quot;:false,&quot;showLogo&quot;:false,&quot;showNotes&quot;:false,&quot;showOutline&quot;:true,&quot;showPresenterInfo&quot;:false,&quot;showPresenterVideo&quot;:true,&quot;visible&quot;:true},&quot;titlePanel&quot;:{&quot;buttons&quot;:[&quot;attachments&quot;,&quot;presenterInfo&quot;],&quot;buttonsAtLeft&quot;:true,&quot;courseTitleVisible&quot;:false,&quot;showLogo&quot;:false,&quot;visible&quot;:true},&quot;version&quot;:&quot;1.0&quot;},&quot;skinMessages&quot;:{&quot;PB_ACCESSIBLE_ARIA_LABEL_BACK_TO_BEGIN&quot;:&quot;Go to the beginning of the slide&quot;,&quot;PB_ACCESSIBLE_ARIA_LABEL_BOTTOM_PANEL&quot;:&quot;Bottom Bar&quot;,&quot;PB_ACCESSIBLE_ARIA_LABEL_NAVIGATION_BUTTONS&quot;:&quot;Navigation buttons&quot;,&quot;PB_ACCESSIBLE_ARIA_LABEL_SETTINGS&quot;:&quot;Accessibility Settings&quot;,&quot;PB_ACCESSIBLE_ARIA_LABEL_SLIDE&quot;:&quot;Slide&quot;,&quot;PB_ACCESSIBLE_ARIA_LABEL_TOP_PANEL&quot;:&quot;Top Bar&quot;,&quot;PB_ACCESSIBLE_AUDIO_NARRATION_LABEL&quot;:&quot;Audio narration&quot;,&quot;PB_ACCESSIBLE_NAVIGATION_NEXT_BUTTON&quot;:&quot;Next&quot;,&quot;PB_ACCESSIBLE_NAVIGATION_PREV_BUTTON&quot;:&quot;Previous&quot;,&quot;PB_ACCESSIBLE_SKIN_ENABLE_ACCESSIBILITY_MODE&quot;:&quot;Turn on accessibility mode&quot;,&quot;PB_ACCESSIBLE_SKIN_ENABLE_NORMAL_MODE&quot;:&quot;Turn off accessibility mode&quot;,&quot;PB_ACCESSIBLE_SKIN_PRESENTER_PHOTO&quot;:&quot;Presenter photo&quot;,&quot;PB_ACCESSIBLE_SLIDE_N_OF_COUNT&quot;:&quot;Slide %SLIDE_NUMBER% of %TOTAL_SLIDES%&quot;,&quot;PB_ACCESSIBLE_VIDEO_NARRATION_LABEL&quot;:&quot;Video narration&quot;,&quot;PB_ACCESSIBLE_WATERMARK_SKIN_CREATED_WITH&quot;:&quot;Created with iSpring evaluation version&quot;,&quot;PB_ATTACHMENT_DOCUMENT_SUBTITLE&quot;:&quot;Document&quot;,&quot;PB_ATTACHMENT_FILE_SUBTITLE&quot;:&quot;File&quot;,&quot;PB_ATTACHMENT_IMAGE_SUBTITLE&quot;:&quot;Picture&quot;,&quot;PB_ATTACHMENT_LINK_SUBTITLE&quot;:&quot;Link&quot;,&quot;PB_ATTACHMENT_VIDEO_SUBTITLE&quot;:&quot;Video&quot;,&quot;PB_BACK_TO_APP_BUTTON_LABEL&quot;:&quot;Go back&quot;,&quot;PB_CC_MENU_OFF&quot;:&quot;Off&quot;,&quot;PB_CC_MENU_ON&quot;:&quot;On&quot;,&quot;PB_CC_MENU_TITLE&quot;:&quot;Notes&quot;,&quot;PB_CONTROL_PANEL_EXIT_FULL_SCREEN&quot;:&quot;Exit full screen&quot;,&quot;PB_CONTROL_PANEL_FULL_SCREEN&quot;:&quot;Full screen&quot;,&quot;PB_CONTROL_PANEL_NEXT&quot;:&quot;Next&quot;,&quot;PB_CONTROL_PANEL_OUTLINE&quot;:&quot;Outline&quot;,&quot;PB_CONTROL_PANEL_PREV&quot;:&quot;&quot;,&quot;PB_CONTROL_PANEL_REPLAY&quot;:&quot;Replay&quot;,&quot;PB_CONTROL_PANEL_SLIDE_COUNTER&quot;:&quot;%SLIDE_NUMBER% of %TOTAL_SLIDES%&quot;,&quot;PB_CONTROL_PANEL_VOLUME_CONTROL&quot;:&quot;Volume&quot;,&quot;PB_CURRENT_SLIDE_IS_NOT_COMPLETED&quot;:&quot;Complete the slide to go to the next one.&quot;,&quot;PB_DOMAIN_RESTRICTION&quot;:&quot;Sorry, the content author has prohibited sharing the presentation on this domain.&quot;,&quot;PB_DRAWING_TOOLS_END_DRAWING&quot;:&quot;Finish drawing&quot;,&quot;PB_DRAWING_TOOLS_ERASER&quot;:&quot;Eraser&quot;,&quot;PB_DRAWING_TOOLS_ERASE_ALL&quot;:&quot;Erase all&quot;,&quot;PB_DRAWING_TOOLS_HIGHLIGHTER&quot;:&quot;Highlighter&quot;,&quot;PB_DRAWING_TOOLS_PEN&quot;:&quot;Pen&quot;,&quot;PB_ENTER_PASSWORD&quot;:&quot;Enter the password to view this presentation.&quot;,&quot;PB_INCORRECT_PASSWORD&quot;:&quot;Incorrect password.&quot;,&quot;PB_INTERACTION_SLIDE_WINDOW_TEXT&quot;:&quot;To advance to the next slide, complete this interaction.&quot;,&quot;PB_MESSAGE_BOX_NO&quot;:&quot;No&quot;,&quot;PB_MESSAGE_BOX_OK&quot;:&quot;OK&quot;,&quot;PB_MESSAGE_BOX_YES&quot;:&quot;Yes&quot;,&quot;PB_NAVIGATION_IS_RESTRICTED&quot;:&quot;You can only view slides in order.&quot;,&quot;PB_NAVIGATION_IS_SEQUENTIAL&quot;:&quot;You can only view slides in order.&quot;,&quot;PB_PLAYBACK_RATE_MENU_CAPTION&quot;:&quot;Speed&quot;,&quot;PB_PRECEDING_QUIZ_FAILED_WINDOW_TEXT&quot;:&quot;You haven't passed the quiz on slide %SLIDE_INDEX% and can't advance to the next slide.&quot;,&quot;PB_PRECEDING_QUIZ_NOT_COMPLETED_WINDOW_TEXT&quot;:&quot;To advance to this slide, complete the quiz on slide %SLIDE_INDEX%.&quot;,&quot;PB_PRECEDING_QUIZ_NOT_PASSED_WINDOW_TEXT&quot;:&quot;To advance to this slide, you need to pass the quiz on slide %SLIDE_INDEX%.&quot;,&quot;PB_PRECEDING_SCENARIO_FAILED_WINDOW_TEXT&quot;:&quot;You haven't passed the role-play on slide %SLIDE_INDEX% and can't advance to the next slide.&quot;,&quot;PB_PRECEDING_SCENARIO_NOT_COMPLETED_WINDOW_TEXT&quot;:&quot;To advance to this slide, complete the role-play on slide %SLIDE_INDEX%.&quot;,&quot;PB_PRECEDING_SCENARIO_NOT_PASSED_WINDOW_TEXT&quot;:&quot;To advance to this slide, you need to pass the role-play on slide %SLIDE_INDEX%.&quot;,&quot;PB_PRESENTER_COLLAPSE_BIO&quot;:&quot;Show less&quot;,&quot;PB_PRESENTER_EMAIL&quot;:&quot;Email&quot;,&quot;PB_PRESENTER_EXPAND_BIO&quot;:&quot;Show more&quot;,&quot;PB_PRESENTER_NO_INFO&quot;:&quot;No presenter info.&quot;,&quot;PB_PRESENTER_WEBSITE&quot;:&quot;Website&quot;,&quot;PB_QUIZ_SLIDE_WINDOW_TEXT&quot;:&quot;To advance to the next slide, complete this quiz.&quot;,&quot;PB_RATE_MENU_CAPTION&quot;:&quot;Speed&quot;,&quot;PB_RATE_MENU_DEFAULT_RATE&quot;:&quot;Normal&quot;,&quot;PB_RESUME_PRESENTATION_WINDOW_TEXT&quot;:&quot;Do you want to resume where you left off?&quot;,&quot;PB_SCENARIO_SLIDE_WINDOW_TEXT&quot;:&quot;To advance to the next slide, complete this role-play.&quot;,&quot;PB_SEARCH_CANCEL&quot;:&quot;Cancel&quot;,&quot;PB_SEARCH_NO_RESULTS_LABEL&quot;:&quot;No matches found.&quot;,&quot;PB_SEARCH_PANEL_DEFAULT_TEXT&quot;:&quot;Search…&quot;,&quot;PB_SEARCH_RESULTS_LABEL&quot;:&quot;Search results&quot;,&quot;PB_SEARCH_RESULT_IN_NOTES&quot;:&quot;in notes&quot;,&quot;PB_SEARCH_RESULT_IN_TEXT_LABEL&quot;:&quot;in slide&quot;,&quot;PB_SUBTITLES_MENU_CAPTION&quot;:&quot;Subtitles&quot;,&quot;PB_SUBTITLES_OFF&quot;:&quot;Off&quot;,&quot;PB_TAB_NOTES_LABEL&quot;:&quot;Notes&quot;,&quot;PB_TAB_OUTLINE_LABEL&quot;:&quot;Slides&quot;,&quot;PB_TIME_RESTRICTION&quot;:&quot;Sorry, the content author has prohibited viewing the presentation at this time.&quot;,&quot;PB_TITLE_PANEL_ATTACHMENTS&quot;:&quot;Resources&quot;,&quot;PB_TITLE_PANEL_MARKER_TOOLS&quot;:&quot;Drawing&quot;,&quot;PB_TITLE_PANEL_NOTES&quot;:&quot;Notes&quot;,&quot;PB_TITLE_PANEL_OUTLINE&quot;:&quot;Outline&quot;,&quot;PB_TITLE_PANEL_PRESENTER_INFO&quot;:&quot;Presenter Info&quot;,&quot;PB_TREE_CONTROL_LOADING&quot;:&quot;Loading…&quot;,&quot;PB_VIDEO_WINDOW_NO_VIDEO_LABEL&quot;:&quot;No video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2,&quot;skinCompatibleVersion&quot;:0,&quot;publishSettings&quot;:{&quot;backgroundColor&quot;:&quot;#DCDEE0&quot;,&quot;playerDimensions&quot;:{&quot;height&quot;:144,&quot;width&quot;:296},&quot;playerModule&quot;:&quot;UniversalHtml&quot;,&quot;presentationContent&quot;:{&quot;metadata&quot;:{&quot;references&quot;:true,&quot;texts&quot;:[&quot;DT_REFERENCE_URL&quot;,&quot;DT_REFERENCE_TITLE&quot;,&quot;DT_PRESENTER_BIO&quot;,&quot;DT_PRESENTER_EMAIL&quot;,&quot;DT_PRESENTER_WEBSITE&quot;,&quot;DT_PRESENTER_PHONE&quot;,&quot;DT_PRESENTER_TITLE&quot;,&quot;DT_PRESENTER_NAME&quot;,&quot;DT_SLIDE_NOTES_HTML&quot;,&quot;DT_SLIDE_NOTES_TEXT&quot;,&quot;DT_SLIDE_TITLE&quot;,&quot;DT_SLIDE_NOTES_TEXT&quot;,&quot;DT_SLIDE_TEXT&quot;,&quot;DT_HYPERLINK_TOOLTIP&quot;]},&quot;resources&quot;:{&quot;attachments&quot;:true,&quot;fonts&quot;:[{&quot;charsets&quot;:{&quot;dynamicFormatted&quot;:[&quot;DCT_SLIDE_NOTES_TEXT&quot;,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Presenter Info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Replay&quot;,&quot;%SLIDE_NUMBER% of %TOTAL_SLIDES%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&quot;,&quot;fontFamily&quot;:&quot;Arial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Presenter Info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Replay&quot;,&quot;%SLIDE_NUMBER% of %TOTAL_SLIDES%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b&quot;,&quot;fontFamily&quot;:&quot;Arial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Presenter Info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Replay&quot;,&quot;%SLIDE_NUMBER% of %TOTAL_SLIDES%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i&quot;,&quot;fontFamily&quot;:&quot;Arial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Presenter Info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Replay&quot;,&quot;%SLIDE_NUMBER% of %TOTAL_SLIDES%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bi&quot;,&quot;fontFamily&quot;:&quot;Arial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Presenter Info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Replay&quot;,&quot;%SLIDE_NUMBER% of %TOTAL_SLIDES%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sb&quot;,&quot;fontFamily&quot;:&quot;Arial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Presenter Info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Replay&quot;,&quot;%SLIDE_NUMBER% of %TOTAL_SLIDES%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sbi&quot;,&quot;fontFamily&quot;:&quot;Arial&quot;,&quot;isBold&quot;:false,&quot;isItalic&quot;:true,&quot;isSemibold&quot;:true,&quot;substituteFontFamily&quot;:&quot;Arial&quot;}],&quot;interactivity&quot;:{&quot;fullSupport&quot;:true},&quot;presenterPhotos&quot;:{&quot;enlargeToFit&quot;:false,&quot;height&quot;:105,&quot;jpegQuality&quot;:100,&quot;keepAspectRatio&quot;:true,&quot;width&quot;:94},&quot;slideThumbnails&quot;:{&quot;enlargeToFit&quot;:false,&quot;height&quot;:59,&quot;jpegQuality&quot;:100,&quot;keepAspectRatio&quot;:true,&quot;width&quot;:78},&quot;videoNarrations&quot;:{&quot;height&quot;:1024,&quot;width&quot;:1366}}}},&quot;ceipData&quot;:{&quot;enableMiniSkinCustomization&quot;:true,&quot;playerLayout&quot;:&quot;builtin.trainingWithPresenterVideo&quot;,&quot;playerLayoutFooter&quot;:&quot;playAndPause,acceleration,notes,replay,fullscreen,volumeControl,slideNumber,goToPrev,goToNext&quot;,&quot;playerLayoutHeader&quot;:&quot;resources,presenterInfo,&quot;,&quot;playerLayoutHeaderButtonsPosition&quot;:&quot;left&quot;,&quot;playerLayoutOutline&quot;:&quot;enableSearch,showSlideNumber,enableMultilevel&quot;,&quot;playerLayoutProgress&quot;:&quot;enabledNavigation,showLabels&quot;,&quot;playerLayoutProgressMode&quot;:&quot;presentationTimeline&quot;,&quot;playerLayoutSidebar&quot;:&quot;presenterVideo,outline&quot;,&quot;playerLayoutSidebarPosition&quot;:&quot;right&quot;,&quot;playerMessages&quot;:&quot;builtin.en&quot;,&quot;playerNavigationAutoStart&quot;:true,&quot;playerNavigationEnableKeyboardNavigation&quot;:true,&quot;playerNavigationMode&quot;:&quot;bySlides&quot;,&quot;playerNavigationOnRestart&quot;:&quot;prompt&quot;,&quot;playerNavigationSaveAnimationStates&quot;:true,&quot;playerNavigationType&quot;:&quot;free&quot;,&quot;playerTheme&quot;:&quot;builtin.trainingWithPresenterVideo&quot;,&quot;playerThemeBorderRadius&quot;:16,&quot;playerThemeColorScheme&quot;:&quot;builtin.darkRed&quot;,&quot;playerThemeFont&quot;:&quot;Arial&quot;}},&quot;none&quot;:{&quot;skinSettings&quot;:{&quot;borderRadius&quot;:10,&quot;colors&quot;:{&quot;asideBackground&quot;:{&quot;color&quot;:&quot;#FFFFFF&quot;,&quot;opacity&quot;:1,&quot;type&quot;:&quot;SOLID&quot;},&quot;pageBackground&quot;:{&quot;color&quot;:&quot;#DCDEE0&quot;,&quot;opacity&quot;:1,&quot;type&quot;:&quot;SOLID&quot;},&quot;playerText&quot;:{&quot;color&quot;:&quot;#34383D&quot;,&quot;opacity&quot;:1,&quot;type&quot;:&quot;SOLID&quot;},&quot;primaryButtonBackground&quot;:{&quot;color&quot;:&quot;#5F8BD9&quot;,&quot;opacity&quot;:1,&quot;type&quot;:&quot;SOLID&quot;},&quot;primaryButtonBackgroundHover&quot;:{&quot;color&quot;:&quot;#5077BB&quot;,&quot;opacity&quot;:1,&quot;type&quot;:&quot;SOLID&quot;},&quot;primaryButtonBorder&quot;:{&quot;color&quot;:&quot;#5F8BD9&quot;,&quot;opacity&quot;:1,&quot;type&quot;:&quot;SOLID&quot;},&quot;primaryButtonBorderHover&quot;:{&quot;color&quot;:&quot;#5077BB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},&quot;enablePlaybackRateControl&quot;:true,&quot;fontFamily&quot;:&quot;Times New Roman&quot;,&quot;version&quot;:&quot;1.0&quot;},&quot;skinMessages&quot;:{&quot;PB_ACCESSIBLE_ARIA_LABEL_BACK_TO_BEGIN&quot;:&quot;Go to the beginning of the slide&quot;,&quot;PB_ACCESSIBLE_ARIA_LABEL_BOTTOM_PANEL&quot;:&quot;Bottom Bar&quot;,&quot;PB_ACCESSIBLE_ARIA_LABEL_NAVIGATION_BUTTONS&quot;:&quot;Navigation buttons&quot;,&quot;PB_ACCESSIBLE_ARIA_LABEL_SETTINGS&quot;:&quot;Accessibility Settings&quot;,&quot;PB_ACCESSIBLE_ARIA_LABEL_SLIDE&quot;:&quot;Slide&quot;,&quot;PB_ACCESSIBLE_ARIA_LABEL_TOP_PANEL&quot;:&quot;Top Bar&quot;,&quot;PB_ACCESSIBLE_AUDIO_NARRATION_LABEL&quot;:&quot;Audio narration&quot;,&quot;PB_ACCESSIBLE_NAVIGATION_NEXT_BUTTON&quot;:&quot;Next&quot;,&quot;PB_ACCESSIBLE_NAVIGATION_PREV_BUTTON&quot;:&quot;Previous&quot;,&quot;PB_ACCESSIBLE_PLAYER_SCENARIO_NOT_SUPPORTED&quot;:&quot;The role-play is not supported in the accessibility mode&quot;,&quot;PB_ACCESSIBLE_SKIN_ENABLE_ACCESSIBILITY_MODE&quot;:&quot;Turn on accessibility mode&quot;,&quot;PB_ACCESSIBLE_SKIN_ENABLE_NORMAL_MODE&quot;:&quot;Turn off accessibility mode&quot;,&quot;PB_ACCESSIBLE_VIDEO_NARRATION_LABEL&quot;:&quot;Video narration&quot;,&quot;PB_ACCESSIBLE_WATERMARK_SKIN_CREATED_WITH&quot;:&quot;Created with iSpring evaluation version&quot;,&quot;PB_BACK_TO_APP_BUTTON_LABEL&quot;:&quot;Go back&quot;,&quot;PB_CONTROL_PANEL_NEXT&quot;:&quot;Next&quot;,&quot;PB_CONTROL_PANEL_PREV&quot;:&quot;&quot;,&quot;PB_CURRENT_SLIDE_IS_NOT_COMPLETED&quot;:&quot;Complete the slide to go to the next one.&quot;,&quot;PB_DOMAIN_RESTRICTION&quot;:&quot;Sorry, the content author has prohibited sharing the presentation on this domain.&quot;,&quot;PB_ENTER_PASSWORD&quot;:&quot;Enter the password to view this presentation.&quot;,&quot;PB_INCORRECT_PASSWORD&quot;:&quot;Incorrect password.&quot;,&quot;PB_INTERACTION_SLIDE_WINDOW_TEXT&quot;:&quot;To advance to the next slide, complete this interaction.&quot;,&quot;PB_MESSAGE_BOX_NO&quot;:&quot;No&quot;,&quot;PB_MESSAGE_BOX_OK&quot;:&quot;OK&quot;,&quot;PB_MESSAGE_BOX_YES&quot;:&quot;Yes&quot;,&quot;PB_NAVIGATION_IS_RESTRICTED&quot;:&quot;You can only view slides in order.&quot;,&quot;PB_NAVIGATION_IS_SEQUENTIAL&quot;:&quot;You can only view slides in order.&quot;,&quot;PB_PLAYBACK_RATE_MENU_CAPTION&quot;:&quot;Speed&quot;,&quot;PB_PRECEDING_QUIZ_FAILED_WINDOW_TEXT&quot;:&quot;You haven't passed the quiz on slide %SLIDE_INDEX% and can't advance to the next slide.&quot;,&quot;PB_PRECEDING_QUIZ_NOT_COMPLETED_WINDOW_TEXT&quot;:&quot;To advance to this slide, complete the quiz on slide %SLIDE_INDEX%.&quot;,&quot;PB_PRECEDING_QUIZ_NOT_PASSED_WINDOW_TEXT&quot;:&quot;To advance to this slide, you need to pass the quiz on slide %SLIDE_INDEX%.&quot;,&quot;PB_PRECEDING_SCENARIO_FAILED_WINDOW_TEXT&quot;:&quot;You haven't passed the role-play on slide %SLIDE_INDEX% and can't advance to the next slide.&quot;,&quot;PB_PRECEDING_SCENARIO_NOT_COMPLETED_WINDOW_TEXT&quot;:&quot;To advance to this slide, complete the role-play on slide %SLIDE_INDEX%.&quot;,&quot;PB_PRECEDING_SCENARIO_NOT_PASSED_WINDOW_TEXT&quot;:&quot;To advance to this slide, you need to pass the role-play on slide %SLIDE_INDEX%.&quot;,&quot;PB_QUIZ_SLIDE_WINDOW_TEXT&quot;:&quot;To advance to the next slide, complete this quiz.&quot;,&quot;PB_RESTRICTION_MESSAGE_BOX_TITLE&quot;:&quot;Navigation is limited&quot;,&quot;PB_RESUME_PRESENTATION_WINDOW_TEXT&quot;:&quot;Do you want to resume where you left off?&quot;,&quot;PB_RESUME_PRESENTATION_WINDOW_TITLE&quot;:&quot;Resume Presentation&quot;,&quot;PB_SCENARIO_SLIDE_WINDOW_TEXT&quot;:&quot;To advance to the next slide, complete this role-play.&quot;,&quot;PB_SUBTITLES_MENU_CAPTION&quot;:&quot;Subtitles&quot;,&quot;PB_SUBTITLES_OFF&quot;:&quot;Off&quot;,&quot;PB_TIME_RESTRICTION&quot;:&quot;Sorry, the content author has prohibited viewing the presentation at this time.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2,&quot;skinCompatibleVersion&quot;:0,&quot;publishSettings&quot;:{&quot;backgroundColor&quot;:&quot;#DCDEE0&quot;,&quot;playerDimensions&quot;:{&quot;height&quot;:0,&quot;width&quot;:0},&quot;playerModule&quot;:&quot;NoneHtml&quot;,&quot;presentationContent&quot;:{&quot;resources&quot;:{&quot;attachments&quot;:false,&quot;fonts&quot;:[{&quot;charsets&quot;:{&quot;dynamicFormatted&quot;:[&quot;DCT_INTERACTIVITY_TEXT&quot;,&quot;DCT_INTERACTIVITY_SEMIBOLD_TEXT&quot;],&quot;dynamicPlain&quot;:[&quot;DCT_HYPERLINK_TOOLTIP&quot;],&quot;static&quot;:[&quot;Next&quot;,&quot;0123456789.,x&quot;,&quot;Speed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nPFn&quot;,&quot;fontFamily&quot;:&quot;Times New Roman&quot;,&quot;isBold&quot;:fals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Next&quot;,&quot;0123456789.,x&quot;,&quot;Speed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nPFnb&quot;,&quot;fontFamily&quot;:&quot;Times New Roman&quot;,&quot;isBold&quot;:tru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Next&quot;,&quot;0123456789.,x&quot;,&quot;Speed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nPFni&quot;,&quot;fontFamily&quot;:&quot;Times New Roman&quot;,&quot;isBold&quot;:fals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Next&quot;,&quot;0123456789.,x&quot;,&quot;Speed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nPFnbi&quot;,&quot;fontFamily&quot;:&quot;Times New Roman&quot;,&quot;isBold&quot;:tru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Next&quot;,&quot;0123456789.,x&quot;,&quot;Speed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nPFnsb&quot;,&quot;fontFamily&quot;:&quot;Times New Roman&quot;,&quot;isBold&quot;:false,&quot;isItalic&quot;:false,&quot;isSemibold&quot;:true,&quot;substituteFontFamily&quot;:&quot;Arial&quot;},{&quot;charsets&quot;:{&quot;dynamicFormatted&quot;:[&quot;DCT_INTERACTIVITY_TEXT&quot;,&quot;DCT_INTERACTIVITY_SEMIBOLD_TEXT&quot;],&quot;dynamicPlain&quot;:[&quot;DCT_HYPERLINK_TOOLTIP&quot;],&quot;static&quot;:[&quot;Next&quot;,&quot;0123456789.,x&quot;,&quot;Speed&quot;,&quot;Yes&quot;,&quot;No&quot;,&quot;OK&quot;,&quot;Do you want to resume where you left off?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nPFnsbi&quot;,&quot;fontFamily&quot;:&quot;Times New Roman&quot;,&quot;isBold&quot;:false,&quot;isItalic&quot;:true,&quot;isSemibold&quot;:true,&quot;substituteFontFamily&quot;:&quot;Arial&quot;}],&quot;interactivity&quot;:{&quot;fullSupport&quot;:true}}}},&quot;ceipData&quot;:{&quot;playerMessages&quot;:&quot;builtin.en&quot;,&quot;playerNavigationAcceleration&quot;:true,&quot;playerNavigationAutoStart&quot;:true,&quot;playerNavigationEnableKeyboardNavigation&quot;:true,&quot;playerNavigationOnRestart&quot;:&quot;prompt&quot;,&quot;playerNavigationSaveAnimationStates&quot;:true,&quot;playerNavigationType&quot;:&quot;free&quot;,&quot;playerTheme&quot;:&quot;custom&quot;,&quot;playerThemeBorderRadius&quot;:10,&quot;playerThemeColorScheme&quot;:&quot;builtin.lightBlue&quot;,&quot;playerThemeFont&quot;:&quot;Times New Roman&quot;}}}"/>
  <p:tag name="ISPRING-SUITE_ISPRING_CURRENT_PLAYER_ID" val="universal"/>
  <p:tag name="ISPRING_PRESENTATION_INFO_2" val="&lt;?xml version=&quot;1.0&quot; encoding=&quot;UTF-8&quot; standalone=&quot;no&quot; ?&gt;&#10;&lt;presentation2&gt;&#10;&#10;  &lt;slides&gt;&#10;    &lt;slide id=&quot;{37199617-EDFF-4428-968D-685F2A49A2CA}&quot; pptId=&quot;435&quot;/&gt;&#10;    &lt;slide id=&quot;{2A412C34-0538-4E9B-B42E-002CDD6AA38D}&quot; pptId=&quot;434&quot;/&gt;&#10;    &lt;slide id=&quot;{A59651CF-F6DD-4649-A33C-3A87DACFFE8D}&quot; pptId=&quot;447&quot;/&gt;&#10;    &lt;slide id=&quot;{64D31126-1D03-400F-9161-8DA695F00090}&quot; pptId=&quot;394&quot;/&gt;&#10;    &lt;slide id=&quot;{638300D4-2A06-4A97-BF31-23E6BC97D498}&quot; pptId=&quot;444&quot;/&gt;&#10;    &lt;slide id=&quot;{92EF39EF-BF21-4F69-AE28-4A58B8418DE8}&quot; pptId=&quot;417&quot;/&gt;&#10;    &lt;slide id=&quot;{0483B363-C979-4B77-AADA-B8971902A57A}&quot; pptId=&quot;445&quot;/&gt;&#10;    &lt;slide id=&quot;{4585A3DF-3208-468C-8663-5E089EA91ED6}&quot; pptId=&quot;446&quot;/&gt;&#10;    &lt;slide id=&quot;{FC6BBA79-AA0E-472B-8C40-DF605AA8C8A8}&quot; pptId=&quot;412&quot;/&gt;&#10;    &lt;slide id=&quot;{003DB711-9DA5-4BCC-890F-E652F624ACDC}&quot; pptId=&quot;413&quot;/&gt;&#10;    &lt;slide id=&quot;{C8D29D07-85D9-4BCF-B87C-F6EEC65EFED9}&quot; pptId=&quot;453&quot;/&gt;&#10;    &lt;slide id=&quot;{149ABA7C-DBBA-41AA-991A-1363349A5284}&quot; pptId=&quot;451&quot;/&gt;&#10;    &lt;slide id=&quot;{575D77EB-3011-48CD-844D-0F3BC485522E}&quot; pptId=&quot;452&quot;/&gt;&#10;    &lt;slide id=&quot;{C696DD39-5C3F-4E5A-8EE4-B9DCF81A601C}&quot; pptId=&quot;424&quot;/&gt;&#10;    &lt;slide id=&quot;{CB30F757-5AC0-432C-9065-36B7C52354E3}&quot; pptId=&quot;454&quot;/&gt;&#10;    &lt;slide id=&quot;{90BAF500-7E43-4837-9652-F23AC0B9CA05}&quot; pptId=&quot;450&quot;/&gt;&#10;    &lt;slide id=&quot;{A39EEA6B-7ECF-42F8-82F2-516F684FE6D4}&quot; pptId=&quot;277&quot;/&gt;&#10;    &lt;slide id=&quot;{D406636D-65F3-4C77-A28A-D0842F8BF66E}&quot; pptId=&quot;455&quot;/&gt;&#10;    &lt;slide id=&quot;{C230C77D-9C60-4945-9E0D-92D6277C9127}&quot; pptId=&quot;456&quot;/&gt;&#10;    &lt;slide id=&quot;{6990921F-DA9B-4A88-9D1C-F5049FB32F9A}&quot; pptId=&quot;449&quot;/&gt;&#10;  &lt;/slides&gt;&#10;&#10;  &lt;narration&gt;&#10;    &lt;audioTracks&gt;&#10;      &lt;audioTrack muted=&quot;false&quot; name=&quot;HoaDiem10-BeKhanhLinh-4119205&quot; resource=&quot;ec0eb7b5&quot; slideId=&quot;{37199617-EDFF-4428-968D-685F2A49A2CA}&quot; startTime=&quot;0&quot; volume=&quot;1&quot;&gt;&#10;        &lt;audio channels=&quot;2&quot; format=&quot;fltp&quot; sampleRate=&quot;44100&quot;/&gt;&#10;      &lt;/audioTrack&gt;&#10;      &lt;audioTrack muted=&quot;false&quot; name=&quot;HoaDiem10-BeKhanhLinh-4119205 (2)&quot; resource=&quot;c84cb7cf&quot; slideId=&quot;{37199617-EDFF-4428-968D-685F2A49A2CA}&quot; startTime=&quot;720&quot; volume=&quot;1&quot;&gt;&#10;        &lt;audio channels=&quot;2&quot; format=&quot;fltp&quot; sampleRate=&quot;44100&quot;/&gt;&#10;      &lt;/audioTrack&gt;&#10;      &lt;audioTrack muted=&quot;false&quot; name=&quot;Mở bài. mp3&quot; resource=&quot;6779c80e&quot; slideId=&quot;{2A412C34-0538-4E9B-B42E-002CDD6AA38D}&quot; startTime=&quot;0&quot; stepIndex=&quot;0&quot; volume=&quot;1&quot;&gt;&#10;        &lt;audio channels=&quot;1&quot; format=&quot;fltp&quot; sampleRate=&quot;16000&quot;/&gt;&#10;      &lt;/audioTrack&gt;&#10;      &lt;audioTrack muted=&quot;false&quot; name=&quot;Mục tiêu&quot; resource=&quot;d7cc7fa8&quot; slideId=&quot;{64D31126-1D03-400F-9161-8DA695F00090}&quot; startTime=&quot;0&quot; stepIndex=&quot;0&quot; volume=&quot;1&quot;&gt;&#10;        &lt;audio channels=&quot;1&quot; format=&quot;fltp&quot; sampleRate=&quot;16000&quot;/&gt;&#10;      &lt;/audioTrack&gt;&#10;      &lt;audioTrack muted=&quot;false&quot; name=&quot;So sánh các cạnh và các  góc mp3&quot; resource=&quot;1db1c539&quot; slideId=&quot;{638300D4-2A06-4A97-BF31-23E6BC97D498}&quot; startTime=&quot;1401&quot; stepIndex=&quot;0&quot; volume=&quot;1&quot;&gt;&#10;        &lt;audio channels=&quot;1&quot; format=&quot;fltp&quot; sampleRate=&quot;16000&quot;/&gt;&#10;      &lt;/audioTrack&gt;&#10;      &lt;audioTrack muted=&quot;false&quot; name=&quot;Sự tương ứng&quot; resource=&quot;d01c2d7a&quot; slideId=&quot;{0483B363-C979-4B77-AADA-B8971902A57A}&quot; startTime=&quot;0&quot; stepIndex=&quot;0&quot; volume=&quot;1&quot;&gt;&#10;        &lt;audio channels=&quot;1&quot; format=&quot;fltp&quot; sampleRate=&quot;16000&quot;/&gt;&#10;      &lt;/audioTrack&gt;&#10;      &lt;audioTrack muted=&quot;false&quot; name=&quot;Khái niệm 2 tam giác bằng nhau&quot; resource=&quot;f0c33250&quot; slideId=&quot;{4585A3DF-3208-468C-8663-5E089EA91ED6}&quot; startTime=&quot;0&quot; stepIndex=&quot;0&quot; volume=&quot;1&quot;&gt;&#10;        &lt;audio channels=&quot;1&quot; format=&quot;fltp&quot; sampleRate=&quot;16000&quot;/&gt;&#10;      &lt;/audioTrack&gt;&#10;      &lt;audioTrack muted=&quot;false&quot; name=&quot;Câu hỏi tương tác 1&quot; resource=&quot;75a6a023&quot; slideId=&quot;{92EF39EF-BF21-4F69-AE28-4A58B8418DE8}&quot; startTime=&quot;0&quot; stepIndex=&quot;0&quot; volume=&quot;1&quot;&gt;&#10;        &lt;audio channels=&quot;1&quot; format=&quot;fltp&quot; sampleRate=&quot;16000&quot;/&gt;&#10;      &lt;/audioTrack&gt;&#10;      &lt;audioTrack muted=&quot;false&quot; name=&quot;Quy ước 1&quot; resource=&quot;69ed93c5&quot; slideId=&quot;{FC6BBA79-AA0E-472B-8C40-DF605AA8C8A8}&quot; startTime=&quot;0&quot; stepIndex=&quot;0&quot; volume=&quot;1&quot;&gt;&#10;        &lt;audio channels=&quot;1&quot; format=&quot;fltp&quot; sampleRate=&quot;16000&quot;/&gt;&#10;      &lt;/audioTrack&gt;&#10;      &lt;audioTrack muted=&quot;false&quot; name=&quot;Khái niệm mp3 (1)&quot; resource=&quot;5b60ebf9&quot; slideId=&quot;{4585A3DF-3208-468C-8663-5E089EA91ED6}&quot; startTime=&quot;814&quot; stepIndex=&quot;0&quot; volume=&quot;1&quot;&gt;&#10;        &lt;audio channels=&quot;1&quot; format=&quot;fltp&quot; sampleRate=&quot;16000&quot;/&gt;&#10;      &lt;/audioTrack&gt;&#10;      &lt;audioTrack muted=&quot;false&quot; name=&quot;Luyện tập 1&quot; resource=&quot;1f9b7d63&quot; slideId=&quot;{003DB711-9DA5-4BCC-890F-E652F624ACDC}&quot; startTime=&quot;0&quot; stepIndex=&quot;0&quot; volume=&quot;1&quot;&gt;&#10;        &lt;audio channels=&quot;1&quot; format=&quot;fltp&quot; sampleRate=&quot;16000&quot;/&gt;&#10;      &lt;/audioTrack&gt;&#10;      &lt;audioTrack muted=&quot;false&quot; name=&quot;Luyện tập 2&quot; resource=&quot;269b613f&quot; slideId=&quot;{C8D29D07-85D9-4BCF-B87C-F6EEC65EFED9}&quot; startTime=&quot;1&quot; stepIndex=&quot;0&quot; volume=&quot;1&quot;&gt;&#10;        &lt;audio channels=&quot;1&quot; format=&quot;fltp&quot; sampleRate=&quot;16000&quot;/&gt;&#10;      &lt;/audioTrack&gt;&#10;      &lt;audioTrack muted=&quot;false&quot; name=&quot;Luyện tập 3&quot; resource=&quot;d22a94a1&quot; slideId=&quot;{149ABA7C-DBBA-41AA-991A-1363349A5284}&quot; startTime=&quot;0&quot; stepIndex=&quot;0&quot; volume=&quot;1&quot;&gt;&#10;        &lt;audio channels=&quot;1&quot; format=&quot;fltp&quot; sampleRate=&quot;16000&quot;/&gt;&#10;      &lt;/audioTrack&gt;&#10;      &lt;audioTrack muted=&quot;false&quot; name=&quot;Luyện tập 4&quot; resource=&quot;ebe157c6&quot; slideId=&quot;{575D77EB-3011-48CD-844D-0F3BC485522E}&quot; startTime=&quot;0&quot; stepIndex=&quot;0&quot; volume=&quot;1&quot;&gt;&#10;        &lt;audio channels=&quot;1&quot; format=&quot;fltp&quot; sampleRate=&quot;16000&quot;/&gt;&#10;      &lt;/audioTrack&gt;&#10;      &lt;audioTrack muted=&quot;false&quot; name=&quot;Vận dụng 1&quot; resource=&quot;a4d36148&quot; slideId=&quot;{C696DD39-5C3F-4E5A-8EE4-B9DCF81A601C}&quot; startTime=&quot;0&quot; volume=&quot;1&quot;&gt;&#10;        &lt;audio channels=&quot;1&quot; format=&quot;fltp&quot; sampleRate=&quot;16000&quot;/&gt;&#10;      &lt;/audioTrack&gt;&#10;      &lt;audioTrack muted=&quot;false&quot; name=&quot;Vận dụng 2&quot; resource=&quot;0a9e3a60&quot; slideId=&quot;{CB30F757-5AC0-432C-9065-36B7C52354E3}&quot; startTime=&quot;0&quot; stepIndex=&quot;0&quot; volume=&quot;1&quot;&gt;&#10;        &lt;audio channels=&quot;1&quot; format=&quot;fltp&quot; sampleRate=&quot;16000&quot;/&gt;&#10;      &lt;/audioTrack&gt;&#10;      &lt;audioTrack muted=&quot;false&quot; name=&quot;Thu hoạch cà rốt&quot; resource=&quot;2397f408&quot; slideId=&quot;{90BAF500-7E43-4837-9652-F23AC0B9CA05}&quot; startTime=&quot;0&quot; volume=&quot;1&quot;&gt;&#10;        &lt;audio channels=&quot;1&quot; format=&quot;fltp&quot; sampleRate=&quot;16000&quot;/&gt;&#10;      &lt;/audioTrack&gt;&#10;      &lt;audioTrack muted=&quot;false&quot; name=&quot;HoaDiem10-BeKhanhLinh-4119205 (3)&quot; resource=&quot;429bc9d2&quot; slideId=&quot;{6990921F-DA9B-4A88-9D1C-F5049FB32F9A}&quot; startTime=&quot;18&quot; volume=&quot;1&quot;&gt;&#10;        &lt;audio channels=&quot;2&quot; format=&quot;fltp&quot; sampleRate=&quot;44100&quot;/&gt;&#10;      &lt;/audioTrack&gt;&#10;      &lt;audioTrack muted=&quot;false&quot; name=&quot;HoaDiem10-BeKhanhLinh-4119205 (4)&quot; resource=&quot;4dc84398&quot; slideId=&quot;{C230C77D-9C60-4945-9E0D-92D6277C9127}&quot; startTime=&quot;0&quot; stepIndex=&quot;0&quot; volume=&quot;1&quot;&gt;&#10;        &lt;audio channels=&quot;2&quot; format=&quot;fltp&quot; sampleRate=&quot;44100&quot;/&gt;&#10;      &lt;/audioTrack&gt;&#10;    &lt;/audioTracks&gt;&#10;    &lt;videoTracks&gt;&#10;      &lt;videoTrack muted=&quot;false&quot; name=&quot;video 2&quot; resource=&quot;67aacb13&quot; slideId=&quot;{A59651CF-F6DD-4649-A33C-3A87DACFFE8D}&quot; startTime=&quot;0&quot; stepIndex=&quot;0&quot; volume=&quot;1&quot;&gt;&#10;        &lt;video format=&quot;yuv420p&quot; frameRate=&quot;30&quot; height=&quot;480&quot; pixelAspectRatio=&quot;1&quot; width=&quot;852&quot;/&gt;&#10;        &lt;audio channels=&quot;2&quot; format=&quot;fltp&quot; sampleRate=&quot;44100&quot;/&gt;&#10;      &lt;/videoTrack&gt;&#10;    &lt;/videoTracks&gt;&#10;  &lt;/narration&gt;&#10;&#10;&lt;/presentation2&gt;&#10;"/>
  <p:tag name="ISPRING_ULTRA_SCORM_COURCE_TITLE" val="Tep xuat ban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Z\uFFFD{E4747994-FDFA-4643-9428-E6B12731BEF6}&quot;,&quot;C:\\Users\\hoang\\OneDrive\\Documents\\Tep xuat ban&quot;],[&quot;8\u001BL6{90476C80-B5B0-481A-81E1-1C5BA2875180}&quot;,&quot;C:\\Users\\Hoang\\Downloads&quot;]]"/>
  <p:tag name="ISPRING_PRESENTATION_TITLE" val="Tep xuat ban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0&quot;},&quot;cloudSettings&quot;:{&quot;onlineDestinationFolderId&quot;:&quot;1&quot;},&quot;wordSettings&quot;:{&quot;printCopies&quot;:1},&quot;studioSettings&quot;:{&quot;onlineDestinationFolderId&quot;:&quot;0&quot;}}"/>
  <p:tag name="ISPRING_RESOURCE_FOLDER" val="C:\Users\hoang\OneDrive\Documents\Bai du thi\Tep nguon\Tep nguon\"/>
  <p:tag name="ISPRING_PRESENTATION_PATH" val="C:\Users\hoang\OneDrive\Documents\Bai du thi\Tep nguon\Tep nguon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A027C7-5CA5-4AE7-A514-7498CDD5CC9A}:412"/>
  <p:tag name="ISPRING_CUSTOM_TIMING_USED" val="1"/>
  <p:tag name="ISPRING_SLIDE_INDENT_LEVEL" val="0"/>
  <p:tag name="GENSWF_SLIDE_TITLE" val="Quy ước"/>
  <p:tag name="GENSWF_ADVANCE_TIME" val="67.019"/>
  <p:tag name="TIMING" val="|1.719|1.685|7.266"/>
  <p:tag name="ISPRING_PLAYER_PLAYLIST_ID" val="bd657acb061f9e55d65b85c04a069c2689a24872"/>
  <p:tag name="ISPRING_PLAYER_LAYOUT_TYPE" val="Full"/>
  <p:tag name="ISPRING_SLIDE_BRANCHING_PROPERTIES" val="&lt;BranchingProperties&gt;&lt;nextAction&gt;&lt;action&gt;0&lt;/action&gt;&lt;/nextAction&gt;&lt;prevAction&gt;&lt;action&gt;0&lt;/action&gt;&lt;/prevAction&gt;&lt;lock&gt;1&lt;/lock&gt;&lt;/BranchingProperties&gt;&#10;"/>
  <p:tag name="ISPRING_SLIDE_ID_2" val="{FC6BBA79-AA0E-472B-8C40-DF605AA8C8A8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405855-4158-485B-A4EE-713DDB17CE2A}:413"/>
  <p:tag name="ISPRING_QUIZ_SHAPES_ADDED" val="1"/>
  <p:tag name="ISPRING_CUSTOM_TIMING_USED" val="1"/>
  <p:tag name="ISPRING_RESOURCE_QUIZ" val="quiz4.quiz"/>
  <p:tag name="ISPRING_SLIDE_INDENT_LEVEL" val="0"/>
  <p:tag name="ISPRING_PRESENTER_ID" val="{FC65CFE9-AC0C-4C7C-BFD1-A16E43A4C396}"/>
  <p:tag name="GENSWF_SLIDE_TITLE" val="Luyện tập- Củng cố ( Bài 1)"/>
  <p:tag name="GENSWF_ADVANCE_TIME" val="23.101"/>
  <p:tag name="TIMING" val="|5.725|3.774"/>
  <p:tag name="ISPRING_PLAYER_PLAYLIST_ID" val="bd657acb061f9e55d65b85c04a069c2689a24872"/>
  <p:tag name="ISPRING_PLAYER_LAYOUT_TYPE" val="Full"/>
  <p:tag name="ISPRING_SLIDE_QUIZ_PROPERTIES" val="&lt;QuizProperties&gt;&lt;passAction&gt;&lt;action&gt;0&lt;/action&gt;&lt;slide&gt;453&lt;/slide&gt;&lt;/passAction&gt;&lt;failAction&gt;&lt;action&gt;0&lt;/action&gt;&lt;slide&gt;412&lt;/slide&gt;&lt;/failAction&gt;&lt;viewSlidesPolicy&gt;0&lt;/viewSlidesPolicy&gt;&lt;allowInterrupt&gt;1&lt;/allowInterrupt&gt;&lt;restartFailedQuiz&gt;0&lt;/restartFailedQuiz&gt;&lt;/QuizProperties&gt;&#10;"/>
  <p:tag name="ISPRING_SLIDE_ID_2" val="{003DB711-9DA5-4BCC-890F-E652F624ACDC}"/>
  <p:tag name="ISPRING_QUIZ_FULL_PATH" val="C:\Users\hoang\OneDrive\Documents\Bai du thi\Tep nguon\Tep nguon\quiz\quiz4.quiz"/>
  <p:tag name="ISPRING_QUIZ_RELATIVE_PATH" val="Tep nguon\quiz\quiz4.quiz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RESOURCE_QUIZ" val="quiz7.quiz"/>
  <p:tag name="GENSWF_SLIDE_UID" val="{CF0A7585-760B-4BF5-A77A-78DC1E049714}:453"/>
  <p:tag name="GENSWF_SLIDE_TITLE" val="Luyện tập - Củng cố (Bài 2)"/>
  <p:tag name="ISPRING_SLIDE_INDENT_LEVEL" val="0"/>
  <p:tag name="ISPRING_CUSTOM_TIMING_USED" val="1"/>
  <p:tag name="GENSWF_ADVANCE_TIME" val="14.540"/>
  <p:tag name="TIMING" val="|2.869"/>
  <p:tag name="ISPRING_PLAYER_PLAYLIST_ID" val="bd657acb061f9e55d65b85c04a069c2689a24872"/>
  <p:tag name="ISPRING_PLAYER_LAYOUT_TYPE" val="Full"/>
  <p:tag name="ISPRING_SLIDE_QUIZ_PROPERTIES" val="&lt;QuizProperties&gt;&lt;passAction&gt;&lt;action&gt;0&lt;/action&gt;&lt;slide&gt;451&lt;/slide&gt;&lt;/passAction&gt;&lt;failAction&gt;&lt;action&gt;0&lt;/action&gt;&lt;slide&gt;412&lt;/slide&gt;&lt;/failAction&gt;&lt;viewSlidesPolicy&gt;0&lt;/viewSlidesPolicy&gt;&lt;allowInterrupt&gt;1&lt;/allowInterrupt&gt;&lt;restartFailedQuiz&gt;0&lt;/restartFailedQuiz&gt;&lt;/QuizProperties&gt;&#10;"/>
  <p:tag name="ISPRING_SLIDE_ID_2" val="{C8D29D07-85D9-4BCF-B87C-F6EEC65EFED9}"/>
  <p:tag name="ISPRING_QUIZ_FULL_PATH" val="C:\Users\hoang\OneDrive\Documents\Bai du thi\Tep nguon\Tep nguon\quiz\quiz7.quiz"/>
  <p:tag name="ISPRING_QUIZ_RELATIVE_PATH" val="Tep nguon\quiz\quiz7.quiz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RESOURCE_QUIZ" val="quiz8.quiz"/>
  <p:tag name="GENSWF_SLIDE_UID" val="{AD36C50B-F64A-4F2E-A1CE-BAA2D46C5ADD}:451"/>
  <p:tag name="GENSWF_SLIDE_TITLE" val="Luyện tập - Củng cố (Bài 3)"/>
  <p:tag name="ISPRING_SLIDE_INDENT_LEVEL" val="0"/>
  <p:tag name="ISPRING_CUSTOM_TIMING_USED" val="1"/>
  <p:tag name="GENSWF_ADVANCE_TIME" val="31.719"/>
  <p:tag name="TIMING" val="|4.504"/>
  <p:tag name="ISPRING_PLAYER_PLAYLIST_ID" val="bd657acb061f9e55d65b85c04a069c2689a24872"/>
  <p:tag name="ISPRING_PLAYER_LAYOUT_TYPE" val="Full"/>
  <p:tag name="ISPRING_SLIDE_QUIZ_PROPERTIES" val="&lt;QuizProperties&gt;&lt;passAction&gt;&lt;action&gt;0&lt;/action&gt;&lt;slide&gt;452&lt;/slide&gt;&lt;/passAction&gt;&lt;failAction&gt;&lt;action&gt;0&lt;/action&gt;&lt;slide&gt;412&lt;/slide&gt;&lt;/failAction&gt;&lt;viewSlidesPolicy&gt;0&lt;/viewSlidesPolicy&gt;&lt;allowInterrupt&gt;1&lt;/allowInterrupt&gt;&lt;restartFailedQuiz&gt;0&lt;/restartFailedQuiz&gt;&lt;/QuizProperties&gt;&#10;"/>
  <p:tag name="ISPRING_SLIDE_ID_2" val="{149ABA7C-DBBA-41AA-991A-1363349A5284}"/>
  <p:tag name="ISPRING_QUIZ_FULL_PATH" val="C:\Users\hoang\OneDrive\Documents\Bai du thi\Tep nguon\Tep nguon\quiz\quiz8.quiz"/>
  <p:tag name="ISPRING_QUIZ_RELATIVE_PATH" val="Tep nguon\quiz\quiz8.quiz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RESOURCE_QUIZ" val="quiz9.quiz"/>
  <p:tag name="GENSWF_SLIDE_UID" val="{B2627682-681F-4438-AF18-AC5B3F22D6B7}:452"/>
  <p:tag name="GENSWF_SLIDE_TITLE" val="Luyện tập - Củng cố (Bài 4)"/>
  <p:tag name="ISPRING_SLIDE_INDENT_LEVEL" val="0"/>
  <p:tag name="ISPRING_CUSTOM_TIMING_USED" val="1"/>
  <p:tag name="TIMING" val="|3.001"/>
  <p:tag name="GENSWF_ADVANCE_TIME" val="27.000"/>
  <p:tag name="ISPRING_PLAYER_PLAYLIST_ID" val="bd657acb061f9e55d65b85c04a069c2689a24872"/>
  <p:tag name="ISPRING_PLAYER_LAYOUT_TYPE" val="Full"/>
  <p:tag name="ISPRING_SLIDE_QUIZ_PROPERTIES" val="&lt;QuizProperties&gt;&lt;passAction&gt;&lt;action&gt;0&lt;/action&gt;&lt;slide&gt;424&lt;/slide&gt;&lt;/passAction&gt;&lt;failAction&gt;&lt;action&gt;0&lt;/action&gt;&lt;slide&gt;412&lt;/slide&gt;&lt;/failAction&gt;&lt;viewSlidesPolicy&gt;0&lt;/viewSlidesPolicy&gt;&lt;allowInterrupt&gt;1&lt;/allowInterrupt&gt;&lt;restartFailedQuiz&gt;0&lt;/restartFailedQuiz&gt;&lt;/QuizProperties&gt;&#10;"/>
  <p:tag name="ISPRING_SLIDE_ID_2" val="{575D77EB-3011-48CD-844D-0F3BC485522E}"/>
  <p:tag name="ISPRING_QUIZ_FULL_PATH" val="C:\Users\hoang\OneDrive\Documents\Bai du thi\Tep nguon\Tep nguon\quiz\quiz9.quiz"/>
  <p:tag name="ISPRING_QUIZ_RELATIVE_PATH" val="Tep nguon\quiz\quiz9.quiz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CUSTOM_TIMING_USED" val="1"/>
  <p:tag name="GENSWF_SLIDE_UID" val="{74594BBC-609F-4F0C-989D-AB5A23873A3F}:424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RESOURCE_QUIZ" val="quiz5.quiz"/>
  <p:tag name="ISPRING_SLIDE_INDENT_LEVEL" val="0"/>
  <p:tag name="GENSWF_SLIDE_TITLE" val="Vận dụng 1"/>
  <p:tag name="GENSWF_ADVANCE_TIME" val="28.104"/>
  <p:tag name="TIMING" val="|7.308"/>
  <p:tag name="ISPRING_PLAYER_PLAYLIST_ID" val="bd657acb061f9e55d65b85c04a069c2689a24872"/>
  <p:tag name="ISPRING_PLAYER_LAYOUT_TYPE" val="Full"/>
  <p:tag name="ISPRING_SLIDE_ID_2" val="{C696DD39-5C3F-4E5A-8EE4-B9DCF81A601C}"/>
  <p:tag name="ISPRING_QUIZ_FULL_PATH" val="C:\Users\hoang\OneDrive\Documents\Bai du thi\Tep nguon\Tep nguon\quiz\quiz5.quiz"/>
  <p:tag name="ISPRING_QUIZ_RELATIVE_PATH" val="Tep nguon\quiz\quiz5.quiz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0.quiz"/>
  <p:tag name="GENSWF_SLIDE_UID" val="{5EFB349A-86AF-4B2E-92FC-60AB91C4B6BB}:454"/>
  <p:tag name="GENSWF_SLIDE_TITLE" val="Vận dụng 2"/>
  <p:tag name="ISPRING_SLIDE_INDENT_LEVEL" val="0"/>
  <p:tag name="ISPRING_CUSTOM_TIMING_USED" val="1"/>
  <p:tag name="GENSWF_ADVANCE_TIME" val="26.815"/>
  <p:tag name="TIMING" val="|14.298"/>
  <p:tag name="ISPRING_PLAYER_PLAYLIST_ID" val="bd657acb061f9e55d65b85c04a069c2689a24872"/>
  <p:tag name="ISPRING_PLAYER_LAYOUT_TYPE" val="Full"/>
  <p:tag name="ISPRING_SLIDE_ID_2" val="{CB30F757-5AC0-432C-9065-36B7C52354E3}"/>
  <p:tag name="ISPRING_QUIZ_FULL_PATH" val="C:\Users\hoang\OneDrive\Documents\Bai du thi\Tep nguon\Tep nguon\quiz\quiz10.quiz"/>
  <p:tag name="ISPRING_QUIZ_RELATIVE_PATH" val="Tep nguon\quiz\quiz10.quiz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637AB9-CF10-400C-9568-879A119CB37E}:450"/>
  <p:tag name="ISPRING_CUSTOM_TIMING_USED" val="1"/>
  <p:tag name="ISPRING_SLIDE_INDENT_LEVEL" val="0"/>
  <p:tag name="GENSWF_SLIDE_TITLE" val="Thu hoạch cà rốt"/>
  <p:tag name="GENSWF_ADVANCE_TIME" val="71.000"/>
  <p:tag name="ISPRING_PLAYER_PLAYLIST_ID" val="bd657acb061f9e55d65b85c04a069c2689a24872"/>
  <p:tag name="ISPRING_PLAYER_LAYOUT_TYPE" val="Full"/>
  <p:tag name="ISPRING_SLIDE_ID_2" val="{90BAF500-7E43-4837-9652-F23AC0B9CA0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D613D1-AFFD-4873-A9D2-2C686DE17A51}:277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6.quiz"/>
  <p:tag name="ISPRING_CUSTOM_TIMING_USED" val="1"/>
  <p:tag name="ISPRING_SLIDE_INDENT_LEVEL" val="0"/>
  <p:tag name="GENSWF_SLIDE_TITLE" val="Câu hỏi thu hach cà rốt"/>
  <p:tag name="GENSWF_ADVANCE_TIME" val="45.331"/>
  <p:tag name="ISPRING_PLAYER_PLAYLIST_ID" val="bd657acb061f9e55d65b85c04a069c2689a24872"/>
  <p:tag name="ISPRING_PLAYER_LAYOUT_TYPE" val="Full"/>
  <p:tag name="ISPRING_SLIDE_ID_2" val="{A39EEA6B-7ECF-42F8-82F2-516F684FE6D4}"/>
  <p:tag name="ISPRING_QUIZ_FULL_PATH" val="C:\Users\hoang\OneDrive\Documents\Bai du thi\Tep nguon\Tep nguon\quiz\quiz6.quiz"/>
  <p:tag name="ISPRING_QUIZ_RELATIVE_PATH" val="Tep nguon\quiz\quiz6.quiz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6.425"/>
  <p:tag name="TIMING" val="|1.245|14.12|1.223|6.411|1.096|1.628|1.579"/>
  <p:tag name="GENSWF_SLIDE_TITLE" val="Kết bài"/>
  <p:tag name="ISPRING_SLIDE_INDENT_LEVEL" val="0"/>
  <p:tag name="ISPRING_PLAYER_PLAYLIST_ID" val="bd657acb061f9e55d65b85c04a069c2689a24872"/>
  <p:tag name="GENSWF_SLIDE_UID" val="{7B6BB36A-BA9A-43FD-919A-D29F6E9FC9E7}:455"/>
  <p:tag name="ISPRING_PLAYER_LAYOUT_TYPE" val="NoSidebar"/>
  <p:tag name="ISPRING_SLIDE_BRANCHING_PROPERTIES" val="&lt;BranchingProperties&gt;&lt;nextAction&gt;&lt;action&gt;0&lt;/action&gt;&lt;/nextAction&gt;&lt;prevAction&gt;&lt;action&gt;0&lt;/action&gt;&lt;/prevAction&gt;&lt;lock&gt;1&lt;/lock&gt;&lt;/BranchingProperties&gt;&#10;"/>
  <p:tag name="ISPRING_SLIDE_ID_2" val="{D406636D-65F3-4C77-A28A-D0842F8BF66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Nhiệt liệt chào mừng các thầy cô và các con học sinh lớp 7"/>
  <p:tag name="ISPRING_SLIDE_INDENT_LEVEL" val="0"/>
  <p:tag name="ISPRING_CUSTOM_TIMING_USED" val="1"/>
  <p:tag name="GENSWF_SLIDE_UID" val="{9022C394-AA84-44BF-BEE2-8EFA97923920}:435"/>
  <p:tag name="ISPRING_PRESENTER_ID" val="{FC65CFE9-AC0C-4C7C-BFD1-A16E43A4C396}"/>
  <p:tag name="ISPRING_PLAYER_LAYOUT_TYPE" val="NoSidebar"/>
  <p:tag name="GENSWF_ADVANCE_TIME" val="25.046"/>
  <p:tag name="TIMING" val="|1.757|1.996|2.166|1.373|1.365|1.323|1.548|2.258|2.062"/>
  <p:tag name="ISPRING_SLIDE_ID_2" val="{37199617-EDFF-4428-968D-685F2A49A2CA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.308"/>
  <p:tag name="ISPRING_CUSTOM_TIMING_USED" val="1"/>
  <p:tag name="GENSWF_SLIDE_TITLE" val="Đường link"/>
  <p:tag name="ISPRING_SLIDE_INDENT_LEVEL" val="0"/>
  <p:tag name="GENSWF_SLIDE_UID" val="{98987D8D-E849-4ED6-B8F8-C8C91B3BA37C}:456"/>
  <p:tag name="ISPRING_PLAYER_LAYOUT_TYPE" val="Full"/>
  <p:tag name="ISPRING_SLIDE_ID_2" val="{C230C77D-9C60-4945-9E0D-92D6277C9127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WO_WEB_ADDRESS" val="https://docs.google.com/forms/d/e/1FAIpQLSeIom3ywRvxmvDy7E1s3oUj8xGS9RL3rnXYwUul06ALd_2K9Q/viewform"/>
  <p:tag name="ISPRING_WO_DISPLAY_IN_SLIDE" val="1"/>
  <p:tag name="ISPRING_WO_FULL_SIZE" val="1"/>
  <p:tag name="ISPRING_WO_WINDOW_WIDTH" val="720"/>
  <p:tag name="ISPRING_WO_WINDOW_HEIGHT" val="540"/>
  <p:tag name="ISPRING_WO_SHOW_AFTER" val="0"/>
  <p:tag name="ISPRING_WO_INCLUDE_FILES_AND_SUBFOLDERS" val="0"/>
  <p:tag name="ISPRING_WO_SLIDE_POS_X" val="0"/>
  <p:tag name="ISPRING_WO_SLIDE_POS_Y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9520CC-9A4C-405C-9037-8425E2CF0F3D}:449"/>
  <p:tag name="ISPRING_CUSTOM_TIMING_USED" val="1"/>
  <p:tag name="ISPRING_SLIDE_INDENT_LEVEL" val="0"/>
  <p:tag name="GENSWF_SLIDE_TITLE" val="Nguồn tư liệu"/>
  <p:tag name="ISPRING_PLAYER_LAYOUT_TYPE" val="Full"/>
  <p:tag name="ISPRING_SLIDE_ID_2" val="{6990921F-DA9B-4A88-9D1C-F5049FB32F9A}"/>
  <p:tag name="GENSWF_ADVANCE_TIME" val="25.717"/>
  <p:tag name="TIMING" val="|0.364|1.289|1.811|1.451|1.90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CUSTOM_TIMING_USED" val="1"/>
  <p:tag name="GENSWF_SLIDE_TITLE" val="Trò chơi Ghép Tranh"/>
  <p:tag name="ISPRING_SLIDE_INDENT_LEVEL" val="0"/>
  <p:tag name="GENSWF_SLIDE_UID" val="{4435766E-4F56-4E15-A8FB-CE2B2AEC6F7F}:434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RESOURCE_QUIZ" val="quiz1.quiz"/>
  <p:tag name="ISPRING_SLIDE_BRANCHING_PROPERTIES" val="&lt;BranchingProperties&gt;&lt;nextAction&gt;&lt;action&gt;0&lt;/action&gt;&lt;/nextAction&gt;&lt;prevAction&gt;&lt;action&gt;0&lt;/action&gt;&lt;/prevAction&gt;&lt;lock&gt;0&lt;/lock&gt;&lt;/BranchingProperties&gt;&#10;"/>
  <p:tag name="TIMING" val="|10.316|2.98"/>
  <p:tag name="GENSWF_ADVANCE_TIME" val="71.000"/>
  <p:tag name="ISPRING_PLAYER_PLAYLIST_ID" val="bd657acb061f9e55d65b85c04a069c2689a24872"/>
  <p:tag name="ISPRING_PLAYER_LAYOUT_TYPE" val="Full"/>
  <p:tag name="ISPRING_SLIDE_ID_2" val="{2A412C34-0538-4E9B-B42E-002CDD6AA38D}"/>
  <p:tag name="ISPRING_QUIZ_FULL_PATH" val="C:\Users\hoang\OneDrive\Documents\Bai du thi\Tep nguon\Tep nguon\quiz\quiz1.quiz"/>
  <p:tag name="ISPRING_QUIZ_RELATIVE_PATH" val="Tep nguon\quiz\quiz1.quiz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A5A223-7361-4658-BCBF-8478DE2ECB53}:447"/>
  <p:tag name="ISPRING_CUSTOM_TIMING_USED" val="1"/>
  <p:tag name="GENSWF_SLIDE_TITLE" val="Mở bài"/>
  <p:tag name="ISPRING_SLIDE_INDENT_LEVEL" val="0"/>
  <p:tag name="GENSWF_ADVANCE_TIME" val="69.310"/>
  <p:tag name="ISPRING_PLAYER_PLAYLIST_ID" val="bd657acb061f9e55d65b85c04a069c2689a24872"/>
  <p:tag name="ISPRING_PLAYER_LAYOUT_TYPE" val="NoSidebar"/>
  <p:tag name="ISPRING_SLIDE_ID_2" val="{A59651CF-F6DD-4649-A33C-3A87DACFFE8D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6358E4-D173-4B51-8465-C2EC820BA10F}:394"/>
  <p:tag name="ISPRING_CUSTOM_TIMING_USED" val="1"/>
  <p:tag name="ISPRING_SLIDE_INDENT_LEVEL" val="0"/>
  <p:tag name="GENSWF_SLIDE_TITLE" val="Mục tiêu bài học"/>
  <p:tag name="TIMING" val="|0.47|2.439|2.692|2.759|8.208"/>
  <p:tag name="GENSWF_ADVANCE_TIME" val="26.000"/>
  <p:tag name="ISPRING_PLAYER_PLAYLIST_ID" val="bd657acb061f9e55d65b85c04a069c2689a24872"/>
  <p:tag name="ISPRING_PLAYER_LAYOUT_TYPE" val="Full"/>
  <p:tag name="ISPRING_SLIDE_BRANCHING_PROPERTIES" val="&lt;BranchingProperties&gt;&lt;nextAction&gt;&lt;action&gt;0&lt;/action&gt;&lt;/nextAction&gt;&lt;prevAction&gt;&lt;action&gt;0&lt;/action&gt;&lt;/prevAction&gt;&lt;lock&gt;1&lt;/lock&gt;&lt;/BranchingProperties&gt;&#10;"/>
  <p:tag name="ISPRING_SLIDE_ID_2" val="{64D31126-1D03-400F-9161-8DA695F0009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Hình thành kiến thức"/>
  <p:tag name="ISPRING_SLIDE_INDENT_LEVEL" val="0"/>
  <p:tag name="GENSWF_SLIDE_UID" val="{45DBC69C-BF2C-4288-A639-50139A1BDD2C}:444"/>
  <p:tag name="TIMING" val="|39.339|6.973|3.038|8.435"/>
  <p:tag name="GENSWF_ADVANCE_TIME" val="65.610"/>
  <p:tag name="ISPRING_PLAYER_PLAYLIST_ID" val="bd657acb061f9e55d65b85c04a069c2689a24872"/>
  <p:tag name="ISPRING_PLAYER_LAYOUT_TYPE" val="Full"/>
  <p:tag name="ISPRING_SLIDE_ID_2" val="{638300D4-2A06-4A97-BF31-23E6BC97D498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CUSTOM_TIMING_USED" val="1"/>
  <p:tag name="ISPRING_SLIDE_INDENT_LEVEL" val="0"/>
  <p:tag name="GENSWF_SLIDE_UID" val="{680E5748-E444-436E-B655-903AF53D65D8}:417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RESOURCE_QUIZ" val="quiz2.quiz"/>
  <p:tag name="GENSWF_SLIDE_TITLE" val="Câu hỏi tương tác 1"/>
  <p:tag name="TIMING" val="|3.427"/>
  <p:tag name="GENSWF_ADVANCE_TIME" val="29.000"/>
  <p:tag name="ISPRING_PLAYER_PLAYLIST_ID" val="bd657acb061f9e55d65b85c04a069c2689a24872"/>
  <p:tag name="ISPRING_PLAYER_LAYOUT_TYPE" val="Full"/>
  <p:tag name="ISPRING_SLIDE_ID_2" val="{92EF39EF-BF21-4F69-AE28-4A58B8418DE8}"/>
  <p:tag name="ISPRING_QUIZ_FULL_PATH" val="C:\Users\hoang\OneDrive\Documents\Bai du thi\Tep nguon\Tep nguon\quiz\quiz2.quiz"/>
  <p:tag name="ISPRING_QUIZ_RELATIVE_PATH" val="Tep nguon\quiz\quiz2.quiz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Trả lời 2"/>
  <p:tag name="ISPRING_SLIDE_INDENT_LEVEL" val="0"/>
  <p:tag name="ISPRING_CUSTOM_TIMING_USED" val="1"/>
  <p:tag name="GENSWF_SLIDE_UID" val="{55C423D9-E3B6-4B05-9F4F-59FBAAC7899B}:445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3.quiz"/>
  <p:tag name="GENSWF_ADVANCE_TIME" val="24.512"/>
  <p:tag name="TIMING" val="|0.954|12.992"/>
  <p:tag name="ISPRING_PLAYER_PLAYLIST_ID" val="bd657acb061f9e55d65b85c04a069c2689a24872"/>
  <p:tag name="ISPRING_PLAYER_LAYOUT_TYPE" val="Full"/>
  <p:tag name="ISPRING_SLIDE_ID_2" val="{0483B363-C979-4B77-AADA-B8971902A57A}"/>
  <p:tag name="ISPRING_QUIZ_FULL_PATH" val="C:\Users\hoang\OneDrive\Documents\Bai du thi\Tep nguon\Tep nguon\quiz\quiz3.quiz"/>
  <p:tag name="ISPRING_QUIZ_RELATIVE_PATH" val="Tep nguon\quiz\quiz3.quiz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3E67B845-E93E-4656-A5A0-F0C42FA3898B}:446"/>
  <p:tag name="ISPRING_SLIDE_INDENT_LEVEL" val="0"/>
  <p:tag name="GENSWF_SLIDE_TITLE" val="Khái niệm hai tam giác bằng nhau"/>
  <p:tag name="GENSWF_ADVANCE_TIME" val="21.642"/>
  <p:tag name="TIMING" val="|0.929|1.445|16.137"/>
  <p:tag name="ISPRING_PLAYER_PLAYLIST_ID" val="bd657acb061f9e55d65b85c04a069c2689a24872"/>
  <p:tag name="ISPRING_PLAYER_LAYOUT_TYPE" val="Full"/>
  <p:tag name="ISPRING_SLIDE_BRANCHING_PROPERTIES" val="&lt;BranchingProperties&gt;&lt;nextAction&gt;&lt;action&gt;0&lt;/action&gt;&lt;/nextAction&gt;&lt;prevAction&gt;&lt;action&gt;0&lt;/action&gt;&lt;/prevAction&gt;&lt;lock&gt;1&lt;/lock&gt;&lt;/BranchingProperties&gt;&#10;"/>
  <p:tag name="ISPRING_SLIDE_ID_2" val="{4585A3DF-3208-468C-8663-5E089EA91ED6}"/>
</p:tagLst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5551</TotalTime>
  <Words>572</Words>
  <Application>Microsoft Office PowerPoint</Application>
  <PresentationFormat>Widescreen</PresentationFormat>
  <Paragraphs>80</Paragraphs>
  <Slides>20</Slides>
  <Notes>20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Algerian</vt:lpstr>
      <vt:lpstr>Arial</vt:lpstr>
      <vt:lpstr>Calibri</vt:lpstr>
      <vt:lpstr>Calibri Light</vt:lpstr>
      <vt:lpstr>Cambria</vt:lpstr>
      <vt:lpstr>Cambria Math</vt:lpstr>
      <vt:lpstr>Franklin Gothic Book</vt:lpstr>
      <vt:lpstr>Times New Roman</vt:lpstr>
      <vt:lpstr>4_Office Theme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Tep xuat ban</dc:title>
  <dc:creator>Hoang Hoa</dc:creator>
  <cp:lastModifiedBy>khanh khanh</cp:lastModifiedBy>
  <cp:revision>294</cp:revision>
  <dcterms:created xsi:type="dcterms:W3CDTF">2023-12-05T14:28:25Z</dcterms:created>
  <dcterms:modified xsi:type="dcterms:W3CDTF">2023-12-27T23:32:13Z</dcterms:modified>
</cp:coreProperties>
</file>