
<file path=[Content_Types].xml><?xml version="1.0" encoding="utf-8"?>
<Types xmlns="http://schemas.openxmlformats.org/package/2006/content-types">
  <Default Extension="png" ContentType="image/png"/>
  <Default Extension="jfif" ContentType="image/jpe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685" r:id="rId2"/>
    <p:sldMasterId id="2147483700" r:id="rId3"/>
    <p:sldMasterId id="2147483712" r:id="rId4"/>
  </p:sldMasterIdLst>
  <p:notesMasterIdLst>
    <p:notesMasterId r:id="rId25"/>
  </p:notesMasterIdLst>
  <p:sldIdLst>
    <p:sldId id="256" r:id="rId5"/>
    <p:sldId id="281" r:id="rId6"/>
    <p:sldId id="290" r:id="rId7"/>
    <p:sldId id="286" r:id="rId8"/>
    <p:sldId id="287" r:id="rId9"/>
    <p:sldId id="288" r:id="rId10"/>
    <p:sldId id="289" r:id="rId11"/>
    <p:sldId id="262" r:id="rId12"/>
    <p:sldId id="291" r:id="rId13"/>
    <p:sldId id="302" r:id="rId14"/>
    <p:sldId id="299" r:id="rId15"/>
    <p:sldId id="297" r:id="rId16"/>
    <p:sldId id="300" r:id="rId17"/>
    <p:sldId id="292" r:id="rId18"/>
    <p:sldId id="294" r:id="rId19"/>
    <p:sldId id="301" r:id="rId20"/>
    <p:sldId id="283" r:id="rId21"/>
    <p:sldId id="282" r:id="rId22"/>
    <p:sldId id="293" r:id="rId23"/>
    <p:sldId id="280" r:id="rId2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Open Sans" panose="020B0604020202020204" charset="0"/>
      <p:regular r:id="rId30"/>
      <p:bold r:id="rId31"/>
      <p:italic r:id="rId32"/>
      <p:boldItalic r:id="rId33"/>
    </p:embeddedFont>
    <p:embeddedFont>
      <p:font typeface="Vibur" panose="020B0604020202020204" charset="0"/>
      <p:regular r:id="rId34"/>
    </p:embeddedFont>
    <p:embeddedFont>
      <p:font typeface="Fredoka One" panose="020B0604020202020204" charset="0"/>
      <p:regular r:id="rId35"/>
    </p:embeddedFont>
    <p:embeddedFont>
      <p:font typeface="Roboto Condensed Light" panose="020B0604020202020204" charset="0"/>
      <p:regular r:id="rId36"/>
      <p: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B657D6B-C601-434A-961C-663D4612422E}">
  <a:tblStyle styleId="{FB657D6B-C601-434A-961C-663D4612422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78" autoAdjust="0"/>
    <p:restoredTop sz="94660"/>
  </p:normalViewPr>
  <p:slideViewPr>
    <p:cSldViewPr snapToGrid="0">
      <p:cViewPr varScale="1">
        <p:scale>
          <a:sx n="145" d="100"/>
          <a:sy n="145" d="100"/>
        </p:scale>
        <p:origin x="184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0908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487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038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9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e3a7255495_0_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" name="Google Shape;834;ge3a7255495_0_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7234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e3a7255495_0_3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1" name="Google Shape;901;ge3a7255495_0_3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8625" y="114900"/>
            <a:ext cx="8907003" cy="4913700"/>
            <a:chOff x="118625" y="114900"/>
            <a:chExt cx="8907003" cy="4913700"/>
          </a:xfrm>
        </p:grpSpPr>
        <p:sp>
          <p:nvSpPr>
            <p:cNvPr id="10" name="Google Shape;10;p2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741315" y="1658600"/>
            <a:ext cx="4708500" cy="140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1741315" y="3136725"/>
            <a:ext cx="4708500" cy="4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4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28" name="Google Shape;28;p4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29" name="Google Shape;29;p4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0" name="Google Shape;30;p4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1068850" y="1137575"/>
            <a:ext cx="7355100" cy="347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06885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3601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6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49" name="Google Shape;49;p6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50" name="Google Shape;50;p6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51" name="Google Shape;51;p6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52;p6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3;p6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54;p6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73551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9820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8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66" name="Google Shape;66;p8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rgbClr val="153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67" name="Google Shape;67;p8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68" name="Google Shape;68;p8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69;p8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rgbClr val="153740"/>
                </a:gs>
                <a:gs pos="79000">
                  <a:srgbClr val="1A2528"/>
                </a:gs>
                <a:gs pos="100000">
                  <a:srgbClr val="15374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70;p8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rgbClr val="153740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1" name="Google Shape;71;p8"/>
          <p:cNvSpPr txBox="1">
            <a:spLocks noGrp="1"/>
          </p:cNvSpPr>
          <p:nvPr>
            <p:ph type="title"/>
          </p:nvPr>
        </p:nvSpPr>
        <p:spPr>
          <a:xfrm>
            <a:off x="1783850" y="1517025"/>
            <a:ext cx="4995900" cy="222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0307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11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93" name="Google Shape;93;p11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rgbClr val="153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94" name="Google Shape;94;p11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95" name="Google Shape;95;p11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96;p11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rgbClr val="153740"/>
                </a:gs>
                <a:gs pos="79000">
                  <a:srgbClr val="1A2528"/>
                </a:gs>
                <a:gs pos="100000">
                  <a:srgbClr val="15374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97;p11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rgbClr val="153740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8" name="Google Shape;98;p11"/>
          <p:cNvSpPr txBox="1">
            <a:spLocks noGrp="1"/>
          </p:cNvSpPr>
          <p:nvPr>
            <p:ph type="title" hasCustomPrompt="1"/>
          </p:nvPr>
        </p:nvSpPr>
        <p:spPr>
          <a:xfrm>
            <a:off x="2023600" y="1561213"/>
            <a:ext cx="5592600" cy="1255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9" name="Google Shape;99;p11"/>
          <p:cNvSpPr txBox="1">
            <a:spLocks noGrp="1"/>
          </p:cNvSpPr>
          <p:nvPr>
            <p:ph type="subTitle" idx="1"/>
          </p:nvPr>
        </p:nvSpPr>
        <p:spPr>
          <a:xfrm flipH="1">
            <a:off x="3437250" y="2876000"/>
            <a:ext cx="2765400" cy="624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0452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2501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13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103" name="Google Shape;103;p13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04" name="Google Shape;104;p13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105" name="Google Shape;105;p13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8" name="Google Shape;108;p13"/>
          <p:cNvSpPr txBox="1">
            <a:spLocks noGrp="1"/>
          </p:cNvSpPr>
          <p:nvPr>
            <p:ph type="title" hasCustomPrompt="1"/>
          </p:nvPr>
        </p:nvSpPr>
        <p:spPr>
          <a:xfrm>
            <a:off x="1361850" y="1891252"/>
            <a:ext cx="7680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1"/>
          </p:nvPr>
        </p:nvSpPr>
        <p:spPr>
          <a:xfrm>
            <a:off x="2256624" y="1682600"/>
            <a:ext cx="2515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2"/>
          </p:nvPr>
        </p:nvSpPr>
        <p:spPr>
          <a:xfrm>
            <a:off x="2256624" y="2026637"/>
            <a:ext cx="2515200" cy="69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3" hasCustomPrompt="1"/>
          </p:nvPr>
        </p:nvSpPr>
        <p:spPr>
          <a:xfrm>
            <a:off x="1361850" y="3370633"/>
            <a:ext cx="7680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4"/>
          </p:nvPr>
        </p:nvSpPr>
        <p:spPr>
          <a:xfrm>
            <a:off x="2256624" y="3161986"/>
            <a:ext cx="2515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5"/>
          </p:nvPr>
        </p:nvSpPr>
        <p:spPr>
          <a:xfrm>
            <a:off x="2256624" y="3506023"/>
            <a:ext cx="2515200" cy="69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6" hasCustomPrompt="1"/>
          </p:nvPr>
        </p:nvSpPr>
        <p:spPr>
          <a:xfrm>
            <a:off x="5013564" y="1891252"/>
            <a:ext cx="7680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7"/>
          </p:nvPr>
        </p:nvSpPr>
        <p:spPr>
          <a:xfrm>
            <a:off x="5908350" y="1682600"/>
            <a:ext cx="2515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8"/>
          </p:nvPr>
        </p:nvSpPr>
        <p:spPr>
          <a:xfrm>
            <a:off x="5908350" y="2026631"/>
            <a:ext cx="2515200" cy="69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title" idx="9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title" idx="13" hasCustomPrompt="1"/>
          </p:nvPr>
        </p:nvSpPr>
        <p:spPr>
          <a:xfrm>
            <a:off x="5013564" y="3370645"/>
            <a:ext cx="7680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9" name="Google Shape;119;p13"/>
          <p:cNvSpPr txBox="1">
            <a:spLocks noGrp="1"/>
          </p:cNvSpPr>
          <p:nvPr>
            <p:ph type="subTitle" idx="14"/>
          </p:nvPr>
        </p:nvSpPr>
        <p:spPr>
          <a:xfrm>
            <a:off x="5908350" y="3161976"/>
            <a:ext cx="2515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20" name="Google Shape;120;p13"/>
          <p:cNvSpPr txBox="1">
            <a:spLocks noGrp="1"/>
          </p:cNvSpPr>
          <p:nvPr>
            <p:ph type="subTitle" idx="15"/>
          </p:nvPr>
        </p:nvSpPr>
        <p:spPr>
          <a:xfrm>
            <a:off x="5908350" y="3506025"/>
            <a:ext cx="2515200" cy="69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1234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 point 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15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133" name="Google Shape;133;p15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34" name="Google Shape;134;p15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135" name="Google Shape;135;p15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5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5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8" name="Google Shape;138;p15"/>
          <p:cNvSpPr txBox="1">
            <a:spLocks noGrp="1"/>
          </p:cNvSpPr>
          <p:nvPr>
            <p:ph type="subTitle" idx="1"/>
          </p:nvPr>
        </p:nvSpPr>
        <p:spPr>
          <a:xfrm>
            <a:off x="2917850" y="2649262"/>
            <a:ext cx="3932400" cy="9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>
            <a:off x="2917850" y="1519636"/>
            <a:ext cx="3932400" cy="124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3686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19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173" name="Google Shape;173;p19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74" name="Google Shape;174;p19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175" name="Google Shape;175;p19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9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9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78" name="Google Shape;178;p19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73551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79" name="Google Shape;179;p19"/>
          <p:cNvSpPr txBox="1">
            <a:spLocks noGrp="1"/>
          </p:cNvSpPr>
          <p:nvPr>
            <p:ph type="title" idx="2" hasCustomPrompt="1"/>
          </p:nvPr>
        </p:nvSpPr>
        <p:spPr>
          <a:xfrm>
            <a:off x="1803864" y="1997578"/>
            <a:ext cx="8859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0" name="Google Shape;180;p19"/>
          <p:cNvSpPr txBox="1">
            <a:spLocks noGrp="1"/>
          </p:cNvSpPr>
          <p:nvPr>
            <p:ph type="subTitle" idx="1"/>
          </p:nvPr>
        </p:nvSpPr>
        <p:spPr>
          <a:xfrm>
            <a:off x="1228464" y="2798609"/>
            <a:ext cx="20367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81" name="Google Shape;181;p19"/>
          <p:cNvSpPr txBox="1">
            <a:spLocks noGrp="1"/>
          </p:cNvSpPr>
          <p:nvPr>
            <p:ph type="subTitle" idx="3"/>
          </p:nvPr>
        </p:nvSpPr>
        <p:spPr>
          <a:xfrm>
            <a:off x="1228464" y="3170009"/>
            <a:ext cx="20367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82" name="Google Shape;182;p19"/>
          <p:cNvSpPr txBox="1">
            <a:spLocks noGrp="1"/>
          </p:cNvSpPr>
          <p:nvPr>
            <p:ph type="title" idx="4" hasCustomPrompt="1"/>
          </p:nvPr>
        </p:nvSpPr>
        <p:spPr>
          <a:xfrm>
            <a:off x="4376950" y="1997578"/>
            <a:ext cx="8859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3" name="Google Shape;183;p19"/>
          <p:cNvSpPr txBox="1">
            <a:spLocks noGrp="1"/>
          </p:cNvSpPr>
          <p:nvPr>
            <p:ph type="subTitle" idx="5"/>
          </p:nvPr>
        </p:nvSpPr>
        <p:spPr>
          <a:xfrm>
            <a:off x="3801550" y="2798609"/>
            <a:ext cx="20367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84" name="Google Shape;184;p19"/>
          <p:cNvSpPr txBox="1">
            <a:spLocks noGrp="1"/>
          </p:cNvSpPr>
          <p:nvPr>
            <p:ph type="subTitle" idx="6"/>
          </p:nvPr>
        </p:nvSpPr>
        <p:spPr>
          <a:xfrm>
            <a:off x="3801550" y="3170009"/>
            <a:ext cx="20367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85" name="Google Shape;185;p19"/>
          <p:cNvSpPr txBox="1">
            <a:spLocks noGrp="1"/>
          </p:cNvSpPr>
          <p:nvPr>
            <p:ph type="title" idx="7" hasCustomPrompt="1"/>
          </p:nvPr>
        </p:nvSpPr>
        <p:spPr>
          <a:xfrm>
            <a:off x="6949302" y="1997578"/>
            <a:ext cx="8859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6" name="Google Shape;186;p19"/>
          <p:cNvSpPr txBox="1">
            <a:spLocks noGrp="1"/>
          </p:cNvSpPr>
          <p:nvPr>
            <p:ph type="subTitle" idx="8"/>
          </p:nvPr>
        </p:nvSpPr>
        <p:spPr>
          <a:xfrm>
            <a:off x="6373902" y="2798609"/>
            <a:ext cx="20367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187" name="Google Shape;187;p19"/>
          <p:cNvSpPr txBox="1">
            <a:spLocks noGrp="1"/>
          </p:cNvSpPr>
          <p:nvPr>
            <p:ph type="subTitle" idx="9"/>
          </p:nvPr>
        </p:nvSpPr>
        <p:spPr>
          <a:xfrm>
            <a:off x="6373902" y="3170009"/>
            <a:ext cx="2036700" cy="8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7590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 and six columns 1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23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240" name="Google Shape;240;p23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241" name="Google Shape;241;p23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242" name="Google Shape;242;p23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3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5" name="Google Shape;245;p23"/>
          <p:cNvSpPr txBox="1">
            <a:spLocks noGrp="1"/>
          </p:cNvSpPr>
          <p:nvPr>
            <p:ph type="subTitle" idx="1"/>
          </p:nvPr>
        </p:nvSpPr>
        <p:spPr>
          <a:xfrm>
            <a:off x="1264637" y="3408477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46" name="Google Shape;246;p23"/>
          <p:cNvSpPr txBox="1">
            <a:spLocks noGrp="1"/>
          </p:cNvSpPr>
          <p:nvPr>
            <p:ph type="subTitle" idx="2"/>
          </p:nvPr>
        </p:nvSpPr>
        <p:spPr>
          <a:xfrm>
            <a:off x="1264637" y="3873269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47" name="Google Shape;247;p23"/>
          <p:cNvSpPr txBox="1">
            <a:spLocks noGrp="1"/>
          </p:cNvSpPr>
          <p:nvPr>
            <p:ph type="subTitle" idx="3"/>
          </p:nvPr>
        </p:nvSpPr>
        <p:spPr>
          <a:xfrm>
            <a:off x="3841581" y="3408477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48" name="Google Shape;248;p23"/>
          <p:cNvSpPr txBox="1">
            <a:spLocks noGrp="1"/>
          </p:cNvSpPr>
          <p:nvPr>
            <p:ph type="subTitle" idx="4"/>
          </p:nvPr>
        </p:nvSpPr>
        <p:spPr>
          <a:xfrm>
            <a:off x="3841581" y="3873269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49" name="Google Shape;249;p23"/>
          <p:cNvSpPr txBox="1">
            <a:spLocks noGrp="1"/>
          </p:cNvSpPr>
          <p:nvPr>
            <p:ph type="subTitle" idx="5"/>
          </p:nvPr>
        </p:nvSpPr>
        <p:spPr>
          <a:xfrm>
            <a:off x="6418531" y="3408477"/>
            <a:ext cx="1964400" cy="37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50" name="Google Shape;250;p23"/>
          <p:cNvSpPr txBox="1">
            <a:spLocks noGrp="1"/>
          </p:cNvSpPr>
          <p:nvPr>
            <p:ph type="subTitle" idx="6"/>
          </p:nvPr>
        </p:nvSpPr>
        <p:spPr>
          <a:xfrm>
            <a:off x="6418531" y="3873269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51" name="Google Shape;251;p23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2" name="Google Shape;252;p23"/>
          <p:cNvSpPr txBox="1">
            <a:spLocks noGrp="1"/>
          </p:cNvSpPr>
          <p:nvPr>
            <p:ph type="subTitle" idx="7"/>
          </p:nvPr>
        </p:nvSpPr>
        <p:spPr>
          <a:xfrm>
            <a:off x="1264637" y="1882342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53" name="Google Shape;253;p23"/>
          <p:cNvSpPr txBox="1">
            <a:spLocks noGrp="1"/>
          </p:cNvSpPr>
          <p:nvPr>
            <p:ph type="subTitle" idx="8"/>
          </p:nvPr>
        </p:nvSpPr>
        <p:spPr>
          <a:xfrm>
            <a:off x="1264637" y="2347134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54" name="Google Shape;254;p23"/>
          <p:cNvSpPr txBox="1">
            <a:spLocks noGrp="1"/>
          </p:cNvSpPr>
          <p:nvPr>
            <p:ph type="subTitle" idx="9"/>
          </p:nvPr>
        </p:nvSpPr>
        <p:spPr>
          <a:xfrm>
            <a:off x="3841581" y="1882342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55" name="Google Shape;255;p23"/>
          <p:cNvSpPr txBox="1">
            <a:spLocks noGrp="1"/>
          </p:cNvSpPr>
          <p:nvPr>
            <p:ph type="subTitle" idx="13"/>
          </p:nvPr>
        </p:nvSpPr>
        <p:spPr>
          <a:xfrm>
            <a:off x="3841581" y="2347134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56" name="Google Shape;256;p23"/>
          <p:cNvSpPr txBox="1">
            <a:spLocks noGrp="1"/>
          </p:cNvSpPr>
          <p:nvPr>
            <p:ph type="subTitle" idx="14"/>
          </p:nvPr>
        </p:nvSpPr>
        <p:spPr>
          <a:xfrm>
            <a:off x="6418531" y="1882342"/>
            <a:ext cx="1964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257" name="Google Shape;257;p23"/>
          <p:cNvSpPr txBox="1">
            <a:spLocks noGrp="1"/>
          </p:cNvSpPr>
          <p:nvPr>
            <p:ph type="subTitle" idx="15"/>
          </p:nvPr>
        </p:nvSpPr>
        <p:spPr>
          <a:xfrm>
            <a:off x="6418531" y="2347134"/>
            <a:ext cx="19644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58" name="Google Shape;258;p23"/>
          <p:cNvSpPr txBox="1">
            <a:spLocks noGrp="1"/>
          </p:cNvSpPr>
          <p:nvPr>
            <p:ph type="title" idx="16" hasCustomPrompt="1"/>
          </p:nvPr>
        </p:nvSpPr>
        <p:spPr>
          <a:xfrm>
            <a:off x="1575587" y="1381460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59" name="Google Shape;259;p23"/>
          <p:cNvSpPr txBox="1">
            <a:spLocks noGrp="1"/>
          </p:cNvSpPr>
          <p:nvPr>
            <p:ph type="title" idx="17" hasCustomPrompt="1"/>
          </p:nvPr>
        </p:nvSpPr>
        <p:spPr>
          <a:xfrm>
            <a:off x="4152531" y="1381460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0" name="Google Shape;260;p23"/>
          <p:cNvSpPr txBox="1">
            <a:spLocks noGrp="1"/>
          </p:cNvSpPr>
          <p:nvPr>
            <p:ph type="title" idx="18" hasCustomPrompt="1"/>
          </p:nvPr>
        </p:nvSpPr>
        <p:spPr>
          <a:xfrm>
            <a:off x="6729481" y="1381460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1" name="Google Shape;261;p23"/>
          <p:cNvSpPr txBox="1">
            <a:spLocks noGrp="1"/>
          </p:cNvSpPr>
          <p:nvPr>
            <p:ph type="title" idx="19" hasCustomPrompt="1"/>
          </p:nvPr>
        </p:nvSpPr>
        <p:spPr>
          <a:xfrm>
            <a:off x="1575587" y="2907595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2" name="Google Shape;262;p23"/>
          <p:cNvSpPr txBox="1">
            <a:spLocks noGrp="1"/>
          </p:cNvSpPr>
          <p:nvPr>
            <p:ph type="title" idx="20" hasCustomPrompt="1"/>
          </p:nvPr>
        </p:nvSpPr>
        <p:spPr>
          <a:xfrm>
            <a:off x="4152531" y="2907595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3" name="Google Shape;263;p23"/>
          <p:cNvSpPr txBox="1">
            <a:spLocks noGrp="1"/>
          </p:cNvSpPr>
          <p:nvPr>
            <p:ph type="title" idx="21" hasCustomPrompt="1"/>
          </p:nvPr>
        </p:nvSpPr>
        <p:spPr>
          <a:xfrm>
            <a:off x="6729481" y="2907595"/>
            <a:ext cx="13425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779762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oogle Shape;295;p26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296" name="Google Shape;296;p26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297" name="Google Shape;297;p26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298" name="Google Shape;298;p26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6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01" name="Google Shape;301;p26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2" name="Google Shape;302;p26"/>
          <p:cNvSpPr txBox="1">
            <a:spLocks noGrp="1"/>
          </p:cNvSpPr>
          <p:nvPr>
            <p:ph type="body" idx="1"/>
          </p:nvPr>
        </p:nvSpPr>
        <p:spPr>
          <a:xfrm>
            <a:off x="1855050" y="1629588"/>
            <a:ext cx="5252700" cy="24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6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6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6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6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6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1711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8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66" name="Google Shape;66;p8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rgbClr val="153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7" name="Google Shape;67;p8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68" name="Google Shape;68;p8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8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rgbClr val="153740"/>
                </a:gs>
                <a:gs pos="79000">
                  <a:srgbClr val="1A2528"/>
                </a:gs>
                <a:gs pos="100000">
                  <a:srgbClr val="15374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8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rgbClr val="153740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71;p8"/>
          <p:cNvSpPr txBox="1">
            <a:spLocks noGrp="1"/>
          </p:cNvSpPr>
          <p:nvPr>
            <p:ph type="title"/>
          </p:nvPr>
        </p:nvSpPr>
        <p:spPr>
          <a:xfrm>
            <a:off x="1783850" y="1517025"/>
            <a:ext cx="4995900" cy="222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dk1"/>
        </a:solidFill>
        <a:effectLst/>
      </p:bgPr>
    </p:bg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" name="Google Shape;368;p34"/>
          <p:cNvGrpSpPr/>
          <p:nvPr/>
        </p:nvGrpSpPr>
        <p:grpSpPr>
          <a:xfrm>
            <a:off x="118499" y="114900"/>
            <a:ext cx="8907003" cy="4913700"/>
            <a:chOff x="118499" y="114900"/>
            <a:chExt cx="8907003" cy="4913700"/>
          </a:xfrm>
        </p:grpSpPr>
        <p:sp>
          <p:nvSpPr>
            <p:cNvPr id="369" name="Google Shape;369;p34"/>
            <p:cNvSpPr/>
            <p:nvPr/>
          </p:nvSpPr>
          <p:spPr>
            <a:xfrm>
              <a:off x="598801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370" name="Google Shape;370;p34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086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71" name="Google Shape;371;p34"/>
            <p:cNvSpPr/>
            <p:nvPr/>
          </p:nvSpPr>
          <p:spPr>
            <a:xfrm>
              <a:off x="789082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34"/>
            <p:cNvSpPr/>
            <p:nvPr/>
          </p:nvSpPr>
          <p:spPr>
            <a:xfrm>
              <a:off x="118499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CB7253"/>
                </a:gs>
                <a:gs pos="35000">
                  <a:schemeClr val="accent2"/>
                </a:gs>
                <a:gs pos="79000">
                  <a:srgbClr val="CB7253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4"/>
            <p:cNvSpPr/>
            <p:nvPr/>
          </p:nvSpPr>
          <p:spPr>
            <a:xfrm>
              <a:off x="587456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accent2"/>
                </a:gs>
                <a:gs pos="100000">
                  <a:srgbClr val="CB725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50283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35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376" name="Google Shape;376;p35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377" name="Google Shape;377;p35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78" name="Google Shape;378;p35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35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35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57534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Google Shape;382;p36"/>
          <p:cNvGrpSpPr/>
          <p:nvPr/>
        </p:nvGrpSpPr>
        <p:grpSpPr>
          <a:xfrm>
            <a:off x="118625" y="114900"/>
            <a:ext cx="8907003" cy="4913700"/>
            <a:chOff x="118625" y="114900"/>
            <a:chExt cx="8907003" cy="4913700"/>
          </a:xfrm>
        </p:grpSpPr>
        <p:grpSp>
          <p:nvGrpSpPr>
            <p:cNvPr id="383" name="Google Shape;383;p36"/>
            <p:cNvGrpSpPr/>
            <p:nvPr/>
          </p:nvGrpSpPr>
          <p:grpSpPr>
            <a:xfrm>
              <a:off x="118625" y="114900"/>
              <a:ext cx="8907003" cy="4913700"/>
              <a:chOff x="118625" y="114900"/>
              <a:chExt cx="8907003" cy="4913700"/>
            </a:xfrm>
          </p:grpSpPr>
          <p:sp>
            <p:nvSpPr>
              <p:cNvPr id="384" name="Google Shape;384;p36"/>
              <p:cNvSpPr/>
              <p:nvPr/>
            </p:nvSpPr>
            <p:spPr>
              <a:xfrm>
                <a:off x="598928" y="114900"/>
                <a:ext cx="8426700" cy="4913700"/>
              </a:xfrm>
              <a:prstGeom prst="roundRect">
                <a:avLst>
                  <a:gd name="adj" fmla="val 1043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36"/>
              <p:cNvSpPr/>
              <p:nvPr/>
            </p:nvSpPr>
            <p:spPr>
              <a:xfrm>
                <a:off x="789208" y="214700"/>
                <a:ext cx="246900" cy="4710600"/>
              </a:xfrm>
              <a:prstGeom prst="rect">
                <a:avLst/>
              </a:prstGeom>
              <a:gradFill>
                <a:gsLst>
                  <a:gs pos="0">
                    <a:srgbClr val="153740">
                      <a:alpha val="12941"/>
                    </a:srgbClr>
                  </a:gs>
                  <a:gs pos="100000">
                    <a:srgbClr val="153740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36"/>
              <p:cNvSpPr/>
              <p:nvPr/>
            </p:nvSpPr>
            <p:spPr>
              <a:xfrm>
                <a:off x="118625" y="114900"/>
                <a:ext cx="480300" cy="4913700"/>
              </a:xfrm>
              <a:prstGeom prst="roundRect">
                <a:avLst>
                  <a:gd name="adj" fmla="val 9713"/>
                </a:avLst>
              </a:prstGeom>
              <a:gradFill>
                <a:gsLst>
                  <a:gs pos="0">
                    <a:srgbClr val="1A2528"/>
                  </a:gs>
                  <a:gs pos="35000">
                    <a:schemeClr val="dk1"/>
                  </a:gs>
                  <a:gs pos="79000">
                    <a:srgbClr val="1A2528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36"/>
              <p:cNvSpPr/>
              <p:nvPr/>
            </p:nvSpPr>
            <p:spPr>
              <a:xfrm>
                <a:off x="587583" y="114900"/>
                <a:ext cx="246900" cy="4913700"/>
              </a:xfrm>
              <a:prstGeom prst="roundRect">
                <a:avLst>
                  <a:gd name="adj" fmla="val 20513"/>
                </a:avLst>
              </a:prstGeom>
              <a:gradFill>
                <a:gsLst>
                  <a:gs pos="0">
                    <a:schemeClr val="dk1"/>
                  </a:gs>
                  <a:gs pos="100000">
                    <a:srgbClr val="1A2528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88" name="Google Shape;388;p36"/>
            <p:cNvSpPr/>
            <p:nvPr/>
          </p:nvSpPr>
          <p:spPr>
            <a:xfrm>
              <a:off x="1073899" y="387300"/>
              <a:ext cx="7680900" cy="43689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8312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51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66253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87300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207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0846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5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5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84031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7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7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88840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05082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8367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11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93" name="Google Shape;93;p11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rgbClr val="153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4" name="Google Shape;94;p11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95" name="Google Shape;95;p11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1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rgbClr val="153740"/>
                </a:gs>
                <a:gs pos="79000">
                  <a:srgbClr val="1A2528"/>
                </a:gs>
                <a:gs pos="100000">
                  <a:srgbClr val="15374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1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rgbClr val="153740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Google Shape;98;p11"/>
          <p:cNvSpPr txBox="1">
            <a:spLocks noGrp="1"/>
          </p:cNvSpPr>
          <p:nvPr>
            <p:ph type="title" hasCustomPrompt="1"/>
          </p:nvPr>
        </p:nvSpPr>
        <p:spPr>
          <a:xfrm>
            <a:off x="2023600" y="1561213"/>
            <a:ext cx="5592600" cy="1255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9" name="Google Shape;99;p11"/>
          <p:cNvSpPr txBox="1">
            <a:spLocks noGrp="1"/>
          </p:cNvSpPr>
          <p:nvPr>
            <p:ph type="subTitle" idx="1"/>
          </p:nvPr>
        </p:nvSpPr>
        <p:spPr>
          <a:xfrm flipH="1">
            <a:off x="3437250" y="2876000"/>
            <a:ext cx="2765400" cy="624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3342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0571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3187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01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01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25029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51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9013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5315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207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321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5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5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66752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7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7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34534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012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97324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0084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8707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21367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01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01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5428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7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oogle Shape;295;p26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296" name="Google Shape;296;p26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97" name="Google Shape;297;p26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298" name="Google Shape;298;p26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6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1" name="Google Shape;301;p26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54324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2" name="Google Shape;302;p26"/>
          <p:cNvSpPr txBox="1">
            <a:spLocks noGrp="1"/>
          </p:cNvSpPr>
          <p:nvPr>
            <p:ph type="body" idx="1"/>
          </p:nvPr>
        </p:nvSpPr>
        <p:spPr>
          <a:xfrm>
            <a:off x="1855050" y="1629588"/>
            <a:ext cx="5252700" cy="24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6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6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6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6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6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4">
    <p:bg>
      <p:bgPr>
        <a:solidFill>
          <a:schemeClr val="dk1"/>
        </a:solidFill>
        <a:effectLst/>
      </p:bgPr>
    </p:bg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" name="Google Shape;368;p34"/>
          <p:cNvGrpSpPr/>
          <p:nvPr/>
        </p:nvGrpSpPr>
        <p:grpSpPr>
          <a:xfrm>
            <a:off x="118499" y="114900"/>
            <a:ext cx="8907003" cy="4913700"/>
            <a:chOff x="118499" y="114900"/>
            <a:chExt cx="8907003" cy="4913700"/>
          </a:xfrm>
        </p:grpSpPr>
        <p:sp>
          <p:nvSpPr>
            <p:cNvPr id="369" name="Google Shape;369;p34"/>
            <p:cNvSpPr/>
            <p:nvPr/>
          </p:nvSpPr>
          <p:spPr>
            <a:xfrm>
              <a:off x="598801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70" name="Google Shape;370;p34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086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71" name="Google Shape;371;p34"/>
            <p:cNvSpPr/>
            <p:nvPr/>
          </p:nvSpPr>
          <p:spPr>
            <a:xfrm>
              <a:off x="789082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4"/>
            <p:cNvSpPr/>
            <p:nvPr/>
          </p:nvSpPr>
          <p:spPr>
            <a:xfrm>
              <a:off x="118499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CB7253"/>
                </a:gs>
                <a:gs pos="35000">
                  <a:schemeClr val="accent2"/>
                </a:gs>
                <a:gs pos="79000">
                  <a:srgbClr val="CB7253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4"/>
            <p:cNvSpPr/>
            <p:nvPr/>
          </p:nvSpPr>
          <p:spPr>
            <a:xfrm>
              <a:off x="587456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accent2"/>
                </a:gs>
                <a:gs pos="100000">
                  <a:srgbClr val="CB7253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5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35"/>
          <p:cNvGrpSpPr/>
          <p:nvPr/>
        </p:nvGrpSpPr>
        <p:grpSpPr>
          <a:xfrm>
            <a:off x="118499" y="114900"/>
            <a:ext cx="8907003" cy="4913700"/>
            <a:chOff x="118625" y="114900"/>
            <a:chExt cx="8907003" cy="4913700"/>
          </a:xfrm>
        </p:grpSpPr>
        <p:sp>
          <p:nvSpPr>
            <p:cNvPr id="376" name="Google Shape;376;p35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77" name="Google Shape;377;p35"/>
            <p:cNvPicPr preferRelativeResize="0"/>
            <p:nvPr/>
          </p:nvPicPr>
          <p:blipFill rotWithShape="1">
            <a:blip r:embed="rId2">
              <a:alphaModFix/>
            </a:blip>
            <a:srcRect t="6627" b="6627"/>
            <a:stretch/>
          </p:blipFill>
          <p:spPr>
            <a:xfrm>
              <a:off x="789212" y="216450"/>
              <a:ext cx="8141400" cy="4710600"/>
            </a:xfrm>
            <a:prstGeom prst="roundRect">
              <a:avLst>
                <a:gd name="adj" fmla="val 1272"/>
              </a:avLst>
            </a:prstGeom>
            <a:noFill/>
            <a:ln>
              <a:noFill/>
            </a:ln>
          </p:spPr>
        </p:pic>
        <p:sp>
          <p:nvSpPr>
            <p:cNvPr id="378" name="Google Shape;378;p35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5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5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5_1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Google Shape;382;p36"/>
          <p:cNvGrpSpPr/>
          <p:nvPr/>
        </p:nvGrpSpPr>
        <p:grpSpPr>
          <a:xfrm>
            <a:off x="118625" y="114900"/>
            <a:ext cx="8907003" cy="4913700"/>
            <a:chOff x="118625" y="114900"/>
            <a:chExt cx="8907003" cy="4913700"/>
          </a:xfrm>
        </p:grpSpPr>
        <p:grpSp>
          <p:nvGrpSpPr>
            <p:cNvPr id="383" name="Google Shape;383;p36"/>
            <p:cNvGrpSpPr/>
            <p:nvPr/>
          </p:nvGrpSpPr>
          <p:grpSpPr>
            <a:xfrm>
              <a:off x="118625" y="114900"/>
              <a:ext cx="8907003" cy="4913700"/>
              <a:chOff x="118625" y="114900"/>
              <a:chExt cx="8907003" cy="4913700"/>
            </a:xfrm>
          </p:grpSpPr>
          <p:sp>
            <p:nvSpPr>
              <p:cNvPr id="384" name="Google Shape;384;p36"/>
              <p:cNvSpPr/>
              <p:nvPr/>
            </p:nvSpPr>
            <p:spPr>
              <a:xfrm>
                <a:off x="598928" y="114900"/>
                <a:ext cx="8426700" cy="4913700"/>
              </a:xfrm>
              <a:prstGeom prst="roundRect">
                <a:avLst>
                  <a:gd name="adj" fmla="val 1043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36"/>
              <p:cNvSpPr/>
              <p:nvPr/>
            </p:nvSpPr>
            <p:spPr>
              <a:xfrm>
                <a:off x="789208" y="214700"/>
                <a:ext cx="246900" cy="4710600"/>
              </a:xfrm>
              <a:prstGeom prst="rect">
                <a:avLst/>
              </a:prstGeom>
              <a:gradFill>
                <a:gsLst>
                  <a:gs pos="0">
                    <a:srgbClr val="153740">
                      <a:alpha val="12941"/>
                    </a:srgbClr>
                  </a:gs>
                  <a:gs pos="100000">
                    <a:srgbClr val="153740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6"/>
              <p:cNvSpPr/>
              <p:nvPr/>
            </p:nvSpPr>
            <p:spPr>
              <a:xfrm>
                <a:off x="118625" y="114900"/>
                <a:ext cx="480300" cy="4913700"/>
              </a:xfrm>
              <a:prstGeom prst="roundRect">
                <a:avLst>
                  <a:gd name="adj" fmla="val 9713"/>
                </a:avLst>
              </a:prstGeom>
              <a:gradFill>
                <a:gsLst>
                  <a:gs pos="0">
                    <a:srgbClr val="1A2528"/>
                  </a:gs>
                  <a:gs pos="35000">
                    <a:schemeClr val="dk1"/>
                  </a:gs>
                  <a:gs pos="79000">
                    <a:srgbClr val="1A2528"/>
                  </a:gs>
                  <a:gs pos="100000">
                    <a:schemeClr val="dk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36"/>
              <p:cNvSpPr/>
              <p:nvPr/>
            </p:nvSpPr>
            <p:spPr>
              <a:xfrm>
                <a:off x="587583" y="114900"/>
                <a:ext cx="246900" cy="4913700"/>
              </a:xfrm>
              <a:prstGeom prst="roundRect">
                <a:avLst>
                  <a:gd name="adj" fmla="val 20513"/>
                </a:avLst>
              </a:prstGeom>
              <a:gradFill>
                <a:gsLst>
                  <a:gs pos="0">
                    <a:schemeClr val="dk1"/>
                  </a:gs>
                  <a:gs pos="100000">
                    <a:srgbClr val="1A2528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8" name="Google Shape;388;p36"/>
            <p:cNvSpPr/>
            <p:nvPr/>
          </p:nvSpPr>
          <p:spPr>
            <a:xfrm>
              <a:off x="1073899" y="387300"/>
              <a:ext cx="7680900" cy="43689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8625" y="114900"/>
            <a:ext cx="8907003" cy="4913700"/>
            <a:chOff x="118625" y="114900"/>
            <a:chExt cx="8907003" cy="4913700"/>
          </a:xfrm>
        </p:grpSpPr>
        <p:sp>
          <p:nvSpPr>
            <p:cNvPr id="10" name="Google Shape;10;p2"/>
            <p:cNvSpPr/>
            <p:nvPr/>
          </p:nvSpPr>
          <p:spPr>
            <a:xfrm>
              <a:off x="598928" y="114900"/>
              <a:ext cx="8426700" cy="4913700"/>
            </a:xfrm>
            <a:prstGeom prst="roundRect">
              <a:avLst>
                <a:gd name="adj" fmla="val 104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789208" y="214700"/>
              <a:ext cx="246900" cy="4710600"/>
            </a:xfrm>
            <a:prstGeom prst="rect">
              <a:avLst/>
            </a:prstGeom>
            <a:gradFill>
              <a:gsLst>
                <a:gs pos="0">
                  <a:srgbClr val="153740">
                    <a:alpha val="12941"/>
                  </a:srgbClr>
                </a:gs>
                <a:gs pos="100000">
                  <a:srgbClr val="15374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18625" y="114900"/>
              <a:ext cx="480300" cy="4913700"/>
            </a:xfrm>
            <a:prstGeom prst="roundRect">
              <a:avLst>
                <a:gd name="adj" fmla="val 9713"/>
              </a:avLst>
            </a:prstGeom>
            <a:gradFill>
              <a:gsLst>
                <a:gs pos="0">
                  <a:srgbClr val="1A2528"/>
                </a:gs>
                <a:gs pos="35000">
                  <a:schemeClr val="dk1"/>
                </a:gs>
                <a:gs pos="79000">
                  <a:srgbClr val="1A2528"/>
                </a:gs>
                <a:gs pos="100000">
                  <a:schemeClr val="dk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87583" y="114900"/>
              <a:ext cx="246900" cy="4913700"/>
            </a:xfrm>
            <a:prstGeom prst="roundRect">
              <a:avLst>
                <a:gd name="adj" fmla="val 20513"/>
              </a:avLst>
            </a:prstGeom>
            <a:gradFill>
              <a:gsLst>
                <a:gs pos="0">
                  <a:schemeClr val="dk1"/>
                </a:gs>
                <a:gs pos="100000">
                  <a:srgbClr val="1A2528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741315" y="1658600"/>
            <a:ext cx="4708500" cy="140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1741315" y="3136725"/>
            <a:ext cx="4708500" cy="4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1715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7355100" cy="5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Vibur"/>
              <a:buNone/>
              <a:defRPr sz="32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68900" y="1300850"/>
            <a:ext cx="7355100" cy="32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Open Sans"/>
              <a:buChar char="●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○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■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●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○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■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●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○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■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7" r:id="rId3"/>
    <p:sldLayoutId id="2147483658" r:id="rId4"/>
    <p:sldLayoutId id="2147483672" r:id="rId5"/>
    <p:sldLayoutId id="2147483680" r:id="rId6"/>
    <p:sldLayoutId id="2147483681" r:id="rId7"/>
    <p:sldLayoutId id="2147483682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68900" y="387600"/>
            <a:ext cx="7355100" cy="5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Vibur"/>
              <a:buNone/>
              <a:defRPr sz="32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Vibur"/>
              <a:buNone/>
              <a:defRPr sz="3600">
                <a:solidFill>
                  <a:schemeClr val="lt2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68900" y="1300850"/>
            <a:ext cx="7355100" cy="32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Open Sans"/>
              <a:buChar char="●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○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■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●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○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■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●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○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Char char="■"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611874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5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9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9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9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9386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5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9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D3763536-67F7-4151-94A9-633AD8FB6A7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11/6/2023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9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9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3155377F-A559-4B74-924A-DDE84A52863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28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f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va.com/design/DAFy_y09q-I/8lZAtBcZPFeynEPGLc8rJA/edit?utm_content=DAFy_y09q-I&amp;utm_campaign=designshare&amp;utm_medium=link2&amp;utm_source=sharebutto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hyperlink" Target="https://www.canva.com/design/DAFy_8dGZ1Y/zfb_pa2pvSKQQTpPDh0QFQ/edit?utm_content=DAFy_8dGZ1Y&amp;utm_campaign=designshare&amp;utm_medium=link2&amp;utm_source=sharebutton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f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" name="Google Shape;397;p39"/>
          <p:cNvGrpSpPr/>
          <p:nvPr/>
        </p:nvGrpSpPr>
        <p:grpSpPr>
          <a:xfrm>
            <a:off x="155477" y="225911"/>
            <a:ext cx="8802369" cy="4672383"/>
            <a:chOff x="1361650" y="888900"/>
            <a:chExt cx="7059900" cy="3366000"/>
          </a:xfrm>
        </p:grpSpPr>
        <p:sp>
          <p:nvSpPr>
            <p:cNvPr id="398" name="Google Shape;398;p39"/>
            <p:cNvSpPr/>
            <p:nvPr/>
          </p:nvSpPr>
          <p:spPr>
            <a:xfrm>
              <a:off x="3713050" y="888900"/>
              <a:ext cx="4708500" cy="336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9"/>
            <p:cNvSpPr/>
            <p:nvPr/>
          </p:nvSpPr>
          <p:spPr>
            <a:xfrm rot="-5400000">
              <a:off x="2388743" y="-137683"/>
              <a:ext cx="3364980" cy="5419167"/>
            </a:xfrm>
            <a:custGeom>
              <a:avLst/>
              <a:gdLst/>
              <a:ahLst/>
              <a:cxnLst/>
              <a:rect l="l" t="t" r="r" b="b"/>
              <a:pathLst>
                <a:path w="61916" h="99672" extrusionOk="0">
                  <a:moveTo>
                    <a:pt x="6153" y="644"/>
                  </a:moveTo>
                  <a:cubicBezTo>
                    <a:pt x="6161" y="644"/>
                    <a:pt x="6169" y="644"/>
                    <a:pt x="6177" y="644"/>
                  </a:cubicBezTo>
                  <a:cubicBezTo>
                    <a:pt x="6249" y="644"/>
                    <a:pt x="6320" y="668"/>
                    <a:pt x="6392" y="668"/>
                  </a:cubicBezTo>
                  <a:lnTo>
                    <a:pt x="6416" y="668"/>
                  </a:lnTo>
                  <a:cubicBezTo>
                    <a:pt x="7602" y="988"/>
                    <a:pt x="7304" y="2682"/>
                    <a:pt x="6170" y="2682"/>
                  </a:cubicBezTo>
                  <a:cubicBezTo>
                    <a:pt x="6118" y="2682"/>
                    <a:pt x="6065" y="2679"/>
                    <a:pt x="6010" y="2672"/>
                  </a:cubicBezTo>
                  <a:cubicBezTo>
                    <a:pt x="4754" y="2506"/>
                    <a:pt x="4888" y="644"/>
                    <a:pt x="6153" y="644"/>
                  </a:cubicBezTo>
                  <a:close/>
                  <a:moveTo>
                    <a:pt x="16777" y="654"/>
                  </a:moveTo>
                  <a:cubicBezTo>
                    <a:pt x="17271" y="654"/>
                    <a:pt x="17721" y="986"/>
                    <a:pt x="17816" y="1503"/>
                  </a:cubicBezTo>
                  <a:cubicBezTo>
                    <a:pt x="17936" y="2123"/>
                    <a:pt x="17435" y="2719"/>
                    <a:pt x="16791" y="2719"/>
                  </a:cubicBezTo>
                  <a:cubicBezTo>
                    <a:pt x="16671" y="2719"/>
                    <a:pt x="16528" y="2696"/>
                    <a:pt x="16409" y="2648"/>
                  </a:cubicBezTo>
                  <a:cubicBezTo>
                    <a:pt x="16290" y="2576"/>
                    <a:pt x="16171" y="2505"/>
                    <a:pt x="16075" y="2385"/>
                  </a:cubicBezTo>
                  <a:lnTo>
                    <a:pt x="16075" y="2433"/>
                  </a:lnTo>
                  <a:cubicBezTo>
                    <a:pt x="15646" y="2028"/>
                    <a:pt x="15646" y="1336"/>
                    <a:pt x="16075" y="931"/>
                  </a:cubicBezTo>
                  <a:lnTo>
                    <a:pt x="16075" y="954"/>
                  </a:lnTo>
                  <a:lnTo>
                    <a:pt x="16075" y="1002"/>
                  </a:lnTo>
                  <a:cubicBezTo>
                    <a:pt x="16171" y="883"/>
                    <a:pt x="16290" y="811"/>
                    <a:pt x="16409" y="740"/>
                  </a:cubicBezTo>
                  <a:lnTo>
                    <a:pt x="16409" y="716"/>
                  </a:lnTo>
                  <a:cubicBezTo>
                    <a:pt x="16531" y="674"/>
                    <a:pt x="16656" y="654"/>
                    <a:pt x="16777" y="654"/>
                  </a:cubicBezTo>
                  <a:close/>
                  <a:moveTo>
                    <a:pt x="38065" y="644"/>
                  </a:moveTo>
                  <a:cubicBezTo>
                    <a:pt x="38113" y="644"/>
                    <a:pt x="38161" y="644"/>
                    <a:pt x="38208" y="668"/>
                  </a:cubicBezTo>
                  <a:cubicBezTo>
                    <a:pt x="39449" y="883"/>
                    <a:pt x="39282" y="2696"/>
                    <a:pt x="38041" y="2719"/>
                  </a:cubicBezTo>
                  <a:lnTo>
                    <a:pt x="37875" y="2719"/>
                  </a:lnTo>
                  <a:cubicBezTo>
                    <a:pt x="36706" y="2529"/>
                    <a:pt x="36706" y="859"/>
                    <a:pt x="37875" y="668"/>
                  </a:cubicBezTo>
                  <a:cubicBezTo>
                    <a:pt x="37922" y="668"/>
                    <a:pt x="37994" y="644"/>
                    <a:pt x="38065" y="644"/>
                  </a:cubicBezTo>
                  <a:close/>
                  <a:moveTo>
                    <a:pt x="45125" y="621"/>
                  </a:moveTo>
                  <a:lnTo>
                    <a:pt x="45125" y="644"/>
                  </a:lnTo>
                  <a:cubicBezTo>
                    <a:pt x="45244" y="644"/>
                    <a:pt x="45364" y="668"/>
                    <a:pt x="45483" y="716"/>
                  </a:cubicBezTo>
                  <a:cubicBezTo>
                    <a:pt x="46437" y="1074"/>
                    <a:pt x="46341" y="2457"/>
                    <a:pt x="45340" y="2696"/>
                  </a:cubicBezTo>
                  <a:lnTo>
                    <a:pt x="45316" y="2696"/>
                  </a:lnTo>
                  <a:cubicBezTo>
                    <a:pt x="45244" y="2696"/>
                    <a:pt x="45197" y="2719"/>
                    <a:pt x="45125" y="2719"/>
                  </a:cubicBezTo>
                  <a:cubicBezTo>
                    <a:pt x="43718" y="2719"/>
                    <a:pt x="43718" y="621"/>
                    <a:pt x="45125" y="621"/>
                  </a:cubicBezTo>
                  <a:close/>
                  <a:moveTo>
                    <a:pt x="52209" y="644"/>
                  </a:moveTo>
                  <a:cubicBezTo>
                    <a:pt x="52256" y="644"/>
                    <a:pt x="52328" y="668"/>
                    <a:pt x="52399" y="668"/>
                  </a:cubicBezTo>
                  <a:cubicBezTo>
                    <a:pt x="52519" y="692"/>
                    <a:pt x="52638" y="740"/>
                    <a:pt x="52757" y="811"/>
                  </a:cubicBezTo>
                  <a:cubicBezTo>
                    <a:pt x="53425" y="1217"/>
                    <a:pt x="53401" y="2218"/>
                    <a:pt x="52709" y="2600"/>
                  </a:cubicBezTo>
                  <a:cubicBezTo>
                    <a:pt x="52662" y="2624"/>
                    <a:pt x="52638" y="2624"/>
                    <a:pt x="52590" y="2648"/>
                  </a:cubicBezTo>
                  <a:cubicBezTo>
                    <a:pt x="52566" y="2648"/>
                    <a:pt x="52543" y="2648"/>
                    <a:pt x="52519" y="2672"/>
                  </a:cubicBezTo>
                  <a:cubicBezTo>
                    <a:pt x="52495" y="2696"/>
                    <a:pt x="52447" y="2696"/>
                    <a:pt x="52399" y="2719"/>
                  </a:cubicBezTo>
                  <a:lnTo>
                    <a:pt x="52185" y="2719"/>
                  </a:lnTo>
                  <a:cubicBezTo>
                    <a:pt x="50801" y="2719"/>
                    <a:pt x="50801" y="644"/>
                    <a:pt x="52185" y="644"/>
                  </a:cubicBezTo>
                  <a:close/>
                  <a:moveTo>
                    <a:pt x="41571" y="644"/>
                  </a:moveTo>
                  <a:cubicBezTo>
                    <a:pt x="42406" y="644"/>
                    <a:pt x="42907" y="1551"/>
                    <a:pt x="42454" y="2242"/>
                  </a:cubicBezTo>
                  <a:cubicBezTo>
                    <a:pt x="42253" y="2565"/>
                    <a:pt x="41918" y="2722"/>
                    <a:pt x="41583" y="2722"/>
                  </a:cubicBezTo>
                  <a:cubicBezTo>
                    <a:pt x="41201" y="2722"/>
                    <a:pt x="40819" y="2517"/>
                    <a:pt x="40641" y="2123"/>
                  </a:cubicBezTo>
                  <a:lnTo>
                    <a:pt x="40641" y="2099"/>
                  </a:lnTo>
                  <a:cubicBezTo>
                    <a:pt x="40593" y="1980"/>
                    <a:pt x="40570" y="1837"/>
                    <a:pt x="40570" y="1694"/>
                  </a:cubicBezTo>
                  <a:cubicBezTo>
                    <a:pt x="40570" y="1551"/>
                    <a:pt x="40593" y="1408"/>
                    <a:pt x="40641" y="1288"/>
                  </a:cubicBezTo>
                  <a:lnTo>
                    <a:pt x="40641" y="1241"/>
                  </a:lnTo>
                  <a:cubicBezTo>
                    <a:pt x="40808" y="883"/>
                    <a:pt x="41166" y="644"/>
                    <a:pt x="41571" y="644"/>
                  </a:cubicBezTo>
                  <a:close/>
                  <a:moveTo>
                    <a:pt x="2624" y="644"/>
                  </a:moveTo>
                  <a:cubicBezTo>
                    <a:pt x="3387" y="644"/>
                    <a:pt x="3888" y="1408"/>
                    <a:pt x="3601" y="2099"/>
                  </a:cubicBezTo>
                  <a:cubicBezTo>
                    <a:pt x="3418" y="2509"/>
                    <a:pt x="3033" y="2726"/>
                    <a:pt x="2641" y="2726"/>
                  </a:cubicBezTo>
                  <a:cubicBezTo>
                    <a:pt x="2371" y="2726"/>
                    <a:pt x="2098" y="2623"/>
                    <a:pt x="1884" y="2409"/>
                  </a:cubicBezTo>
                  <a:lnTo>
                    <a:pt x="1884" y="2338"/>
                  </a:lnTo>
                  <a:cubicBezTo>
                    <a:pt x="1741" y="2171"/>
                    <a:pt x="1646" y="1932"/>
                    <a:pt x="1646" y="1694"/>
                  </a:cubicBezTo>
                  <a:cubicBezTo>
                    <a:pt x="1646" y="1455"/>
                    <a:pt x="1717" y="1217"/>
                    <a:pt x="1884" y="1050"/>
                  </a:cubicBezTo>
                  <a:lnTo>
                    <a:pt x="1884" y="978"/>
                  </a:lnTo>
                  <a:cubicBezTo>
                    <a:pt x="2075" y="764"/>
                    <a:pt x="2337" y="644"/>
                    <a:pt x="2624" y="644"/>
                  </a:cubicBezTo>
                  <a:close/>
                  <a:moveTo>
                    <a:pt x="48655" y="644"/>
                  </a:moveTo>
                  <a:cubicBezTo>
                    <a:pt x="49394" y="644"/>
                    <a:pt x="49919" y="1408"/>
                    <a:pt x="49609" y="2099"/>
                  </a:cubicBezTo>
                  <a:cubicBezTo>
                    <a:pt x="49439" y="2509"/>
                    <a:pt x="49052" y="2726"/>
                    <a:pt x="48661" y="2726"/>
                  </a:cubicBezTo>
                  <a:cubicBezTo>
                    <a:pt x="48391" y="2726"/>
                    <a:pt x="48120" y="2623"/>
                    <a:pt x="47916" y="2409"/>
                  </a:cubicBezTo>
                  <a:cubicBezTo>
                    <a:pt x="47534" y="2004"/>
                    <a:pt x="47534" y="1384"/>
                    <a:pt x="47916" y="1002"/>
                  </a:cubicBezTo>
                  <a:cubicBezTo>
                    <a:pt x="48106" y="787"/>
                    <a:pt x="48369" y="668"/>
                    <a:pt x="48655" y="644"/>
                  </a:cubicBezTo>
                  <a:close/>
                  <a:moveTo>
                    <a:pt x="13261" y="644"/>
                  </a:moveTo>
                  <a:cubicBezTo>
                    <a:pt x="14167" y="644"/>
                    <a:pt x="14644" y="1765"/>
                    <a:pt x="14000" y="2409"/>
                  </a:cubicBezTo>
                  <a:cubicBezTo>
                    <a:pt x="13781" y="2629"/>
                    <a:pt x="13512" y="2727"/>
                    <a:pt x="13250" y="2727"/>
                  </a:cubicBezTo>
                  <a:cubicBezTo>
                    <a:pt x="12716" y="2727"/>
                    <a:pt x="12211" y="2318"/>
                    <a:pt x="12211" y="1694"/>
                  </a:cubicBezTo>
                  <a:cubicBezTo>
                    <a:pt x="12211" y="1121"/>
                    <a:pt x="12688" y="644"/>
                    <a:pt x="13261" y="644"/>
                  </a:cubicBezTo>
                  <a:close/>
                  <a:moveTo>
                    <a:pt x="20344" y="644"/>
                  </a:moveTo>
                  <a:cubicBezTo>
                    <a:pt x="21251" y="644"/>
                    <a:pt x="21728" y="1765"/>
                    <a:pt x="21060" y="2409"/>
                  </a:cubicBezTo>
                  <a:cubicBezTo>
                    <a:pt x="20848" y="2629"/>
                    <a:pt x="20585" y="2727"/>
                    <a:pt x="20326" y="2727"/>
                  </a:cubicBezTo>
                  <a:cubicBezTo>
                    <a:pt x="19800" y="2727"/>
                    <a:pt x="19295" y="2318"/>
                    <a:pt x="19295" y="1694"/>
                  </a:cubicBezTo>
                  <a:cubicBezTo>
                    <a:pt x="19295" y="1121"/>
                    <a:pt x="19748" y="644"/>
                    <a:pt x="20344" y="644"/>
                  </a:cubicBezTo>
                  <a:close/>
                  <a:moveTo>
                    <a:pt x="27428" y="644"/>
                  </a:moveTo>
                  <a:cubicBezTo>
                    <a:pt x="28334" y="644"/>
                    <a:pt x="28811" y="1765"/>
                    <a:pt x="28167" y="2409"/>
                  </a:cubicBezTo>
                  <a:cubicBezTo>
                    <a:pt x="27956" y="2629"/>
                    <a:pt x="27692" y="2727"/>
                    <a:pt x="27434" y="2727"/>
                  </a:cubicBezTo>
                  <a:cubicBezTo>
                    <a:pt x="26907" y="2727"/>
                    <a:pt x="26402" y="2318"/>
                    <a:pt x="26402" y="1694"/>
                  </a:cubicBezTo>
                  <a:cubicBezTo>
                    <a:pt x="26379" y="1121"/>
                    <a:pt x="26856" y="644"/>
                    <a:pt x="27428" y="644"/>
                  </a:cubicBezTo>
                  <a:close/>
                  <a:moveTo>
                    <a:pt x="34488" y="644"/>
                  </a:moveTo>
                  <a:cubicBezTo>
                    <a:pt x="35418" y="644"/>
                    <a:pt x="35895" y="1765"/>
                    <a:pt x="35227" y="2409"/>
                  </a:cubicBezTo>
                  <a:cubicBezTo>
                    <a:pt x="35015" y="2629"/>
                    <a:pt x="34752" y="2727"/>
                    <a:pt x="34494" y="2727"/>
                  </a:cubicBezTo>
                  <a:cubicBezTo>
                    <a:pt x="33967" y="2727"/>
                    <a:pt x="33462" y="2318"/>
                    <a:pt x="33462" y="1694"/>
                  </a:cubicBezTo>
                  <a:cubicBezTo>
                    <a:pt x="33462" y="1121"/>
                    <a:pt x="33915" y="644"/>
                    <a:pt x="34488" y="644"/>
                  </a:cubicBezTo>
                  <a:close/>
                  <a:moveTo>
                    <a:pt x="59268" y="644"/>
                  </a:moveTo>
                  <a:cubicBezTo>
                    <a:pt x="59411" y="644"/>
                    <a:pt x="59531" y="668"/>
                    <a:pt x="59674" y="740"/>
                  </a:cubicBezTo>
                  <a:cubicBezTo>
                    <a:pt x="59793" y="787"/>
                    <a:pt x="59912" y="859"/>
                    <a:pt x="60008" y="954"/>
                  </a:cubicBezTo>
                  <a:cubicBezTo>
                    <a:pt x="60413" y="1360"/>
                    <a:pt x="60413" y="2004"/>
                    <a:pt x="60008" y="2409"/>
                  </a:cubicBezTo>
                  <a:cubicBezTo>
                    <a:pt x="59912" y="2529"/>
                    <a:pt x="59793" y="2600"/>
                    <a:pt x="59674" y="2648"/>
                  </a:cubicBezTo>
                  <a:cubicBezTo>
                    <a:pt x="59539" y="2705"/>
                    <a:pt x="59401" y="2732"/>
                    <a:pt x="59268" y="2732"/>
                  </a:cubicBezTo>
                  <a:cubicBezTo>
                    <a:pt x="58788" y="2732"/>
                    <a:pt x="58355" y="2388"/>
                    <a:pt x="58243" y="1885"/>
                  </a:cubicBezTo>
                  <a:cubicBezTo>
                    <a:pt x="58126" y="1253"/>
                    <a:pt x="58605" y="668"/>
                    <a:pt x="59231" y="668"/>
                  </a:cubicBezTo>
                  <a:cubicBezTo>
                    <a:pt x="59243" y="668"/>
                    <a:pt x="59256" y="668"/>
                    <a:pt x="59268" y="668"/>
                  </a:cubicBezTo>
                  <a:lnTo>
                    <a:pt x="59268" y="644"/>
                  </a:lnTo>
                  <a:close/>
                  <a:moveTo>
                    <a:pt x="9707" y="644"/>
                  </a:moveTo>
                  <a:cubicBezTo>
                    <a:pt x="11114" y="644"/>
                    <a:pt x="11114" y="2743"/>
                    <a:pt x="9707" y="2743"/>
                  </a:cubicBezTo>
                  <a:cubicBezTo>
                    <a:pt x="9516" y="2743"/>
                    <a:pt x="9326" y="2672"/>
                    <a:pt x="9159" y="2576"/>
                  </a:cubicBezTo>
                  <a:lnTo>
                    <a:pt x="9159" y="2529"/>
                  </a:lnTo>
                  <a:cubicBezTo>
                    <a:pt x="8992" y="2409"/>
                    <a:pt x="8872" y="2266"/>
                    <a:pt x="8801" y="2075"/>
                  </a:cubicBezTo>
                  <a:lnTo>
                    <a:pt x="8801" y="2171"/>
                  </a:lnTo>
                  <a:cubicBezTo>
                    <a:pt x="8729" y="2028"/>
                    <a:pt x="8682" y="1861"/>
                    <a:pt x="8682" y="1694"/>
                  </a:cubicBezTo>
                  <a:cubicBezTo>
                    <a:pt x="8682" y="1527"/>
                    <a:pt x="8729" y="1360"/>
                    <a:pt x="8801" y="1217"/>
                  </a:cubicBezTo>
                  <a:lnTo>
                    <a:pt x="8801" y="1312"/>
                  </a:lnTo>
                  <a:cubicBezTo>
                    <a:pt x="8872" y="1121"/>
                    <a:pt x="8992" y="978"/>
                    <a:pt x="9159" y="859"/>
                  </a:cubicBezTo>
                  <a:lnTo>
                    <a:pt x="9159" y="811"/>
                  </a:lnTo>
                  <a:cubicBezTo>
                    <a:pt x="9326" y="716"/>
                    <a:pt x="9516" y="644"/>
                    <a:pt x="9707" y="644"/>
                  </a:cubicBezTo>
                  <a:close/>
                  <a:moveTo>
                    <a:pt x="23874" y="644"/>
                  </a:moveTo>
                  <a:cubicBezTo>
                    <a:pt x="25258" y="644"/>
                    <a:pt x="25258" y="2743"/>
                    <a:pt x="23874" y="2743"/>
                  </a:cubicBezTo>
                  <a:cubicBezTo>
                    <a:pt x="23803" y="2743"/>
                    <a:pt x="23755" y="2719"/>
                    <a:pt x="23683" y="2719"/>
                  </a:cubicBezTo>
                  <a:cubicBezTo>
                    <a:pt x="23564" y="2696"/>
                    <a:pt x="23445" y="2648"/>
                    <a:pt x="23326" y="2576"/>
                  </a:cubicBezTo>
                  <a:lnTo>
                    <a:pt x="23326" y="2600"/>
                  </a:lnTo>
                  <a:cubicBezTo>
                    <a:pt x="22682" y="2195"/>
                    <a:pt x="22682" y="1217"/>
                    <a:pt x="23326" y="835"/>
                  </a:cubicBezTo>
                  <a:cubicBezTo>
                    <a:pt x="23445" y="764"/>
                    <a:pt x="23564" y="692"/>
                    <a:pt x="23683" y="668"/>
                  </a:cubicBezTo>
                  <a:cubicBezTo>
                    <a:pt x="23755" y="668"/>
                    <a:pt x="23803" y="644"/>
                    <a:pt x="23874" y="644"/>
                  </a:cubicBezTo>
                  <a:close/>
                  <a:moveTo>
                    <a:pt x="30958" y="644"/>
                  </a:moveTo>
                  <a:cubicBezTo>
                    <a:pt x="32341" y="644"/>
                    <a:pt x="32341" y="2743"/>
                    <a:pt x="30958" y="2743"/>
                  </a:cubicBezTo>
                  <a:cubicBezTo>
                    <a:pt x="30839" y="2743"/>
                    <a:pt x="30719" y="2719"/>
                    <a:pt x="30600" y="2672"/>
                  </a:cubicBezTo>
                  <a:cubicBezTo>
                    <a:pt x="29694" y="2338"/>
                    <a:pt x="29694" y="1050"/>
                    <a:pt x="30600" y="716"/>
                  </a:cubicBezTo>
                  <a:cubicBezTo>
                    <a:pt x="30719" y="668"/>
                    <a:pt x="30839" y="644"/>
                    <a:pt x="30958" y="644"/>
                  </a:cubicBezTo>
                  <a:close/>
                  <a:moveTo>
                    <a:pt x="55739" y="664"/>
                  </a:moveTo>
                  <a:cubicBezTo>
                    <a:pt x="56178" y="664"/>
                    <a:pt x="56591" y="944"/>
                    <a:pt x="56740" y="1408"/>
                  </a:cubicBezTo>
                  <a:cubicBezTo>
                    <a:pt x="56931" y="2075"/>
                    <a:pt x="56430" y="2743"/>
                    <a:pt x="55738" y="2743"/>
                  </a:cubicBezTo>
                  <a:cubicBezTo>
                    <a:pt x="55548" y="2743"/>
                    <a:pt x="55333" y="2672"/>
                    <a:pt x="55166" y="2552"/>
                  </a:cubicBezTo>
                  <a:cubicBezTo>
                    <a:pt x="55095" y="2505"/>
                    <a:pt x="55047" y="2457"/>
                    <a:pt x="54975" y="2409"/>
                  </a:cubicBezTo>
                  <a:lnTo>
                    <a:pt x="54951" y="2362"/>
                  </a:lnTo>
                  <a:cubicBezTo>
                    <a:pt x="54904" y="2314"/>
                    <a:pt x="54880" y="2266"/>
                    <a:pt x="54832" y="2195"/>
                  </a:cubicBezTo>
                  <a:cubicBezTo>
                    <a:pt x="54665" y="1908"/>
                    <a:pt x="54665" y="1527"/>
                    <a:pt x="54832" y="1217"/>
                  </a:cubicBezTo>
                  <a:cubicBezTo>
                    <a:pt x="54904" y="1050"/>
                    <a:pt x="55023" y="931"/>
                    <a:pt x="55166" y="835"/>
                  </a:cubicBezTo>
                  <a:cubicBezTo>
                    <a:pt x="55348" y="718"/>
                    <a:pt x="55546" y="664"/>
                    <a:pt x="55739" y="664"/>
                  </a:cubicBezTo>
                  <a:close/>
                  <a:moveTo>
                    <a:pt x="0" y="0"/>
                  </a:moveTo>
                  <a:lnTo>
                    <a:pt x="0" y="99671"/>
                  </a:lnTo>
                  <a:lnTo>
                    <a:pt x="61916" y="99671"/>
                  </a:lnTo>
                  <a:lnTo>
                    <a:pt x="61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2" name="Google Shape;402;p39"/>
          <p:cNvSpPr/>
          <p:nvPr/>
        </p:nvSpPr>
        <p:spPr>
          <a:xfrm>
            <a:off x="12812293" y="872774"/>
            <a:ext cx="144983" cy="272315"/>
          </a:xfrm>
          <a:custGeom>
            <a:avLst/>
            <a:gdLst/>
            <a:ahLst/>
            <a:cxnLst/>
            <a:rect l="l" t="t" r="r" b="b"/>
            <a:pathLst>
              <a:path w="739" h="1388" extrusionOk="0">
                <a:moveTo>
                  <a:pt x="36" y="1"/>
                </a:moveTo>
                <a:cubicBezTo>
                  <a:pt x="27" y="1"/>
                  <a:pt x="18" y="7"/>
                  <a:pt x="12" y="18"/>
                </a:cubicBezTo>
                <a:cubicBezTo>
                  <a:pt x="1" y="30"/>
                  <a:pt x="1" y="42"/>
                  <a:pt x="12" y="54"/>
                </a:cubicBezTo>
                <a:cubicBezTo>
                  <a:pt x="405" y="590"/>
                  <a:pt x="679" y="1352"/>
                  <a:pt x="703" y="1364"/>
                </a:cubicBezTo>
                <a:cubicBezTo>
                  <a:pt x="679" y="1388"/>
                  <a:pt x="715" y="1388"/>
                  <a:pt x="727" y="1388"/>
                </a:cubicBezTo>
                <a:cubicBezTo>
                  <a:pt x="739" y="1364"/>
                  <a:pt x="739" y="1352"/>
                  <a:pt x="739" y="1340"/>
                </a:cubicBezTo>
                <a:cubicBezTo>
                  <a:pt x="739" y="1328"/>
                  <a:pt x="453" y="554"/>
                  <a:pt x="60" y="18"/>
                </a:cubicBezTo>
                <a:cubicBezTo>
                  <a:pt x="54" y="7"/>
                  <a:pt x="45" y="1"/>
                  <a:pt x="36" y="1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9"/>
          <p:cNvSpPr/>
          <p:nvPr/>
        </p:nvSpPr>
        <p:spPr>
          <a:xfrm>
            <a:off x="12634741" y="984406"/>
            <a:ext cx="165975" cy="226210"/>
          </a:xfrm>
          <a:custGeom>
            <a:avLst/>
            <a:gdLst/>
            <a:ahLst/>
            <a:cxnLst/>
            <a:rect l="l" t="t" r="r" b="b"/>
            <a:pathLst>
              <a:path w="846" h="1153" extrusionOk="0">
                <a:moveTo>
                  <a:pt x="804" y="0"/>
                </a:moveTo>
                <a:cubicBezTo>
                  <a:pt x="798" y="0"/>
                  <a:pt x="792" y="3"/>
                  <a:pt x="786" y="9"/>
                </a:cubicBezTo>
                <a:cubicBezTo>
                  <a:pt x="751" y="21"/>
                  <a:pt x="179" y="497"/>
                  <a:pt x="1" y="1116"/>
                </a:cubicBezTo>
                <a:cubicBezTo>
                  <a:pt x="1" y="1128"/>
                  <a:pt x="1" y="1140"/>
                  <a:pt x="24" y="1152"/>
                </a:cubicBezTo>
                <a:cubicBezTo>
                  <a:pt x="24" y="1140"/>
                  <a:pt x="36" y="1140"/>
                  <a:pt x="60" y="1140"/>
                </a:cubicBezTo>
                <a:lnTo>
                  <a:pt x="72" y="1128"/>
                </a:lnTo>
                <a:cubicBezTo>
                  <a:pt x="251" y="533"/>
                  <a:pt x="822" y="57"/>
                  <a:pt x="822" y="57"/>
                </a:cubicBezTo>
                <a:cubicBezTo>
                  <a:pt x="846" y="45"/>
                  <a:pt x="846" y="21"/>
                  <a:pt x="822" y="9"/>
                </a:cubicBezTo>
                <a:cubicBezTo>
                  <a:pt x="816" y="3"/>
                  <a:pt x="810" y="0"/>
                  <a:pt x="804" y="0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9"/>
          <p:cNvSpPr/>
          <p:nvPr/>
        </p:nvSpPr>
        <p:spPr>
          <a:xfrm>
            <a:off x="12359096" y="2644566"/>
            <a:ext cx="116928" cy="53953"/>
          </a:xfrm>
          <a:custGeom>
            <a:avLst/>
            <a:gdLst/>
            <a:ahLst/>
            <a:cxnLst/>
            <a:rect l="l" t="t" r="r" b="b"/>
            <a:pathLst>
              <a:path w="596" h="275" fill="none" extrusionOk="0">
                <a:moveTo>
                  <a:pt x="1" y="274"/>
                </a:moveTo>
                <a:cubicBezTo>
                  <a:pt x="191" y="179"/>
                  <a:pt x="394" y="96"/>
                  <a:pt x="596" y="0"/>
                </a:cubicBezTo>
              </a:path>
            </a:pathLst>
          </a:custGeom>
          <a:noFill/>
          <a:ln w="4475" cap="rnd" cmpd="sng">
            <a:solidFill>
              <a:srgbClr val="2AB5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39"/>
          <p:cNvSpPr txBox="1">
            <a:spLocks noGrp="1"/>
          </p:cNvSpPr>
          <p:nvPr>
            <p:ph type="ctrTitle"/>
          </p:nvPr>
        </p:nvSpPr>
        <p:spPr>
          <a:xfrm>
            <a:off x="1017494" y="561572"/>
            <a:ext cx="7158317" cy="208299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QUÝ THẦY CÔ VỀ DỰ GIỜ THĂM LỚP</a:t>
            </a:r>
            <a:r>
              <a:rPr lang="en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7" name="Google Shape;407;p39"/>
          <p:cNvSpPr txBox="1">
            <a:spLocks noGrp="1"/>
          </p:cNvSpPr>
          <p:nvPr>
            <p:ph type="subTitle" idx="1"/>
          </p:nvPr>
        </p:nvSpPr>
        <p:spPr>
          <a:xfrm>
            <a:off x="1776633" y="2995978"/>
            <a:ext cx="4708500" cy="4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Lịch sử 6</a:t>
            </a:r>
            <a:endParaRPr lang="en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GV: Thiên Thị Hằng</a:t>
            </a:r>
            <a:endParaRPr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948" y="225911"/>
            <a:ext cx="930898" cy="8945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9960">
            <a:off x="6818468" y="3576985"/>
            <a:ext cx="1990725" cy="1200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4637">
            <a:off x="321237" y="3626270"/>
            <a:ext cx="1648057" cy="105696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6" y="245467"/>
            <a:ext cx="949706" cy="9651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45"/>
          <p:cNvSpPr/>
          <p:nvPr/>
        </p:nvSpPr>
        <p:spPr>
          <a:xfrm>
            <a:off x="1358669" y="1091042"/>
            <a:ext cx="6825000" cy="3225900"/>
          </a:xfrm>
          <a:prstGeom prst="rect">
            <a:avLst/>
          </a:pr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89" name="Google Shape;489;p45"/>
          <p:cNvSpPr txBox="1">
            <a:spLocks noGrp="1"/>
          </p:cNvSpPr>
          <p:nvPr>
            <p:ph type="title"/>
          </p:nvPr>
        </p:nvSpPr>
        <p:spPr>
          <a:xfrm>
            <a:off x="1068900" y="387599"/>
            <a:ext cx="7410082" cy="27116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en-GB" sz="1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GB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1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GB" sz="11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www.canva.com/design/DAFy_y09q-I/8lZAtBcZPFeynEPGLc8rJA/edit?utm_content=DAFy_y09q-I&amp;utm_campaign=designshare&amp;utm_medium=link2&amp;utm_source=sharebutton</a:t>
            </a:r>
            <a:r>
              <a:rPr lang="en-GB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GB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1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GB" sz="11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www.canva.com/design/DAFy_8dGZ1Y/zfb_pa2pvSKQQTpPDh0QFQ/edit?utm_content=DAFy_8dGZ1Y&amp;utm_campaign=designshare&amp;utm_medium=link2&amp;utm_source=sharebutton</a:t>
            </a:r>
            <a:r>
              <a:rPr lang="en-GB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GB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https://www.canva.com/design/DAFy0O2xv6I/wbAOtjppTeO54wqWcBctbQ/edit?utm_content=DAFy0O2xv6I&amp;utm_campaign=designshare&amp;utm_medium=link2&amp;utm_source=sharebutton</a:t>
            </a:r>
            <a:endParaRPr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0" name="Google Shape;490;p45"/>
          <p:cNvPicPr preferRelativeResize="0"/>
          <p:nvPr/>
        </p:nvPicPr>
        <p:blipFill>
          <a:blip r:embed="rId5">
            <a:alphaModFix amt="81000"/>
          </a:blip>
          <a:stretch>
            <a:fillRect/>
          </a:stretch>
        </p:blipFill>
        <p:spPr>
          <a:xfrm>
            <a:off x="7252794" y="3911412"/>
            <a:ext cx="930875" cy="6948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9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54958" y="115684"/>
            <a:ext cx="6686550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2100" b="1" kern="1200" dirty="0" err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Phiếu</a:t>
            </a:r>
            <a:r>
              <a:rPr lang="en-US" sz="2100" b="1" kern="12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100" b="1" kern="1200" dirty="0" err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r>
              <a:rPr lang="en-US" sz="2100" b="1" kern="12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100" b="1" kern="1200" dirty="0" err="1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tập</a:t>
            </a:r>
            <a:endParaRPr lang="en-US" sz="2100" b="1" kern="1200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649997"/>
              </p:ext>
            </p:extLst>
          </p:nvPr>
        </p:nvGraphicFramePr>
        <p:xfrm>
          <a:off x="127488" y="633045"/>
          <a:ext cx="8911004" cy="44005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2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36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Lĩnh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vực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Thành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tựu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39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Chữ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viết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239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Văn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en-US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239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tưởng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en-US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9239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Sử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en-US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239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Lịch</a:t>
                      </a:r>
                      <a:r>
                        <a:rPr lang="en-US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pháp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en-US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33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Khoa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học-kĩ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thuật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en-US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9733">
                <a:tc>
                  <a:txBody>
                    <a:bodyPr/>
                    <a:lstStyle/>
                    <a:p>
                      <a:pPr algn="just"/>
                      <a:r>
                        <a:rPr lang="en-US" sz="20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 </a:t>
                      </a:r>
                      <a:r>
                        <a:rPr lang="en-US" sz="2000" spc="-2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en-US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11262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Kiến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trúc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en-US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2" name="Color wheel &amp; 3 Minute Countdown With Music - 3 phút đếm ngượ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72350" y="33287"/>
            <a:ext cx="1582615" cy="58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303215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69258" y="52754"/>
            <a:ext cx="6686550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2100" b="1" kern="1200" dirty="0" err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Phiếu</a:t>
            </a:r>
            <a:r>
              <a:rPr lang="en-US" sz="2100" b="1" kern="12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100" b="1" kern="1200" dirty="0" err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r>
              <a:rPr lang="en-US" sz="2100" b="1" kern="12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100" b="1" kern="1200" dirty="0" err="1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tập</a:t>
            </a:r>
            <a:endParaRPr lang="en-US" sz="2100" b="1" kern="1200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354416"/>
              </p:ext>
            </p:extLst>
          </p:nvPr>
        </p:nvGraphicFramePr>
        <p:xfrm>
          <a:off x="52754" y="509954"/>
          <a:ext cx="9038492" cy="45455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7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30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5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Lĩnh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vực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Thành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tựu</a:t>
                      </a:r>
                      <a:endParaRPr lang="en-US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395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Chữ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viết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Chữ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vi-VN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tượng hình (chữ giáp cốt)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395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Văn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0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Kinh</a:t>
                      </a:r>
                      <a:r>
                        <a:rPr lang="en-US" sz="2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của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Khổng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Tử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Sở</a:t>
                      </a:r>
                      <a:r>
                        <a:rPr lang="en-US" sz="2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Từ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của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Khuất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Nguyên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395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Tư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tưởng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vi-VN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Nho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giáo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Đạo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giáo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395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Sử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0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Sử</a:t>
                      </a:r>
                      <a:r>
                        <a:rPr lang="en-US" sz="2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kí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của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Tư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Mã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Thiên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0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Sử</a:t>
                      </a:r>
                      <a:r>
                        <a:rPr lang="en-US" sz="2000" i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i="1" kern="1200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Kí</a:t>
                      </a:r>
                      <a:r>
                        <a:rPr lang="en-US" sz="2000" i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của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Ban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Cố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395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Lịch</a:t>
                      </a:r>
                      <a:r>
                        <a:rPr lang="en-US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pháp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Phát</a:t>
                      </a:r>
                      <a:r>
                        <a:rPr lang="en-US" sz="20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minh </a:t>
                      </a:r>
                      <a:r>
                        <a:rPr lang="en-US" sz="20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ra</a:t>
                      </a:r>
                      <a:r>
                        <a:rPr lang="en-US" sz="20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âm</a:t>
                      </a:r>
                      <a:r>
                        <a:rPr lang="en-US" sz="20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lịch</a:t>
                      </a:r>
                      <a:r>
                        <a:rPr lang="en-US" sz="20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và</a:t>
                      </a:r>
                      <a:r>
                        <a:rPr lang="en-US" sz="20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nông</a:t>
                      </a:r>
                      <a:r>
                        <a:rPr lang="en-US" sz="20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lịch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2026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Khoa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học-kĩ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thuật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Trương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Hoành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phát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minh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địa</a:t>
                      </a:r>
                      <a:r>
                        <a:rPr lang="en-US" sz="2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động</a:t>
                      </a:r>
                      <a:r>
                        <a:rPr lang="en-US" sz="2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nghi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4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phát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minh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quan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trọng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giấy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thuốc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nổ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la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bàn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kĩ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thuật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in).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2267">
                <a:tc>
                  <a:txBody>
                    <a:bodyPr/>
                    <a:lstStyle/>
                    <a:p>
                      <a:pPr algn="just"/>
                      <a:r>
                        <a:rPr lang="en-US" sz="20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 </a:t>
                      </a:r>
                      <a:r>
                        <a:rPr lang="en-US" sz="2000" spc="-2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vi-VN" sz="2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Hoàng đế nội kinh</a:t>
                      </a:r>
                      <a:r>
                        <a:rPr lang="vi-VN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của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Hoa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Đà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79039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Kiến</a:t>
                      </a: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trúc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nhiều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công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trình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kiến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trúc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đồ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sộ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Vạn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lí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trường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thành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...)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650034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an thuy hoan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205980"/>
            <a:ext cx="9051680" cy="4810032"/>
          </a:xfrm>
        </p:spPr>
      </p:pic>
    </p:spTree>
    <p:extLst>
      <p:ext uri="{BB962C8B-B14F-4D97-AF65-F5344CB8AC3E}">
        <p14:creationId xmlns:p14="http://schemas.microsoft.com/office/powerpoint/2010/main" val="252128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H="1">
            <a:off x="955727" y="526942"/>
            <a:ext cx="7805980" cy="378158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tựu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tựu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52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58"/>
          <p:cNvSpPr/>
          <p:nvPr/>
        </p:nvSpPr>
        <p:spPr>
          <a:xfrm rot="-5400000" flipH="1">
            <a:off x="3023323" y="-454777"/>
            <a:ext cx="3424312" cy="6053067"/>
          </a:xfrm>
          <a:custGeom>
            <a:avLst/>
            <a:gdLst/>
            <a:ahLst/>
            <a:cxnLst/>
            <a:rect l="l" t="t" r="r" b="b"/>
            <a:pathLst>
              <a:path w="81116" h="98980" extrusionOk="0">
                <a:moveTo>
                  <a:pt x="811" y="0"/>
                </a:moveTo>
                <a:cubicBezTo>
                  <a:pt x="358" y="0"/>
                  <a:pt x="0" y="358"/>
                  <a:pt x="0" y="811"/>
                </a:cubicBezTo>
                <a:lnTo>
                  <a:pt x="0" y="2528"/>
                </a:lnTo>
                <a:lnTo>
                  <a:pt x="2313" y="2266"/>
                </a:lnTo>
                <a:cubicBezTo>
                  <a:pt x="2528" y="1932"/>
                  <a:pt x="2886" y="1765"/>
                  <a:pt x="3291" y="1765"/>
                </a:cubicBezTo>
                <a:cubicBezTo>
                  <a:pt x="3303" y="1765"/>
                  <a:pt x="3314" y="1764"/>
                  <a:pt x="3325" y="1764"/>
                </a:cubicBezTo>
                <a:cubicBezTo>
                  <a:pt x="4166" y="1764"/>
                  <a:pt x="4742" y="2634"/>
                  <a:pt x="4412" y="3411"/>
                </a:cubicBezTo>
                <a:cubicBezTo>
                  <a:pt x="4215" y="3890"/>
                  <a:pt x="3768" y="4144"/>
                  <a:pt x="3312" y="4144"/>
                </a:cubicBezTo>
                <a:cubicBezTo>
                  <a:pt x="2997" y="4144"/>
                  <a:pt x="2677" y="4022"/>
                  <a:pt x="2433" y="3768"/>
                </a:cubicBezTo>
                <a:lnTo>
                  <a:pt x="0" y="3673"/>
                </a:lnTo>
                <a:lnTo>
                  <a:pt x="0" y="7155"/>
                </a:lnTo>
                <a:lnTo>
                  <a:pt x="2337" y="7155"/>
                </a:lnTo>
                <a:cubicBezTo>
                  <a:pt x="2583" y="6818"/>
                  <a:pt x="2937" y="6665"/>
                  <a:pt x="3288" y="6665"/>
                </a:cubicBezTo>
                <a:cubicBezTo>
                  <a:pt x="3854" y="6665"/>
                  <a:pt x="4410" y="7064"/>
                  <a:pt x="4484" y="7728"/>
                </a:cubicBezTo>
                <a:cubicBezTo>
                  <a:pt x="4569" y="8498"/>
                  <a:pt x="3943" y="9059"/>
                  <a:pt x="3273" y="9059"/>
                </a:cubicBezTo>
                <a:cubicBezTo>
                  <a:pt x="3010" y="9059"/>
                  <a:pt x="2740" y="8972"/>
                  <a:pt x="2504" y="8777"/>
                </a:cubicBezTo>
                <a:lnTo>
                  <a:pt x="692" y="9278"/>
                </a:lnTo>
                <a:lnTo>
                  <a:pt x="0" y="9278"/>
                </a:lnTo>
                <a:lnTo>
                  <a:pt x="0" y="12331"/>
                </a:lnTo>
                <a:lnTo>
                  <a:pt x="2147" y="12378"/>
                </a:lnTo>
                <a:cubicBezTo>
                  <a:pt x="2324" y="11847"/>
                  <a:pt x="2804" y="11557"/>
                  <a:pt x="3286" y="11557"/>
                </a:cubicBezTo>
                <a:cubicBezTo>
                  <a:pt x="3648" y="11557"/>
                  <a:pt x="4010" y="11721"/>
                  <a:pt x="4245" y="12068"/>
                </a:cubicBezTo>
                <a:cubicBezTo>
                  <a:pt x="4818" y="12855"/>
                  <a:pt x="4245" y="13953"/>
                  <a:pt x="3291" y="13953"/>
                </a:cubicBezTo>
                <a:cubicBezTo>
                  <a:pt x="3053" y="13953"/>
                  <a:pt x="2838" y="13881"/>
                  <a:pt x="2647" y="13762"/>
                </a:cubicBezTo>
                <a:lnTo>
                  <a:pt x="0" y="13762"/>
                </a:lnTo>
                <a:lnTo>
                  <a:pt x="0" y="17148"/>
                </a:lnTo>
                <a:lnTo>
                  <a:pt x="72" y="17077"/>
                </a:lnTo>
                <a:cubicBezTo>
                  <a:pt x="72" y="17077"/>
                  <a:pt x="2719" y="16505"/>
                  <a:pt x="3268" y="16505"/>
                </a:cubicBezTo>
                <a:cubicBezTo>
                  <a:pt x="3322" y="16497"/>
                  <a:pt x="3376" y="16494"/>
                  <a:pt x="3430" y="16494"/>
                </a:cubicBezTo>
                <a:cubicBezTo>
                  <a:pt x="4077" y="16494"/>
                  <a:pt x="4627" y="17012"/>
                  <a:pt x="4627" y="17673"/>
                </a:cubicBezTo>
                <a:cubicBezTo>
                  <a:pt x="4627" y="18356"/>
                  <a:pt x="4077" y="18876"/>
                  <a:pt x="3429" y="18876"/>
                </a:cubicBezTo>
                <a:cubicBezTo>
                  <a:pt x="3376" y="18876"/>
                  <a:pt x="3322" y="18873"/>
                  <a:pt x="3268" y="18866"/>
                </a:cubicBezTo>
                <a:cubicBezTo>
                  <a:pt x="3172" y="18866"/>
                  <a:pt x="3077" y="18842"/>
                  <a:pt x="2981" y="18818"/>
                </a:cubicBezTo>
                <a:lnTo>
                  <a:pt x="0" y="18102"/>
                </a:lnTo>
                <a:lnTo>
                  <a:pt x="0" y="22038"/>
                </a:lnTo>
                <a:lnTo>
                  <a:pt x="1574" y="22038"/>
                </a:lnTo>
                <a:cubicBezTo>
                  <a:pt x="1574" y="22038"/>
                  <a:pt x="2767" y="21418"/>
                  <a:pt x="3268" y="21418"/>
                </a:cubicBezTo>
                <a:cubicBezTo>
                  <a:pt x="3279" y="21417"/>
                  <a:pt x="3290" y="21417"/>
                  <a:pt x="3301" y="21417"/>
                </a:cubicBezTo>
                <a:cubicBezTo>
                  <a:pt x="4211" y="21417"/>
                  <a:pt x="4765" y="22381"/>
                  <a:pt x="4341" y="23183"/>
                </a:cubicBezTo>
                <a:cubicBezTo>
                  <a:pt x="4109" y="23597"/>
                  <a:pt x="3697" y="23806"/>
                  <a:pt x="3285" y="23806"/>
                </a:cubicBezTo>
                <a:cubicBezTo>
                  <a:pt x="2892" y="23806"/>
                  <a:pt x="2499" y="23615"/>
                  <a:pt x="2266" y="23230"/>
                </a:cubicBezTo>
                <a:lnTo>
                  <a:pt x="0" y="23087"/>
                </a:lnTo>
                <a:lnTo>
                  <a:pt x="0" y="26474"/>
                </a:lnTo>
                <a:lnTo>
                  <a:pt x="2337" y="26784"/>
                </a:lnTo>
                <a:cubicBezTo>
                  <a:pt x="2580" y="26455"/>
                  <a:pt x="2925" y="26309"/>
                  <a:pt x="3269" y="26309"/>
                </a:cubicBezTo>
                <a:cubicBezTo>
                  <a:pt x="3872" y="26309"/>
                  <a:pt x="4469" y="26761"/>
                  <a:pt x="4484" y="27476"/>
                </a:cubicBezTo>
                <a:cubicBezTo>
                  <a:pt x="4499" y="28223"/>
                  <a:pt x="3895" y="28706"/>
                  <a:pt x="3275" y="28706"/>
                </a:cubicBezTo>
                <a:cubicBezTo>
                  <a:pt x="2944" y="28706"/>
                  <a:pt x="2610" y="28569"/>
                  <a:pt x="2361" y="28263"/>
                </a:cubicBezTo>
                <a:lnTo>
                  <a:pt x="0" y="28430"/>
                </a:lnTo>
                <a:lnTo>
                  <a:pt x="0" y="31149"/>
                </a:lnTo>
                <a:lnTo>
                  <a:pt x="1526" y="31578"/>
                </a:lnTo>
                <a:cubicBezTo>
                  <a:pt x="2099" y="31411"/>
                  <a:pt x="2671" y="31292"/>
                  <a:pt x="3268" y="31244"/>
                </a:cubicBezTo>
                <a:cubicBezTo>
                  <a:pt x="3331" y="31233"/>
                  <a:pt x="3395" y="31228"/>
                  <a:pt x="3457" y="31228"/>
                </a:cubicBezTo>
                <a:cubicBezTo>
                  <a:pt x="4093" y="31228"/>
                  <a:pt x="4627" y="31761"/>
                  <a:pt x="4627" y="32413"/>
                </a:cubicBezTo>
                <a:cubicBezTo>
                  <a:pt x="4627" y="33096"/>
                  <a:pt x="4077" y="33616"/>
                  <a:pt x="3429" y="33616"/>
                </a:cubicBezTo>
                <a:cubicBezTo>
                  <a:pt x="3376" y="33616"/>
                  <a:pt x="3322" y="33613"/>
                  <a:pt x="3268" y="33605"/>
                </a:cubicBezTo>
                <a:cubicBezTo>
                  <a:pt x="2981" y="33605"/>
                  <a:pt x="2695" y="33486"/>
                  <a:pt x="2480" y="33271"/>
                </a:cubicBezTo>
                <a:lnTo>
                  <a:pt x="0" y="32723"/>
                </a:lnTo>
                <a:lnTo>
                  <a:pt x="0" y="36754"/>
                </a:lnTo>
                <a:lnTo>
                  <a:pt x="2242" y="36754"/>
                </a:lnTo>
                <a:cubicBezTo>
                  <a:pt x="2468" y="36330"/>
                  <a:pt x="2870" y="36134"/>
                  <a:pt x="3271" y="36134"/>
                </a:cubicBezTo>
                <a:cubicBezTo>
                  <a:pt x="3842" y="36134"/>
                  <a:pt x="4414" y="36530"/>
                  <a:pt x="4484" y="37231"/>
                </a:cubicBezTo>
                <a:cubicBezTo>
                  <a:pt x="4547" y="38001"/>
                  <a:pt x="3916" y="38522"/>
                  <a:pt x="3273" y="38522"/>
                </a:cubicBezTo>
                <a:cubicBezTo>
                  <a:pt x="2941" y="38522"/>
                  <a:pt x="2605" y="38383"/>
                  <a:pt x="2361" y="38065"/>
                </a:cubicBezTo>
                <a:lnTo>
                  <a:pt x="0" y="37827"/>
                </a:lnTo>
                <a:lnTo>
                  <a:pt x="0" y="41237"/>
                </a:lnTo>
                <a:lnTo>
                  <a:pt x="2242" y="41667"/>
                </a:lnTo>
                <a:cubicBezTo>
                  <a:pt x="2476" y="41235"/>
                  <a:pt x="2872" y="41044"/>
                  <a:pt x="3267" y="41044"/>
                </a:cubicBezTo>
                <a:cubicBezTo>
                  <a:pt x="3918" y="41044"/>
                  <a:pt x="4564" y="41565"/>
                  <a:pt x="4460" y="42382"/>
                </a:cubicBezTo>
                <a:cubicBezTo>
                  <a:pt x="4384" y="43069"/>
                  <a:pt x="3827" y="43430"/>
                  <a:pt x="3272" y="43430"/>
                </a:cubicBezTo>
                <a:cubicBezTo>
                  <a:pt x="2786" y="43430"/>
                  <a:pt x="2303" y="43152"/>
                  <a:pt x="2147" y="42573"/>
                </a:cubicBezTo>
                <a:lnTo>
                  <a:pt x="0" y="42573"/>
                </a:lnTo>
                <a:lnTo>
                  <a:pt x="0" y="46103"/>
                </a:lnTo>
                <a:lnTo>
                  <a:pt x="1813" y="46675"/>
                </a:lnTo>
                <a:cubicBezTo>
                  <a:pt x="1813" y="46675"/>
                  <a:pt x="2862" y="45960"/>
                  <a:pt x="3268" y="45960"/>
                </a:cubicBezTo>
                <a:cubicBezTo>
                  <a:pt x="3278" y="45960"/>
                  <a:pt x="3289" y="45959"/>
                  <a:pt x="3299" y="45959"/>
                </a:cubicBezTo>
                <a:cubicBezTo>
                  <a:pt x="4211" y="45959"/>
                  <a:pt x="4788" y="46971"/>
                  <a:pt x="4317" y="47749"/>
                </a:cubicBezTo>
                <a:cubicBezTo>
                  <a:pt x="4094" y="48148"/>
                  <a:pt x="3697" y="48345"/>
                  <a:pt x="3297" y="48345"/>
                </a:cubicBezTo>
                <a:cubicBezTo>
                  <a:pt x="2886" y="48345"/>
                  <a:pt x="2472" y="48136"/>
                  <a:pt x="2242" y="47725"/>
                </a:cubicBezTo>
                <a:lnTo>
                  <a:pt x="0" y="47701"/>
                </a:lnTo>
                <a:lnTo>
                  <a:pt x="0" y="49299"/>
                </a:lnTo>
                <a:cubicBezTo>
                  <a:pt x="0" y="49370"/>
                  <a:pt x="0" y="49442"/>
                  <a:pt x="24" y="49514"/>
                </a:cubicBezTo>
                <a:cubicBezTo>
                  <a:pt x="0" y="49561"/>
                  <a:pt x="0" y="49633"/>
                  <a:pt x="0" y="49704"/>
                </a:cubicBezTo>
                <a:lnTo>
                  <a:pt x="0" y="51422"/>
                </a:lnTo>
                <a:lnTo>
                  <a:pt x="2313" y="51159"/>
                </a:lnTo>
                <a:cubicBezTo>
                  <a:pt x="2560" y="50804"/>
                  <a:pt x="2921" y="50643"/>
                  <a:pt x="3278" y="50643"/>
                </a:cubicBezTo>
                <a:cubicBezTo>
                  <a:pt x="3856" y="50643"/>
                  <a:pt x="4425" y="51063"/>
                  <a:pt x="4484" y="51755"/>
                </a:cubicBezTo>
                <a:cubicBezTo>
                  <a:pt x="4533" y="52517"/>
                  <a:pt x="3920" y="53037"/>
                  <a:pt x="3283" y="53037"/>
                </a:cubicBezTo>
                <a:cubicBezTo>
                  <a:pt x="2983" y="53037"/>
                  <a:pt x="2677" y="52922"/>
                  <a:pt x="2433" y="52662"/>
                </a:cubicBezTo>
                <a:lnTo>
                  <a:pt x="0" y="52566"/>
                </a:lnTo>
                <a:lnTo>
                  <a:pt x="0" y="56049"/>
                </a:lnTo>
                <a:lnTo>
                  <a:pt x="2337" y="56049"/>
                </a:lnTo>
                <a:cubicBezTo>
                  <a:pt x="2583" y="55711"/>
                  <a:pt x="2937" y="55559"/>
                  <a:pt x="3288" y="55559"/>
                </a:cubicBezTo>
                <a:cubicBezTo>
                  <a:pt x="3854" y="55559"/>
                  <a:pt x="4410" y="55958"/>
                  <a:pt x="4484" y="56621"/>
                </a:cubicBezTo>
                <a:cubicBezTo>
                  <a:pt x="4569" y="57385"/>
                  <a:pt x="3952" y="57944"/>
                  <a:pt x="3289" y="57944"/>
                </a:cubicBezTo>
                <a:cubicBezTo>
                  <a:pt x="3021" y="57944"/>
                  <a:pt x="2745" y="57853"/>
                  <a:pt x="2504" y="57647"/>
                </a:cubicBezTo>
                <a:lnTo>
                  <a:pt x="692" y="58171"/>
                </a:lnTo>
                <a:lnTo>
                  <a:pt x="0" y="58171"/>
                </a:lnTo>
                <a:lnTo>
                  <a:pt x="0" y="61224"/>
                </a:lnTo>
                <a:lnTo>
                  <a:pt x="2147" y="61296"/>
                </a:lnTo>
                <a:cubicBezTo>
                  <a:pt x="2326" y="60744"/>
                  <a:pt x="2808" y="60448"/>
                  <a:pt x="3298" y="60448"/>
                </a:cubicBezTo>
                <a:cubicBezTo>
                  <a:pt x="3656" y="60448"/>
                  <a:pt x="4018" y="60606"/>
                  <a:pt x="4269" y="60938"/>
                </a:cubicBezTo>
                <a:cubicBezTo>
                  <a:pt x="4842" y="61725"/>
                  <a:pt x="4269" y="62846"/>
                  <a:pt x="3291" y="62846"/>
                </a:cubicBezTo>
                <a:cubicBezTo>
                  <a:pt x="3053" y="62846"/>
                  <a:pt x="2838" y="62774"/>
                  <a:pt x="2647" y="62655"/>
                </a:cubicBezTo>
                <a:lnTo>
                  <a:pt x="0" y="62655"/>
                </a:lnTo>
                <a:lnTo>
                  <a:pt x="0" y="66042"/>
                </a:lnTo>
                <a:lnTo>
                  <a:pt x="72" y="65946"/>
                </a:lnTo>
                <a:cubicBezTo>
                  <a:pt x="72" y="65946"/>
                  <a:pt x="2719" y="65398"/>
                  <a:pt x="3268" y="65398"/>
                </a:cubicBezTo>
                <a:cubicBezTo>
                  <a:pt x="3331" y="65387"/>
                  <a:pt x="3395" y="65382"/>
                  <a:pt x="3457" y="65382"/>
                </a:cubicBezTo>
                <a:cubicBezTo>
                  <a:pt x="4093" y="65382"/>
                  <a:pt x="4627" y="65915"/>
                  <a:pt x="4627" y="66567"/>
                </a:cubicBezTo>
                <a:cubicBezTo>
                  <a:pt x="4627" y="67218"/>
                  <a:pt x="4093" y="67751"/>
                  <a:pt x="3457" y="67751"/>
                </a:cubicBezTo>
                <a:cubicBezTo>
                  <a:pt x="3395" y="67751"/>
                  <a:pt x="3331" y="67746"/>
                  <a:pt x="3268" y="67735"/>
                </a:cubicBezTo>
                <a:cubicBezTo>
                  <a:pt x="3240" y="67742"/>
                  <a:pt x="3212" y="67745"/>
                  <a:pt x="3184" y="67745"/>
                </a:cubicBezTo>
                <a:cubicBezTo>
                  <a:pt x="3116" y="67745"/>
                  <a:pt x="3049" y="67728"/>
                  <a:pt x="2981" y="67711"/>
                </a:cubicBezTo>
                <a:lnTo>
                  <a:pt x="0" y="66996"/>
                </a:lnTo>
                <a:lnTo>
                  <a:pt x="0" y="70907"/>
                </a:lnTo>
                <a:lnTo>
                  <a:pt x="1574" y="70907"/>
                </a:lnTo>
                <a:cubicBezTo>
                  <a:pt x="1574" y="70907"/>
                  <a:pt x="2767" y="70311"/>
                  <a:pt x="3268" y="70311"/>
                </a:cubicBezTo>
                <a:cubicBezTo>
                  <a:pt x="3278" y="70311"/>
                  <a:pt x="3289" y="70311"/>
                  <a:pt x="3300" y="70311"/>
                </a:cubicBezTo>
                <a:cubicBezTo>
                  <a:pt x="4211" y="70311"/>
                  <a:pt x="4765" y="71298"/>
                  <a:pt x="4341" y="72076"/>
                </a:cubicBezTo>
                <a:cubicBezTo>
                  <a:pt x="4109" y="72491"/>
                  <a:pt x="3697" y="72699"/>
                  <a:pt x="3285" y="72699"/>
                </a:cubicBezTo>
                <a:cubicBezTo>
                  <a:pt x="2892" y="72699"/>
                  <a:pt x="2499" y="72508"/>
                  <a:pt x="2266" y="72124"/>
                </a:cubicBezTo>
                <a:lnTo>
                  <a:pt x="0" y="71981"/>
                </a:lnTo>
                <a:lnTo>
                  <a:pt x="0" y="75367"/>
                </a:lnTo>
                <a:lnTo>
                  <a:pt x="2337" y="75677"/>
                </a:lnTo>
                <a:cubicBezTo>
                  <a:pt x="2579" y="75348"/>
                  <a:pt x="2943" y="75185"/>
                  <a:pt x="3304" y="75185"/>
                </a:cubicBezTo>
                <a:cubicBezTo>
                  <a:pt x="3727" y="75185"/>
                  <a:pt x="4146" y="75407"/>
                  <a:pt x="4365" y="75844"/>
                </a:cubicBezTo>
                <a:cubicBezTo>
                  <a:pt x="4765" y="76645"/>
                  <a:pt x="4189" y="77562"/>
                  <a:pt x="3325" y="77562"/>
                </a:cubicBezTo>
                <a:cubicBezTo>
                  <a:pt x="3314" y="77562"/>
                  <a:pt x="3302" y="77562"/>
                  <a:pt x="3291" y="77562"/>
                </a:cubicBezTo>
                <a:cubicBezTo>
                  <a:pt x="2934" y="77562"/>
                  <a:pt x="2600" y="77419"/>
                  <a:pt x="2385" y="77156"/>
                </a:cubicBezTo>
                <a:lnTo>
                  <a:pt x="0" y="77323"/>
                </a:lnTo>
                <a:lnTo>
                  <a:pt x="0" y="80042"/>
                </a:lnTo>
                <a:lnTo>
                  <a:pt x="1526" y="80448"/>
                </a:lnTo>
                <a:cubicBezTo>
                  <a:pt x="2099" y="80304"/>
                  <a:pt x="2695" y="80185"/>
                  <a:pt x="3291" y="80114"/>
                </a:cubicBezTo>
                <a:cubicBezTo>
                  <a:pt x="3346" y="80106"/>
                  <a:pt x="3400" y="80103"/>
                  <a:pt x="3453" y="80103"/>
                </a:cubicBezTo>
                <a:cubicBezTo>
                  <a:pt x="4101" y="80103"/>
                  <a:pt x="4651" y="80623"/>
                  <a:pt x="4651" y="81306"/>
                </a:cubicBezTo>
                <a:cubicBezTo>
                  <a:pt x="4651" y="81958"/>
                  <a:pt x="4117" y="82491"/>
                  <a:pt x="3481" y="82491"/>
                </a:cubicBezTo>
                <a:cubicBezTo>
                  <a:pt x="3419" y="82491"/>
                  <a:pt x="3355" y="82485"/>
                  <a:pt x="3291" y="82475"/>
                </a:cubicBezTo>
                <a:cubicBezTo>
                  <a:pt x="2981" y="82475"/>
                  <a:pt x="2695" y="82379"/>
                  <a:pt x="2480" y="82165"/>
                </a:cubicBezTo>
                <a:lnTo>
                  <a:pt x="0" y="81616"/>
                </a:lnTo>
                <a:lnTo>
                  <a:pt x="0" y="85647"/>
                </a:lnTo>
                <a:lnTo>
                  <a:pt x="2242" y="85647"/>
                </a:lnTo>
                <a:cubicBezTo>
                  <a:pt x="2469" y="85213"/>
                  <a:pt x="2870" y="85016"/>
                  <a:pt x="3272" y="85016"/>
                </a:cubicBezTo>
                <a:cubicBezTo>
                  <a:pt x="3843" y="85016"/>
                  <a:pt x="4414" y="85414"/>
                  <a:pt x="4484" y="86100"/>
                </a:cubicBezTo>
                <a:cubicBezTo>
                  <a:pt x="4547" y="86887"/>
                  <a:pt x="3914" y="87415"/>
                  <a:pt x="3270" y="87415"/>
                </a:cubicBezTo>
                <a:cubicBezTo>
                  <a:pt x="2939" y="87415"/>
                  <a:pt x="2604" y="87275"/>
                  <a:pt x="2361" y="86959"/>
                </a:cubicBezTo>
                <a:lnTo>
                  <a:pt x="0" y="86720"/>
                </a:lnTo>
                <a:lnTo>
                  <a:pt x="0" y="90107"/>
                </a:lnTo>
                <a:lnTo>
                  <a:pt x="2242" y="90560"/>
                </a:lnTo>
                <a:cubicBezTo>
                  <a:pt x="2477" y="90127"/>
                  <a:pt x="2875" y="89936"/>
                  <a:pt x="3271" y="89936"/>
                </a:cubicBezTo>
                <a:cubicBezTo>
                  <a:pt x="3921" y="89936"/>
                  <a:pt x="4564" y="90451"/>
                  <a:pt x="4460" y="91252"/>
                </a:cubicBezTo>
                <a:cubicBezTo>
                  <a:pt x="4384" y="91950"/>
                  <a:pt x="3828" y="92317"/>
                  <a:pt x="3274" y="92317"/>
                </a:cubicBezTo>
                <a:cubicBezTo>
                  <a:pt x="2788" y="92317"/>
                  <a:pt x="2303" y="92034"/>
                  <a:pt x="2147" y="91443"/>
                </a:cubicBezTo>
                <a:lnTo>
                  <a:pt x="0" y="91443"/>
                </a:lnTo>
                <a:lnTo>
                  <a:pt x="0" y="94972"/>
                </a:lnTo>
                <a:lnTo>
                  <a:pt x="1813" y="95569"/>
                </a:lnTo>
                <a:cubicBezTo>
                  <a:pt x="1813" y="95569"/>
                  <a:pt x="2862" y="94853"/>
                  <a:pt x="3268" y="94853"/>
                </a:cubicBezTo>
                <a:cubicBezTo>
                  <a:pt x="3278" y="94853"/>
                  <a:pt x="3289" y="94853"/>
                  <a:pt x="3300" y="94853"/>
                </a:cubicBezTo>
                <a:cubicBezTo>
                  <a:pt x="4211" y="94853"/>
                  <a:pt x="4788" y="95841"/>
                  <a:pt x="4317" y="96642"/>
                </a:cubicBezTo>
                <a:cubicBezTo>
                  <a:pt x="4094" y="97041"/>
                  <a:pt x="3697" y="97238"/>
                  <a:pt x="3297" y="97238"/>
                </a:cubicBezTo>
                <a:cubicBezTo>
                  <a:pt x="2886" y="97238"/>
                  <a:pt x="2472" y="97030"/>
                  <a:pt x="2242" y="96618"/>
                </a:cubicBezTo>
                <a:lnTo>
                  <a:pt x="0" y="96570"/>
                </a:lnTo>
                <a:lnTo>
                  <a:pt x="0" y="98192"/>
                </a:lnTo>
                <a:cubicBezTo>
                  <a:pt x="0" y="98622"/>
                  <a:pt x="358" y="98979"/>
                  <a:pt x="811" y="98979"/>
                </a:cubicBezTo>
                <a:lnTo>
                  <a:pt x="80328" y="98979"/>
                </a:lnTo>
                <a:cubicBezTo>
                  <a:pt x="80758" y="98979"/>
                  <a:pt x="81115" y="98622"/>
                  <a:pt x="81115" y="98168"/>
                </a:cubicBezTo>
                <a:lnTo>
                  <a:pt x="81115" y="49680"/>
                </a:lnTo>
                <a:cubicBezTo>
                  <a:pt x="81115" y="49633"/>
                  <a:pt x="81115" y="49561"/>
                  <a:pt x="81092" y="49490"/>
                </a:cubicBezTo>
                <a:cubicBezTo>
                  <a:pt x="81115" y="49418"/>
                  <a:pt x="81115" y="49347"/>
                  <a:pt x="81115" y="49299"/>
                </a:cubicBezTo>
                <a:lnTo>
                  <a:pt x="81115" y="811"/>
                </a:lnTo>
                <a:cubicBezTo>
                  <a:pt x="81115" y="358"/>
                  <a:pt x="80758" y="0"/>
                  <a:pt x="80328" y="0"/>
                </a:cubicBezTo>
                <a:close/>
              </a:path>
            </a:pathLst>
          </a:cu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7" name="Google Shape;837;p58"/>
          <p:cNvSpPr txBox="1">
            <a:spLocks noGrp="1"/>
          </p:cNvSpPr>
          <p:nvPr>
            <p:ph type="title"/>
          </p:nvPr>
        </p:nvSpPr>
        <p:spPr>
          <a:xfrm>
            <a:off x="1783849" y="1517025"/>
            <a:ext cx="5324539" cy="222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4000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</a:t>
            </a:r>
            <a:r>
              <a:rPr lang="en-US" sz="4000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br>
              <a:rPr lang="en-US" sz="4000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https://yourhomework.net/game/wordsearch/1-1787</a:t>
            </a:r>
            <a:endParaRPr sz="3600" i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38" name="Google Shape;838;p58"/>
          <p:cNvPicPr preferRelativeResize="0"/>
          <p:nvPr/>
        </p:nvPicPr>
        <p:blipFill rotWithShape="1">
          <a:blip r:embed="rId3">
            <a:alphaModFix amt="72000"/>
          </a:blip>
          <a:srcRect t="159" b="159"/>
          <a:stretch/>
        </p:blipFill>
        <p:spPr>
          <a:xfrm rot="900003" flipH="1">
            <a:off x="5702269" y="776757"/>
            <a:ext cx="1750623" cy="3803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9" name="Google Shape;839;p58"/>
          <p:cNvGrpSpPr/>
          <p:nvPr/>
        </p:nvGrpSpPr>
        <p:grpSpPr>
          <a:xfrm>
            <a:off x="7363651" y="1767459"/>
            <a:ext cx="1057967" cy="1648531"/>
            <a:chOff x="7363651" y="1767459"/>
            <a:chExt cx="1057967" cy="1648531"/>
          </a:xfrm>
        </p:grpSpPr>
        <p:sp>
          <p:nvSpPr>
            <p:cNvPr id="840" name="Google Shape;840;p58"/>
            <p:cNvSpPr/>
            <p:nvPr/>
          </p:nvSpPr>
          <p:spPr>
            <a:xfrm flipH="1">
              <a:off x="7617372" y="1767459"/>
              <a:ext cx="550522" cy="1269179"/>
            </a:xfrm>
            <a:custGeom>
              <a:avLst/>
              <a:gdLst/>
              <a:ahLst/>
              <a:cxnLst/>
              <a:rect l="l" t="t" r="r" b="b"/>
              <a:pathLst>
                <a:path w="28793" h="66371" extrusionOk="0">
                  <a:moveTo>
                    <a:pt x="24574" y="696"/>
                  </a:moveTo>
                  <a:lnTo>
                    <a:pt x="24574" y="696"/>
                  </a:lnTo>
                  <a:cubicBezTo>
                    <a:pt x="25052" y="3436"/>
                    <a:pt x="21312" y="9221"/>
                    <a:pt x="17311" y="9916"/>
                  </a:cubicBezTo>
                  <a:lnTo>
                    <a:pt x="21355" y="5089"/>
                  </a:lnTo>
                  <a:lnTo>
                    <a:pt x="21138" y="4871"/>
                  </a:lnTo>
                  <a:cubicBezTo>
                    <a:pt x="19529" y="5872"/>
                    <a:pt x="18572" y="7568"/>
                    <a:pt x="17311" y="9003"/>
                  </a:cubicBezTo>
                  <a:cubicBezTo>
                    <a:pt x="17571" y="5872"/>
                    <a:pt x="20138" y="2044"/>
                    <a:pt x="24574" y="696"/>
                  </a:cubicBezTo>
                  <a:close/>
                  <a:moveTo>
                    <a:pt x="9699" y="7611"/>
                  </a:moveTo>
                  <a:lnTo>
                    <a:pt x="9699" y="7611"/>
                  </a:lnTo>
                  <a:cubicBezTo>
                    <a:pt x="12396" y="8655"/>
                    <a:pt x="14310" y="13657"/>
                    <a:pt x="13092" y="17093"/>
                  </a:cubicBezTo>
                  <a:cubicBezTo>
                    <a:pt x="12048" y="14744"/>
                    <a:pt x="11656" y="12178"/>
                    <a:pt x="10352" y="10003"/>
                  </a:cubicBezTo>
                  <a:lnTo>
                    <a:pt x="10047" y="10090"/>
                  </a:lnTo>
                  <a:cubicBezTo>
                    <a:pt x="10830" y="12439"/>
                    <a:pt x="11613" y="14788"/>
                    <a:pt x="12439" y="17310"/>
                  </a:cubicBezTo>
                  <a:cubicBezTo>
                    <a:pt x="9960" y="16092"/>
                    <a:pt x="8829" y="11091"/>
                    <a:pt x="9699" y="7611"/>
                  </a:cubicBezTo>
                  <a:close/>
                  <a:moveTo>
                    <a:pt x="22235" y="13376"/>
                  </a:moveTo>
                  <a:cubicBezTo>
                    <a:pt x="22838" y="13376"/>
                    <a:pt x="23446" y="13425"/>
                    <a:pt x="24052" y="13526"/>
                  </a:cubicBezTo>
                  <a:cubicBezTo>
                    <a:pt x="22195" y="16097"/>
                    <a:pt x="18726" y="17671"/>
                    <a:pt x="15907" y="17671"/>
                  </a:cubicBezTo>
                  <a:cubicBezTo>
                    <a:pt x="15292" y="17671"/>
                    <a:pt x="14709" y="17597"/>
                    <a:pt x="14179" y="17441"/>
                  </a:cubicBezTo>
                  <a:cubicBezTo>
                    <a:pt x="14179" y="17354"/>
                    <a:pt x="14136" y="17267"/>
                    <a:pt x="14136" y="17136"/>
                  </a:cubicBezTo>
                  <a:lnTo>
                    <a:pt x="20877" y="14527"/>
                  </a:lnTo>
                  <a:cubicBezTo>
                    <a:pt x="18659" y="14527"/>
                    <a:pt x="16745" y="15571"/>
                    <a:pt x="14701" y="16353"/>
                  </a:cubicBezTo>
                  <a:cubicBezTo>
                    <a:pt x="16773" y="14424"/>
                    <a:pt x="19461" y="13376"/>
                    <a:pt x="22235" y="13376"/>
                  </a:cubicBezTo>
                  <a:close/>
                  <a:moveTo>
                    <a:pt x="4611" y="15484"/>
                  </a:moveTo>
                  <a:lnTo>
                    <a:pt x="4611" y="15484"/>
                  </a:lnTo>
                  <a:cubicBezTo>
                    <a:pt x="7786" y="17876"/>
                    <a:pt x="9917" y="20920"/>
                    <a:pt x="10439" y="24965"/>
                  </a:cubicBezTo>
                  <a:cubicBezTo>
                    <a:pt x="8829" y="23791"/>
                    <a:pt x="7916" y="22051"/>
                    <a:pt x="6959" y="20224"/>
                  </a:cubicBezTo>
                  <a:lnTo>
                    <a:pt x="6959" y="20224"/>
                  </a:lnTo>
                  <a:cubicBezTo>
                    <a:pt x="6655" y="21355"/>
                    <a:pt x="7916" y="23486"/>
                    <a:pt x="10178" y="25661"/>
                  </a:cubicBezTo>
                  <a:cubicBezTo>
                    <a:pt x="6437" y="25574"/>
                    <a:pt x="3001" y="18659"/>
                    <a:pt x="4611" y="15484"/>
                  </a:cubicBezTo>
                  <a:close/>
                  <a:moveTo>
                    <a:pt x="19886" y="20533"/>
                  </a:moveTo>
                  <a:cubicBezTo>
                    <a:pt x="20843" y="20533"/>
                    <a:pt x="21748" y="20702"/>
                    <a:pt x="22530" y="21051"/>
                  </a:cubicBezTo>
                  <a:cubicBezTo>
                    <a:pt x="21500" y="23785"/>
                    <a:pt x="17282" y="25968"/>
                    <a:pt x="13922" y="25968"/>
                  </a:cubicBezTo>
                  <a:cubicBezTo>
                    <a:pt x="13166" y="25968"/>
                    <a:pt x="12454" y="25857"/>
                    <a:pt x="11830" y="25617"/>
                  </a:cubicBezTo>
                  <a:cubicBezTo>
                    <a:pt x="14223" y="24922"/>
                    <a:pt x="16484" y="24139"/>
                    <a:pt x="18224" y="22225"/>
                  </a:cubicBezTo>
                  <a:lnTo>
                    <a:pt x="18224" y="22225"/>
                  </a:lnTo>
                  <a:cubicBezTo>
                    <a:pt x="16136" y="23399"/>
                    <a:pt x="14049" y="24574"/>
                    <a:pt x="11526" y="25139"/>
                  </a:cubicBezTo>
                  <a:cubicBezTo>
                    <a:pt x="13403" y="22175"/>
                    <a:pt x="16900" y="20533"/>
                    <a:pt x="19886" y="20533"/>
                  </a:cubicBezTo>
                  <a:close/>
                  <a:moveTo>
                    <a:pt x="23055" y="28424"/>
                  </a:moveTo>
                  <a:cubicBezTo>
                    <a:pt x="23537" y="28424"/>
                    <a:pt x="24016" y="28473"/>
                    <a:pt x="24487" y="28575"/>
                  </a:cubicBezTo>
                  <a:cubicBezTo>
                    <a:pt x="24008" y="29923"/>
                    <a:pt x="23313" y="31228"/>
                    <a:pt x="22443" y="32359"/>
                  </a:cubicBezTo>
                  <a:cubicBezTo>
                    <a:pt x="20964" y="34316"/>
                    <a:pt x="19050" y="35882"/>
                    <a:pt x="16832" y="36926"/>
                  </a:cubicBezTo>
                  <a:cubicBezTo>
                    <a:pt x="15949" y="37352"/>
                    <a:pt x="15002" y="37565"/>
                    <a:pt x="14036" y="37565"/>
                  </a:cubicBezTo>
                  <a:cubicBezTo>
                    <a:pt x="13622" y="37565"/>
                    <a:pt x="13205" y="37526"/>
                    <a:pt x="12787" y="37448"/>
                  </a:cubicBezTo>
                  <a:lnTo>
                    <a:pt x="19442" y="31402"/>
                  </a:lnTo>
                  <a:lnTo>
                    <a:pt x="19094" y="31011"/>
                  </a:lnTo>
                  <a:cubicBezTo>
                    <a:pt x="16963" y="32924"/>
                    <a:pt x="14831" y="34838"/>
                    <a:pt x="12613" y="36926"/>
                  </a:cubicBezTo>
                  <a:cubicBezTo>
                    <a:pt x="13480" y="32907"/>
                    <a:pt x="18416" y="28424"/>
                    <a:pt x="23055" y="28424"/>
                  </a:cubicBezTo>
                  <a:close/>
                  <a:moveTo>
                    <a:pt x="740" y="25791"/>
                  </a:moveTo>
                  <a:cubicBezTo>
                    <a:pt x="4393" y="26400"/>
                    <a:pt x="11265" y="34012"/>
                    <a:pt x="11221" y="37404"/>
                  </a:cubicBezTo>
                  <a:lnTo>
                    <a:pt x="11178" y="37404"/>
                  </a:lnTo>
                  <a:cubicBezTo>
                    <a:pt x="9960" y="36621"/>
                    <a:pt x="8742" y="35925"/>
                    <a:pt x="7742" y="35142"/>
                  </a:cubicBezTo>
                  <a:cubicBezTo>
                    <a:pt x="6698" y="34316"/>
                    <a:pt x="5785" y="33403"/>
                    <a:pt x="4698" y="32315"/>
                  </a:cubicBezTo>
                  <a:lnTo>
                    <a:pt x="4698" y="32315"/>
                  </a:lnTo>
                  <a:cubicBezTo>
                    <a:pt x="5306" y="33838"/>
                    <a:pt x="6568" y="35273"/>
                    <a:pt x="10830" y="37709"/>
                  </a:cubicBezTo>
                  <a:cubicBezTo>
                    <a:pt x="10529" y="37818"/>
                    <a:pt x="10193" y="37868"/>
                    <a:pt x="9837" y="37868"/>
                  </a:cubicBezTo>
                  <a:cubicBezTo>
                    <a:pt x="8498" y="37868"/>
                    <a:pt x="6875" y="37158"/>
                    <a:pt x="5741" y="36230"/>
                  </a:cubicBezTo>
                  <a:cubicBezTo>
                    <a:pt x="2697" y="33925"/>
                    <a:pt x="870" y="30402"/>
                    <a:pt x="653" y="26574"/>
                  </a:cubicBezTo>
                  <a:cubicBezTo>
                    <a:pt x="696" y="26313"/>
                    <a:pt x="696" y="26052"/>
                    <a:pt x="740" y="25791"/>
                  </a:cubicBezTo>
                  <a:close/>
                  <a:moveTo>
                    <a:pt x="27226" y="40776"/>
                  </a:moveTo>
                  <a:cubicBezTo>
                    <a:pt x="27428" y="40776"/>
                    <a:pt x="27632" y="40783"/>
                    <a:pt x="27836" y="40797"/>
                  </a:cubicBezTo>
                  <a:cubicBezTo>
                    <a:pt x="27836" y="45189"/>
                    <a:pt x="22134" y="50771"/>
                    <a:pt x="17702" y="50771"/>
                  </a:cubicBezTo>
                  <a:cubicBezTo>
                    <a:pt x="17571" y="50771"/>
                    <a:pt x="17440" y="50767"/>
                    <a:pt x="17311" y="50757"/>
                  </a:cubicBezTo>
                  <a:cubicBezTo>
                    <a:pt x="19746" y="48886"/>
                    <a:pt x="21834" y="46973"/>
                    <a:pt x="23226" y="44407"/>
                  </a:cubicBezTo>
                  <a:lnTo>
                    <a:pt x="23095" y="44189"/>
                  </a:lnTo>
                  <a:cubicBezTo>
                    <a:pt x="22878" y="44363"/>
                    <a:pt x="22573" y="44450"/>
                    <a:pt x="22486" y="44667"/>
                  </a:cubicBezTo>
                  <a:cubicBezTo>
                    <a:pt x="21181" y="46668"/>
                    <a:pt x="19529" y="48451"/>
                    <a:pt x="17615" y="49887"/>
                  </a:cubicBezTo>
                  <a:cubicBezTo>
                    <a:pt x="17485" y="49974"/>
                    <a:pt x="17354" y="50061"/>
                    <a:pt x="17180" y="50191"/>
                  </a:cubicBezTo>
                  <a:cubicBezTo>
                    <a:pt x="17138" y="45828"/>
                    <a:pt x="21710" y="40776"/>
                    <a:pt x="27226" y="40776"/>
                  </a:cubicBezTo>
                  <a:close/>
                  <a:moveTo>
                    <a:pt x="3045" y="42667"/>
                  </a:moveTo>
                  <a:lnTo>
                    <a:pt x="3045" y="42667"/>
                  </a:lnTo>
                  <a:cubicBezTo>
                    <a:pt x="8481" y="43493"/>
                    <a:pt x="12657" y="46233"/>
                    <a:pt x="16006" y="50409"/>
                  </a:cubicBezTo>
                  <a:lnTo>
                    <a:pt x="15875" y="50713"/>
                  </a:lnTo>
                  <a:cubicBezTo>
                    <a:pt x="14266" y="50191"/>
                    <a:pt x="12700" y="49582"/>
                    <a:pt x="11178" y="48886"/>
                  </a:cubicBezTo>
                  <a:cubicBezTo>
                    <a:pt x="9699" y="48016"/>
                    <a:pt x="8307" y="47103"/>
                    <a:pt x="6916" y="46103"/>
                  </a:cubicBezTo>
                  <a:lnTo>
                    <a:pt x="6916" y="46103"/>
                  </a:lnTo>
                  <a:cubicBezTo>
                    <a:pt x="7177" y="46929"/>
                    <a:pt x="8873" y="48451"/>
                    <a:pt x="10917" y="49365"/>
                  </a:cubicBezTo>
                  <a:cubicBezTo>
                    <a:pt x="12570" y="50104"/>
                    <a:pt x="14266" y="50670"/>
                    <a:pt x="15875" y="51322"/>
                  </a:cubicBezTo>
                  <a:cubicBezTo>
                    <a:pt x="14895" y="51714"/>
                    <a:pt x="13851" y="51902"/>
                    <a:pt x="12799" y="51902"/>
                  </a:cubicBezTo>
                  <a:cubicBezTo>
                    <a:pt x="8251" y="51902"/>
                    <a:pt x="3539" y="48389"/>
                    <a:pt x="3045" y="42667"/>
                  </a:cubicBezTo>
                  <a:close/>
                  <a:moveTo>
                    <a:pt x="24269" y="0"/>
                  </a:moveTo>
                  <a:cubicBezTo>
                    <a:pt x="24095" y="130"/>
                    <a:pt x="23921" y="217"/>
                    <a:pt x="23748" y="304"/>
                  </a:cubicBezTo>
                  <a:cubicBezTo>
                    <a:pt x="19746" y="1870"/>
                    <a:pt x="17311" y="4784"/>
                    <a:pt x="16571" y="9003"/>
                  </a:cubicBezTo>
                  <a:cubicBezTo>
                    <a:pt x="16441" y="9612"/>
                    <a:pt x="16528" y="10264"/>
                    <a:pt x="16267" y="10786"/>
                  </a:cubicBezTo>
                  <a:cubicBezTo>
                    <a:pt x="15658" y="12091"/>
                    <a:pt x="14918" y="13265"/>
                    <a:pt x="14223" y="14527"/>
                  </a:cubicBezTo>
                  <a:cubicBezTo>
                    <a:pt x="14136" y="14440"/>
                    <a:pt x="14092" y="14353"/>
                    <a:pt x="14049" y="14266"/>
                  </a:cubicBezTo>
                  <a:cubicBezTo>
                    <a:pt x="14005" y="14005"/>
                    <a:pt x="13962" y="13700"/>
                    <a:pt x="13962" y="13439"/>
                  </a:cubicBezTo>
                  <a:cubicBezTo>
                    <a:pt x="13744" y="10873"/>
                    <a:pt x="12396" y="8568"/>
                    <a:pt x="10265" y="7133"/>
                  </a:cubicBezTo>
                  <a:cubicBezTo>
                    <a:pt x="10015" y="6950"/>
                    <a:pt x="9797" y="6856"/>
                    <a:pt x="9616" y="6856"/>
                  </a:cubicBezTo>
                  <a:cubicBezTo>
                    <a:pt x="9324" y="6856"/>
                    <a:pt x="9127" y="7101"/>
                    <a:pt x="9047" y="7611"/>
                  </a:cubicBezTo>
                  <a:cubicBezTo>
                    <a:pt x="8829" y="8873"/>
                    <a:pt x="8786" y="10177"/>
                    <a:pt x="8873" y="11439"/>
                  </a:cubicBezTo>
                  <a:cubicBezTo>
                    <a:pt x="9134" y="14179"/>
                    <a:pt x="9873" y="16745"/>
                    <a:pt x="12613" y="18180"/>
                  </a:cubicBezTo>
                  <a:lnTo>
                    <a:pt x="10830" y="23443"/>
                  </a:lnTo>
                  <a:cubicBezTo>
                    <a:pt x="9830" y="19789"/>
                    <a:pt x="7394" y="16658"/>
                    <a:pt x="4089" y="14831"/>
                  </a:cubicBezTo>
                  <a:cubicBezTo>
                    <a:pt x="3741" y="15745"/>
                    <a:pt x="3567" y="16745"/>
                    <a:pt x="3567" y="17745"/>
                  </a:cubicBezTo>
                  <a:cubicBezTo>
                    <a:pt x="3654" y="19746"/>
                    <a:pt x="4350" y="21703"/>
                    <a:pt x="5567" y="23312"/>
                  </a:cubicBezTo>
                  <a:cubicBezTo>
                    <a:pt x="6706" y="24914"/>
                    <a:pt x="8089" y="26230"/>
                    <a:pt x="10193" y="26230"/>
                  </a:cubicBezTo>
                  <a:cubicBezTo>
                    <a:pt x="10260" y="26230"/>
                    <a:pt x="10327" y="26229"/>
                    <a:pt x="10395" y="26226"/>
                  </a:cubicBezTo>
                  <a:cubicBezTo>
                    <a:pt x="10482" y="28836"/>
                    <a:pt x="10569" y="31446"/>
                    <a:pt x="10656" y="33925"/>
                  </a:cubicBezTo>
                  <a:cubicBezTo>
                    <a:pt x="10613" y="33881"/>
                    <a:pt x="10569" y="33794"/>
                    <a:pt x="10482" y="33751"/>
                  </a:cubicBezTo>
                  <a:cubicBezTo>
                    <a:pt x="9177" y="32054"/>
                    <a:pt x="7916" y="30315"/>
                    <a:pt x="6481" y="28749"/>
                  </a:cubicBezTo>
                  <a:cubicBezTo>
                    <a:pt x="5002" y="27227"/>
                    <a:pt x="3262" y="26052"/>
                    <a:pt x="1349" y="25226"/>
                  </a:cubicBezTo>
                  <a:cubicBezTo>
                    <a:pt x="1120" y="25112"/>
                    <a:pt x="891" y="25031"/>
                    <a:pt x="681" y="25031"/>
                  </a:cubicBezTo>
                  <a:cubicBezTo>
                    <a:pt x="411" y="25031"/>
                    <a:pt x="171" y="25164"/>
                    <a:pt x="0" y="25530"/>
                  </a:cubicBezTo>
                  <a:lnTo>
                    <a:pt x="0" y="27357"/>
                  </a:lnTo>
                  <a:cubicBezTo>
                    <a:pt x="44" y="27488"/>
                    <a:pt x="131" y="27618"/>
                    <a:pt x="174" y="27749"/>
                  </a:cubicBezTo>
                  <a:cubicBezTo>
                    <a:pt x="392" y="29967"/>
                    <a:pt x="1218" y="32098"/>
                    <a:pt x="2610" y="33925"/>
                  </a:cubicBezTo>
                  <a:cubicBezTo>
                    <a:pt x="4524" y="36514"/>
                    <a:pt x="6859" y="38424"/>
                    <a:pt x="10062" y="38424"/>
                  </a:cubicBezTo>
                  <a:cubicBezTo>
                    <a:pt x="10571" y="38424"/>
                    <a:pt x="11102" y="38375"/>
                    <a:pt x="11656" y="38274"/>
                  </a:cubicBezTo>
                  <a:cubicBezTo>
                    <a:pt x="12831" y="41623"/>
                    <a:pt x="14005" y="44972"/>
                    <a:pt x="15266" y="48538"/>
                  </a:cubicBezTo>
                  <a:cubicBezTo>
                    <a:pt x="14918" y="48234"/>
                    <a:pt x="14744" y="48060"/>
                    <a:pt x="14614" y="47929"/>
                  </a:cubicBezTo>
                  <a:cubicBezTo>
                    <a:pt x="11961" y="45276"/>
                    <a:pt x="8655" y="43406"/>
                    <a:pt x="5045" y="42493"/>
                  </a:cubicBezTo>
                  <a:cubicBezTo>
                    <a:pt x="4350" y="42319"/>
                    <a:pt x="3654" y="42232"/>
                    <a:pt x="2914" y="42145"/>
                  </a:cubicBezTo>
                  <a:cubicBezTo>
                    <a:pt x="2878" y="42141"/>
                    <a:pt x="2844" y="42139"/>
                    <a:pt x="2812" y="42139"/>
                  </a:cubicBezTo>
                  <a:cubicBezTo>
                    <a:pt x="2452" y="42139"/>
                    <a:pt x="2313" y="42362"/>
                    <a:pt x="2392" y="42841"/>
                  </a:cubicBezTo>
                  <a:cubicBezTo>
                    <a:pt x="2827" y="46190"/>
                    <a:pt x="4263" y="48930"/>
                    <a:pt x="7090" y="50757"/>
                  </a:cubicBezTo>
                  <a:cubicBezTo>
                    <a:pt x="8754" y="51919"/>
                    <a:pt x="10708" y="52520"/>
                    <a:pt x="12677" y="52520"/>
                  </a:cubicBezTo>
                  <a:cubicBezTo>
                    <a:pt x="13949" y="52520"/>
                    <a:pt x="15229" y="52269"/>
                    <a:pt x="16441" y="51757"/>
                  </a:cubicBezTo>
                  <a:cubicBezTo>
                    <a:pt x="17006" y="54149"/>
                    <a:pt x="17832" y="56628"/>
                    <a:pt x="17658" y="59064"/>
                  </a:cubicBezTo>
                  <a:cubicBezTo>
                    <a:pt x="17441" y="61499"/>
                    <a:pt x="17006" y="63935"/>
                    <a:pt x="16702" y="66371"/>
                  </a:cubicBezTo>
                  <a:cubicBezTo>
                    <a:pt x="18746" y="61499"/>
                    <a:pt x="18702" y="56541"/>
                    <a:pt x="16963" y="51496"/>
                  </a:cubicBezTo>
                  <a:cubicBezTo>
                    <a:pt x="17528" y="51452"/>
                    <a:pt x="17963" y="51452"/>
                    <a:pt x="18398" y="51409"/>
                  </a:cubicBezTo>
                  <a:cubicBezTo>
                    <a:pt x="23487" y="50626"/>
                    <a:pt x="26227" y="47234"/>
                    <a:pt x="28053" y="42797"/>
                  </a:cubicBezTo>
                  <a:cubicBezTo>
                    <a:pt x="28314" y="42101"/>
                    <a:pt x="28532" y="41405"/>
                    <a:pt x="28793" y="40753"/>
                  </a:cubicBezTo>
                  <a:lnTo>
                    <a:pt x="28793" y="40318"/>
                  </a:lnTo>
                  <a:cubicBezTo>
                    <a:pt x="28271" y="40275"/>
                    <a:pt x="27749" y="40253"/>
                    <a:pt x="27227" y="40253"/>
                  </a:cubicBezTo>
                  <a:cubicBezTo>
                    <a:pt x="26705" y="40253"/>
                    <a:pt x="26183" y="40275"/>
                    <a:pt x="25661" y="40318"/>
                  </a:cubicBezTo>
                  <a:cubicBezTo>
                    <a:pt x="21921" y="40840"/>
                    <a:pt x="18746" y="43319"/>
                    <a:pt x="17354" y="46799"/>
                  </a:cubicBezTo>
                  <a:cubicBezTo>
                    <a:pt x="17006" y="47625"/>
                    <a:pt x="16702" y="48451"/>
                    <a:pt x="16310" y="49495"/>
                  </a:cubicBezTo>
                  <a:lnTo>
                    <a:pt x="12265" y="37926"/>
                  </a:lnTo>
                  <a:lnTo>
                    <a:pt x="12265" y="37926"/>
                  </a:lnTo>
                  <a:cubicBezTo>
                    <a:pt x="12857" y="38051"/>
                    <a:pt x="13424" y="38108"/>
                    <a:pt x="13969" y="38108"/>
                  </a:cubicBezTo>
                  <a:cubicBezTo>
                    <a:pt x="16467" y="38108"/>
                    <a:pt x="18506" y="36895"/>
                    <a:pt x="20399" y="35360"/>
                  </a:cubicBezTo>
                  <a:cubicBezTo>
                    <a:pt x="22704" y="33490"/>
                    <a:pt x="24400" y="31011"/>
                    <a:pt x="25270" y="28227"/>
                  </a:cubicBezTo>
                  <a:cubicBezTo>
                    <a:pt x="24498" y="27936"/>
                    <a:pt x="23692" y="27797"/>
                    <a:pt x="22872" y="27797"/>
                  </a:cubicBezTo>
                  <a:cubicBezTo>
                    <a:pt x="18792" y="27797"/>
                    <a:pt x="14358" y="31233"/>
                    <a:pt x="12004" y="36447"/>
                  </a:cubicBezTo>
                  <a:cubicBezTo>
                    <a:pt x="11048" y="33055"/>
                    <a:pt x="11004" y="29662"/>
                    <a:pt x="11178" y="26139"/>
                  </a:cubicBezTo>
                  <a:lnTo>
                    <a:pt x="11178" y="26139"/>
                  </a:lnTo>
                  <a:cubicBezTo>
                    <a:pt x="12101" y="26433"/>
                    <a:pt x="13064" y="26575"/>
                    <a:pt x="14033" y="26575"/>
                  </a:cubicBezTo>
                  <a:cubicBezTo>
                    <a:pt x="15075" y="26575"/>
                    <a:pt x="16123" y="26411"/>
                    <a:pt x="17137" y="26096"/>
                  </a:cubicBezTo>
                  <a:cubicBezTo>
                    <a:pt x="19442" y="25400"/>
                    <a:pt x="21486" y="24182"/>
                    <a:pt x="22834" y="21964"/>
                  </a:cubicBezTo>
                  <a:cubicBezTo>
                    <a:pt x="23530" y="20877"/>
                    <a:pt x="23400" y="20442"/>
                    <a:pt x="22095" y="20137"/>
                  </a:cubicBezTo>
                  <a:cubicBezTo>
                    <a:pt x="21338" y="19944"/>
                    <a:pt x="20567" y="19850"/>
                    <a:pt x="19800" y="19850"/>
                  </a:cubicBezTo>
                  <a:cubicBezTo>
                    <a:pt x="18669" y="19850"/>
                    <a:pt x="17546" y="20053"/>
                    <a:pt x="16484" y="20442"/>
                  </a:cubicBezTo>
                  <a:cubicBezTo>
                    <a:pt x="14483" y="21138"/>
                    <a:pt x="12744" y="22399"/>
                    <a:pt x="11439" y="24095"/>
                  </a:cubicBezTo>
                  <a:cubicBezTo>
                    <a:pt x="11569" y="23486"/>
                    <a:pt x="11613" y="23095"/>
                    <a:pt x="11743" y="22747"/>
                  </a:cubicBezTo>
                  <a:cubicBezTo>
                    <a:pt x="12091" y="21660"/>
                    <a:pt x="12439" y="20572"/>
                    <a:pt x="12831" y="19485"/>
                  </a:cubicBezTo>
                  <a:cubicBezTo>
                    <a:pt x="13202" y="18438"/>
                    <a:pt x="13311" y="18230"/>
                    <a:pt x="14013" y="18230"/>
                  </a:cubicBezTo>
                  <a:cubicBezTo>
                    <a:pt x="14215" y="18230"/>
                    <a:pt x="14467" y="18248"/>
                    <a:pt x="14788" y="18267"/>
                  </a:cubicBezTo>
                  <a:cubicBezTo>
                    <a:pt x="15057" y="18286"/>
                    <a:pt x="15326" y="18295"/>
                    <a:pt x="15595" y="18295"/>
                  </a:cubicBezTo>
                  <a:cubicBezTo>
                    <a:pt x="19048" y="18295"/>
                    <a:pt x="22351" y="16749"/>
                    <a:pt x="24530" y="14005"/>
                  </a:cubicBezTo>
                  <a:cubicBezTo>
                    <a:pt x="25096" y="13352"/>
                    <a:pt x="25009" y="13135"/>
                    <a:pt x="24095" y="12917"/>
                  </a:cubicBezTo>
                  <a:cubicBezTo>
                    <a:pt x="23379" y="12760"/>
                    <a:pt x="22656" y="12680"/>
                    <a:pt x="21936" y="12680"/>
                  </a:cubicBezTo>
                  <a:cubicBezTo>
                    <a:pt x="20866" y="12680"/>
                    <a:pt x="19804" y="12858"/>
                    <a:pt x="18789" y="13222"/>
                  </a:cubicBezTo>
                  <a:cubicBezTo>
                    <a:pt x="17398" y="13700"/>
                    <a:pt x="16136" y="14440"/>
                    <a:pt x="14744" y="15092"/>
                  </a:cubicBezTo>
                  <a:cubicBezTo>
                    <a:pt x="15049" y="14396"/>
                    <a:pt x="15353" y="13744"/>
                    <a:pt x="15658" y="13091"/>
                  </a:cubicBezTo>
                  <a:cubicBezTo>
                    <a:pt x="16267" y="11700"/>
                    <a:pt x="17398" y="10612"/>
                    <a:pt x="18833" y="10090"/>
                  </a:cubicBezTo>
                  <a:cubicBezTo>
                    <a:pt x="22182" y="8786"/>
                    <a:pt x="24095" y="5915"/>
                    <a:pt x="25052" y="2479"/>
                  </a:cubicBezTo>
                  <a:cubicBezTo>
                    <a:pt x="25270" y="1696"/>
                    <a:pt x="25052" y="826"/>
                    <a:pt x="25052" y="0"/>
                  </a:cubicBezTo>
                  <a:close/>
                </a:path>
              </a:pathLst>
            </a:custGeom>
            <a:solidFill>
              <a:srgbClr val="153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841" name="Google Shape;841;p58"/>
            <p:cNvPicPr preferRelativeResize="0"/>
            <p:nvPr/>
          </p:nvPicPr>
          <p:blipFill>
            <a:blip r:embed="rId4">
              <a:alphaModFix amt="84000"/>
            </a:blip>
            <a:stretch>
              <a:fillRect/>
            </a:stretch>
          </p:blipFill>
          <p:spPr>
            <a:xfrm>
              <a:off x="7363651" y="2853946"/>
              <a:ext cx="1057967" cy="56204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42" name="Google Shape;842;p58"/>
          <p:cNvGrpSpPr/>
          <p:nvPr/>
        </p:nvGrpSpPr>
        <p:grpSpPr>
          <a:xfrm>
            <a:off x="1076247" y="2819155"/>
            <a:ext cx="1797355" cy="1767655"/>
            <a:chOff x="1076247" y="2819155"/>
            <a:chExt cx="1797355" cy="1767655"/>
          </a:xfrm>
        </p:grpSpPr>
        <p:sp>
          <p:nvSpPr>
            <p:cNvPr id="843" name="Google Shape;843;p58"/>
            <p:cNvSpPr/>
            <p:nvPr/>
          </p:nvSpPr>
          <p:spPr>
            <a:xfrm flipH="1">
              <a:off x="1216271" y="2819155"/>
              <a:ext cx="615316" cy="1205860"/>
            </a:xfrm>
            <a:custGeom>
              <a:avLst/>
              <a:gdLst/>
              <a:ahLst/>
              <a:cxnLst/>
              <a:rect l="l" t="t" r="r" b="b"/>
              <a:pathLst>
                <a:path w="34578" h="67764" extrusionOk="0">
                  <a:moveTo>
                    <a:pt x="15128" y="1103"/>
                  </a:moveTo>
                  <a:lnTo>
                    <a:pt x="15128" y="1103"/>
                  </a:lnTo>
                  <a:cubicBezTo>
                    <a:pt x="18140" y="6001"/>
                    <a:pt x="18486" y="11330"/>
                    <a:pt x="18659" y="16659"/>
                  </a:cubicBezTo>
                  <a:cubicBezTo>
                    <a:pt x="15666" y="15184"/>
                    <a:pt x="14144" y="8517"/>
                    <a:pt x="15128" y="1103"/>
                  </a:cubicBezTo>
                  <a:close/>
                  <a:moveTo>
                    <a:pt x="33047" y="9362"/>
                  </a:moveTo>
                  <a:cubicBezTo>
                    <a:pt x="29569" y="13704"/>
                    <a:pt x="25092" y="15833"/>
                    <a:pt x="20138" y="17094"/>
                  </a:cubicBezTo>
                  <a:cubicBezTo>
                    <a:pt x="23303" y="12758"/>
                    <a:pt x="27635" y="10410"/>
                    <a:pt x="33047" y="9362"/>
                  </a:cubicBezTo>
                  <a:close/>
                  <a:moveTo>
                    <a:pt x="9713" y="16605"/>
                  </a:moveTo>
                  <a:cubicBezTo>
                    <a:pt x="12748" y="16605"/>
                    <a:pt x="16093" y="17524"/>
                    <a:pt x="18224" y="19399"/>
                  </a:cubicBezTo>
                  <a:cubicBezTo>
                    <a:pt x="17558" y="19581"/>
                    <a:pt x="16542" y="19663"/>
                    <a:pt x="15349" y="19663"/>
                  </a:cubicBezTo>
                  <a:cubicBezTo>
                    <a:pt x="11710" y="19663"/>
                    <a:pt x="6424" y="18903"/>
                    <a:pt x="4393" y="17920"/>
                  </a:cubicBezTo>
                  <a:lnTo>
                    <a:pt x="4350" y="17920"/>
                  </a:lnTo>
                  <a:cubicBezTo>
                    <a:pt x="5650" y="17047"/>
                    <a:pt x="7607" y="16605"/>
                    <a:pt x="9713" y="16605"/>
                  </a:cubicBezTo>
                  <a:close/>
                  <a:moveTo>
                    <a:pt x="33881" y="15616"/>
                  </a:moveTo>
                  <a:cubicBezTo>
                    <a:pt x="30314" y="19834"/>
                    <a:pt x="26139" y="22661"/>
                    <a:pt x="20747" y="23400"/>
                  </a:cubicBezTo>
                  <a:cubicBezTo>
                    <a:pt x="24304" y="19582"/>
                    <a:pt x="27905" y="15808"/>
                    <a:pt x="33881" y="15616"/>
                  </a:cubicBezTo>
                  <a:close/>
                  <a:moveTo>
                    <a:pt x="10087" y="22963"/>
                  </a:moveTo>
                  <a:cubicBezTo>
                    <a:pt x="13093" y="22963"/>
                    <a:pt x="16302" y="23780"/>
                    <a:pt x="18746" y="25444"/>
                  </a:cubicBezTo>
                  <a:cubicBezTo>
                    <a:pt x="15403" y="26144"/>
                    <a:pt x="12154" y="26797"/>
                    <a:pt x="8923" y="26797"/>
                  </a:cubicBezTo>
                  <a:cubicBezTo>
                    <a:pt x="6730" y="26797"/>
                    <a:pt x="4547" y="26496"/>
                    <a:pt x="2349" y="25705"/>
                  </a:cubicBezTo>
                  <a:cubicBezTo>
                    <a:pt x="3919" y="23889"/>
                    <a:pt x="6888" y="22963"/>
                    <a:pt x="10087" y="22963"/>
                  </a:cubicBezTo>
                  <a:close/>
                  <a:moveTo>
                    <a:pt x="21167" y="24349"/>
                  </a:moveTo>
                  <a:cubicBezTo>
                    <a:pt x="24966" y="24349"/>
                    <a:pt x="31487" y="27619"/>
                    <a:pt x="32664" y="30055"/>
                  </a:cubicBezTo>
                  <a:lnTo>
                    <a:pt x="32620" y="30055"/>
                  </a:lnTo>
                  <a:cubicBezTo>
                    <a:pt x="27662" y="29968"/>
                    <a:pt x="23791" y="27749"/>
                    <a:pt x="20399" y="24400"/>
                  </a:cubicBezTo>
                  <a:cubicBezTo>
                    <a:pt x="20639" y="24366"/>
                    <a:pt x="20896" y="24349"/>
                    <a:pt x="21167" y="24349"/>
                  </a:cubicBezTo>
                  <a:close/>
                  <a:moveTo>
                    <a:pt x="8720" y="30959"/>
                  </a:moveTo>
                  <a:cubicBezTo>
                    <a:pt x="12026" y="30959"/>
                    <a:pt x="15126" y="31783"/>
                    <a:pt x="17963" y="34317"/>
                  </a:cubicBezTo>
                  <a:lnTo>
                    <a:pt x="17920" y="34317"/>
                  </a:lnTo>
                  <a:cubicBezTo>
                    <a:pt x="17153" y="34461"/>
                    <a:pt x="16421" y="34529"/>
                    <a:pt x="15718" y="34529"/>
                  </a:cubicBezTo>
                  <a:cubicBezTo>
                    <a:pt x="12395" y="34529"/>
                    <a:pt x="9733" y="33022"/>
                    <a:pt x="7220" y="31011"/>
                  </a:cubicBezTo>
                  <a:cubicBezTo>
                    <a:pt x="7725" y="30977"/>
                    <a:pt x="8225" y="30959"/>
                    <a:pt x="8720" y="30959"/>
                  </a:cubicBezTo>
                  <a:close/>
                  <a:moveTo>
                    <a:pt x="28438" y="33283"/>
                  </a:moveTo>
                  <a:cubicBezTo>
                    <a:pt x="29523" y="33283"/>
                    <a:pt x="30551" y="33427"/>
                    <a:pt x="31446" y="33751"/>
                  </a:cubicBezTo>
                  <a:lnTo>
                    <a:pt x="31403" y="33751"/>
                  </a:lnTo>
                  <a:cubicBezTo>
                    <a:pt x="27858" y="35839"/>
                    <a:pt x="23778" y="36963"/>
                    <a:pt x="19680" y="36963"/>
                  </a:cubicBezTo>
                  <a:cubicBezTo>
                    <a:pt x="19253" y="36963"/>
                    <a:pt x="18825" y="36951"/>
                    <a:pt x="18398" y="36926"/>
                  </a:cubicBezTo>
                  <a:cubicBezTo>
                    <a:pt x="20350" y="34974"/>
                    <a:pt x="24725" y="33283"/>
                    <a:pt x="28438" y="33283"/>
                  </a:cubicBezTo>
                  <a:close/>
                  <a:moveTo>
                    <a:pt x="1131" y="34317"/>
                  </a:moveTo>
                  <a:lnTo>
                    <a:pt x="1131" y="34317"/>
                  </a:lnTo>
                  <a:cubicBezTo>
                    <a:pt x="6525" y="35578"/>
                    <a:pt x="11265" y="38101"/>
                    <a:pt x="15876" y="41015"/>
                  </a:cubicBezTo>
                  <a:cubicBezTo>
                    <a:pt x="15104" y="41393"/>
                    <a:pt x="14209" y="41564"/>
                    <a:pt x="13245" y="41564"/>
                  </a:cubicBezTo>
                  <a:cubicBezTo>
                    <a:pt x="8884" y="41564"/>
                    <a:pt x="3126" y="38057"/>
                    <a:pt x="1131" y="34317"/>
                  </a:cubicBezTo>
                  <a:close/>
                  <a:moveTo>
                    <a:pt x="28704" y="39238"/>
                  </a:moveTo>
                  <a:cubicBezTo>
                    <a:pt x="30267" y="39238"/>
                    <a:pt x="31678" y="39501"/>
                    <a:pt x="32838" y="40014"/>
                  </a:cubicBezTo>
                  <a:cubicBezTo>
                    <a:pt x="29922" y="42192"/>
                    <a:pt x="23262" y="43831"/>
                    <a:pt x="19135" y="43831"/>
                  </a:cubicBezTo>
                  <a:cubicBezTo>
                    <a:pt x="18152" y="43831"/>
                    <a:pt x="17313" y="43738"/>
                    <a:pt x="16702" y="43537"/>
                  </a:cubicBezTo>
                  <a:cubicBezTo>
                    <a:pt x="20704" y="40627"/>
                    <a:pt x="25107" y="39238"/>
                    <a:pt x="28704" y="39238"/>
                  </a:cubicBezTo>
                  <a:close/>
                  <a:moveTo>
                    <a:pt x="3610" y="42450"/>
                  </a:moveTo>
                  <a:cubicBezTo>
                    <a:pt x="5959" y="42755"/>
                    <a:pt x="12744" y="46538"/>
                    <a:pt x="14658" y="49844"/>
                  </a:cubicBezTo>
                  <a:cubicBezTo>
                    <a:pt x="14543" y="49848"/>
                    <a:pt x="14427" y="49851"/>
                    <a:pt x="14312" y="49851"/>
                  </a:cubicBezTo>
                  <a:cubicBezTo>
                    <a:pt x="10021" y="49851"/>
                    <a:pt x="5516" y="46728"/>
                    <a:pt x="3610" y="42450"/>
                  </a:cubicBezTo>
                  <a:close/>
                  <a:moveTo>
                    <a:pt x="13038" y="50254"/>
                  </a:moveTo>
                  <a:cubicBezTo>
                    <a:pt x="13976" y="50254"/>
                    <a:pt x="14580" y="50574"/>
                    <a:pt x="14614" y="51192"/>
                  </a:cubicBezTo>
                  <a:lnTo>
                    <a:pt x="12222" y="50322"/>
                  </a:lnTo>
                  <a:cubicBezTo>
                    <a:pt x="12515" y="50277"/>
                    <a:pt x="12788" y="50254"/>
                    <a:pt x="13038" y="50254"/>
                  </a:cubicBezTo>
                  <a:close/>
                  <a:moveTo>
                    <a:pt x="27572" y="46262"/>
                  </a:moveTo>
                  <a:cubicBezTo>
                    <a:pt x="28271" y="46262"/>
                    <a:pt x="28983" y="46297"/>
                    <a:pt x="29706" y="46364"/>
                  </a:cubicBezTo>
                  <a:cubicBezTo>
                    <a:pt x="26041" y="49374"/>
                    <a:pt x="22067" y="51562"/>
                    <a:pt x="17269" y="51562"/>
                  </a:cubicBezTo>
                  <a:cubicBezTo>
                    <a:pt x="16659" y="51562"/>
                    <a:pt x="16035" y="51527"/>
                    <a:pt x="15397" y="51453"/>
                  </a:cubicBezTo>
                  <a:cubicBezTo>
                    <a:pt x="18765" y="47820"/>
                    <a:pt x="22890" y="46262"/>
                    <a:pt x="27572" y="46262"/>
                  </a:cubicBezTo>
                  <a:close/>
                  <a:moveTo>
                    <a:pt x="5795" y="50000"/>
                  </a:moveTo>
                  <a:cubicBezTo>
                    <a:pt x="8729" y="50000"/>
                    <a:pt x="11603" y="50491"/>
                    <a:pt x="14440" y="51671"/>
                  </a:cubicBezTo>
                  <a:cubicBezTo>
                    <a:pt x="13066" y="53103"/>
                    <a:pt x="10855" y="53829"/>
                    <a:pt x="8548" y="53829"/>
                  </a:cubicBezTo>
                  <a:cubicBezTo>
                    <a:pt x="5674" y="53829"/>
                    <a:pt x="2651" y="52702"/>
                    <a:pt x="914" y="50409"/>
                  </a:cubicBezTo>
                  <a:cubicBezTo>
                    <a:pt x="2561" y="50148"/>
                    <a:pt x="4187" y="50000"/>
                    <a:pt x="5795" y="50000"/>
                  </a:cubicBezTo>
                  <a:close/>
                  <a:moveTo>
                    <a:pt x="15267" y="1"/>
                  </a:moveTo>
                  <a:lnTo>
                    <a:pt x="14875" y="88"/>
                  </a:lnTo>
                  <a:cubicBezTo>
                    <a:pt x="13962" y="3045"/>
                    <a:pt x="13788" y="6177"/>
                    <a:pt x="14310" y="9178"/>
                  </a:cubicBezTo>
                  <a:cubicBezTo>
                    <a:pt x="14788" y="12092"/>
                    <a:pt x="15745" y="14832"/>
                    <a:pt x="17833" y="17007"/>
                  </a:cubicBezTo>
                  <a:cubicBezTo>
                    <a:pt x="18311" y="17616"/>
                    <a:pt x="18746" y="18268"/>
                    <a:pt x="19138" y="18964"/>
                  </a:cubicBezTo>
                  <a:lnTo>
                    <a:pt x="18833" y="19181"/>
                  </a:lnTo>
                  <a:cubicBezTo>
                    <a:pt x="18572" y="18964"/>
                    <a:pt x="18355" y="18790"/>
                    <a:pt x="18094" y="18616"/>
                  </a:cubicBezTo>
                  <a:cubicBezTo>
                    <a:pt x="15487" y="16948"/>
                    <a:pt x="12787" y="16029"/>
                    <a:pt x="10002" y="16029"/>
                  </a:cubicBezTo>
                  <a:cubicBezTo>
                    <a:pt x="8140" y="16029"/>
                    <a:pt x="6241" y="16440"/>
                    <a:pt x="4306" y="17311"/>
                  </a:cubicBezTo>
                  <a:cubicBezTo>
                    <a:pt x="4045" y="17485"/>
                    <a:pt x="3784" y="17703"/>
                    <a:pt x="3567" y="17920"/>
                  </a:cubicBezTo>
                  <a:cubicBezTo>
                    <a:pt x="3828" y="18137"/>
                    <a:pt x="4089" y="18485"/>
                    <a:pt x="4393" y="18572"/>
                  </a:cubicBezTo>
                  <a:cubicBezTo>
                    <a:pt x="5568" y="18964"/>
                    <a:pt x="6785" y="19268"/>
                    <a:pt x="8003" y="19486"/>
                  </a:cubicBezTo>
                  <a:cubicBezTo>
                    <a:pt x="10443" y="19956"/>
                    <a:pt x="12862" y="20446"/>
                    <a:pt x="15356" y="20446"/>
                  </a:cubicBezTo>
                  <a:cubicBezTo>
                    <a:pt x="16552" y="20446"/>
                    <a:pt x="17766" y="20333"/>
                    <a:pt x="19007" y="20051"/>
                  </a:cubicBezTo>
                  <a:lnTo>
                    <a:pt x="19007" y="24966"/>
                  </a:lnTo>
                  <a:cubicBezTo>
                    <a:pt x="16117" y="23349"/>
                    <a:pt x="13228" y="22394"/>
                    <a:pt x="10338" y="22394"/>
                  </a:cubicBezTo>
                  <a:cubicBezTo>
                    <a:pt x="7400" y="22394"/>
                    <a:pt x="4461" y="23381"/>
                    <a:pt x="1523" y="25662"/>
                  </a:cubicBezTo>
                  <a:cubicBezTo>
                    <a:pt x="2132" y="25966"/>
                    <a:pt x="2567" y="26227"/>
                    <a:pt x="3002" y="26445"/>
                  </a:cubicBezTo>
                  <a:cubicBezTo>
                    <a:pt x="4800" y="27254"/>
                    <a:pt x="6634" y="27506"/>
                    <a:pt x="8479" y="27506"/>
                  </a:cubicBezTo>
                  <a:cubicBezTo>
                    <a:pt x="10202" y="27506"/>
                    <a:pt x="11935" y="27286"/>
                    <a:pt x="13657" y="27097"/>
                  </a:cubicBezTo>
                  <a:cubicBezTo>
                    <a:pt x="15484" y="26923"/>
                    <a:pt x="17224" y="26488"/>
                    <a:pt x="19138" y="26140"/>
                  </a:cubicBezTo>
                  <a:lnTo>
                    <a:pt x="19138" y="26140"/>
                  </a:lnTo>
                  <a:cubicBezTo>
                    <a:pt x="18790" y="28663"/>
                    <a:pt x="18442" y="31142"/>
                    <a:pt x="18050" y="33751"/>
                  </a:cubicBezTo>
                  <a:cubicBezTo>
                    <a:pt x="15133" y="31368"/>
                    <a:pt x="12042" y="30498"/>
                    <a:pt x="8585" y="30498"/>
                  </a:cubicBezTo>
                  <a:cubicBezTo>
                    <a:pt x="7816" y="30498"/>
                    <a:pt x="7028" y="30541"/>
                    <a:pt x="6220" y="30620"/>
                  </a:cubicBezTo>
                  <a:cubicBezTo>
                    <a:pt x="6438" y="31055"/>
                    <a:pt x="6742" y="31446"/>
                    <a:pt x="7046" y="31838"/>
                  </a:cubicBezTo>
                  <a:cubicBezTo>
                    <a:pt x="9308" y="33578"/>
                    <a:pt x="11744" y="34839"/>
                    <a:pt x="14614" y="35100"/>
                  </a:cubicBezTo>
                  <a:cubicBezTo>
                    <a:pt x="14933" y="35114"/>
                    <a:pt x="15257" y="35119"/>
                    <a:pt x="15586" y="35119"/>
                  </a:cubicBezTo>
                  <a:cubicBezTo>
                    <a:pt x="16243" y="35119"/>
                    <a:pt x="16919" y="35100"/>
                    <a:pt x="17615" y="35100"/>
                  </a:cubicBezTo>
                  <a:cubicBezTo>
                    <a:pt x="17137" y="36970"/>
                    <a:pt x="16658" y="38753"/>
                    <a:pt x="16180" y="40623"/>
                  </a:cubicBezTo>
                  <a:cubicBezTo>
                    <a:pt x="11265" y="37579"/>
                    <a:pt x="6264" y="34839"/>
                    <a:pt x="305" y="33751"/>
                  </a:cubicBezTo>
                  <a:lnTo>
                    <a:pt x="305" y="33751"/>
                  </a:lnTo>
                  <a:cubicBezTo>
                    <a:pt x="783" y="35230"/>
                    <a:pt x="1697" y="36579"/>
                    <a:pt x="2915" y="37535"/>
                  </a:cubicBezTo>
                  <a:cubicBezTo>
                    <a:pt x="5917" y="40149"/>
                    <a:pt x="9150" y="42132"/>
                    <a:pt x="13007" y="42132"/>
                  </a:cubicBezTo>
                  <a:cubicBezTo>
                    <a:pt x="13899" y="42132"/>
                    <a:pt x="14825" y="42026"/>
                    <a:pt x="15789" y="41798"/>
                  </a:cubicBezTo>
                  <a:lnTo>
                    <a:pt x="15789" y="41798"/>
                  </a:lnTo>
                  <a:cubicBezTo>
                    <a:pt x="15397" y="44146"/>
                    <a:pt x="15006" y="46451"/>
                    <a:pt x="14614" y="48800"/>
                  </a:cubicBezTo>
                  <a:cubicBezTo>
                    <a:pt x="11439" y="45321"/>
                    <a:pt x="7307" y="42842"/>
                    <a:pt x="2741" y="41711"/>
                  </a:cubicBezTo>
                  <a:lnTo>
                    <a:pt x="2741" y="41711"/>
                  </a:lnTo>
                  <a:cubicBezTo>
                    <a:pt x="4437" y="45538"/>
                    <a:pt x="6829" y="48539"/>
                    <a:pt x="10961" y="49974"/>
                  </a:cubicBezTo>
                  <a:cubicBezTo>
                    <a:pt x="9083" y="49753"/>
                    <a:pt x="7227" y="49577"/>
                    <a:pt x="5377" y="49577"/>
                  </a:cubicBezTo>
                  <a:cubicBezTo>
                    <a:pt x="3585" y="49577"/>
                    <a:pt x="1798" y="49743"/>
                    <a:pt x="1" y="50192"/>
                  </a:cubicBezTo>
                  <a:cubicBezTo>
                    <a:pt x="1280" y="52409"/>
                    <a:pt x="4677" y="54441"/>
                    <a:pt x="8468" y="54441"/>
                  </a:cubicBezTo>
                  <a:cubicBezTo>
                    <a:pt x="10477" y="54441"/>
                    <a:pt x="12597" y="53870"/>
                    <a:pt x="14571" y="52454"/>
                  </a:cubicBezTo>
                  <a:lnTo>
                    <a:pt x="14832" y="54672"/>
                  </a:lnTo>
                  <a:cubicBezTo>
                    <a:pt x="15397" y="59238"/>
                    <a:pt x="17267" y="63283"/>
                    <a:pt x="19920" y="66980"/>
                  </a:cubicBezTo>
                  <a:cubicBezTo>
                    <a:pt x="20181" y="67285"/>
                    <a:pt x="20529" y="67546"/>
                    <a:pt x="20877" y="67763"/>
                  </a:cubicBezTo>
                  <a:cubicBezTo>
                    <a:pt x="16919" y="61587"/>
                    <a:pt x="14875" y="55933"/>
                    <a:pt x="15354" y="52236"/>
                  </a:cubicBezTo>
                  <a:lnTo>
                    <a:pt x="15354" y="52236"/>
                  </a:lnTo>
                  <a:cubicBezTo>
                    <a:pt x="15743" y="52275"/>
                    <a:pt x="16147" y="52294"/>
                    <a:pt x="16563" y="52294"/>
                  </a:cubicBezTo>
                  <a:cubicBezTo>
                    <a:pt x="21717" y="52294"/>
                    <a:pt x="28623" y="49394"/>
                    <a:pt x="30837" y="45973"/>
                  </a:cubicBezTo>
                  <a:cubicBezTo>
                    <a:pt x="29837" y="45756"/>
                    <a:pt x="28836" y="45625"/>
                    <a:pt x="27793" y="45538"/>
                  </a:cubicBezTo>
                  <a:cubicBezTo>
                    <a:pt x="23052" y="45756"/>
                    <a:pt x="18790" y="47060"/>
                    <a:pt x="15136" y="50801"/>
                  </a:cubicBezTo>
                  <a:cubicBezTo>
                    <a:pt x="15397" y="48452"/>
                    <a:pt x="15658" y="46321"/>
                    <a:pt x="15876" y="44494"/>
                  </a:cubicBezTo>
                  <a:cubicBezTo>
                    <a:pt x="18398" y="44320"/>
                    <a:pt x="20747" y="44320"/>
                    <a:pt x="23095" y="44059"/>
                  </a:cubicBezTo>
                  <a:cubicBezTo>
                    <a:pt x="26488" y="43624"/>
                    <a:pt x="29793" y="42537"/>
                    <a:pt x="32751" y="40797"/>
                  </a:cubicBezTo>
                  <a:cubicBezTo>
                    <a:pt x="33055" y="40536"/>
                    <a:pt x="33316" y="40275"/>
                    <a:pt x="33577" y="39971"/>
                  </a:cubicBezTo>
                  <a:cubicBezTo>
                    <a:pt x="33273" y="39710"/>
                    <a:pt x="32968" y="39493"/>
                    <a:pt x="32620" y="39319"/>
                  </a:cubicBezTo>
                  <a:cubicBezTo>
                    <a:pt x="31221" y="38885"/>
                    <a:pt x="29840" y="38688"/>
                    <a:pt x="28479" y="38688"/>
                  </a:cubicBezTo>
                  <a:cubicBezTo>
                    <a:pt x="26287" y="38688"/>
                    <a:pt x="24144" y="39199"/>
                    <a:pt x="22052" y="40058"/>
                  </a:cubicBezTo>
                  <a:cubicBezTo>
                    <a:pt x="20051" y="40884"/>
                    <a:pt x="18181" y="42015"/>
                    <a:pt x="16223" y="43059"/>
                  </a:cubicBezTo>
                  <a:cubicBezTo>
                    <a:pt x="16702" y="41276"/>
                    <a:pt x="17093" y="39493"/>
                    <a:pt x="17615" y="37666"/>
                  </a:cubicBezTo>
                  <a:cubicBezTo>
                    <a:pt x="17767" y="37438"/>
                    <a:pt x="18018" y="37310"/>
                    <a:pt x="18282" y="37310"/>
                  </a:cubicBezTo>
                  <a:cubicBezTo>
                    <a:pt x="18321" y="37310"/>
                    <a:pt x="18359" y="37312"/>
                    <a:pt x="18398" y="37318"/>
                  </a:cubicBezTo>
                  <a:cubicBezTo>
                    <a:pt x="19080" y="37457"/>
                    <a:pt x="19750" y="37515"/>
                    <a:pt x="20415" y="37515"/>
                  </a:cubicBezTo>
                  <a:cubicBezTo>
                    <a:pt x="22041" y="37515"/>
                    <a:pt x="23634" y="37166"/>
                    <a:pt x="25270" y="36796"/>
                  </a:cubicBezTo>
                  <a:cubicBezTo>
                    <a:pt x="27532" y="36274"/>
                    <a:pt x="29837" y="35709"/>
                    <a:pt x="31707" y="34143"/>
                  </a:cubicBezTo>
                  <a:cubicBezTo>
                    <a:pt x="32011" y="33882"/>
                    <a:pt x="32272" y="33578"/>
                    <a:pt x="32533" y="33230"/>
                  </a:cubicBezTo>
                  <a:cubicBezTo>
                    <a:pt x="31110" y="32882"/>
                    <a:pt x="29741" y="32719"/>
                    <a:pt x="28423" y="32719"/>
                  </a:cubicBezTo>
                  <a:cubicBezTo>
                    <a:pt x="24629" y="32719"/>
                    <a:pt x="21259" y="34068"/>
                    <a:pt x="18224" y="36231"/>
                  </a:cubicBezTo>
                  <a:cubicBezTo>
                    <a:pt x="18790" y="32490"/>
                    <a:pt x="19398" y="28619"/>
                    <a:pt x="20007" y="24792"/>
                  </a:cubicBezTo>
                  <a:cubicBezTo>
                    <a:pt x="23139" y="27923"/>
                    <a:pt x="26792" y="30229"/>
                    <a:pt x="31446" y="30576"/>
                  </a:cubicBezTo>
                  <a:cubicBezTo>
                    <a:pt x="31633" y="30588"/>
                    <a:pt x="31816" y="30594"/>
                    <a:pt x="31998" y="30594"/>
                  </a:cubicBezTo>
                  <a:cubicBezTo>
                    <a:pt x="32495" y="30594"/>
                    <a:pt x="32981" y="30553"/>
                    <a:pt x="33490" y="30489"/>
                  </a:cubicBezTo>
                  <a:lnTo>
                    <a:pt x="33534" y="30098"/>
                  </a:lnTo>
                  <a:cubicBezTo>
                    <a:pt x="30707" y="26401"/>
                    <a:pt x="26705" y="24661"/>
                    <a:pt x="22052" y="23835"/>
                  </a:cubicBezTo>
                  <a:cubicBezTo>
                    <a:pt x="27401" y="22400"/>
                    <a:pt x="31664" y="19747"/>
                    <a:pt x="34578" y="15180"/>
                  </a:cubicBezTo>
                  <a:cubicBezTo>
                    <a:pt x="34351" y="15169"/>
                    <a:pt x="34126" y="15164"/>
                    <a:pt x="33905" y="15164"/>
                  </a:cubicBezTo>
                  <a:cubicBezTo>
                    <a:pt x="27728" y="15164"/>
                    <a:pt x="23782" y="19198"/>
                    <a:pt x="19877" y="23313"/>
                  </a:cubicBezTo>
                  <a:cubicBezTo>
                    <a:pt x="19746" y="21443"/>
                    <a:pt x="19616" y="19616"/>
                    <a:pt x="19442" y="17789"/>
                  </a:cubicBezTo>
                  <a:cubicBezTo>
                    <a:pt x="22269" y="17485"/>
                    <a:pt x="24705" y="16311"/>
                    <a:pt x="27140" y="15049"/>
                  </a:cubicBezTo>
                  <a:cubicBezTo>
                    <a:pt x="29619" y="13788"/>
                    <a:pt x="31794" y="11918"/>
                    <a:pt x="33447" y="9656"/>
                  </a:cubicBezTo>
                  <a:cubicBezTo>
                    <a:pt x="33621" y="9439"/>
                    <a:pt x="33708" y="9178"/>
                    <a:pt x="33708" y="8917"/>
                  </a:cubicBezTo>
                  <a:cubicBezTo>
                    <a:pt x="33708" y="8878"/>
                    <a:pt x="33397" y="8736"/>
                    <a:pt x="33176" y="8736"/>
                  </a:cubicBezTo>
                  <a:cubicBezTo>
                    <a:pt x="33149" y="8736"/>
                    <a:pt x="33123" y="8738"/>
                    <a:pt x="33099" y="8743"/>
                  </a:cubicBezTo>
                  <a:cubicBezTo>
                    <a:pt x="28793" y="9526"/>
                    <a:pt x="24835" y="11092"/>
                    <a:pt x="21704" y="14223"/>
                  </a:cubicBezTo>
                  <a:cubicBezTo>
                    <a:pt x="20834" y="15093"/>
                    <a:pt x="20051" y="16006"/>
                    <a:pt x="19138" y="17007"/>
                  </a:cubicBezTo>
                  <a:cubicBezTo>
                    <a:pt x="19138" y="16224"/>
                    <a:pt x="19224" y="15615"/>
                    <a:pt x="19138" y="15006"/>
                  </a:cubicBezTo>
                  <a:cubicBezTo>
                    <a:pt x="18920" y="12701"/>
                    <a:pt x="18703" y="10439"/>
                    <a:pt x="18398" y="8134"/>
                  </a:cubicBezTo>
                  <a:cubicBezTo>
                    <a:pt x="18007" y="5176"/>
                    <a:pt x="16658" y="2567"/>
                    <a:pt x="15267" y="1"/>
                  </a:cubicBezTo>
                  <a:close/>
                </a:path>
              </a:pathLst>
            </a:custGeom>
            <a:solidFill>
              <a:srgbClr val="153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844" name="Google Shape;844;p58"/>
            <p:cNvPicPr preferRelativeResize="0"/>
            <p:nvPr/>
          </p:nvPicPr>
          <p:blipFill>
            <a:blip r:embed="rId5">
              <a:alphaModFix amt="80000"/>
            </a:blip>
            <a:stretch>
              <a:fillRect/>
            </a:stretch>
          </p:blipFill>
          <p:spPr>
            <a:xfrm rot="838613">
              <a:off x="1108312" y="3906585"/>
              <a:ext cx="1733224" cy="47798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85651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" y="83527"/>
            <a:ext cx="9020908" cy="499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62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đồng hồ 2 phú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3096" y="439615"/>
            <a:ext cx="7680081" cy="429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85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88" y="184636"/>
            <a:ext cx="8946174" cy="491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3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200" y="330290"/>
            <a:ext cx="5592600" cy="1255500"/>
          </a:xfrm>
        </p:spPr>
        <p:txBody>
          <a:bodyPr/>
          <a:lstStyle/>
          <a:p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H="1">
            <a:off x="1028155" y="1552757"/>
            <a:ext cx="7601493" cy="2487307"/>
          </a:xfrm>
        </p:spPr>
        <p:txBody>
          <a:bodyPr/>
          <a:lstStyle/>
          <a:p>
            <a:pPr marL="469900" indent="-342900" algn="just">
              <a:lnSpc>
                <a:spcPct val="150000"/>
              </a:lnSpc>
              <a:buAutoNum type="arabicPeriod"/>
            </a:pP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Hi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lang="en-GB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342900" algn="just">
              <a:lnSpc>
                <a:spcPct val="150000"/>
              </a:lnSpc>
              <a:buAutoNum type="arabicPeriod"/>
            </a:pP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Hi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endParaRPr lang="en-GB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342900" algn="just">
              <a:lnSpc>
                <a:spcPct val="150000"/>
              </a:lnSpc>
              <a:buAutoNum type="arabicPeriod"/>
            </a:pP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endParaRPr lang="en-GB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33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" name="Google Shape;397;p39"/>
          <p:cNvGrpSpPr/>
          <p:nvPr/>
        </p:nvGrpSpPr>
        <p:grpSpPr>
          <a:xfrm>
            <a:off x="155477" y="225911"/>
            <a:ext cx="8802369" cy="4672383"/>
            <a:chOff x="1361650" y="888900"/>
            <a:chExt cx="7059900" cy="3366000"/>
          </a:xfrm>
        </p:grpSpPr>
        <p:sp>
          <p:nvSpPr>
            <p:cNvPr id="398" name="Google Shape;398;p39"/>
            <p:cNvSpPr/>
            <p:nvPr/>
          </p:nvSpPr>
          <p:spPr>
            <a:xfrm>
              <a:off x="3713050" y="888900"/>
              <a:ext cx="4708500" cy="336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9"/>
            <p:cNvSpPr/>
            <p:nvPr/>
          </p:nvSpPr>
          <p:spPr>
            <a:xfrm rot="-5400000">
              <a:off x="2388743" y="-137683"/>
              <a:ext cx="3364980" cy="5419167"/>
            </a:xfrm>
            <a:custGeom>
              <a:avLst/>
              <a:gdLst/>
              <a:ahLst/>
              <a:cxnLst/>
              <a:rect l="l" t="t" r="r" b="b"/>
              <a:pathLst>
                <a:path w="61916" h="99672" extrusionOk="0">
                  <a:moveTo>
                    <a:pt x="6153" y="644"/>
                  </a:moveTo>
                  <a:cubicBezTo>
                    <a:pt x="6161" y="644"/>
                    <a:pt x="6169" y="644"/>
                    <a:pt x="6177" y="644"/>
                  </a:cubicBezTo>
                  <a:cubicBezTo>
                    <a:pt x="6249" y="644"/>
                    <a:pt x="6320" y="668"/>
                    <a:pt x="6392" y="668"/>
                  </a:cubicBezTo>
                  <a:lnTo>
                    <a:pt x="6416" y="668"/>
                  </a:lnTo>
                  <a:cubicBezTo>
                    <a:pt x="7602" y="988"/>
                    <a:pt x="7304" y="2682"/>
                    <a:pt x="6170" y="2682"/>
                  </a:cubicBezTo>
                  <a:cubicBezTo>
                    <a:pt x="6118" y="2682"/>
                    <a:pt x="6065" y="2679"/>
                    <a:pt x="6010" y="2672"/>
                  </a:cubicBezTo>
                  <a:cubicBezTo>
                    <a:pt x="4754" y="2506"/>
                    <a:pt x="4888" y="644"/>
                    <a:pt x="6153" y="644"/>
                  </a:cubicBezTo>
                  <a:close/>
                  <a:moveTo>
                    <a:pt x="16777" y="654"/>
                  </a:moveTo>
                  <a:cubicBezTo>
                    <a:pt x="17271" y="654"/>
                    <a:pt x="17721" y="986"/>
                    <a:pt x="17816" y="1503"/>
                  </a:cubicBezTo>
                  <a:cubicBezTo>
                    <a:pt x="17936" y="2123"/>
                    <a:pt x="17435" y="2719"/>
                    <a:pt x="16791" y="2719"/>
                  </a:cubicBezTo>
                  <a:cubicBezTo>
                    <a:pt x="16671" y="2719"/>
                    <a:pt x="16528" y="2696"/>
                    <a:pt x="16409" y="2648"/>
                  </a:cubicBezTo>
                  <a:cubicBezTo>
                    <a:pt x="16290" y="2576"/>
                    <a:pt x="16171" y="2505"/>
                    <a:pt x="16075" y="2385"/>
                  </a:cubicBezTo>
                  <a:lnTo>
                    <a:pt x="16075" y="2433"/>
                  </a:lnTo>
                  <a:cubicBezTo>
                    <a:pt x="15646" y="2028"/>
                    <a:pt x="15646" y="1336"/>
                    <a:pt x="16075" y="931"/>
                  </a:cubicBezTo>
                  <a:lnTo>
                    <a:pt x="16075" y="954"/>
                  </a:lnTo>
                  <a:lnTo>
                    <a:pt x="16075" y="1002"/>
                  </a:lnTo>
                  <a:cubicBezTo>
                    <a:pt x="16171" y="883"/>
                    <a:pt x="16290" y="811"/>
                    <a:pt x="16409" y="740"/>
                  </a:cubicBezTo>
                  <a:lnTo>
                    <a:pt x="16409" y="716"/>
                  </a:lnTo>
                  <a:cubicBezTo>
                    <a:pt x="16531" y="674"/>
                    <a:pt x="16656" y="654"/>
                    <a:pt x="16777" y="654"/>
                  </a:cubicBezTo>
                  <a:close/>
                  <a:moveTo>
                    <a:pt x="38065" y="644"/>
                  </a:moveTo>
                  <a:cubicBezTo>
                    <a:pt x="38113" y="644"/>
                    <a:pt x="38161" y="644"/>
                    <a:pt x="38208" y="668"/>
                  </a:cubicBezTo>
                  <a:cubicBezTo>
                    <a:pt x="39449" y="883"/>
                    <a:pt x="39282" y="2696"/>
                    <a:pt x="38041" y="2719"/>
                  </a:cubicBezTo>
                  <a:lnTo>
                    <a:pt x="37875" y="2719"/>
                  </a:lnTo>
                  <a:cubicBezTo>
                    <a:pt x="36706" y="2529"/>
                    <a:pt x="36706" y="859"/>
                    <a:pt x="37875" y="668"/>
                  </a:cubicBezTo>
                  <a:cubicBezTo>
                    <a:pt x="37922" y="668"/>
                    <a:pt x="37994" y="644"/>
                    <a:pt x="38065" y="644"/>
                  </a:cubicBezTo>
                  <a:close/>
                  <a:moveTo>
                    <a:pt x="45125" y="621"/>
                  </a:moveTo>
                  <a:lnTo>
                    <a:pt x="45125" y="644"/>
                  </a:lnTo>
                  <a:cubicBezTo>
                    <a:pt x="45244" y="644"/>
                    <a:pt x="45364" y="668"/>
                    <a:pt x="45483" y="716"/>
                  </a:cubicBezTo>
                  <a:cubicBezTo>
                    <a:pt x="46437" y="1074"/>
                    <a:pt x="46341" y="2457"/>
                    <a:pt x="45340" y="2696"/>
                  </a:cubicBezTo>
                  <a:lnTo>
                    <a:pt x="45316" y="2696"/>
                  </a:lnTo>
                  <a:cubicBezTo>
                    <a:pt x="45244" y="2696"/>
                    <a:pt x="45197" y="2719"/>
                    <a:pt x="45125" y="2719"/>
                  </a:cubicBezTo>
                  <a:cubicBezTo>
                    <a:pt x="43718" y="2719"/>
                    <a:pt x="43718" y="621"/>
                    <a:pt x="45125" y="621"/>
                  </a:cubicBezTo>
                  <a:close/>
                  <a:moveTo>
                    <a:pt x="52209" y="644"/>
                  </a:moveTo>
                  <a:cubicBezTo>
                    <a:pt x="52256" y="644"/>
                    <a:pt x="52328" y="668"/>
                    <a:pt x="52399" y="668"/>
                  </a:cubicBezTo>
                  <a:cubicBezTo>
                    <a:pt x="52519" y="692"/>
                    <a:pt x="52638" y="740"/>
                    <a:pt x="52757" y="811"/>
                  </a:cubicBezTo>
                  <a:cubicBezTo>
                    <a:pt x="53425" y="1217"/>
                    <a:pt x="53401" y="2218"/>
                    <a:pt x="52709" y="2600"/>
                  </a:cubicBezTo>
                  <a:cubicBezTo>
                    <a:pt x="52662" y="2624"/>
                    <a:pt x="52638" y="2624"/>
                    <a:pt x="52590" y="2648"/>
                  </a:cubicBezTo>
                  <a:cubicBezTo>
                    <a:pt x="52566" y="2648"/>
                    <a:pt x="52543" y="2648"/>
                    <a:pt x="52519" y="2672"/>
                  </a:cubicBezTo>
                  <a:cubicBezTo>
                    <a:pt x="52495" y="2696"/>
                    <a:pt x="52447" y="2696"/>
                    <a:pt x="52399" y="2719"/>
                  </a:cubicBezTo>
                  <a:lnTo>
                    <a:pt x="52185" y="2719"/>
                  </a:lnTo>
                  <a:cubicBezTo>
                    <a:pt x="50801" y="2719"/>
                    <a:pt x="50801" y="644"/>
                    <a:pt x="52185" y="644"/>
                  </a:cubicBezTo>
                  <a:close/>
                  <a:moveTo>
                    <a:pt x="41571" y="644"/>
                  </a:moveTo>
                  <a:cubicBezTo>
                    <a:pt x="42406" y="644"/>
                    <a:pt x="42907" y="1551"/>
                    <a:pt x="42454" y="2242"/>
                  </a:cubicBezTo>
                  <a:cubicBezTo>
                    <a:pt x="42253" y="2565"/>
                    <a:pt x="41918" y="2722"/>
                    <a:pt x="41583" y="2722"/>
                  </a:cubicBezTo>
                  <a:cubicBezTo>
                    <a:pt x="41201" y="2722"/>
                    <a:pt x="40819" y="2517"/>
                    <a:pt x="40641" y="2123"/>
                  </a:cubicBezTo>
                  <a:lnTo>
                    <a:pt x="40641" y="2099"/>
                  </a:lnTo>
                  <a:cubicBezTo>
                    <a:pt x="40593" y="1980"/>
                    <a:pt x="40570" y="1837"/>
                    <a:pt x="40570" y="1694"/>
                  </a:cubicBezTo>
                  <a:cubicBezTo>
                    <a:pt x="40570" y="1551"/>
                    <a:pt x="40593" y="1408"/>
                    <a:pt x="40641" y="1288"/>
                  </a:cubicBezTo>
                  <a:lnTo>
                    <a:pt x="40641" y="1241"/>
                  </a:lnTo>
                  <a:cubicBezTo>
                    <a:pt x="40808" y="883"/>
                    <a:pt x="41166" y="644"/>
                    <a:pt x="41571" y="644"/>
                  </a:cubicBezTo>
                  <a:close/>
                  <a:moveTo>
                    <a:pt x="2624" y="644"/>
                  </a:moveTo>
                  <a:cubicBezTo>
                    <a:pt x="3387" y="644"/>
                    <a:pt x="3888" y="1408"/>
                    <a:pt x="3601" y="2099"/>
                  </a:cubicBezTo>
                  <a:cubicBezTo>
                    <a:pt x="3418" y="2509"/>
                    <a:pt x="3033" y="2726"/>
                    <a:pt x="2641" y="2726"/>
                  </a:cubicBezTo>
                  <a:cubicBezTo>
                    <a:pt x="2371" y="2726"/>
                    <a:pt x="2098" y="2623"/>
                    <a:pt x="1884" y="2409"/>
                  </a:cubicBezTo>
                  <a:lnTo>
                    <a:pt x="1884" y="2338"/>
                  </a:lnTo>
                  <a:cubicBezTo>
                    <a:pt x="1741" y="2171"/>
                    <a:pt x="1646" y="1932"/>
                    <a:pt x="1646" y="1694"/>
                  </a:cubicBezTo>
                  <a:cubicBezTo>
                    <a:pt x="1646" y="1455"/>
                    <a:pt x="1717" y="1217"/>
                    <a:pt x="1884" y="1050"/>
                  </a:cubicBezTo>
                  <a:lnTo>
                    <a:pt x="1884" y="978"/>
                  </a:lnTo>
                  <a:cubicBezTo>
                    <a:pt x="2075" y="764"/>
                    <a:pt x="2337" y="644"/>
                    <a:pt x="2624" y="644"/>
                  </a:cubicBezTo>
                  <a:close/>
                  <a:moveTo>
                    <a:pt x="48655" y="644"/>
                  </a:moveTo>
                  <a:cubicBezTo>
                    <a:pt x="49394" y="644"/>
                    <a:pt x="49919" y="1408"/>
                    <a:pt x="49609" y="2099"/>
                  </a:cubicBezTo>
                  <a:cubicBezTo>
                    <a:pt x="49439" y="2509"/>
                    <a:pt x="49052" y="2726"/>
                    <a:pt x="48661" y="2726"/>
                  </a:cubicBezTo>
                  <a:cubicBezTo>
                    <a:pt x="48391" y="2726"/>
                    <a:pt x="48120" y="2623"/>
                    <a:pt x="47916" y="2409"/>
                  </a:cubicBezTo>
                  <a:cubicBezTo>
                    <a:pt x="47534" y="2004"/>
                    <a:pt x="47534" y="1384"/>
                    <a:pt x="47916" y="1002"/>
                  </a:cubicBezTo>
                  <a:cubicBezTo>
                    <a:pt x="48106" y="787"/>
                    <a:pt x="48369" y="668"/>
                    <a:pt x="48655" y="644"/>
                  </a:cubicBezTo>
                  <a:close/>
                  <a:moveTo>
                    <a:pt x="13261" y="644"/>
                  </a:moveTo>
                  <a:cubicBezTo>
                    <a:pt x="14167" y="644"/>
                    <a:pt x="14644" y="1765"/>
                    <a:pt x="14000" y="2409"/>
                  </a:cubicBezTo>
                  <a:cubicBezTo>
                    <a:pt x="13781" y="2629"/>
                    <a:pt x="13512" y="2727"/>
                    <a:pt x="13250" y="2727"/>
                  </a:cubicBezTo>
                  <a:cubicBezTo>
                    <a:pt x="12716" y="2727"/>
                    <a:pt x="12211" y="2318"/>
                    <a:pt x="12211" y="1694"/>
                  </a:cubicBezTo>
                  <a:cubicBezTo>
                    <a:pt x="12211" y="1121"/>
                    <a:pt x="12688" y="644"/>
                    <a:pt x="13261" y="644"/>
                  </a:cubicBezTo>
                  <a:close/>
                  <a:moveTo>
                    <a:pt x="20344" y="644"/>
                  </a:moveTo>
                  <a:cubicBezTo>
                    <a:pt x="21251" y="644"/>
                    <a:pt x="21728" y="1765"/>
                    <a:pt x="21060" y="2409"/>
                  </a:cubicBezTo>
                  <a:cubicBezTo>
                    <a:pt x="20848" y="2629"/>
                    <a:pt x="20585" y="2727"/>
                    <a:pt x="20326" y="2727"/>
                  </a:cubicBezTo>
                  <a:cubicBezTo>
                    <a:pt x="19800" y="2727"/>
                    <a:pt x="19295" y="2318"/>
                    <a:pt x="19295" y="1694"/>
                  </a:cubicBezTo>
                  <a:cubicBezTo>
                    <a:pt x="19295" y="1121"/>
                    <a:pt x="19748" y="644"/>
                    <a:pt x="20344" y="644"/>
                  </a:cubicBezTo>
                  <a:close/>
                  <a:moveTo>
                    <a:pt x="27428" y="644"/>
                  </a:moveTo>
                  <a:cubicBezTo>
                    <a:pt x="28334" y="644"/>
                    <a:pt x="28811" y="1765"/>
                    <a:pt x="28167" y="2409"/>
                  </a:cubicBezTo>
                  <a:cubicBezTo>
                    <a:pt x="27956" y="2629"/>
                    <a:pt x="27692" y="2727"/>
                    <a:pt x="27434" y="2727"/>
                  </a:cubicBezTo>
                  <a:cubicBezTo>
                    <a:pt x="26907" y="2727"/>
                    <a:pt x="26402" y="2318"/>
                    <a:pt x="26402" y="1694"/>
                  </a:cubicBezTo>
                  <a:cubicBezTo>
                    <a:pt x="26379" y="1121"/>
                    <a:pt x="26856" y="644"/>
                    <a:pt x="27428" y="644"/>
                  </a:cubicBezTo>
                  <a:close/>
                  <a:moveTo>
                    <a:pt x="34488" y="644"/>
                  </a:moveTo>
                  <a:cubicBezTo>
                    <a:pt x="35418" y="644"/>
                    <a:pt x="35895" y="1765"/>
                    <a:pt x="35227" y="2409"/>
                  </a:cubicBezTo>
                  <a:cubicBezTo>
                    <a:pt x="35015" y="2629"/>
                    <a:pt x="34752" y="2727"/>
                    <a:pt x="34494" y="2727"/>
                  </a:cubicBezTo>
                  <a:cubicBezTo>
                    <a:pt x="33967" y="2727"/>
                    <a:pt x="33462" y="2318"/>
                    <a:pt x="33462" y="1694"/>
                  </a:cubicBezTo>
                  <a:cubicBezTo>
                    <a:pt x="33462" y="1121"/>
                    <a:pt x="33915" y="644"/>
                    <a:pt x="34488" y="644"/>
                  </a:cubicBezTo>
                  <a:close/>
                  <a:moveTo>
                    <a:pt x="59268" y="644"/>
                  </a:moveTo>
                  <a:cubicBezTo>
                    <a:pt x="59411" y="644"/>
                    <a:pt x="59531" y="668"/>
                    <a:pt x="59674" y="740"/>
                  </a:cubicBezTo>
                  <a:cubicBezTo>
                    <a:pt x="59793" y="787"/>
                    <a:pt x="59912" y="859"/>
                    <a:pt x="60008" y="954"/>
                  </a:cubicBezTo>
                  <a:cubicBezTo>
                    <a:pt x="60413" y="1360"/>
                    <a:pt x="60413" y="2004"/>
                    <a:pt x="60008" y="2409"/>
                  </a:cubicBezTo>
                  <a:cubicBezTo>
                    <a:pt x="59912" y="2529"/>
                    <a:pt x="59793" y="2600"/>
                    <a:pt x="59674" y="2648"/>
                  </a:cubicBezTo>
                  <a:cubicBezTo>
                    <a:pt x="59539" y="2705"/>
                    <a:pt x="59401" y="2732"/>
                    <a:pt x="59268" y="2732"/>
                  </a:cubicBezTo>
                  <a:cubicBezTo>
                    <a:pt x="58788" y="2732"/>
                    <a:pt x="58355" y="2388"/>
                    <a:pt x="58243" y="1885"/>
                  </a:cubicBezTo>
                  <a:cubicBezTo>
                    <a:pt x="58126" y="1253"/>
                    <a:pt x="58605" y="668"/>
                    <a:pt x="59231" y="668"/>
                  </a:cubicBezTo>
                  <a:cubicBezTo>
                    <a:pt x="59243" y="668"/>
                    <a:pt x="59256" y="668"/>
                    <a:pt x="59268" y="668"/>
                  </a:cubicBezTo>
                  <a:lnTo>
                    <a:pt x="59268" y="644"/>
                  </a:lnTo>
                  <a:close/>
                  <a:moveTo>
                    <a:pt x="9707" y="644"/>
                  </a:moveTo>
                  <a:cubicBezTo>
                    <a:pt x="11114" y="644"/>
                    <a:pt x="11114" y="2743"/>
                    <a:pt x="9707" y="2743"/>
                  </a:cubicBezTo>
                  <a:cubicBezTo>
                    <a:pt x="9516" y="2743"/>
                    <a:pt x="9326" y="2672"/>
                    <a:pt x="9159" y="2576"/>
                  </a:cubicBezTo>
                  <a:lnTo>
                    <a:pt x="9159" y="2529"/>
                  </a:lnTo>
                  <a:cubicBezTo>
                    <a:pt x="8992" y="2409"/>
                    <a:pt x="8872" y="2266"/>
                    <a:pt x="8801" y="2075"/>
                  </a:cubicBezTo>
                  <a:lnTo>
                    <a:pt x="8801" y="2171"/>
                  </a:lnTo>
                  <a:cubicBezTo>
                    <a:pt x="8729" y="2028"/>
                    <a:pt x="8682" y="1861"/>
                    <a:pt x="8682" y="1694"/>
                  </a:cubicBezTo>
                  <a:cubicBezTo>
                    <a:pt x="8682" y="1527"/>
                    <a:pt x="8729" y="1360"/>
                    <a:pt x="8801" y="1217"/>
                  </a:cubicBezTo>
                  <a:lnTo>
                    <a:pt x="8801" y="1312"/>
                  </a:lnTo>
                  <a:cubicBezTo>
                    <a:pt x="8872" y="1121"/>
                    <a:pt x="8992" y="978"/>
                    <a:pt x="9159" y="859"/>
                  </a:cubicBezTo>
                  <a:lnTo>
                    <a:pt x="9159" y="811"/>
                  </a:lnTo>
                  <a:cubicBezTo>
                    <a:pt x="9326" y="716"/>
                    <a:pt x="9516" y="644"/>
                    <a:pt x="9707" y="644"/>
                  </a:cubicBezTo>
                  <a:close/>
                  <a:moveTo>
                    <a:pt x="23874" y="644"/>
                  </a:moveTo>
                  <a:cubicBezTo>
                    <a:pt x="25258" y="644"/>
                    <a:pt x="25258" y="2743"/>
                    <a:pt x="23874" y="2743"/>
                  </a:cubicBezTo>
                  <a:cubicBezTo>
                    <a:pt x="23803" y="2743"/>
                    <a:pt x="23755" y="2719"/>
                    <a:pt x="23683" y="2719"/>
                  </a:cubicBezTo>
                  <a:cubicBezTo>
                    <a:pt x="23564" y="2696"/>
                    <a:pt x="23445" y="2648"/>
                    <a:pt x="23326" y="2576"/>
                  </a:cubicBezTo>
                  <a:lnTo>
                    <a:pt x="23326" y="2600"/>
                  </a:lnTo>
                  <a:cubicBezTo>
                    <a:pt x="22682" y="2195"/>
                    <a:pt x="22682" y="1217"/>
                    <a:pt x="23326" y="835"/>
                  </a:cubicBezTo>
                  <a:cubicBezTo>
                    <a:pt x="23445" y="764"/>
                    <a:pt x="23564" y="692"/>
                    <a:pt x="23683" y="668"/>
                  </a:cubicBezTo>
                  <a:cubicBezTo>
                    <a:pt x="23755" y="668"/>
                    <a:pt x="23803" y="644"/>
                    <a:pt x="23874" y="644"/>
                  </a:cubicBezTo>
                  <a:close/>
                  <a:moveTo>
                    <a:pt x="30958" y="644"/>
                  </a:moveTo>
                  <a:cubicBezTo>
                    <a:pt x="32341" y="644"/>
                    <a:pt x="32341" y="2743"/>
                    <a:pt x="30958" y="2743"/>
                  </a:cubicBezTo>
                  <a:cubicBezTo>
                    <a:pt x="30839" y="2743"/>
                    <a:pt x="30719" y="2719"/>
                    <a:pt x="30600" y="2672"/>
                  </a:cubicBezTo>
                  <a:cubicBezTo>
                    <a:pt x="29694" y="2338"/>
                    <a:pt x="29694" y="1050"/>
                    <a:pt x="30600" y="716"/>
                  </a:cubicBezTo>
                  <a:cubicBezTo>
                    <a:pt x="30719" y="668"/>
                    <a:pt x="30839" y="644"/>
                    <a:pt x="30958" y="644"/>
                  </a:cubicBezTo>
                  <a:close/>
                  <a:moveTo>
                    <a:pt x="55739" y="664"/>
                  </a:moveTo>
                  <a:cubicBezTo>
                    <a:pt x="56178" y="664"/>
                    <a:pt x="56591" y="944"/>
                    <a:pt x="56740" y="1408"/>
                  </a:cubicBezTo>
                  <a:cubicBezTo>
                    <a:pt x="56931" y="2075"/>
                    <a:pt x="56430" y="2743"/>
                    <a:pt x="55738" y="2743"/>
                  </a:cubicBezTo>
                  <a:cubicBezTo>
                    <a:pt x="55548" y="2743"/>
                    <a:pt x="55333" y="2672"/>
                    <a:pt x="55166" y="2552"/>
                  </a:cubicBezTo>
                  <a:cubicBezTo>
                    <a:pt x="55095" y="2505"/>
                    <a:pt x="55047" y="2457"/>
                    <a:pt x="54975" y="2409"/>
                  </a:cubicBezTo>
                  <a:lnTo>
                    <a:pt x="54951" y="2362"/>
                  </a:lnTo>
                  <a:cubicBezTo>
                    <a:pt x="54904" y="2314"/>
                    <a:pt x="54880" y="2266"/>
                    <a:pt x="54832" y="2195"/>
                  </a:cubicBezTo>
                  <a:cubicBezTo>
                    <a:pt x="54665" y="1908"/>
                    <a:pt x="54665" y="1527"/>
                    <a:pt x="54832" y="1217"/>
                  </a:cubicBezTo>
                  <a:cubicBezTo>
                    <a:pt x="54904" y="1050"/>
                    <a:pt x="55023" y="931"/>
                    <a:pt x="55166" y="835"/>
                  </a:cubicBezTo>
                  <a:cubicBezTo>
                    <a:pt x="55348" y="718"/>
                    <a:pt x="55546" y="664"/>
                    <a:pt x="55739" y="664"/>
                  </a:cubicBezTo>
                  <a:close/>
                  <a:moveTo>
                    <a:pt x="0" y="0"/>
                  </a:moveTo>
                  <a:lnTo>
                    <a:pt x="0" y="99671"/>
                  </a:lnTo>
                  <a:lnTo>
                    <a:pt x="61916" y="99671"/>
                  </a:lnTo>
                  <a:lnTo>
                    <a:pt x="61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02" name="Google Shape;402;p39"/>
          <p:cNvSpPr/>
          <p:nvPr/>
        </p:nvSpPr>
        <p:spPr>
          <a:xfrm>
            <a:off x="12812293" y="872774"/>
            <a:ext cx="144983" cy="272315"/>
          </a:xfrm>
          <a:custGeom>
            <a:avLst/>
            <a:gdLst/>
            <a:ahLst/>
            <a:cxnLst/>
            <a:rect l="l" t="t" r="r" b="b"/>
            <a:pathLst>
              <a:path w="739" h="1388" extrusionOk="0">
                <a:moveTo>
                  <a:pt x="36" y="1"/>
                </a:moveTo>
                <a:cubicBezTo>
                  <a:pt x="27" y="1"/>
                  <a:pt x="18" y="7"/>
                  <a:pt x="12" y="18"/>
                </a:cubicBezTo>
                <a:cubicBezTo>
                  <a:pt x="1" y="30"/>
                  <a:pt x="1" y="42"/>
                  <a:pt x="12" y="54"/>
                </a:cubicBezTo>
                <a:cubicBezTo>
                  <a:pt x="405" y="590"/>
                  <a:pt x="679" y="1352"/>
                  <a:pt x="703" y="1364"/>
                </a:cubicBezTo>
                <a:cubicBezTo>
                  <a:pt x="679" y="1388"/>
                  <a:pt x="715" y="1388"/>
                  <a:pt x="727" y="1388"/>
                </a:cubicBezTo>
                <a:cubicBezTo>
                  <a:pt x="739" y="1364"/>
                  <a:pt x="739" y="1352"/>
                  <a:pt x="739" y="1340"/>
                </a:cubicBezTo>
                <a:cubicBezTo>
                  <a:pt x="739" y="1328"/>
                  <a:pt x="453" y="554"/>
                  <a:pt x="60" y="18"/>
                </a:cubicBezTo>
                <a:cubicBezTo>
                  <a:pt x="54" y="7"/>
                  <a:pt x="45" y="1"/>
                  <a:pt x="36" y="1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3" name="Google Shape;403;p39"/>
          <p:cNvSpPr/>
          <p:nvPr/>
        </p:nvSpPr>
        <p:spPr>
          <a:xfrm>
            <a:off x="12634741" y="984406"/>
            <a:ext cx="165975" cy="226210"/>
          </a:xfrm>
          <a:custGeom>
            <a:avLst/>
            <a:gdLst/>
            <a:ahLst/>
            <a:cxnLst/>
            <a:rect l="l" t="t" r="r" b="b"/>
            <a:pathLst>
              <a:path w="846" h="1153" extrusionOk="0">
                <a:moveTo>
                  <a:pt x="804" y="0"/>
                </a:moveTo>
                <a:cubicBezTo>
                  <a:pt x="798" y="0"/>
                  <a:pt x="792" y="3"/>
                  <a:pt x="786" y="9"/>
                </a:cubicBezTo>
                <a:cubicBezTo>
                  <a:pt x="751" y="21"/>
                  <a:pt x="179" y="497"/>
                  <a:pt x="1" y="1116"/>
                </a:cubicBezTo>
                <a:cubicBezTo>
                  <a:pt x="1" y="1128"/>
                  <a:pt x="1" y="1140"/>
                  <a:pt x="24" y="1152"/>
                </a:cubicBezTo>
                <a:cubicBezTo>
                  <a:pt x="24" y="1140"/>
                  <a:pt x="36" y="1140"/>
                  <a:pt x="60" y="1140"/>
                </a:cubicBezTo>
                <a:lnTo>
                  <a:pt x="72" y="1128"/>
                </a:lnTo>
                <a:cubicBezTo>
                  <a:pt x="251" y="533"/>
                  <a:pt x="822" y="57"/>
                  <a:pt x="822" y="57"/>
                </a:cubicBezTo>
                <a:cubicBezTo>
                  <a:pt x="846" y="45"/>
                  <a:pt x="846" y="21"/>
                  <a:pt x="822" y="9"/>
                </a:cubicBezTo>
                <a:cubicBezTo>
                  <a:pt x="816" y="3"/>
                  <a:pt x="810" y="0"/>
                  <a:pt x="804" y="0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4" name="Google Shape;404;p39"/>
          <p:cNvSpPr/>
          <p:nvPr/>
        </p:nvSpPr>
        <p:spPr>
          <a:xfrm>
            <a:off x="12359096" y="2644566"/>
            <a:ext cx="116928" cy="53953"/>
          </a:xfrm>
          <a:custGeom>
            <a:avLst/>
            <a:gdLst/>
            <a:ahLst/>
            <a:cxnLst/>
            <a:rect l="l" t="t" r="r" b="b"/>
            <a:pathLst>
              <a:path w="596" h="275" fill="none" extrusionOk="0">
                <a:moveTo>
                  <a:pt x="1" y="274"/>
                </a:moveTo>
                <a:cubicBezTo>
                  <a:pt x="191" y="179"/>
                  <a:pt x="394" y="96"/>
                  <a:pt x="596" y="0"/>
                </a:cubicBezTo>
              </a:path>
            </a:pathLst>
          </a:custGeom>
          <a:noFill/>
          <a:ln w="4475" cap="rnd" cmpd="sng">
            <a:solidFill>
              <a:srgbClr val="2AB5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6" name="Google Shape;406;p39"/>
          <p:cNvSpPr txBox="1">
            <a:spLocks noGrp="1"/>
          </p:cNvSpPr>
          <p:nvPr>
            <p:ph type="ctrTitle"/>
          </p:nvPr>
        </p:nvSpPr>
        <p:spPr>
          <a:xfrm>
            <a:off x="1017494" y="561572"/>
            <a:ext cx="7158317" cy="208299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17- BÀI 9</a:t>
            </a:r>
            <a:br>
              <a:rPr lang="en-GB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QUỐC TỪ THỜI CỔ ĐẠI </a:t>
            </a:r>
            <a:br>
              <a:rPr lang="en-GB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THẾ KỈ VII</a:t>
            </a:r>
            <a:endParaRPr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7" name="Google Shape;407;p39"/>
          <p:cNvSpPr txBox="1">
            <a:spLocks noGrp="1"/>
          </p:cNvSpPr>
          <p:nvPr>
            <p:ph type="subTitle" idx="1"/>
          </p:nvPr>
        </p:nvSpPr>
        <p:spPr>
          <a:xfrm>
            <a:off x="1776633" y="2995978"/>
            <a:ext cx="4708500" cy="4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Lịch sử 6</a:t>
            </a:r>
            <a:endParaRPr lang="en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GV: Thiên Thị Hằng</a:t>
            </a:r>
            <a:endParaRPr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948" y="225911"/>
            <a:ext cx="930898" cy="8945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9960">
            <a:off x="6818468" y="3576985"/>
            <a:ext cx="1990725" cy="1200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4637">
            <a:off x="321237" y="3626270"/>
            <a:ext cx="1648057" cy="105696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6" y="245467"/>
            <a:ext cx="949706" cy="96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55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63"/>
          <p:cNvSpPr/>
          <p:nvPr/>
        </p:nvSpPr>
        <p:spPr>
          <a:xfrm>
            <a:off x="1608400" y="937525"/>
            <a:ext cx="6423000" cy="3268500"/>
          </a:xfrm>
          <a:prstGeom prst="rect">
            <a:avLst/>
          </a:pr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63"/>
          <p:cNvSpPr txBox="1">
            <a:spLocks noGrp="1"/>
          </p:cNvSpPr>
          <p:nvPr>
            <p:ph type="title"/>
          </p:nvPr>
        </p:nvSpPr>
        <p:spPr>
          <a:xfrm>
            <a:off x="1953491" y="1361210"/>
            <a:ext cx="5850123" cy="165637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48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8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48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sz="4800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06" name="Google Shape;906;p63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7259411" y="610236"/>
            <a:ext cx="975850" cy="88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7" name="Google Shape;907;p63"/>
          <p:cNvPicPr preferRelativeResize="0"/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 rot="-900001" flipH="1">
            <a:off x="1087688" y="696461"/>
            <a:ext cx="1880375" cy="715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8" name="Google Shape;908;p63"/>
          <p:cNvGrpSpPr/>
          <p:nvPr/>
        </p:nvGrpSpPr>
        <p:grpSpPr>
          <a:xfrm>
            <a:off x="6574891" y="2571841"/>
            <a:ext cx="2040090" cy="2111505"/>
            <a:chOff x="6498691" y="2571841"/>
            <a:chExt cx="2040090" cy="2111505"/>
          </a:xfrm>
        </p:grpSpPr>
        <p:grpSp>
          <p:nvGrpSpPr>
            <p:cNvPr id="909" name="Google Shape;909;p63"/>
            <p:cNvGrpSpPr/>
            <p:nvPr/>
          </p:nvGrpSpPr>
          <p:grpSpPr>
            <a:xfrm>
              <a:off x="7727414" y="2571841"/>
              <a:ext cx="456366" cy="1224832"/>
              <a:chOff x="5857095" y="2155899"/>
              <a:chExt cx="346967" cy="931148"/>
            </a:xfrm>
          </p:grpSpPr>
          <p:sp>
            <p:nvSpPr>
              <p:cNvPr id="910" name="Google Shape;910;p63"/>
              <p:cNvSpPr/>
              <p:nvPr/>
            </p:nvSpPr>
            <p:spPr>
              <a:xfrm>
                <a:off x="5857095" y="2228314"/>
                <a:ext cx="346967" cy="858732"/>
              </a:xfrm>
              <a:custGeom>
                <a:avLst/>
                <a:gdLst/>
                <a:ahLst/>
                <a:cxnLst/>
                <a:rect l="l" t="t" r="r" b="b"/>
                <a:pathLst>
                  <a:path w="21791" h="53932" extrusionOk="0">
                    <a:moveTo>
                      <a:pt x="740" y="8308"/>
                    </a:moveTo>
                    <a:lnTo>
                      <a:pt x="827" y="8743"/>
                    </a:lnTo>
                    <a:cubicBezTo>
                      <a:pt x="1219" y="10613"/>
                      <a:pt x="2262" y="12135"/>
                      <a:pt x="3176" y="13788"/>
                    </a:cubicBezTo>
                    <a:cubicBezTo>
                      <a:pt x="4350" y="15788"/>
                      <a:pt x="5133" y="18007"/>
                      <a:pt x="6090" y="20138"/>
                    </a:cubicBezTo>
                    <a:cubicBezTo>
                      <a:pt x="6133" y="20312"/>
                      <a:pt x="6090" y="20442"/>
                      <a:pt x="6090" y="20616"/>
                    </a:cubicBezTo>
                    <a:cubicBezTo>
                      <a:pt x="5959" y="20486"/>
                      <a:pt x="5829" y="20399"/>
                      <a:pt x="5698" y="20268"/>
                    </a:cubicBezTo>
                    <a:cubicBezTo>
                      <a:pt x="3263" y="17441"/>
                      <a:pt x="1306" y="14310"/>
                      <a:pt x="740" y="10482"/>
                    </a:cubicBezTo>
                    <a:cubicBezTo>
                      <a:pt x="653" y="9873"/>
                      <a:pt x="653" y="9264"/>
                      <a:pt x="653" y="8656"/>
                    </a:cubicBezTo>
                    <a:cubicBezTo>
                      <a:pt x="653" y="8525"/>
                      <a:pt x="697" y="8438"/>
                      <a:pt x="740" y="8308"/>
                    </a:cubicBezTo>
                    <a:close/>
                    <a:moveTo>
                      <a:pt x="12570" y="17963"/>
                    </a:moveTo>
                    <a:lnTo>
                      <a:pt x="12570" y="17963"/>
                    </a:lnTo>
                    <a:cubicBezTo>
                      <a:pt x="12744" y="18268"/>
                      <a:pt x="12875" y="18572"/>
                      <a:pt x="13005" y="18876"/>
                    </a:cubicBezTo>
                    <a:cubicBezTo>
                      <a:pt x="13092" y="19181"/>
                      <a:pt x="13397" y="19572"/>
                      <a:pt x="13484" y="19877"/>
                    </a:cubicBezTo>
                    <a:cubicBezTo>
                      <a:pt x="14223" y="21051"/>
                      <a:pt x="14701" y="22269"/>
                      <a:pt x="15484" y="23487"/>
                    </a:cubicBezTo>
                    <a:cubicBezTo>
                      <a:pt x="15528" y="23574"/>
                      <a:pt x="15571" y="23704"/>
                      <a:pt x="15571" y="23835"/>
                    </a:cubicBezTo>
                    <a:cubicBezTo>
                      <a:pt x="15484" y="23835"/>
                      <a:pt x="15354" y="23791"/>
                      <a:pt x="15267" y="23704"/>
                    </a:cubicBezTo>
                    <a:cubicBezTo>
                      <a:pt x="14353" y="22530"/>
                      <a:pt x="13397" y="21573"/>
                      <a:pt x="12831" y="19703"/>
                    </a:cubicBezTo>
                    <a:cubicBezTo>
                      <a:pt x="12701" y="19268"/>
                      <a:pt x="12701" y="18224"/>
                      <a:pt x="12570" y="17963"/>
                    </a:cubicBezTo>
                    <a:close/>
                    <a:moveTo>
                      <a:pt x="20964" y="21660"/>
                    </a:moveTo>
                    <a:cubicBezTo>
                      <a:pt x="20964" y="21834"/>
                      <a:pt x="20964" y="22008"/>
                      <a:pt x="21008" y="22312"/>
                    </a:cubicBezTo>
                    <a:cubicBezTo>
                      <a:pt x="20790" y="22965"/>
                      <a:pt x="20703" y="23878"/>
                      <a:pt x="20312" y="24487"/>
                    </a:cubicBezTo>
                    <a:cubicBezTo>
                      <a:pt x="19138" y="26227"/>
                      <a:pt x="17789" y="27880"/>
                      <a:pt x="16528" y="29576"/>
                    </a:cubicBezTo>
                    <a:cubicBezTo>
                      <a:pt x="16398" y="29663"/>
                      <a:pt x="16267" y="29750"/>
                      <a:pt x="16137" y="29837"/>
                    </a:cubicBezTo>
                    <a:cubicBezTo>
                      <a:pt x="16137" y="29663"/>
                      <a:pt x="16137" y="29489"/>
                      <a:pt x="16180" y="29358"/>
                    </a:cubicBezTo>
                    <a:cubicBezTo>
                      <a:pt x="16789" y="28141"/>
                      <a:pt x="17398" y="26923"/>
                      <a:pt x="18050" y="25792"/>
                    </a:cubicBezTo>
                    <a:cubicBezTo>
                      <a:pt x="18833" y="24531"/>
                      <a:pt x="19703" y="23313"/>
                      <a:pt x="20573" y="22051"/>
                    </a:cubicBezTo>
                    <a:cubicBezTo>
                      <a:pt x="20660" y="21921"/>
                      <a:pt x="20790" y="21791"/>
                      <a:pt x="20964" y="21660"/>
                    </a:cubicBezTo>
                    <a:close/>
                    <a:moveTo>
                      <a:pt x="7830" y="0"/>
                    </a:moveTo>
                    <a:cubicBezTo>
                      <a:pt x="7351" y="1914"/>
                      <a:pt x="7047" y="3828"/>
                      <a:pt x="6873" y="5785"/>
                    </a:cubicBezTo>
                    <a:cubicBezTo>
                      <a:pt x="6612" y="10091"/>
                      <a:pt x="6655" y="14397"/>
                      <a:pt x="6568" y="18703"/>
                    </a:cubicBezTo>
                    <a:lnTo>
                      <a:pt x="6568" y="19311"/>
                    </a:lnTo>
                    <a:cubicBezTo>
                      <a:pt x="6438" y="19137"/>
                      <a:pt x="6307" y="18920"/>
                      <a:pt x="6220" y="18746"/>
                    </a:cubicBezTo>
                    <a:cubicBezTo>
                      <a:pt x="5437" y="17093"/>
                      <a:pt x="4915" y="15310"/>
                      <a:pt x="3915" y="13831"/>
                    </a:cubicBezTo>
                    <a:cubicBezTo>
                      <a:pt x="2088" y="11222"/>
                      <a:pt x="914" y="8482"/>
                      <a:pt x="1045" y="5220"/>
                    </a:cubicBezTo>
                    <a:cubicBezTo>
                      <a:pt x="1001" y="5002"/>
                      <a:pt x="914" y="4785"/>
                      <a:pt x="827" y="4611"/>
                    </a:cubicBezTo>
                    <a:cubicBezTo>
                      <a:pt x="697" y="4828"/>
                      <a:pt x="523" y="5002"/>
                      <a:pt x="479" y="5176"/>
                    </a:cubicBezTo>
                    <a:cubicBezTo>
                      <a:pt x="305" y="6003"/>
                      <a:pt x="175" y="6872"/>
                      <a:pt x="1" y="7742"/>
                    </a:cubicBezTo>
                    <a:lnTo>
                      <a:pt x="1" y="9351"/>
                    </a:lnTo>
                    <a:cubicBezTo>
                      <a:pt x="131" y="9917"/>
                      <a:pt x="218" y="10439"/>
                      <a:pt x="305" y="11048"/>
                    </a:cubicBezTo>
                    <a:cubicBezTo>
                      <a:pt x="958" y="14310"/>
                      <a:pt x="2480" y="17311"/>
                      <a:pt x="4655" y="19790"/>
                    </a:cubicBezTo>
                    <a:cubicBezTo>
                      <a:pt x="5959" y="21312"/>
                      <a:pt x="6786" y="23095"/>
                      <a:pt x="7134" y="25053"/>
                    </a:cubicBezTo>
                    <a:cubicBezTo>
                      <a:pt x="8221" y="31272"/>
                      <a:pt x="10352" y="37187"/>
                      <a:pt x="12744" y="43015"/>
                    </a:cubicBezTo>
                    <a:cubicBezTo>
                      <a:pt x="12875" y="43363"/>
                      <a:pt x="12918" y="43755"/>
                      <a:pt x="12831" y="44146"/>
                    </a:cubicBezTo>
                    <a:cubicBezTo>
                      <a:pt x="12309" y="46451"/>
                      <a:pt x="11744" y="48713"/>
                      <a:pt x="11222" y="50974"/>
                    </a:cubicBezTo>
                    <a:cubicBezTo>
                      <a:pt x="11178" y="51192"/>
                      <a:pt x="11222" y="51453"/>
                      <a:pt x="11265" y="51670"/>
                    </a:cubicBezTo>
                    <a:cubicBezTo>
                      <a:pt x="11396" y="51496"/>
                      <a:pt x="11526" y="51279"/>
                      <a:pt x="11613" y="51061"/>
                    </a:cubicBezTo>
                    <a:cubicBezTo>
                      <a:pt x="12179" y="49104"/>
                      <a:pt x="12657" y="47104"/>
                      <a:pt x="13136" y="45146"/>
                    </a:cubicBezTo>
                    <a:cubicBezTo>
                      <a:pt x="13223" y="44972"/>
                      <a:pt x="13266" y="44798"/>
                      <a:pt x="13353" y="44624"/>
                    </a:cubicBezTo>
                    <a:cubicBezTo>
                      <a:pt x="13484" y="44711"/>
                      <a:pt x="13614" y="44885"/>
                      <a:pt x="13701" y="45016"/>
                    </a:cubicBezTo>
                    <a:cubicBezTo>
                      <a:pt x="15267" y="47843"/>
                      <a:pt x="16833" y="50713"/>
                      <a:pt x="18398" y="53541"/>
                    </a:cubicBezTo>
                    <a:cubicBezTo>
                      <a:pt x="18485" y="53671"/>
                      <a:pt x="18616" y="53801"/>
                      <a:pt x="18790" y="53932"/>
                    </a:cubicBezTo>
                    <a:cubicBezTo>
                      <a:pt x="18833" y="53715"/>
                      <a:pt x="18964" y="53454"/>
                      <a:pt x="18877" y="53323"/>
                    </a:cubicBezTo>
                    <a:cubicBezTo>
                      <a:pt x="18485" y="52410"/>
                      <a:pt x="18007" y="51540"/>
                      <a:pt x="17572" y="50670"/>
                    </a:cubicBezTo>
                    <a:cubicBezTo>
                      <a:pt x="16311" y="48408"/>
                      <a:pt x="15049" y="46147"/>
                      <a:pt x="13832" y="43842"/>
                    </a:cubicBezTo>
                    <a:cubicBezTo>
                      <a:pt x="13701" y="43537"/>
                      <a:pt x="13658" y="43233"/>
                      <a:pt x="13701" y="42885"/>
                    </a:cubicBezTo>
                    <a:cubicBezTo>
                      <a:pt x="14353" y="39318"/>
                      <a:pt x="15006" y="35708"/>
                      <a:pt x="15702" y="32098"/>
                    </a:cubicBezTo>
                    <a:cubicBezTo>
                      <a:pt x="15832" y="31403"/>
                      <a:pt x="15789" y="30663"/>
                      <a:pt x="16528" y="30098"/>
                    </a:cubicBezTo>
                    <a:cubicBezTo>
                      <a:pt x="17311" y="29532"/>
                      <a:pt x="17963" y="28836"/>
                      <a:pt x="18572" y="28097"/>
                    </a:cubicBezTo>
                    <a:cubicBezTo>
                      <a:pt x="19964" y="26314"/>
                      <a:pt x="21269" y="24531"/>
                      <a:pt x="21443" y="22138"/>
                    </a:cubicBezTo>
                    <a:cubicBezTo>
                      <a:pt x="21486" y="21225"/>
                      <a:pt x="21660" y="20312"/>
                      <a:pt x="21791" y="19442"/>
                    </a:cubicBezTo>
                    <a:lnTo>
                      <a:pt x="21791" y="19224"/>
                    </a:lnTo>
                    <a:cubicBezTo>
                      <a:pt x="21673" y="19142"/>
                      <a:pt x="21575" y="19108"/>
                      <a:pt x="21492" y="19108"/>
                    </a:cubicBezTo>
                    <a:cubicBezTo>
                      <a:pt x="21265" y="19108"/>
                      <a:pt x="21147" y="19362"/>
                      <a:pt x="21051" y="19616"/>
                    </a:cubicBezTo>
                    <a:cubicBezTo>
                      <a:pt x="20182" y="22443"/>
                      <a:pt x="18355" y="24618"/>
                      <a:pt x="16572" y="26879"/>
                    </a:cubicBezTo>
                    <a:cubicBezTo>
                      <a:pt x="16528" y="26966"/>
                      <a:pt x="16441" y="27010"/>
                      <a:pt x="16398" y="27097"/>
                    </a:cubicBezTo>
                    <a:cubicBezTo>
                      <a:pt x="16354" y="27010"/>
                      <a:pt x="16267" y="26879"/>
                      <a:pt x="16267" y="26792"/>
                    </a:cubicBezTo>
                    <a:cubicBezTo>
                      <a:pt x="16311" y="26140"/>
                      <a:pt x="16441" y="25487"/>
                      <a:pt x="16485" y="24835"/>
                    </a:cubicBezTo>
                    <a:cubicBezTo>
                      <a:pt x="16528" y="21573"/>
                      <a:pt x="16659" y="18311"/>
                      <a:pt x="16659" y="15093"/>
                    </a:cubicBezTo>
                    <a:cubicBezTo>
                      <a:pt x="16659" y="14919"/>
                      <a:pt x="16702" y="14745"/>
                      <a:pt x="16833" y="14614"/>
                    </a:cubicBezTo>
                    <a:cubicBezTo>
                      <a:pt x="16572" y="14614"/>
                      <a:pt x="16311" y="14571"/>
                      <a:pt x="16050" y="14571"/>
                    </a:cubicBezTo>
                    <a:lnTo>
                      <a:pt x="16050" y="18137"/>
                    </a:lnTo>
                    <a:cubicBezTo>
                      <a:pt x="16050" y="19398"/>
                      <a:pt x="16050" y="20660"/>
                      <a:pt x="16006" y="21921"/>
                    </a:cubicBezTo>
                    <a:cubicBezTo>
                      <a:pt x="15963" y="22182"/>
                      <a:pt x="15876" y="22399"/>
                      <a:pt x="15832" y="22617"/>
                    </a:cubicBezTo>
                    <a:cubicBezTo>
                      <a:pt x="15658" y="22443"/>
                      <a:pt x="15528" y="22269"/>
                      <a:pt x="15397" y="22095"/>
                    </a:cubicBezTo>
                    <a:cubicBezTo>
                      <a:pt x="14658" y="20747"/>
                      <a:pt x="13919" y="19355"/>
                      <a:pt x="13136" y="18007"/>
                    </a:cubicBezTo>
                    <a:cubicBezTo>
                      <a:pt x="13012" y="17800"/>
                      <a:pt x="12810" y="17438"/>
                      <a:pt x="12567" y="17438"/>
                    </a:cubicBezTo>
                    <a:cubicBezTo>
                      <a:pt x="12554" y="17438"/>
                      <a:pt x="12540" y="17439"/>
                      <a:pt x="12527" y="17441"/>
                    </a:cubicBezTo>
                    <a:cubicBezTo>
                      <a:pt x="12222" y="17485"/>
                      <a:pt x="12179" y="17920"/>
                      <a:pt x="12179" y="18181"/>
                    </a:cubicBezTo>
                    <a:cubicBezTo>
                      <a:pt x="12135" y="18616"/>
                      <a:pt x="12222" y="19050"/>
                      <a:pt x="12353" y="19485"/>
                    </a:cubicBezTo>
                    <a:cubicBezTo>
                      <a:pt x="12788" y="21182"/>
                      <a:pt x="13658" y="22704"/>
                      <a:pt x="14875" y="23965"/>
                    </a:cubicBezTo>
                    <a:cubicBezTo>
                      <a:pt x="15354" y="24444"/>
                      <a:pt x="15702" y="25053"/>
                      <a:pt x="15789" y="25705"/>
                    </a:cubicBezTo>
                    <a:cubicBezTo>
                      <a:pt x="15702" y="27793"/>
                      <a:pt x="15484" y="29880"/>
                      <a:pt x="15180" y="31924"/>
                    </a:cubicBezTo>
                    <a:cubicBezTo>
                      <a:pt x="14614" y="35186"/>
                      <a:pt x="14006" y="38448"/>
                      <a:pt x="13397" y="41710"/>
                    </a:cubicBezTo>
                    <a:cubicBezTo>
                      <a:pt x="13310" y="41884"/>
                      <a:pt x="13266" y="42058"/>
                      <a:pt x="13179" y="42189"/>
                    </a:cubicBezTo>
                    <a:cubicBezTo>
                      <a:pt x="13049" y="42058"/>
                      <a:pt x="12918" y="41884"/>
                      <a:pt x="12831" y="41710"/>
                    </a:cubicBezTo>
                    <a:cubicBezTo>
                      <a:pt x="12353" y="40406"/>
                      <a:pt x="11918" y="39101"/>
                      <a:pt x="11396" y="37796"/>
                    </a:cubicBezTo>
                    <a:cubicBezTo>
                      <a:pt x="9439" y="32446"/>
                      <a:pt x="7656" y="27053"/>
                      <a:pt x="7264" y="21356"/>
                    </a:cubicBezTo>
                    <a:cubicBezTo>
                      <a:pt x="6742" y="14440"/>
                      <a:pt x="7003" y="7525"/>
                      <a:pt x="8047" y="696"/>
                    </a:cubicBezTo>
                    <a:lnTo>
                      <a:pt x="8047" y="609"/>
                    </a:lnTo>
                    <a:cubicBezTo>
                      <a:pt x="8003" y="392"/>
                      <a:pt x="7917" y="218"/>
                      <a:pt x="78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63"/>
              <p:cNvSpPr/>
              <p:nvPr/>
            </p:nvSpPr>
            <p:spPr>
              <a:xfrm>
                <a:off x="6053085" y="2386632"/>
                <a:ext cx="132969" cy="90790"/>
              </a:xfrm>
              <a:custGeom>
                <a:avLst/>
                <a:gdLst/>
                <a:ahLst/>
                <a:cxnLst/>
                <a:rect l="l" t="t" r="r" b="b"/>
                <a:pathLst>
                  <a:path w="8351" h="5702" extrusionOk="0">
                    <a:moveTo>
                      <a:pt x="4632" y="450"/>
                    </a:moveTo>
                    <a:cubicBezTo>
                      <a:pt x="5613" y="450"/>
                      <a:pt x="5640" y="1027"/>
                      <a:pt x="5219" y="1279"/>
                    </a:cubicBezTo>
                    <a:cubicBezTo>
                      <a:pt x="4974" y="1467"/>
                      <a:pt x="4688" y="1533"/>
                      <a:pt x="4393" y="1533"/>
                    </a:cubicBezTo>
                    <a:cubicBezTo>
                      <a:pt x="4008" y="1533"/>
                      <a:pt x="3607" y="1421"/>
                      <a:pt x="3262" y="1322"/>
                    </a:cubicBezTo>
                    <a:cubicBezTo>
                      <a:pt x="3236" y="1314"/>
                      <a:pt x="3212" y="1310"/>
                      <a:pt x="3190" y="1310"/>
                    </a:cubicBezTo>
                    <a:cubicBezTo>
                      <a:pt x="3150" y="1310"/>
                      <a:pt x="3116" y="1322"/>
                      <a:pt x="3089" y="1344"/>
                    </a:cubicBezTo>
                    <a:lnTo>
                      <a:pt x="3089" y="1344"/>
                    </a:lnTo>
                    <a:cubicBezTo>
                      <a:pt x="3337" y="797"/>
                      <a:pt x="3911" y="452"/>
                      <a:pt x="4524" y="452"/>
                    </a:cubicBezTo>
                    <a:cubicBezTo>
                      <a:pt x="4561" y="451"/>
                      <a:pt x="4597" y="450"/>
                      <a:pt x="4632" y="450"/>
                    </a:cubicBezTo>
                    <a:close/>
                    <a:moveTo>
                      <a:pt x="5823" y="1484"/>
                    </a:moveTo>
                    <a:cubicBezTo>
                      <a:pt x="6286" y="1863"/>
                      <a:pt x="6710" y="2204"/>
                      <a:pt x="7133" y="2627"/>
                    </a:cubicBezTo>
                    <a:cubicBezTo>
                      <a:pt x="7598" y="3015"/>
                      <a:pt x="8098" y="4024"/>
                      <a:pt x="7247" y="4024"/>
                    </a:cubicBezTo>
                    <a:cubicBezTo>
                      <a:pt x="7143" y="4024"/>
                      <a:pt x="7019" y="4008"/>
                      <a:pt x="6872" y="3975"/>
                    </a:cubicBezTo>
                    <a:cubicBezTo>
                      <a:pt x="6655" y="3801"/>
                      <a:pt x="6481" y="3584"/>
                      <a:pt x="6350" y="3366"/>
                    </a:cubicBezTo>
                    <a:cubicBezTo>
                      <a:pt x="6141" y="3067"/>
                      <a:pt x="5972" y="2726"/>
                      <a:pt x="5845" y="2372"/>
                    </a:cubicBezTo>
                    <a:lnTo>
                      <a:pt x="5845" y="2372"/>
                    </a:lnTo>
                    <a:cubicBezTo>
                      <a:pt x="5792" y="2187"/>
                      <a:pt x="5741" y="2022"/>
                      <a:pt x="5698" y="1888"/>
                    </a:cubicBezTo>
                    <a:cubicBezTo>
                      <a:pt x="5662" y="1804"/>
                      <a:pt x="5597" y="1754"/>
                      <a:pt x="5523" y="1731"/>
                    </a:cubicBezTo>
                    <a:lnTo>
                      <a:pt x="5523" y="1731"/>
                    </a:lnTo>
                    <a:cubicBezTo>
                      <a:pt x="5617" y="1671"/>
                      <a:pt x="5731" y="1585"/>
                      <a:pt x="5823" y="1484"/>
                    </a:cubicBezTo>
                    <a:close/>
                    <a:moveTo>
                      <a:pt x="3018" y="1492"/>
                    </a:moveTo>
                    <a:cubicBezTo>
                      <a:pt x="3014" y="1580"/>
                      <a:pt x="3062" y="1676"/>
                      <a:pt x="3175" y="1714"/>
                    </a:cubicBezTo>
                    <a:lnTo>
                      <a:pt x="3175" y="1757"/>
                    </a:lnTo>
                    <a:cubicBezTo>
                      <a:pt x="3523" y="1931"/>
                      <a:pt x="3915" y="2018"/>
                      <a:pt x="4312" y="2018"/>
                    </a:cubicBezTo>
                    <a:cubicBezTo>
                      <a:pt x="4580" y="2018"/>
                      <a:pt x="4852" y="1978"/>
                      <a:pt x="5114" y="1898"/>
                    </a:cubicBezTo>
                    <a:lnTo>
                      <a:pt x="5114" y="1898"/>
                    </a:lnTo>
                    <a:cubicBezTo>
                      <a:pt x="5091" y="1945"/>
                      <a:pt x="5081" y="2000"/>
                      <a:pt x="5089" y="2062"/>
                    </a:cubicBezTo>
                    <a:cubicBezTo>
                      <a:pt x="5161" y="2287"/>
                      <a:pt x="5244" y="2537"/>
                      <a:pt x="5344" y="2789"/>
                    </a:cubicBezTo>
                    <a:lnTo>
                      <a:pt x="5344" y="2789"/>
                    </a:lnTo>
                    <a:cubicBezTo>
                      <a:pt x="5492" y="3432"/>
                      <a:pt x="5543" y="4085"/>
                      <a:pt x="5480" y="4715"/>
                    </a:cubicBezTo>
                    <a:cubicBezTo>
                      <a:pt x="5424" y="5008"/>
                      <a:pt x="5333" y="5117"/>
                      <a:pt x="5228" y="5117"/>
                    </a:cubicBezTo>
                    <a:cubicBezTo>
                      <a:pt x="4929" y="5117"/>
                      <a:pt x="4524" y="4225"/>
                      <a:pt x="4524" y="4193"/>
                    </a:cubicBezTo>
                    <a:cubicBezTo>
                      <a:pt x="4480" y="3888"/>
                      <a:pt x="4393" y="3627"/>
                      <a:pt x="4393" y="3323"/>
                    </a:cubicBezTo>
                    <a:cubicBezTo>
                      <a:pt x="4375" y="3196"/>
                      <a:pt x="4364" y="3061"/>
                      <a:pt x="4358" y="2925"/>
                    </a:cubicBezTo>
                    <a:lnTo>
                      <a:pt x="4358" y="2925"/>
                    </a:lnTo>
                    <a:cubicBezTo>
                      <a:pt x="4362" y="2715"/>
                      <a:pt x="4357" y="2524"/>
                      <a:pt x="4350" y="2366"/>
                    </a:cubicBezTo>
                    <a:cubicBezTo>
                      <a:pt x="4328" y="2192"/>
                      <a:pt x="4187" y="2105"/>
                      <a:pt x="4045" y="2105"/>
                    </a:cubicBezTo>
                    <a:cubicBezTo>
                      <a:pt x="3904" y="2105"/>
                      <a:pt x="3762" y="2192"/>
                      <a:pt x="3741" y="2366"/>
                    </a:cubicBezTo>
                    <a:cubicBezTo>
                      <a:pt x="3741" y="2499"/>
                      <a:pt x="3742" y="2676"/>
                      <a:pt x="3749" y="2879"/>
                    </a:cubicBezTo>
                    <a:lnTo>
                      <a:pt x="3749" y="2879"/>
                    </a:lnTo>
                    <a:cubicBezTo>
                      <a:pt x="3733" y="3330"/>
                      <a:pt x="3661" y="3784"/>
                      <a:pt x="3567" y="4193"/>
                    </a:cubicBezTo>
                    <a:cubicBezTo>
                      <a:pt x="3515" y="4506"/>
                      <a:pt x="3337" y="4897"/>
                      <a:pt x="3138" y="4897"/>
                    </a:cubicBezTo>
                    <a:cubicBezTo>
                      <a:pt x="3005" y="4897"/>
                      <a:pt x="2862" y="4723"/>
                      <a:pt x="2740" y="4236"/>
                    </a:cubicBezTo>
                    <a:cubicBezTo>
                      <a:pt x="2740" y="3932"/>
                      <a:pt x="2784" y="3627"/>
                      <a:pt x="2914" y="3323"/>
                    </a:cubicBezTo>
                    <a:cubicBezTo>
                      <a:pt x="3001" y="2975"/>
                      <a:pt x="3132" y="2670"/>
                      <a:pt x="3306" y="2323"/>
                    </a:cubicBezTo>
                    <a:cubicBezTo>
                      <a:pt x="3425" y="2083"/>
                      <a:pt x="3216" y="1864"/>
                      <a:pt x="3017" y="1864"/>
                    </a:cubicBezTo>
                    <a:cubicBezTo>
                      <a:pt x="2926" y="1864"/>
                      <a:pt x="2838" y="1909"/>
                      <a:pt x="2784" y="2018"/>
                    </a:cubicBezTo>
                    <a:cubicBezTo>
                      <a:pt x="2479" y="2540"/>
                      <a:pt x="2131" y="3018"/>
                      <a:pt x="1740" y="3453"/>
                    </a:cubicBezTo>
                    <a:cubicBezTo>
                      <a:pt x="1390" y="3698"/>
                      <a:pt x="1134" y="3793"/>
                      <a:pt x="956" y="3793"/>
                    </a:cubicBezTo>
                    <a:cubicBezTo>
                      <a:pt x="470" y="3793"/>
                      <a:pt x="564" y="3087"/>
                      <a:pt x="914" y="2801"/>
                    </a:cubicBezTo>
                    <a:cubicBezTo>
                      <a:pt x="1088" y="2627"/>
                      <a:pt x="1262" y="2496"/>
                      <a:pt x="1436" y="2366"/>
                    </a:cubicBezTo>
                    <a:cubicBezTo>
                      <a:pt x="1871" y="2062"/>
                      <a:pt x="2349" y="1801"/>
                      <a:pt x="2871" y="1583"/>
                    </a:cubicBezTo>
                    <a:cubicBezTo>
                      <a:pt x="2907" y="1547"/>
                      <a:pt x="2972" y="1541"/>
                      <a:pt x="3018" y="1492"/>
                    </a:cubicBezTo>
                    <a:close/>
                    <a:moveTo>
                      <a:pt x="4439" y="0"/>
                    </a:moveTo>
                    <a:cubicBezTo>
                      <a:pt x="3795" y="0"/>
                      <a:pt x="3120" y="350"/>
                      <a:pt x="2697" y="974"/>
                    </a:cubicBezTo>
                    <a:cubicBezTo>
                      <a:pt x="2131" y="1757"/>
                      <a:pt x="87" y="1975"/>
                      <a:pt x="0" y="3279"/>
                    </a:cubicBezTo>
                    <a:cubicBezTo>
                      <a:pt x="0" y="3730"/>
                      <a:pt x="425" y="4374"/>
                      <a:pt x="947" y="4374"/>
                    </a:cubicBezTo>
                    <a:cubicBezTo>
                      <a:pt x="979" y="4374"/>
                      <a:pt x="1012" y="4372"/>
                      <a:pt x="1044" y="4367"/>
                    </a:cubicBezTo>
                    <a:cubicBezTo>
                      <a:pt x="1476" y="4332"/>
                      <a:pt x="1833" y="4146"/>
                      <a:pt x="2139" y="3880"/>
                    </a:cubicBezTo>
                    <a:lnTo>
                      <a:pt x="2139" y="3880"/>
                    </a:lnTo>
                    <a:cubicBezTo>
                      <a:pt x="2017" y="4611"/>
                      <a:pt x="2137" y="5278"/>
                      <a:pt x="2914" y="5367"/>
                    </a:cubicBezTo>
                    <a:cubicBezTo>
                      <a:pt x="2968" y="5374"/>
                      <a:pt x="3020" y="5377"/>
                      <a:pt x="3070" y="5377"/>
                    </a:cubicBezTo>
                    <a:cubicBezTo>
                      <a:pt x="3528" y="5377"/>
                      <a:pt x="3827" y="5111"/>
                      <a:pt x="4021" y="4726"/>
                    </a:cubicBezTo>
                    <a:lnTo>
                      <a:pt x="4021" y="4726"/>
                    </a:lnTo>
                    <a:cubicBezTo>
                      <a:pt x="4206" y="5280"/>
                      <a:pt x="4512" y="5701"/>
                      <a:pt x="5019" y="5701"/>
                    </a:cubicBezTo>
                    <a:cubicBezTo>
                      <a:pt x="5095" y="5701"/>
                      <a:pt x="5177" y="5692"/>
                      <a:pt x="5263" y="5671"/>
                    </a:cubicBezTo>
                    <a:cubicBezTo>
                      <a:pt x="5958" y="5508"/>
                      <a:pt x="6163" y="4874"/>
                      <a:pt x="6154" y="4148"/>
                    </a:cubicBezTo>
                    <a:lnTo>
                      <a:pt x="6154" y="4148"/>
                    </a:lnTo>
                    <a:cubicBezTo>
                      <a:pt x="6434" y="4424"/>
                      <a:pt x="6774" y="4604"/>
                      <a:pt x="7193" y="4604"/>
                    </a:cubicBezTo>
                    <a:cubicBezTo>
                      <a:pt x="7272" y="4604"/>
                      <a:pt x="7353" y="4597"/>
                      <a:pt x="7438" y="4584"/>
                    </a:cubicBezTo>
                    <a:cubicBezTo>
                      <a:pt x="7960" y="4497"/>
                      <a:pt x="8351" y="3932"/>
                      <a:pt x="8220" y="3410"/>
                    </a:cubicBezTo>
                    <a:cubicBezTo>
                      <a:pt x="7916" y="2323"/>
                      <a:pt x="7003" y="1583"/>
                      <a:pt x="6089" y="1018"/>
                    </a:cubicBezTo>
                    <a:cubicBezTo>
                      <a:pt x="6053" y="1000"/>
                      <a:pt x="6016" y="992"/>
                      <a:pt x="5980" y="992"/>
                    </a:cubicBezTo>
                    <a:cubicBezTo>
                      <a:pt x="5969" y="992"/>
                      <a:pt x="5958" y="992"/>
                      <a:pt x="5948" y="994"/>
                    </a:cubicBezTo>
                    <a:lnTo>
                      <a:pt x="5948" y="994"/>
                    </a:lnTo>
                    <a:cubicBezTo>
                      <a:pt x="5627" y="310"/>
                      <a:pt x="5046" y="0"/>
                      <a:pt x="44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63"/>
              <p:cNvSpPr/>
              <p:nvPr/>
            </p:nvSpPr>
            <p:spPr>
              <a:xfrm>
                <a:off x="5909735" y="2155899"/>
                <a:ext cx="138510" cy="98751"/>
              </a:xfrm>
              <a:custGeom>
                <a:avLst/>
                <a:gdLst/>
                <a:ahLst/>
                <a:cxnLst/>
                <a:rect l="l" t="t" r="r" b="b"/>
                <a:pathLst>
                  <a:path w="8699" h="6202" extrusionOk="0">
                    <a:moveTo>
                      <a:pt x="6660" y="1954"/>
                    </a:moveTo>
                    <a:cubicBezTo>
                      <a:pt x="7072" y="2453"/>
                      <a:pt x="7407" y="2917"/>
                      <a:pt x="7742" y="3461"/>
                    </a:cubicBezTo>
                    <a:cubicBezTo>
                      <a:pt x="8133" y="3959"/>
                      <a:pt x="8408" y="4980"/>
                      <a:pt x="7759" y="4980"/>
                    </a:cubicBezTo>
                    <a:cubicBezTo>
                      <a:pt x="7614" y="4980"/>
                      <a:pt x="7423" y="4929"/>
                      <a:pt x="7177" y="4809"/>
                    </a:cubicBezTo>
                    <a:cubicBezTo>
                      <a:pt x="7003" y="4592"/>
                      <a:pt x="6829" y="4331"/>
                      <a:pt x="6742" y="4027"/>
                    </a:cubicBezTo>
                    <a:cubicBezTo>
                      <a:pt x="6578" y="3534"/>
                      <a:pt x="6491" y="3003"/>
                      <a:pt x="6445" y="2470"/>
                    </a:cubicBezTo>
                    <a:lnTo>
                      <a:pt x="6445" y="2470"/>
                    </a:lnTo>
                    <a:cubicBezTo>
                      <a:pt x="6442" y="2437"/>
                      <a:pt x="6440" y="2404"/>
                      <a:pt x="6437" y="2374"/>
                    </a:cubicBezTo>
                    <a:cubicBezTo>
                      <a:pt x="6426" y="2263"/>
                      <a:pt x="6375" y="2180"/>
                      <a:pt x="6307" y="2126"/>
                    </a:cubicBezTo>
                    <a:lnTo>
                      <a:pt x="6307" y="2126"/>
                    </a:lnTo>
                    <a:cubicBezTo>
                      <a:pt x="6416" y="2085"/>
                      <a:pt x="6547" y="2028"/>
                      <a:pt x="6660" y="1954"/>
                    </a:cubicBezTo>
                    <a:close/>
                    <a:moveTo>
                      <a:pt x="5134" y="537"/>
                    </a:moveTo>
                    <a:cubicBezTo>
                      <a:pt x="5278" y="537"/>
                      <a:pt x="5424" y="555"/>
                      <a:pt x="5567" y="591"/>
                    </a:cubicBezTo>
                    <a:cubicBezTo>
                      <a:pt x="6698" y="808"/>
                      <a:pt x="6611" y="1373"/>
                      <a:pt x="6089" y="1591"/>
                    </a:cubicBezTo>
                    <a:cubicBezTo>
                      <a:pt x="5913" y="1668"/>
                      <a:pt x="5735" y="1700"/>
                      <a:pt x="5556" y="1700"/>
                    </a:cubicBezTo>
                    <a:cubicBezTo>
                      <a:pt x="5028" y="1700"/>
                      <a:pt x="4500" y="1416"/>
                      <a:pt x="4045" y="1156"/>
                    </a:cubicBezTo>
                    <a:cubicBezTo>
                      <a:pt x="4009" y="1138"/>
                      <a:pt x="3974" y="1130"/>
                      <a:pt x="3940" y="1130"/>
                    </a:cubicBezTo>
                    <a:cubicBezTo>
                      <a:pt x="3733" y="1130"/>
                      <a:pt x="3603" y="1441"/>
                      <a:pt x="3828" y="1591"/>
                    </a:cubicBezTo>
                    <a:lnTo>
                      <a:pt x="3828" y="1634"/>
                    </a:lnTo>
                    <a:cubicBezTo>
                      <a:pt x="4310" y="2021"/>
                      <a:pt x="4936" y="2240"/>
                      <a:pt x="5563" y="2240"/>
                    </a:cubicBezTo>
                    <a:cubicBezTo>
                      <a:pt x="5642" y="2240"/>
                      <a:pt x="5721" y="2237"/>
                      <a:pt x="5799" y="2230"/>
                    </a:cubicBezTo>
                    <a:lnTo>
                      <a:pt x="5799" y="2230"/>
                    </a:lnTo>
                    <a:cubicBezTo>
                      <a:pt x="5785" y="2271"/>
                      <a:pt x="5779" y="2319"/>
                      <a:pt x="5785" y="2374"/>
                    </a:cubicBezTo>
                    <a:cubicBezTo>
                      <a:pt x="5793" y="2601"/>
                      <a:pt x="5810" y="2853"/>
                      <a:pt x="5842" y="3113"/>
                    </a:cubicBezTo>
                    <a:lnTo>
                      <a:pt x="5842" y="3113"/>
                    </a:lnTo>
                    <a:cubicBezTo>
                      <a:pt x="5857" y="3836"/>
                      <a:pt x="5751" y="4564"/>
                      <a:pt x="5524" y="5244"/>
                    </a:cubicBezTo>
                    <a:cubicBezTo>
                      <a:pt x="5413" y="5507"/>
                      <a:pt x="5306" y="5608"/>
                      <a:pt x="5209" y="5608"/>
                    </a:cubicBezTo>
                    <a:cubicBezTo>
                      <a:pt x="4885" y="5608"/>
                      <a:pt x="4654" y="4505"/>
                      <a:pt x="4654" y="4505"/>
                    </a:cubicBezTo>
                    <a:cubicBezTo>
                      <a:pt x="4654" y="4157"/>
                      <a:pt x="4697" y="3853"/>
                      <a:pt x="4741" y="3548"/>
                    </a:cubicBezTo>
                    <a:cubicBezTo>
                      <a:pt x="4768" y="3332"/>
                      <a:pt x="4795" y="3117"/>
                      <a:pt x="4832" y="2911"/>
                    </a:cubicBezTo>
                    <a:lnTo>
                      <a:pt x="4832" y="2911"/>
                    </a:lnTo>
                    <a:cubicBezTo>
                      <a:pt x="4864" y="2778"/>
                      <a:pt x="4892" y="2655"/>
                      <a:pt x="4915" y="2548"/>
                    </a:cubicBezTo>
                    <a:cubicBezTo>
                      <a:pt x="4940" y="2320"/>
                      <a:pt x="4760" y="2181"/>
                      <a:pt x="4579" y="2181"/>
                    </a:cubicBezTo>
                    <a:cubicBezTo>
                      <a:pt x="4459" y="2181"/>
                      <a:pt x="4339" y="2242"/>
                      <a:pt x="4278" y="2378"/>
                    </a:cubicBezTo>
                    <a:lnTo>
                      <a:pt x="4278" y="2378"/>
                    </a:lnTo>
                    <a:lnTo>
                      <a:pt x="4263" y="2374"/>
                    </a:lnTo>
                    <a:cubicBezTo>
                      <a:pt x="4258" y="2409"/>
                      <a:pt x="4253" y="2443"/>
                      <a:pt x="4248" y="2478"/>
                    </a:cubicBezTo>
                    <a:lnTo>
                      <a:pt x="4248" y="2478"/>
                    </a:lnTo>
                    <a:cubicBezTo>
                      <a:pt x="4210" y="2634"/>
                      <a:pt x="4163" y="2842"/>
                      <a:pt x="4119" y="3081"/>
                    </a:cubicBezTo>
                    <a:lnTo>
                      <a:pt x="4119" y="3081"/>
                    </a:lnTo>
                    <a:cubicBezTo>
                      <a:pt x="4007" y="3493"/>
                      <a:pt x="3848" y="3899"/>
                      <a:pt x="3654" y="4287"/>
                    </a:cubicBezTo>
                    <a:cubicBezTo>
                      <a:pt x="3531" y="4558"/>
                      <a:pt x="3268" y="4899"/>
                      <a:pt x="3056" y="4899"/>
                    </a:cubicBezTo>
                    <a:cubicBezTo>
                      <a:pt x="2893" y="4899"/>
                      <a:pt x="2759" y="4699"/>
                      <a:pt x="2740" y="4114"/>
                    </a:cubicBezTo>
                    <a:cubicBezTo>
                      <a:pt x="2827" y="3766"/>
                      <a:pt x="2958" y="3461"/>
                      <a:pt x="3175" y="3200"/>
                    </a:cubicBezTo>
                    <a:cubicBezTo>
                      <a:pt x="3349" y="2852"/>
                      <a:pt x="3567" y="2548"/>
                      <a:pt x="3828" y="2243"/>
                    </a:cubicBezTo>
                    <a:cubicBezTo>
                      <a:pt x="4026" y="2012"/>
                      <a:pt x="3822" y="1705"/>
                      <a:pt x="3579" y="1705"/>
                    </a:cubicBezTo>
                    <a:cubicBezTo>
                      <a:pt x="3503" y="1705"/>
                      <a:pt x="3422" y="1735"/>
                      <a:pt x="3349" y="1808"/>
                    </a:cubicBezTo>
                    <a:cubicBezTo>
                      <a:pt x="3342" y="1816"/>
                      <a:pt x="3335" y="1823"/>
                      <a:pt x="3327" y="1830"/>
                    </a:cubicBezTo>
                    <a:lnTo>
                      <a:pt x="3327" y="1830"/>
                    </a:lnTo>
                    <a:lnTo>
                      <a:pt x="3306" y="1808"/>
                    </a:lnTo>
                    <a:cubicBezTo>
                      <a:pt x="3262" y="1862"/>
                      <a:pt x="3213" y="1925"/>
                      <a:pt x="3159" y="1996"/>
                    </a:cubicBezTo>
                    <a:lnTo>
                      <a:pt x="3159" y="1996"/>
                    </a:lnTo>
                    <a:cubicBezTo>
                      <a:pt x="2776" y="2367"/>
                      <a:pt x="2361" y="2728"/>
                      <a:pt x="1914" y="3026"/>
                    </a:cubicBezTo>
                    <a:cubicBezTo>
                      <a:pt x="1591" y="3161"/>
                      <a:pt x="1346" y="3216"/>
                      <a:pt x="1166" y="3216"/>
                    </a:cubicBezTo>
                    <a:cubicBezTo>
                      <a:pt x="470" y="3216"/>
                      <a:pt x="735" y="2398"/>
                      <a:pt x="1218" y="2156"/>
                    </a:cubicBezTo>
                    <a:cubicBezTo>
                      <a:pt x="1436" y="2026"/>
                      <a:pt x="1653" y="1939"/>
                      <a:pt x="1870" y="1852"/>
                    </a:cubicBezTo>
                    <a:cubicBezTo>
                      <a:pt x="2392" y="1634"/>
                      <a:pt x="2958" y="1460"/>
                      <a:pt x="3523" y="1373"/>
                    </a:cubicBezTo>
                    <a:cubicBezTo>
                      <a:pt x="3610" y="1373"/>
                      <a:pt x="3697" y="1330"/>
                      <a:pt x="3741" y="1243"/>
                    </a:cubicBezTo>
                    <a:cubicBezTo>
                      <a:pt x="4051" y="794"/>
                      <a:pt x="4581" y="537"/>
                      <a:pt x="5134" y="537"/>
                    </a:cubicBezTo>
                    <a:close/>
                    <a:moveTo>
                      <a:pt x="5109" y="1"/>
                    </a:moveTo>
                    <a:cubicBezTo>
                      <a:pt x="4544" y="1"/>
                      <a:pt x="3949" y="217"/>
                      <a:pt x="3480" y="634"/>
                    </a:cubicBezTo>
                    <a:cubicBezTo>
                      <a:pt x="2740" y="1373"/>
                      <a:pt x="522" y="1069"/>
                      <a:pt x="174" y="2417"/>
                    </a:cubicBezTo>
                    <a:cubicBezTo>
                      <a:pt x="0" y="3026"/>
                      <a:pt x="348" y="3635"/>
                      <a:pt x="957" y="3853"/>
                    </a:cubicBezTo>
                    <a:cubicBezTo>
                      <a:pt x="1033" y="3861"/>
                      <a:pt x="1108" y="3865"/>
                      <a:pt x="1182" y="3865"/>
                    </a:cubicBezTo>
                    <a:cubicBezTo>
                      <a:pt x="1558" y="3865"/>
                      <a:pt x="1902" y="3759"/>
                      <a:pt x="2222" y="3590"/>
                    </a:cubicBezTo>
                    <a:lnTo>
                      <a:pt x="2222" y="3590"/>
                    </a:lnTo>
                    <a:cubicBezTo>
                      <a:pt x="1926" y="4341"/>
                      <a:pt x="1896" y="5086"/>
                      <a:pt x="2697" y="5375"/>
                    </a:cubicBezTo>
                    <a:cubicBezTo>
                      <a:pt x="2837" y="5426"/>
                      <a:pt x="2970" y="5450"/>
                      <a:pt x="3094" y="5450"/>
                    </a:cubicBezTo>
                    <a:cubicBezTo>
                      <a:pt x="3457" y="5450"/>
                      <a:pt x="3753" y="5249"/>
                      <a:pt x="3995" y="4946"/>
                    </a:cubicBezTo>
                    <a:lnTo>
                      <a:pt x="3995" y="4946"/>
                    </a:lnTo>
                    <a:cubicBezTo>
                      <a:pt x="4070" y="5645"/>
                      <a:pt x="4351" y="6202"/>
                      <a:pt x="5053" y="6202"/>
                    </a:cubicBezTo>
                    <a:cubicBezTo>
                      <a:pt x="5065" y="6202"/>
                      <a:pt x="5077" y="6202"/>
                      <a:pt x="5089" y="6201"/>
                    </a:cubicBezTo>
                    <a:cubicBezTo>
                      <a:pt x="5843" y="6201"/>
                      <a:pt x="6206" y="5590"/>
                      <a:pt x="6369" y="4832"/>
                    </a:cubicBezTo>
                    <a:lnTo>
                      <a:pt x="6369" y="4832"/>
                    </a:lnTo>
                    <a:cubicBezTo>
                      <a:pt x="6636" y="5259"/>
                      <a:pt x="7019" y="5559"/>
                      <a:pt x="7568" y="5592"/>
                    </a:cubicBezTo>
                    <a:cubicBezTo>
                      <a:pt x="7594" y="5594"/>
                      <a:pt x="7619" y="5595"/>
                      <a:pt x="7644" y="5595"/>
                    </a:cubicBezTo>
                    <a:cubicBezTo>
                      <a:pt x="8257" y="5595"/>
                      <a:pt x="8699" y="5090"/>
                      <a:pt x="8699" y="4505"/>
                    </a:cubicBezTo>
                    <a:cubicBezTo>
                      <a:pt x="8655" y="3331"/>
                      <a:pt x="7872" y="2330"/>
                      <a:pt x="7090" y="1547"/>
                    </a:cubicBezTo>
                    <a:cubicBezTo>
                      <a:pt x="7035" y="1502"/>
                      <a:pt x="6973" y="1479"/>
                      <a:pt x="6910" y="1474"/>
                    </a:cubicBezTo>
                    <a:lnTo>
                      <a:pt x="6910" y="1474"/>
                    </a:lnTo>
                    <a:cubicBezTo>
                      <a:pt x="6718" y="477"/>
                      <a:pt x="5947" y="1"/>
                      <a:pt x="51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913" name="Google Shape;913;p63"/>
            <p:cNvPicPr preferRelativeResize="0"/>
            <p:nvPr/>
          </p:nvPicPr>
          <p:blipFill>
            <a:blip r:embed="rId5">
              <a:alphaModFix amt="85000"/>
            </a:blip>
            <a:stretch>
              <a:fillRect/>
            </a:stretch>
          </p:blipFill>
          <p:spPr>
            <a:xfrm rot="-899999">
              <a:off x="6558611" y="3731209"/>
              <a:ext cx="1920250" cy="7158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14" name="Google Shape;914;p63"/>
          <p:cNvGrpSpPr/>
          <p:nvPr/>
        </p:nvGrpSpPr>
        <p:grpSpPr>
          <a:xfrm>
            <a:off x="1387550" y="2895763"/>
            <a:ext cx="975850" cy="1637501"/>
            <a:chOff x="1311350" y="2895763"/>
            <a:chExt cx="975850" cy="1637501"/>
          </a:xfrm>
        </p:grpSpPr>
        <p:sp>
          <p:nvSpPr>
            <p:cNvPr id="915" name="Google Shape;915;p63"/>
            <p:cNvSpPr/>
            <p:nvPr/>
          </p:nvSpPr>
          <p:spPr>
            <a:xfrm>
              <a:off x="1479250" y="2895763"/>
              <a:ext cx="640066" cy="1224787"/>
            </a:xfrm>
            <a:custGeom>
              <a:avLst/>
              <a:gdLst/>
              <a:ahLst/>
              <a:cxnLst/>
              <a:rect l="l" t="t" r="r" b="b"/>
              <a:pathLst>
                <a:path w="32347" h="61897" extrusionOk="0">
                  <a:moveTo>
                    <a:pt x="12818" y="615"/>
                  </a:moveTo>
                  <a:cubicBezTo>
                    <a:pt x="14558" y="3703"/>
                    <a:pt x="11513" y="11662"/>
                    <a:pt x="8208" y="12314"/>
                  </a:cubicBezTo>
                  <a:cubicBezTo>
                    <a:pt x="8643" y="10357"/>
                    <a:pt x="9078" y="8574"/>
                    <a:pt x="9469" y="6834"/>
                  </a:cubicBezTo>
                  <a:lnTo>
                    <a:pt x="9469" y="6834"/>
                  </a:lnTo>
                  <a:cubicBezTo>
                    <a:pt x="8730" y="6878"/>
                    <a:pt x="8469" y="7443"/>
                    <a:pt x="7686" y="12054"/>
                  </a:cubicBezTo>
                  <a:cubicBezTo>
                    <a:pt x="6164" y="10401"/>
                    <a:pt x="6338" y="8574"/>
                    <a:pt x="6947" y="6747"/>
                  </a:cubicBezTo>
                  <a:cubicBezTo>
                    <a:pt x="7860" y="3920"/>
                    <a:pt x="10035" y="1659"/>
                    <a:pt x="12818" y="615"/>
                  </a:cubicBezTo>
                  <a:close/>
                  <a:moveTo>
                    <a:pt x="2032" y="10792"/>
                  </a:moveTo>
                  <a:lnTo>
                    <a:pt x="2032" y="10792"/>
                  </a:lnTo>
                  <a:cubicBezTo>
                    <a:pt x="4815" y="12097"/>
                    <a:pt x="7903" y="17751"/>
                    <a:pt x="7903" y="20013"/>
                  </a:cubicBezTo>
                  <a:cubicBezTo>
                    <a:pt x="5990" y="19186"/>
                    <a:pt x="4337" y="16707"/>
                    <a:pt x="3163" y="13184"/>
                  </a:cubicBezTo>
                  <a:lnTo>
                    <a:pt x="3163" y="13184"/>
                  </a:lnTo>
                  <a:cubicBezTo>
                    <a:pt x="2989" y="14663"/>
                    <a:pt x="3598" y="16011"/>
                    <a:pt x="4424" y="17142"/>
                  </a:cubicBezTo>
                  <a:cubicBezTo>
                    <a:pt x="5294" y="18317"/>
                    <a:pt x="6251" y="19404"/>
                    <a:pt x="7121" y="20491"/>
                  </a:cubicBezTo>
                  <a:cubicBezTo>
                    <a:pt x="2510" y="20274"/>
                    <a:pt x="553" y="14707"/>
                    <a:pt x="2032" y="10792"/>
                  </a:cubicBezTo>
                  <a:close/>
                  <a:moveTo>
                    <a:pt x="15950" y="14315"/>
                  </a:moveTo>
                  <a:lnTo>
                    <a:pt x="15950" y="14315"/>
                  </a:lnTo>
                  <a:cubicBezTo>
                    <a:pt x="16689" y="16968"/>
                    <a:pt x="15732" y="19143"/>
                    <a:pt x="14253" y="21144"/>
                  </a:cubicBezTo>
                  <a:cubicBezTo>
                    <a:pt x="13324" y="22356"/>
                    <a:pt x="12282" y="23380"/>
                    <a:pt x="10500" y="23380"/>
                  </a:cubicBezTo>
                  <a:cubicBezTo>
                    <a:pt x="10364" y="23380"/>
                    <a:pt x="10223" y="23374"/>
                    <a:pt x="10078" y="23362"/>
                  </a:cubicBezTo>
                  <a:lnTo>
                    <a:pt x="13731" y="18186"/>
                  </a:lnTo>
                  <a:lnTo>
                    <a:pt x="13731" y="18186"/>
                  </a:lnTo>
                  <a:cubicBezTo>
                    <a:pt x="11818" y="19143"/>
                    <a:pt x="11165" y="21100"/>
                    <a:pt x="9948" y="22666"/>
                  </a:cubicBezTo>
                  <a:cubicBezTo>
                    <a:pt x="9687" y="19317"/>
                    <a:pt x="12340" y="15576"/>
                    <a:pt x="15950" y="14315"/>
                  </a:cubicBezTo>
                  <a:close/>
                  <a:moveTo>
                    <a:pt x="27301" y="16142"/>
                  </a:moveTo>
                  <a:cubicBezTo>
                    <a:pt x="28389" y="16751"/>
                    <a:pt x="29258" y="17577"/>
                    <a:pt x="29389" y="18925"/>
                  </a:cubicBezTo>
                  <a:cubicBezTo>
                    <a:pt x="29606" y="20491"/>
                    <a:pt x="29085" y="22013"/>
                    <a:pt x="28041" y="23144"/>
                  </a:cubicBezTo>
                  <a:cubicBezTo>
                    <a:pt x="27954" y="21839"/>
                    <a:pt x="27867" y="20578"/>
                    <a:pt x="27780" y="19360"/>
                  </a:cubicBezTo>
                  <a:cubicBezTo>
                    <a:pt x="27606" y="19317"/>
                    <a:pt x="27432" y="19273"/>
                    <a:pt x="27258" y="19273"/>
                  </a:cubicBezTo>
                  <a:lnTo>
                    <a:pt x="27258" y="23623"/>
                  </a:lnTo>
                  <a:cubicBezTo>
                    <a:pt x="25605" y="21361"/>
                    <a:pt x="25692" y="18795"/>
                    <a:pt x="27301" y="16142"/>
                  </a:cubicBezTo>
                  <a:close/>
                  <a:moveTo>
                    <a:pt x="20821" y="23231"/>
                  </a:moveTo>
                  <a:cubicBezTo>
                    <a:pt x="22604" y="23405"/>
                    <a:pt x="24866" y="25232"/>
                    <a:pt x="25605" y="27320"/>
                  </a:cubicBezTo>
                  <a:cubicBezTo>
                    <a:pt x="24474" y="26406"/>
                    <a:pt x="23430" y="25623"/>
                    <a:pt x="22387" y="24797"/>
                  </a:cubicBezTo>
                  <a:cubicBezTo>
                    <a:pt x="22343" y="24797"/>
                    <a:pt x="22256" y="24884"/>
                    <a:pt x="21995" y="25014"/>
                  </a:cubicBezTo>
                  <a:lnTo>
                    <a:pt x="25388" y="27798"/>
                  </a:lnTo>
                  <a:cubicBezTo>
                    <a:pt x="25367" y="27798"/>
                    <a:pt x="25347" y="27799"/>
                    <a:pt x="25327" y="27799"/>
                  </a:cubicBezTo>
                  <a:cubicBezTo>
                    <a:pt x="23302" y="27799"/>
                    <a:pt x="21208" y="25643"/>
                    <a:pt x="20821" y="23231"/>
                  </a:cubicBezTo>
                  <a:close/>
                  <a:moveTo>
                    <a:pt x="28502" y="29189"/>
                  </a:moveTo>
                  <a:cubicBezTo>
                    <a:pt x="29672" y="29189"/>
                    <a:pt x="30952" y="29745"/>
                    <a:pt x="31564" y="30756"/>
                  </a:cubicBezTo>
                  <a:cubicBezTo>
                    <a:pt x="30650" y="31038"/>
                    <a:pt x="29748" y="31245"/>
                    <a:pt x="28818" y="31245"/>
                  </a:cubicBezTo>
                  <a:cubicBezTo>
                    <a:pt x="27888" y="31245"/>
                    <a:pt x="26932" y="31038"/>
                    <a:pt x="25910" y="30495"/>
                  </a:cubicBezTo>
                  <a:lnTo>
                    <a:pt x="29476" y="30495"/>
                  </a:lnTo>
                  <a:cubicBezTo>
                    <a:pt x="29519" y="30408"/>
                    <a:pt x="29519" y="30277"/>
                    <a:pt x="29519" y="30190"/>
                  </a:cubicBezTo>
                  <a:lnTo>
                    <a:pt x="26605" y="29886"/>
                  </a:lnTo>
                  <a:cubicBezTo>
                    <a:pt x="27061" y="29413"/>
                    <a:pt x="27760" y="29189"/>
                    <a:pt x="28502" y="29189"/>
                  </a:cubicBezTo>
                  <a:close/>
                  <a:moveTo>
                    <a:pt x="2291" y="24278"/>
                  </a:moveTo>
                  <a:cubicBezTo>
                    <a:pt x="6224" y="24278"/>
                    <a:pt x="11371" y="27203"/>
                    <a:pt x="13123" y="30625"/>
                  </a:cubicBezTo>
                  <a:cubicBezTo>
                    <a:pt x="9904" y="29625"/>
                    <a:pt x="6903" y="28494"/>
                    <a:pt x="4467" y="25841"/>
                  </a:cubicBezTo>
                  <a:lnTo>
                    <a:pt x="4467" y="25841"/>
                  </a:lnTo>
                  <a:cubicBezTo>
                    <a:pt x="4859" y="27929"/>
                    <a:pt x="9382" y="30495"/>
                    <a:pt x="13166" y="31060"/>
                  </a:cubicBezTo>
                  <a:cubicBezTo>
                    <a:pt x="12521" y="31931"/>
                    <a:pt x="11253" y="32491"/>
                    <a:pt x="9984" y="32491"/>
                  </a:cubicBezTo>
                  <a:cubicBezTo>
                    <a:pt x="9543" y="32491"/>
                    <a:pt x="9101" y="32424"/>
                    <a:pt x="8686" y="32278"/>
                  </a:cubicBezTo>
                  <a:cubicBezTo>
                    <a:pt x="4815" y="31017"/>
                    <a:pt x="2641" y="28189"/>
                    <a:pt x="1510" y="24319"/>
                  </a:cubicBezTo>
                  <a:cubicBezTo>
                    <a:pt x="1764" y="24291"/>
                    <a:pt x="2024" y="24278"/>
                    <a:pt x="2291" y="24278"/>
                  </a:cubicBezTo>
                  <a:close/>
                  <a:moveTo>
                    <a:pt x="15645" y="25928"/>
                  </a:moveTo>
                  <a:cubicBezTo>
                    <a:pt x="18081" y="26232"/>
                    <a:pt x="21865" y="29494"/>
                    <a:pt x="22474" y="33713"/>
                  </a:cubicBezTo>
                  <a:lnTo>
                    <a:pt x="22213" y="33931"/>
                  </a:lnTo>
                  <a:lnTo>
                    <a:pt x="17733" y="28103"/>
                  </a:lnTo>
                  <a:lnTo>
                    <a:pt x="17733" y="28103"/>
                  </a:lnTo>
                  <a:cubicBezTo>
                    <a:pt x="18559" y="30538"/>
                    <a:pt x="20168" y="32452"/>
                    <a:pt x="21995" y="34279"/>
                  </a:cubicBezTo>
                  <a:cubicBezTo>
                    <a:pt x="18255" y="33191"/>
                    <a:pt x="15732" y="29277"/>
                    <a:pt x="15645" y="25928"/>
                  </a:cubicBezTo>
                  <a:close/>
                  <a:moveTo>
                    <a:pt x="24967" y="36049"/>
                  </a:moveTo>
                  <a:cubicBezTo>
                    <a:pt x="25539" y="36049"/>
                    <a:pt x="26129" y="36139"/>
                    <a:pt x="26736" y="36279"/>
                  </a:cubicBezTo>
                  <a:lnTo>
                    <a:pt x="25779" y="36714"/>
                  </a:lnTo>
                  <a:cubicBezTo>
                    <a:pt x="25431" y="36540"/>
                    <a:pt x="25083" y="36497"/>
                    <a:pt x="24735" y="36453"/>
                  </a:cubicBezTo>
                  <a:cubicBezTo>
                    <a:pt x="23909" y="36627"/>
                    <a:pt x="23082" y="36888"/>
                    <a:pt x="22082" y="37149"/>
                  </a:cubicBezTo>
                  <a:cubicBezTo>
                    <a:pt x="22976" y="36339"/>
                    <a:pt x="23942" y="36049"/>
                    <a:pt x="24967" y="36049"/>
                  </a:cubicBezTo>
                  <a:close/>
                  <a:moveTo>
                    <a:pt x="25779" y="36714"/>
                  </a:moveTo>
                  <a:cubicBezTo>
                    <a:pt x="25257" y="37975"/>
                    <a:pt x="24083" y="37975"/>
                    <a:pt x="23039" y="38236"/>
                  </a:cubicBezTo>
                  <a:cubicBezTo>
                    <a:pt x="22778" y="38258"/>
                    <a:pt x="22506" y="38269"/>
                    <a:pt x="22234" y="38269"/>
                  </a:cubicBezTo>
                  <a:cubicBezTo>
                    <a:pt x="21963" y="38269"/>
                    <a:pt x="21691" y="38258"/>
                    <a:pt x="21430" y="38236"/>
                  </a:cubicBezTo>
                  <a:cubicBezTo>
                    <a:pt x="22822" y="37106"/>
                    <a:pt x="24344" y="37106"/>
                    <a:pt x="25779" y="36714"/>
                  </a:cubicBezTo>
                  <a:close/>
                  <a:moveTo>
                    <a:pt x="15471" y="36366"/>
                  </a:moveTo>
                  <a:lnTo>
                    <a:pt x="15471" y="36366"/>
                  </a:lnTo>
                  <a:cubicBezTo>
                    <a:pt x="14601" y="37410"/>
                    <a:pt x="13775" y="38410"/>
                    <a:pt x="12949" y="39411"/>
                  </a:cubicBezTo>
                  <a:lnTo>
                    <a:pt x="13210" y="39628"/>
                  </a:lnTo>
                  <a:lnTo>
                    <a:pt x="15645" y="36975"/>
                  </a:lnTo>
                  <a:lnTo>
                    <a:pt x="15645" y="36975"/>
                  </a:lnTo>
                  <a:cubicBezTo>
                    <a:pt x="15558" y="38367"/>
                    <a:pt x="13862" y="40150"/>
                    <a:pt x="11861" y="40976"/>
                  </a:cubicBezTo>
                  <a:cubicBezTo>
                    <a:pt x="12383" y="38802"/>
                    <a:pt x="13166" y="37019"/>
                    <a:pt x="15471" y="36366"/>
                  </a:cubicBezTo>
                  <a:close/>
                  <a:moveTo>
                    <a:pt x="13076" y="0"/>
                  </a:moveTo>
                  <a:cubicBezTo>
                    <a:pt x="12880" y="0"/>
                    <a:pt x="12639" y="63"/>
                    <a:pt x="12340" y="180"/>
                  </a:cubicBezTo>
                  <a:cubicBezTo>
                    <a:pt x="9426" y="1311"/>
                    <a:pt x="7251" y="3703"/>
                    <a:pt x="6338" y="6660"/>
                  </a:cubicBezTo>
                  <a:cubicBezTo>
                    <a:pt x="5598" y="8835"/>
                    <a:pt x="5642" y="10966"/>
                    <a:pt x="7425" y="12749"/>
                  </a:cubicBezTo>
                  <a:cubicBezTo>
                    <a:pt x="7599" y="12923"/>
                    <a:pt x="7686" y="13184"/>
                    <a:pt x="7686" y="13445"/>
                  </a:cubicBezTo>
                  <a:cubicBezTo>
                    <a:pt x="7642" y="14446"/>
                    <a:pt x="7555" y="15359"/>
                    <a:pt x="7468" y="16533"/>
                  </a:cubicBezTo>
                  <a:cubicBezTo>
                    <a:pt x="7294" y="16142"/>
                    <a:pt x="7207" y="15924"/>
                    <a:pt x="7077" y="15750"/>
                  </a:cubicBezTo>
                  <a:cubicBezTo>
                    <a:pt x="6077" y="13576"/>
                    <a:pt x="4511" y="11749"/>
                    <a:pt x="2597" y="10357"/>
                  </a:cubicBezTo>
                  <a:cubicBezTo>
                    <a:pt x="2372" y="10200"/>
                    <a:pt x="2124" y="10031"/>
                    <a:pt x="1894" y="10031"/>
                  </a:cubicBezTo>
                  <a:cubicBezTo>
                    <a:pt x="1680" y="10031"/>
                    <a:pt x="1483" y="10178"/>
                    <a:pt x="1336" y="10618"/>
                  </a:cubicBezTo>
                  <a:cubicBezTo>
                    <a:pt x="1" y="14710"/>
                    <a:pt x="1608" y="21189"/>
                    <a:pt x="7974" y="21189"/>
                  </a:cubicBezTo>
                  <a:cubicBezTo>
                    <a:pt x="8037" y="21189"/>
                    <a:pt x="8100" y="21188"/>
                    <a:pt x="8164" y="21187"/>
                  </a:cubicBezTo>
                  <a:cubicBezTo>
                    <a:pt x="8991" y="23057"/>
                    <a:pt x="9774" y="24971"/>
                    <a:pt x="10600" y="26841"/>
                  </a:cubicBezTo>
                  <a:lnTo>
                    <a:pt x="10556" y="26841"/>
                  </a:lnTo>
                  <a:cubicBezTo>
                    <a:pt x="10426" y="26754"/>
                    <a:pt x="10252" y="26624"/>
                    <a:pt x="10122" y="26537"/>
                  </a:cubicBezTo>
                  <a:cubicBezTo>
                    <a:pt x="7807" y="24854"/>
                    <a:pt x="5330" y="23618"/>
                    <a:pt x="2415" y="23618"/>
                  </a:cubicBezTo>
                  <a:cubicBezTo>
                    <a:pt x="2317" y="23618"/>
                    <a:pt x="2218" y="23620"/>
                    <a:pt x="2119" y="23623"/>
                  </a:cubicBezTo>
                  <a:cubicBezTo>
                    <a:pt x="988" y="23623"/>
                    <a:pt x="727" y="23971"/>
                    <a:pt x="1031" y="25058"/>
                  </a:cubicBezTo>
                  <a:cubicBezTo>
                    <a:pt x="1597" y="27276"/>
                    <a:pt x="2858" y="29277"/>
                    <a:pt x="4598" y="30799"/>
                  </a:cubicBezTo>
                  <a:cubicBezTo>
                    <a:pt x="5903" y="32060"/>
                    <a:pt x="7599" y="32887"/>
                    <a:pt x="9426" y="33104"/>
                  </a:cubicBezTo>
                  <a:cubicBezTo>
                    <a:pt x="9573" y="33116"/>
                    <a:pt x="9720" y="33122"/>
                    <a:pt x="9866" y="33122"/>
                  </a:cubicBezTo>
                  <a:cubicBezTo>
                    <a:pt x="11368" y="33122"/>
                    <a:pt x="12832" y="32517"/>
                    <a:pt x="13862" y="31408"/>
                  </a:cubicBezTo>
                  <a:lnTo>
                    <a:pt x="16385" y="35670"/>
                  </a:lnTo>
                  <a:cubicBezTo>
                    <a:pt x="13557" y="36062"/>
                    <a:pt x="12253" y="37323"/>
                    <a:pt x="11557" y="40281"/>
                  </a:cubicBezTo>
                  <a:cubicBezTo>
                    <a:pt x="11470" y="40585"/>
                    <a:pt x="11470" y="41107"/>
                    <a:pt x="11600" y="41194"/>
                  </a:cubicBezTo>
                  <a:cubicBezTo>
                    <a:pt x="11774" y="41259"/>
                    <a:pt x="11948" y="41292"/>
                    <a:pt x="12117" y="41292"/>
                  </a:cubicBezTo>
                  <a:cubicBezTo>
                    <a:pt x="12285" y="41292"/>
                    <a:pt x="12448" y="41259"/>
                    <a:pt x="12601" y="41194"/>
                  </a:cubicBezTo>
                  <a:cubicBezTo>
                    <a:pt x="14645" y="40281"/>
                    <a:pt x="16167" y="38454"/>
                    <a:pt x="16732" y="36279"/>
                  </a:cubicBezTo>
                  <a:cubicBezTo>
                    <a:pt x="20864" y="44760"/>
                    <a:pt x="19603" y="53285"/>
                    <a:pt x="18211" y="61897"/>
                  </a:cubicBezTo>
                  <a:cubicBezTo>
                    <a:pt x="18429" y="61679"/>
                    <a:pt x="18559" y="61375"/>
                    <a:pt x="18646" y="61070"/>
                  </a:cubicBezTo>
                  <a:cubicBezTo>
                    <a:pt x="18951" y="59374"/>
                    <a:pt x="19299" y="57721"/>
                    <a:pt x="19473" y="56069"/>
                  </a:cubicBezTo>
                  <a:cubicBezTo>
                    <a:pt x="19734" y="53242"/>
                    <a:pt x="19907" y="50415"/>
                    <a:pt x="20038" y="47587"/>
                  </a:cubicBezTo>
                  <a:cubicBezTo>
                    <a:pt x="20125" y="45848"/>
                    <a:pt x="19951" y="44108"/>
                    <a:pt x="20125" y="42368"/>
                  </a:cubicBezTo>
                  <a:cubicBezTo>
                    <a:pt x="20212" y="41150"/>
                    <a:pt x="20516" y="39976"/>
                    <a:pt x="21082" y="38889"/>
                  </a:cubicBezTo>
                  <a:cubicBezTo>
                    <a:pt x="21169" y="38693"/>
                    <a:pt x="21528" y="38650"/>
                    <a:pt x="21963" y="38650"/>
                  </a:cubicBezTo>
                  <a:cubicBezTo>
                    <a:pt x="22310" y="38650"/>
                    <a:pt x="22707" y="38677"/>
                    <a:pt x="23052" y="38677"/>
                  </a:cubicBezTo>
                  <a:cubicBezTo>
                    <a:pt x="23139" y="38677"/>
                    <a:pt x="23222" y="38676"/>
                    <a:pt x="23300" y="38671"/>
                  </a:cubicBezTo>
                  <a:cubicBezTo>
                    <a:pt x="24822" y="38541"/>
                    <a:pt x="26823" y="37106"/>
                    <a:pt x="27258" y="35801"/>
                  </a:cubicBezTo>
                  <a:cubicBezTo>
                    <a:pt x="26656" y="35500"/>
                    <a:pt x="26065" y="35378"/>
                    <a:pt x="25476" y="35378"/>
                  </a:cubicBezTo>
                  <a:cubicBezTo>
                    <a:pt x="24447" y="35378"/>
                    <a:pt x="23422" y="35750"/>
                    <a:pt x="22343" y="36192"/>
                  </a:cubicBezTo>
                  <a:cubicBezTo>
                    <a:pt x="23474" y="34322"/>
                    <a:pt x="24474" y="32582"/>
                    <a:pt x="25518" y="30756"/>
                  </a:cubicBezTo>
                  <a:cubicBezTo>
                    <a:pt x="26589" y="31533"/>
                    <a:pt x="27671" y="31833"/>
                    <a:pt x="28767" y="31833"/>
                  </a:cubicBezTo>
                  <a:cubicBezTo>
                    <a:pt x="29941" y="31833"/>
                    <a:pt x="31132" y="31489"/>
                    <a:pt x="32346" y="31017"/>
                  </a:cubicBezTo>
                  <a:cubicBezTo>
                    <a:pt x="31999" y="29842"/>
                    <a:pt x="30998" y="28972"/>
                    <a:pt x="29780" y="28798"/>
                  </a:cubicBezTo>
                  <a:cubicBezTo>
                    <a:pt x="29382" y="28782"/>
                    <a:pt x="28984" y="28772"/>
                    <a:pt x="28586" y="28772"/>
                  </a:cubicBezTo>
                  <a:cubicBezTo>
                    <a:pt x="27897" y="28772"/>
                    <a:pt x="27208" y="28803"/>
                    <a:pt x="26518" y="28885"/>
                  </a:cubicBezTo>
                  <a:cubicBezTo>
                    <a:pt x="26866" y="27798"/>
                    <a:pt x="27171" y="26537"/>
                    <a:pt x="27606" y="25275"/>
                  </a:cubicBezTo>
                  <a:cubicBezTo>
                    <a:pt x="27867" y="24623"/>
                    <a:pt x="28171" y="24014"/>
                    <a:pt x="28563" y="23449"/>
                  </a:cubicBezTo>
                  <a:cubicBezTo>
                    <a:pt x="29041" y="22622"/>
                    <a:pt x="29519" y="21796"/>
                    <a:pt x="29867" y="20926"/>
                  </a:cubicBezTo>
                  <a:cubicBezTo>
                    <a:pt x="30520" y="18795"/>
                    <a:pt x="29606" y="16577"/>
                    <a:pt x="27780" y="15837"/>
                  </a:cubicBezTo>
                  <a:cubicBezTo>
                    <a:pt x="27668" y="15796"/>
                    <a:pt x="27552" y="15776"/>
                    <a:pt x="27437" y="15776"/>
                  </a:cubicBezTo>
                  <a:cubicBezTo>
                    <a:pt x="27194" y="15776"/>
                    <a:pt x="26957" y="15864"/>
                    <a:pt x="26779" y="16011"/>
                  </a:cubicBezTo>
                  <a:cubicBezTo>
                    <a:pt x="25257" y="18360"/>
                    <a:pt x="24909" y="21231"/>
                    <a:pt x="26692" y="23753"/>
                  </a:cubicBezTo>
                  <a:cubicBezTo>
                    <a:pt x="26910" y="24014"/>
                    <a:pt x="26997" y="24319"/>
                    <a:pt x="26997" y="24667"/>
                  </a:cubicBezTo>
                  <a:cubicBezTo>
                    <a:pt x="26866" y="25449"/>
                    <a:pt x="26649" y="26189"/>
                    <a:pt x="26388" y="27146"/>
                  </a:cubicBezTo>
                  <a:cubicBezTo>
                    <a:pt x="24953" y="24580"/>
                    <a:pt x="23126" y="22840"/>
                    <a:pt x="20125" y="22535"/>
                  </a:cubicBezTo>
                  <a:lnTo>
                    <a:pt x="20125" y="22535"/>
                  </a:lnTo>
                  <a:cubicBezTo>
                    <a:pt x="20864" y="26363"/>
                    <a:pt x="22778" y="28276"/>
                    <a:pt x="25953" y="28450"/>
                  </a:cubicBezTo>
                  <a:cubicBezTo>
                    <a:pt x="24996" y="30190"/>
                    <a:pt x="24126" y="31799"/>
                    <a:pt x="23256" y="33452"/>
                  </a:cubicBezTo>
                  <a:cubicBezTo>
                    <a:pt x="22517" y="29929"/>
                    <a:pt x="19690" y="26537"/>
                    <a:pt x="16385" y="25362"/>
                  </a:cubicBezTo>
                  <a:cubicBezTo>
                    <a:pt x="16106" y="25277"/>
                    <a:pt x="15867" y="25233"/>
                    <a:pt x="15668" y="25233"/>
                  </a:cubicBezTo>
                  <a:cubicBezTo>
                    <a:pt x="15058" y="25233"/>
                    <a:pt x="14818" y="25641"/>
                    <a:pt x="14949" y="26493"/>
                  </a:cubicBezTo>
                  <a:cubicBezTo>
                    <a:pt x="15297" y="28581"/>
                    <a:pt x="16211" y="30582"/>
                    <a:pt x="17602" y="32191"/>
                  </a:cubicBezTo>
                  <a:cubicBezTo>
                    <a:pt x="18820" y="33452"/>
                    <a:pt x="20342" y="34409"/>
                    <a:pt x="22039" y="34931"/>
                  </a:cubicBezTo>
                  <a:lnTo>
                    <a:pt x="19299" y="41803"/>
                  </a:lnTo>
                  <a:cubicBezTo>
                    <a:pt x="19038" y="40933"/>
                    <a:pt x="18733" y="39715"/>
                    <a:pt x="18298" y="38584"/>
                  </a:cubicBezTo>
                  <a:cubicBezTo>
                    <a:pt x="16863" y="34800"/>
                    <a:pt x="14645" y="31451"/>
                    <a:pt x="12383" y="28146"/>
                  </a:cubicBezTo>
                  <a:cubicBezTo>
                    <a:pt x="11513" y="26885"/>
                    <a:pt x="10817" y="25536"/>
                    <a:pt x="10035" y="24232"/>
                  </a:cubicBezTo>
                  <a:cubicBezTo>
                    <a:pt x="10904" y="24058"/>
                    <a:pt x="11774" y="23840"/>
                    <a:pt x="12557" y="23536"/>
                  </a:cubicBezTo>
                  <a:cubicBezTo>
                    <a:pt x="15297" y="22100"/>
                    <a:pt x="17341" y="17795"/>
                    <a:pt x="16776" y="14750"/>
                  </a:cubicBezTo>
                  <a:cubicBezTo>
                    <a:pt x="16651" y="14095"/>
                    <a:pt x="16437" y="13776"/>
                    <a:pt x="16005" y="13776"/>
                  </a:cubicBezTo>
                  <a:cubicBezTo>
                    <a:pt x="15835" y="13776"/>
                    <a:pt x="15630" y="13825"/>
                    <a:pt x="15384" y="13924"/>
                  </a:cubicBezTo>
                  <a:cubicBezTo>
                    <a:pt x="11774" y="15272"/>
                    <a:pt x="9991" y="18056"/>
                    <a:pt x="9252" y="21796"/>
                  </a:cubicBezTo>
                  <a:cubicBezTo>
                    <a:pt x="8251" y="18882"/>
                    <a:pt x="8208" y="15968"/>
                    <a:pt x="8425" y="13010"/>
                  </a:cubicBezTo>
                  <a:cubicBezTo>
                    <a:pt x="10556" y="12271"/>
                    <a:pt x="11774" y="10575"/>
                    <a:pt x="12644" y="8661"/>
                  </a:cubicBezTo>
                  <a:cubicBezTo>
                    <a:pt x="13775" y="6312"/>
                    <a:pt x="14471" y="3833"/>
                    <a:pt x="13905" y="1137"/>
                  </a:cubicBezTo>
                  <a:cubicBezTo>
                    <a:pt x="13753" y="344"/>
                    <a:pt x="13536" y="0"/>
                    <a:pt x="130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16" name="Google Shape;916;p63"/>
            <p:cNvPicPr preferRelativeResize="0"/>
            <p:nvPr/>
          </p:nvPicPr>
          <p:blipFill>
            <a:blip r:embed="rId3">
              <a:alphaModFix amt="85000"/>
            </a:blip>
            <a:stretch>
              <a:fillRect/>
            </a:stretch>
          </p:blipFill>
          <p:spPr>
            <a:xfrm>
              <a:off x="1311350" y="3644989"/>
              <a:ext cx="975850" cy="8882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67173" y="764583"/>
            <a:ext cx="5956515" cy="1746142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GB" sz="48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</a:t>
            </a:r>
            <a:endParaRPr lang="en-US" sz="48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bat dau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6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8849" y="387600"/>
            <a:ext cx="7639931" cy="592200"/>
          </a:xfrm>
        </p:spPr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53965" y="343639"/>
            <a:ext cx="7649308" cy="21189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GB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 </a:t>
            </a:r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 phong kiến ở Trung Quốc được hình thành dưới triều đại nào?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405237" y="2541227"/>
            <a:ext cx="4229100" cy="210550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299+ Hình Ảnh Học Bài Chăm Chỉ Tạo Động Lực Phấn Đấ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693" y="2462585"/>
            <a:ext cx="1543050" cy="1947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97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584830" y="3803575"/>
            <a:ext cx="4839120" cy="805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8849" y="387600"/>
            <a:ext cx="7639931" cy="592200"/>
          </a:xfrm>
        </p:spPr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53965" y="343638"/>
            <a:ext cx="7649308" cy="240395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vi-VN" sz="3200" dirty="0">
                <a:solidFill>
                  <a:srgbClr val="000000"/>
                </a:solidFill>
                <a:latin typeface="+mj-lt"/>
              </a:rPr>
              <a:t>Nông dân bị mất ruộng, trở nên nghèo túng, phải nhận ruộng của địa chủ để cày cấy, được gọi là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392677" y="2829827"/>
            <a:ext cx="4031273" cy="19474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endParaRPr lang="en-US" sz="3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299+ Hình Ảnh Học Bài Chăm Chỉ Tạo Động Lực Phấn Đấ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504" y="2829827"/>
            <a:ext cx="1543050" cy="1947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6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584830" y="3803575"/>
            <a:ext cx="4839120" cy="805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8849" y="387600"/>
            <a:ext cx="7639931" cy="592200"/>
          </a:xfrm>
        </p:spPr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92419" y="343638"/>
            <a:ext cx="7996604" cy="240395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147645" y="2829827"/>
            <a:ext cx="5684227" cy="19474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000000"/>
                </a:solidFill>
                <a:latin typeface="+mj-lt"/>
              </a:rPr>
              <a:t>Hoàng Hà và Trường </a:t>
            </a:r>
            <a:r>
              <a:rPr lang="vi-VN" sz="3200" b="1" dirty="0" smtClean="0">
                <a:solidFill>
                  <a:srgbClr val="000000"/>
                </a:solidFill>
                <a:latin typeface="+mj-lt"/>
              </a:rPr>
              <a:t>Giang</a:t>
            </a:r>
            <a:endParaRPr lang="en-US" sz="3200" b="1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 descr="299+ Hình Ảnh Học Bài Chăm Chỉ Tạo Động Lực Phấn Đấ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831" y="2829827"/>
            <a:ext cx="1543050" cy="1947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93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584830" y="3803575"/>
            <a:ext cx="4839120" cy="805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8849" y="387600"/>
            <a:ext cx="7639931" cy="592200"/>
          </a:xfrm>
        </p:spPr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53965" y="343638"/>
            <a:ext cx="7649308" cy="240395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XXI – III TCN,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triều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392677" y="2829827"/>
            <a:ext cx="4031273" cy="19474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3200" b="1" dirty="0" smtClean="0">
                <a:solidFill>
                  <a:srgbClr val="000000"/>
                </a:solidFill>
                <a:latin typeface="+mj-lt"/>
              </a:rPr>
              <a:t>Hạ, Thương, Chu</a:t>
            </a:r>
            <a:endParaRPr lang="en-US" sz="3200" b="1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 descr="299+ Hình Ảnh Học Bài Chăm Chỉ Tạo Động Lực Phấn Đấ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504" y="2829827"/>
            <a:ext cx="1543050" cy="1947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08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45"/>
          <p:cNvSpPr/>
          <p:nvPr/>
        </p:nvSpPr>
        <p:spPr>
          <a:xfrm>
            <a:off x="1358669" y="1091042"/>
            <a:ext cx="6825000" cy="3225900"/>
          </a:xfrm>
          <a:prstGeom prst="rect">
            <a:avLst/>
          </a:prstGeom>
          <a:solidFill>
            <a:srgbClr val="E1A470">
              <a:alpha val="21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45"/>
          <p:cNvSpPr txBox="1">
            <a:spLocks noGrp="1"/>
          </p:cNvSpPr>
          <p:nvPr>
            <p:ph type="title"/>
          </p:nvPr>
        </p:nvSpPr>
        <p:spPr>
          <a:xfrm>
            <a:off x="1068900" y="387599"/>
            <a:ext cx="7410082" cy="15806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tựu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VII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0" name="Google Shape;490;p45"/>
          <p:cNvPicPr preferRelativeResize="0"/>
          <p:nvPr/>
        </p:nvPicPr>
        <p:blipFill>
          <a:blip r:embed="rId3">
            <a:alphaModFix amt="81000"/>
          </a:blip>
          <a:stretch>
            <a:fillRect/>
          </a:stretch>
        </p:blipFill>
        <p:spPr>
          <a:xfrm>
            <a:off x="7252794" y="3911412"/>
            <a:ext cx="930875" cy="694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60529" y="1084881"/>
            <a:ext cx="6431796" cy="22059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GB" sz="4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17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tercolor Tapes Scrapbook for College by Slidesgo">
  <a:themeElements>
    <a:clrScheme name="Simple Light">
      <a:dk1>
        <a:srgbClr val="153740"/>
      </a:dk1>
      <a:lt1>
        <a:srgbClr val="FFFFFF"/>
      </a:lt1>
      <a:dk2>
        <a:srgbClr val="9DC1D0"/>
      </a:dk2>
      <a:lt2>
        <a:srgbClr val="3E637D"/>
      </a:lt2>
      <a:accent1>
        <a:srgbClr val="EEAD76"/>
      </a:accent1>
      <a:accent2>
        <a:srgbClr val="E88B6A"/>
      </a:accent2>
      <a:accent3>
        <a:srgbClr val="FAECE0"/>
      </a:accent3>
      <a:accent4>
        <a:srgbClr val="FFC09F"/>
      </a:accent4>
      <a:accent5>
        <a:srgbClr val="FFFFFF"/>
      </a:accent5>
      <a:accent6>
        <a:srgbClr val="FFFFFF"/>
      </a:accent6>
      <a:hlink>
        <a:srgbClr val="1537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Watercolor Tapes Scrapbook for College by Slidesgo">
  <a:themeElements>
    <a:clrScheme name="Simple Light">
      <a:dk1>
        <a:srgbClr val="153740"/>
      </a:dk1>
      <a:lt1>
        <a:srgbClr val="FFFFFF"/>
      </a:lt1>
      <a:dk2>
        <a:srgbClr val="9DC1D0"/>
      </a:dk2>
      <a:lt2>
        <a:srgbClr val="3E637D"/>
      </a:lt2>
      <a:accent1>
        <a:srgbClr val="EEAD76"/>
      </a:accent1>
      <a:accent2>
        <a:srgbClr val="E88B6A"/>
      </a:accent2>
      <a:accent3>
        <a:srgbClr val="FAECE0"/>
      </a:accent3>
      <a:accent4>
        <a:srgbClr val="FFC09F"/>
      </a:accent4>
      <a:accent5>
        <a:srgbClr val="FFFFFF"/>
      </a:accent5>
      <a:accent6>
        <a:srgbClr val="FFFFFF"/>
      </a:accent6>
      <a:hlink>
        <a:srgbClr val="1537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1448</TotalTime>
  <Words>359</Words>
  <Application>Microsoft Office PowerPoint</Application>
  <PresentationFormat>On-screen Show (16:9)</PresentationFormat>
  <Paragraphs>55</Paragraphs>
  <Slides>20</Slides>
  <Notes>8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Times New Roman</vt:lpstr>
      <vt:lpstr>Calibri</vt:lpstr>
      <vt:lpstr>Open Sans</vt:lpstr>
      <vt:lpstr>Arial</vt:lpstr>
      <vt:lpstr>Vibur</vt:lpstr>
      <vt:lpstr>Fredoka One</vt:lpstr>
      <vt:lpstr>Roboto Condensed Light</vt:lpstr>
      <vt:lpstr>Watercolor Tapes Scrapbook for College by Slidesgo</vt:lpstr>
      <vt:lpstr>1_Watercolor Tapes Scrapbook for College by Slidesgo</vt:lpstr>
      <vt:lpstr>Office Theme</vt:lpstr>
      <vt:lpstr>1_Office Theme</vt:lpstr>
      <vt:lpstr>NHIỆT LIỆT CHÀO MỪNG QUÝ THẦY CÔ VỀ DỰ GIỜ THĂM LỚP! </vt:lpstr>
      <vt:lpstr>TIẾT 17- BÀI 9 TRUNG QUỐC TỪ THỜI CỔ ĐẠI  ĐẾN THẾ KỈ VII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Một số thành tựu nổi bật của văn minh Trung Quốc từ thời cổ đại đến thế kỉ VII</vt:lpstr>
      <vt:lpstr>PowerPoint Presentation</vt:lpstr>
      <vt:lpstr>Nhóm https://www.canva.com/design/DAFy_y09q-I/8lZAtBcZPFeynEPGLc8rJA/edit?utm_content=DAFy_y09q-I&amp;utm_campaign=designshare&amp;utm_medium=link2&amp;utm_source=sharebutton Nhóm https://www.canva.com/design/DAFy_8dGZ1Y/zfb_pa2pvSKQQTpPDh0QFQ/edit?utm_content=DAFy_8dGZ1Y&amp;utm_campaign=designshare&amp;utm_medium=link2&amp;utm_source=sharebutton Nhóm  https://www.canva.com/design/DAFy0O2xv6I/wbAOtjppTeO54wqWcBctbQ/edit?utm_content=DAFy0O2xv6I&amp;utm_campaign=designshare&amp;utm_medium=link2&amp;utm_source=sharebutton</vt:lpstr>
      <vt:lpstr>PowerPoint Presentation</vt:lpstr>
      <vt:lpstr>PowerPoint Presentation</vt:lpstr>
      <vt:lpstr>PowerPoint Presentation</vt:lpstr>
      <vt:lpstr>PowerPoint Presentation</vt:lpstr>
      <vt:lpstr>LUYỆN TẬP https://yourhomework.net/game/wordsearch/1-1787</vt:lpstr>
      <vt:lpstr>PowerPoint Presentation</vt:lpstr>
      <vt:lpstr>PowerPoint Presentation</vt:lpstr>
      <vt:lpstr>PowerPoint Presentation</vt:lpstr>
      <vt:lpstr>Dặn dò</vt:lpstr>
      <vt:lpstr>Chúc các em học tốt!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Watercolor Tapes Scrapbook for College</dc:title>
  <dc:creator>ADMIN</dc:creator>
  <cp:lastModifiedBy>Thien Hang</cp:lastModifiedBy>
  <cp:revision>100</cp:revision>
  <dcterms:modified xsi:type="dcterms:W3CDTF">2023-11-06T02:23:20Z</dcterms:modified>
</cp:coreProperties>
</file>