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5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6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7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96" r:id="rId3"/>
    <p:sldMasterId id="2147483783" r:id="rId4"/>
    <p:sldMasterId id="2147483793" r:id="rId5"/>
    <p:sldMasterId id="2147483850" r:id="rId6"/>
    <p:sldMasterId id="2147483904" r:id="rId7"/>
    <p:sldMasterId id="2147483917" r:id="rId8"/>
  </p:sldMasterIdLst>
  <p:notesMasterIdLst>
    <p:notesMasterId r:id="rId33"/>
  </p:notesMasterIdLst>
  <p:sldIdLst>
    <p:sldId id="256" r:id="rId9"/>
    <p:sldId id="6264" r:id="rId10"/>
    <p:sldId id="6000" r:id="rId11"/>
    <p:sldId id="328" r:id="rId12"/>
    <p:sldId id="293" r:id="rId13"/>
    <p:sldId id="6006" r:id="rId14"/>
    <p:sldId id="6266" r:id="rId15"/>
    <p:sldId id="5990" r:id="rId16"/>
    <p:sldId id="6270" r:id="rId17"/>
    <p:sldId id="5992" r:id="rId18"/>
    <p:sldId id="6259" r:id="rId19"/>
    <p:sldId id="6255" r:id="rId20"/>
    <p:sldId id="6244" r:id="rId21"/>
    <p:sldId id="6271" r:id="rId22"/>
    <p:sldId id="370" r:id="rId23"/>
    <p:sldId id="6010" r:id="rId24"/>
    <p:sldId id="6118" r:id="rId25"/>
    <p:sldId id="6011" r:id="rId26"/>
    <p:sldId id="258" r:id="rId27"/>
    <p:sldId id="5986" r:id="rId28"/>
    <p:sldId id="6274" r:id="rId29"/>
    <p:sldId id="6250" r:id="rId30"/>
    <p:sldId id="640" r:id="rId31"/>
    <p:sldId id="6246" r:id="rId32"/>
  </p:sldIdLst>
  <p:sldSz cx="12192000" cy="6858000"/>
  <p:notesSz cx="6858000" cy="9144000"/>
  <p:embeddedFontLst>
    <p:embeddedFont>
      <p:font typeface="#9Slide03 AmpleSoft Bold" panose="02000000000000000000" pitchFamily="2" charset="0"/>
      <p:regular r:id="rId34"/>
    </p:embeddedFont>
    <p:embeddedFont>
      <p:font typeface="#9Slide03 BoosterNextFYBlack" panose="02000A03000000020004" pitchFamily="2" charset="0"/>
      <p:regular r:id="rId35"/>
    </p:embeddedFont>
    <p:embeddedFont>
      <p:font typeface="#9Slide03 Cabin Bold" panose="00000800000000000000" pitchFamily="2" charset="0"/>
      <p:bold r:id="rId36"/>
    </p:embeddedFont>
    <p:embeddedFont>
      <p:font typeface="#9Slide03 Cabin Condensed SemiB" panose="00000706000000000000" pitchFamily="2" charset="0"/>
      <p:bold r:id="rId37"/>
    </p:embeddedFont>
    <p:embeddedFont>
      <p:font typeface="#9Slide03 IcielNovecento sans E" panose="00000900000000000000" pitchFamily="2" charset="0"/>
      <p:bold r:id="rId38"/>
    </p:embeddedFont>
    <p:embeddedFont>
      <p:font typeface="#9Slide03 IcielPanton Black" panose="00000A00000000000000" pitchFamily="2" charset="0"/>
      <p:bold r:id="rId39"/>
    </p:embeddedFont>
    <p:embeddedFont>
      <p:font typeface="#9Slide03 Montserrat Medium" panose="00000600000000000000" pitchFamily="2" charset="0"/>
      <p:regular r:id="rId40"/>
    </p:embeddedFont>
    <p:embeddedFont>
      <p:font typeface="#9Slide03 Ralewayv4020 ExtraBol" panose="00000900000000000000" pitchFamily="2" charset="0"/>
      <p:bold r:id="rId41"/>
    </p:embeddedFont>
    <p:embeddedFont>
      <p:font typeface="#9Slide03 Roboto Condensed" panose="02000000000000000000" pitchFamily="2" charset="0"/>
      <p:bold r:id="rId42"/>
    </p:embeddedFont>
    <p:embeddedFont>
      <p:font typeface="#9Slide04 Manuale Bold" panose="02040804050405060204" pitchFamily="18" charset="0"/>
      <p:bold r:id="rId43"/>
    </p:embeddedFont>
    <p:embeddedFont>
      <p:font typeface="#9Slide04 SFU CenturySchoolbook" panose="00000400000000000000" pitchFamily="2" charset="0"/>
      <p:regular r:id="rId44"/>
      <p:bold r:id="rId45"/>
      <p:italic r:id="rId46"/>
    </p:embeddedFont>
    <p:embeddedFont>
      <p:font typeface="#9Slide05 Awesome Display" pitchFamily="2" charset="0"/>
      <p:regular r:id="rId47"/>
    </p:embeddedFont>
    <p:embeddedFont>
      <p:font typeface="#9Slide05 Fourth Medium" panose="00000600000000000000" pitchFamily="2" charset="0"/>
      <p:bold r:id="rId48"/>
    </p:embeddedFont>
    <p:embeddedFont>
      <p:font typeface="#9Slide05 Lobster" panose="02000506000000020003" pitchFamily="2" charset="0"/>
      <p:regular r:id="rId49"/>
    </p:embeddedFont>
    <p:embeddedFont>
      <p:font typeface="#9Slide05 Pattaya" panose="00000500000000000000" pitchFamily="2" charset="-34"/>
      <p:regular r:id="rId50"/>
    </p:embeddedFont>
    <p:embeddedFont>
      <p:font typeface="#9Slide05 SVNAngellife" panose="02000500000000020003" pitchFamily="2" charset="0"/>
      <p:regular r:id="rId51"/>
    </p:embeddedFont>
    <p:embeddedFont>
      <p:font typeface="#9Slide07 Cadena" panose="02000503000000020004" pitchFamily="2" charset="0"/>
      <p:bold r:id="rId52"/>
    </p:embeddedFont>
    <p:embeddedFont>
      <p:font typeface="#9Slide07 IcielBaliho Script" pitchFamily="2" charset="0"/>
      <p:regular r:id="rId53"/>
    </p:embeddedFont>
    <p:embeddedFont>
      <p:font typeface="#9Slide07 SVNAppleberry" panose="02040603050506020204" pitchFamily="18" charset="0"/>
      <p:regular r:id="rId54"/>
    </p:embeddedFont>
    <p:embeddedFont>
      <p:font typeface="Arbutus Slab" panose="020B0604020202020204" charset="0"/>
      <p:regular r:id="rId55"/>
    </p:embeddedFont>
    <p:embeddedFont>
      <p:font typeface="Barlow" panose="00000500000000000000" pitchFamily="2" charset="0"/>
      <p:regular r:id="rId56"/>
      <p:bold r:id="rId57"/>
      <p:italic r:id="rId58"/>
      <p:boldItalic r:id="rId59"/>
    </p:embeddedFont>
    <p:embeddedFont>
      <p:font typeface="Barlow Medium" panose="00000600000000000000" pitchFamily="2" charset="0"/>
      <p:regular r:id="rId60"/>
      <p:italic r:id="rId61"/>
    </p:embeddedFont>
    <p:embeddedFont>
      <p:font typeface="Cabin Sketch" panose="020B0604020202020204" charset="0"/>
      <p:regular r:id="rId62"/>
      <p:bold r:id="rId63"/>
    </p:embeddedFont>
    <p:embeddedFont>
      <p:font typeface="Cairo" panose="020B0604020202020204" charset="0"/>
      <p:regular r:id="rId64"/>
      <p:bold r:id="rId65"/>
    </p:embeddedFont>
    <p:embeddedFont>
      <p:font typeface="Crimson Text" panose="020B0604020202020204" charset="0"/>
      <p:regular r:id="rId66"/>
      <p:bold r:id="rId67"/>
      <p:italic r:id="rId68"/>
      <p:boldItalic r:id="rId69"/>
    </p:embeddedFont>
    <p:embeddedFont>
      <p:font typeface="Fredoka One" panose="02000000000000000000" pitchFamily="2" charset="0"/>
      <p:regular r:id="rId70"/>
    </p:embeddedFont>
    <p:embeddedFont>
      <p:font typeface="Josefin Sans" pitchFamily="2" charset="0"/>
      <p:regular r:id="rId71"/>
      <p:bold r:id="rId72"/>
    </p:embeddedFont>
    <p:embeddedFont>
      <p:font typeface="Montserrat" panose="02000505000000020004" pitchFamily="2" charset="0"/>
      <p:regular r:id="rId73"/>
      <p:bold r:id="rId74"/>
      <p:italic r:id="rId75"/>
      <p:boldItalic r:id="rId76"/>
    </p:embeddedFont>
    <p:embeddedFont>
      <p:font typeface="Nunito" pitchFamily="2" charset="0"/>
      <p:regular r:id="rId77"/>
      <p:bold r:id="rId78"/>
      <p:italic r:id="rId79"/>
      <p:boldItalic r:id="rId80"/>
    </p:embeddedFont>
    <p:embeddedFont>
      <p:font typeface="Pangolin" panose="020B0604020202020204" charset="0"/>
      <p:regular r:id="rId81"/>
    </p:embeddedFont>
    <p:embeddedFont>
      <p:font typeface="Patrick Hand" panose="00000500000000000000" pitchFamily="2" charset="0"/>
      <p:regular r:id="rId82"/>
    </p:embeddedFont>
    <p:embeddedFont>
      <p:font typeface="Poppins Light" panose="00000400000000000000" pitchFamily="2" charset="0"/>
      <p:regular r:id="rId83"/>
      <p:italic r:id="rId84"/>
    </p:embeddedFont>
    <p:embeddedFont>
      <p:font typeface="Rowdies" panose="020B0604020202020204" charset="0"/>
      <p:regular r:id="rId85"/>
      <p:bold r:id="rId86"/>
    </p:embeddedFont>
    <p:embeddedFont>
      <p:font typeface="Russo One" panose="020B0604020202020204" charset="0"/>
      <p:regular r:id="rId87"/>
    </p:embeddedFont>
    <p:embeddedFont>
      <p:font typeface="Sriracha" panose="020B0604020202020204" charset="0"/>
      <p:regular r:id="rId8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0200"/>
    <a:srgbClr val="800000"/>
    <a:srgbClr val="000000"/>
    <a:srgbClr val="037D83"/>
    <a:srgbClr val="35AC58"/>
    <a:srgbClr val="376A24"/>
    <a:srgbClr val="DDF1D7"/>
    <a:srgbClr val="B2E0A4"/>
    <a:srgbClr val="CCFF99"/>
    <a:srgbClr val="B51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522" autoAdjust="0"/>
  </p:normalViewPr>
  <p:slideViewPr>
    <p:cSldViewPr snapToGrid="0">
      <p:cViewPr varScale="1">
        <p:scale>
          <a:sx n="63" d="100"/>
          <a:sy n="63" d="100"/>
        </p:scale>
        <p:origin x="804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63" Type="http://schemas.openxmlformats.org/officeDocument/2006/relationships/font" Target="fonts/font30.fntdata"/><Relationship Id="rId68" Type="http://schemas.openxmlformats.org/officeDocument/2006/relationships/font" Target="fonts/font35.fntdata"/><Relationship Id="rId84" Type="http://schemas.openxmlformats.org/officeDocument/2006/relationships/font" Target="fonts/font51.fntdata"/><Relationship Id="rId89" Type="http://schemas.openxmlformats.org/officeDocument/2006/relationships/presProps" Target="presProps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font" Target="fonts/font4.fntdata"/><Relationship Id="rId53" Type="http://schemas.openxmlformats.org/officeDocument/2006/relationships/font" Target="fonts/font20.fntdata"/><Relationship Id="rId58" Type="http://schemas.openxmlformats.org/officeDocument/2006/relationships/font" Target="fonts/font25.fntdata"/><Relationship Id="rId74" Type="http://schemas.openxmlformats.org/officeDocument/2006/relationships/font" Target="fonts/font41.fntdata"/><Relationship Id="rId79" Type="http://schemas.openxmlformats.org/officeDocument/2006/relationships/font" Target="fonts/font46.fntdata"/><Relationship Id="rId5" Type="http://schemas.openxmlformats.org/officeDocument/2006/relationships/slideMaster" Target="slideMasters/slideMaster5.xml"/><Relationship Id="rId90" Type="http://schemas.openxmlformats.org/officeDocument/2006/relationships/viewProps" Target="viewProps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font" Target="fonts/font23.fntdata"/><Relationship Id="rId64" Type="http://schemas.openxmlformats.org/officeDocument/2006/relationships/font" Target="fonts/font31.fntdata"/><Relationship Id="rId69" Type="http://schemas.openxmlformats.org/officeDocument/2006/relationships/font" Target="fonts/font36.fntdata"/><Relationship Id="rId77" Type="http://schemas.openxmlformats.org/officeDocument/2006/relationships/font" Target="fonts/font44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18.fntdata"/><Relationship Id="rId72" Type="http://schemas.openxmlformats.org/officeDocument/2006/relationships/font" Target="fonts/font39.fntdata"/><Relationship Id="rId80" Type="http://schemas.openxmlformats.org/officeDocument/2006/relationships/font" Target="fonts/font47.fntdata"/><Relationship Id="rId85" Type="http://schemas.openxmlformats.org/officeDocument/2006/relationships/font" Target="fonts/font5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59" Type="http://schemas.openxmlformats.org/officeDocument/2006/relationships/font" Target="fonts/font26.fntdata"/><Relationship Id="rId67" Type="http://schemas.openxmlformats.org/officeDocument/2006/relationships/font" Target="fonts/font34.fntdata"/><Relationship Id="rId20" Type="http://schemas.openxmlformats.org/officeDocument/2006/relationships/slide" Target="slides/slide12.xml"/><Relationship Id="rId41" Type="http://schemas.openxmlformats.org/officeDocument/2006/relationships/font" Target="fonts/font8.fntdata"/><Relationship Id="rId54" Type="http://schemas.openxmlformats.org/officeDocument/2006/relationships/font" Target="fonts/font21.fntdata"/><Relationship Id="rId62" Type="http://schemas.openxmlformats.org/officeDocument/2006/relationships/font" Target="fonts/font29.fntdata"/><Relationship Id="rId70" Type="http://schemas.openxmlformats.org/officeDocument/2006/relationships/font" Target="fonts/font37.fntdata"/><Relationship Id="rId75" Type="http://schemas.openxmlformats.org/officeDocument/2006/relationships/font" Target="fonts/font42.fntdata"/><Relationship Id="rId83" Type="http://schemas.openxmlformats.org/officeDocument/2006/relationships/font" Target="fonts/font50.fntdata"/><Relationship Id="rId88" Type="http://schemas.openxmlformats.org/officeDocument/2006/relationships/font" Target="fonts/font55.fntdata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font" Target="fonts/font24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60" Type="http://schemas.openxmlformats.org/officeDocument/2006/relationships/font" Target="fonts/font27.fntdata"/><Relationship Id="rId65" Type="http://schemas.openxmlformats.org/officeDocument/2006/relationships/font" Target="fonts/font32.fntdata"/><Relationship Id="rId73" Type="http://schemas.openxmlformats.org/officeDocument/2006/relationships/font" Target="fonts/font40.fntdata"/><Relationship Id="rId78" Type="http://schemas.openxmlformats.org/officeDocument/2006/relationships/font" Target="fonts/font45.fntdata"/><Relationship Id="rId81" Type="http://schemas.openxmlformats.org/officeDocument/2006/relationships/font" Target="fonts/font48.fntdata"/><Relationship Id="rId86" Type="http://schemas.openxmlformats.org/officeDocument/2006/relationships/font" Target="fonts/font5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font" Target="fonts/font6.fntdata"/><Relationship Id="rId34" Type="http://schemas.openxmlformats.org/officeDocument/2006/relationships/font" Target="fonts/font1.fntdata"/><Relationship Id="rId50" Type="http://schemas.openxmlformats.org/officeDocument/2006/relationships/font" Target="fonts/font17.fntdata"/><Relationship Id="rId55" Type="http://schemas.openxmlformats.org/officeDocument/2006/relationships/font" Target="fonts/font22.fntdata"/><Relationship Id="rId76" Type="http://schemas.openxmlformats.org/officeDocument/2006/relationships/font" Target="fonts/font43.fntdata"/><Relationship Id="rId7" Type="http://schemas.openxmlformats.org/officeDocument/2006/relationships/slideMaster" Target="slideMasters/slideMaster7.xml"/><Relationship Id="rId71" Type="http://schemas.openxmlformats.org/officeDocument/2006/relationships/font" Target="fonts/font38.fntdata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66" Type="http://schemas.openxmlformats.org/officeDocument/2006/relationships/font" Target="fonts/font33.fntdata"/><Relationship Id="rId87" Type="http://schemas.openxmlformats.org/officeDocument/2006/relationships/font" Target="fonts/font54.fntdata"/><Relationship Id="rId61" Type="http://schemas.openxmlformats.org/officeDocument/2006/relationships/font" Target="fonts/font28.fntdata"/><Relationship Id="rId82" Type="http://schemas.openxmlformats.org/officeDocument/2006/relationships/font" Target="fonts/font49.fntdata"/><Relationship Id="rId19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A897C5-C18C-4F6B-A474-B0C9014EF286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ED4A8-269B-47FF-BEFA-BFE869AC0E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691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1943-1983: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40 </a:t>
            </a:r>
            <a:r>
              <a:rPr lang="en-US" dirty="0" err="1"/>
              <a:t>năm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 7,5tr ha, </a:t>
            </a: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mạnh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- 1983-2020: </a:t>
            </a:r>
            <a:r>
              <a:rPr lang="en-US" dirty="0" err="1"/>
              <a:t>gần</a:t>
            </a:r>
            <a:r>
              <a:rPr lang="en-US" dirty="0"/>
              <a:t> 40 </a:t>
            </a:r>
            <a:r>
              <a:rPr lang="en-US" dirty="0" err="1"/>
              <a:t>năm</a:t>
            </a:r>
            <a:r>
              <a:rPr lang="en-US" dirty="0"/>
              <a:t>: </a:t>
            </a:r>
            <a:r>
              <a:rPr lang="en-US" dirty="0" err="1"/>
              <a:t>diện</a:t>
            </a:r>
            <a:r>
              <a:rPr lang="en-US" dirty="0"/>
              <a:t> </a:t>
            </a:r>
            <a:r>
              <a:rPr lang="en-US" dirty="0" err="1"/>
              <a:t>tích</a:t>
            </a:r>
            <a:r>
              <a:rPr lang="en-US" dirty="0"/>
              <a:t> </a:t>
            </a:r>
            <a:r>
              <a:rPr lang="en-US" dirty="0" err="1"/>
              <a:t>rừng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nhưng</a:t>
            </a:r>
            <a:r>
              <a:rPr lang="en-US" dirty="0"/>
              <a:t>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chậm</a:t>
            </a:r>
            <a:r>
              <a:rPr lang="en-US" dirty="0"/>
              <a:t>,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tăng</a:t>
            </a:r>
            <a:r>
              <a:rPr lang="en-US" dirty="0"/>
              <a:t> 3,5tr ha. 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tang </a:t>
            </a:r>
            <a:r>
              <a:rPr lang="en-US" dirty="0" err="1"/>
              <a:t>nhưng</a:t>
            </a:r>
            <a:r>
              <a:rPr lang="en-US" dirty="0"/>
              <a:t> tang </a:t>
            </a:r>
            <a:r>
              <a:rPr lang="en-US" dirty="0" err="1"/>
              <a:t>chậm</a:t>
            </a:r>
            <a:r>
              <a:rPr lang="en-US" dirty="0"/>
              <a:t> </a:t>
            </a:r>
            <a:r>
              <a:rPr lang="en-US" dirty="0" err="1"/>
              <a:t>hơn</a:t>
            </a:r>
            <a:r>
              <a:rPr lang="en-US" dirty="0"/>
              <a:t> so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tốc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giảm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/>
              <a:t>? </a:t>
            </a:r>
            <a:r>
              <a:rPr lang="en-US" dirty="0" err="1"/>
              <a:t>Rừng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giai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 1943-1983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khad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 so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rừng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giai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 1983-2020 </a:t>
            </a:r>
            <a:r>
              <a:rPr lang="en-US" dirty="0" err="1"/>
              <a:t>không</a:t>
            </a:r>
            <a:r>
              <a:rPr lang="en-US" dirty="0"/>
              <a:t>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ED4A8-269B-47FF-BEFA-BFE869AC0E74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264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1943-1983: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40 </a:t>
            </a:r>
            <a:r>
              <a:rPr lang="en-US" dirty="0" err="1"/>
              <a:t>năm</a:t>
            </a:r>
            <a:r>
              <a:rPr lang="en-US" dirty="0"/>
              <a:t> </a:t>
            </a:r>
            <a:r>
              <a:rPr lang="en-US" dirty="0" err="1"/>
              <a:t>giảm</a:t>
            </a:r>
            <a:r>
              <a:rPr lang="en-US" dirty="0"/>
              <a:t> 7,5tr ha, </a:t>
            </a: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mạnh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- 1983-2020: </a:t>
            </a:r>
            <a:r>
              <a:rPr lang="en-US" dirty="0" err="1"/>
              <a:t>gần</a:t>
            </a:r>
            <a:r>
              <a:rPr lang="en-US" dirty="0"/>
              <a:t> 40 </a:t>
            </a:r>
            <a:r>
              <a:rPr lang="en-US" dirty="0" err="1"/>
              <a:t>năm</a:t>
            </a:r>
            <a:r>
              <a:rPr lang="en-US" dirty="0"/>
              <a:t>: </a:t>
            </a:r>
            <a:r>
              <a:rPr lang="en-US" dirty="0" err="1"/>
              <a:t>diện</a:t>
            </a:r>
            <a:r>
              <a:rPr lang="en-US" dirty="0"/>
              <a:t> </a:t>
            </a:r>
            <a:r>
              <a:rPr lang="en-US" dirty="0" err="1"/>
              <a:t>tích</a:t>
            </a:r>
            <a:r>
              <a:rPr lang="en-US" dirty="0"/>
              <a:t> </a:t>
            </a:r>
            <a:r>
              <a:rPr lang="en-US" dirty="0" err="1"/>
              <a:t>rừng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nhưng</a:t>
            </a:r>
            <a:r>
              <a:rPr lang="en-US" dirty="0"/>
              <a:t> </a:t>
            </a:r>
            <a:r>
              <a:rPr lang="en-US" dirty="0" err="1"/>
              <a:t>tăng</a:t>
            </a:r>
            <a:r>
              <a:rPr lang="en-US" dirty="0"/>
              <a:t> </a:t>
            </a:r>
            <a:r>
              <a:rPr lang="en-US" dirty="0" err="1"/>
              <a:t>chậm</a:t>
            </a:r>
            <a:r>
              <a:rPr lang="en-US" dirty="0"/>
              <a:t>,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tăng</a:t>
            </a:r>
            <a:r>
              <a:rPr lang="en-US" dirty="0"/>
              <a:t> 3,5tr ha. 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tang </a:t>
            </a:r>
            <a:r>
              <a:rPr lang="en-US" dirty="0" err="1"/>
              <a:t>nhưng</a:t>
            </a:r>
            <a:r>
              <a:rPr lang="en-US" dirty="0"/>
              <a:t> tang </a:t>
            </a:r>
            <a:r>
              <a:rPr lang="en-US" dirty="0" err="1"/>
              <a:t>chậm</a:t>
            </a:r>
            <a:r>
              <a:rPr lang="en-US" dirty="0"/>
              <a:t> </a:t>
            </a:r>
            <a:r>
              <a:rPr lang="en-US" dirty="0" err="1"/>
              <a:t>hơn</a:t>
            </a:r>
            <a:r>
              <a:rPr lang="en-US" dirty="0"/>
              <a:t> so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tốc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giảm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/>
              <a:t>? </a:t>
            </a:r>
            <a:r>
              <a:rPr lang="en-US" dirty="0" err="1"/>
              <a:t>Rừng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giai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 1943-1983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khad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 so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rừng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giai</a:t>
            </a:r>
            <a:r>
              <a:rPr lang="en-US" dirty="0"/>
              <a:t> </a:t>
            </a:r>
            <a:r>
              <a:rPr lang="en-US" dirty="0" err="1"/>
              <a:t>đoạn</a:t>
            </a:r>
            <a:r>
              <a:rPr lang="en-US" dirty="0"/>
              <a:t> 1983-2020 </a:t>
            </a:r>
            <a:r>
              <a:rPr lang="en-US" dirty="0" err="1"/>
              <a:t>không</a:t>
            </a:r>
            <a:r>
              <a:rPr lang="en-US" dirty="0"/>
              <a:t>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CED4A8-269B-47FF-BEFA-BFE869AC0E7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03486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Năm</a:t>
            </a:r>
            <a:r>
              <a:rPr lang="en-US" dirty="0"/>
              <a:t> 2023 </a:t>
            </a:r>
            <a:r>
              <a:rPr lang="en-US" dirty="0" err="1"/>
              <a:t>Việt</a:t>
            </a:r>
            <a:r>
              <a:rPr lang="en-US" dirty="0"/>
              <a:t> Nam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bán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10,3 </a:t>
            </a:r>
            <a:r>
              <a:rPr lang="en-US" dirty="0" err="1"/>
              <a:t>triệu</a:t>
            </a:r>
            <a:r>
              <a:rPr lang="en-US" dirty="0"/>
              <a:t> </a:t>
            </a:r>
            <a:r>
              <a:rPr lang="en-US" dirty="0" err="1"/>
              <a:t>tín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cascbo</a:t>
            </a:r>
            <a:r>
              <a:rPr lang="en-US" dirty="0"/>
              <a:t> </a:t>
            </a:r>
            <a:r>
              <a:rPr lang="en-US" dirty="0" err="1"/>
              <a:t>thu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1 </a:t>
            </a:r>
            <a:r>
              <a:rPr lang="en-US" dirty="0" err="1"/>
              <a:t>nghìn</a:t>
            </a:r>
            <a:r>
              <a:rPr lang="en-US" dirty="0"/>
              <a:t> 200 </a:t>
            </a:r>
            <a:r>
              <a:rPr lang="en-US" dirty="0" err="1"/>
              <a:t>tỷ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. </a:t>
            </a:r>
            <a:r>
              <a:rPr lang="en-US" dirty="0" err="1"/>
              <a:t>Việt</a:t>
            </a:r>
            <a:r>
              <a:rPr lang="en-US" dirty="0"/>
              <a:t> Nam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quốc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giàu</a:t>
            </a:r>
            <a:r>
              <a:rPr lang="en-US" dirty="0"/>
              <a:t> </a:t>
            </a:r>
            <a:r>
              <a:rPr lang="en-US" dirty="0" err="1"/>
              <a:t>tiềm</a:t>
            </a:r>
            <a:r>
              <a:rPr lang="en-US" dirty="0"/>
              <a:t> </a:t>
            </a:r>
            <a:r>
              <a:rPr lang="en-US" dirty="0" err="1"/>
              <a:t>năng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rừng</a:t>
            </a:r>
            <a:r>
              <a:rPr lang="en-US" dirty="0"/>
              <a:t>,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vậy</a:t>
            </a:r>
            <a:r>
              <a:rPr lang="en-US" dirty="0"/>
              <a:t> </a:t>
            </a:r>
            <a:r>
              <a:rPr lang="en-US" dirty="0" err="1"/>
              <a:t>chúng</a:t>
            </a:r>
            <a:r>
              <a:rPr lang="en-US" dirty="0"/>
              <a:t> ta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cơ</a:t>
            </a:r>
            <a:r>
              <a:rPr lang="en-US" dirty="0"/>
              <a:t> </a:t>
            </a:r>
            <a:r>
              <a:rPr lang="en-US" dirty="0" err="1"/>
              <a:t>hội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tham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thị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cacbonn</a:t>
            </a:r>
            <a:r>
              <a:rPr lang="en-US" dirty="0"/>
              <a:t> </a:t>
            </a:r>
            <a:r>
              <a:rPr lang="en-US" dirty="0" err="1"/>
              <a:t>này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ED4A8-269B-47FF-BEFA-BFE869AC0E74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421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79BF44-F5CE-455C-A9FE-73A15FC422D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3617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8" name="Google Shape;3598;g11a69a34a48_0_30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9" name="Google Shape;3599;g11a69a34a48_0_30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ge4b7ac326b_0_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4" name="Google Shape;1384;ge4b7ac326b_0_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4755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8" name="Google Shape;3598;g11a69a34a48_0_30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9" name="Google Shape;3599;g11a69a34a48_0_30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5177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8" name="Google Shape;3598;g11a69a34a48_0_30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9" name="Google Shape;3599;g11a69a34a48_0_30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1461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8bedff942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6" name="Google Shape;926;g8bedff942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6519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ED4A8-269B-47FF-BEFA-BFE869AC0E74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197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?utm_source=slidesgo_template&amp;utm_medium=referral-link&amp;utm_campaign=s%20g_resources&amp;utm_content=flaticon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6.xml"/><Relationship Id="rId4" Type="http://schemas.openxmlformats.org/officeDocument/2006/relationships/hyperlink" Target="https://www.freepik.com/?utm_source=slidesgo_template&amp;utm_medium=referral-link&amp;utm_campaign=s%20g_resources&amp;utm_content=freepik" TargetMode="Externa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2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8.png"/><Relationship Id="rId4" Type="http://schemas.openxmlformats.org/officeDocument/2006/relationships/image" Target="../media/image9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9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6.png"/><Relationship Id="rId7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1.png"/><Relationship Id="rId5" Type="http://schemas.openxmlformats.org/officeDocument/2006/relationships/image" Target="../media/image33.png"/><Relationship Id="rId4" Type="http://schemas.openxmlformats.org/officeDocument/2006/relationships/image" Target="../media/image9.png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7.png"/><Relationship Id="rId5" Type="http://schemas.openxmlformats.org/officeDocument/2006/relationships/image" Target="../media/image7.png"/><Relationship Id="rId4" Type="http://schemas.openxmlformats.org/officeDocument/2006/relationships/image" Target="../media/image36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Layouts/_rels/slideLayout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6.png"/><Relationship Id="rId7" Type="http://schemas.openxmlformats.org/officeDocument/2006/relationships/image" Target="../media/image3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hyperlink" Target="http://bit.ly/2TtBDfr" TargetMode="External"/><Relationship Id="rId5" Type="http://schemas.openxmlformats.org/officeDocument/2006/relationships/hyperlink" Target="http://bit.ly/2TyoMsr" TargetMode="External"/><Relationship Id="rId4" Type="http://schemas.openxmlformats.org/officeDocument/2006/relationships/hyperlink" Target="http://bit.ly/2Tynxth" TargetMode="Externa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0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2.png"/><Relationship Id="rId5" Type="http://schemas.openxmlformats.org/officeDocument/2006/relationships/image" Target="../media/image41.png"/><Relationship Id="rId4" Type="http://schemas.openxmlformats.org/officeDocument/2006/relationships/image" Target="../media/image8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9.png"/><Relationship Id="rId4" Type="http://schemas.openxmlformats.org/officeDocument/2006/relationships/image" Target="../media/image42.png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EDA8-0699-4EA1-B20C-5744F40222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3D9447-7A69-472A-9A42-8521D9CB37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10D05-30DB-450F-84E8-22FF40991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817AB-98D6-4C0C-BEC7-4DC426D75CC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2D28E-1886-4000-9AA1-7348B7985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B8CA6-2518-41E0-94A8-01F744161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F005-D9BA-4928-8613-EEDA61A6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809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54784-12E2-4E61-AA80-29A2B0F42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E7957C-A68D-48BB-BE9B-6B854D85E3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23CF2-21D0-44F0-82F7-F2ECAF47C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817AB-98D6-4C0C-BEC7-4DC426D75CC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C943C-0528-43C9-8584-31017D713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39F3C-A8B2-4AE1-9002-3C36CFBB3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F005-D9BA-4928-8613-EEDA61A6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99181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"/>
          <p:cNvSpPr/>
          <p:nvPr/>
        </p:nvSpPr>
        <p:spPr>
          <a:xfrm flipH="1">
            <a:off x="9924046" y="510171"/>
            <a:ext cx="1944577" cy="122840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" name="Google Shape;163;p13"/>
          <p:cNvSpPr/>
          <p:nvPr/>
        </p:nvSpPr>
        <p:spPr>
          <a:xfrm flipH="1">
            <a:off x="8663771" y="360632"/>
            <a:ext cx="1086700" cy="68656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" name="Google Shape;164;p13"/>
          <p:cNvSpPr/>
          <p:nvPr/>
        </p:nvSpPr>
        <p:spPr>
          <a:xfrm flipH="1">
            <a:off x="323385" y="571034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13"/>
          <p:cNvSpPr/>
          <p:nvPr/>
        </p:nvSpPr>
        <p:spPr>
          <a:xfrm flipH="1">
            <a:off x="2471039" y="474717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" name="Google Shape;166;p13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" name="Google Shape;167;p13"/>
          <p:cNvSpPr/>
          <p:nvPr/>
        </p:nvSpPr>
        <p:spPr>
          <a:xfrm>
            <a:off x="10985031" y="6337435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" name="Google Shape;168;p13"/>
          <p:cNvSpPr/>
          <p:nvPr/>
        </p:nvSpPr>
        <p:spPr>
          <a:xfrm>
            <a:off x="-133" y="6266001"/>
            <a:ext cx="12191909" cy="591996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13"/>
          <p:cNvSpPr/>
          <p:nvPr/>
        </p:nvSpPr>
        <p:spPr>
          <a:xfrm flipH="1">
            <a:off x="11226047" y="2074633"/>
            <a:ext cx="725488" cy="45835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1876284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1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14"/>
          <p:cNvGrpSpPr/>
          <p:nvPr/>
        </p:nvGrpSpPr>
        <p:grpSpPr>
          <a:xfrm flipH="1">
            <a:off x="4083583" y="5106331"/>
            <a:ext cx="4521471" cy="1751656"/>
            <a:chOff x="2189450" y="2220300"/>
            <a:chExt cx="3202175" cy="1240550"/>
          </a:xfrm>
        </p:grpSpPr>
        <p:sp>
          <p:nvSpPr>
            <p:cNvPr id="172" name="Google Shape;172;p14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4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4" name="Google Shape;174;p14"/>
          <p:cNvGrpSpPr/>
          <p:nvPr/>
        </p:nvGrpSpPr>
        <p:grpSpPr>
          <a:xfrm flipH="1">
            <a:off x="6277971" y="4628696"/>
            <a:ext cx="5745556" cy="2225877"/>
            <a:chOff x="2189450" y="2220300"/>
            <a:chExt cx="3202175" cy="1240550"/>
          </a:xfrm>
        </p:grpSpPr>
        <p:sp>
          <p:nvSpPr>
            <p:cNvPr id="175" name="Google Shape;175;p14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4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14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" name="Google Shape;179;p14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" name="Google Shape;180;p14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14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" name="Google Shape;182;p14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" name="Google Shape;183;p14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4" name="Google Shape;184;p14"/>
          <p:cNvGrpSpPr/>
          <p:nvPr/>
        </p:nvGrpSpPr>
        <p:grpSpPr>
          <a:xfrm>
            <a:off x="1190758" y="5210441"/>
            <a:ext cx="1582404" cy="1352016"/>
            <a:chOff x="6771225" y="2829938"/>
            <a:chExt cx="1528400" cy="1305875"/>
          </a:xfrm>
        </p:grpSpPr>
        <p:sp>
          <p:nvSpPr>
            <p:cNvPr id="185" name="Google Shape;185;p14"/>
            <p:cNvSpPr/>
            <p:nvPr/>
          </p:nvSpPr>
          <p:spPr>
            <a:xfrm>
              <a:off x="6771225" y="3808963"/>
              <a:ext cx="202000" cy="262950"/>
            </a:xfrm>
            <a:custGeom>
              <a:avLst/>
              <a:gdLst/>
              <a:ahLst/>
              <a:cxnLst/>
              <a:rect l="l" t="t" r="r" b="b"/>
              <a:pathLst>
                <a:path w="8080" h="10518" extrusionOk="0">
                  <a:moveTo>
                    <a:pt x="4055" y="0"/>
                  </a:moveTo>
                  <a:cubicBezTo>
                    <a:pt x="2028" y="0"/>
                    <a:pt x="1" y="2850"/>
                    <a:pt x="1" y="5141"/>
                  </a:cubicBezTo>
                  <a:cubicBezTo>
                    <a:pt x="1" y="7345"/>
                    <a:pt x="1793" y="8285"/>
                    <a:pt x="3673" y="8373"/>
                  </a:cubicBezTo>
                  <a:lnTo>
                    <a:pt x="3673" y="10517"/>
                  </a:lnTo>
                  <a:lnTo>
                    <a:pt x="4231" y="10517"/>
                  </a:lnTo>
                  <a:lnTo>
                    <a:pt x="4114" y="8402"/>
                  </a:lnTo>
                  <a:cubicBezTo>
                    <a:pt x="6141" y="8373"/>
                    <a:pt x="8080" y="7374"/>
                    <a:pt x="8080" y="5083"/>
                  </a:cubicBezTo>
                  <a:cubicBezTo>
                    <a:pt x="8080" y="2791"/>
                    <a:pt x="6082" y="0"/>
                    <a:pt x="4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4"/>
            <p:cNvSpPr/>
            <p:nvPr/>
          </p:nvSpPr>
          <p:spPr>
            <a:xfrm>
              <a:off x="7897875" y="3619463"/>
              <a:ext cx="328300" cy="504600"/>
            </a:xfrm>
            <a:custGeom>
              <a:avLst/>
              <a:gdLst/>
              <a:ahLst/>
              <a:cxnLst/>
              <a:rect l="l" t="t" r="r" b="b"/>
              <a:pathLst>
                <a:path w="13132" h="20184" extrusionOk="0">
                  <a:moveTo>
                    <a:pt x="6551" y="1"/>
                  </a:moveTo>
                  <a:cubicBezTo>
                    <a:pt x="3261" y="1"/>
                    <a:pt x="0" y="4642"/>
                    <a:pt x="0" y="8403"/>
                  </a:cubicBezTo>
                  <a:cubicBezTo>
                    <a:pt x="0" y="11928"/>
                    <a:pt x="2850" y="13485"/>
                    <a:pt x="5934" y="13661"/>
                  </a:cubicBezTo>
                  <a:lnTo>
                    <a:pt x="5729" y="20183"/>
                  </a:lnTo>
                  <a:lnTo>
                    <a:pt x="7227" y="18891"/>
                  </a:lnTo>
                  <a:lnTo>
                    <a:pt x="6757" y="13661"/>
                  </a:lnTo>
                  <a:cubicBezTo>
                    <a:pt x="9988" y="13603"/>
                    <a:pt x="13132" y="11987"/>
                    <a:pt x="13132" y="8315"/>
                  </a:cubicBezTo>
                  <a:cubicBezTo>
                    <a:pt x="13132" y="4525"/>
                    <a:pt x="9871" y="1"/>
                    <a:pt x="65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4"/>
            <p:cNvSpPr/>
            <p:nvPr/>
          </p:nvSpPr>
          <p:spPr>
            <a:xfrm>
              <a:off x="7318400" y="2829938"/>
              <a:ext cx="981225" cy="1021650"/>
            </a:xfrm>
            <a:custGeom>
              <a:avLst/>
              <a:gdLst/>
              <a:ahLst/>
              <a:cxnLst/>
              <a:rect l="l" t="t" r="r" b="b"/>
              <a:pathLst>
                <a:path w="39249" h="40866" extrusionOk="0">
                  <a:moveTo>
                    <a:pt x="19624" y="1"/>
                  </a:moveTo>
                  <a:cubicBezTo>
                    <a:pt x="9724" y="1"/>
                    <a:pt x="0" y="13779"/>
                    <a:pt x="0" y="25089"/>
                  </a:cubicBezTo>
                  <a:cubicBezTo>
                    <a:pt x="0" y="36370"/>
                    <a:pt x="9724" y="40865"/>
                    <a:pt x="19624" y="40865"/>
                  </a:cubicBezTo>
                  <a:cubicBezTo>
                    <a:pt x="29525" y="40865"/>
                    <a:pt x="39249" y="36077"/>
                    <a:pt x="39249" y="24796"/>
                  </a:cubicBezTo>
                  <a:cubicBezTo>
                    <a:pt x="39249" y="13485"/>
                    <a:pt x="29495" y="1"/>
                    <a:pt x="196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4"/>
            <p:cNvSpPr/>
            <p:nvPr/>
          </p:nvSpPr>
          <p:spPr>
            <a:xfrm>
              <a:off x="7318400" y="3055413"/>
              <a:ext cx="907775" cy="795425"/>
            </a:xfrm>
            <a:custGeom>
              <a:avLst/>
              <a:gdLst/>
              <a:ahLst/>
              <a:cxnLst/>
              <a:rect l="l" t="t" r="r" b="b"/>
              <a:pathLst>
                <a:path w="36311" h="31817" extrusionOk="0">
                  <a:moveTo>
                    <a:pt x="5582" y="1"/>
                  </a:moveTo>
                  <a:cubicBezTo>
                    <a:pt x="2204" y="4731"/>
                    <a:pt x="0" y="10665"/>
                    <a:pt x="0" y="16041"/>
                  </a:cubicBezTo>
                  <a:cubicBezTo>
                    <a:pt x="0" y="27322"/>
                    <a:pt x="9724" y="31817"/>
                    <a:pt x="19624" y="31817"/>
                  </a:cubicBezTo>
                  <a:cubicBezTo>
                    <a:pt x="26176" y="31817"/>
                    <a:pt x="32668" y="29731"/>
                    <a:pt x="36311" y="25001"/>
                  </a:cubicBezTo>
                  <a:lnTo>
                    <a:pt x="36311" y="25001"/>
                  </a:lnTo>
                  <a:cubicBezTo>
                    <a:pt x="35800" y="25025"/>
                    <a:pt x="35288" y="25036"/>
                    <a:pt x="34778" y="25036"/>
                  </a:cubicBezTo>
                  <a:cubicBezTo>
                    <a:pt x="32735" y="25036"/>
                    <a:pt x="30700" y="24848"/>
                    <a:pt x="28702" y="24472"/>
                  </a:cubicBezTo>
                  <a:cubicBezTo>
                    <a:pt x="24354" y="23591"/>
                    <a:pt x="20506" y="21535"/>
                    <a:pt x="16980" y="18861"/>
                  </a:cubicBezTo>
                  <a:cubicBezTo>
                    <a:pt x="13631" y="16364"/>
                    <a:pt x="9754" y="13632"/>
                    <a:pt x="7580" y="9930"/>
                  </a:cubicBezTo>
                  <a:cubicBezTo>
                    <a:pt x="5729" y="6787"/>
                    <a:pt x="5611" y="3438"/>
                    <a:pt x="55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4"/>
            <p:cNvSpPr/>
            <p:nvPr/>
          </p:nvSpPr>
          <p:spPr>
            <a:xfrm>
              <a:off x="7438850" y="2901188"/>
              <a:ext cx="740325" cy="1211125"/>
            </a:xfrm>
            <a:custGeom>
              <a:avLst/>
              <a:gdLst/>
              <a:ahLst/>
              <a:cxnLst/>
              <a:rect l="l" t="t" r="r" b="b"/>
              <a:pathLst>
                <a:path w="29613" h="48445" extrusionOk="0">
                  <a:moveTo>
                    <a:pt x="14748" y="1"/>
                  </a:moveTo>
                  <a:lnTo>
                    <a:pt x="13954" y="882"/>
                  </a:lnTo>
                  <a:lnTo>
                    <a:pt x="13367" y="16305"/>
                  </a:lnTo>
                  <a:lnTo>
                    <a:pt x="9078" y="12515"/>
                  </a:lnTo>
                  <a:lnTo>
                    <a:pt x="8813" y="5024"/>
                  </a:lnTo>
                  <a:lnTo>
                    <a:pt x="8520" y="5024"/>
                  </a:lnTo>
                  <a:lnTo>
                    <a:pt x="8167" y="11663"/>
                  </a:lnTo>
                  <a:lnTo>
                    <a:pt x="1616" y="7786"/>
                  </a:lnTo>
                  <a:lnTo>
                    <a:pt x="1616" y="8285"/>
                  </a:lnTo>
                  <a:lnTo>
                    <a:pt x="7462" y="12750"/>
                  </a:lnTo>
                  <a:lnTo>
                    <a:pt x="1293" y="13984"/>
                  </a:lnTo>
                  <a:lnTo>
                    <a:pt x="1263" y="14572"/>
                  </a:lnTo>
                  <a:lnTo>
                    <a:pt x="8549" y="13426"/>
                  </a:lnTo>
                  <a:lnTo>
                    <a:pt x="13367" y="17745"/>
                  </a:lnTo>
                  <a:lnTo>
                    <a:pt x="13132" y="30348"/>
                  </a:lnTo>
                  <a:lnTo>
                    <a:pt x="6581" y="26734"/>
                  </a:lnTo>
                  <a:lnTo>
                    <a:pt x="5934" y="20624"/>
                  </a:lnTo>
                  <a:lnTo>
                    <a:pt x="5582" y="20624"/>
                  </a:lnTo>
                  <a:lnTo>
                    <a:pt x="5758" y="26029"/>
                  </a:lnTo>
                  <a:lnTo>
                    <a:pt x="1087" y="23033"/>
                  </a:lnTo>
                  <a:lnTo>
                    <a:pt x="1528" y="24120"/>
                  </a:lnTo>
                  <a:lnTo>
                    <a:pt x="5024" y="26999"/>
                  </a:lnTo>
                  <a:lnTo>
                    <a:pt x="0" y="29349"/>
                  </a:lnTo>
                  <a:lnTo>
                    <a:pt x="0" y="29878"/>
                  </a:lnTo>
                  <a:lnTo>
                    <a:pt x="5846" y="27733"/>
                  </a:lnTo>
                  <a:lnTo>
                    <a:pt x="13132" y="32580"/>
                  </a:lnTo>
                  <a:lnTo>
                    <a:pt x="13132" y="48444"/>
                  </a:lnTo>
                  <a:lnTo>
                    <a:pt x="15835" y="48444"/>
                  </a:lnTo>
                  <a:lnTo>
                    <a:pt x="14806" y="31699"/>
                  </a:lnTo>
                  <a:lnTo>
                    <a:pt x="20535" y="28350"/>
                  </a:lnTo>
                  <a:lnTo>
                    <a:pt x="28614" y="30906"/>
                  </a:lnTo>
                  <a:lnTo>
                    <a:pt x="28819" y="30612"/>
                  </a:lnTo>
                  <a:lnTo>
                    <a:pt x="21593" y="27469"/>
                  </a:lnTo>
                  <a:lnTo>
                    <a:pt x="27821" y="22944"/>
                  </a:lnTo>
                  <a:lnTo>
                    <a:pt x="26910" y="22944"/>
                  </a:lnTo>
                  <a:lnTo>
                    <a:pt x="20799" y="26999"/>
                  </a:lnTo>
                  <a:lnTo>
                    <a:pt x="20153" y="21505"/>
                  </a:lnTo>
                  <a:lnTo>
                    <a:pt x="19712" y="22239"/>
                  </a:lnTo>
                  <a:lnTo>
                    <a:pt x="19801" y="27557"/>
                  </a:lnTo>
                  <a:lnTo>
                    <a:pt x="14806" y="30083"/>
                  </a:lnTo>
                  <a:lnTo>
                    <a:pt x="14395" y="21799"/>
                  </a:lnTo>
                  <a:lnTo>
                    <a:pt x="21416" y="17275"/>
                  </a:lnTo>
                  <a:lnTo>
                    <a:pt x="29613" y="17803"/>
                  </a:lnTo>
                  <a:lnTo>
                    <a:pt x="29613" y="17363"/>
                  </a:lnTo>
                  <a:lnTo>
                    <a:pt x="22768" y="16217"/>
                  </a:lnTo>
                  <a:lnTo>
                    <a:pt x="29084" y="11517"/>
                  </a:lnTo>
                  <a:lnTo>
                    <a:pt x="29084" y="10606"/>
                  </a:lnTo>
                  <a:lnTo>
                    <a:pt x="22239" y="15747"/>
                  </a:lnTo>
                  <a:lnTo>
                    <a:pt x="23502" y="8902"/>
                  </a:lnTo>
                  <a:lnTo>
                    <a:pt x="22826" y="9196"/>
                  </a:lnTo>
                  <a:lnTo>
                    <a:pt x="20887" y="16393"/>
                  </a:lnTo>
                  <a:lnTo>
                    <a:pt x="14307" y="20154"/>
                  </a:lnTo>
                  <a:lnTo>
                    <a:pt x="1474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4"/>
            <p:cNvSpPr/>
            <p:nvPr/>
          </p:nvSpPr>
          <p:spPr>
            <a:xfrm>
              <a:off x="7779625" y="2901188"/>
              <a:ext cx="399550" cy="1211125"/>
            </a:xfrm>
            <a:custGeom>
              <a:avLst/>
              <a:gdLst/>
              <a:ahLst/>
              <a:cxnLst/>
              <a:rect l="l" t="t" r="r" b="b"/>
              <a:pathLst>
                <a:path w="15982" h="48445" extrusionOk="0">
                  <a:moveTo>
                    <a:pt x="1117" y="1"/>
                  </a:moveTo>
                  <a:lnTo>
                    <a:pt x="882" y="265"/>
                  </a:lnTo>
                  <a:lnTo>
                    <a:pt x="882" y="412"/>
                  </a:lnTo>
                  <a:cubicBezTo>
                    <a:pt x="882" y="3732"/>
                    <a:pt x="852" y="7110"/>
                    <a:pt x="705" y="10459"/>
                  </a:cubicBezTo>
                  <a:cubicBezTo>
                    <a:pt x="529" y="13691"/>
                    <a:pt x="558" y="17010"/>
                    <a:pt x="206" y="20242"/>
                  </a:cubicBezTo>
                  <a:cubicBezTo>
                    <a:pt x="0" y="22181"/>
                    <a:pt x="265" y="48444"/>
                    <a:pt x="265" y="48444"/>
                  </a:cubicBezTo>
                  <a:lnTo>
                    <a:pt x="2204" y="48444"/>
                  </a:lnTo>
                  <a:lnTo>
                    <a:pt x="1175" y="31699"/>
                  </a:lnTo>
                  <a:lnTo>
                    <a:pt x="6875" y="28350"/>
                  </a:lnTo>
                  <a:lnTo>
                    <a:pt x="14953" y="30935"/>
                  </a:lnTo>
                  <a:lnTo>
                    <a:pt x="15159" y="30641"/>
                  </a:lnTo>
                  <a:lnTo>
                    <a:pt x="7962" y="27469"/>
                  </a:lnTo>
                  <a:lnTo>
                    <a:pt x="14160" y="22974"/>
                  </a:lnTo>
                  <a:lnTo>
                    <a:pt x="13250" y="22974"/>
                  </a:lnTo>
                  <a:lnTo>
                    <a:pt x="7139" y="27028"/>
                  </a:lnTo>
                  <a:lnTo>
                    <a:pt x="6493" y="21505"/>
                  </a:lnTo>
                  <a:lnTo>
                    <a:pt x="6052" y="22239"/>
                  </a:lnTo>
                  <a:lnTo>
                    <a:pt x="6140" y="27557"/>
                  </a:lnTo>
                  <a:lnTo>
                    <a:pt x="1175" y="30054"/>
                  </a:lnTo>
                  <a:lnTo>
                    <a:pt x="764" y="21769"/>
                  </a:lnTo>
                  <a:lnTo>
                    <a:pt x="7785" y="17275"/>
                  </a:lnTo>
                  <a:lnTo>
                    <a:pt x="15982" y="17803"/>
                  </a:lnTo>
                  <a:lnTo>
                    <a:pt x="15982" y="17363"/>
                  </a:lnTo>
                  <a:lnTo>
                    <a:pt x="9137" y="16217"/>
                  </a:lnTo>
                  <a:lnTo>
                    <a:pt x="15453" y="11517"/>
                  </a:lnTo>
                  <a:lnTo>
                    <a:pt x="15453" y="10606"/>
                  </a:lnTo>
                  <a:lnTo>
                    <a:pt x="8608" y="15747"/>
                  </a:lnTo>
                  <a:lnTo>
                    <a:pt x="9871" y="8931"/>
                  </a:lnTo>
                  <a:lnTo>
                    <a:pt x="9195" y="9196"/>
                  </a:lnTo>
                  <a:lnTo>
                    <a:pt x="7256" y="16393"/>
                  </a:lnTo>
                  <a:lnTo>
                    <a:pt x="676" y="20183"/>
                  </a:lnTo>
                  <a:lnTo>
                    <a:pt x="111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4"/>
            <p:cNvSpPr/>
            <p:nvPr/>
          </p:nvSpPr>
          <p:spPr>
            <a:xfrm>
              <a:off x="6847625" y="3176613"/>
              <a:ext cx="734450" cy="764575"/>
            </a:xfrm>
            <a:custGeom>
              <a:avLst/>
              <a:gdLst/>
              <a:ahLst/>
              <a:cxnLst/>
              <a:rect l="l" t="t" r="r" b="b"/>
              <a:pathLst>
                <a:path w="29378" h="30583" extrusionOk="0">
                  <a:moveTo>
                    <a:pt x="14689" y="0"/>
                  </a:moveTo>
                  <a:cubicBezTo>
                    <a:pt x="7286" y="0"/>
                    <a:pt x="0" y="10106"/>
                    <a:pt x="0" y="18537"/>
                  </a:cubicBezTo>
                  <a:cubicBezTo>
                    <a:pt x="0" y="26969"/>
                    <a:pt x="7286" y="30582"/>
                    <a:pt x="14689" y="30582"/>
                  </a:cubicBezTo>
                  <a:cubicBezTo>
                    <a:pt x="22092" y="30582"/>
                    <a:pt x="29378" y="27204"/>
                    <a:pt x="29378" y="18743"/>
                  </a:cubicBezTo>
                  <a:cubicBezTo>
                    <a:pt x="29378" y="10312"/>
                    <a:pt x="22092" y="0"/>
                    <a:pt x="146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4"/>
            <p:cNvSpPr/>
            <p:nvPr/>
          </p:nvSpPr>
          <p:spPr>
            <a:xfrm>
              <a:off x="6901975" y="3345513"/>
              <a:ext cx="679375" cy="595675"/>
            </a:xfrm>
            <a:custGeom>
              <a:avLst/>
              <a:gdLst/>
              <a:ahLst/>
              <a:cxnLst/>
              <a:rect l="l" t="t" r="r" b="b"/>
              <a:pathLst>
                <a:path w="27175" h="23827" extrusionOk="0">
                  <a:moveTo>
                    <a:pt x="23032" y="1"/>
                  </a:moveTo>
                  <a:cubicBezTo>
                    <a:pt x="23003" y="2557"/>
                    <a:pt x="22885" y="5083"/>
                    <a:pt x="21534" y="7434"/>
                  </a:cubicBezTo>
                  <a:cubicBezTo>
                    <a:pt x="19918" y="10195"/>
                    <a:pt x="16980" y="12222"/>
                    <a:pt x="14483" y="14102"/>
                  </a:cubicBezTo>
                  <a:cubicBezTo>
                    <a:pt x="11869" y="16100"/>
                    <a:pt x="8990" y="17628"/>
                    <a:pt x="5729" y="18303"/>
                  </a:cubicBezTo>
                  <a:cubicBezTo>
                    <a:pt x="4205" y="18589"/>
                    <a:pt x="2643" y="18739"/>
                    <a:pt x="1090" y="18739"/>
                  </a:cubicBezTo>
                  <a:cubicBezTo>
                    <a:pt x="726" y="18739"/>
                    <a:pt x="363" y="18731"/>
                    <a:pt x="0" y="18714"/>
                  </a:cubicBezTo>
                  <a:lnTo>
                    <a:pt x="0" y="18714"/>
                  </a:lnTo>
                  <a:cubicBezTo>
                    <a:pt x="2732" y="22240"/>
                    <a:pt x="7580" y="23826"/>
                    <a:pt x="12486" y="23826"/>
                  </a:cubicBezTo>
                  <a:cubicBezTo>
                    <a:pt x="19918" y="23826"/>
                    <a:pt x="27174" y="20448"/>
                    <a:pt x="27174" y="11987"/>
                  </a:cubicBezTo>
                  <a:cubicBezTo>
                    <a:pt x="27174" y="7992"/>
                    <a:pt x="25529" y="3556"/>
                    <a:pt x="23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4"/>
            <p:cNvSpPr/>
            <p:nvPr/>
          </p:nvSpPr>
          <p:spPr>
            <a:xfrm>
              <a:off x="6937950" y="3229488"/>
              <a:ext cx="553800" cy="906325"/>
            </a:xfrm>
            <a:custGeom>
              <a:avLst/>
              <a:gdLst/>
              <a:ahLst/>
              <a:cxnLst/>
              <a:rect l="l" t="t" r="r" b="b"/>
              <a:pathLst>
                <a:path w="22152" h="36253" extrusionOk="0">
                  <a:moveTo>
                    <a:pt x="11105" y="0"/>
                  </a:moveTo>
                  <a:lnTo>
                    <a:pt x="11458" y="15100"/>
                  </a:lnTo>
                  <a:lnTo>
                    <a:pt x="6522" y="12280"/>
                  </a:lnTo>
                  <a:lnTo>
                    <a:pt x="5083" y="6875"/>
                  </a:lnTo>
                  <a:lnTo>
                    <a:pt x="4584" y="6669"/>
                  </a:lnTo>
                  <a:lnTo>
                    <a:pt x="4584" y="6669"/>
                  </a:lnTo>
                  <a:lnTo>
                    <a:pt x="5524" y="11781"/>
                  </a:lnTo>
                  <a:lnTo>
                    <a:pt x="383" y="7962"/>
                  </a:lnTo>
                  <a:lnTo>
                    <a:pt x="383" y="8637"/>
                  </a:lnTo>
                  <a:lnTo>
                    <a:pt x="5112" y="12133"/>
                  </a:lnTo>
                  <a:lnTo>
                    <a:pt x="1" y="13015"/>
                  </a:lnTo>
                  <a:lnTo>
                    <a:pt x="1" y="13338"/>
                  </a:lnTo>
                  <a:lnTo>
                    <a:pt x="6111" y="12956"/>
                  </a:lnTo>
                  <a:lnTo>
                    <a:pt x="11370" y="16305"/>
                  </a:lnTo>
                  <a:lnTo>
                    <a:pt x="11076" y="22504"/>
                  </a:lnTo>
                  <a:lnTo>
                    <a:pt x="7345" y="20623"/>
                  </a:lnTo>
                  <a:lnTo>
                    <a:pt x="7404" y="16657"/>
                  </a:lnTo>
                  <a:lnTo>
                    <a:pt x="7051" y="16099"/>
                  </a:lnTo>
                  <a:lnTo>
                    <a:pt x="6581" y="20212"/>
                  </a:lnTo>
                  <a:lnTo>
                    <a:pt x="1998" y="17186"/>
                  </a:lnTo>
                  <a:lnTo>
                    <a:pt x="1323" y="17186"/>
                  </a:lnTo>
                  <a:lnTo>
                    <a:pt x="5994" y="20565"/>
                  </a:lnTo>
                  <a:lnTo>
                    <a:pt x="588" y="22915"/>
                  </a:lnTo>
                  <a:lnTo>
                    <a:pt x="735" y="23120"/>
                  </a:lnTo>
                  <a:lnTo>
                    <a:pt x="6787" y="21240"/>
                  </a:lnTo>
                  <a:lnTo>
                    <a:pt x="11076" y="23708"/>
                  </a:lnTo>
                  <a:lnTo>
                    <a:pt x="10312" y="36252"/>
                  </a:lnTo>
                  <a:lnTo>
                    <a:pt x="12310" y="36252"/>
                  </a:lnTo>
                  <a:lnTo>
                    <a:pt x="12310" y="24384"/>
                  </a:lnTo>
                  <a:lnTo>
                    <a:pt x="17774" y="20741"/>
                  </a:lnTo>
                  <a:lnTo>
                    <a:pt x="22151" y="22357"/>
                  </a:lnTo>
                  <a:lnTo>
                    <a:pt x="22151" y="21975"/>
                  </a:lnTo>
                  <a:lnTo>
                    <a:pt x="18391" y="20212"/>
                  </a:lnTo>
                  <a:lnTo>
                    <a:pt x="21006" y="18068"/>
                  </a:lnTo>
                  <a:lnTo>
                    <a:pt x="21329" y="17245"/>
                  </a:lnTo>
                  <a:lnTo>
                    <a:pt x="17833" y="19478"/>
                  </a:lnTo>
                  <a:lnTo>
                    <a:pt x="17980" y="15424"/>
                  </a:lnTo>
                  <a:lnTo>
                    <a:pt x="17686" y="15424"/>
                  </a:lnTo>
                  <a:lnTo>
                    <a:pt x="17245" y="20006"/>
                  </a:lnTo>
                  <a:lnTo>
                    <a:pt x="12310" y="22709"/>
                  </a:lnTo>
                  <a:lnTo>
                    <a:pt x="12134" y="13279"/>
                  </a:lnTo>
                  <a:lnTo>
                    <a:pt x="15747" y="10047"/>
                  </a:lnTo>
                  <a:lnTo>
                    <a:pt x="21211" y="10929"/>
                  </a:lnTo>
                  <a:lnTo>
                    <a:pt x="21182" y="10488"/>
                  </a:lnTo>
                  <a:lnTo>
                    <a:pt x="16570" y="9548"/>
                  </a:lnTo>
                  <a:lnTo>
                    <a:pt x="20947" y="6199"/>
                  </a:lnTo>
                  <a:lnTo>
                    <a:pt x="20947" y="5817"/>
                  </a:lnTo>
                  <a:lnTo>
                    <a:pt x="16041" y="8725"/>
                  </a:lnTo>
                  <a:lnTo>
                    <a:pt x="15776" y="3790"/>
                  </a:lnTo>
                  <a:lnTo>
                    <a:pt x="15541" y="3790"/>
                  </a:lnTo>
                  <a:lnTo>
                    <a:pt x="15336" y="9372"/>
                  </a:lnTo>
                  <a:lnTo>
                    <a:pt x="12134" y="12221"/>
                  </a:lnTo>
                  <a:lnTo>
                    <a:pt x="11722" y="676"/>
                  </a:lnTo>
                  <a:lnTo>
                    <a:pt x="111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4"/>
            <p:cNvSpPr/>
            <p:nvPr/>
          </p:nvSpPr>
          <p:spPr>
            <a:xfrm>
              <a:off x="6937950" y="3229488"/>
              <a:ext cx="298950" cy="906325"/>
            </a:xfrm>
            <a:custGeom>
              <a:avLst/>
              <a:gdLst/>
              <a:ahLst/>
              <a:cxnLst/>
              <a:rect l="l" t="t" r="r" b="b"/>
              <a:pathLst>
                <a:path w="11958" h="36253" extrusionOk="0">
                  <a:moveTo>
                    <a:pt x="11105" y="0"/>
                  </a:moveTo>
                  <a:lnTo>
                    <a:pt x="11458" y="15100"/>
                  </a:lnTo>
                  <a:lnTo>
                    <a:pt x="11458" y="15100"/>
                  </a:lnTo>
                  <a:lnTo>
                    <a:pt x="6552" y="12280"/>
                  </a:lnTo>
                  <a:lnTo>
                    <a:pt x="5083" y="6875"/>
                  </a:lnTo>
                  <a:lnTo>
                    <a:pt x="4584" y="6669"/>
                  </a:lnTo>
                  <a:lnTo>
                    <a:pt x="4584" y="6669"/>
                  </a:lnTo>
                  <a:lnTo>
                    <a:pt x="5524" y="11781"/>
                  </a:lnTo>
                  <a:lnTo>
                    <a:pt x="412" y="7962"/>
                  </a:lnTo>
                  <a:lnTo>
                    <a:pt x="412" y="8637"/>
                  </a:lnTo>
                  <a:lnTo>
                    <a:pt x="5142" y="12163"/>
                  </a:lnTo>
                  <a:lnTo>
                    <a:pt x="1" y="13015"/>
                  </a:lnTo>
                  <a:lnTo>
                    <a:pt x="1" y="13338"/>
                  </a:lnTo>
                  <a:lnTo>
                    <a:pt x="6111" y="12956"/>
                  </a:lnTo>
                  <a:lnTo>
                    <a:pt x="11370" y="16305"/>
                  </a:lnTo>
                  <a:lnTo>
                    <a:pt x="11076" y="22504"/>
                  </a:lnTo>
                  <a:lnTo>
                    <a:pt x="7345" y="20623"/>
                  </a:lnTo>
                  <a:lnTo>
                    <a:pt x="7404" y="16657"/>
                  </a:lnTo>
                  <a:lnTo>
                    <a:pt x="7081" y="16129"/>
                  </a:lnTo>
                  <a:lnTo>
                    <a:pt x="6611" y="20241"/>
                  </a:lnTo>
                  <a:lnTo>
                    <a:pt x="2028" y="17186"/>
                  </a:lnTo>
                  <a:lnTo>
                    <a:pt x="1352" y="17186"/>
                  </a:lnTo>
                  <a:lnTo>
                    <a:pt x="5994" y="20565"/>
                  </a:lnTo>
                  <a:lnTo>
                    <a:pt x="588" y="22915"/>
                  </a:lnTo>
                  <a:lnTo>
                    <a:pt x="735" y="23150"/>
                  </a:lnTo>
                  <a:lnTo>
                    <a:pt x="6787" y="21240"/>
                  </a:lnTo>
                  <a:lnTo>
                    <a:pt x="11076" y="23737"/>
                  </a:lnTo>
                  <a:lnTo>
                    <a:pt x="10312" y="36252"/>
                  </a:lnTo>
                  <a:lnTo>
                    <a:pt x="11752" y="36252"/>
                  </a:lnTo>
                  <a:cubicBezTo>
                    <a:pt x="11752" y="36252"/>
                    <a:pt x="11957" y="16599"/>
                    <a:pt x="11810" y="15159"/>
                  </a:cubicBezTo>
                  <a:cubicBezTo>
                    <a:pt x="11517" y="12721"/>
                    <a:pt x="11546" y="10253"/>
                    <a:pt x="11429" y="7815"/>
                  </a:cubicBezTo>
                  <a:cubicBezTo>
                    <a:pt x="11282" y="5318"/>
                    <a:pt x="11282" y="2791"/>
                    <a:pt x="11282" y="294"/>
                  </a:cubicBezTo>
                  <a:cubicBezTo>
                    <a:pt x="11282" y="265"/>
                    <a:pt x="11282" y="235"/>
                    <a:pt x="11282" y="206"/>
                  </a:cubicBezTo>
                  <a:lnTo>
                    <a:pt x="11105" y="0"/>
                  </a:lnTo>
                  <a:close/>
                </a:path>
              </a:pathLst>
            </a:custGeom>
            <a:solidFill>
              <a:srgbClr val="442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1175530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5"/>
          <p:cNvSpPr/>
          <p:nvPr/>
        </p:nvSpPr>
        <p:spPr>
          <a:xfrm>
            <a:off x="2480034" y="6144697"/>
            <a:ext cx="9711845" cy="713331"/>
          </a:xfrm>
          <a:custGeom>
            <a:avLst/>
            <a:gdLst/>
            <a:ahLst/>
            <a:cxnLst/>
            <a:rect l="l" t="t" r="r" b="b"/>
            <a:pathLst>
              <a:path w="129451" h="32597" extrusionOk="0">
                <a:moveTo>
                  <a:pt x="124299" y="0"/>
                </a:moveTo>
                <a:cubicBezTo>
                  <a:pt x="114383" y="0"/>
                  <a:pt x="105380" y="3761"/>
                  <a:pt x="99313" y="3761"/>
                </a:cubicBezTo>
                <a:cubicBezTo>
                  <a:pt x="98215" y="3761"/>
                  <a:pt x="97214" y="3638"/>
                  <a:pt x="96320" y="3347"/>
                </a:cubicBezTo>
                <a:cubicBezTo>
                  <a:pt x="92990" y="2269"/>
                  <a:pt x="90357" y="2158"/>
                  <a:pt x="87783" y="2158"/>
                </a:cubicBezTo>
                <a:cubicBezTo>
                  <a:pt x="87116" y="2158"/>
                  <a:pt x="86453" y="2166"/>
                  <a:pt x="85783" y="2166"/>
                </a:cubicBezTo>
                <a:cubicBezTo>
                  <a:pt x="83387" y="2166"/>
                  <a:pt x="80899" y="2070"/>
                  <a:pt x="77814" y="1199"/>
                </a:cubicBezTo>
                <a:cubicBezTo>
                  <a:pt x="75060" y="408"/>
                  <a:pt x="72628" y="83"/>
                  <a:pt x="70423" y="83"/>
                </a:cubicBezTo>
                <a:cubicBezTo>
                  <a:pt x="60378" y="83"/>
                  <a:pt x="55051" y="6819"/>
                  <a:pt x="45442" y="6819"/>
                </a:cubicBezTo>
                <a:cubicBezTo>
                  <a:pt x="43982" y="6819"/>
                  <a:pt x="42422" y="6663"/>
                  <a:pt x="40733" y="6305"/>
                </a:cubicBezTo>
                <a:cubicBezTo>
                  <a:pt x="37210" y="5551"/>
                  <a:pt x="34230" y="5157"/>
                  <a:pt x="31699" y="5157"/>
                </a:cubicBezTo>
                <a:cubicBezTo>
                  <a:pt x="28485" y="5157"/>
                  <a:pt x="25993" y="5792"/>
                  <a:pt x="24029" y="7136"/>
                </a:cubicBezTo>
                <a:cubicBezTo>
                  <a:pt x="23382" y="7598"/>
                  <a:pt x="22527" y="7691"/>
                  <a:pt x="21949" y="8199"/>
                </a:cubicBezTo>
                <a:cubicBezTo>
                  <a:pt x="20147" y="9816"/>
                  <a:pt x="19131" y="12312"/>
                  <a:pt x="18715" y="14645"/>
                </a:cubicBezTo>
                <a:cubicBezTo>
                  <a:pt x="18325" y="17070"/>
                  <a:pt x="16191" y="18804"/>
                  <a:pt x="13757" y="18804"/>
                </a:cubicBezTo>
                <a:cubicBezTo>
                  <a:pt x="13593" y="18804"/>
                  <a:pt x="13428" y="18797"/>
                  <a:pt x="13262" y="18781"/>
                </a:cubicBezTo>
                <a:cubicBezTo>
                  <a:pt x="12087" y="18665"/>
                  <a:pt x="10945" y="18596"/>
                  <a:pt x="9855" y="18596"/>
                </a:cubicBezTo>
                <a:cubicBezTo>
                  <a:pt x="4219" y="18596"/>
                  <a:pt x="1" y="20420"/>
                  <a:pt x="1" y="26867"/>
                </a:cubicBezTo>
                <a:cubicBezTo>
                  <a:pt x="1" y="28992"/>
                  <a:pt x="347" y="30933"/>
                  <a:pt x="1017" y="32597"/>
                </a:cubicBezTo>
                <a:lnTo>
                  <a:pt x="129451" y="32597"/>
                </a:lnTo>
                <a:lnTo>
                  <a:pt x="129451" y="367"/>
                </a:lnTo>
                <a:cubicBezTo>
                  <a:pt x="127713" y="110"/>
                  <a:pt x="125993" y="0"/>
                  <a:pt x="1242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7" name="Google Shape;197;p15"/>
          <p:cNvSpPr/>
          <p:nvPr/>
        </p:nvSpPr>
        <p:spPr>
          <a:xfrm>
            <a:off x="2480034" y="6209631"/>
            <a:ext cx="4390316" cy="348227"/>
          </a:xfrm>
          <a:custGeom>
            <a:avLst/>
            <a:gdLst/>
            <a:ahLst/>
            <a:cxnLst/>
            <a:rect l="l" t="t" r="r" b="b"/>
            <a:pathLst>
              <a:path w="92240" h="25852" extrusionOk="0">
                <a:moveTo>
                  <a:pt x="47662" y="0"/>
                </a:moveTo>
                <a:cubicBezTo>
                  <a:pt x="46167" y="0"/>
                  <a:pt x="44671" y="161"/>
                  <a:pt x="43176" y="500"/>
                </a:cubicBezTo>
                <a:cubicBezTo>
                  <a:pt x="33014" y="2704"/>
                  <a:pt x="23443" y="10608"/>
                  <a:pt x="13388" y="13861"/>
                </a:cubicBezTo>
                <a:cubicBezTo>
                  <a:pt x="2984" y="17221"/>
                  <a:pt x="0" y="25851"/>
                  <a:pt x="0" y="25851"/>
                </a:cubicBezTo>
                <a:lnTo>
                  <a:pt x="92239" y="25851"/>
                </a:lnTo>
                <a:cubicBezTo>
                  <a:pt x="92239" y="25851"/>
                  <a:pt x="78340" y="10366"/>
                  <a:pt x="66699" y="5661"/>
                </a:cubicBezTo>
                <a:cubicBezTo>
                  <a:pt x="63769" y="4478"/>
                  <a:pt x="56940" y="1790"/>
                  <a:pt x="54225" y="984"/>
                </a:cubicBezTo>
                <a:cubicBezTo>
                  <a:pt x="52037" y="345"/>
                  <a:pt x="49850" y="0"/>
                  <a:pt x="4766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8" name="Google Shape;198;p15"/>
          <p:cNvSpPr/>
          <p:nvPr/>
        </p:nvSpPr>
        <p:spPr>
          <a:xfrm flipH="1">
            <a:off x="1256" y="6374746"/>
            <a:ext cx="10189845" cy="48320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9" name="Google Shape;199;p15"/>
          <p:cNvGrpSpPr/>
          <p:nvPr/>
        </p:nvGrpSpPr>
        <p:grpSpPr>
          <a:xfrm>
            <a:off x="608656" y="5863614"/>
            <a:ext cx="2402765" cy="1010553"/>
            <a:chOff x="456506" y="4454146"/>
            <a:chExt cx="1639143" cy="689390"/>
          </a:xfrm>
        </p:grpSpPr>
        <p:sp>
          <p:nvSpPr>
            <p:cNvPr id="200" name="Google Shape;200;p15"/>
            <p:cNvSpPr/>
            <p:nvPr/>
          </p:nvSpPr>
          <p:spPr>
            <a:xfrm>
              <a:off x="1789865" y="4904274"/>
              <a:ext cx="57843" cy="162595"/>
            </a:xfrm>
            <a:custGeom>
              <a:avLst/>
              <a:gdLst/>
              <a:ahLst/>
              <a:cxnLst/>
              <a:rect l="l" t="t" r="r" b="b"/>
              <a:pathLst>
                <a:path w="3905" h="10975" extrusionOk="0">
                  <a:moveTo>
                    <a:pt x="1068" y="1"/>
                  </a:moveTo>
                  <a:cubicBezTo>
                    <a:pt x="420" y="1"/>
                    <a:pt x="30" y="996"/>
                    <a:pt x="30" y="1748"/>
                  </a:cubicBezTo>
                  <a:cubicBezTo>
                    <a:pt x="1" y="5119"/>
                    <a:pt x="1243" y="8461"/>
                    <a:pt x="3490" y="10974"/>
                  </a:cubicBezTo>
                  <a:lnTo>
                    <a:pt x="3816" y="10265"/>
                  </a:lnTo>
                  <a:cubicBezTo>
                    <a:pt x="3904" y="7101"/>
                    <a:pt x="3283" y="3877"/>
                    <a:pt x="2012" y="920"/>
                  </a:cubicBezTo>
                  <a:cubicBezTo>
                    <a:pt x="1864" y="565"/>
                    <a:pt x="1657" y="151"/>
                    <a:pt x="1272" y="33"/>
                  </a:cubicBezTo>
                  <a:cubicBezTo>
                    <a:pt x="1202" y="11"/>
                    <a:pt x="1133" y="1"/>
                    <a:pt x="1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5"/>
            <p:cNvSpPr/>
            <p:nvPr/>
          </p:nvSpPr>
          <p:spPr>
            <a:xfrm>
              <a:off x="1831917" y="4873710"/>
              <a:ext cx="145444" cy="201040"/>
            </a:xfrm>
            <a:custGeom>
              <a:avLst/>
              <a:gdLst/>
              <a:ahLst/>
              <a:cxnLst/>
              <a:rect l="l" t="t" r="r" b="b"/>
              <a:pathLst>
                <a:path w="9819" h="13570" extrusionOk="0">
                  <a:moveTo>
                    <a:pt x="7836" y="0"/>
                  </a:moveTo>
                  <a:cubicBezTo>
                    <a:pt x="7727" y="0"/>
                    <a:pt x="7619" y="8"/>
                    <a:pt x="7512" y="26"/>
                  </a:cubicBezTo>
                  <a:cubicBezTo>
                    <a:pt x="6566" y="174"/>
                    <a:pt x="5826" y="824"/>
                    <a:pt x="5176" y="1475"/>
                  </a:cubicBezTo>
                  <a:cubicBezTo>
                    <a:pt x="2041" y="4609"/>
                    <a:pt x="149" y="8986"/>
                    <a:pt x="1" y="13422"/>
                  </a:cubicBezTo>
                  <a:lnTo>
                    <a:pt x="60" y="13570"/>
                  </a:lnTo>
                  <a:cubicBezTo>
                    <a:pt x="3727" y="10731"/>
                    <a:pt x="6832" y="7123"/>
                    <a:pt x="9168" y="3131"/>
                  </a:cubicBezTo>
                  <a:cubicBezTo>
                    <a:pt x="9493" y="2598"/>
                    <a:pt x="9819" y="1918"/>
                    <a:pt x="9671" y="1297"/>
                  </a:cubicBezTo>
                  <a:cubicBezTo>
                    <a:pt x="9514" y="487"/>
                    <a:pt x="8664" y="0"/>
                    <a:pt x="7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5"/>
            <p:cNvSpPr/>
            <p:nvPr/>
          </p:nvSpPr>
          <p:spPr>
            <a:xfrm>
              <a:off x="800355" y="4785159"/>
              <a:ext cx="185749" cy="293530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566886" y="4683497"/>
              <a:ext cx="251457" cy="385116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664054" y="4764684"/>
              <a:ext cx="163693" cy="319263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5"/>
            <p:cNvSpPr/>
            <p:nvPr/>
          </p:nvSpPr>
          <p:spPr>
            <a:xfrm>
              <a:off x="814160" y="4867739"/>
              <a:ext cx="99807" cy="205040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5"/>
            <p:cNvSpPr/>
            <p:nvPr/>
          </p:nvSpPr>
          <p:spPr>
            <a:xfrm flipH="1">
              <a:off x="1172920" y="4592234"/>
              <a:ext cx="252305" cy="398687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5"/>
            <p:cNvSpPr/>
            <p:nvPr/>
          </p:nvSpPr>
          <p:spPr>
            <a:xfrm flipH="1">
              <a:off x="1400804" y="4454146"/>
              <a:ext cx="341557" cy="523084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5"/>
            <p:cNvSpPr/>
            <p:nvPr/>
          </p:nvSpPr>
          <p:spPr>
            <a:xfrm flipH="1">
              <a:off x="1388026" y="4564423"/>
              <a:ext cx="222346" cy="433640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5"/>
            <p:cNvSpPr/>
            <p:nvPr/>
          </p:nvSpPr>
          <p:spPr>
            <a:xfrm flipH="1">
              <a:off x="1270904" y="4704402"/>
              <a:ext cx="135569" cy="278495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5"/>
            <p:cNvSpPr/>
            <p:nvPr/>
          </p:nvSpPr>
          <p:spPr>
            <a:xfrm>
              <a:off x="456506" y="4894466"/>
              <a:ext cx="1638722" cy="249070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409652" y="4893874"/>
              <a:ext cx="685996" cy="249233"/>
            </a:xfrm>
            <a:custGeom>
              <a:avLst/>
              <a:gdLst/>
              <a:ahLst/>
              <a:cxnLst/>
              <a:rect l="l" t="t" r="r" b="b"/>
              <a:pathLst>
                <a:path w="46312" h="16823" extrusionOk="0">
                  <a:moveTo>
                    <a:pt x="1514" y="1"/>
                  </a:moveTo>
                  <a:cubicBezTo>
                    <a:pt x="1008" y="1"/>
                    <a:pt x="499" y="33"/>
                    <a:pt x="1" y="84"/>
                  </a:cubicBezTo>
                  <a:cubicBezTo>
                    <a:pt x="4437" y="1770"/>
                    <a:pt x="8222" y="5171"/>
                    <a:pt x="10233" y="9518"/>
                  </a:cubicBezTo>
                  <a:cubicBezTo>
                    <a:pt x="11077" y="9220"/>
                    <a:pt x="11962" y="9078"/>
                    <a:pt x="12847" y="9078"/>
                  </a:cubicBezTo>
                  <a:cubicBezTo>
                    <a:pt x="15651" y="9078"/>
                    <a:pt x="18456" y="10499"/>
                    <a:pt x="19962" y="12859"/>
                  </a:cubicBezTo>
                  <a:cubicBezTo>
                    <a:pt x="20647" y="12593"/>
                    <a:pt x="21378" y="12466"/>
                    <a:pt x="22112" y="12466"/>
                  </a:cubicBezTo>
                  <a:cubicBezTo>
                    <a:pt x="24070" y="12466"/>
                    <a:pt x="26046" y="13375"/>
                    <a:pt x="27208" y="14989"/>
                  </a:cubicBezTo>
                  <a:cubicBezTo>
                    <a:pt x="27681" y="15639"/>
                    <a:pt x="28065" y="16408"/>
                    <a:pt x="28804" y="16763"/>
                  </a:cubicBezTo>
                  <a:cubicBezTo>
                    <a:pt x="28834" y="16793"/>
                    <a:pt x="28923" y="16793"/>
                    <a:pt x="28952" y="16793"/>
                  </a:cubicBezTo>
                  <a:lnTo>
                    <a:pt x="46311" y="16822"/>
                  </a:lnTo>
                  <a:cubicBezTo>
                    <a:pt x="44951" y="15196"/>
                    <a:pt x="42999" y="14131"/>
                    <a:pt x="40929" y="13865"/>
                  </a:cubicBezTo>
                  <a:cubicBezTo>
                    <a:pt x="39776" y="13717"/>
                    <a:pt x="38475" y="13776"/>
                    <a:pt x="37528" y="13126"/>
                  </a:cubicBezTo>
                  <a:cubicBezTo>
                    <a:pt x="36375" y="12298"/>
                    <a:pt x="36020" y="10641"/>
                    <a:pt x="34748" y="10050"/>
                  </a:cubicBezTo>
                  <a:cubicBezTo>
                    <a:pt x="34419" y="9894"/>
                    <a:pt x="34086" y="9830"/>
                    <a:pt x="33749" y="9830"/>
                  </a:cubicBezTo>
                  <a:cubicBezTo>
                    <a:pt x="32300" y="9830"/>
                    <a:pt x="30784" y="11007"/>
                    <a:pt x="29248" y="11055"/>
                  </a:cubicBezTo>
                  <a:cubicBezTo>
                    <a:pt x="29193" y="11058"/>
                    <a:pt x="29139" y="11059"/>
                    <a:pt x="29085" y="11059"/>
                  </a:cubicBezTo>
                  <a:cubicBezTo>
                    <a:pt x="25754" y="11059"/>
                    <a:pt x="23502" y="6197"/>
                    <a:pt x="20388" y="6197"/>
                  </a:cubicBezTo>
                  <a:cubicBezTo>
                    <a:pt x="20106" y="6197"/>
                    <a:pt x="19817" y="6237"/>
                    <a:pt x="19519" y="6324"/>
                  </a:cubicBezTo>
                  <a:cubicBezTo>
                    <a:pt x="18773" y="6545"/>
                    <a:pt x="18079" y="7101"/>
                    <a:pt x="17315" y="7101"/>
                  </a:cubicBezTo>
                  <a:cubicBezTo>
                    <a:pt x="17262" y="7101"/>
                    <a:pt x="17207" y="7099"/>
                    <a:pt x="17153" y="7093"/>
                  </a:cubicBezTo>
                  <a:cubicBezTo>
                    <a:pt x="16354" y="7063"/>
                    <a:pt x="15704" y="6442"/>
                    <a:pt x="15112" y="5880"/>
                  </a:cubicBezTo>
                  <a:cubicBezTo>
                    <a:pt x="11712" y="2657"/>
                    <a:pt x="7276" y="380"/>
                    <a:pt x="2603" y="55"/>
                  </a:cubicBezTo>
                  <a:cubicBezTo>
                    <a:pt x="2244" y="17"/>
                    <a:pt x="1880" y="1"/>
                    <a:pt x="15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6545383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Only Title 2">
    <p:bg>
      <p:bgPr>
        <a:solidFill>
          <a:schemeClr val="dk1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6"/>
          <p:cNvSpPr/>
          <p:nvPr/>
        </p:nvSpPr>
        <p:spPr>
          <a:xfrm>
            <a:off x="1604368" y="840938"/>
            <a:ext cx="1944577" cy="122840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" name="Google Shape;214;p16"/>
          <p:cNvSpPr/>
          <p:nvPr/>
        </p:nvSpPr>
        <p:spPr>
          <a:xfrm>
            <a:off x="529486" y="391066"/>
            <a:ext cx="1086700" cy="68656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6"/>
          <p:cNvSpPr/>
          <p:nvPr/>
        </p:nvSpPr>
        <p:spPr>
          <a:xfrm>
            <a:off x="8241285" y="11940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6" name="Google Shape;216;p16"/>
          <p:cNvSpPr/>
          <p:nvPr/>
        </p:nvSpPr>
        <p:spPr>
          <a:xfrm>
            <a:off x="10639367" y="505151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16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8" name="Google Shape;218;p16"/>
          <p:cNvSpPr/>
          <p:nvPr/>
        </p:nvSpPr>
        <p:spPr>
          <a:xfrm>
            <a:off x="10985031" y="6337435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9" name="Google Shape;219;p16"/>
          <p:cNvSpPr/>
          <p:nvPr/>
        </p:nvSpPr>
        <p:spPr>
          <a:xfrm>
            <a:off x="-133" y="6266001"/>
            <a:ext cx="12191909" cy="591996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0" name="Google Shape;220;p16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720997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chemeClr val="dk1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9"/>
          <p:cNvSpPr/>
          <p:nvPr/>
        </p:nvSpPr>
        <p:spPr>
          <a:xfrm>
            <a:off x="427967" y="1217402"/>
            <a:ext cx="2819528" cy="17811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19"/>
          <p:cNvSpPr/>
          <p:nvPr/>
        </p:nvSpPr>
        <p:spPr>
          <a:xfrm>
            <a:off x="3247513" y="630815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9"/>
          <p:cNvSpPr/>
          <p:nvPr/>
        </p:nvSpPr>
        <p:spPr>
          <a:xfrm>
            <a:off x="9557502" y="2031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19"/>
          <p:cNvSpPr/>
          <p:nvPr/>
        </p:nvSpPr>
        <p:spPr>
          <a:xfrm>
            <a:off x="8717934" y="13689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19"/>
          <p:cNvSpPr/>
          <p:nvPr/>
        </p:nvSpPr>
        <p:spPr>
          <a:xfrm flipH="1">
            <a:off x="6965187" y="6423828"/>
            <a:ext cx="5226813" cy="42631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9"/>
          <p:cNvSpPr/>
          <p:nvPr/>
        </p:nvSpPr>
        <p:spPr>
          <a:xfrm flipH="1">
            <a:off x="-3097" y="6364276"/>
            <a:ext cx="5956929" cy="4858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19"/>
          <p:cNvSpPr/>
          <p:nvPr/>
        </p:nvSpPr>
        <p:spPr>
          <a:xfrm>
            <a:off x="-3167" y="6071634"/>
            <a:ext cx="12191995" cy="78635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19"/>
          <p:cNvSpPr txBox="1">
            <a:spLocks noGrp="1"/>
          </p:cNvSpPr>
          <p:nvPr>
            <p:ph type="subTitle" idx="1"/>
          </p:nvPr>
        </p:nvSpPr>
        <p:spPr>
          <a:xfrm>
            <a:off x="4492067" y="361568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97" name="Google Shape;297;p19"/>
          <p:cNvSpPr txBox="1">
            <a:spLocks noGrp="1"/>
          </p:cNvSpPr>
          <p:nvPr>
            <p:ph type="subTitle" idx="2"/>
          </p:nvPr>
        </p:nvSpPr>
        <p:spPr>
          <a:xfrm>
            <a:off x="4480624" y="3961073"/>
            <a:ext cx="32132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19"/>
          <p:cNvSpPr txBox="1">
            <a:spLocks noGrp="1"/>
          </p:cNvSpPr>
          <p:nvPr>
            <p:ph type="subTitle" idx="3"/>
          </p:nvPr>
        </p:nvSpPr>
        <p:spPr>
          <a:xfrm>
            <a:off x="865989" y="361568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99" name="Google Shape;299;p19"/>
          <p:cNvSpPr txBox="1">
            <a:spLocks noGrp="1"/>
          </p:cNvSpPr>
          <p:nvPr>
            <p:ph type="subTitle" idx="4"/>
          </p:nvPr>
        </p:nvSpPr>
        <p:spPr>
          <a:xfrm>
            <a:off x="857889" y="3961080"/>
            <a:ext cx="32132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19"/>
          <p:cNvSpPr txBox="1">
            <a:spLocks noGrp="1"/>
          </p:cNvSpPr>
          <p:nvPr>
            <p:ph type="subTitle" idx="5"/>
          </p:nvPr>
        </p:nvSpPr>
        <p:spPr>
          <a:xfrm>
            <a:off x="8111457" y="361568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01" name="Google Shape;301;p19"/>
          <p:cNvSpPr txBox="1">
            <a:spLocks noGrp="1"/>
          </p:cNvSpPr>
          <p:nvPr>
            <p:ph type="subTitle" idx="6"/>
          </p:nvPr>
        </p:nvSpPr>
        <p:spPr>
          <a:xfrm>
            <a:off x="8052667" y="3961067"/>
            <a:ext cx="33144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Patrick Hand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9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303" name="Google Shape;303;p19"/>
          <p:cNvGrpSpPr/>
          <p:nvPr/>
        </p:nvGrpSpPr>
        <p:grpSpPr>
          <a:xfrm>
            <a:off x="2633840" y="5832407"/>
            <a:ext cx="2158816" cy="791139"/>
            <a:chOff x="5046670" y="3208808"/>
            <a:chExt cx="1120415" cy="410597"/>
          </a:xfrm>
        </p:grpSpPr>
        <p:grpSp>
          <p:nvGrpSpPr>
            <p:cNvPr id="304" name="Google Shape;304;p19"/>
            <p:cNvGrpSpPr/>
            <p:nvPr/>
          </p:nvGrpSpPr>
          <p:grpSpPr>
            <a:xfrm flipH="1">
              <a:off x="5811603" y="3321460"/>
              <a:ext cx="82906" cy="185771"/>
              <a:chOff x="3004175" y="2722350"/>
              <a:chExt cx="195950" cy="439175"/>
            </a:xfrm>
          </p:grpSpPr>
          <p:sp>
            <p:nvSpPr>
              <p:cNvPr id="305" name="Google Shape;305;p19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" name="Google Shape;306;p19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" name="Google Shape;307;p19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" name="Google Shape;308;p19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" name="Google Shape;309;p19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" name="Google Shape;310;p19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" name="Google Shape;311;p19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12" name="Google Shape;312;p19"/>
            <p:cNvGrpSpPr/>
            <p:nvPr/>
          </p:nvGrpSpPr>
          <p:grpSpPr>
            <a:xfrm rot="3041596" flipH="1">
              <a:off x="5625845" y="3373209"/>
              <a:ext cx="96168" cy="82240"/>
              <a:chOff x="5928149" y="3267314"/>
              <a:chExt cx="96164" cy="82236"/>
            </a:xfrm>
          </p:grpSpPr>
          <p:sp>
            <p:nvSpPr>
              <p:cNvPr id="313" name="Google Shape;313;p19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4" name="Google Shape;314;p19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15" name="Google Shape;315;p19"/>
            <p:cNvGrpSpPr/>
            <p:nvPr/>
          </p:nvGrpSpPr>
          <p:grpSpPr>
            <a:xfrm rot="-2700000">
              <a:off x="5946361" y="3473182"/>
              <a:ext cx="96163" cy="82235"/>
              <a:chOff x="5928149" y="3267314"/>
              <a:chExt cx="96164" cy="82236"/>
            </a:xfrm>
          </p:grpSpPr>
          <p:sp>
            <p:nvSpPr>
              <p:cNvPr id="316" name="Google Shape;316;p19"/>
              <p:cNvSpPr/>
              <p:nvPr/>
            </p:nvSpPr>
            <p:spPr>
              <a:xfrm>
                <a:off x="5961138" y="3267314"/>
                <a:ext cx="63175" cy="68960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7" name="Google Shape;317;p19"/>
              <p:cNvSpPr/>
              <p:nvPr/>
            </p:nvSpPr>
            <p:spPr>
              <a:xfrm>
                <a:off x="5928149" y="3308432"/>
                <a:ext cx="72359" cy="41118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18" name="Google Shape;318;p19"/>
            <p:cNvGrpSpPr/>
            <p:nvPr/>
          </p:nvGrpSpPr>
          <p:grpSpPr>
            <a:xfrm>
              <a:off x="5222364" y="3208808"/>
              <a:ext cx="145434" cy="325956"/>
              <a:chOff x="3004175" y="2722350"/>
              <a:chExt cx="195950" cy="439175"/>
            </a:xfrm>
          </p:grpSpPr>
          <p:sp>
            <p:nvSpPr>
              <p:cNvPr id="319" name="Google Shape;319;p19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0" name="Google Shape;320;p19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" name="Google Shape;321;p19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2" name="Google Shape;322;p19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3" name="Google Shape;323;p19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4" name="Google Shape;324;p19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5" name="Google Shape;325;p19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26" name="Google Shape;326;p19"/>
            <p:cNvGrpSpPr/>
            <p:nvPr/>
          </p:nvGrpSpPr>
          <p:grpSpPr>
            <a:xfrm>
              <a:off x="5462380" y="3302316"/>
              <a:ext cx="96358" cy="191149"/>
              <a:chOff x="3213925" y="2904475"/>
              <a:chExt cx="173650" cy="344475"/>
            </a:xfrm>
          </p:grpSpPr>
          <p:sp>
            <p:nvSpPr>
              <p:cNvPr id="327" name="Google Shape;327;p19"/>
              <p:cNvSpPr/>
              <p:nvPr/>
            </p:nvSpPr>
            <p:spPr>
              <a:xfrm>
                <a:off x="3237725" y="2904475"/>
                <a:ext cx="104325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11018" extrusionOk="0">
                    <a:moveTo>
                      <a:pt x="2116" y="1"/>
                    </a:moveTo>
                    <a:cubicBezTo>
                      <a:pt x="2116" y="2145"/>
                      <a:pt x="853" y="3908"/>
                      <a:pt x="383" y="5935"/>
                    </a:cubicBezTo>
                    <a:cubicBezTo>
                      <a:pt x="1" y="7610"/>
                      <a:pt x="118" y="9372"/>
                      <a:pt x="735" y="11017"/>
                    </a:cubicBezTo>
                    <a:lnTo>
                      <a:pt x="823" y="10900"/>
                    </a:lnTo>
                    <a:cubicBezTo>
                      <a:pt x="2557" y="9872"/>
                      <a:pt x="3702" y="8109"/>
                      <a:pt x="3937" y="6082"/>
                    </a:cubicBezTo>
                    <a:cubicBezTo>
                      <a:pt x="4172" y="4084"/>
                      <a:pt x="3526" y="1852"/>
                      <a:pt x="2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8" name="Google Shape;328;p19"/>
              <p:cNvSpPr/>
              <p:nvPr/>
            </p:nvSpPr>
            <p:spPr>
              <a:xfrm>
                <a:off x="3273725" y="3099100"/>
                <a:ext cx="1138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9" name="Google Shape;329;p19"/>
              <p:cNvSpPr/>
              <p:nvPr/>
            </p:nvSpPr>
            <p:spPr>
              <a:xfrm>
                <a:off x="3214275" y="3173200"/>
                <a:ext cx="1304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0" name="Google Shape;330;p19"/>
              <p:cNvSpPr/>
              <p:nvPr/>
            </p:nvSpPr>
            <p:spPr>
              <a:xfrm>
                <a:off x="3213925" y="2990600"/>
                <a:ext cx="892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0334" extrusionOk="0">
                    <a:moveTo>
                      <a:pt x="3347" y="0"/>
                    </a:moveTo>
                    <a:cubicBezTo>
                      <a:pt x="3244" y="0"/>
                      <a:pt x="3141" y="66"/>
                      <a:pt x="3127" y="199"/>
                    </a:cubicBezTo>
                    <a:cubicBezTo>
                      <a:pt x="3068" y="3695"/>
                      <a:pt x="2040" y="7102"/>
                      <a:pt x="101" y="10011"/>
                    </a:cubicBezTo>
                    <a:cubicBezTo>
                      <a:pt x="0" y="10172"/>
                      <a:pt x="148" y="10333"/>
                      <a:pt x="308" y="10333"/>
                    </a:cubicBezTo>
                    <a:cubicBezTo>
                      <a:pt x="381" y="10333"/>
                      <a:pt x="457" y="10299"/>
                      <a:pt x="512" y="10216"/>
                    </a:cubicBezTo>
                    <a:cubicBezTo>
                      <a:pt x="2451" y="7249"/>
                      <a:pt x="3538" y="3783"/>
                      <a:pt x="3567" y="199"/>
                    </a:cubicBezTo>
                    <a:cubicBezTo>
                      <a:pt x="3553" y="66"/>
                      <a:pt x="3450" y="0"/>
                      <a:pt x="3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" name="Google Shape;331;p19"/>
              <p:cNvSpPr/>
              <p:nvPr/>
            </p:nvSpPr>
            <p:spPr>
              <a:xfrm>
                <a:off x="3267850" y="3042550"/>
                <a:ext cx="242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918" extrusionOk="0">
                    <a:moveTo>
                      <a:pt x="249" y="1"/>
                    </a:moveTo>
                    <a:cubicBezTo>
                      <a:pt x="212" y="1"/>
                      <a:pt x="177" y="11"/>
                      <a:pt x="147" y="30"/>
                    </a:cubicBezTo>
                    <a:cubicBezTo>
                      <a:pt x="30" y="89"/>
                      <a:pt x="0" y="236"/>
                      <a:pt x="59" y="324"/>
                    </a:cubicBezTo>
                    <a:cubicBezTo>
                      <a:pt x="265" y="794"/>
                      <a:pt x="441" y="1264"/>
                      <a:pt x="500" y="1763"/>
                    </a:cubicBezTo>
                    <a:cubicBezTo>
                      <a:pt x="524" y="1861"/>
                      <a:pt x="609" y="1918"/>
                      <a:pt x="704" y="1918"/>
                    </a:cubicBezTo>
                    <a:cubicBezTo>
                      <a:pt x="724" y="1918"/>
                      <a:pt x="744" y="1915"/>
                      <a:pt x="764" y="1910"/>
                    </a:cubicBezTo>
                    <a:cubicBezTo>
                      <a:pt x="882" y="1881"/>
                      <a:pt x="970" y="1763"/>
                      <a:pt x="940" y="1646"/>
                    </a:cubicBezTo>
                    <a:cubicBezTo>
                      <a:pt x="852" y="1117"/>
                      <a:pt x="676" y="588"/>
                      <a:pt x="441" y="118"/>
                    </a:cubicBezTo>
                    <a:cubicBezTo>
                      <a:pt x="402" y="40"/>
                      <a:pt x="323" y="1"/>
                      <a:pt x="2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" name="Google Shape;332;p19"/>
              <p:cNvSpPr/>
              <p:nvPr/>
            </p:nvSpPr>
            <p:spPr>
              <a:xfrm>
                <a:off x="3258300" y="3081300"/>
                <a:ext cx="2557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59" extrusionOk="0">
                    <a:moveTo>
                      <a:pt x="266" y="0"/>
                    </a:moveTo>
                    <a:cubicBezTo>
                      <a:pt x="246" y="0"/>
                      <a:pt x="226" y="3"/>
                      <a:pt x="206" y="8"/>
                    </a:cubicBezTo>
                    <a:cubicBezTo>
                      <a:pt x="88" y="37"/>
                      <a:pt x="0" y="155"/>
                      <a:pt x="59" y="272"/>
                    </a:cubicBezTo>
                    <a:cubicBezTo>
                      <a:pt x="235" y="801"/>
                      <a:pt x="412" y="1330"/>
                      <a:pt x="529" y="1888"/>
                    </a:cubicBezTo>
                    <a:cubicBezTo>
                      <a:pt x="565" y="2007"/>
                      <a:pt x="658" y="2058"/>
                      <a:pt x="750" y="2058"/>
                    </a:cubicBezTo>
                    <a:cubicBezTo>
                      <a:pt x="887" y="2058"/>
                      <a:pt x="1022" y="1946"/>
                      <a:pt x="970" y="1770"/>
                    </a:cubicBezTo>
                    <a:cubicBezTo>
                      <a:pt x="852" y="1212"/>
                      <a:pt x="676" y="684"/>
                      <a:pt x="470" y="155"/>
                    </a:cubicBezTo>
                    <a:cubicBezTo>
                      <a:pt x="446" y="57"/>
                      <a:pt x="361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" name="Google Shape;333;p19"/>
              <p:cNvSpPr/>
              <p:nvPr/>
            </p:nvSpPr>
            <p:spPr>
              <a:xfrm>
                <a:off x="3282525" y="3072475"/>
                <a:ext cx="3455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360" extrusionOk="0">
                    <a:moveTo>
                      <a:pt x="1147" y="1"/>
                    </a:moveTo>
                    <a:cubicBezTo>
                      <a:pt x="1095" y="1"/>
                      <a:pt x="1044" y="23"/>
                      <a:pt x="1000" y="67"/>
                    </a:cubicBezTo>
                    <a:cubicBezTo>
                      <a:pt x="706" y="420"/>
                      <a:pt x="383" y="713"/>
                      <a:pt x="60" y="978"/>
                    </a:cubicBezTo>
                    <a:cubicBezTo>
                      <a:pt x="1" y="1037"/>
                      <a:pt x="1" y="1095"/>
                      <a:pt x="1" y="1154"/>
                    </a:cubicBezTo>
                    <a:cubicBezTo>
                      <a:pt x="1" y="1213"/>
                      <a:pt x="1" y="1272"/>
                      <a:pt x="60" y="1301"/>
                    </a:cubicBezTo>
                    <a:cubicBezTo>
                      <a:pt x="89" y="1330"/>
                      <a:pt x="148" y="1360"/>
                      <a:pt x="206" y="1360"/>
                    </a:cubicBezTo>
                    <a:cubicBezTo>
                      <a:pt x="265" y="1360"/>
                      <a:pt x="324" y="1330"/>
                      <a:pt x="383" y="1301"/>
                    </a:cubicBezTo>
                    <a:cubicBezTo>
                      <a:pt x="706" y="1037"/>
                      <a:pt x="1029" y="713"/>
                      <a:pt x="1293" y="390"/>
                    </a:cubicBezTo>
                    <a:cubicBezTo>
                      <a:pt x="1352" y="361"/>
                      <a:pt x="1382" y="302"/>
                      <a:pt x="1382" y="243"/>
                    </a:cubicBezTo>
                    <a:cubicBezTo>
                      <a:pt x="1382" y="185"/>
                      <a:pt x="1352" y="126"/>
                      <a:pt x="1293" y="67"/>
                    </a:cubicBezTo>
                    <a:cubicBezTo>
                      <a:pt x="1249" y="23"/>
                      <a:pt x="1198" y="1"/>
                      <a:pt x="1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34" name="Google Shape;334;p19"/>
            <p:cNvSpPr/>
            <p:nvPr/>
          </p:nvSpPr>
          <p:spPr>
            <a:xfrm>
              <a:off x="5046670" y="3449142"/>
              <a:ext cx="1120415" cy="170264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5" name="Google Shape;335;p19"/>
          <p:cNvGrpSpPr/>
          <p:nvPr/>
        </p:nvGrpSpPr>
        <p:grpSpPr>
          <a:xfrm>
            <a:off x="8528458" y="5832407"/>
            <a:ext cx="2015697" cy="764472"/>
            <a:chOff x="6396343" y="4374305"/>
            <a:chExt cx="1511773" cy="573354"/>
          </a:xfrm>
        </p:grpSpPr>
        <p:grpSp>
          <p:nvGrpSpPr>
            <p:cNvPr id="336" name="Google Shape;336;p19"/>
            <p:cNvGrpSpPr/>
            <p:nvPr/>
          </p:nvGrpSpPr>
          <p:grpSpPr>
            <a:xfrm rot="4001758">
              <a:off x="7633951" y="4773240"/>
              <a:ext cx="111770" cy="119099"/>
              <a:chOff x="3004175" y="2950750"/>
              <a:chExt cx="195825" cy="208700"/>
            </a:xfrm>
          </p:grpSpPr>
          <p:sp>
            <p:nvSpPr>
              <p:cNvPr id="337" name="Google Shape;337;p19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8" name="Google Shape;338;p19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39" name="Google Shape;339;p19"/>
            <p:cNvGrpSpPr/>
            <p:nvPr/>
          </p:nvGrpSpPr>
          <p:grpSpPr>
            <a:xfrm>
              <a:off x="6980311" y="4374305"/>
              <a:ext cx="196224" cy="439790"/>
              <a:chOff x="3004175" y="2722350"/>
              <a:chExt cx="195950" cy="439175"/>
            </a:xfrm>
          </p:grpSpPr>
          <p:sp>
            <p:nvSpPr>
              <p:cNvPr id="340" name="Google Shape;340;p19"/>
              <p:cNvSpPr/>
              <p:nvPr/>
            </p:nvSpPr>
            <p:spPr>
              <a:xfrm>
                <a:off x="3076150" y="2722350"/>
                <a:ext cx="116075" cy="348875"/>
              </a:xfrm>
              <a:custGeom>
                <a:avLst/>
                <a:gdLst/>
                <a:ahLst/>
                <a:cxnLst/>
                <a:rect l="l" t="t" r="r" b="b"/>
                <a:pathLst>
                  <a:path w="4643" h="13955" extrusionOk="0">
                    <a:moveTo>
                      <a:pt x="3027" y="0"/>
                    </a:moveTo>
                    <a:lnTo>
                      <a:pt x="3027" y="0"/>
                    </a:lnTo>
                    <a:cubicBezTo>
                      <a:pt x="1088" y="2115"/>
                      <a:pt x="1" y="4789"/>
                      <a:pt x="30" y="7315"/>
                    </a:cubicBezTo>
                    <a:cubicBezTo>
                      <a:pt x="89" y="9871"/>
                      <a:pt x="1264" y="12251"/>
                      <a:pt x="3262" y="13808"/>
                    </a:cubicBezTo>
                    <a:lnTo>
                      <a:pt x="3350" y="13955"/>
                    </a:lnTo>
                    <a:cubicBezTo>
                      <a:pt x="4290" y="11986"/>
                      <a:pt x="4642" y="9812"/>
                      <a:pt x="4407" y="7668"/>
                    </a:cubicBezTo>
                    <a:cubicBezTo>
                      <a:pt x="4055" y="5083"/>
                      <a:pt x="2733" y="2674"/>
                      <a:pt x="3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1" name="Google Shape;341;p19"/>
              <p:cNvSpPr/>
              <p:nvPr/>
            </p:nvSpPr>
            <p:spPr>
              <a:xfrm>
                <a:off x="3004175" y="2950750"/>
                <a:ext cx="130025" cy="168700"/>
              </a:xfrm>
              <a:custGeom>
                <a:avLst/>
                <a:gdLst/>
                <a:ahLst/>
                <a:cxnLst/>
                <a:rect l="l" t="t" r="r" b="b"/>
                <a:pathLst>
                  <a:path w="5201" h="6748" extrusionOk="0">
                    <a:moveTo>
                      <a:pt x="353" y="1"/>
                    </a:moveTo>
                    <a:lnTo>
                      <a:pt x="353" y="1"/>
                    </a:lnTo>
                    <a:cubicBezTo>
                      <a:pt x="1" y="1469"/>
                      <a:pt x="530" y="2880"/>
                      <a:pt x="1146" y="4143"/>
                    </a:cubicBezTo>
                    <a:cubicBezTo>
                      <a:pt x="1470" y="4907"/>
                      <a:pt x="1940" y="5553"/>
                      <a:pt x="2527" y="6111"/>
                    </a:cubicBezTo>
                    <a:cubicBezTo>
                      <a:pt x="3053" y="6527"/>
                      <a:pt x="3693" y="6747"/>
                      <a:pt x="4349" y="6747"/>
                    </a:cubicBezTo>
                    <a:cubicBezTo>
                      <a:pt x="4574" y="6747"/>
                      <a:pt x="4800" y="6722"/>
                      <a:pt x="5024" y="6669"/>
                    </a:cubicBezTo>
                    <a:lnTo>
                      <a:pt x="5112" y="6493"/>
                    </a:lnTo>
                    <a:cubicBezTo>
                      <a:pt x="5201" y="5759"/>
                      <a:pt x="4966" y="5024"/>
                      <a:pt x="4525" y="4437"/>
                    </a:cubicBezTo>
                    <a:cubicBezTo>
                      <a:pt x="3996" y="3790"/>
                      <a:pt x="3203" y="3379"/>
                      <a:pt x="2527" y="2850"/>
                    </a:cubicBezTo>
                    <a:cubicBezTo>
                      <a:pt x="1558" y="2116"/>
                      <a:pt x="794" y="1117"/>
                      <a:pt x="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" name="Google Shape;342;p19"/>
              <p:cNvSpPr/>
              <p:nvPr/>
            </p:nvSpPr>
            <p:spPr>
              <a:xfrm>
                <a:off x="3051775" y="3051925"/>
                <a:ext cx="148225" cy="1075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301" extrusionOk="0">
                    <a:moveTo>
                      <a:pt x="339" y="0"/>
                    </a:moveTo>
                    <a:cubicBezTo>
                      <a:pt x="153" y="0"/>
                      <a:pt x="1" y="224"/>
                      <a:pt x="183" y="360"/>
                    </a:cubicBezTo>
                    <a:cubicBezTo>
                      <a:pt x="1857" y="1770"/>
                      <a:pt x="3649" y="3092"/>
                      <a:pt x="5500" y="4267"/>
                    </a:cubicBezTo>
                    <a:cubicBezTo>
                      <a:pt x="5536" y="4290"/>
                      <a:pt x="5573" y="4300"/>
                      <a:pt x="5608" y="4300"/>
                    </a:cubicBezTo>
                    <a:cubicBezTo>
                      <a:pt x="5796" y="4300"/>
                      <a:pt x="5929" y="4005"/>
                      <a:pt x="5706" y="3856"/>
                    </a:cubicBezTo>
                    <a:cubicBezTo>
                      <a:pt x="3884" y="2710"/>
                      <a:pt x="2151" y="1447"/>
                      <a:pt x="506" y="66"/>
                    </a:cubicBezTo>
                    <a:cubicBezTo>
                      <a:pt x="452" y="20"/>
                      <a:pt x="394" y="0"/>
                      <a:pt x="3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" name="Google Shape;343;p19"/>
              <p:cNvSpPr/>
              <p:nvPr/>
            </p:nvSpPr>
            <p:spPr>
              <a:xfrm>
                <a:off x="3115825" y="2829950"/>
                <a:ext cx="84300" cy="331575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13263" extrusionOk="0">
                    <a:moveTo>
                      <a:pt x="624" y="0"/>
                    </a:moveTo>
                    <a:cubicBezTo>
                      <a:pt x="514" y="0"/>
                      <a:pt x="397" y="73"/>
                      <a:pt x="382" y="220"/>
                    </a:cubicBezTo>
                    <a:cubicBezTo>
                      <a:pt x="0" y="4686"/>
                      <a:pt x="852" y="9151"/>
                      <a:pt x="2879" y="13146"/>
                    </a:cubicBezTo>
                    <a:cubicBezTo>
                      <a:pt x="2925" y="13228"/>
                      <a:pt x="2993" y="13262"/>
                      <a:pt x="3062" y="13262"/>
                    </a:cubicBezTo>
                    <a:cubicBezTo>
                      <a:pt x="3215" y="13262"/>
                      <a:pt x="3371" y="13094"/>
                      <a:pt x="3290" y="12911"/>
                    </a:cubicBezTo>
                    <a:cubicBezTo>
                      <a:pt x="1293" y="9004"/>
                      <a:pt x="441" y="4598"/>
                      <a:pt x="823" y="220"/>
                    </a:cubicBezTo>
                    <a:cubicBezTo>
                      <a:pt x="837" y="73"/>
                      <a:pt x="735" y="0"/>
                      <a:pt x="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" name="Google Shape;344;p19"/>
              <p:cNvSpPr/>
              <p:nvPr/>
            </p:nvSpPr>
            <p:spPr>
              <a:xfrm>
                <a:off x="3127575" y="2898625"/>
                <a:ext cx="33150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2239" extrusionOk="0">
                    <a:moveTo>
                      <a:pt x="1013" y="1"/>
                    </a:moveTo>
                    <a:cubicBezTo>
                      <a:pt x="941" y="1"/>
                      <a:pt x="869" y="34"/>
                      <a:pt x="823" y="117"/>
                    </a:cubicBezTo>
                    <a:cubicBezTo>
                      <a:pt x="470" y="676"/>
                      <a:pt x="206" y="1292"/>
                      <a:pt x="30" y="1939"/>
                    </a:cubicBezTo>
                    <a:cubicBezTo>
                      <a:pt x="0" y="2056"/>
                      <a:pt x="88" y="2174"/>
                      <a:pt x="206" y="2233"/>
                    </a:cubicBezTo>
                    <a:cubicBezTo>
                      <a:pt x="221" y="2236"/>
                      <a:pt x="237" y="2238"/>
                      <a:pt x="252" y="2238"/>
                    </a:cubicBezTo>
                    <a:cubicBezTo>
                      <a:pt x="353" y="2238"/>
                      <a:pt x="445" y="2158"/>
                      <a:pt x="470" y="2056"/>
                    </a:cubicBezTo>
                    <a:cubicBezTo>
                      <a:pt x="617" y="1439"/>
                      <a:pt x="881" y="881"/>
                      <a:pt x="1205" y="323"/>
                    </a:cubicBezTo>
                    <a:cubicBezTo>
                      <a:pt x="1326" y="162"/>
                      <a:pt x="1170" y="1"/>
                      <a:pt x="1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" name="Google Shape;345;p19"/>
              <p:cNvSpPr/>
              <p:nvPr/>
            </p:nvSpPr>
            <p:spPr>
              <a:xfrm>
                <a:off x="3132825" y="2948700"/>
                <a:ext cx="32950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2375" extrusionOk="0">
                    <a:moveTo>
                      <a:pt x="1087" y="0"/>
                    </a:moveTo>
                    <a:cubicBezTo>
                      <a:pt x="1008" y="0"/>
                      <a:pt x="919" y="48"/>
                      <a:pt x="877" y="112"/>
                    </a:cubicBezTo>
                    <a:cubicBezTo>
                      <a:pt x="554" y="758"/>
                      <a:pt x="290" y="1405"/>
                      <a:pt x="55" y="2080"/>
                    </a:cubicBezTo>
                    <a:cubicBezTo>
                      <a:pt x="0" y="2261"/>
                      <a:pt x="146" y="2374"/>
                      <a:pt x="286" y="2374"/>
                    </a:cubicBezTo>
                    <a:cubicBezTo>
                      <a:pt x="374" y="2374"/>
                      <a:pt x="461" y="2329"/>
                      <a:pt x="495" y="2227"/>
                    </a:cubicBezTo>
                    <a:cubicBezTo>
                      <a:pt x="701" y="1581"/>
                      <a:pt x="965" y="935"/>
                      <a:pt x="1259" y="347"/>
                    </a:cubicBezTo>
                    <a:cubicBezTo>
                      <a:pt x="1318" y="230"/>
                      <a:pt x="1288" y="112"/>
                      <a:pt x="1171" y="24"/>
                    </a:cubicBezTo>
                    <a:cubicBezTo>
                      <a:pt x="1146" y="7"/>
                      <a:pt x="1117" y="0"/>
                      <a:pt x="1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6" name="Google Shape;346;p19"/>
              <p:cNvSpPr/>
              <p:nvPr/>
            </p:nvSpPr>
            <p:spPr>
              <a:xfrm>
                <a:off x="3098200" y="2931075"/>
                <a:ext cx="39975" cy="43375"/>
              </a:xfrm>
              <a:custGeom>
                <a:avLst/>
                <a:gdLst/>
                <a:ahLst/>
                <a:cxnLst/>
                <a:rect l="l" t="t" r="r" b="b"/>
                <a:pathLst>
                  <a:path w="1599" h="1735" extrusionOk="0">
                    <a:moveTo>
                      <a:pt x="231" y="0"/>
                    </a:moveTo>
                    <a:cubicBezTo>
                      <a:pt x="201" y="0"/>
                      <a:pt x="172" y="7"/>
                      <a:pt x="147" y="24"/>
                    </a:cubicBezTo>
                    <a:cubicBezTo>
                      <a:pt x="29" y="112"/>
                      <a:pt x="0" y="229"/>
                      <a:pt x="59" y="347"/>
                    </a:cubicBezTo>
                    <a:cubicBezTo>
                      <a:pt x="353" y="817"/>
                      <a:pt x="705" y="1258"/>
                      <a:pt x="1116" y="1669"/>
                    </a:cubicBezTo>
                    <a:cubicBezTo>
                      <a:pt x="1163" y="1715"/>
                      <a:pt x="1215" y="1735"/>
                      <a:pt x="1266" y="1735"/>
                    </a:cubicBezTo>
                    <a:cubicBezTo>
                      <a:pt x="1441" y="1735"/>
                      <a:pt x="1599" y="1505"/>
                      <a:pt x="1440" y="1346"/>
                    </a:cubicBezTo>
                    <a:lnTo>
                      <a:pt x="1410" y="1346"/>
                    </a:lnTo>
                    <a:cubicBezTo>
                      <a:pt x="1234" y="1140"/>
                      <a:pt x="1058" y="935"/>
                      <a:pt x="881" y="729"/>
                    </a:cubicBezTo>
                    <a:lnTo>
                      <a:pt x="823" y="670"/>
                    </a:lnTo>
                    <a:lnTo>
                      <a:pt x="793" y="611"/>
                    </a:lnTo>
                    <a:cubicBezTo>
                      <a:pt x="764" y="582"/>
                      <a:pt x="705" y="523"/>
                      <a:pt x="676" y="464"/>
                    </a:cubicBezTo>
                    <a:cubicBezTo>
                      <a:pt x="646" y="406"/>
                      <a:pt x="529" y="229"/>
                      <a:pt x="441" y="112"/>
                    </a:cubicBezTo>
                    <a:cubicBezTo>
                      <a:pt x="398" y="48"/>
                      <a:pt x="310" y="0"/>
                      <a:pt x="2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47" name="Google Shape;347;p19"/>
            <p:cNvGrpSpPr/>
            <p:nvPr/>
          </p:nvGrpSpPr>
          <p:grpSpPr>
            <a:xfrm>
              <a:off x="7363411" y="4508535"/>
              <a:ext cx="130012" cy="257908"/>
              <a:chOff x="3213925" y="2904475"/>
              <a:chExt cx="173650" cy="344475"/>
            </a:xfrm>
          </p:grpSpPr>
          <p:sp>
            <p:nvSpPr>
              <p:cNvPr id="348" name="Google Shape;348;p19"/>
              <p:cNvSpPr/>
              <p:nvPr/>
            </p:nvSpPr>
            <p:spPr>
              <a:xfrm>
                <a:off x="3237725" y="2904475"/>
                <a:ext cx="104325" cy="275450"/>
              </a:xfrm>
              <a:custGeom>
                <a:avLst/>
                <a:gdLst/>
                <a:ahLst/>
                <a:cxnLst/>
                <a:rect l="l" t="t" r="r" b="b"/>
                <a:pathLst>
                  <a:path w="4173" h="11018" extrusionOk="0">
                    <a:moveTo>
                      <a:pt x="2116" y="1"/>
                    </a:moveTo>
                    <a:cubicBezTo>
                      <a:pt x="2116" y="2145"/>
                      <a:pt x="853" y="3908"/>
                      <a:pt x="383" y="5935"/>
                    </a:cubicBezTo>
                    <a:cubicBezTo>
                      <a:pt x="1" y="7610"/>
                      <a:pt x="118" y="9372"/>
                      <a:pt x="735" y="11017"/>
                    </a:cubicBezTo>
                    <a:lnTo>
                      <a:pt x="823" y="10900"/>
                    </a:lnTo>
                    <a:cubicBezTo>
                      <a:pt x="2557" y="9872"/>
                      <a:pt x="3702" y="8109"/>
                      <a:pt x="3937" y="6082"/>
                    </a:cubicBezTo>
                    <a:cubicBezTo>
                      <a:pt x="4172" y="4084"/>
                      <a:pt x="3526" y="1852"/>
                      <a:pt x="21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" name="Google Shape;349;p19"/>
              <p:cNvSpPr/>
              <p:nvPr/>
            </p:nvSpPr>
            <p:spPr>
              <a:xfrm>
                <a:off x="3273725" y="3099100"/>
                <a:ext cx="1138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4554" h="4971" extrusionOk="0">
                    <a:moveTo>
                      <a:pt x="4378" y="1"/>
                    </a:moveTo>
                    <a:lnTo>
                      <a:pt x="4378" y="1"/>
                    </a:lnTo>
                    <a:cubicBezTo>
                      <a:pt x="3937" y="853"/>
                      <a:pt x="3232" y="1558"/>
                      <a:pt x="2409" y="2028"/>
                    </a:cubicBezTo>
                    <a:cubicBezTo>
                      <a:pt x="1792" y="2380"/>
                      <a:pt x="1117" y="2645"/>
                      <a:pt x="647" y="3115"/>
                    </a:cubicBezTo>
                    <a:cubicBezTo>
                      <a:pt x="235" y="3526"/>
                      <a:pt x="0" y="4084"/>
                      <a:pt x="0" y="4643"/>
                    </a:cubicBezTo>
                    <a:lnTo>
                      <a:pt x="59" y="4819"/>
                    </a:lnTo>
                    <a:cubicBezTo>
                      <a:pt x="321" y="4921"/>
                      <a:pt x="596" y="4971"/>
                      <a:pt x="872" y="4971"/>
                    </a:cubicBezTo>
                    <a:cubicBezTo>
                      <a:pt x="1309" y="4971"/>
                      <a:pt x="1749" y="4847"/>
                      <a:pt x="2145" y="4613"/>
                    </a:cubicBezTo>
                    <a:cubicBezTo>
                      <a:pt x="2644" y="4261"/>
                      <a:pt x="3085" y="3761"/>
                      <a:pt x="3408" y="3203"/>
                    </a:cubicBezTo>
                    <a:cubicBezTo>
                      <a:pt x="3996" y="2263"/>
                      <a:pt x="4554" y="1205"/>
                      <a:pt x="4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" name="Google Shape;350;p19"/>
              <p:cNvSpPr/>
              <p:nvPr/>
            </p:nvSpPr>
            <p:spPr>
              <a:xfrm>
                <a:off x="3214275" y="3173200"/>
                <a:ext cx="1304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2964" extrusionOk="0">
                    <a:moveTo>
                      <a:pt x="4896" y="0"/>
                    </a:moveTo>
                    <a:cubicBezTo>
                      <a:pt x="4861" y="0"/>
                      <a:pt x="4824" y="10"/>
                      <a:pt x="4787" y="33"/>
                    </a:cubicBezTo>
                    <a:cubicBezTo>
                      <a:pt x="3318" y="973"/>
                      <a:pt x="1791" y="1796"/>
                      <a:pt x="204" y="2560"/>
                    </a:cubicBezTo>
                    <a:cubicBezTo>
                      <a:pt x="0" y="2662"/>
                      <a:pt x="129" y="2964"/>
                      <a:pt x="340" y="2964"/>
                    </a:cubicBezTo>
                    <a:cubicBezTo>
                      <a:pt x="371" y="2964"/>
                      <a:pt x="405" y="2957"/>
                      <a:pt x="439" y="2942"/>
                    </a:cubicBezTo>
                    <a:cubicBezTo>
                      <a:pt x="2026" y="2207"/>
                      <a:pt x="3553" y="1355"/>
                      <a:pt x="4993" y="415"/>
                    </a:cubicBezTo>
                    <a:cubicBezTo>
                      <a:pt x="5216" y="291"/>
                      <a:pt x="5084" y="0"/>
                      <a:pt x="4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1" name="Google Shape;351;p19"/>
              <p:cNvSpPr/>
              <p:nvPr/>
            </p:nvSpPr>
            <p:spPr>
              <a:xfrm>
                <a:off x="3213925" y="2990600"/>
                <a:ext cx="892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3568" h="10334" extrusionOk="0">
                    <a:moveTo>
                      <a:pt x="3347" y="0"/>
                    </a:moveTo>
                    <a:cubicBezTo>
                      <a:pt x="3244" y="0"/>
                      <a:pt x="3141" y="66"/>
                      <a:pt x="3127" y="199"/>
                    </a:cubicBezTo>
                    <a:cubicBezTo>
                      <a:pt x="3068" y="3695"/>
                      <a:pt x="2040" y="7102"/>
                      <a:pt x="101" y="10011"/>
                    </a:cubicBezTo>
                    <a:cubicBezTo>
                      <a:pt x="0" y="10172"/>
                      <a:pt x="148" y="10333"/>
                      <a:pt x="308" y="10333"/>
                    </a:cubicBezTo>
                    <a:cubicBezTo>
                      <a:pt x="381" y="10333"/>
                      <a:pt x="457" y="10299"/>
                      <a:pt x="512" y="10216"/>
                    </a:cubicBezTo>
                    <a:cubicBezTo>
                      <a:pt x="2451" y="7249"/>
                      <a:pt x="3538" y="3783"/>
                      <a:pt x="3567" y="199"/>
                    </a:cubicBezTo>
                    <a:cubicBezTo>
                      <a:pt x="3553" y="66"/>
                      <a:pt x="3450" y="0"/>
                      <a:pt x="3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2" name="Google Shape;352;p19"/>
              <p:cNvSpPr/>
              <p:nvPr/>
            </p:nvSpPr>
            <p:spPr>
              <a:xfrm>
                <a:off x="3267850" y="3042550"/>
                <a:ext cx="242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918" extrusionOk="0">
                    <a:moveTo>
                      <a:pt x="249" y="1"/>
                    </a:moveTo>
                    <a:cubicBezTo>
                      <a:pt x="212" y="1"/>
                      <a:pt x="177" y="11"/>
                      <a:pt x="147" y="30"/>
                    </a:cubicBezTo>
                    <a:cubicBezTo>
                      <a:pt x="30" y="89"/>
                      <a:pt x="0" y="236"/>
                      <a:pt x="59" y="324"/>
                    </a:cubicBezTo>
                    <a:cubicBezTo>
                      <a:pt x="265" y="794"/>
                      <a:pt x="441" y="1264"/>
                      <a:pt x="500" y="1763"/>
                    </a:cubicBezTo>
                    <a:cubicBezTo>
                      <a:pt x="524" y="1861"/>
                      <a:pt x="609" y="1918"/>
                      <a:pt x="704" y="1918"/>
                    </a:cubicBezTo>
                    <a:cubicBezTo>
                      <a:pt x="724" y="1918"/>
                      <a:pt x="744" y="1915"/>
                      <a:pt x="764" y="1910"/>
                    </a:cubicBezTo>
                    <a:cubicBezTo>
                      <a:pt x="882" y="1881"/>
                      <a:pt x="970" y="1763"/>
                      <a:pt x="940" y="1646"/>
                    </a:cubicBezTo>
                    <a:cubicBezTo>
                      <a:pt x="852" y="1117"/>
                      <a:pt x="676" y="588"/>
                      <a:pt x="441" y="118"/>
                    </a:cubicBezTo>
                    <a:cubicBezTo>
                      <a:pt x="402" y="40"/>
                      <a:pt x="323" y="1"/>
                      <a:pt x="2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" name="Google Shape;353;p19"/>
              <p:cNvSpPr/>
              <p:nvPr/>
            </p:nvSpPr>
            <p:spPr>
              <a:xfrm>
                <a:off x="3258300" y="3081300"/>
                <a:ext cx="25575" cy="5147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059" extrusionOk="0">
                    <a:moveTo>
                      <a:pt x="266" y="0"/>
                    </a:moveTo>
                    <a:cubicBezTo>
                      <a:pt x="246" y="0"/>
                      <a:pt x="226" y="3"/>
                      <a:pt x="206" y="8"/>
                    </a:cubicBezTo>
                    <a:cubicBezTo>
                      <a:pt x="88" y="37"/>
                      <a:pt x="0" y="155"/>
                      <a:pt x="59" y="272"/>
                    </a:cubicBezTo>
                    <a:cubicBezTo>
                      <a:pt x="235" y="801"/>
                      <a:pt x="412" y="1330"/>
                      <a:pt x="529" y="1888"/>
                    </a:cubicBezTo>
                    <a:cubicBezTo>
                      <a:pt x="565" y="2007"/>
                      <a:pt x="658" y="2058"/>
                      <a:pt x="750" y="2058"/>
                    </a:cubicBezTo>
                    <a:cubicBezTo>
                      <a:pt x="887" y="2058"/>
                      <a:pt x="1022" y="1946"/>
                      <a:pt x="970" y="1770"/>
                    </a:cubicBezTo>
                    <a:cubicBezTo>
                      <a:pt x="852" y="1212"/>
                      <a:pt x="676" y="684"/>
                      <a:pt x="470" y="155"/>
                    </a:cubicBezTo>
                    <a:cubicBezTo>
                      <a:pt x="446" y="57"/>
                      <a:pt x="361" y="0"/>
                      <a:pt x="2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" name="Google Shape;354;p19"/>
              <p:cNvSpPr/>
              <p:nvPr/>
            </p:nvSpPr>
            <p:spPr>
              <a:xfrm>
                <a:off x="3282525" y="3072475"/>
                <a:ext cx="34550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360" extrusionOk="0">
                    <a:moveTo>
                      <a:pt x="1147" y="1"/>
                    </a:moveTo>
                    <a:cubicBezTo>
                      <a:pt x="1095" y="1"/>
                      <a:pt x="1044" y="23"/>
                      <a:pt x="1000" y="67"/>
                    </a:cubicBezTo>
                    <a:cubicBezTo>
                      <a:pt x="706" y="420"/>
                      <a:pt x="383" y="713"/>
                      <a:pt x="60" y="978"/>
                    </a:cubicBezTo>
                    <a:cubicBezTo>
                      <a:pt x="1" y="1037"/>
                      <a:pt x="1" y="1095"/>
                      <a:pt x="1" y="1154"/>
                    </a:cubicBezTo>
                    <a:cubicBezTo>
                      <a:pt x="1" y="1213"/>
                      <a:pt x="1" y="1272"/>
                      <a:pt x="60" y="1301"/>
                    </a:cubicBezTo>
                    <a:cubicBezTo>
                      <a:pt x="89" y="1330"/>
                      <a:pt x="148" y="1360"/>
                      <a:pt x="206" y="1360"/>
                    </a:cubicBezTo>
                    <a:cubicBezTo>
                      <a:pt x="265" y="1360"/>
                      <a:pt x="324" y="1330"/>
                      <a:pt x="383" y="1301"/>
                    </a:cubicBezTo>
                    <a:cubicBezTo>
                      <a:pt x="706" y="1037"/>
                      <a:pt x="1029" y="713"/>
                      <a:pt x="1293" y="390"/>
                    </a:cubicBezTo>
                    <a:cubicBezTo>
                      <a:pt x="1352" y="361"/>
                      <a:pt x="1382" y="302"/>
                      <a:pt x="1382" y="243"/>
                    </a:cubicBezTo>
                    <a:cubicBezTo>
                      <a:pt x="1382" y="185"/>
                      <a:pt x="1352" y="126"/>
                      <a:pt x="1293" y="67"/>
                    </a:cubicBezTo>
                    <a:cubicBezTo>
                      <a:pt x="1249" y="23"/>
                      <a:pt x="1198" y="1"/>
                      <a:pt x="11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55" name="Google Shape;355;p19"/>
            <p:cNvSpPr/>
            <p:nvPr/>
          </p:nvSpPr>
          <p:spPr>
            <a:xfrm>
              <a:off x="6396343" y="4717923"/>
              <a:ext cx="1511773" cy="229736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3123447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dk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0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20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20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20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20"/>
          <p:cNvSpPr/>
          <p:nvPr/>
        </p:nvSpPr>
        <p:spPr>
          <a:xfrm flipH="1">
            <a:off x="493722" y="6352866"/>
            <a:ext cx="5790807" cy="50514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20"/>
          <p:cNvSpPr/>
          <p:nvPr/>
        </p:nvSpPr>
        <p:spPr>
          <a:xfrm flipH="1">
            <a:off x="9" y="6352866"/>
            <a:ext cx="8200157" cy="505109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20"/>
          <p:cNvSpPr/>
          <p:nvPr/>
        </p:nvSpPr>
        <p:spPr>
          <a:xfrm flipH="1">
            <a:off x="707795" y="6352851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20"/>
          <p:cNvSpPr txBox="1">
            <a:spLocks noGrp="1"/>
          </p:cNvSpPr>
          <p:nvPr>
            <p:ph type="subTitle" idx="1"/>
          </p:nvPr>
        </p:nvSpPr>
        <p:spPr>
          <a:xfrm>
            <a:off x="7470933" y="216730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65" name="Google Shape;365;p20"/>
          <p:cNvSpPr txBox="1">
            <a:spLocks noGrp="1"/>
          </p:cNvSpPr>
          <p:nvPr>
            <p:ph type="subTitle" idx="2"/>
          </p:nvPr>
        </p:nvSpPr>
        <p:spPr>
          <a:xfrm>
            <a:off x="7462833" y="2529500"/>
            <a:ext cx="32132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20"/>
          <p:cNvSpPr txBox="1">
            <a:spLocks noGrp="1"/>
          </p:cNvSpPr>
          <p:nvPr>
            <p:ph type="subTitle" idx="3"/>
          </p:nvPr>
        </p:nvSpPr>
        <p:spPr>
          <a:xfrm>
            <a:off x="2337733" y="216890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67" name="Google Shape;367;p20"/>
          <p:cNvSpPr txBox="1">
            <a:spLocks noGrp="1"/>
          </p:cNvSpPr>
          <p:nvPr>
            <p:ph type="subTitle" idx="4"/>
          </p:nvPr>
        </p:nvSpPr>
        <p:spPr>
          <a:xfrm>
            <a:off x="2329633" y="2529500"/>
            <a:ext cx="32132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20"/>
          <p:cNvSpPr txBox="1">
            <a:spLocks noGrp="1"/>
          </p:cNvSpPr>
          <p:nvPr>
            <p:ph type="subTitle" idx="5"/>
          </p:nvPr>
        </p:nvSpPr>
        <p:spPr>
          <a:xfrm>
            <a:off x="7470933" y="386350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69" name="Google Shape;369;p20"/>
          <p:cNvSpPr txBox="1">
            <a:spLocks noGrp="1"/>
          </p:cNvSpPr>
          <p:nvPr>
            <p:ph type="subTitle" idx="6"/>
          </p:nvPr>
        </p:nvSpPr>
        <p:spPr>
          <a:xfrm>
            <a:off x="7462833" y="4225700"/>
            <a:ext cx="32132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20"/>
          <p:cNvSpPr txBox="1">
            <a:spLocks noGrp="1"/>
          </p:cNvSpPr>
          <p:nvPr>
            <p:ph type="subTitle" idx="7"/>
          </p:nvPr>
        </p:nvSpPr>
        <p:spPr>
          <a:xfrm>
            <a:off x="2337733" y="3863500"/>
            <a:ext cx="3216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71" name="Google Shape;371;p20"/>
          <p:cNvSpPr txBox="1">
            <a:spLocks noGrp="1"/>
          </p:cNvSpPr>
          <p:nvPr>
            <p:ph type="subTitle" idx="8"/>
          </p:nvPr>
        </p:nvSpPr>
        <p:spPr>
          <a:xfrm>
            <a:off x="2329633" y="4225700"/>
            <a:ext cx="3213200" cy="15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20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373" name="Google Shape;373;p20"/>
          <p:cNvGrpSpPr/>
          <p:nvPr/>
        </p:nvGrpSpPr>
        <p:grpSpPr>
          <a:xfrm>
            <a:off x="9316597" y="5218845"/>
            <a:ext cx="2296836" cy="1660040"/>
            <a:chOff x="3217149" y="3242033"/>
            <a:chExt cx="1735994" cy="1253933"/>
          </a:xfrm>
        </p:grpSpPr>
        <p:sp>
          <p:nvSpPr>
            <p:cNvPr id="374" name="Google Shape;374;p20"/>
            <p:cNvSpPr/>
            <p:nvPr/>
          </p:nvSpPr>
          <p:spPr>
            <a:xfrm>
              <a:off x="4629306" y="4242614"/>
              <a:ext cx="61260" cy="172170"/>
            </a:xfrm>
            <a:custGeom>
              <a:avLst/>
              <a:gdLst/>
              <a:ahLst/>
              <a:cxnLst/>
              <a:rect l="l" t="t" r="r" b="b"/>
              <a:pathLst>
                <a:path w="3905" h="10975" extrusionOk="0">
                  <a:moveTo>
                    <a:pt x="1068" y="1"/>
                  </a:moveTo>
                  <a:cubicBezTo>
                    <a:pt x="420" y="1"/>
                    <a:pt x="30" y="996"/>
                    <a:pt x="30" y="1748"/>
                  </a:cubicBezTo>
                  <a:cubicBezTo>
                    <a:pt x="1" y="5119"/>
                    <a:pt x="1243" y="8461"/>
                    <a:pt x="3490" y="10974"/>
                  </a:cubicBezTo>
                  <a:lnTo>
                    <a:pt x="3816" y="10265"/>
                  </a:lnTo>
                  <a:cubicBezTo>
                    <a:pt x="3904" y="7101"/>
                    <a:pt x="3283" y="3877"/>
                    <a:pt x="2012" y="920"/>
                  </a:cubicBezTo>
                  <a:cubicBezTo>
                    <a:pt x="1864" y="565"/>
                    <a:pt x="1657" y="151"/>
                    <a:pt x="1272" y="33"/>
                  </a:cubicBezTo>
                  <a:cubicBezTo>
                    <a:pt x="1202" y="11"/>
                    <a:pt x="1133" y="1"/>
                    <a:pt x="1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0"/>
            <p:cNvSpPr/>
            <p:nvPr/>
          </p:nvSpPr>
          <p:spPr>
            <a:xfrm>
              <a:off x="4673843" y="4210250"/>
              <a:ext cx="154036" cy="212879"/>
            </a:xfrm>
            <a:custGeom>
              <a:avLst/>
              <a:gdLst/>
              <a:ahLst/>
              <a:cxnLst/>
              <a:rect l="l" t="t" r="r" b="b"/>
              <a:pathLst>
                <a:path w="9819" h="13570" extrusionOk="0">
                  <a:moveTo>
                    <a:pt x="7836" y="0"/>
                  </a:moveTo>
                  <a:cubicBezTo>
                    <a:pt x="7727" y="0"/>
                    <a:pt x="7619" y="8"/>
                    <a:pt x="7512" y="26"/>
                  </a:cubicBezTo>
                  <a:cubicBezTo>
                    <a:pt x="6566" y="174"/>
                    <a:pt x="5826" y="824"/>
                    <a:pt x="5176" y="1475"/>
                  </a:cubicBezTo>
                  <a:cubicBezTo>
                    <a:pt x="2041" y="4609"/>
                    <a:pt x="149" y="8986"/>
                    <a:pt x="1" y="13422"/>
                  </a:cubicBezTo>
                  <a:lnTo>
                    <a:pt x="60" y="13570"/>
                  </a:lnTo>
                  <a:cubicBezTo>
                    <a:pt x="3727" y="10731"/>
                    <a:pt x="6832" y="7123"/>
                    <a:pt x="9168" y="3131"/>
                  </a:cubicBezTo>
                  <a:cubicBezTo>
                    <a:pt x="9493" y="2598"/>
                    <a:pt x="9819" y="1918"/>
                    <a:pt x="9671" y="1297"/>
                  </a:cubicBezTo>
                  <a:cubicBezTo>
                    <a:pt x="9514" y="487"/>
                    <a:pt x="8664" y="0"/>
                    <a:pt x="7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0"/>
            <p:cNvSpPr/>
            <p:nvPr/>
          </p:nvSpPr>
          <p:spPr>
            <a:xfrm>
              <a:off x="4283224" y="3779879"/>
              <a:ext cx="597537" cy="537014"/>
            </a:xfrm>
            <a:custGeom>
              <a:avLst/>
              <a:gdLst/>
              <a:ahLst/>
              <a:cxnLst/>
              <a:rect l="l" t="t" r="r" b="b"/>
              <a:pathLst>
                <a:path w="38090" h="34232" extrusionOk="0">
                  <a:moveTo>
                    <a:pt x="26522" y="1"/>
                  </a:moveTo>
                  <a:cubicBezTo>
                    <a:pt x="21511" y="1"/>
                    <a:pt x="16406" y="2528"/>
                    <a:pt x="12539" y="5931"/>
                  </a:cubicBezTo>
                  <a:cubicBezTo>
                    <a:pt x="4555" y="12910"/>
                    <a:pt x="1" y="23615"/>
                    <a:pt x="503" y="34232"/>
                  </a:cubicBezTo>
                  <a:lnTo>
                    <a:pt x="1125" y="33906"/>
                  </a:lnTo>
                  <a:cubicBezTo>
                    <a:pt x="1598" y="28495"/>
                    <a:pt x="4939" y="23615"/>
                    <a:pt x="9375" y="20481"/>
                  </a:cubicBezTo>
                  <a:cubicBezTo>
                    <a:pt x="13811" y="17375"/>
                    <a:pt x="19193" y="15867"/>
                    <a:pt x="24605" y="15394"/>
                  </a:cubicBezTo>
                  <a:cubicBezTo>
                    <a:pt x="26971" y="15158"/>
                    <a:pt x="29396" y="15128"/>
                    <a:pt x="31673" y="14418"/>
                  </a:cubicBezTo>
                  <a:cubicBezTo>
                    <a:pt x="33950" y="13679"/>
                    <a:pt x="36138" y="12171"/>
                    <a:pt x="36878" y="9923"/>
                  </a:cubicBezTo>
                  <a:cubicBezTo>
                    <a:pt x="38090" y="6256"/>
                    <a:pt x="35074" y="2382"/>
                    <a:pt x="31525" y="933"/>
                  </a:cubicBezTo>
                  <a:cubicBezTo>
                    <a:pt x="29902" y="290"/>
                    <a:pt x="28217" y="1"/>
                    <a:pt x="265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0"/>
            <p:cNvSpPr/>
            <p:nvPr/>
          </p:nvSpPr>
          <p:spPr>
            <a:xfrm>
              <a:off x="4292040" y="3871228"/>
              <a:ext cx="505138" cy="458200"/>
            </a:xfrm>
            <a:custGeom>
              <a:avLst/>
              <a:gdLst/>
              <a:ahLst/>
              <a:cxnLst/>
              <a:rect l="l" t="t" r="r" b="b"/>
              <a:pathLst>
                <a:path w="32200" h="29208" extrusionOk="0">
                  <a:moveTo>
                    <a:pt x="27880" y="1"/>
                  </a:moveTo>
                  <a:cubicBezTo>
                    <a:pt x="23012" y="1"/>
                    <a:pt x="18145" y="2029"/>
                    <a:pt x="14107" y="4573"/>
                  </a:cubicBezTo>
                  <a:cubicBezTo>
                    <a:pt x="12421" y="5608"/>
                    <a:pt x="10795" y="6732"/>
                    <a:pt x="9464" y="8181"/>
                  </a:cubicBezTo>
                  <a:cubicBezTo>
                    <a:pt x="7009" y="10872"/>
                    <a:pt x="4821" y="13918"/>
                    <a:pt x="3165" y="17201"/>
                  </a:cubicBezTo>
                  <a:cubicBezTo>
                    <a:pt x="1331" y="20838"/>
                    <a:pt x="208" y="24771"/>
                    <a:pt x="1" y="28882"/>
                  </a:cubicBezTo>
                  <a:cubicBezTo>
                    <a:pt x="1" y="29097"/>
                    <a:pt x="188" y="29208"/>
                    <a:pt x="384" y="29208"/>
                  </a:cubicBezTo>
                  <a:cubicBezTo>
                    <a:pt x="594" y="29208"/>
                    <a:pt x="813" y="29082"/>
                    <a:pt x="829" y="28823"/>
                  </a:cubicBezTo>
                  <a:cubicBezTo>
                    <a:pt x="1154" y="21696"/>
                    <a:pt x="4555" y="14983"/>
                    <a:pt x="9168" y="9660"/>
                  </a:cubicBezTo>
                  <a:cubicBezTo>
                    <a:pt x="9848" y="8891"/>
                    <a:pt x="10528" y="8122"/>
                    <a:pt x="11327" y="7501"/>
                  </a:cubicBezTo>
                  <a:cubicBezTo>
                    <a:pt x="12066" y="6850"/>
                    <a:pt x="12865" y="6259"/>
                    <a:pt x="13693" y="5756"/>
                  </a:cubicBezTo>
                  <a:cubicBezTo>
                    <a:pt x="16029" y="4189"/>
                    <a:pt x="18543" y="2917"/>
                    <a:pt x="21145" y="2001"/>
                  </a:cubicBezTo>
                  <a:cubicBezTo>
                    <a:pt x="23324" y="1268"/>
                    <a:pt x="25617" y="786"/>
                    <a:pt x="27908" y="786"/>
                  </a:cubicBezTo>
                  <a:cubicBezTo>
                    <a:pt x="29130" y="786"/>
                    <a:pt x="30351" y="923"/>
                    <a:pt x="31554" y="1232"/>
                  </a:cubicBezTo>
                  <a:cubicBezTo>
                    <a:pt x="31591" y="1240"/>
                    <a:pt x="31627" y="1244"/>
                    <a:pt x="31660" y="1244"/>
                  </a:cubicBezTo>
                  <a:cubicBezTo>
                    <a:pt x="32080" y="1244"/>
                    <a:pt x="32200" y="600"/>
                    <a:pt x="31761" y="463"/>
                  </a:cubicBezTo>
                  <a:cubicBezTo>
                    <a:pt x="30478" y="145"/>
                    <a:pt x="29179" y="1"/>
                    <a:pt x="278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0"/>
            <p:cNvSpPr/>
            <p:nvPr/>
          </p:nvSpPr>
          <p:spPr>
            <a:xfrm>
              <a:off x="3860132" y="3973181"/>
              <a:ext cx="316856" cy="343713"/>
            </a:xfrm>
            <a:custGeom>
              <a:avLst/>
              <a:gdLst/>
              <a:ahLst/>
              <a:cxnLst/>
              <a:rect l="l" t="t" r="r" b="b"/>
              <a:pathLst>
                <a:path w="20198" h="21910" extrusionOk="0">
                  <a:moveTo>
                    <a:pt x="4028" y="0"/>
                  </a:moveTo>
                  <a:cubicBezTo>
                    <a:pt x="3206" y="0"/>
                    <a:pt x="2396" y="100"/>
                    <a:pt x="1686" y="499"/>
                  </a:cubicBezTo>
                  <a:cubicBezTo>
                    <a:pt x="474" y="1239"/>
                    <a:pt x="1" y="2865"/>
                    <a:pt x="296" y="4255"/>
                  </a:cubicBezTo>
                  <a:cubicBezTo>
                    <a:pt x="563" y="5645"/>
                    <a:pt x="1450" y="6828"/>
                    <a:pt x="2426" y="7833"/>
                  </a:cubicBezTo>
                  <a:cubicBezTo>
                    <a:pt x="6122" y="11530"/>
                    <a:pt x="11504" y="12920"/>
                    <a:pt x="15792" y="15995"/>
                  </a:cubicBezTo>
                  <a:cubicBezTo>
                    <a:pt x="17243" y="17056"/>
                    <a:pt x="18647" y="18403"/>
                    <a:pt x="19376" y="20024"/>
                  </a:cubicBezTo>
                  <a:lnTo>
                    <a:pt x="19376" y="20024"/>
                  </a:lnTo>
                  <a:cubicBezTo>
                    <a:pt x="20198" y="14601"/>
                    <a:pt x="18663" y="10213"/>
                    <a:pt x="14964" y="5852"/>
                  </a:cubicBezTo>
                  <a:cubicBezTo>
                    <a:pt x="13663" y="4314"/>
                    <a:pt x="11386" y="1978"/>
                    <a:pt x="8725" y="736"/>
                  </a:cubicBezTo>
                  <a:cubicBezTo>
                    <a:pt x="7542" y="174"/>
                    <a:pt x="6122" y="115"/>
                    <a:pt x="4851" y="26"/>
                  </a:cubicBezTo>
                  <a:cubicBezTo>
                    <a:pt x="4577" y="11"/>
                    <a:pt x="4302" y="0"/>
                    <a:pt x="4028" y="0"/>
                  </a:cubicBezTo>
                  <a:close/>
                  <a:moveTo>
                    <a:pt x="19376" y="20024"/>
                  </a:moveTo>
                  <a:cubicBezTo>
                    <a:pt x="19317" y="20410"/>
                    <a:pt x="19246" y="20802"/>
                    <a:pt x="19164" y="21200"/>
                  </a:cubicBezTo>
                  <a:lnTo>
                    <a:pt x="19873" y="21910"/>
                  </a:lnTo>
                  <a:cubicBezTo>
                    <a:pt x="19818" y="21245"/>
                    <a:pt x="19642" y="20616"/>
                    <a:pt x="19376" y="200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0"/>
            <p:cNvSpPr/>
            <p:nvPr/>
          </p:nvSpPr>
          <p:spPr>
            <a:xfrm>
              <a:off x="3929973" y="4040904"/>
              <a:ext cx="235438" cy="281387"/>
            </a:xfrm>
            <a:custGeom>
              <a:avLst/>
              <a:gdLst/>
              <a:ahLst/>
              <a:cxnLst/>
              <a:rect l="l" t="t" r="r" b="b"/>
              <a:pathLst>
                <a:path w="15008" h="17937" extrusionOk="0">
                  <a:moveTo>
                    <a:pt x="470" y="0"/>
                  </a:moveTo>
                  <a:cubicBezTo>
                    <a:pt x="103" y="0"/>
                    <a:pt x="0" y="639"/>
                    <a:pt x="399" y="825"/>
                  </a:cubicBezTo>
                  <a:cubicBezTo>
                    <a:pt x="5633" y="2984"/>
                    <a:pt x="10128" y="7095"/>
                    <a:pt x="12701" y="12151"/>
                  </a:cubicBezTo>
                  <a:cubicBezTo>
                    <a:pt x="13558" y="13837"/>
                    <a:pt x="14150" y="15641"/>
                    <a:pt x="14061" y="17534"/>
                  </a:cubicBezTo>
                  <a:cubicBezTo>
                    <a:pt x="14046" y="17804"/>
                    <a:pt x="14252" y="17937"/>
                    <a:pt x="14462" y="17937"/>
                  </a:cubicBezTo>
                  <a:cubicBezTo>
                    <a:pt x="14666" y="17937"/>
                    <a:pt x="14875" y="17811"/>
                    <a:pt x="14889" y="17563"/>
                  </a:cubicBezTo>
                  <a:cubicBezTo>
                    <a:pt x="15007" y="14310"/>
                    <a:pt x="13292" y="11176"/>
                    <a:pt x="11429" y="8573"/>
                  </a:cubicBezTo>
                  <a:cubicBezTo>
                    <a:pt x="9714" y="6178"/>
                    <a:pt x="7555" y="4108"/>
                    <a:pt x="5101" y="2452"/>
                  </a:cubicBezTo>
                  <a:cubicBezTo>
                    <a:pt x="3681" y="1476"/>
                    <a:pt x="2173" y="707"/>
                    <a:pt x="606" y="27"/>
                  </a:cubicBezTo>
                  <a:cubicBezTo>
                    <a:pt x="557" y="9"/>
                    <a:pt x="512" y="0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0"/>
            <p:cNvSpPr/>
            <p:nvPr/>
          </p:nvSpPr>
          <p:spPr>
            <a:xfrm>
              <a:off x="4121313" y="3667416"/>
              <a:ext cx="160546" cy="593348"/>
            </a:xfrm>
            <a:custGeom>
              <a:avLst/>
              <a:gdLst/>
              <a:ahLst/>
              <a:cxnLst/>
              <a:rect l="l" t="t" r="r" b="b"/>
              <a:pathLst>
                <a:path w="10234" h="37823" extrusionOk="0">
                  <a:moveTo>
                    <a:pt x="3892" y="0"/>
                  </a:moveTo>
                  <a:cubicBezTo>
                    <a:pt x="3635" y="0"/>
                    <a:pt x="3372" y="46"/>
                    <a:pt x="3106" y="147"/>
                  </a:cubicBezTo>
                  <a:cubicBezTo>
                    <a:pt x="2248" y="473"/>
                    <a:pt x="1687" y="1271"/>
                    <a:pt x="1332" y="2040"/>
                  </a:cubicBezTo>
                  <a:cubicBezTo>
                    <a:pt x="1" y="4761"/>
                    <a:pt x="238" y="8013"/>
                    <a:pt x="740" y="11059"/>
                  </a:cubicBezTo>
                  <a:cubicBezTo>
                    <a:pt x="2248" y="20256"/>
                    <a:pt x="5679" y="29010"/>
                    <a:pt x="9080" y="37704"/>
                  </a:cubicBezTo>
                  <a:lnTo>
                    <a:pt x="10233" y="37822"/>
                  </a:lnTo>
                  <a:cubicBezTo>
                    <a:pt x="8754" y="32174"/>
                    <a:pt x="8222" y="26260"/>
                    <a:pt x="8784" y="20404"/>
                  </a:cubicBezTo>
                  <a:cubicBezTo>
                    <a:pt x="9021" y="18216"/>
                    <a:pt x="9346" y="16057"/>
                    <a:pt x="9405" y="13869"/>
                  </a:cubicBezTo>
                  <a:cubicBezTo>
                    <a:pt x="9523" y="10350"/>
                    <a:pt x="8902" y="6801"/>
                    <a:pt x="7601" y="3548"/>
                  </a:cubicBezTo>
                  <a:cubicBezTo>
                    <a:pt x="6937" y="1862"/>
                    <a:pt x="5523" y="0"/>
                    <a:pt x="38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0"/>
            <p:cNvSpPr/>
            <p:nvPr/>
          </p:nvSpPr>
          <p:spPr>
            <a:xfrm>
              <a:off x="4264211" y="3618063"/>
              <a:ext cx="237995" cy="390336"/>
            </a:xfrm>
            <a:custGeom>
              <a:avLst/>
              <a:gdLst/>
              <a:ahLst/>
              <a:cxnLst/>
              <a:rect l="l" t="t" r="r" b="b"/>
              <a:pathLst>
                <a:path w="15171" h="24882" extrusionOk="0">
                  <a:moveTo>
                    <a:pt x="13128" y="1"/>
                  </a:moveTo>
                  <a:cubicBezTo>
                    <a:pt x="13059" y="1"/>
                    <a:pt x="12991" y="4"/>
                    <a:pt x="12923" y="11"/>
                  </a:cubicBezTo>
                  <a:cubicBezTo>
                    <a:pt x="12066" y="40"/>
                    <a:pt x="11238" y="484"/>
                    <a:pt x="10558" y="957"/>
                  </a:cubicBezTo>
                  <a:cubicBezTo>
                    <a:pt x="7305" y="3175"/>
                    <a:pt x="4968" y="6546"/>
                    <a:pt x="3372" y="10184"/>
                  </a:cubicBezTo>
                  <a:cubicBezTo>
                    <a:pt x="1775" y="13791"/>
                    <a:pt x="887" y="17636"/>
                    <a:pt x="0" y="21480"/>
                  </a:cubicBezTo>
                  <a:lnTo>
                    <a:pt x="355" y="24881"/>
                  </a:lnTo>
                  <a:cubicBezTo>
                    <a:pt x="1982" y="20120"/>
                    <a:pt x="4643" y="15684"/>
                    <a:pt x="8103" y="11988"/>
                  </a:cubicBezTo>
                  <a:cubicBezTo>
                    <a:pt x="10794" y="9149"/>
                    <a:pt x="14106" y="6487"/>
                    <a:pt x="14993" y="2643"/>
                  </a:cubicBezTo>
                  <a:cubicBezTo>
                    <a:pt x="15082" y="2140"/>
                    <a:pt x="15171" y="1667"/>
                    <a:pt x="15023" y="1223"/>
                  </a:cubicBezTo>
                  <a:cubicBezTo>
                    <a:pt x="14777" y="486"/>
                    <a:pt x="13951" y="1"/>
                    <a:pt x="13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0"/>
            <p:cNvSpPr/>
            <p:nvPr/>
          </p:nvSpPr>
          <p:spPr>
            <a:xfrm>
              <a:off x="4320811" y="3332848"/>
              <a:ext cx="117374" cy="386054"/>
            </a:xfrm>
            <a:custGeom>
              <a:avLst/>
              <a:gdLst/>
              <a:ahLst/>
              <a:cxnLst/>
              <a:rect l="l" t="t" r="r" b="b"/>
              <a:pathLst>
                <a:path w="7482" h="24609" extrusionOk="0">
                  <a:moveTo>
                    <a:pt x="5334" y="1"/>
                  </a:moveTo>
                  <a:cubicBezTo>
                    <a:pt x="5311" y="1"/>
                    <a:pt x="5287" y="2"/>
                    <a:pt x="5264" y="5"/>
                  </a:cubicBezTo>
                  <a:cubicBezTo>
                    <a:pt x="4968" y="34"/>
                    <a:pt x="4732" y="212"/>
                    <a:pt x="4495" y="448"/>
                  </a:cubicBezTo>
                  <a:cubicBezTo>
                    <a:pt x="1213" y="3465"/>
                    <a:pt x="385" y="8315"/>
                    <a:pt x="178" y="12780"/>
                  </a:cubicBezTo>
                  <a:cubicBezTo>
                    <a:pt x="0" y="16743"/>
                    <a:pt x="59" y="20705"/>
                    <a:pt x="444" y="24609"/>
                  </a:cubicBezTo>
                  <a:lnTo>
                    <a:pt x="1834" y="20291"/>
                  </a:lnTo>
                  <a:cubicBezTo>
                    <a:pt x="4022" y="15441"/>
                    <a:pt x="5708" y="10414"/>
                    <a:pt x="6890" y="5239"/>
                  </a:cubicBezTo>
                  <a:cubicBezTo>
                    <a:pt x="7305" y="3524"/>
                    <a:pt x="7482" y="1335"/>
                    <a:pt x="6062" y="271"/>
                  </a:cubicBezTo>
                  <a:cubicBezTo>
                    <a:pt x="5846" y="136"/>
                    <a:pt x="5581" y="1"/>
                    <a:pt x="53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20"/>
            <p:cNvSpPr/>
            <p:nvPr/>
          </p:nvSpPr>
          <p:spPr>
            <a:xfrm>
              <a:off x="4407093" y="3242033"/>
              <a:ext cx="295537" cy="332136"/>
            </a:xfrm>
            <a:custGeom>
              <a:avLst/>
              <a:gdLst/>
              <a:ahLst/>
              <a:cxnLst/>
              <a:rect l="l" t="t" r="r" b="b"/>
              <a:pathLst>
                <a:path w="18839" h="21172" extrusionOk="0">
                  <a:moveTo>
                    <a:pt x="14971" y="0"/>
                  </a:moveTo>
                  <a:cubicBezTo>
                    <a:pt x="13258" y="0"/>
                    <a:pt x="11543" y="1266"/>
                    <a:pt x="10262" y="2570"/>
                  </a:cubicBezTo>
                  <a:cubicBezTo>
                    <a:pt x="5627" y="7316"/>
                    <a:pt x="2289" y="13231"/>
                    <a:pt x="602" y="19656"/>
                  </a:cubicBezTo>
                  <a:lnTo>
                    <a:pt x="602" y="19656"/>
                  </a:lnTo>
                  <a:cubicBezTo>
                    <a:pt x="4191" y="16472"/>
                    <a:pt x="8067" y="13609"/>
                    <a:pt x="12155" y="11117"/>
                  </a:cubicBezTo>
                  <a:cubicBezTo>
                    <a:pt x="14225" y="9845"/>
                    <a:pt x="16472" y="8603"/>
                    <a:pt x="17655" y="6444"/>
                  </a:cubicBezTo>
                  <a:cubicBezTo>
                    <a:pt x="18838" y="4345"/>
                    <a:pt x="18395" y="1062"/>
                    <a:pt x="16118" y="204"/>
                  </a:cubicBezTo>
                  <a:cubicBezTo>
                    <a:pt x="15739" y="64"/>
                    <a:pt x="15355" y="0"/>
                    <a:pt x="14971" y="0"/>
                  </a:cubicBezTo>
                  <a:close/>
                  <a:moveTo>
                    <a:pt x="602" y="19656"/>
                  </a:moveTo>
                  <a:cubicBezTo>
                    <a:pt x="401" y="19835"/>
                    <a:pt x="200" y="20015"/>
                    <a:pt x="1" y="20195"/>
                  </a:cubicBezTo>
                  <a:lnTo>
                    <a:pt x="237" y="21171"/>
                  </a:lnTo>
                  <a:cubicBezTo>
                    <a:pt x="349" y="20663"/>
                    <a:pt x="470" y="20158"/>
                    <a:pt x="602" y="196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20"/>
            <p:cNvSpPr/>
            <p:nvPr/>
          </p:nvSpPr>
          <p:spPr>
            <a:xfrm>
              <a:off x="4247974" y="3317396"/>
              <a:ext cx="377065" cy="987214"/>
            </a:xfrm>
            <a:custGeom>
              <a:avLst/>
              <a:gdLst/>
              <a:ahLst/>
              <a:cxnLst/>
              <a:rect l="l" t="t" r="r" b="b"/>
              <a:pathLst>
                <a:path w="24036" h="62930" extrusionOk="0">
                  <a:moveTo>
                    <a:pt x="23521" y="0"/>
                  </a:moveTo>
                  <a:cubicBezTo>
                    <a:pt x="23453" y="0"/>
                    <a:pt x="23380" y="22"/>
                    <a:pt x="23303" y="73"/>
                  </a:cubicBezTo>
                  <a:cubicBezTo>
                    <a:pt x="16472" y="4864"/>
                    <a:pt x="11090" y="11547"/>
                    <a:pt x="7364" y="19029"/>
                  </a:cubicBezTo>
                  <a:cubicBezTo>
                    <a:pt x="3224" y="27368"/>
                    <a:pt x="1124" y="36595"/>
                    <a:pt x="414" y="45821"/>
                  </a:cubicBezTo>
                  <a:cubicBezTo>
                    <a:pt x="0" y="51381"/>
                    <a:pt x="59" y="56941"/>
                    <a:pt x="414" y="62530"/>
                  </a:cubicBezTo>
                  <a:cubicBezTo>
                    <a:pt x="459" y="62796"/>
                    <a:pt x="673" y="62929"/>
                    <a:pt x="876" y="62929"/>
                  </a:cubicBezTo>
                  <a:cubicBezTo>
                    <a:pt x="1080" y="62929"/>
                    <a:pt x="1272" y="62796"/>
                    <a:pt x="1272" y="62530"/>
                  </a:cubicBezTo>
                  <a:cubicBezTo>
                    <a:pt x="592" y="52801"/>
                    <a:pt x="887" y="42953"/>
                    <a:pt x="3105" y="33401"/>
                  </a:cubicBezTo>
                  <a:cubicBezTo>
                    <a:pt x="5028" y="25121"/>
                    <a:pt x="8488" y="17136"/>
                    <a:pt x="13692" y="10423"/>
                  </a:cubicBezTo>
                  <a:cubicBezTo>
                    <a:pt x="16531" y="6727"/>
                    <a:pt x="19902" y="3415"/>
                    <a:pt x="23717" y="753"/>
                  </a:cubicBezTo>
                  <a:cubicBezTo>
                    <a:pt x="24036" y="508"/>
                    <a:pt x="23847" y="0"/>
                    <a:pt x="235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20"/>
            <p:cNvSpPr/>
            <p:nvPr/>
          </p:nvSpPr>
          <p:spPr>
            <a:xfrm>
              <a:off x="3581318" y="4116486"/>
              <a:ext cx="196721" cy="310816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0"/>
            <p:cNvSpPr/>
            <p:nvPr/>
          </p:nvSpPr>
          <p:spPr>
            <a:xfrm>
              <a:off x="3334052" y="4008838"/>
              <a:ext cx="266311" cy="407797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20"/>
            <p:cNvSpPr/>
            <p:nvPr/>
          </p:nvSpPr>
          <p:spPr>
            <a:xfrm>
              <a:off x="3436962" y="4094806"/>
              <a:ext cx="173363" cy="338066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20"/>
            <p:cNvSpPr/>
            <p:nvPr/>
          </p:nvSpPr>
          <p:spPr>
            <a:xfrm>
              <a:off x="3595939" y="4203928"/>
              <a:ext cx="105702" cy="217115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20"/>
            <p:cNvSpPr/>
            <p:nvPr/>
          </p:nvSpPr>
          <p:spPr>
            <a:xfrm>
              <a:off x="3217149" y="4232228"/>
              <a:ext cx="1735524" cy="263738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20"/>
            <p:cNvSpPr/>
            <p:nvPr/>
          </p:nvSpPr>
          <p:spPr>
            <a:xfrm>
              <a:off x="4226624" y="4231601"/>
              <a:ext cx="726520" cy="263911"/>
            </a:xfrm>
            <a:custGeom>
              <a:avLst/>
              <a:gdLst/>
              <a:ahLst/>
              <a:cxnLst/>
              <a:rect l="l" t="t" r="r" b="b"/>
              <a:pathLst>
                <a:path w="46312" h="16823" extrusionOk="0">
                  <a:moveTo>
                    <a:pt x="1514" y="1"/>
                  </a:moveTo>
                  <a:cubicBezTo>
                    <a:pt x="1008" y="1"/>
                    <a:pt x="499" y="33"/>
                    <a:pt x="1" y="84"/>
                  </a:cubicBezTo>
                  <a:cubicBezTo>
                    <a:pt x="4437" y="1770"/>
                    <a:pt x="8222" y="5171"/>
                    <a:pt x="10233" y="9518"/>
                  </a:cubicBezTo>
                  <a:cubicBezTo>
                    <a:pt x="11077" y="9220"/>
                    <a:pt x="11962" y="9078"/>
                    <a:pt x="12847" y="9078"/>
                  </a:cubicBezTo>
                  <a:cubicBezTo>
                    <a:pt x="15651" y="9078"/>
                    <a:pt x="18456" y="10499"/>
                    <a:pt x="19962" y="12859"/>
                  </a:cubicBezTo>
                  <a:cubicBezTo>
                    <a:pt x="20647" y="12593"/>
                    <a:pt x="21378" y="12466"/>
                    <a:pt x="22112" y="12466"/>
                  </a:cubicBezTo>
                  <a:cubicBezTo>
                    <a:pt x="24070" y="12466"/>
                    <a:pt x="26046" y="13375"/>
                    <a:pt x="27208" y="14989"/>
                  </a:cubicBezTo>
                  <a:cubicBezTo>
                    <a:pt x="27681" y="15639"/>
                    <a:pt x="28065" y="16408"/>
                    <a:pt x="28804" y="16763"/>
                  </a:cubicBezTo>
                  <a:cubicBezTo>
                    <a:pt x="28834" y="16793"/>
                    <a:pt x="28923" y="16793"/>
                    <a:pt x="28952" y="16793"/>
                  </a:cubicBezTo>
                  <a:lnTo>
                    <a:pt x="46311" y="16822"/>
                  </a:lnTo>
                  <a:cubicBezTo>
                    <a:pt x="44951" y="15196"/>
                    <a:pt x="42999" y="14131"/>
                    <a:pt x="40929" y="13865"/>
                  </a:cubicBezTo>
                  <a:cubicBezTo>
                    <a:pt x="39776" y="13717"/>
                    <a:pt x="38475" y="13776"/>
                    <a:pt x="37528" y="13126"/>
                  </a:cubicBezTo>
                  <a:cubicBezTo>
                    <a:pt x="36375" y="12298"/>
                    <a:pt x="36020" y="10641"/>
                    <a:pt x="34748" y="10050"/>
                  </a:cubicBezTo>
                  <a:cubicBezTo>
                    <a:pt x="34419" y="9894"/>
                    <a:pt x="34086" y="9830"/>
                    <a:pt x="33749" y="9830"/>
                  </a:cubicBezTo>
                  <a:cubicBezTo>
                    <a:pt x="32300" y="9830"/>
                    <a:pt x="30784" y="11007"/>
                    <a:pt x="29248" y="11055"/>
                  </a:cubicBezTo>
                  <a:cubicBezTo>
                    <a:pt x="29193" y="11058"/>
                    <a:pt x="29139" y="11059"/>
                    <a:pt x="29085" y="11059"/>
                  </a:cubicBezTo>
                  <a:cubicBezTo>
                    <a:pt x="25754" y="11059"/>
                    <a:pt x="23502" y="6197"/>
                    <a:pt x="20388" y="6197"/>
                  </a:cubicBezTo>
                  <a:cubicBezTo>
                    <a:pt x="20106" y="6197"/>
                    <a:pt x="19817" y="6237"/>
                    <a:pt x="19519" y="6324"/>
                  </a:cubicBezTo>
                  <a:cubicBezTo>
                    <a:pt x="18773" y="6545"/>
                    <a:pt x="18079" y="7101"/>
                    <a:pt x="17315" y="7101"/>
                  </a:cubicBezTo>
                  <a:cubicBezTo>
                    <a:pt x="17262" y="7101"/>
                    <a:pt x="17207" y="7099"/>
                    <a:pt x="17153" y="7093"/>
                  </a:cubicBezTo>
                  <a:cubicBezTo>
                    <a:pt x="16354" y="7063"/>
                    <a:pt x="15704" y="6442"/>
                    <a:pt x="15112" y="5880"/>
                  </a:cubicBezTo>
                  <a:cubicBezTo>
                    <a:pt x="11712" y="2657"/>
                    <a:pt x="7276" y="380"/>
                    <a:pt x="2603" y="55"/>
                  </a:cubicBezTo>
                  <a:cubicBezTo>
                    <a:pt x="2244" y="17"/>
                    <a:pt x="1880" y="1"/>
                    <a:pt x="15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248246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bg>
      <p:bgPr>
        <a:solidFill>
          <a:schemeClr val="dk1"/>
        </a:solid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" name="Google Shape;392;p21"/>
          <p:cNvGrpSpPr/>
          <p:nvPr/>
        </p:nvGrpSpPr>
        <p:grpSpPr>
          <a:xfrm>
            <a:off x="418089" y="4927092"/>
            <a:ext cx="4465967" cy="1730153"/>
            <a:chOff x="2189450" y="2220300"/>
            <a:chExt cx="3202175" cy="1240550"/>
          </a:xfrm>
        </p:grpSpPr>
        <p:sp>
          <p:nvSpPr>
            <p:cNvPr id="393" name="Google Shape;393;p2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2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5" name="Google Shape;395;p21"/>
          <p:cNvGrpSpPr/>
          <p:nvPr/>
        </p:nvGrpSpPr>
        <p:grpSpPr>
          <a:xfrm>
            <a:off x="3075404" y="5298511"/>
            <a:ext cx="3514707" cy="1361628"/>
            <a:chOff x="2189450" y="2220300"/>
            <a:chExt cx="3202175" cy="1240550"/>
          </a:xfrm>
        </p:grpSpPr>
        <p:sp>
          <p:nvSpPr>
            <p:cNvPr id="396" name="Google Shape;396;p2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2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8" name="Google Shape;398;p21"/>
          <p:cNvSpPr/>
          <p:nvPr/>
        </p:nvSpPr>
        <p:spPr>
          <a:xfrm>
            <a:off x="1488567" y="382063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9" name="Google Shape;399;p21"/>
          <p:cNvSpPr/>
          <p:nvPr/>
        </p:nvSpPr>
        <p:spPr>
          <a:xfrm>
            <a:off x="556080" y="578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0" name="Google Shape;400;p21"/>
          <p:cNvSpPr/>
          <p:nvPr/>
        </p:nvSpPr>
        <p:spPr>
          <a:xfrm>
            <a:off x="9362533" y="324135"/>
            <a:ext cx="1708376" cy="107933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1" name="Google Shape;401;p21"/>
          <p:cNvSpPr/>
          <p:nvPr/>
        </p:nvSpPr>
        <p:spPr>
          <a:xfrm>
            <a:off x="10869217" y="1544768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2" name="Google Shape;402;p21"/>
          <p:cNvSpPr/>
          <p:nvPr/>
        </p:nvSpPr>
        <p:spPr>
          <a:xfrm>
            <a:off x="8803934" y="1403453"/>
            <a:ext cx="501919" cy="31710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3" name="Google Shape;403;p21"/>
          <p:cNvSpPr/>
          <p:nvPr/>
        </p:nvSpPr>
        <p:spPr>
          <a:xfrm>
            <a:off x="6234998" y="6137574"/>
            <a:ext cx="5956929" cy="70897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4" name="Google Shape;404;p21"/>
          <p:cNvSpPr/>
          <p:nvPr/>
        </p:nvSpPr>
        <p:spPr>
          <a:xfrm>
            <a:off x="0" y="5390100"/>
            <a:ext cx="12191995" cy="1467904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5" name="Google Shape;405;p21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06" name="Google Shape;406;p21"/>
          <p:cNvSpPr txBox="1">
            <a:spLocks noGrp="1"/>
          </p:cNvSpPr>
          <p:nvPr>
            <p:ph type="subTitle" idx="1"/>
          </p:nvPr>
        </p:nvSpPr>
        <p:spPr>
          <a:xfrm>
            <a:off x="1051800" y="3549800"/>
            <a:ext cx="247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07" name="Google Shape;407;p21"/>
          <p:cNvSpPr txBox="1">
            <a:spLocks noGrp="1"/>
          </p:cNvSpPr>
          <p:nvPr>
            <p:ph type="subTitle" idx="2"/>
          </p:nvPr>
        </p:nvSpPr>
        <p:spPr>
          <a:xfrm>
            <a:off x="1051800" y="3911657"/>
            <a:ext cx="2474800" cy="16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8" name="Google Shape;408;p21"/>
          <p:cNvSpPr txBox="1">
            <a:spLocks noGrp="1"/>
          </p:cNvSpPr>
          <p:nvPr>
            <p:ph type="subTitle" idx="3"/>
          </p:nvPr>
        </p:nvSpPr>
        <p:spPr>
          <a:xfrm>
            <a:off x="3595351" y="3549800"/>
            <a:ext cx="247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09" name="Google Shape;409;p21"/>
          <p:cNvSpPr txBox="1">
            <a:spLocks noGrp="1"/>
          </p:cNvSpPr>
          <p:nvPr>
            <p:ph type="subTitle" idx="4"/>
          </p:nvPr>
        </p:nvSpPr>
        <p:spPr>
          <a:xfrm>
            <a:off x="3595351" y="3911667"/>
            <a:ext cx="2474800" cy="16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21"/>
          <p:cNvSpPr txBox="1">
            <a:spLocks noGrp="1"/>
          </p:cNvSpPr>
          <p:nvPr>
            <p:ph type="subTitle" idx="5"/>
          </p:nvPr>
        </p:nvSpPr>
        <p:spPr>
          <a:xfrm>
            <a:off x="6198517" y="3549800"/>
            <a:ext cx="247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6"/>
          </p:nvPr>
        </p:nvSpPr>
        <p:spPr>
          <a:xfrm>
            <a:off x="6198517" y="3911667"/>
            <a:ext cx="2474800" cy="16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7"/>
          </p:nvPr>
        </p:nvSpPr>
        <p:spPr>
          <a:xfrm>
            <a:off x="8801684" y="3549800"/>
            <a:ext cx="247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Patrick Hand"/>
              <a:buNone/>
              <a:defRPr sz="2933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Patrick Hand"/>
              <a:buNone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8"/>
          </p:nvPr>
        </p:nvSpPr>
        <p:spPr>
          <a:xfrm>
            <a:off x="8801684" y="3911667"/>
            <a:ext cx="2474800" cy="16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902511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solidFill>
          <a:schemeClr val="dk1"/>
        </a:solidFill>
        <a:effectLst/>
      </p:bgPr>
    </p:bg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2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6" name="Google Shape;416;p22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7" name="Google Shape;417;p22"/>
          <p:cNvSpPr/>
          <p:nvPr/>
        </p:nvSpPr>
        <p:spPr>
          <a:xfrm>
            <a:off x="8821934" y="749467"/>
            <a:ext cx="1782732" cy="1128283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8" name="Google Shape;418;p22"/>
          <p:cNvSpPr/>
          <p:nvPr/>
        </p:nvSpPr>
        <p:spPr>
          <a:xfrm>
            <a:off x="10839118" y="415932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9" name="Google Shape;419;p22"/>
          <p:cNvSpPr/>
          <p:nvPr/>
        </p:nvSpPr>
        <p:spPr>
          <a:xfrm>
            <a:off x="1591867" y="6459000"/>
            <a:ext cx="5689272" cy="329867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</a:endParaRPr>
          </a:p>
        </p:txBody>
      </p:sp>
      <p:sp>
        <p:nvSpPr>
          <p:cNvPr id="420" name="Google Shape;420;p22"/>
          <p:cNvSpPr/>
          <p:nvPr/>
        </p:nvSpPr>
        <p:spPr>
          <a:xfrm flipH="1">
            <a:off x="91" y="6566796"/>
            <a:ext cx="12191909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1" name="Google Shape;421;p22"/>
          <p:cNvSpPr txBox="1">
            <a:spLocks noGrp="1"/>
          </p:cNvSpPr>
          <p:nvPr>
            <p:ph type="subTitle" idx="1"/>
          </p:nvPr>
        </p:nvSpPr>
        <p:spPr>
          <a:xfrm>
            <a:off x="4580967" y="2065700"/>
            <a:ext cx="3030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22" name="Google Shape;422;p22"/>
          <p:cNvSpPr txBox="1">
            <a:spLocks noGrp="1"/>
          </p:cNvSpPr>
          <p:nvPr>
            <p:ph type="subTitle" idx="2"/>
          </p:nvPr>
        </p:nvSpPr>
        <p:spPr>
          <a:xfrm>
            <a:off x="4582301" y="2426300"/>
            <a:ext cx="30276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22"/>
          <p:cNvSpPr txBox="1">
            <a:spLocks noGrp="1"/>
          </p:cNvSpPr>
          <p:nvPr>
            <p:ph type="subTitle" idx="3"/>
          </p:nvPr>
        </p:nvSpPr>
        <p:spPr>
          <a:xfrm>
            <a:off x="4580967" y="3836033"/>
            <a:ext cx="30300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24" name="Google Shape;424;p22"/>
          <p:cNvSpPr txBox="1">
            <a:spLocks noGrp="1"/>
          </p:cNvSpPr>
          <p:nvPr>
            <p:ph type="subTitle" idx="4"/>
          </p:nvPr>
        </p:nvSpPr>
        <p:spPr>
          <a:xfrm>
            <a:off x="4582301" y="4196500"/>
            <a:ext cx="30276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22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26" name="Google Shape;426;p22"/>
          <p:cNvSpPr txBox="1">
            <a:spLocks noGrp="1"/>
          </p:cNvSpPr>
          <p:nvPr>
            <p:ph type="subTitle" idx="5"/>
          </p:nvPr>
        </p:nvSpPr>
        <p:spPr>
          <a:xfrm>
            <a:off x="8204600" y="2065700"/>
            <a:ext cx="30276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27" name="Google Shape;427;p22"/>
          <p:cNvSpPr txBox="1">
            <a:spLocks noGrp="1"/>
          </p:cNvSpPr>
          <p:nvPr>
            <p:ph type="subTitle" idx="6"/>
          </p:nvPr>
        </p:nvSpPr>
        <p:spPr>
          <a:xfrm>
            <a:off x="8205933" y="2426300"/>
            <a:ext cx="30248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22"/>
          <p:cNvSpPr txBox="1">
            <a:spLocks noGrp="1"/>
          </p:cNvSpPr>
          <p:nvPr>
            <p:ph type="subTitle" idx="7"/>
          </p:nvPr>
        </p:nvSpPr>
        <p:spPr>
          <a:xfrm>
            <a:off x="8204600" y="3836033"/>
            <a:ext cx="30276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29" name="Google Shape;429;p22"/>
          <p:cNvSpPr txBox="1">
            <a:spLocks noGrp="1"/>
          </p:cNvSpPr>
          <p:nvPr>
            <p:ph type="subTitle" idx="8"/>
          </p:nvPr>
        </p:nvSpPr>
        <p:spPr>
          <a:xfrm>
            <a:off x="8205933" y="4196500"/>
            <a:ext cx="30248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22"/>
          <p:cNvSpPr txBox="1">
            <a:spLocks noGrp="1"/>
          </p:cNvSpPr>
          <p:nvPr>
            <p:ph type="subTitle" idx="9"/>
          </p:nvPr>
        </p:nvSpPr>
        <p:spPr>
          <a:xfrm>
            <a:off x="962667" y="2065700"/>
            <a:ext cx="302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31" name="Google Shape;431;p22"/>
          <p:cNvSpPr txBox="1">
            <a:spLocks noGrp="1"/>
          </p:cNvSpPr>
          <p:nvPr>
            <p:ph type="subTitle" idx="13"/>
          </p:nvPr>
        </p:nvSpPr>
        <p:spPr>
          <a:xfrm>
            <a:off x="964000" y="2426300"/>
            <a:ext cx="30220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22"/>
          <p:cNvSpPr txBox="1">
            <a:spLocks noGrp="1"/>
          </p:cNvSpPr>
          <p:nvPr>
            <p:ph type="subTitle" idx="14"/>
          </p:nvPr>
        </p:nvSpPr>
        <p:spPr>
          <a:xfrm>
            <a:off x="962667" y="3836033"/>
            <a:ext cx="3024800" cy="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atrick Hand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33" name="Google Shape;433;p22"/>
          <p:cNvSpPr txBox="1">
            <a:spLocks noGrp="1"/>
          </p:cNvSpPr>
          <p:nvPr>
            <p:ph type="subTitle" idx="15"/>
          </p:nvPr>
        </p:nvSpPr>
        <p:spPr>
          <a:xfrm>
            <a:off x="964000" y="4196500"/>
            <a:ext cx="3022000" cy="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637958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">
  <p:cSld name="Numbers">
    <p:bg>
      <p:bgPr>
        <a:solidFill>
          <a:schemeClr val="dk1"/>
        </a:solidFill>
        <a:effectLst/>
      </p:bgPr>
    </p:bg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3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6" name="Google Shape;436;p23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7" name="Google Shape;437;p23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8" name="Google Shape;438;p23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9" name="Google Shape;439;p23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0" name="Google Shape;440;p23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1" name="Google Shape;441;p23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2" name="Google Shape;442;p23"/>
          <p:cNvSpPr txBox="1">
            <a:spLocks noGrp="1"/>
          </p:cNvSpPr>
          <p:nvPr>
            <p:ph type="subTitle" idx="1"/>
          </p:nvPr>
        </p:nvSpPr>
        <p:spPr>
          <a:xfrm>
            <a:off x="2195220" y="1883521"/>
            <a:ext cx="78364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3" name="Google Shape;443;p23"/>
          <p:cNvSpPr txBox="1">
            <a:spLocks noGrp="1"/>
          </p:cNvSpPr>
          <p:nvPr>
            <p:ph type="title" hasCustomPrompt="1"/>
          </p:nvPr>
        </p:nvSpPr>
        <p:spPr>
          <a:xfrm>
            <a:off x="2181033" y="752667"/>
            <a:ext cx="78364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8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4" name="Google Shape;444;p23"/>
          <p:cNvSpPr txBox="1">
            <a:spLocks noGrp="1"/>
          </p:cNvSpPr>
          <p:nvPr>
            <p:ph type="subTitle" idx="2"/>
          </p:nvPr>
        </p:nvSpPr>
        <p:spPr>
          <a:xfrm>
            <a:off x="2195220" y="3704925"/>
            <a:ext cx="78364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23"/>
          <p:cNvSpPr txBox="1">
            <a:spLocks noGrp="1"/>
          </p:cNvSpPr>
          <p:nvPr>
            <p:ph type="title" idx="3" hasCustomPrompt="1"/>
          </p:nvPr>
        </p:nvSpPr>
        <p:spPr>
          <a:xfrm>
            <a:off x="2181033" y="2574071"/>
            <a:ext cx="78364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8400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6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6" name="Google Shape;446;p23"/>
          <p:cNvSpPr txBox="1">
            <a:spLocks noGrp="1"/>
          </p:cNvSpPr>
          <p:nvPr>
            <p:ph type="subTitle" idx="4"/>
          </p:nvPr>
        </p:nvSpPr>
        <p:spPr>
          <a:xfrm>
            <a:off x="2195220" y="5526779"/>
            <a:ext cx="7836400" cy="5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23"/>
          <p:cNvSpPr txBox="1">
            <a:spLocks noGrp="1"/>
          </p:cNvSpPr>
          <p:nvPr>
            <p:ph type="title" idx="5" hasCustomPrompt="1"/>
          </p:nvPr>
        </p:nvSpPr>
        <p:spPr>
          <a:xfrm>
            <a:off x="2181033" y="4395924"/>
            <a:ext cx="7836400" cy="13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8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6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43012383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chnology Design">
  <p:cSld name="Technology Design">
    <p:bg>
      <p:bgPr>
        <a:solidFill>
          <a:schemeClr val="dk1"/>
        </a:solid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4"/>
          <p:cNvSpPr/>
          <p:nvPr/>
        </p:nvSpPr>
        <p:spPr>
          <a:xfrm>
            <a:off x="0" y="6615503"/>
            <a:ext cx="4529509" cy="242508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0" name="Google Shape;450;p24"/>
          <p:cNvSpPr/>
          <p:nvPr/>
        </p:nvSpPr>
        <p:spPr>
          <a:xfrm flipH="1">
            <a:off x="5107602" y="6337434"/>
            <a:ext cx="7084399" cy="52056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1" name="Google Shape;451;p24"/>
          <p:cNvSpPr/>
          <p:nvPr/>
        </p:nvSpPr>
        <p:spPr>
          <a:xfrm>
            <a:off x="3287367" y="6566799"/>
            <a:ext cx="8904275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2" name="Google Shape;452;p24"/>
          <p:cNvSpPr/>
          <p:nvPr/>
        </p:nvSpPr>
        <p:spPr>
          <a:xfrm>
            <a:off x="1639601" y="581769"/>
            <a:ext cx="1664601" cy="1051519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3" name="Google Shape;453;p24"/>
          <p:cNvSpPr/>
          <p:nvPr/>
        </p:nvSpPr>
        <p:spPr>
          <a:xfrm>
            <a:off x="460105" y="339165"/>
            <a:ext cx="907281" cy="5732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4" name="Google Shape;454;p24"/>
          <p:cNvSpPr/>
          <p:nvPr/>
        </p:nvSpPr>
        <p:spPr>
          <a:xfrm>
            <a:off x="7918968" y="1001101"/>
            <a:ext cx="2701909" cy="1710025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5" name="Google Shape;455;p24"/>
          <p:cNvSpPr/>
          <p:nvPr/>
        </p:nvSpPr>
        <p:spPr>
          <a:xfrm>
            <a:off x="10676773" y="1177997"/>
            <a:ext cx="1044425" cy="65985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6" name="Google Shape;456;p24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57" name="Google Shape;457;p24"/>
          <p:cNvSpPr txBox="1">
            <a:spLocks noGrp="1"/>
          </p:cNvSpPr>
          <p:nvPr>
            <p:ph type="subTitle" idx="1"/>
          </p:nvPr>
        </p:nvSpPr>
        <p:spPr>
          <a:xfrm>
            <a:off x="1198733" y="2544833"/>
            <a:ext cx="3022800" cy="207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24"/>
          <p:cNvSpPr/>
          <p:nvPr/>
        </p:nvSpPr>
        <p:spPr>
          <a:xfrm>
            <a:off x="10587470" y="438811"/>
            <a:ext cx="591847" cy="37392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5317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DDFCEF-0EFF-4FFC-900C-F4E3595F31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BF3308-DFFF-40DC-8F67-E9D6AD26CD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3DD40-5FFD-4745-8523-3BDA4ABBF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817AB-98D6-4C0C-BEC7-4DC426D75CC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2C4BA-D074-4CC0-A68F-855429E76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FFD32-D768-4673-BAD7-2BD5FA702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F005-D9BA-4928-8613-EEDA61A6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7665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!">
  <p:cSld name="Thanks!">
    <p:bg>
      <p:bgPr>
        <a:solidFill>
          <a:schemeClr val="dk1"/>
        </a:solidFill>
        <a:effectLst/>
      </p:bgPr>
    </p:bg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5"/>
          <p:cNvSpPr/>
          <p:nvPr/>
        </p:nvSpPr>
        <p:spPr>
          <a:xfrm>
            <a:off x="771100" y="1127498"/>
            <a:ext cx="2481267" cy="156744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1" name="Google Shape;461;p25"/>
          <p:cNvSpPr/>
          <p:nvPr/>
        </p:nvSpPr>
        <p:spPr>
          <a:xfrm>
            <a:off x="337739" y="541756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2" name="Google Shape;462;p25"/>
          <p:cNvSpPr/>
          <p:nvPr/>
        </p:nvSpPr>
        <p:spPr>
          <a:xfrm>
            <a:off x="9539802" y="12421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3" name="Google Shape;463;p25"/>
          <p:cNvSpPr/>
          <p:nvPr/>
        </p:nvSpPr>
        <p:spPr>
          <a:xfrm>
            <a:off x="1431068" y="302770"/>
            <a:ext cx="672581" cy="42489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4" name="Google Shape;464;p25"/>
          <p:cNvSpPr txBox="1">
            <a:spLocks noGrp="1"/>
          </p:cNvSpPr>
          <p:nvPr>
            <p:ph type="subTitle" idx="1"/>
          </p:nvPr>
        </p:nvSpPr>
        <p:spPr>
          <a:xfrm>
            <a:off x="3798833" y="1990733"/>
            <a:ext cx="4594400" cy="1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25"/>
          <p:cNvSpPr txBox="1">
            <a:spLocks noGrp="1"/>
          </p:cNvSpPr>
          <p:nvPr>
            <p:ph type="title"/>
          </p:nvPr>
        </p:nvSpPr>
        <p:spPr>
          <a:xfrm>
            <a:off x="1639600" y="867333"/>
            <a:ext cx="8904400" cy="7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6667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66" name="Google Shape;466;p25"/>
          <p:cNvSpPr txBox="1"/>
          <p:nvPr/>
        </p:nvSpPr>
        <p:spPr>
          <a:xfrm>
            <a:off x="3842600" y="4237400"/>
            <a:ext cx="4498400" cy="12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67">
                <a:solidFill>
                  <a:schemeClr val="lt2"/>
                </a:solidFill>
                <a:latin typeface="Poppins Light"/>
                <a:ea typeface="Poppins Light"/>
                <a:cs typeface="Poppins Light"/>
                <a:sym typeface="Poppins Light"/>
              </a:rPr>
              <a:t>CREDITS: This presentation template was created by </a:t>
            </a:r>
            <a:r>
              <a:rPr lang="en" sz="1467">
                <a:solidFill>
                  <a:schemeClr val="accent2"/>
                </a:solidFill>
                <a:uFill>
                  <a:noFill/>
                </a:uFill>
                <a:latin typeface="Poppins Light"/>
                <a:ea typeface="Poppins Light"/>
                <a:cs typeface="Poppins Light"/>
                <a:sym typeface="Poppins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467">
                <a:solidFill>
                  <a:schemeClr val="lt2"/>
                </a:solidFill>
                <a:latin typeface="Poppins Light"/>
                <a:ea typeface="Poppins Light"/>
                <a:cs typeface="Poppins Light"/>
                <a:sym typeface="Poppins Light"/>
              </a:rPr>
              <a:t>, including icons by </a:t>
            </a:r>
            <a:r>
              <a:rPr lang="en" sz="1467">
                <a:solidFill>
                  <a:schemeClr val="accent2"/>
                </a:solidFill>
                <a:uFill>
                  <a:noFill/>
                </a:uFill>
                <a:latin typeface="Poppins Light"/>
                <a:ea typeface="Poppins Light"/>
                <a:cs typeface="Poppins Light"/>
                <a:sym typeface="Poppins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467">
                <a:solidFill>
                  <a:schemeClr val="lt2"/>
                </a:solidFill>
                <a:latin typeface="Poppins Light"/>
                <a:ea typeface="Poppins Light"/>
                <a:cs typeface="Poppins Light"/>
                <a:sym typeface="Poppins Light"/>
              </a:rPr>
              <a:t>, infographics &amp; images by </a:t>
            </a:r>
            <a:r>
              <a:rPr lang="en" sz="1467">
                <a:solidFill>
                  <a:schemeClr val="accent2"/>
                </a:solidFill>
                <a:uFill>
                  <a:noFill/>
                </a:uFill>
                <a:latin typeface="Poppins Light"/>
                <a:ea typeface="Poppins Light"/>
                <a:cs typeface="Poppins Light"/>
                <a:sym typeface="Poppins Ligh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467">
                <a:solidFill>
                  <a:schemeClr val="lt2"/>
                </a:solidFill>
                <a:latin typeface="Poppins Light"/>
                <a:ea typeface="Poppins Light"/>
                <a:cs typeface="Poppins Light"/>
                <a:sym typeface="Poppins Light"/>
              </a:rPr>
              <a:t>.</a:t>
            </a:r>
            <a:endParaRPr sz="1467">
              <a:solidFill>
                <a:schemeClr val="lt2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67" name="Google Shape;467;p25"/>
          <p:cNvSpPr/>
          <p:nvPr/>
        </p:nvSpPr>
        <p:spPr>
          <a:xfrm>
            <a:off x="10806402" y="416404"/>
            <a:ext cx="672581" cy="42489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8" name="Google Shape;468;p25"/>
          <p:cNvSpPr/>
          <p:nvPr/>
        </p:nvSpPr>
        <p:spPr>
          <a:xfrm flipH="1">
            <a:off x="-32" y="6399600"/>
            <a:ext cx="7078197" cy="458397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accent1"/>
              </a:solidFill>
            </a:endParaRPr>
          </a:p>
        </p:txBody>
      </p:sp>
      <p:sp>
        <p:nvSpPr>
          <p:cNvPr id="469" name="Google Shape;469;p25"/>
          <p:cNvSpPr/>
          <p:nvPr/>
        </p:nvSpPr>
        <p:spPr>
          <a:xfrm flipH="1">
            <a:off x="91" y="6566796"/>
            <a:ext cx="12191909" cy="291203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0" name="Google Shape;470;p25"/>
          <p:cNvSpPr/>
          <p:nvPr/>
        </p:nvSpPr>
        <p:spPr>
          <a:xfrm flipH="1">
            <a:off x="569828" y="6399584"/>
            <a:ext cx="182272" cy="128547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2949986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4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"/>
          <p:cNvSpPr txBox="1">
            <a:spLocks noGrp="1"/>
          </p:cNvSpPr>
          <p:nvPr>
            <p:ph type="ctrTitle"/>
          </p:nvPr>
        </p:nvSpPr>
        <p:spPr>
          <a:xfrm>
            <a:off x="3005600" y="609600"/>
            <a:ext cx="6180800" cy="40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600" b="0"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subTitle" idx="1"/>
          </p:nvPr>
        </p:nvSpPr>
        <p:spPr>
          <a:xfrm>
            <a:off x="2798800" y="5130800"/>
            <a:ext cx="6594400" cy="5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67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31" name="Google Shape;31;p2"/>
          <p:cNvGrpSpPr/>
          <p:nvPr/>
        </p:nvGrpSpPr>
        <p:grpSpPr>
          <a:xfrm>
            <a:off x="0" y="719334"/>
            <a:ext cx="2889867" cy="5934733"/>
            <a:chOff x="0" y="539500"/>
            <a:chExt cx="2167400" cy="4451050"/>
          </a:xfrm>
        </p:grpSpPr>
        <p:grpSp>
          <p:nvGrpSpPr>
            <p:cNvPr id="32" name="Google Shape;32;p2"/>
            <p:cNvGrpSpPr/>
            <p:nvPr/>
          </p:nvGrpSpPr>
          <p:grpSpPr>
            <a:xfrm>
              <a:off x="4" y="2803267"/>
              <a:ext cx="1766396" cy="973004"/>
              <a:chOff x="80379" y="2974904"/>
              <a:chExt cx="1766396" cy="973004"/>
            </a:xfrm>
          </p:grpSpPr>
          <p:sp>
            <p:nvSpPr>
              <p:cNvPr id="33" name="Google Shape;33;p2"/>
              <p:cNvSpPr/>
              <p:nvPr/>
            </p:nvSpPr>
            <p:spPr>
              <a:xfrm flipH="1">
                <a:off x="80385" y="2974904"/>
                <a:ext cx="1766390" cy="973004"/>
              </a:xfrm>
              <a:custGeom>
                <a:avLst/>
                <a:gdLst/>
                <a:ahLst/>
                <a:cxnLst/>
                <a:rect l="l" t="t" r="r" b="b"/>
                <a:pathLst>
                  <a:path w="51472" h="28353" extrusionOk="0">
                    <a:moveTo>
                      <a:pt x="15357" y="1"/>
                    </a:moveTo>
                    <a:cubicBezTo>
                      <a:pt x="9974" y="1"/>
                      <a:pt x="4681" y="665"/>
                      <a:pt x="1" y="2034"/>
                    </a:cubicBezTo>
                    <a:cubicBezTo>
                      <a:pt x="8058" y="10662"/>
                      <a:pt x="11938" y="20385"/>
                      <a:pt x="24173" y="24836"/>
                    </a:cubicBezTo>
                    <a:cubicBezTo>
                      <a:pt x="29410" y="26673"/>
                      <a:pt x="35752" y="28352"/>
                      <a:pt x="42537" y="28352"/>
                    </a:cubicBezTo>
                    <a:cubicBezTo>
                      <a:pt x="45451" y="28352"/>
                      <a:pt x="48447" y="28042"/>
                      <a:pt x="51472" y="27302"/>
                    </a:cubicBezTo>
                    <a:lnTo>
                      <a:pt x="51472" y="14268"/>
                    </a:lnTo>
                    <a:cubicBezTo>
                      <a:pt x="47797" y="10023"/>
                      <a:pt x="43734" y="6508"/>
                      <a:pt x="37526" y="3974"/>
                    </a:cubicBezTo>
                    <a:cubicBezTo>
                      <a:pt x="30977" y="1366"/>
                      <a:pt x="23074" y="1"/>
                      <a:pt x="15357" y="1"/>
                    </a:cubicBezTo>
                    <a:close/>
                  </a:path>
                </a:pathLst>
              </a:custGeom>
              <a:solidFill>
                <a:srgbClr val="0B44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flipH="1">
                <a:off x="80379" y="3137607"/>
                <a:ext cx="1516319" cy="632472"/>
              </a:xfrm>
              <a:custGeom>
                <a:avLst/>
                <a:gdLst/>
                <a:ahLst/>
                <a:cxnLst/>
                <a:rect l="l" t="t" r="r" b="b"/>
                <a:pathLst>
                  <a:path w="44185" h="18430" extrusionOk="0">
                    <a:moveTo>
                      <a:pt x="508" y="1"/>
                    </a:moveTo>
                    <a:cubicBezTo>
                      <a:pt x="134" y="1"/>
                      <a:pt x="0" y="587"/>
                      <a:pt x="406" y="694"/>
                    </a:cubicBezTo>
                    <a:cubicBezTo>
                      <a:pt x="9308" y="2817"/>
                      <a:pt x="17274" y="7587"/>
                      <a:pt x="25377" y="11650"/>
                    </a:cubicBezTo>
                    <a:cubicBezTo>
                      <a:pt x="31311" y="14640"/>
                      <a:pt x="37588" y="17448"/>
                      <a:pt x="44185" y="18429"/>
                    </a:cubicBezTo>
                    <a:lnTo>
                      <a:pt x="44185" y="17722"/>
                    </a:lnTo>
                    <a:cubicBezTo>
                      <a:pt x="37429" y="16694"/>
                      <a:pt x="31015" y="13727"/>
                      <a:pt x="24943" y="10669"/>
                    </a:cubicBezTo>
                    <a:cubicBezTo>
                      <a:pt x="17046" y="6674"/>
                      <a:pt x="9262" y="2086"/>
                      <a:pt x="589" y="9"/>
                    </a:cubicBezTo>
                    <a:cubicBezTo>
                      <a:pt x="561" y="3"/>
                      <a:pt x="534" y="1"/>
                      <a:pt x="50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flipH="1">
                <a:off x="1102584" y="3328245"/>
                <a:ext cx="21174" cy="1805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526" extrusionOk="0">
                    <a:moveTo>
                      <a:pt x="617" y="1"/>
                    </a:moveTo>
                    <a:lnTo>
                      <a:pt x="617" y="1"/>
                    </a:lnTo>
                    <a:cubicBezTo>
                      <a:pt x="411" y="24"/>
                      <a:pt x="206" y="24"/>
                      <a:pt x="1" y="24"/>
                    </a:cubicBezTo>
                    <a:cubicBezTo>
                      <a:pt x="115" y="206"/>
                      <a:pt x="206" y="366"/>
                      <a:pt x="297" y="526"/>
                    </a:cubicBezTo>
                    <a:cubicBezTo>
                      <a:pt x="411" y="366"/>
                      <a:pt x="503" y="183"/>
                      <a:pt x="617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 flipH="1">
                <a:off x="1088487" y="3081359"/>
                <a:ext cx="372894" cy="291527"/>
              </a:xfrm>
              <a:custGeom>
                <a:avLst/>
                <a:gdLst/>
                <a:ahLst/>
                <a:cxnLst/>
                <a:rect l="l" t="t" r="r" b="b"/>
                <a:pathLst>
                  <a:path w="10866" h="8495" extrusionOk="0">
                    <a:moveTo>
                      <a:pt x="5735" y="0"/>
                    </a:moveTo>
                    <a:cubicBezTo>
                      <a:pt x="5479" y="0"/>
                      <a:pt x="5232" y="248"/>
                      <a:pt x="5410" y="507"/>
                    </a:cubicBezTo>
                    <a:cubicBezTo>
                      <a:pt x="7031" y="2653"/>
                      <a:pt x="8515" y="4889"/>
                      <a:pt x="9839" y="7218"/>
                    </a:cubicBezTo>
                    <a:cubicBezTo>
                      <a:pt x="10044" y="7218"/>
                      <a:pt x="10249" y="7218"/>
                      <a:pt x="10455" y="7195"/>
                    </a:cubicBezTo>
                    <a:lnTo>
                      <a:pt x="10455" y="7195"/>
                    </a:lnTo>
                    <a:cubicBezTo>
                      <a:pt x="10341" y="7377"/>
                      <a:pt x="10249" y="7560"/>
                      <a:pt x="10135" y="7720"/>
                    </a:cubicBezTo>
                    <a:cubicBezTo>
                      <a:pt x="10044" y="7560"/>
                      <a:pt x="9953" y="7400"/>
                      <a:pt x="9839" y="7218"/>
                    </a:cubicBezTo>
                    <a:cubicBezTo>
                      <a:pt x="7139" y="7316"/>
                      <a:pt x="4440" y="7806"/>
                      <a:pt x="1726" y="7806"/>
                    </a:cubicBezTo>
                    <a:cubicBezTo>
                      <a:pt x="1296" y="7806"/>
                      <a:pt x="865" y="7793"/>
                      <a:pt x="435" y="7765"/>
                    </a:cubicBezTo>
                    <a:cubicBezTo>
                      <a:pt x="427" y="7765"/>
                      <a:pt x="420" y="7765"/>
                      <a:pt x="414" y="7765"/>
                    </a:cubicBezTo>
                    <a:cubicBezTo>
                      <a:pt x="1" y="7765"/>
                      <a:pt x="8" y="8428"/>
                      <a:pt x="435" y="8450"/>
                    </a:cubicBezTo>
                    <a:cubicBezTo>
                      <a:pt x="886" y="8481"/>
                      <a:pt x="1337" y="8494"/>
                      <a:pt x="1787" y="8494"/>
                    </a:cubicBezTo>
                    <a:cubicBezTo>
                      <a:pt x="4681" y="8494"/>
                      <a:pt x="7551" y="7942"/>
                      <a:pt x="10455" y="7902"/>
                    </a:cubicBezTo>
                    <a:cubicBezTo>
                      <a:pt x="10706" y="7902"/>
                      <a:pt x="10866" y="7606"/>
                      <a:pt x="10752" y="7377"/>
                    </a:cubicBezTo>
                    <a:cubicBezTo>
                      <a:pt x="9336" y="4867"/>
                      <a:pt x="7739" y="2470"/>
                      <a:pt x="6027" y="142"/>
                    </a:cubicBezTo>
                    <a:cubicBezTo>
                      <a:pt x="5947" y="42"/>
                      <a:pt x="5840" y="0"/>
                      <a:pt x="5735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 flipH="1">
                <a:off x="859757" y="3166984"/>
                <a:ext cx="432229" cy="365687"/>
              </a:xfrm>
              <a:custGeom>
                <a:avLst/>
                <a:gdLst/>
                <a:ahLst/>
                <a:cxnLst/>
                <a:rect l="l" t="t" r="r" b="b"/>
                <a:pathLst>
                  <a:path w="12595" h="10656" extrusionOk="0">
                    <a:moveTo>
                      <a:pt x="9113" y="1"/>
                    </a:moveTo>
                    <a:cubicBezTo>
                      <a:pt x="8896" y="1"/>
                      <a:pt x="8687" y="171"/>
                      <a:pt x="8783" y="431"/>
                    </a:cubicBezTo>
                    <a:cubicBezTo>
                      <a:pt x="9787" y="3011"/>
                      <a:pt x="10244" y="5773"/>
                      <a:pt x="11636" y="8169"/>
                    </a:cubicBezTo>
                    <a:cubicBezTo>
                      <a:pt x="11796" y="8146"/>
                      <a:pt x="11933" y="8101"/>
                      <a:pt x="12093" y="8055"/>
                    </a:cubicBezTo>
                    <a:lnTo>
                      <a:pt x="12093" y="8055"/>
                    </a:lnTo>
                    <a:cubicBezTo>
                      <a:pt x="12024" y="8238"/>
                      <a:pt x="11956" y="8397"/>
                      <a:pt x="11887" y="8580"/>
                    </a:cubicBezTo>
                    <a:cubicBezTo>
                      <a:pt x="11796" y="8443"/>
                      <a:pt x="11727" y="8306"/>
                      <a:pt x="11636" y="8169"/>
                    </a:cubicBezTo>
                    <a:cubicBezTo>
                      <a:pt x="8846" y="8912"/>
                      <a:pt x="5826" y="9957"/>
                      <a:pt x="2873" y="9957"/>
                    </a:cubicBezTo>
                    <a:cubicBezTo>
                      <a:pt x="2105" y="9957"/>
                      <a:pt x="1342" y="9886"/>
                      <a:pt x="589" y="9721"/>
                    </a:cubicBezTo>
                    <a:cubicBezTo>
                      <a:pt x="561" y="9715"/>
                      <a:pt x="534" y="9713"/>
                      <a:pt x="508" y="9713"/>
                    </a:cubicBezTo>
                    <a:cubicBezTo>
                      <a:pt x="134" y="9713"/>
                      <a:pt x="0" y="10299"/>
                      <a:pt x="406" y="10406"/>
                    </a:cubicBezTo>
                    <a:cubicBezTo>
                      <a:pt x="1203" y="10581"/>
                      <a:pt x="2008" y="10656"/>
                      <a:pt x="2816" y="10656"/>
                    </a:cubicBezTo>
                    <a:cubicBezTo>
                      <a:pt x="6015" y="10656"/>
                      <a:pt x="9269" y="9487"/>
                      <a:pt x="12275" y="8740"/>
                    </a:cubicBezTo>
                    <a:cubicBezTo>
                      <a:pt x="12481" y="8671"/>
                      <a:pt x="12595" y="8397"/>
                      <a:pt x="12481" y="8215"/>
                    </a:cubicBezTo>
                    <a:cubicBezTo>
                      <a:pt x="10928" y="5773"/>
                      <a:pt x="10495" y="2919"/>
                      <a:pt x="9468" y="249"/>
                    </a:cubicBezTo>
                    <a:cubicBezTo>
                      <a:pt x="9404" y="76"/>
                      <a:pt x="9257" y="1"/>
                      <a:pt x="9113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 flipH="1">
                <a:off x="515100" y="3252161"/>
                <a:ext cx="471660" cy="453060"/>
              </a:xfrm>
              <a:custGeom>
                <a:avLst/>
                <a:gdLst/>
                <a:ahLst/>
                <a:cxnLst/>
                <a:rect l="l" t="t" r="r" b="b"/>
                <a:pathLst>
                  <a:path w="13744" h="13202" extrusionOk="0">
                    <a:moveTo>
                      <a:pt x="7486" y="1"/>
                    </a:moveTo>
                    <a:cubicBezTo>
                      <a:pt x="7259" y="1"/>
                      <a:pt x="7023" y="249"/>
                      <a:pt x="7147" y="529"/>
                    </a:cubicBezTo>
                    <a:cubicBezTo>
                      <a:pt x="8768" y="3930"/>
                      <a:pt x="10799" y="7102"/>
                      <a:pt x="12717" y="10344"/>
                    </a:cubicBezTo>
                    <a:cubicBezTo>
                      <a:pt x="12899" y="10321"/>
                      <a:pt x="13105" y="10298"/>
                      <a:pt x="13287" y="10298"/>
                    </a:cubicBezTo>
                    <a:cubicBezTo>
                      <a:pt x="13196" y="10458"/>
                      <a:pt x="13105" y="10640"/>
                      <a:pt x="12991" y="10823"/>
                    </a:cubicBezTo>
                    <a:cubicBezTo>
                      <a:pt x="12899" y="10663"/>
                      <a:pt x="12808" y="10503"/>
                      <a:pt x="12717" y="10344"/>
                    </a:cubicBezTo>
                    <a:cubicBezTo>
                      <a:pt x="8562" y="10732"/>
                      <a:pt x="4545" y="11941"/>
                      <a:pt x="414" y="12535"/>
                    </a:cubicBezTo>
                    <a:cubicBezTo>
                      <a:pt x="1" y="12578"/>
                      <a:pt x="147" y="13201"/>
                      <a:pt x="536" y="13201"/>
                    </a:cubicBezTo>
                    <a:cubicBezTo>
                      <a:pt x="556" y="13201"/>
                      <a:pt x="576" y="13200"/>
                      <a:pt x="596" y="13197"/>
                    </a:cubicBezTo>
                    <a:cubicBezTo>
                      <a:pt x="4865" y="12603"/>
                      <a:pt x="8996" y="11302"/>
                      <a:pt x="13287" y="10983"/>
                    </a:cubicBezTo>
                    <a:cubicBezTo>
                      <a:pt x="13561" y="10960"/>
                      <a:pt x="13744" y="10709"/>
                      <a:pt x="13584" y="10458"/>
                    </a:cubicBezTo>
                    <a:cubicBezTo>
                      <a:pt x="11598" y="7057"/>
                      <a:pt x="9430" y="3747"/>
                      <a:pt x="7764" y="186"/>
                    </a:cubicBezTo>
                    <a:cubicBezTo>
                      <a:pt x="7698" y="55"/>
                      <a:pt x="7593" y="1"/>
                      <a:pt x="7486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flipH="1">
                <a:off x="218991" y="3719919"/>
                <a:ext cx="18840" cy="20385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94" extrusionOk="0">
                    <a:moveTo>
                      <a:pt x="549" y="0"/>
                    </a:moveTo>
                    <a:lnTo>
                      <a:pt x="549" y="0"/>
                    </a:lnTo>
                    <a:cubicBezTo>
                      <a:pt x="366" y="69"/>
                      <a:pt x="184" y="114"/>
                      <a:pt x="1" y="183"/>
                    </a:cubicBezTo>
                    <a:cubicBezTo>
                      <a:pt x="138" y="320"/>
                      <a:pt x="252" y="457"/>
                      <a:pt x="389" y="594"/>
                    </a:cubicBezTo>
                    <a:cubicBezTo>
                      <a:pt x="457" y="388"/>
                      <a:pt x="503" y="206"/>
                      <a:pt x="54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 flipH="1">
                <a:off x="200984" y="3415310"/>
                <a:ext cx="459031" cy="452991"/>
              </a:xfrm>
              <a:custGeom>
                <a:avLst/>
                <a:gdLst/>
                <a:ahLst/>
                <a:cxnLst/>
                <a:rect l="l" t="t" r="r" b="b"/>
                <a:pathLst>
                  <a:path w="13376" h="13200" extrusionOk="0">
                    <a:moveTo>
                      <a:pt x="7388" y="1"/>
                    </a:moveTo>
                    <a:cubicBezTo>
                      <a:pt x="7137" y="1"/>
                      <a:pt x="6901" y="245"/>
                      <a:pt x="7076" y="499"/>
                    </a:cubicBezTo>
                    <a:cubicBezTo>
                      <a:pt x="9153" y="3170"/>
                      <a:pt x="9975" y="6594"/>
                      <a:pt x="12303" y="9059"/>
                    </a:cubicBezTo>
                    <a:cubicBezTo>
                      <a:pt x="12486" y="8990"/>
                      <a:pt x="12668" y="8945"/>
                      <a:pt x="12851" y="8876"/>
                    </a:cubicBezTo>
                    <a:lnTo>
                      <a:pt x="12851" y="8876"/>
                    </a:lnTo>
                    <a:cubicBezTo>
                      <a:pt x="12805" y="9082"/>
                      <a:pt x="12759" y="9264"/>
                      <a:pt x="12691" y="9470"/>
                    </a:cubicBezTo>
                    <a:cubicBezTo>
                      <a:pt x="12554" y="9333"/>
                      <a:pt x="12440" y="9196"/>
                      <a:pt x="12303" y="9059"/>
                    </a:cubicBezTo>
                    <a:cubicBezTo>
                      <a:pt x="8546" y="10289"/>
                      <a:pt x="4936" y="12493"/>
                      <a:pt x="905" y="12493"/>
                    </a:cubicBezTo>
                    <a:cubicBezTo>
                      <a:pt x="749" y="12493"/>
                      <a:pt x="592" y="12490"/>
                      <a:pt x="434" y="12483"/>
                    </a:cubicBezTo>
                    <a:cubicBezTo>
                      <a:pt x="427" y="12482"/>
                      <a:pt x="420" y="12482"/>
                      <a:pt x="413" y="12482"/>
                    </a:cubicBezTo>
                    <a:cubicBezTo>
                      <a:pt x="0" y="12482"/>
                      <a:pt x="7" y="13168"/>
                      <a:pt x="434" y="13190"/>
                    </a:cubicBezTo>
                    <a:cubicBezTo>
                      <a:pt x="586" y="13197"/>
                      <a:pt x="738" y="13200"/>
                      <a:pt x="889" y="13200"/>
                    </a:cubicBezTo>
                    <a:cubicBezTo>
                      <a:pt x="5197" y="13200"/>
                      <a:pt x="8998" y="10752"/>
                      <a:pt x="13033" y="9561"/>
                    </a:cubicBezTo>
                    <a:cubicBezTo>
                      <a:pt x="13284" y="9493"/>
                      <a:pt x="13376" y="9150"/>
                      <a:pt x="13193" y="8968"/>
                    </a:cubicBezTo>
                    <a:cubicBezTo>
                      <a:pt x="10591" y="6525"/>
                      <a:pt x="9815" y="2919"/>
                      <a:pt x="7692" y="157"/>
                    </a:cubicBezTo>
                    <a:cubicBezTo>
                      <a:pt x="7609" y="47"/>
                      <a:pt x="7497" y="1"/>
                      <a:pt x="73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1" name="Google Shape;41;p2"/>
            <p:cNvGrpSpPr/>
            <p:nvPr/>
          </p:nvGrpSpPr>
          <p:grpSpPr>
            <a:xfrm>
              <a:off x="10" y="958504"/>
              <a:ext cx="784602" cy="2259876"/>
              <a:chOff x="8208885" y="1995091"/>
              <a:chExt cx="784602" cy="2259876"/>
            </a:xfrm>
          </p:grpSpPr>
          <p:sp>
            <p:nvSpPr>
              <p:cNvPr id="42" name="Google Shape;42;p2"/>
              <p:cNvSpPr/>
              <p:nvPr/>
            </p:nvSpPr>
            <p:spPr>
              <a:xfrm flipH="1">
                <a:off x="8210156" y="1995091"/>
                <a:ext cx="783331" cy="2259876"/>
              </a:xfrm>
              <a:custGeom>
                <a:avLst/>
                <a:gdLst/>
                <a:ahLst/>
                <a:cxnLst/>
                <a:rect l="l" t="t" r="r" b="b"/>
                <a:pathLst>
                  <a:path w="22826" h="65852" extrusionOk="0">
                    <a:moveTo>
                      <a:pt x="1119" y="1"/>
                    </a:moveTo>
                    <a:lnTo>
                      <a:pt x="1073" y="183"/>
                    </a:lnTo>
                    <a:cubicBezTo>
                      <a:pt x="1" y="959"/>
                      <a:pt x="160" y="28030"/>
                      <a:pt x="320" y="33713"/>
                    </a:cubicBezTo>
                    <a:cubicBezTo>
                      <a:pt x="822" y="44624"/>
                      <a:pt x="7807" y="61081"/>
                      <a:pt x="22826" y="65851"/>
                    </a:cubicBezTo>
                    <a:lnTo>
                      <a:pt x="22826" y="16480"/>
                    </a:lnTo>
                    <a:cubicBezTo>
                      <a:pt x="16686" y="9564"/>
                      <a:pt x="9176" y="3333"/>
                      <a:pt x="1119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 flipH="1">
                <a:off x="8208885" y="2153744"/>
                <a:ext cx="666240" cy="1622634"/>
              </a:xfrm>
              <a:custGeom>
                <a:avLst/>
                <a:gdLst/>
                <a:ahLst/>
                <a:cxnLst/>
                <a:rect l="l" t="t" r="r" b="b"/>
                <a:pathLst>
                  <a:path w="19414" h="47283" extrusionOk="0">
                    <a:moveTo>
                      <a:pt x="478" y="1"/>
                    </a:moveTo>
                    <a:cubicBezTo>
                      <a:pt x="256" y="1"/>
                      <a:pt x="0" y="252"/>
                      <a:pt x="126" y="536"/>
                    </a:cubicBezTo>
                    <a:cubicBezTo>
                      <a:pt x="2272" y="5444"/>
                      <a:pt x="5559" y="9735"/>
                      <a:pt x="8024" y="14505"/>
                    </a:cubicBezTo>
                    <a:cubicBezTo>
                      <a:pt x="10763" y="19755"/>
                      <a:pt x="12384" y="25644"/>
                      <a:pt x="14278" y="31259"/>
                    </a:cubicBezTo>
                    <a:cubicBezTo>
                      <a:pt x="16081" y="36577"/>
                      <a:pt x="17839" y="41873"/>
                      <a:pt x="19414" y="47282"/>
                    </a:cubicBezTo>
                    <a:lnTo>
                      <a:pt x="19414" y="44863"/>
                    </a:lnTo>
                    <a:cubicBezTo>
                      <a:pt x="17907" y="39887"/>
                      <a:pt x="16264" y="34979"/>
                      <a:pt x="14598" y="30049"/>
                    </a:cubicBezTo>
                    <a:cubicBezTo>
                      <a:pt x="12817" y="24685"/>
                      <a:pt x="11174" y="19207"/>
                      <a:pt x="8617" y="14140"/>
                    </a:cubicBezTo>
                    <a:cubicBezTo>
                      <a:pt x="6221" y="9369"/>
                      <a:pt x="2888" y="5101"/>
                      <a:pt x="720" y="171"/>
                    </a:cubicBezTo>
                    <a:cubicBezTo>
                      <a:pt x="671" y="51"/>
                      <a:pt x="578" y="1"/>
                      <a:pt x="478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 flipH="1">
                <a:off x="8614622" y="2303544"/>
                <a:ext cx="297945" cy="245885"/>
              </a:xfrm>
              <a:custGeom>
                <a:avLst/>
                <a:gdLst/>
                <a:ahLst/>
                <a:cxnLst/>
                <a:rect l="l" t="t" r="r" b="b"/>
                <a:pathLst>
                  <a:path w="8682" h="7165" extrusionOk="0">
                    <a:moveTo>
                      <a:pt x="8339" y="0"/>
                    </a:moveTo>
                    <a:cubicBezTo>
                      <a:pt x="8162" y="0"/>
                      <a:pt x="7974" y="108"/>
                      <a:pt x="7951" y="325"/>
                    </a:cubicBezTo>
                    <a:cubicBezTo>
                      <a:pt x="7791" y="2334"/>
                      <a:pt x="7494" y="4320"/>
                      <a:pt x="7449" y="6328"/>
                    </a:cubicBezTo>
                    <a:cubicBezTo>
                      <a:pt x="7586" y="6374"/>
                      <a:pt x="7723" y="6442"/>
                      <a:pt x="7882" y="6488"/>
                    </a:cubicBezTo>
                    <a:cubicBezTo>
                      <a:pt x="7723" y="6602"/>
                      <a:pt x="7586" y="6694"/>
                      <a:pt x="7426" y="6808"/>
                    </a:cubicBezTo>
                    <a:cubicBezTo>
                      <a:pt x="7426" y="6648"/>
                      <a:pt x="7449" y="6488"/>
                      <a:pt x="7449" y="6328"/>
                    </a:cubicBezTo>
                    <a:cubicBezTo>
                      <a:pt x="5052" y="5484"/>
                      <a:pt x="2747" y="4434"/>
                      <a:pt x="647" y="3041"/>
                    </a:cubicBezTo>
                    <a:cubicBezTo>
                      <a:pt x="585" y="2999"/>
                      <a:pt x="524" y="2981"/>
                      <a:pt x="467" y="2981"/>
                    </a:cubicBezTo>
                    <a:cubicBezTo>
                      <a:pt x="186" y="2981"/>
                      <a:pt x="1" y="3426"/>
                      <a:pt x="304" y="3635"/>
                    </a:cubicBezTo>
                    <a:cubicBezTo>
                      <a:pt x="2587" y="5141"/>
                      <a:pt x="5098" y="6283"/>
                      <a:pt x="7677" y="7150"/>
                    </a:cubicBezTo>
                    <a:cubicBezTo>
                      <a:pt x="7710" y="7160"/>
                      <a:pt x="7743" y="7165"/>
                      <a:pt x="7776" y="7165"/>
                    </a:cubicBezTo>
                    <a:cubicBezTo>
                      <a:pt x="7967" y="7165"/>
                      <a:pt x="8134" y="7003"/>
                      <a:pt x="8134" y="6808"/>
                    </a:cubicBezTo>
                    <a:cubicBezTo>
                      <a:pt x="8134" y="4639"/>
                      <a:pt x="8476" y="2494"/>
                      <a:pt x="8659" y="325"/>
                    </a:cubicBezTo>
                    <a:cubicBezTo>
                      <a:pt x="8681" y="108"/>
                      <a:pt x="8516" y="0"/>
                      <a:pt x="8339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 flipH="1">
                <a:off x="8642036" y="2520710"/>
                <a:ext cx="15717" cy="16472"/>
              </a:xfrm>
              <a:custGeom>
                <a:avLst/>
                <a:gdLst/>
                <a:ahLst/>
                <a:cxnLst/>
                <a:rect l="l" t="t" r="r" b="b"/>
                <a:pathLst>
                  <a:path w="458" h="480" extrusionOk="0">
                    <a:moveTo>
                      <a:pt x="24" y="0"/>
                    </a:moveTo>
                    <a:cubicBezTo>
                      <a:pt x="24" y="160"/>
                      <a:pt x="1" y="320"/>
                      <a:pt x="1" y="480"/>
                    </a:cubicBezTo>
                    <a:cubicBezTo>
                      <a:pt x="161" y="366"/>
                      <a:pt x="298" y="274"/>
                      <a:pt x="457" y="160"/>
                    </a:cubicBezTo>
                    <a:cubicBezTo>
                      <a:pt x="298" y="114"/>
                      <a:pt x="161" y="46"/>
                      <a:pt x="24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 flipH="1">
                <a:off x="8452643" y="2530216"/>
                <a:ext cx="456800" cy="273064"/>
              </a:xfrm>
              <a:custGeom>
                <a:avLst/>
                <a:gdLst/>
                <a:ahLst/>
                <a:cxnLst/>
                <a:rect l="l" t="t" r="r" b="b"/>
                <a:pathLst>
                  <a:path w="13311" h="7957" extrusionOk="0">
                    <a:moveTo>
                      <a:pt x="12884" y="0"/>
                    </a:moveTo>
                    <a:cubicBezTo>
                      <a:pt x="12749" y="0"/>
                      <a:pt x="12621" y="75"/>
                      <a:pt x="12585" y="248"/>
                    </a:cubicBezTo>
                    <a:cubicBezTo>
                      <a:pt x="12197" y="2554"/>
                      <a:pt x="11809" y="4859"/>
                      <a:pt x="11261" y="7142"/>
                    </a:cubicBezTo>
                    <a:cubicBezTo>
                      <a:pt x="11421" y="7210"/>
                      <a:pt x="11558" y="7256"/>
                      <a:pt x="11695" y="7324"/>
                    </a:cubicBezTo>
                    <a:cubicBezTo>
                      <a:pt x="11512" y="7393"/>
                      <a:pt x="11352" y="7461"/>
                      <a:pt x="11192" y="7530"/>
                    </a:cubicBezTo>
                    <a:cubicBezTo>
                      <a:pt x="11215" y="7393"/>
                      <a:pt x="11238" y="7278"/>
                      <a:pt x="11261" y="7142"/>
                    </a:cubicBezTo>
                    <a:cubicBezTo>
                      <a:pt x="7700" y="5635"/>
                      <a:pt x="3980" y="4494"/>
                      <a:pt x="670" y="2462"/>
                    </a:cubicBezTo>
                    <a:cubicBezTo>
                      <a:pt x="609" y="2427"/>
                      <a:pt x="550" y="2411"/>
                      <a:pt x="494" y="2411"/>
                    </a:cubicBezTo>
                    <a:cubicBezTo>
                      <a:pt x="193" y="2411"/>
                      <a:pt x="0" y="2863"/>
                      <a:pt x="328" y="3056"/>
                    </a:cubicBezTo>
                    <a:cubicBezTo>
                      <a:pt x="3751" y="5179"/>
                      <a:pt x="7655" y="6343"/>
                      <a:pt x="11352" y="7918"/>
                    </a:cubicBezTo>
                    <a:cubicBezTo>
                      <a:pt x="11404" y="7944"/>
                      <a:pt x="11462" y="7957"/>
                      <a:pt x="11520" y="7957"/>
                    </a:cubicBezTo>
                    <a:cubicBezTo>
                      <a:pt x="11663" y="7957"/>
                      <a:pt x="11805" y="7875"/>
                      <a:pt x="11854" y="7712"/>
                    </a:cubicBezTo>
                    <a:cubicBezTo>
                      <a:pt x="12425" y="5315"/>
                      <a:pt x="12859" y="2873"/>
                      <a:pt x="13270" y="431"/>
                    </a:cubicBezTo>
                    <a:cubicBezTo>
                      <a:pt x="13311" y="170"/>
                      <a:pt x="13088" y="0"/>
                      <a:pt x="12884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 flipH="1">
                <a:off x="8282669" y="2707229"/>
                <a:ext cx="642389" cy="385145"/>
              </a:xfrm>
              <a:custGeom>
                <a:avLst/>
                <a:gdLst/>
                <a:ahLst/>
                <a:cxnLst/>
                <a:rect l="l" t="t" r="r" b="b"/>
                <a:pathLst>
                  <a:path w="18719" h="11223" extrusionOk="0">
                    <a:moveTo>
                      <a:pt x="18297" y="1"/>
                    </a:moveTo>
                    <a:cubicBezTo>
                      <a:pt x="18165" y="1"/>
                      <a:pt x="18043" y="76"/>
                      <a:pt x="18016" y="249"/>
                    </a:cubicBezTo>
                    <a:cubicBezTo>
                      <a:pt x="17377" y="3764"/>
                      <a:pt x="16007" y="7074"/>
                      <a:pt x="14843" y="10452"/>
                    </a:cubicBezTo>
                    <a:cubicBezTo>
                      <a:pt x="14957" y="10474"/>
                      <a:pt x="15048" y="10520"/>
                      <a:pt x="15163" y="10543"/>
                    </a:cubicBezTo>
                    <a:cubicBezTo>
                      <a:pt x="15026" y="10611"/>
                      <a:pt x="14866" y="10703"/>
                      <a:pt x="14729" y="10771"/>
                    </a:cubicBezTo>
                    <a:cubicBezTo>
                      <a:pt x="14775" y="10657"/>
                      <a:pt x="14820" y="10566"/>
                      <a:pt x="14843" y="10452"/>
                    </a:cubicBezTo>
                    <a:cubicBezTo>
                      <a:pt x="9913" y="8922"/>
                      <a:pt x="5553" y="5978"/>
                      <a:pt x="577" y="4517"/>
                    </a:cubicBezTo>
                    <a:cubicBezTo>
                      <a:pt x="538" y="4505"/>
                      <a:pt x="501" y="4499"/>
                      <a:pt x="466" y="4499"/>
                    </a:cubicBezTo>
                    <a:cubicBezTo>
                      <a:pt x="116" y="4499"/>
                      <a:pt x="0" y="5075"/>
                      <a:pt x="395" y="5179"/>
                    </a:cubicBezTo>
                    <a:cubicBezTo>
                      <a:pt x="5462" y="6663"/>
                      <a:pt x="9890" y="9721"/>
                      <a:pt x="14980" y="11205"/>
                    </a:cubicBezTo>
                    <a:cubicBezTo>
                      <a:pt x="15013" y="11217"/>
                      <a:pt x="15046" y="11223"/>
                      <a:pt x="15078" y="11223"/>
                    </a:cubicBezTo>
                    <a:cubicBezTo>
                      <a:pt x="15224" y="11223"/>
                      <a:pt x="15353" y="11107"/>
                      <a:pt x="15391" y="10977"/>
                    </a:cubicBezTo>
                    <a:cubicBezTo>
                      <a:pt x="16578" y="7484"/>
                      <a:pt x="18016" y="4083"/>
                      <a:pt x="18678" y="431"/>
                    </a:cubicBezTo>
                    <a:cubicBezTo>
                      <a:pt x="18719" y="171"/>
                      <a:pt x="18496" y="1"/>
                      <a:pt x="18297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8" name="Google Shape;48;p2"/>
            <p:cNvGrpSpPr/>
            <p:nvPr/>
          </p:nvGrpSpPr>
          <p:grpSpPr>
            <a:xfrm>
              <a:off x="0" y="539500"/>
              <a:ext cx="2167400" cy="4225525"/>
              <a:chOff x="2832225" y="556225"/>
              <a:chExt cx="2167400" cy="4225525"/>
            </a:xfrm>
          </p:grpSpPr>
          <p:sp>
            <p:nvSpPr>
              <p:cNvPr id="49" name="Google Shape;49;p2"/>
              <p:cNvSpPr/>
              <p:nvPr/>
            </p:nvSpPr>
            <p:spPr>
              <a:xfrm>
                <a:off x="2832225" y="1205325"/>
                <a:ext cx="1577300" cy="3576350"/>
              </a:xfrm>
              <a:custGeom>
                <a:avLst/>
                <a:gdLst/>
                <a:ahLst/>
                <a:cxnLst/>
                <a:rect l="l" t="t" r="r" b="b"/>
                <a:pathLst>
                  <a:path w="63092" h="143054" extrusionOk="0">
                    <a:moveTo>
                      <a:pt x="51068" y="1"/>
                    </a:moveTo>
                    <a:lnTo>
                      <a:pt x="51911" y="2530"/>
                    </a:lnTo>
                    <a:lnTo>
                      <a:pt x="44324" y="13932"/>
                    </a:lnTo>
                    <a:cubicBezTo>
                      <a:pt x="44324" y="13932"/>
                      <a:pt x="43614" y="41485"/>
                      <a:pt x="32833" y="48140"/>
                    </a:cubicBezTo>
                    <a:cubicBezTo>
                      <a:pt x="29670" y="50093"/>
                      <a:pt x="27435" y="50827"/>
                      <a:pt x="25373" y="50827"/>
                    </a:cubicBezTo>
                    <a:cubicBezTo>
                      <a:pt x="20409" y="50827"/>
                      <a:pt x="16454" y="46568"/>
                      <a:pt x="2973" y="44813"/>
                    </a:cubicBezTo>
                    <a:cubicBezTo>
                      <a:pt x="1953" y="44679"/>
                      <a:pt x="977" y="44591"/>
                      <a:pt x="1" y="44502"/>
                    </a:cubicBezTo>
                    <a:lnTo>
                      <a:pt x="1" y="83501"/>
                    </a:lnTo>
                    <a:cubicBezTo>
                      <a:pt x="2650" y="83866"/>
                      <a:pt x="5461" y="84019"/>
                      <a:pt x="8309" y="84019"/>
                    </a:cubicBezTo>
                    <a:cubicBezTo>
                      <a:pt x="22776" y="84019"/>
                      <a:pt x="38201" y="80085"/>
                      <a:pt x="38201" y="80085"/>
                    </a:cubicBezTo>
                    <a:lnTo>
                      <a:pt x="38201" y="80085"/>
                    </a:lnTo>
                    <a:cubicBezTo>
                      <a:pt x="35717" y="84211"/>
                      <a:pt x="38201" y="129822"/>
                      <a:pt x="38201" y="137320"/>
                    </a:cubicBezTo>
                    <a:cubicBezTo>
                      <a:pt x="38201" y="141915"/>
                      <a:pt x="39466" y="143053"/>
                      <a:pt x="41018" y="143053"/>
                    </a:cubicBezTo>
                    <a:cubicBezTo>
                      <a:pt x="41984" y="143053"/>
                      <a:pt x="43061" y="142612"/>
                      <a:pt x="44014" y="142289"/>
                    </a:cubicBezTo>
                    <a:cubicBezTo>
                      <a:pt x="46498" y="141446"/>
                      <a:pt x="44014" y="114071"/>
                      <a:pt x="45655" y="104976"/>
                    </a:cubicBezTo>
                    <a:cubicBezTo>
                      <a:pt x="47341" y="95836"/>
                      <a:pt x="56481" y="70102"/>
                      <a:pt x="59764" y="44413"/>
                    </a:cubicBezTo>
                    <a:cubicBezTo>
                      <a:pt x="63092" y="18681"/>
                      <a:pt x="51069" y="2"/>
                      <a:pt x="51068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3564300" y="973500"/>
                <a:ext cx="350525" cy="161975"/>
              </a:xfrm>
              <a:custGeom>
                <a:avLst/>
                <a:gdLst/>
                <a:ahLst/>
                <a:cxnLst/>
                <a:rect l="l" t="t" r="r" b="b"/>
                <a:pathLst>
                  <a:path w="14021" h="6479" extrusionOk="0">
                    <a:moveTo>
                      <a:pt x="2663" y="1"/>
                    </a:moveTo>
                    <a:cubicBezTo>
                      <a:pt x="1642" y="1"/>
                      <a:pt x="799" y="178"/>
                      <a:pt x="267" y="711"/>
                    </a:cubicBezTo>
                    <a:cubicBezTo>
                      <a:pt x="1" y="977"/>
                      <a:pt x="2840" y="4926"/>
                      <a:pt x="5946" y="5769"/>
                    </a:cubicBezTo>
                    <a:cubicBezTo>
                      <a:pt x="7099" y="6079"/>
                      <a:pt x="8564" y="6301"/>
                      <a:pt x="9983" y="6479"/>
                    </a:cubicBezTo>
                    <a:cubicBezTo>
                      <a:pt x="11270" y="5724"/>
                      <a:pt x="12601" y="5192"/>
                      <a:pt x="14021" y="4970"/>
                    </a:cubicBezTo>
                    <a:lnTo>
                      <a:pt x="13133" y="2841"/>
                    </a:lnTo>
                    <a:cubicBezTo>
                      <a:pt x="13133" y="2841"/>
                      <a:pt x="6611" y="1"/>
                      <a:pt x="2663" y="1"/>
                    </a:cubicBezTo>
                    <a:close/>
                  </a:path>
                </a:pathLst>
              </a:custGeom>
              <a:solidFill>
                <a:srgbClr val="D6C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3579825" y="1004575"/>
                <a:ext cx="329450" cy="153400"/>
              </a:xfrm>
              <a:custGeom>
                <a:avLst/>
                <a:gdLst/>
                <a:ahLst/>
                <a:cxnLst/>
                <a:rect l="l" t="t" r="r" b="b"/>
                <a:pathLst>
                  <a:path w="13178" h="6136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1687" y="4038"/>
                      <a:pt x="4260" y="5546"/>
                    </a:cubicBezTo>
                    <a:cubicBezTo>
                      <a:pt x="5001" y="5981"/>
                      <a:pt x="6008" y="6136"/>
                      <a:pt x="7066" y="6136"/>
                    </a:cubicBezTo>
                    <a:cubicBezTo>
                      <a:pt x="9678" y="6136"/>
                      <a:pt x="12601" y="5191"/>
                      <a:pt x="12601" y="5191"/>
                    </a:cubicBezTo>
                    <a:lnTo>
                      <a:pt x="13178" y="4748"/>
                    </a:lnTo>
                    <a:cubicBezTo>
                      <a:pt x="13134" y="4526"/>
                      <a:pt x="2352" y="1864"/>
                      <a:pt x="1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3931450" y="577300"/>
                <a:ext cx="1068175" cy="638825"/>
              </a:xfrm>
              <a:custGeom>
                <a:avLst/>
                <a:gdLst/>
                <a:ahLst/>
                <a:cxnLst/>
                <a:rect l="l" t="t" r="r" b="b"/>
                <a:pathLst>
                  <a:path w="42727" h="25553" extrusionOk="0">
                    <a:moveTo>
                      <a:pt x="41170" y="0"/>
                    </a:moveTo>
                    <a:cubicBezTo>
                      <a:pt x="40779" y="0"/>
                      <a:pt x="40392" y="310"/>
                      <a:pt x="40552" y="764"/>
                    </a:cubicBezTo>
                    <a:cubicBezTo>
                      <a:pt x="41307" y="2982"/>
                      <a:pt x="40597" y="6620"/>
                      <a:pt x="39399" y="8706"/>
                    </a:cubicBezTo>
                    <a:cubicBezTo>
                      <a:pt x="38245" y="10747"/>
                      <a:pt x="35849" y="11811"/>
                      <a:pt x="33808" y="12699"/>
                    </a:cubicBezTo>
                    <a:cubicBezTo>
                      <a:pt x="31469" y="13769"/>
                      <a:pt x="29165" y="14273"/>
                      <a:pt x="26675" y="14273"/>
                    </a:cubicBezTo>
                    <a:cubicBezTo>
                      <a:pt x="26379" y="14273"/>
                      <a:pt x="26080" y="14266"/>
                      <a:pt x="25778" y="14252"/>
                    </a:cubicBezTo>
                    <a:cubicBezTo>
                      <a:pt x="23471" y="14163"/>
                      <a:pt x="21208" y="13852"/>
                      <a:pt x="18945" y="13852"/>
                    </a:cubicBezTo>
                    <a:cubicBezTo>
                      <a:pt x="13666" y="13897"/>
                      <a:pt x="0" y="17357"/>
                      <a:pt x="3505" y="25211"/>
                    </a:cubicBezTo>
                    <a:cubicBezTo>
                      <a:pt x="3605" y="25452"/>
                      <a:pt x="3787" y="25553"/>
                      <a:pt x="3976" y="25553"/>
                    </a:cubicBezTo>
                    <a:cubicBezTo>
                      <a:pt x="4377" y="25553"/>
                      <a:pt x="4811" y="25102"/>
                      <a:pt x="4570" y="24589"/>
                    </a:cubicBezTo>
                    <a:cubicBezTo>
                      <a:pt x="1997" y="18733"/>
                      <a:pt x="12823" y="15672"/>
                      <a:pt x="16727" y="15272"/>
                    </a:cubicBezTo>
                    <a:cubicBezTo>
                      <a:pt x="17489" y="15189"/>
                      <a:pt x="18245" y="15156"/>
                      <a:pt x="19000" y="15156"/>
                    </a:cubicBezTo>
                    <a:cubicBezTo>
                      <a:pt x="20266" y="15156"/>
                      <a:pt x="21527" y="15250"/>
                      <a:pt x="22805" y="15361"/>
                    </a:cubicBezTo>
                    <a:cubicBezTo>
                      <a:pt x="24137" y="15463"/>
                      <a:pt x="25455" y="15566"/>
                      <a:pt x="26774" y="15566"/>
                    </a:cubicBezTo>
                    <a:cubicBezTo>
                      <a:pt x="27740" y="15566"/>
                      <a:pt x="28707" y="15511"/>
                      <a:pt x="29682" y="15361"/>
                    </a:cubicBezTo>
                    <a:cubicBezTo>
                      <a:pt x="33099" y="14829"/>
                      <a:pt x="37668" y="13009"/>
                      <a:pt x="39887" y="10259"/>
                    </a:cubicBezTo>
                    <a:cubicBezTo>
                      <a:pt x="41750" y="7863"/>
                      <a:pt x="42726" y="3337"/>
                      <a:pt x="41795" y="453"/>
                    </a:cubicBezTo>
                    <a:cubicBezTo>
                      <a:pt x="41689" y="135"/>
                      <a:pt x="41428" y="0"/>
                      <a:pt x="41170" y="0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4668325" y="659325"/>
                <a:ext cx="119450" cy="292500"/>
              </a:xfrm>
              <a:custGeom>
                <a:avLst/>
                <a:gdLst/>
                <a:ahLst/>
                <a:cxnLst/>
                <a:rect l="l" t="t" r="r" b="b"/>
                <a:pathLst>
                  <a:path w="4778" h="11700" extrusionOk="0">
                    <a:moveTo>
                      <a:pt x="3790" y="1"/>
                    </a:moveTo>
                    <a:cubicBezTo>
                      <a:pt x="3468" y="1"/>
                      <a:pt x="3158" y="211"/>
                      <a:pt x="3180" y="633"/>
                    </a:cubicBezTo>
                    <a:cubicBezTo>
                      <a:pt x="3535" y="4582"/>
                      <a:pt x="2603" y="7554"/>
                      <a:pt x="340" y="10793"/>
                    </a:cubicBezTo>
                    <a:cubicBezTo>
                      <a:pt x="0" y="11257"/>
                      <a:pt x="436" y="11700"/>
                      <a:pt x="882" y="11700"/>
                    </a:cubicBezTo>
                    <a:cubicBezTo>
                      <a:pt x="1075" y="11700"/>
                      <a:pt x="1271" y="11616"/>
                      <a:pt x="1405" y="11414"/>
                    </a:cubicBezTo>
                    <a:cubicBezTo>
                      <a:pt x="3801" y="7998"/>
                      <a:pt x="4777" y="4804"/>
                      <a:pt x="4467" y="633"/>
                    </a:cubicBezTo>
                    <a:cubicBezTo>
                      <a:pt x="4444" y="211"/>
                      <a:pt x="4112" y="1"/>
                      <a:pt x="3790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4637600" y="771900"/>
                <a:ext cx="122825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4913" h="3101" extrusionOk="0">
                    <a:moveTo>
                      <a:pt x="864" y="1"/>
                    </a:moveTo>
                    <a:cubicBezTo>
                      <a:pt x="424" y="1"/>
                      <a:pt x="0" y="627"/>
                      <a:pt x="371" y="1099"/>
                    </a:cubicBezTo>
                    <a:cubicBezTo>
                      <a:pt x="1214" y="2208"/>
                      <a:pt x="2457" y="2918"/>
                      <a:pt x="3832" y="3096"/>
                    </a:cubicBezTo>
                    <a:cubicBezTo>
                      <a:pt x="3861" y="3099"/>
                      <a:pt x="3888" y="3100"/>
                      <a:pt x="3916" y="3100"/>
                    </a:cubicBezTo>
                    <a:cubicBezTo>
                      <a:pt x="4651" y="3100"/>
                      <a:pt x="4913" y="1982"/>
                      <a:pt x="4143" y="1853"/>
                    </a:cubicBezTo>
                    <a:cubicBezTo>
                      <a:pt x="2989" y="1720"/>
                      <a:pt x="2013" y="1144"/>
                      <a:pt x="1259" y="212"/>
                    </a:cubicBezTo>
                    <a:cubicBezTo>
                      <a:pt x="1142" y="63"/>
                      <a:pt x="1002" y="1"/>
                      <a:pt x="864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4401400" y="923400"/>
                <a:ext cx="270300" cy="184175"/>
              </a:xfrm>
              <a:custGeom>
                <a:avLst/>
                <a:gdLst/>
                <a:ahLst/>
                <a:cxnLst/>
                <a:rect l="l" t="t" r="r" b="b"/>
                <a:pathLst>
                  <a:path w="10812" h="7367" extrusionOk="0">
                    <a:moveTo>
                      <a:pt x="873" y="1"/>
                    </a:moveTo>
                    <a:cubicBezTo>
                      <a:pt x="417" y="1"/>
                      <a:pt x="0" y="648"/>
                      <a:pt x="369" y="1118"/>
                    </a:cubicBezTo>
                    <a:cubicBezTo>
                      <a:pt x="1611" y="2626"/>
                      <a:pt x="2898" y="4090"/>
                      <a:pt x="4540" y="5155"/>
                    </a:cubicBezTo>
                    <a:cubicBezTo>
                      <a:pt x="6137" y="6176"/>
                      <a:pt x="8000" y="6752"/>
                      <a:pt x="9775" y="7329"/>
                    </a:cubicBezTo>
                    <a:cubicBezTo>
                      <a:pt x="9852" y="7355"/>
                      <a:pt x="9924" y="7366"/>
                      <a:pt x="9991" y="7366"/>
                    </a:cubicBezTo>
                    <a:cubicBezTo>
                      <a:pt x="10624" y="7366"/>
                      <a:pt x="10812" y="6332"/>
                      <a:pt x="10130" y="6131"/>
                    </a:cubicBezTo>
                    <a:cubicBezTo>
                      <a:pt x="8400" y="5554"/>
                      <a:pt x="6669" y="5022"/>
                      <a:pt x="5161" y="4046"/>
                    </a:cubicBezTo>
                    <a:cubicBezTo>
                      <a:pt x="3608" y="3070"/>
                      <a:pt x="2454" y="1606"/>
                      <a:pt x="1301" y="230"/>
                    </a:cubicBezTo>
                    <a:cubicBezTo>
                      <a:pt x="1171" y="68"/>
                      <a:pt x="1020" y="1"/>
                      <a:pt x="873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2944250" y="556225"/>
                <a:ext cx="1068200" cy="638825"/>
              </a:xfrm>
              <a:custGeom>
                <a:avLst/>
                <a:gdLst/>
                <a:ahLst/>
                <a:cxnLst/>
                <a:rect l="l" t="t" r="r" b="b"/>
                <a:pathLst>
                  <a:path w="42728" h="25553" extrusionOk="0">
                    <a:moveTo>
                      <a:pt x="1586" y="0"/>
                    </a:moveTo>
                    <a:cubicBezTo>
                      <a:pt x="1336" y="0"/>
                      <a:pt x="1083" y="136"/>
                      <a:pt x="977" y="453"/>
                    </a:cubicBezTo>
                    <a:cubicBezTo>
                      <a:pt x="1" y="3426"/>
                      <a:pt x="1021" y="8129"/>
                      <a:pt x="3062" y="10480"/>
                    </a:cubicBezTo>
                    <a:cubicBezTo>
                      <a:pt x="5369" y="13098"/>
                      <a:pt x="9718" y="14829"/>
                      <a:pt x="13045" y="15361"/>
                    </a:cubicBezTo>
                    <a:cubicBezTo>
                      <a:pt x="14026" y="15515"/>
                      <a:pt x="15008" y="15571"/>
                      <a:pt x="15992" y="15571"/>
                    </a:cubicBezTo>
                    <a:cubicBezTo>
                      <a:pt x="18614" y="15571"/>
                      <a:pt x="21244" y="15173"/>
                      <a:pt x="23866" y="15173"/>
                    </a:cubicBezTo>
                    <a:cubicBezTo>
                      <a:pt x="24801" y="15173"/>
                      <a:pt x="25734" y="15224"/>
                      <a:pt x="26666" y="15361"/>
                    </a:cubicBezTo>
                    <a:cubicBezTo>
                      <a:pt x="30482" y="15849"/>
                      <a:pt x="40686" y="18910"/>
                      <a:pt x="38157" y="24589"/>
                    </a:cubicBezTo>
                    <a:cubicBezTo>
                      <a:pt x="37946" y="25102"/>
                      <a:pt x="38370" y="25553"/>
                      <a:pt x="38775" y="25553"/>
                    </a:cubicBezTo>
                    <a:cubicBezTo>
                      <a:pt x="38966" y="25553"/>
                      <a:pt x="39153" y="25452"/>
                      <a:pt x="39266" y="25211"/>
                    </a:cubicBezTo>
                    <a:cubicBezTo>
                      <a:pt x="42727" y="17357"/>
                      <a:pt x="29062" y="13897"/>
                      <a:pt x="23826" y="13852"/>
                    </a:cubicBezTo>
                    <a:cubicBezTo>
                      <a:pt x="21431" y="13852"/>
                      <a:pt x="19035" y="14207"/>
                      <a:pt x="16595" y="14296"/>
                    </a:cubicBezTo>
                    <a:cubicBezTo>
                      <a:pt x="16493" y="14298"/>
                      <a:pt x="16392" y="14298"/>
                      <a:pt x="16291" y="14298"/>
                    </a:cubicBezTo>
                    <a:cubicBezTo>
                      <a:pt x="13574" y="14298"/>
                      <a:pt x="11133" y="13721"/>
                      <a:pt x="8608" y="12566"/>
                    </a:cubicBezTo>
                    <a:cubicBezTo>
                      <a:pt x="6434" y="11590"/>
                      <a:pt x="4172" y="10480"/>
                      <a:pt x="3107" y="8218"/>
                    </a:cubicBezTo>
                    <a:cubicBezTo>
                      <a:pt x="2131" y="6132"/>
                      <a:pt x="1465" y="2938"/>
                      <a:pt x="2175" y="764"/>
                    </a:cubicBezTo>
                    <a:cubicBezTo>
                      <a:pt x="2335" y="310"/>
                      <a:pt x="1965" y="0"/>
                      <a:pt x="1586" y="0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3156125" y="638250"/>
                <a:ext cx="119775" cy="292500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11700" extrusionOk="0">
                    <a:moveTo>
                      <a:pt x="1004" y="1"/>
                    </a:moveTo>
                    <a:cubicBezTo>
                      <a:pt x="688" y="1"/>
                      <a:pt x="355" y="212"/>
                      <a:pt x="311" y="633"/>
                    </a:cubicBezTo>
                    <a:cubicBezTo>
                      <a:pt x="0" y="4804"/>
                      <a:pt x="976" y="7998"/>
                      <a:pt x="3372" y="11414"/>
                    </a:cubicBezTo>
                    <a:cubicBezTo>
                      <a:pt x="3507" y="11616"/>
                      <a:pt x="3702" y="11700"/>
                      <a:pt x="3897" y="11700"/>
                    </a:cubicBezTo>
                    <a:cubicBezTo>
                      <a:pt x="4345" y="11700"/>
                      <a:pt x="4791" y="11257"/>
                      <a:pt x="4481" y="10793"/>
                    </a:cubicBezTo>
                    <a:cubicBezTo>
                      <a:pt x="2219" y="7554"/>
                      <a:pt x="1287" y="4582"/>
                      <a:pt x="1597" y="633"/>
                    </a:cubicBezTo>
                    <a:cubicBezTo>
                      <a:pt x="1620" y="212"/>
                      <a:pt x="1320" y="1"/>
                      <a:pt x="1004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3183450" y="750825"/>
                <a:ext cx="1239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4958" h="3101" extrusionOk="0">
                    <a:moveTo>
                      <a:pt x="4075" y="1"/>
                    </a:moveTo>
                    <a:cubicBezTo>
                      <a:pt x="3930" y="1"/>
                      <a:pt x="3782" y="63"/>
                      <a:pt x="3655" y="212"/>
                    </a:cubicBezTo>
                    <a:cubicBezTo>
                      <a:pt x="2945" y="1144"/>
                      <a:pt x="1969" y="1720"/>
                      <a:pt x="771" y="1853"/>
                    </a:cubicBezTo>
                    <a:cubicBezTo>
                      <a:pt x="1" y="1982"/>
                      <a:pt x="303" y="3100"/>
                      <a:pt x="1042" y="3100"/>
                    </a:cubicBezTo>
                    <a:cubicBezTo>
                      <a:pt x="1069" y="3100"/>
                      <a:pt x="1097" y="3099"/>
                      <a:pt x="1126" y="3096"/>
                    </a:cubicBezTo>
                    <a:cubicBezTo>
                      <a:pt x="2501" y="2918"/>
                      <a:pt x="3699" y="2208"/>
                      <a:pt x="4586" y="1099"/>
                    </a:cubicBezTo>
                    <a:cubicBezTo>
                      <a:pt x="4957" y="627"/>
                      <a:pt x="4533" y="1"/>
                      <a:pt x="4075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3272275" y="902325"/>
                <a:ext cx="271050" cy="184175"/>
              </a:xfrm>
              <a:custGeom>
                <a:avLst/>
                <a:gdLst/>
                <a:ahLst/>
                <a:cxnLst/>
                <a:rect l="l" t="t" r="r" b="b"/>
                <a:pathLst>
                  <a:path w="10842" h="7367" extrusionOk="0">
                    <a:moveTo>
                      <a:pt x="9979" y="1"/>
                    </a:moveTo>
                    <a:cubicBezTo>
                      <a:pt x="9833" y="1"/>
                      <a:pt x="9682" y="68"/>
                      <a:pt x="9552" y="230"/>
                    </a:cubicBezTo>
                    <a:cubicBezTo>
                      <a:pt x="8398" y="1606"/>
                      <a:pt x="7200" y="3025"/>
                      <a:pt x="5648" y="4046"/>
                    </a:cubicBezTo>
                    <a:cubicBezTo>
                      <a:pt x="4139" y="5022"/>
                      <a:pt x="2409" y="5554"/>
                      <a:pt x="723" y="6131"/>
                    </a:cubicBezTo>
                    <a:cubicBezTo>
                      <a:pt x="1" y="6332"/>
                      <a:pt x="222" y="7366"/>
                      <a:pt x="828" y="7366"/>
                    </a:cubicBezTo>
                    <a:cubicBezTo>
                      <a:pt x="892" y="7366"/>
                      <a:pt x="961" y="7355"/>
                      <a:pt x="1033" y="7329"/>
                    </a:cubicBezTo>
                    <a:cubicBezTo>
                      <a:pt x="2852" y="6752"/>
                      <a:pt x="4671" y="6176"/>
                      <a:pt x="6313" y="5155"/>
                    </a:cubicBezTo>
                    <a:cubicBezTo>
                      <a:pt x="7955" y="4090"/>
                      <a:pt x="9197" y="2582"/>
                      <a:pt x="10439" y="1118"/>
                    </a:cubicBezTo>
                    <a:cubicBezTo>
                      <a:pt x="10842" y="648"/>
                      <a:pt x="10433" y="1"/>
                      <a:pt x="9979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3991100" y="3166400"/>
                <a:ext cx="320825" cy="1526200"/>
              </a:xfrm>
              <a:custGeom>
                <a:avLst/>
                <a:gdLst/>
                <a:ahLst/>
                <a:cxnLst/>
                <a:rect l="l" t="t" r="r" b="b"/>
                <a:pathLst>
                  <a:path w="12833" h="61048" extrusionOk="0">
                    <a:moveTo>
                      <a:pt x="6399" y="0"/>
                    </a:moveTo>
                    <a:cubicBezTo>
                      <a:pt x="4979" y="5458"/>
                      <a:pt x="3560" y="10471"/>
                      <a:pt x="2317" y="14775"/>
                    </a:cubicBezTo>
                    <a:cubicBezTo>
                      <a:pt x="4181" y="21341"/>
                      <a:pt x="6000" y="27864"/>
                      <a:pt x="6355" y="29416"/>
                    </a:cubicBezTo>
                    <a:cubicBezTo>
                      <a:pt x="7198" y="32744"/>
                      <a:pt x="4713" y="46853"/>
                      <a:pt x="2229" y="52665"/>
                    </a:cubicBezTo>
                    <a:cubicBezTo>
                      <a:pt x="1" y="57837"/>
                      <a:pt x="1768" y="61047"/>
                      <a:pt x="3949" y="61047"/>
                    </a:cubicBezTo>
                    <a:cubicBezTo>
                      <a:pt x="4200" y="61047"/>
                      <a:pt x="4457" y="61005"/>
                      <a:pt x="4713" y="60918"/>
                    </a:cubicBezTo>
                    <a:cubicBezTo>
                      <a:pt x="7198" y="60119"/>
                      <a:pt x="11368" y="39355"/>
                      <a:pt x="12167" y="33587"/>
                    </a:cubicBezTo>
                    <a:cubicBezTo>
                      <a:pt x="12832" y="29017"/>
                      <a:pt x="8351" y="8519"/>
                      <a:pt x="6399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3942525" y="3072125"/>
                <a:ext cx="208575" cy="463675"/>
              </a:xfrm>
              <a:custGeom>
                <a:avLst/>
                <a:gdLst/>
                <a:ahLst/>
                <a:cxnLst/>
                <a:rect l="l" t="t" r="r" b="b"/>
                <a:pathLst>
                  <a:path w="8343" h="18547" extrusionOk="0">
                    <a:moveTo>
                      <a:pt x="7499" y="0"/>
                    </a:moveTo>
                    <a:lnTo>
                      <a:pt x="1" y="3328"/>
                    </a:lnTo>
                    <a:cubicBezTo>
                      <a:pt x="1" y="3328"/>
                      <a:pt x="2175" y="10959"/>
                      <a:pt x="4260" y="18546"/>
                    </a:cubicBezTo>
                    <a:cubicBezTo>
                      <a:pt x="5503" y="14242"/>
                      <a:pt x="6922" y="9229"/>
                      <a:pt x="8342" y="3771"/>
                    </a:cubicBezTo>
                    <a:cubicBezTo>
                      <a:pt x="7810" y="1464"/>
                      <a:pt x="7499" y="0"/>
                      <a:pt x="7499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3931450" y="4616125"/>
                <a:ext cx="28850" cy="146450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5858" extrusionOk="0">
                    <a:moveTo>
                      <a:pt x="1154" y="0"/>
                    </a:moveTo>
                    <a:cubicBezTo>
                      <a:pt x="755" y="1953"/>
                      <a:pt x="311" y="4215"/>
                      <a:pt x="0" y="5857"/>
                    </a:cubicBezTo>
                    <a:lnTo>
                      <a:pt x="45" y="5857"/>
                    </a:lnTo>
                    <a:cubicBezTo>
                      <a:pt x="755" y="5635"/>
                      <a:pt x="1065" y="3328"/>
                      <a:pt x="1154" y="0"/>
                    </a:cubicBezTo>
                    <a:close/>
                  </a:path>
                </a:pathLst>
              </a:custGeom>
              <a:solidFill>
                <a:srgbClr val="3D2A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4021300" y="3166400"/>
                <a:ext cx="276200" cy="1526275"/>
              </a:xfrm>
              <a:custGeom>
                <a:avLst/>
                <a:gdLst/>
                <a:ahLst/>
                <a:cxnLst/>
                <a:rect l="l" t="t" r="r" b="b"/>
                <a:pathLst>
                  <a:path w="11048" h="61051" extrusionOk="0">
                    <a:moveTo>
                      <a:pt x="5191" y="0"/>
                    </a:moveTo>
                    <a:cubicBezTo>
                      <a:pt x="3771" y="5458"/>
                      <a:pt x="2352" y="10471"/>
                      <a:pt x="1109" y="14775"/>
                    </a:cubicBezTo>
                    <a:cubicBezTo>
                      <a:pt x="2973" y="21341"/>
                      <a:pt x="4792" y="27864"/>
                      <a:pt x="5147" y="29416"/>
                    </a:cubicBezTo>
                    <a:cubicBezTo>
                      <a:pt x="5280" y="29860"/>
                      <a:pt x="5324" y="30481"/>
                      <a:pt x="5324" y="31280"/>
                    </a:cubicBezTo>
                    <a:cubicBezTo>
                      <a:pt x="5324" y="36382"/>
                      <a:pt x="3195" y="47607"/>
                      <a:pt x="1021" y="52665"/>
                    </a:cubicBezTo>
                    <a:cubicBezTo>
                      <a:pt x="311" y="54351"/>
                      <a:pt x="0" y="55815"/>
                      <a:pt x="0" y="57058"/>
                    </a:cubicBezTo>
                    <a:cubicBezTo>
                      <a:pt x="0" y="59587"/>
                      <a:pt x="1287" y="61051"/>
                      <a:pt x="2751" y="61051"/>
                    </a:cubicBezTo>
                    <a:cubicBezTo>
                      <a:pt x="3017" y="61051"/>
                      <a:pt x="3239" y="61006"/>
                      <a:pt x="3505" y="60918"/>
                    </a:cubicBezTo>
                    <a:cubicBezTo>
                      <a:pt x="5990" y="60119"/>
                      <a:pt x="10160" y="39355"/>
                      <a:pt x="10959" y="33587"/>
                    </a:cubicBezTo>
                    <a:cubicBezTo>
                      <a:pt x="11003" y="33276"/>
                      <a:pt x="11048" y="32877"/>
                      <a:pt x="11048" y="32433"/>
                    </a:cubicBezTo>
                    <a:cubicBezTo>
                      <a:pt x="11048" y="26311"/>
                      <a:pt x="7010" y="7942"/>
                      <a:pt x="5191" y="0"/>
                    </a:cubicBezTo>
                    <a:close/>
                  </a:path>
                </a:pathLst>
              </a:custGeom>
              <a:solidFill>
                <a:srgbClr val="DCAD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2832225" y="1553625"/>
                <a:ext cx="1173550" cy="1383200"/>
              </a:xfrm>
              <a:custGeom>
                <a:avLst/>
                <a:gdLst/>
                <a:ahLst/>
                <a:cxnLst/>
                <a:rect l="l" t="t" r="r" b="b"/>
                <a:pathLst>
                  <a:path w="46942" h="55328" extrusionOk="0">
                    <a:moveTo>
                      <a:pt x="46454" y="0"/>
                    </a:moveTo>
                    <a:lnTo>
                      <a:pt x="46454" y="0"/>
                    </a:lnTo>
                    <a:cubicBezTo>
                      <a:pt x="45877" y="178"/>
                      <a:pt x="45123" y="355"/>
                      <a:pt x="44324" y="488"/>
                    </a:cubicBezTo>
                    <a:cubicBezTo>
                      <a:pt x="44147" y="4171"/>
                      <a:pt x="42771" y="28085"/>
                      <a:pt x="32833" y="34208"/>
                    </a:cubicBezTo>
                    <a:cubicBezTo>
                      <a:pt x="29638" y="36160"/>
                      <a:pt x="27420" y="36870"/>
                      <a:pt x="25335" y="36870"/>
                    </a:cubicBezTo>
                    <a:cubicBezTo>
                      <a:pt x="20410" y="36870"/>
                      <a:pt x="16417" y="32655"/>
                      <a:pt x="2973" y="30881"/>
                    </a:cubicBezTo>
                    <a:cubicBezTo>
                      <a:pt x="1953" y="30747"/>
                      <a:pt x="977" y="30659"/>
                      <a:pt x="1" y="30570"/>
                    </a:cubicBezTo>
                    <a:lnTo>
                      <a:pt x="1" y="54972"/>
                    </a:lnTo>
                    <a:cubicBezTo>
                      <a:pt x="3240" y="55194"/>
                      <a:pt x="6479" y="55327"/>
                      <a:pt x="9629" y="55327"/>
                    </a:cubicBezTo>
                    <a:cubicBezTo>
                      <a:pt x="17082" y="55327"/>
                      <a:pt x="24181" y="54617"/>
                      <a:pt x="29550" y="53153"/>
                    </a:cubicBezTo>
                    <a:cubicBezTo>
                      <a:pt x="46942" y="48450"/>
                      <a:pt x="46809" y="10693"/>
                      <a:pt x="46454" y="0"/>
                    </a:cubicBezTo>
                    <a:close/>
                  </a:path>
                </a:pathLst>
              </a:custGeom>
              <a:solidFill>
                <a:srgbClr val="C19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3792800" y="4671575"/>
                <a:ext cx="164175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6567" h="4407" extrusionOk="0">
                    <a:moveTo>
                      <a:pt x="6567" y="1"/>
                    </a:moveTo>
                    <a:cubicBezTo>
                      <a:pt x="5369" y="400"/>
                      <a:pt x="2396" y="1332"/>
                      <a:pt x="0" y="1554"/>
                    </a:cubicBezTo>
                    <a:cubicBezTo>
                      <a:pt x="435" y="3775"/>
                      <a:pt x="1434" y="4406"/>
                      <a:pt x="2591" y="4406"/>
                    </a:cubicBezTo>
                    <a:cubicBezTo>
                      <a:pt x="3560" y="4406"/>
                      <a:pt x="4640" y="3963"/>
                      <a:pt x="5591" y="3639"/>
                    </a:cubicBezTo>
                    <a:cubicBezTo>
                      <a:pt x="6123" y="3462"/>
                      <a:pt x="6434" y="2086"/>
                      <a:pt x="6567" y="1"/>
                    </a:cubicBezTo>
                    <a:close/>
                  </a:path>
                </a:pathLst>
              </a:custGeom>
              <a:solidFill>
                <a:srgbClr val="3D2A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3265925" y="1095725"/>
                <a:ext cx="891825" cy="499625"/>
              </a:xfrm>
              <a:custGeom>
                <a:avLst/>
                <a:gdLst/>
                <a:ahLst/>
                <a:cxnLst/>
                <a:rect l="l" t="t" r="r" b="b"/>
                <a:pathLst>
                  <a:path w="35673" h="19985" extrusionOk="0">
                    <a:moveTo>
                      <a:pt x="27224" y="0"/>
                    </a:moveTo>
                    <a:cubicBezTo>
                      <a:pt x="21180" y="0"/>
                      <a:pt x="16363" y="6739"/>
                      <a:pt x="11581" y="8334"/>
                    </a:cubicBezTo>
                    <a:cubicBezTo>
                      <a:pt x="6079" y="10153"/>
                      <a:pt x="1" y="13214"/>
                      <a:pt x="577" y="15033"/>
                    </a:cubicBezTo>
                    <a:cubicBezTo>
                      <a:pt x="1151" y="16753"/>
                      <a:pt x="3802" y="19984"/>
                      <a:pt x="10415" y="19984"/>
                    </a:cubicBezTo>
                    <a:cubicBezTo>
                      <a:pt x="10968" y="19984"/>
                      <a:pt x="11548" y="19962"/>
                      <a:pt x="12157" y="19914"/>
                    </a:cubicBezTo>
                    <a:cubicBezTo>
                      <a:pt x="17482" y="19514"/>
                      <a:pt x="23294" y="19381"/>
                      <a:pt x="26976" y="18804"/>
                    </a:cubicBezTo>
                    <a:cubicBezTo>
                      <a:pt x="28795" y="18494"/>
                      <a:pt x="30038" y="18095"/>
                      <a:pt x="30437" y="17473"/>
                    </a:cubicBezTo>
                    <a:lnTo>
                      <a:pt x="35317" y="10774"/>
                    </a:lnTo>
                    <a:cubicBezTo>
                      <a:pt x="35317" y="10774"/>
                      <a:pt x="35672" y="9354"/>
                      <a:pt x="35495" y="7535"/>
                    </a:cubicBezTo>
                    <a:cubicBezTo>
                      <a:pt x="35229" y="5050"/>
                      <a:pt x="34075" y="1812"/>
                      <a:pt x="29860" y="436"/>
                    </a:cubicBezTo>
                    <a:cubicBezTo>
                      <a:pt x="28955" y="134"/>
                      <a:pt x="28077" y="0"/>
                      <a:pt x="27224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3264825" y="1450075"/>
                <a:ext cx="94600" cy="69200"/>
              </a:xfrm>
              <a:custGeom>
                <a:avLst/>
                <a:gdLst/>
                <a:ahLst/>
                <a:cxnLst/>
                <a:rect l="l" t="t" r="r" b="b"/>
                <a:pathLst>
                  <a:path w="3784" h="2768" extrusionOk="0">
                    <a:moveTo>
                      <a:pt x="2723" y="0"/>
                    </a:moveTo>
                    <a:cubicBezTo>
                      <a:pt x="1877" y="0"/>
                      <a:pt x="673" y="98"/>
                      <a:pt x="444" y="327"/>
                    </a:cubicBezTo>
                    <a:cubicBezTo>
                      <a:pt x="0" y="770"/>
                      <a:pt x="1864" y="2767"/>
                      <a:pt x="1864" y="2767"/>
                    </a:cubicBezTo>
                    <a:cubicBezTo>
                      <a:pt x="1864" y="2767"/>
                      <a:pt x="2707" y="327"/>
                      <a:pt x="3461" y="149"/>
                    </a:cubicBezTo>
                    <a:cubicBezTo>
                      <a:pt x="3783" y="55"/>
                      <a:pt x="3353" y="0"/>
                      <a:pt x="2723" y="0"/>
                    </a:cubicBezTo>
                    <a:close/>
                  </a:path>
                </a:pathLst>
              </a:custGeom>
              <a:solidFill>
                <a:srgbClr val="3D2A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3824950" y="1236400"/>
                <a:ext cx="94325" cy="169725"/>
              </a:xfrm>
              <a:custGeom>
                <a:avLst/>
                <a:gdLst/>
                <a:ahLst/>
                <a:cxnLst/>
                <a:rect l="l" t="t" r="r" b="b"/>
                <a:pathLst>
                  <a:path w="3773" h="6789" extrusionOk="0">
                    <a:moveTo>
                      <a:pt x="1864" y="0"/>
                    </a:moveTo>
                    <a:cubicBezTo>
                      <a:pt x="844" y="0"/>
                      <a:pt x="1" y="1509"/>
                      <a:pt x="1" y="3372"/>
                    </a:cubicBezTo>
                    <a:cubicBezTo>
                      <a:pt x="1" y="5236"/>
                      <a:pt x="844" y="6788"/>
                      <a:pt x="1864" y="6788"/>
                    </a:cubicBezTo>
                    <a:cubicBezTo>
                      <a:pt x="2929" y="6788"/>
                      <a:pt x="3772" y="5236"/>
                      <a:pt x="3772" y="3372"/>
                    </a:cubicBezTo>
                    <a:cubicBezTo>
                      <a:pt x="3772" y="1509"/>
                      <a:pt x="2929" y="0"/>
                      <a:pt x="1864" y="0"/>
                    </a:cubicBezTo>
                    <a:close/>
                  </a:path>
                </a:pathLst>
              </a:custGeom>
              <a:solidFill>
                <a:srgbClr val="C19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3831625" y="1268550"/>
                <a:ext cx="27750" cy="84325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3373" extrusionOk="0">
                    <a:moveTo>
                      <a:pt x="577" y="1"/>
                    </a:moveTo>
                    <a:cubicBezTo>
                      <a:pt x="266" y="1"/>
                      <a:pt x="0" y="755"/>
                      <a:pt x="0" y="1687"/>
                    </a:cubicBezTo>
                    <a:cubicBezTo>
                      <a:pt x="0" y="2619"/>
                      <a:pt x="266" y="3373"/>
                      <a:pt x="577" y="3373"/>
                    </a:cubicBezTo>
                    <a:cubicBezTo>
                      <a:pt x="888" y="3373"/>
                      <a:pt x="1109" y="2619"/>
                      <a:pt x="1109" y="1687"/>
                    </a:cubicBezTo>
                    <a:cubicBezTo>
                      <a:pt x="1109" y="755"/>
                      <a:pt x="888" y="1"/>
                      <a:pt x="577" y="1"/>
                    </a:cubicBezTo>
                    <a:close/>
                  </a:path>
                </a:pathLst>
              </a:custGeom>
              <a:solidFill>
                <a:srgbClr val="3D2A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4045700" y="999025"/>
                <a:ext cx="368275" cy="158650"/>
              </a:xfrm>
              <a:custGeom>
                <a:avLst/>
                <a:gdLst/>
                <a:ahLst/>
                <a:cxnLst/>
                <a:rect l="l" t="t" r="r" b="b"/>
                <a:pathLst>
                  <a:path w="14731" h="6346" extrusionOk="0">
                    <a:moveTo>
                      <a:pt x="11536" y="0"/>
                    </a:moveTo>
                    <a:cubicBezTo>
                      <a:pt x="8386" y="0"/>
                      <a:pt x="3816" y="1465"/>
                      <a:pt x="1997" y="2086"/>
                    </a:cubicBezTo>
                    <a:cubicBezTo>
                      <a:pt x="1553" y="2441"/>
                      <a:pt x="1109" y="2796"/>
                      <a:pt x="799" y="3195"/>
                    </a:cubicBezTo>
                    <a:lnTo>
                      <a:pt x="0" y="4837"/>
                    </a:lnTo>
                    <a:cubicBezTo>
                      <a:pt x="843" y="5280"/>
                      <a:pt x="1509" y="5768"/>
                      <a:pt x="2085" y="6345"/>
                    </a:cubicBezTo>
                    <a:cubicBezTo>
                      <a:pt x="4038" y="6301"/>
                      <a:pt x="6611" y="6123"/>
                      <a:pt x="8386" y="5724"/>
                    </a:cubicBezTo>
                    <a:cubicBezTo>
                      <a:pt x="11580" y="5014"/>
                      <a:pt x="14730" y="1154"/>
                      <a:pt x="14464" y="843"/>
                    </a:cubicBezTo>
                    <a:cubicBezTo>
                      <a:pt x="13887" y="222"/>
                      <a:pt x="12822" y="0"/>
                      <a:pt x="11536" y="0"/>
                    </a:cubicBezTo>
                    <a:close/>
                  </a:path>
                </a:pathLst>
              </a:custGeom>
              <a:solidFill>
                <a:srgbClr val="D6C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4065650" y="1051150"/>
                <a:ext cx="29975" cy="27750"/>
              </a:xfrm>
              <a:custGeom>
                <a:avLst/>
                <a:gdLst/>
                <a:ahLst/>
                <a:cxnLst/>
                <a:rect l="l" t="t" r="r" b="b"/>
                <a:pathLst>
                  <a:path w="1199" h="1110" extrusionOk="0">
                    <a:moveTo>
                      <a:pt x="1199" y="1"/>
                    </a:moveTo>
                    <a:lnTo>
                      <a:pt x="1199" y="1"/>
                    </a:lnTo>
                    <a:cubicBezTo>
                      <a:pt x="666" y="178"/>
                      <a:pt x="356" y="267"/>
                      <a:pt x="356" y="267"/>
                    </a:cubicBezTo>
                    <a:lnTo>
                      <a:pt x="1" y="1110"/>
                    </a:lnTo>
                    <a:cubicBezTo>
                      <a:pt x="311" y="711"/>
                      <a:pt x="755" y="356"/>
                      <a:pt x="1199" y="1"/>
                    </a:cubicBezTo>
                    <a:close/>
                  </a:path>
                </a:pathLst>
              </a:custGeom>
              <a:solidFill>
                <a:srgbClr val="5635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4026825" y="1119925"/>
                <a:ext cx="71025" cy="38850"/>
              </a:xfrm>
              <a:custGeom>
                <a:avLst/>
                <a:gdLst/>
                <a:ahLst/>
                <a:cxnLst/>
                <a:rect l="l" t="t" r="r" b="b"/>
                <a:pathLst>
                  <a:path w="2841" h="1554" extrusionOk="0">
                    <a:moveTo>
                      <a:pt x="755" y="1"/>
                    </a:moveTo>
                    <a:lnTo>
                      <a:pt x="1" y="1553"/>
                    </a:lnTo>
                    <a:lnTo>
                      <a:pt x="223" y="1553"/>
                    </a:lnTo>
                    <a:cubicBezTo>
                      <a:pt x="622" y="1553"/>
                      <a:pt x="1598" y="1553"/>
                      <a:pt x="2840" y="1509"/>
                    </a:cubicBezTo>
                    <a:cubicBezTo>
                      <a:pt x="2264" y="932"/>
                      <a:pt x="1598" y="444"/>
                      <a:pt x="755" y="1"/>
                    </a:cubicBezTo>
                    <a:close/>
                  </a:path>
                </a:pathLst>
              </a:custGeom>
              <a:solidFill>
                <a:srgbClr val="C19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4053450" y="1034525"/>
                <a:ext cx="342775" cy="147200"/>
              </a:xfrm>
              <a:custGeom>
                <a:avLst/>
                <a:gdLst/>
                <a:ahLst/>
                <a:cxnLst/>
                <a:rect l="l" t="t" r="r" b="b"/>
                <a:pathLst>
                  <a:path w="13711" h="5888" extrusionOk="0">
                    <a:moveTo>
                      <a:pt x="13710" y="0"/>
                    </a:moveTo>
                    <a:lnTo>
                      <a:pt x="13710" y="0"/>
                    </a:lnTo>
                    <a:cubicBezTo>
                      <a:pt x="11270" y="1731"/>
                      <a:pt x="45" y="3905"/>
                      <a:pt x="1" y="4126"/>
                    </a:cubicBezTo>
                    <a:lnTo>
                      <a:pt x="578" y="4614"/>
                    </a:lnTo>
                    <a:cubicBezTo>
                      <a:pt x="578" y="4614"/>
                      <a:pt x="3913" y="5888"/>
                      <a:pt x="6707" y="5888"/>
                    </a:cubicBezTo>
                    <a:cubicBezTo>
                      <a:pt x="7601" y="5888"/>
                      <a:pt x="8440" y="5757"/>
                      <a:pt x="9096" y="5413"/>
                    </a:cubicBezTo>
                    <a:cubicBezTo>
                      <a:pt x="11802" y="3993"/>
                      <a:pt x="13710" y="1"/>
                      <a:pt x="13710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3370200" y="2577425"/>
                <a:ext cx="5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844" extrusionOk="0">
                    <a:moveTo>
                      <a:pt x="1065" y="0"/>
                    </a:moveTo>
                    <a:cubicBezTo>
                      <a:pt x="488" y="0"/>
                      <a:pt x="0" y="178"/>
                      <a:pt x="0" y="399"/>
                    </a:cubicBezTo>
                    <a:cubicBezTo>
                      <a:pt x="0" y="621"/>
                      <a:pt x="488" y="843"/>
                      <a:pt x="1065" y="843"/>
                    </a:cubicBezTo>
                    <a:cubicBezTo>
                      <a:pt x="1642" y="843"/>
                      <a:pt x="2130" y="621"/>
                      <a:pt x="2130" y="399"/>
                    </a:cubicBezTo>
                    <a:cubicBezTo>
                      <a:pt x="2130" y="178"/>
                      <a:pt x="1642" y="0"/>
                      <a:pt x="1065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3107325" y="2460950"/>
                <a:ext cx="52150" cy="100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400" extrusionOk="0">
                    <a:moveTo>
                      <a:pt x="1021" y="0"/>
                    </a:moveTo>
                    <a:cubicBezTo>
                      <a:pt x="444" y="0"/>
                      <a:pt x="0" y="89"/>
                      <a:pt x="0" y="222"/>
                    </a:cubicBezTo>
                    <a:cubicBezTo>
                      <a:pt x="0" y="311"/>
                      <a:pt x="444" y="400"/>
                      <a:pt x="1021" y="400"/>
                    </a:cubicBezTo>
                    <a:cubicBezTo>
                      <a:pt x="1642" y="400"/>
                      <a:pt x="2085" y="311"/>
                      <a:pt x="2085" y="222"/>
                    </a:cubicBezTo>
                    <a:cubicBezTo>
                      <a:pt x="2085" y="89"/>
                      <a:pt x="1642" y="0"/>
                      <a:pt x="1021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2864400" y="2365550"/>
                <a:ext cx="63250" cy="11125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445" extrusionOk="0">
                    <a:moveTo>
                      <a:pt x="1243" y="1"/>
                    </a:moveTo>
                    <a:cubicBezTo>
                      <a:pt x="577" y="1"/>
                      <a:pt x="1" y="90"/>
                      <a:pt x="1" y="223"/>
                    </a:cubicBezTo>
                    <a:cubicBezTo>
                      <a:pt x="1" y="356"/>
                      <a:pt x="577" y="444"/>
                      <a:pt x="1243" y="444"/>
                    </a:cubicBezTo>
                    <a:cubicBezTo>
                      <a:pt x="1953" y="444"/>
                      <a:pt x="2529" y="356"/>
                      <a:pt x="2529" y="223"/>
                    </a:cubicBezTo>
                    <a:cubicBezTo>
                      <a:pt x="2529" y="90"/>
                      <a:pt x="1953" y="1"/>
                      <a:pt x="1243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2864400" y="2503100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43" y="0"/>
                    </a:moveTo>
                    <a:cubicBezTo>
                      <a:pt x="577" y="0"/>
                      <a:pt x="1" y="178"/>
                      <a:pt x="1" y="400"/>
                    </a:cubicBezTo>
                    <a:cubicBezTo>
                      <a:pt x="1" y="666"/>
                      <a:pt x="577" y="843"/>
                      <a:pt x="1243" y="843"/>
                    </a:cubicBezTo>
                    <a:cubicBezTo>
                      <a:pt x="1953" y="843"/>
                      <a:pt x="2529" y="666"/>
                      <a:pt x="2529" y="400"/>
                    </a:cubicBezTo>
                    <a:cubicBezTo>
                      <a:pt x="2529" y="178"/>
                      <a:pt x="1953" y="0"/>
                      <a:pt x="1243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2990850" y="2598500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43" y="0"/>
                    </a:moveTo>
                    <a:cubicBezTo>
                      <a:pt x="577" y="0"/>
                      <a:pt x="0" y="178"/>
                      <a:pt x="0" y="399"/>
                    </a:cubicBezTo>
                    <a:cubicBezTo>
                      <a:pt x="0" y="621"/>
                      <a:pt x="577" y="843"/>
                      <a:pt x="1243" y="843"/>
                    </a:cubicBezTo>
                    <a:cubicBezTo>
                      <a:pt x="1953" y="843"/>
                      <a:pt x="2529" y="621"/>
                      <a:pt x="2529" y="399"/>
                    </a:cubicBezTo>
                    <a:cubicBezTo>
                      <a:pt x="2529" y="178"/>
                      <a:pt x="1953" y="0"/>
                      <a:pt x="1243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2832225" y="2590725"/>
                <a:ext cx="111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622" extrusionOk="0">
                    <a:moveTo>
                      <a:pt x="1" y="1"/>
                    </a:moveTo>
                    <a:lnTo>
                      <a:pt x="1" y="622"/>
                    </a:lnTo>
                    <a:cubicBezTo>
                      <a:pt x="267" y="533"/>
                      <a:pt x="445" y="400"/>
                      <a:pt x="445" y="311"/>
                    </a:cubicBezTo>
                    <a:cubicBezTo>
                      <a:pt x="445" y="178"/>
                      <a:pt x="267" y="45"/>
                      <a:pt x="1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3191600" y="2545250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43" y="0"/>
                    </a:moveTo>
                    <a:cubicBezTo>
                      <a:pt x="578" y="0"/>
                      <a:pt x="1" y="178"/>
                      <a:pt x="1" y="444"/>
                    </a:cubicBezTo>
                    <a:cubicBezTo>
                      <a:pt x="1" y="666"/>
                      <a:pt x="578" y="843"/>
                      <a:pt x="1243" y="843"/>
                    </a:cubicBezTo>
                    <a:cubicBezTo>
                      <a:pt x="1953" y="843"/>
                      <a:pt x="2530" y="666"/>
                      <a:pt x="2530" y="444"/>
                    </a:cubicBezTo>
                    <a:cubicBezTo>
                      <a:pt x="2530" y="178"/>
                      <a:pt x="1953" y="0"/>
                      <a:pt x="1243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3275900" y="2492000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43" y="1"/>
                    </a:moveTo>
                    <a:cubicBezTo>
                      <a:pt x="578" y="1"/>
                      <a:pt x="1" y="223"/>
                      <a:pt x="1" y="444"/>
                    </a:cubicBezTo>
                    <a:cubicBezTo>
                      <a:pt x="1" y="666"/>
                      <a:pt x="578" y="844"/>
                      <a:pt x="1243" y="844"/>
                    </a:cubicBezTo>
                    <a:cubicBezTo>
                      <a:pt x="1953" y="844"/>
                      <a:pt x="2530" y="666"/>
                      <a:pt x="2530" y="444"/>
                    </a:cubicBezTo>
                    <a:cubicBezTo>
                      <a:pt x="2530" y="223"/>
                      <a:pt x="1953" y="1"/>
                      <a:pt x="1243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3370200" y="2661725"/>
                <a:ext cx="643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844" extrusionOk="0">
                    <a:moveTo>
                      <a:pt x="1287" y="0"/>
                    </a:moveTo>
                    <a:cubicBezTo>
                      <a:pt x="577" y="0"/>
                      <a:pt x="0" y="178"/>
                      <a:pt x="0" y="399"/>
                    </a:cubicBezTo>
                    <a:cubicBezTo>
                      <a:pt x="0" y="621"/>
                      <a:pt x="577" y="843"/>
                      <a:pt x="1287" y="843"/>
                    </a:cubicBezTo>
                    <a:cubicBezTo>
                      <a:pt x="1997" y="843"/>
                      <a:pt x="2574" y="621"/>
                      <a:pt x="2574" y="399"/>
                    </a:cubicBezTo>
                    <a:cubicBezTo>
                      <a:pt x="2574" y="178"/>
                      <a:pt x="1997" y="0"/>
                      <a:pt x="1287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3086250" y="2545250"/>
                <a:ext cx="52150" cy="322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288" extrusionOk="0">
                    <a:moveTo>
                      <a:pt x="1021" y="0"/>
                    </a:moveTo>
                    <a:cubicBezTo>
                      <a:pt x="444" y="0"/>
                      <a:pt x="0" y="267"/>
                      <a:pt x="0" y="622"/>
                    </a:cubicBezTo>
                    <a:cubicBezTo>
                      <a:pt x="0" y="977"/>
                      <a:pt x="444" y="1287"/>
                      <a:pt x="1021" y="1287"/>
                    </a:cubicBezTo>
                    <a:cubicBezTo>
                      <a:pt x="1642" y="1287"/>
                      <a:pt x="2085" y="977"/>
                      <a:pt x="2085" y="622"/>
                    </a:cubicBezTo>
                    <a:cubicBezTo>
                      <a:pt x="2085" y="267"/>
                      <a:pt x="1642" y="0"/>
                      <a:pt x="1021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2990850" y="2407700"/>
                <a:ext cx="53275" cy="11125"/>
              </a:xfrm>
              <a:custGeom>
                <a:avLst/>
                <a:gdLst/>
                <a:ahLst/>
                <a:cxnLst/>
                <a:rect l="l" t="t" r="r" b="b"/>
                <a:pathLst>
                  <a:path w="2131" h="445" extrusionOk="0">
                    <a:moveTo>
                      <a:pt x="1065" y="1"/>
                    </a:moveTo>
                    <a:cubicBezTo>
                      <a:pt x="488" y="1"/>
                      <a:pt x="0" y="90"/>
                      <a:pt x="0" y="223"/>
                    </a:cubicBezTo>
                    <a:cubicBezTo>
                      <a:pt x="0" y="356"/>
                      <a:pt x="488" y="444"/>
                      <a:pt x="1065" y="444"/>
                    </a:cubicBezTo>
                    <a:cubicBezTo>
                      <a:pt x="1642" y="444"/>
                      <a:pt x="2130" y="356"/>
                      <a:pt x="2130" y="223"/>
                    </a:cubicBezTo>
                    <a:cubicBezTo>
                      <a:pt x="2130" y="90"/>
                      <a:pt x="1642" y="1"/>
                      <a:pt x="1065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3159450" y="2661725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87" y="0"/>
                    </a:moveTo>
                    <a:cubicBezTo>
                      <a:pt x="577" y="0"/>
                      <a:pt x="0" y="178"/>
                      <a:pt x="0" y="399"/>
                    </a:cubicBezTo>
                    <a:cubicBezTo>
                      <a:pt x="0" y="621"/>
                      <a:pt x="577" y="843"/>
                      <a:pt x="1287" y="843"/>
                    </a:cubicBezTo>
                    <a:cubicBezTo>
                      <a:pt x="1953" y="843"/>
                      <a:pt x="2529" y="621"/>
                      <a:pt x="2529" y="399"/>
                    </a:cubicBezTo>
                    <a:cubicBezTo>
                      <a:pt x="2529" y="178"/>
                      <a:pt x="1953" y="0"/>
                      <a:pt x="1287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3497750" y="2524175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43" y="0"/>
                    </a:moveTo>
                    <a:cubicBezTo>
                      <a:pt x="533" y="0"/>
                      <a:pt x="0" y="178"/>
                      <a:pt x="0" y="400"/>
                    </a:cubicBezTo>
                    <a:cubicBezTo>
                      <a:pt x="0" y="666"/>
                      <a:pt x="533" y="843"/>
                      <a:pt x="1243" y="843"/>
                    </a:cubicBezTo>
                    <a:cubicBezTo>
                      <a:pt x="1953" y="843"/>
                      <a:pt x="2529" y="666"/>
                      <a:pt x="2529" y="400"/>
                    </a:cubicBezTo>
                    <a:cubicBezTo>
                      <a:pt x="2529" y="178"/>
                      <a:pt x="1953" y="0"/>
                      <a:pt x="1243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2832225" y="2376650"/>
                <a:ext cx="322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1" extrusionOk="0">
                    <a:moveTo>
                      <a:pt x="1" y="0"/>
                    </a:moveTo>
                    <a:lnTo>
                      <a:pt x="666" y="0"/>
                    </a:lnTo>
                    <a:lnTo>
                      <a:pt x="1288" y="0"/>
                    </a:lnTo>
                    <a:lnTo>
                      <a:pt x="666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8" name="Google Shape;88;p2"/>
            <p:cNvGrpSpPr/>
            <p:nvPr/>
          </p:nvGrpSpPr>
          <p:grpSpPr>
            <a:xfrm>
              <a:off x="11" y="3810810"/>
              <a:ext cx="1366979" cy="1084760"/>
              <a:chOff x="8757948" y="1920174"/>
              <a:chExt cx="1090443" cy="865316"/>
            </a:xfrm>
          </p:grpSpPr>
          <p:sp>
            <p:nvSpPr>
              <p:cNvPr id="89" name="Google Shape;89;p2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1" name="Google Shape;111;p2"/>
            <p:cNvGrpSpPr/>
            <p:nvPr/>
          </p:nvGrpSpPr>
          <p:grpSpPr>
            <a:xfrm>
              <a:off x="1049916" y="4217443"/>
              <a:ext cx="545279" cy="773107"/>
              <a:chOff x="80379" y="4370393"/>
              <a:chExt cx="545279" cy="773107"/>
            </a:xfrm>
          </p:grpSpPr>
          <p:sp>
            <p:nvSpPr>
              <p:cNvPr id="112" name="Google Shape;112;p2"/>
              <p:cNvSpPr/>
              <p:nvPr/>
            </p:nvSpPr>
            <p:spPr>
              <a:xfrm flipH="1">
                <a:off x="367865" y="4592741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 flipH="1">
                <a:off x="352628" y="4370393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 flipH="1">
                <a:off x="80379" y="4483438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 flipH="1">
                <a:off x="182204" y="4465283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 flipH="1">
                <a:off x="134430" y="4587422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 flipH="1">
                <a:off x="329221" y="4669374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18" name="Google Shape;118;p2"/>
          <p:cNvGrpSpPr/>
          <p:nvPr/>
        </p:nvGrpSpPr>
        <p:grpSpPr>
          <a:xfrm flipH="1">
            <a:off x="9803873" y="1394787"/>
            <a:ext cx="2388116" cy="4583828"/>
            <a:chOff x="-7446" y="1038262"/>
            <a:chExt cx="1791087" cy="3437871"/>
          </a:xfrm>
        </p:grpSpPr>
        <p:grpSp>
          <p:nvGrpSpPr>
            <p:cNvPr id="119" name="Google Shape;119;p2"/>
            <p:cNvGrpSpPr/>
            <p:nvPr/>
          </p:nvGrpSpPr>
          <p:grpSpPr>
            <a:xfrm>
              <a:off x="-7446" y="1038262"/>
              <a:ext cx="1791087" cy="3437871"/>
              <a:chOff x="-7446" y="1038262"/>
              <a:chExt cx="1791087" cy="3437871"/>
            </a:xfrm>
          </p:grpSpPr>
          <p:grpSp>
            <p:nvGrpSpPr>
              <p:cNvPr id="120" name="Google Shape;120;p2"/>
              <p:cNvGrpSpPr/>
              <p:nvPr/>
            </p:nvGrpSpPr>
            <p:grpSpPr>
              <a:xfrm>
                <a:off x="430655" y="2477284"/>
                <a:ext cx="151241" cy="137891"/>
                <a:chOff x="1474943" y="3859420"/>
                <a:chExt cx="118956" cy="108456"/>
              </a:xfrm>
            </p:grpSpPr>
            <p:sp>
              <p:nvSpPr>
                <p:cNvPr id="121" name="Google Shape;121;p2"/>
                <p:cNvSpPr/>
                <p:nvPr/>
              </p:nvSpPr>
              <p:spPr>
                <a:xfrm>
                  <a:off x="1474943" y="3931517"/>
                  <a:ext cx="46859" cy="36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" h="1347" extrusionOk="0">
                      <a:moveTo>
                        <a:pt x="868" y="0"/>
                      </a:moveTo>
                      <a:cubicBezTo>
                        <a:pt x="1" y="0"/>
                        <a:pt x="1" y="1347"/>
                        <a:pt x="868" y="1347"/>
                      </a:cubicBezTo>
                      <a:cubicBezTo>
                        <a:pt x="1736" y="1347"/>
                        <a:pt x="1736" y="0"/>
                        <a:pt x="86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" name="Google Shape;122;p2"/>
                <p:cNvSpPr/>
                <p:nvPr/>
              </p:nvSpPr>
              <p:spPr>
                <a:xfrm>
                  <a:off x="1511302" y="3859420"/>
                  <a:ext cx="46238" cy="357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3" h="1325" extrusionOk="0">
                      <a:moveTo>
                        <a:pt x="868" y="1"/>
                      </a:moveTo>
                      <a:cubicBezTo>
                        <a:pt x="0" y="1"/>
                        <a:pt x="0" y="1324"/>
                        <a:pt x="868" y="1324"/>
                      </a:cubicBezTo>
                      <a:cubicBezTo>
                        <a:pt x="1712" y="1324"/>
                        <a:pt x="1712" y="1"/>
                        <a:pt x="86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" name="Google Shape;123;p2"/>
                <p:cNvSpPr/>
                <p:nvPr/>
              </p:nvSpPr>
              <p:spPr>
                <a:xfrm>
                  <a:off x="1547040" y="3931517"/>
                  <a:ext cx="46859" cy="36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" h="1347" extrusionOk="0">
                      <a:moveTo>
                        <a:pt x="868" y="0"/>
                      </a:moveTo>
                      <a:cubicBezTo>
                        <a:pt x="0" y="0"/>
                        <a:pt x="0" y="1347"/>
                        <a:pt x="868" y="1347"/>
                      </a:cubicBezTo>
                      <a:cubicBezTo>
                        <a:pt x="1735" y="1347"/>
                        <a:pt x="1735" y="0"/>
                        <a:pt x="86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24" name="Google Shape;124;p2"/>
              <p:cNvSpPr/>
              <p:nvPr/>
            </p:nvSpPr>
            <p:spPr>
              <a:xfrm>
                <a:off x="317289" y="1839356"/>
                <a:ext cx="72718" cy="56711"/>
              </a:xfrm>
              <a:custGeom>
                <a:avLst/>
                <a:gdLst/>
                <a:ahLst/>
                <a:cxnLst/>
                <a:rect l="l" t="t" r="r" b="b"/>
                <a:pathLst>
                  <a:path w="2694" h="2101" extrusionOk="0">
                    <a:moveTo>
                      <a:pt x="1347" y="1"/>
                    </a:moveTo>
                    <a:cubicBezTo>
                      <a:pt x="0" y="1"/>
                      <a:pt x="0" y="2100"/>
                      <a:pt x="1347" y="2100"/>
                    </a:cubicBezTo>
                    <a:cubicBezTo>
                      <a:pt x="2693" y="2100"/>
                      <a:pt x="2693" y="1"/>
                      <a:pt x="13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373352" y="1727229"/>
                <a:ext cx="72718" cy="56090"/>
              </a:xfrm>
              <a:custGeom>
                <a:avLst/>
                <a:gdLst/>
                <a:ahLst/>
                <a:cxnLst/>
                <a:rect l="l" t="t" r="r" b="b"/>
                <a:pathLst>
                  <a:path w="2694" h="2078" extrusionOk="0">
                    <a:moveTo>
                      <a:pt x="1347" y="0"/>
                    </a:moveTo>
                    <a:cubicBezTo>
                      <a:pt x="0" y="0"/>
                      <a:pt x="0" y="2077"/>
                      <a:pt x="1347" y="2077"/>
                    </a:cubicBezTo>
                    <a:cubicBezTo>
                      <a:pt x="2694" y="2077"/>
                      <a:pt x="2694" y="0"/>
                      <a:pt x="13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430036" y="1839356"/>
                <a:ext cx="72097" cy="56711"/>
              </a:xfrm>
              <a:custGeom>
                <a:avLst/>
                <a:gdLst/>
                <a:ahLst/>
                <a:cxnLst/>
                <a:rect l="l" t="t" r="r" b="b"/>
                <a:pathLst>
                  <a:path w="2671" h="2101" extrusionOk="0">
                    <a:moveTo>
                      <a:pt x="1347" y="1"/>
                    </a:moveTo>
                    <a:cubicBezTo>
                      <a:pt x="0" y="1"/>
                      <a:pt x="0" y="2100"/>
                      <a:pt x="1347" y="2100"/>
                    </a:cubicBezTo>
                    <a:cubicBezTo>
                      <a:pt x="2671" y="2100"/>
                      <a:pt x="2671" y="1"/>
                      <a:pt x="13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2" y="2573175"/>
                <a:ext cx="842632" cy="1674385"/>
              </a:xfrm>
              <a:custGeom>
                <a:avLst/>
                <a:gdLst/>
                <a:ahLst/>
                <a:cxnLst/>
                <a:rect l="l" t="t" r="r" b="b"/>
                <a:pathLst>
                  <a:path w="24554" h="48791" extrusionOk="0">
                    <a:moveTo>
                      <a:pt x="2805" y="1"/>
                    </a:moveTo>
                    <a:cubicBezTo>
                      <a:pt x="2747" y="1"/>
                      <a:pt x="2687" y="5"/>
                      <a:pt x="2625" y="13"/>
                    </a:cubicBezTo>
                    <a:cubicBezTo>
                      <a:pt x="1666" y="13"/>
                      <a:pt x="753" y="835"/>
                      <a:pt x="0" y="1862"/>
                    </a:cubicBezTo>
                    <a:lnTo>
                      <a:pt x="0" y="48791"/>
                    </a:lnTo>
                    <a:lnTo>
                      <a:pt x="12782" y="48791"/>
                    </a:lnTo>
                    <a:cubicBezTo>
                      <a:pt x="12782" y="45869"/>
                      <a:pt x="13284" y="42947"/>
                      <a:pt x="13946" y="40048"/>
                    </a:cubicBezTo>
                    <a:cubicBezTo>
                      <a:pt x="15430" y="31694"/>
                      <a:pt x="20246" y="25212"/>
                      <a:pt x="23396" y="17246"/>
                    </a:cubicBezTo>
                    <a:cubicBezTo>
                      <a:pt x="24554" y="14254"/>
                      <a:pt x="24111" y="13203"/>
                      <a:pt x="22987" y="13203"/>
                    </a:cubicBezTo>
                    <a:cubicBezTo>
                      <a:pt x="21606" y="13203"/>
                      <a:pt x="19197" y="14788"/>
                      <a:pt x="17461" y="16310"/>
                    </a:cubicBezTo>
                    <a:cubicBezTo>
                      <a:pt x="12463" y="20579"/>
                      <a:pt x="10614" y="26148"/>
                      <a:pt x="6893" y="31329"/>
                    </a:cubicBezTo>
                    <a:cubicBezTo>
                      <a:pt x="7829" y="27244"/>
                      <a:pt x="9495" y="23181"/>
                      <a:pt x="11162" y="19278"/>
                    </a:cubicBezTo>
                    <a:cubicBezTo>
                      <a:pt x="12828" y="15762"/>
                      <a:pt x="20246" y="6861"/>
                      <a:pt x="16526" y="3893"/>
                    </a:cubicBezTo>
                    <a:cubicBezTo>
                      <a:pt x="16142" y="3613"/>
                      <a:pt x="15743" y="3483"/>
                      <a:pt x="15332" y="3483"/>
                    </a:cubicBezTo>
                    <a:cubicBezTo>
                      <a:pt x="10589" y="3483"/>
                      <a:pt x="4289" y="20912"/>
                      <a:pt x="1895" y="26878"/>
                    </a:cubicBezTo>
                    <a:cubicBezTo>
                      <a:pt x="1529" y="21126"/>
                      <a:pt x="3196" y="15032"/>
                      <a:pt x="3743" y="9280"/>
                    </a:cubicBezTo>
                    <a:cubicBezTo>
                      <a:pt x="3922" y="7651"/>
                      <a:pt x="5344" y="1"/>
                      <a:pt x="28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2" y="3093384"/>
                <a:ext cx="84936" cy="437377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12745" extrusionOk="0">
                    <a:moveTo>
                      <a:pt x="2048" y="1"/>
                    </a:moveTo>
                    <a:cubicBezTo>
                      <a:pt x="1911" y="1"/>
                      <a:pt x="1780" y="78"/>
                      <a:pt x="1735" y="259"/>
                    </a:cubicBezTo>
                    <a:cubicBezTo>
                      <a:pt x="1096" y="3043"/>
                      <a:pt x="525" y="5874"/>
                      <a:pt x="0" y="8704"/>
                    </a:cubicBezTo>
                    <a:lnTo>
                      <a:pt x="0" y="12744"/>
                    </a:lnTo>
                    <a:cubicBezTo>
                      <a:pt x="662" y="8613"/>
                      <a:pt x="1461" y="4504"/>
                      <a:pt x="2419" y="441"/>
                    </a:cubicBezTo>
                    <a:cubicBezTo>
                      <a:pt x="2475" y="179"/>
                      <a:pt x="2255" y="1"/>
                      <a:pt x="2048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2" y="3354334"/>
                <a:ext cx="575882" cy="1097714"/>
              </a:xfrm>
              <a:custGeom>
                <a:avLst/>
                <a:gdLst/>
                <a:ahLst/>
                <a:cxnLst/>
                <a:rect l="l" t="t" r="r" b="b"/>
                <a:pathLst>
                  <a:path w="16781" h="31987" extrusionOk="0">
                    <a:moveTo>
                      <a:pt x="885" y="1"/>
                    </a:moveTo>
                    <a:cubicBezTo>
                      <a:pt x="571" y="1"/>
                      <a:pt x="276" y="141"/>
                      <a:pt x="0" y="374"/>
                    </a:cubicBezTo>
                    <a:lnTo>
                      <a:pt x="0" y="31987"/>
                    </a:lnTo>
                    <a:lnTo>
                      <a:pt x="9062" y="31987"/>
                    </a:lnTo>
                    <a:cubicBezTo>
                      <a:pt x="9176" y="30434"/>
                      <a:pt x="9495" y="28859"/>
                      <a:pt x="9861" y="27307"/>
                    </a:cubicBezTo>
                    <a:cubicBezTo>
                      <a:pt x="10979" y="21647"/>
                      <a:pt x="13353" y="17059"/>
                      <a:pt x="15704" y="11649"/>
                    </a:cubicBezTo>
                    <a:cubicBezTo>
                      <a:pt x="16780" y="9112"/>
                      <a:pt x="16238" y="8050"/>
                      <a:pt x="15180" y="8050"/>
                    </a:cubicBezTo>
                    <a:cubicBezTo>
                      <a:pt x="14353" y="8050"/>
                      <a:pt x="13211" y="8699"/>
                      <a:pt x="12280" y="9800"/>
                    </a:cubicBezTo>
                    <a:cubicBezTo>
                      <a:pt x="9221" y="13384"/>
                      <a:pt x="7395" y="17881"/>
                      <a:pt x="4634" y="21396"/>
                    </a:cubicBezTo>
                    <a:cubicBezTo>
                      <a:pt x="5318" y="18634"/>
                      <a:pt x="6551" y="15872"/>
                      <a:pt x="7806" y="13224"/>
                    </a:cubicBezTo>
                    <a:cubicBezTo>
                      <a:pt x="9039" y="10850"/>
                      <a:pt x="12919" y="2747"/>
                      <a:pt x="11070" y="1560"/>
                    </a:cubicBezTo>
                    <a:cubicBezTo>
                      <a:pt x="10805" y="1383"/>
                      <a:pt x="10534" y="1300"/>
                      <a:pt x="10258" y="1300"/>
                    </a:cubicBezTo>
                    <a:cubicBezTo>
                      <a:pt x="6812" y="1300"/>
                      <a:pt x="2687" y="14304"/>
                      <a:pt x="890" y="18383"/>
                    </a:cubicBezTo>
                    <a:cubicBezTo>
                      <a:pt x="616" y="14480"/>
                      <a:pt x="1872" y="10348"/>
                      <a:pt x="2283" y="6445"/>
                    </a:cubicBezTo>
                    <a:cubicBezTo>
                      <a:pt x="2419" y="5304"/>
                      <a:pt x="3287" y="1150"/>
                      <a:pt x="1438" y="145"/>
                    </a:cubicBezTo>
                    <a:cubicBezTo>
                      <a:pt x="1248" y="46"/>
                      <a:pt x="1063" y="1"/>
                      <a:pt x="885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78316" y="1465016"/>
                <a:ext cx="1265458" cy="1080212"/>
              </a:xfrm>
              <a:custGeom>
                <a:avLst/>
                <a:gdLst/>
                <a:ahLst/>
                <a:cxnLst/>
                <a:rect l="l" t="t" r="r" b="b"/>
                <a:pathLst>
                  <a:path w="36875" h="31477" extrusionOk="0">
                    <a:moveTo>
                      <a:pt x="31851" y="0"/>
                    </a:moveTo>
                    <a:cubicBezTo>
                      <a:pt x="31796" y="0"/>
                      <a:pt x="31740" y="1"/>
                      <a:pt x="31682" y="3"/>
                    </a:cubicBezTo>
                    <a:cubicBezTo>
                      <a:pt x="27414" y="208"/>
                      <a:pt x="22598" y="5572"/>
                      <a:pt x="18900" y="8357"/>
                    </a:cubicBezTo>
                    <a:cubicBezTo>
                      <a:pt x="18749" y="6204"/>
                      <a:pt x="20363" y="255"/>
                      <a:pt x="18301" y="255"/>
                    </a:cubicBezTo>
                    <a:cubicBezTo>
                      <a:pt x="17871" y="255"/>
                      <a:pt x="17281" y="514"/>
                      <a:pt x="16480" y="1121"/>
                    </a:cubicBezTo>
                    <a:cubicBezTo>
                      <a:pt x="13513" y="3358"/>
                      <a:pt x="12783" y="10023"/>
                      <a:pt x="9998" y="12055"/>
                    </a:cubicBezTo>
                    <a:cubicBezTo>
                      <a:pt x="9998" y="10936"/>
                      <a:pt x="10546" y="6120"/>
                      <a:pt x="9268" y="5572"/>
                    </a:cubicBezTo>
                    <a:cubicBezTo>
                      <a:pt x="9087" y="5482"/>
                      <a:pt x="8908" y="5440"/>
                      <a:pt x="8730" y="5440"/>
                    </a:cubicBezTo>
                    <a:cubicBezTo>
                      <a:pt x="6713" y="5440"/>
                      <a:pt x="4970" y="10874"/>
                      <a:pt x="4634" y="12237"/>
                    </a:cubicBezTo>
                    <a:cubicBezTo>
                      <a:pt x="3150" y="17053"/>
                      <a:pt x="1667" y="25590"/>
                      <a:pt x="1" y="31319"/>
                    </a:cubicBezTo>
                    <a:cubicBezTo>
                      <a:pt x="1667" y="31045"/>
                      <a:pt x="3613" y="30954"/>
                      <a:pt x="5581" y="30954"/>
                    </a:cubicBezTo>
                    <a:cubicBezTo>
                      <a:pt x="7550" y="30954"/>
                      <a:pt x="9542" y="31045"/>
                      <a:pt x="11299" y="31137"/>
                    </a:cubicBezTo>
                    <a:cubicBezTo>
                      <a:pt x="12365" y="31242"/>
                      <a:pt x="14609" y="31476"/>
                      <a:pt x="16636" y="31476"/>
                    </a:cubicBezTo>
                    <a:cubicBezTo>
                      <a:pt x="18124" y="31476"/>
                      <a:pt x="19496" y="31350"/>
                      <a:pt x="20201" y="30954"/>
                    </a:cubicBezTo>
                    <a:cubicBezTo>
                      <a:pt x="23533" y="28923"/>
                      <a:pt x="18717" y="27256"/>
                      <a:pt x="17599" y="25407"/>
                    </a:cubicBezTo>
                    <a:cubicBezTo>
                      <a:pt x="21867" y="24837"/>
                      <a:pt x="24264" y="24654"/>
                      <a:pt x="27414" y="23353"/>
                    </a:cubicBezTo>
                    <a:cubicBezTo>
                      <a:pt x="34284" y="20957"/>
                      <a:pt x="24629" y="19473"/>
                      <a:pt x="21867" y="18354"/>
                    </a:cubicBezTo>
                    <a:cubicBezTo>
                      <a:pt x="26318" y="16688"/>
                      <a:pt x="32618" y="15387"/>
                      <a:pt x="34079" y="11872"/>
                    </a:cubicBezTo>
                    <a:cubicBezTo>
                      <a:pt x="34881" y="10206"/>
                      <a:pt x="33985" y="9698"/>
                      <a:pt x="32474" y="9698"/>
                    </a:cubicBezTo>
                    <a:cubicBezTo>
                      <a:pt x="30115" y="9698"/>
                      <a:pt x="26255" y="10936"/>
                      <a:pt x="25017" y="10936"/>
                    </a:cubicBezTo>
                    <a:cubicBezTo>
                      <a:pt x="29036" y="8204"/>
                      <a:pt x="36875" y="0"/>
                      <a:pt x="31851" y="0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48734" y="1606065"/>
                <a:ext cx="1031412" cy="952276"/>
              </a:xfrm>
              <a:custGeom>
                <a:avLst/>
                <a:gdLst/>
                <a:ahLst/>
                <a:cxnLst/>
                <a:rect l="l" t="t" r="r" b="b"/>
                <a:pathLst>
                  <a:path w="30055" h="27749" extrusionOk="0">
                    <a:moveTo>
                      <a:pt x="29567" y="1"/>
                    </a:moveTo>
                    <a:cubicBezTo>
                      <a:pt x="29486" y="1"/>
                      <a:pt x="29401" y="35"/>
                      <a:pt x="29326" y="116"/>
                    </a:cubicBezTo>
                    <a:cubicBezTo>
                      <a:pt x="20310" y="9839"/>
                      <a:pt x="9627" y="17805"/>
                      <a:pt x="246" y="27164"/>
                    </a:cubicBezTo>
                    <a:cubicBezTo>
                      <a:pt x="1" y="27409"/>
                      <a:pt x="226" y="27748"/>
                      <a:pt x="489" y="27748"/>
                    </a:cubicBezTo>
                    <a:cubicBezTo>
                      <a:pt x="568" y="27748"/>
                      <a:pt x="651" y="27717"/>
                      <a:pt x="726" y="27643"/>
                    </a:cubicBezTo>
                    <a:cubicBezTo>
                      <a:pt x="10107" y="18307"/>
                      <a:pt x="20812" y="10319"/>
                      <a:pt x="29828" y="595"/>
                    </a:cubicBezTo>
                    <a:cubicBezTo>
                      <a:pt x="30054" y="351"/>
                      <a:pt x="29829" y="1"/>
                      <a:pt x="2956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596110" y="2042421"/>
                <a:ext cx="18806" cy="17262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03" extrusionOk="0">
                    <a:moveTo>
                      <a:pt x="548" y="0"/>
                    </a:moveTo>
                    <a:lnTo>
                      <a:pt x="548" y="0"/>
                    </a:lnTo>
                    <a:cubicBezTo>
                      <a:pt x="365" y="23"/>
                      <a:pt x="183" y="69"/>
                      <a:pt x="0" y="91"/>
                    </a:cubicBezTo>
                    <a:cubicBezTo>
                      <a:pt x="160" y="228"/>
                      <a:pt x="297" y="365"/>
                      <a:pt x="434" y="502"/>
                    </a:cubicBezTo>
                    <a:cubicBezTo>
                      <a:pt x="479" y="343"/>
                      <a:pt x="502" y="160"/>
                      <a:pt x="54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586158" y="1651056"/>
                <a:ext cx="494241" cy="417472"/>
              </a:xfrm>
              <a:custGeom>
                <a:avLst/>
                <a:gdLst/>
                <a:ahLst/>
                <a:cxnLst/>
                <a:rect l="l" t="t" r="r" b="b"/>
                <a:pathLst>
                  <a:path w="14402" h="12165" extrusionOk="0">
                    <a:moveTo>
                      <a:pt x="838" y="11404"/>
                    </a:moveTo>
                    <a:lnTo>
                      <a:pt x="838" y="11404"/>
                    </a:lnTo>
                    <a:cubicBezTo>
                      <a:pt x="792" y="11564"/>
                      <a:pt x="769" y="11747"/>
                      <a:pt x="724" y="11906"/>
                    </a:cubicBezTo>
                    <a:cubicBezTo>
                      <a:pt x="587" y="11769"/>
                      <a:pt x="450" y="11632"/>
                      <a:pt x="290" y="11495"/>
                    </a:cubicBezTo>
                    <a:cubicBezTo>
                      <a:pt x="473" y="11473"/>
                      <a:pt x="655" y="11427"/>
                      <a:pt x="838" y="11404"/>
                    </a:cubicBezTo>
                    <a:close/>
                    <a:moveTo>
                      <a:pt x="1667" y="0"/>
                    </a:moveTo>
                    <a:cubicBezTo>
                      <a:pt x="1495" y="0"/>
                      <a:pt x="1329" y="109"/>
                      <a:pt x="1340" y="334"/>
                    </a:cubicBezTo>
                    <a:cubicBezTo>
                      <a:pt x="1500" y="4169"/>
                      <a:pt x="838" y="7980"/>
                      <a:pt x="62" y="11724"/>
                    </a:cubicBezTo>
                    <a:cubicBezTo>
                      <a:pt x="0" y="11990"/>
                      <a:pt x="178" y="12164"/>
                      <a:pt x="396" y="12164"/>
                    </a:cubicBezTo>
                    <a:cubicBezTo>
                      <a:pt x="421" y="12164"/>
                      <a:pt x="447" y="12162"/>
                      <a:pt x="473" y="12157"/>
                    </a:cubicBezTo>
                    <a:cubicBezTo>
                      <a:pt x="2664" y="11838"/>
                      <a:pt x="4764" y="11016"/>
                      <a:pt x="6818" y="10286"/>
                    </a:cubicBezTo>
                    <a:cubicBezTo>
                      <a:pt x="9238" y="9441"/>
                      <a:pt x="11611" y="8528"/>
                      <a:pt x="14008" y="7707"/>
                    </a:cubicBezTo>
                    <a:cubicBezTo>
                      <a:pt x="14401" y="7582"/>
                      <a:pt x="14288" y="7026"/>
                      <a:pt x="13939" y="7026"/>
                    </a:cubicBezTo>
                    <a:cubicBezTo>
                      <a:pt x="13904" y="7026"/>
                      <a:pt x="13866" y="7032"/>
                      <a:pt x="13825" y="7045"/>
                    </a:cubicBezTo>
                    <a:cubicBezTo>
                      <a:pt x="11406" y="7843"/>
                      <a:pt x="9032" y="8756"/>
                      <a:pt x="6635" y="9624"/>
                    </a:cubicBezTo>
                    <a:cubicBezTo>
                      <a:pt x="4764" y="10286"/>
                      <a:pt x="2824" y="11016"/>
                      <a:pt x="838" y="11404"/>
                    </a:cubicBezTo>
                    <a:cubicBezTo>
                      <a:pt x="1568" y="7752"/>
                      <a:pt x="2185" y="4054"/>
                      <a:pt x="2025" y="334"/>
                    </a:cubicBezTo>
                    <a:cubicBezTo>
                      <a:pt x="2025" y="114"/>
                      <a:pt x="1843" y="0"/>
                      <a:pt x="166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422185" y="1911600"/>
                <a:ext cx="447329" cy="323031"/>
              </a:xfrm>
              <a:custGeom>
                <a:avLst/>
                <a:gdLst/>
                <a:ahLst/>
                <a:cxnLst/>
                <a:rect l="l" t="t" r="r" b="b"/>
                <a:pathLst>
                  <a:path w="13035" h="9413" extrusionOk="0">
                    <a:moveTo>
                      <a:pt x="1470" y="0"/>
                    </a:moveTo>
                    <a:cubicBezTo>
                      <a:pt x="1296" y="0"/>
                      <a:pt x="1119" y="115"/>
                      <a:pt x="1119" y="343"/>
                    </a:cubicBezTo>
                    <a:cubicBezTo>
                      <a:pt x="1051" y="3150"/>
                      <a:pt x="229" y="5889"/>
                      <a:pt x="1" y="8674"/>
                    </a:cubicBezTo>
                    <a:cubicBezTo>
                      <a:pt x="1" y="8834"/>
                      <a:pt x="115" y="8994"/>
                      <a:pt x="252" y="9016"/>
                    </a:cubicBezTo>
                    <a:cubicBezTo>
                      <a:pt x="1627" y="9313"/>
                      <a:pt x="3028" y="9412"/>
                      <a:pt x="4440" y="9412"/>
                    </a:cubicBezTo>
                    <a:cubicBezTo>
                      <a:pt x="7154" y="9412"/>
                      <a:pt x="9905" y="9046"/>
                      <a:pt x="12578" y="9016"/>
                    </a:cubicBezTo>
                    <a:cubicBezTo>
                      <a:pt x="13034" y="9016"/>
                      <a:pt x="13034" y="8332"/>
                      <a:pt x="12578" y="8332"/>
                    </a:cubicBezTo>
                    <a:cubicBezTo>
                      <a:pt x="9697" y="8352"/>
                      <a:pt x="6797" y="8660"/>
                      <a:pt x="3913" y="8660"/>
                    </a:cubicBezTo>
                    <a:cubicBezTo>
                      <a:pt x="3644" y="8660"/>
                      <a:pt x="3374" y="8657"/>
                      <a:pt x="3105" y="8651"/>
                    </a:cubicBezTo>
                    <a:cubicBezTo>
                      <a:pt x="2329" y="8628"/>
                      <a:pt x="1553" y="8560"/>
                      <a:pt x="800" y="8423"/>
                    </a:cubicBezTo>
                    <a:cubicBezTo>
                      <a:pt x="571" y="8377"/>
                      <a:pt x="1051" y="5981"/>
                      <a:pt x="1119" y="5638"/>
                    </a:cubicBezTo>
                    <a:cubicBezTo>
                      <a:pt x="1439" y="3881"/>
                      <a:pt x="1781" y="2146"/>
                      <a:pt x="1804" y="343"/>
                    </a:cubicBezTo>
                    <a:cubicBezTo>
                      <a:pt x="1815" y="115"/>
                      <a:pt x="1644" y="0"/>
                      <a:pt x="1470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198945" y="2038612"/>
                <a:ext cx="434768" cy="392421"/>
              </a:xfrm>
              <a:custGeom>
                <a:avLst/>
                <a:gdLst/>
                <a:ahLst/>
                <a:cxnLst/>
                <a:rect l="l" t="t" r="r" b="b"/>
                <a:pathLst>
                  <a:path w="12669" h="11435" extrusionOk="0">
                    <a:moveTo>
                      <a:pt x="2382" y="0"/>
                    </a:moveTo>
                    <a:cubicBezTo>
                      <a:pt x="2245" y="0"/>
                      <a:pt x="2114" y="75"/>
                      <a:pt x="2078" y="248"/>
                    </a:cubicBezTo>
                    <a:cubicBezTo>
                      <a:pt x="1324" y="3444"/>
                      <a:pt x="617" y="6662"/>
                      <a:pt x="46" y="9880"/>
                    </a:cubicBezTo>
                    <a:cubicBezTo>
                      <a:pt x="1" y="10109"/>
                      <a:pt x="138" y="10314"/>
                      <a:pt x="366" y="10337"/>
                    </a:cubicBezTo>
                    <a:cubicBezTo>
                      <a:pt x="4337" y="10519"/>
                      <a:pt x="8263" y="11067"/>
                      <a:pt x="12235" y="11432"/>
                    </a:cubicBezTo>
                    <a:cubicBezTo>
                      <a:pt x="12249" y="11434"/>
                      <a:pt x="12262" y="11435"/>
                      <a:pt x="12276" y="11435"/>
                    </a:cubicBezTo>
                    <a:cubicBezTo>
                      <a:pt x="12668" y="11435"/>
                      <a:pt x="12655" y="10792"/>
                      <a:pt x="12235" y="10748"/>
                    </a:cubicBezTo>
                    <a:cubicBezTo>
                      <a:pt x="8400" y="10383"/>
                      <a:pt x="4611" y="9858"/>
                      <a:pt x="777" y="9652"/>
                    </a:cubicBezTo>
                    <a:cubicBezTo>
                      <a:pt x="754" y="9789"/>
                      <a:pt x="731" y="9926"/>
                      <a:pt x="708" y="10086"/>
                    </a:cubicBezTo>
                    <a:cubicBezTo>
                      <a:pt x="594" y="9926"/>
                      <a:pt x="480" y="9789"/>
                      <a:pt x="366" y="9629"/>
                    </a:cubicBezTo>
                    <a:lnTo>
                      <a:pt x="366" y="9629"/>
                    </a:lnTo>
                    <a:cubicBezTo>
                      <a:pt x="503" y="9652"/>
                      <a:pt x="640" y="9652"/>
                      <a:pt x="777" y="9652"/>
                    </a:cubicBezTo>
                    <a:cubicBezTo>
                      <a:pt x="1347" y="6571"/>
                      <a:pt x="2032" y="3489"/>
                      <a:pt x="2740" y="431"/>
                    </a:cubicBezTo>
                    <a:cubicBezTo>
                      <a:pt x="2808" y="170"/>
                      <a:pt x="2588" y="0"/>
                      <a:pt x="238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211471" y="2369062"/>
                <a:ext cx="14139" cy="15683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57" extrusionOk="0">
                    <a:moveTo>
                      <a:pt x="1" y="0"/>
                    </a:moveTo>
                    <a:cubicBezTo>
                      <a:pt x="115" y="160"/>
                      <a:pt x="229" y="297"/>
                      <a:pt x="343" y="457"/>
                    </a:cubicBezTo>
                    <a:cubicBezTo>
                      <a:pt x="366" y="297"/>
                      <a:pt x="389" y="160"/>
                      <a:pt x="412" y="23"/>
                    </a:cubicBezTo>
                    <a:cubicBezTo>
                      <a:pt x="275" y="23"/>
                      <a:pt x="138" y="23"/>
                      <a:pt x="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2" y="1038262"/>
                <a:ext cx="1665325" cy="1843536"/>
              </a:xfrm>
              <a:custGeom>
                <a:avLst/>
                <a:gdLst/>
                <a:ahLst/>
                <a:cxnLst/>
                <a:rect l="l" t="t" r="r" b="b"/>
                <a:pathLst>
                  <a:path w="48527" h="53720" extrusionOk="0">
                    <a:moveTo>
                      <a:pt x="25863" y="1"/>
                    </a:moveTo>
                    <a:cubicBezTo>
                      <a:pt x="20047" y="1"/>
                      <a:pt x="14276" y="3555"/>
                      <a:pt x="12919" y="9493"/>
                    </a:cubicBezTo>
                    <a:cubicBezTo>
                      <a:pt x="9833" y="7156"/>
                      <a:pt x="6192" y="5344"/>
                      <a:pt x="2639" y="5344"/>
                    </a:cubicBezTo>
                    <a:cubicBezTo>
                      <a:pt x="1750" y="5344"/>
                      <a:pt x="867" y="5457"/>
                      <a:pt x="0" y="5704"/>
                    </a:cubicBezTo>
                    <a:lnTo>
                      <a:pt x="0" y="25197"/>
                    </a:lnTo>
                    <a:cubicBezTo>
                      <a:pt x="205" y="25379"/>
                      <a:pt x="411" y="25585"/>
                      <a:pt x="593" y="25790"/>
                    </a:cubicBezTo>
                    <a:cubicBezTo>
                      <a:pt x="411" y="25859"/>
                      <a:pt x="205" y="25927"/>
                      <a:pt x="0" y="26018"/>
                    </a:cubicBezTo>
                    <a:lnTo>
                      <a:pt x="0" y="46127"/>
                    </a:lnTo>
                    <a:cubicBezTo>
                      <a:pt x="478" y="46174"/>
                      <a:pt x="959" y="46197"/>
                      <a:pt x="1442" y="46197"/>
                    </a:cubicBezTo>
                    <a:cubicBezTo>
                      <a:pt x="3999" y="46197"/>
                      <a:pt x="6576" y="45552"/>
                      <a:pt x="8765" y="44438"/>
                    </a:cubicBezTo>
                    <a:lnTo>
                      <a:pt x="9267" y="44918"/>
                    </a:lnTo>
                    <a:cubicBezTo>
                      <a:pt x="11535" y="49328"/>
                      <a:pt x="16571" y="53720"/>
                      <a:pt x="21990" y="53720"/>
                    </a:cubicBezTo>
                    <a:cubicBezTo>
                      <a:pt x="22517" y="53720"/>
                      <a:pt x="23047" y="53678"/>
                      <a:pt x="23579" y="53591"/>
                    </a:cubicBezTo>
                    <a:cubicBezTo>
                      <a:pt x="26569" y="53249"/>
                      <a:pt x="29901" y="51240"/>
                      <a:pt x="31385" y="48433"/>
                    </a:cubicBezTo>
                    <a:cubicBezTo>
                      <a:pt x="33051" y="45260"/>
                      <a:pt x="32229" y="42589"/>
                      <a:pt x="32047" y="38276"/>
                    </a:cubicBezTo>
                    <a:cubicBezTo>
                      <a:pt x="38871" y="38276"/>
                      <a:pt x="45696" y="36450"/>
                      <a:pt x="47203" y="28620"/>
                    </a:cubicBezTo>
                    <a:cubicBezTo>
                      <a:pt x="48527" y="20791"/>
                      <a:pt x="40880" y="18965"/>
                      <a:pt x="35060" y="18303"/>
                    </a:cubicBezTo>
                    <a:cubicBezTo>
                      <a:pt x="38552" y="12483"/>
                      <a:pt x="38712" y="4814"/>
                      <a:pt x="31727" y="1322"/>
                    </a:cubicBezTo>
                    <a:cubicBezTo>
                      <a:pt x="29887" y="425"/>
                      <a:pt x="27872" y="1"/>
                      <a:pt x="25863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2" y="1597204"/>
                <a:ext cx="1008900" cy="2878929"/>
              </a:xfrm>
              <a:custGeom>
                <a:avLst/>
                <a:gdLst/>
                <a:ahLst/>
                <a:cxnLst/>
                <a:rect l="l" t="t" r="r" b="b"/>
                <a:pathLst>
                  <a:path w="29399" h="83891" extrusionOk="0">
                    <a:moveTo>
                      <a:pt x="15689" y="0"/>
                    </a:moveTo>
                    <a:cubicBezTo>
                      <a:pt x="14399" y="0"/>
                      <a:pt x="13558" y="9917"/>
                      <a:pt x="12075" y="14502"/>
                    </a:cubicBezTo>
                    <a:cubicBezTo>
                      <a:pt x="11253" y="17583"/>
                      <a:pt x="5227" y="28745"/>
                      <a:pt x="0" y="45909"/>
                    </a:cubicBezTo>
                    <a:lnTo>
                      <a:pt x="0" y="83891"/>
                    </a:lnTo>
                    <a:lnTo>
                      <a:pt x="2693" y="83891"/>
                    </a:lnTo>
                    <a:lnTo>
                      <a:pt x="4451" y="83868"/>
                    </a:lnTo>
                    <a:cubicBezTo>
                      <a:pt x="2442" y="76883"/>
                      <a:pt x="3538" y="60654"/>
                      <a:pt x="5432" y="50611"/>
                    </a:cubicBezTo>
                    <a:cubicBezTo>
                      <a:pt x="7099" y="41778"/>
                      <a:pt x="9587" y="26143"/>
                      <a:pt x="16252" y="19980"/>
                    </a:cubicBezTo>
                    <a:cubicBezTo>
                      <a:pt x="21228" y="14502"/>
                      <a:pt x="29399" y="11169"/>
                      <a:pt x="29399" y="9846"/>
                    </a:cubicBezTo>
                    <a:cubicBezTo>
                      <a:pt x="29260" y="9610"/>
                      <a:pt x="28911" y="9476"/>
                      <a:pt x="28373" y="9476"/>
                    </a:cubicBezTo>
                    <a:cubicBezTo>
                      <a:pt x="26250" y="9476"/>
                      <a:pt x="21180" y="11553"/>
                      <a:pt x="14426" y="17652"/>
                    </a:cubicBezTo>
                    <a:cubicBezTo>
                      <a:pt x="16252" y="11512"/>
                      <a:pt x="17575" y="1012"/>
                      <a:pt x="15749" y="8"/>
                    </a:cubicBezTo>
                    <a:cubicBezTo>
                      <a:pt x="15729" y="3"/>
                      <a:pt x="15709" y="0"/>
                      <a:pt x="15689" y="0"/>
                    </a:cubicBezTo>
                    <a:close/>
                  </a:path>
                </a:pathLst>
              </a:custGeom>
              <a:solidFill>
                <a:srgbClr val="7241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187096" y="2366461"/>
                <a:ext cx="201684" cy="376840"/>
              </a:xfrm>
              <a:custGeom>
                <a:avLst/>
                <a:gdLst/>
                <a:ahLst/>
                <a:cxnLst/>
                <a:rect l="l" t="t" r="r" b="b"/>
                <a:pathLst>
                  <a:path w="5877" h="10981" extrusionOk="0">
                    <a:moveTo>
                      <a:pt x="5411" y="0"/>
                    </a:moveTo>
                    <a:cubicBezTo>
                      <a:pt x="5308" y="0"/>
                      <a:pt x="5206" y="53"/>
                      <a:pt x="5142" y="181"/>
                    </a:cubicBezTo>
                    <a:cubicBezTo>
                      <a:pt x="3270" y="3559"/>
                      <a:pt x="1490" y="6960"/>
                      <a:pt x="97" y="10567"/>
                    </a:cubicBezTo>
                    <a:cubicBezTo>
                      <a:pt x="0" y="10816"/>
                      <a:pt x="214" y="10981"/>
                      <a:pt x="433" y="10981"/>
                    </a:cubicBezTo>
                    <a:cubicBezTo>
                      <a:pt x="575" y="10981"/>
                      <a:pt x="719" y="10911"/>
                      <a:pt x="782" y="10749"/>
                    </a:cubicBezTo>
                    <a:cubicBezTo>
                      <a:pt x="2152" y="7211"/>
                      <a:pt x="3909" y="3856"/>
                      <a:pt x="5735" y="524"/>
                    </a:cubicBezTo>
                    <a:cubicBezTo>
                      <a:pt x="5876" y="257"/>
                      <a:pt x="5640" y="0"/>
                      <a:pt x="5411" y="0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250788" y="2670649"/>
                <a:ext cx="50207" cy="97462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2840" extrusionOk="0">
                    <a:moveTo>
                      <a:pt x="1047" y="0"/>
                    </a:moveTo>
                    <a:cubicBezTo>
                      <a:pt x="911" y="0"/>
                      <a:pt x="778" y="75"/>
                      <a:pt x="732" y="248"/>
                    </a:cubicBezTo>
                    <a:cubicBezTo>
                      <a:pt x="550" y="979"/>
                      <a:pt x="253" y="1664"/>
                      <a:pt x="71" y="2394"/>
                    </a:cubicBezTo>
                    <a:cubicBezTo>
                      <a:pt x="1" y="2660"/>
                      <a:pt x="222" y="2840"/>
                      <a:pt x="430" y="2840"/>
                    </a:cubicBezTo>
                    <a:cubicBezTo>
                      <a:pt x="562" y="2840"/>
                      <a:pt x="688" y="2767"/>
                      <a:pt x="732" y="2599"/>
                    </a:cubicBezTo>
                    <a:cubicBezTo>
                      <a:pt x="938" y="1869"/>
                      <a:pt x="1212" y="1161"/>
                      <a:pt x="1394" y="431"/>
                    </a:cubicBezTo>
                    <a:cubicBezTo>
                      <a:pt x="1463" y="170"/>
                      <a:pt x="1251" y="0"/>
                      <a:pt x="1047" y="0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108001" y="2837471"/>
                <a:ext cx="91388" cy="228555"/>
              </a:xfrm>
              <a:custGeom>
                <a:avLst/>
                <a:gdLst/>
                <a:ahLst/>
                <a:cxnLst/>
                <a:rect l="l" t="t" r="r" b="b"/>
                <a:pathLst>
                  <a:path w="2663" h="6660" extrusionOk="0">
                    <a:moveTo>
                      <a:pt x="2241" y="0"/>
                    </a:moveTo>
                    <a:cubicBezTo>
                      <a:pt x="2102" y="0"/>
                      <a:pt x="1964" y="75"/>
                      <a:pt x="1909" y="248"/>
                    </a:cubicBezTo>
                    <a:cubicBezTo>
                      <a:pt x="1316" y="2234"/>
                      <a:pt x="768" y="4243"/>
                      <a:pt x="83" y="6229"/>
                    </a:cubicBezTo>
                    <a:cubicBezTo>
                      <a:pt x="1" y="6489"/>
                      <a:pt x="207" y="6659"/>
                      <a:pt x="419" y="6659"/>
                    </a:cubicBezTo>
                    <a:cubicBezTo>
                      <a:pt x="560" y="6659"/>
                      <a:pt x="704" y="6584"/>
                      <a:pt x="768" y="6411"/>
                    </a:cubicBezTo>
                    <a:cubicBezTo>
                      <a:pt x="1430" y="4425"/>
                      <a:pt x="2000" y="2417"/>
                      <a:pt x="2594" y="431"/>
                    </a:cubicBezTo>
                    <a:cubicBezTo>
                      <a:pt x="2662" y="170"/>
                      <a:pt x="2451" y="0"/>
                      <a:pt x="2241" y="0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108962" y="3011361"/>
                <a:ext cx="109988" cy="374232"/>
              </a:xfrm>
              <a:custGeom>
                <a:avLst/>
                <a:gdLst/>
                <a:ahLst/>
                <a:cxnLst/>
                <a:rect l="l" t="t" r="r" b="b"/>
                <a:pathLst>
                  <a:path w="3205" h="10905" extrusionOk="0">
                    <a:moveTo>
                      <a:pt x="2789" y="1"/>
                    </a:moveTo>
                    <a:cubicBezTo>
                      <a:pt x="2653" y="1"/>
                      <a:pt x="2520" y="76"/>
                      <a:pt x="2474" y="249"/>
                    </a:cubicBezTo>
                    <a:cubicBezTo>
                      <a:pt x="1584" y="3627"/>
                      <a:pt x="808" y="7051"/>
                      <a:pt x="55" y="10474"/>
                    </a:cubicBezTo>
                    <a:cubicBezTo>
                      <a:pt x="0" y="10735"/>
                      <a:pt x="217" y="10905"/>
                      <a:pt x="424" y="10905"/>
                    </a:cubicBezTo>
                    <a:cubicBezTo>
                      <a:pt x="561" y="10905"/>
                      <a:pt x="694" y="10830"/>
                      <a:pt x="740" y="10657"/>
                    </a:cubicBezTo>
                    <a:cubicBezTo>
                      <a:pt x="1493" y="7233"/>
                      <a:pt x="2246" y="3832"/>
                      <a:pt x="3136" y="431"/>
                    </a:cubicBezTo>
                    <a:cubicBezTo>
                      <a:pt x="3205" y="171"/>
                      <a:pt x="2993" y="1"/>
                      <a:pt x="2789" y="1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825" y="3122587"/>
                <a:ext cx="95162" cy="271966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925" extrusionOk="0">
                    <a:moveTo>
                      <a:pt x="2356" y="1"/>
                    </a:moveTo>
                    <a:cubicBezTo>
                      <a:pt x="2220" y="1"/>
                      <a:pt x="2087" y="76"/>
                      <a:pt x="2042" y="249"/>
                    </a:cubicBezTo>
                    <a:cubicBezTo>
                      <a:pt x="1426" y="2668"/>
                      <a:pt x="535" y="5042"/>
                      <a:pt x="56" y="7484"/>
                    </a:cubicBezTo>
                    <a:cubicBezTo>
                      <a:pt x="1" y="7746"/>
                      <a:pt x="220" y="7925"/>
                      <a:pt x="423" y="7925"/>
                    </a:cubicBezTo>
                    <a:cubicBezTo>
                      <a:pt x="556" y="7925"/>
                      <a:pt x="682" y="7848"/>
                      <a:pt x="718" y="7667"/>
                    </a:cubicBezTo>
                    <a:cubicBezTo>
                      <a:pt x="1197" y="5225"/>
                      <a:pt x="2088" y="2851"/>
                      <a:pt x="2704" y="431"/>
                    </a:cubicBezTo>
                    <a:cubicBezTo>
                      <a:pt x="2772" y="171"/>
                      <a:pt x="2561" y="1"/>
                      <a:pt x="2356" y="1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6316" y="3430902"/>
                <a:ext cx="61017" cy="195129"/>
              </a:xfrm>
              <a:custGeom>
                <a:avLst/>
                <a:gdLst/>
                <a:ahLst/>
                <a:cxnLst/>
                <a:rect l="l" t="t" r="r" b="b"/>
                <a:pathLst>
                  <a:path w="1778" h="5686" extrusionOk="0">
                    <a:moveTo>
                      <a:pt x="1355" y="0"/>
                    </a:moveTo>
                    <a:cubicBezTo>
                      <a:pt x="1222" y="0"/>
                      <a:pt x="1096" y="77"/>
                      <a:pt x="1060" y="258"/>
                    </a:cubicBezTo>
                    <a:cubicBezTo>
                      <a:pt x="718" y="1924"/>
                      <a:pt x="398" y="3590"/>
                      <a:pt x="56" y="5234"/>
                    </a:cubicBezTo>
                    <a:cubicBezTo>
                      <a:pt x="1" y="5510"/>
                      <a:pt x="221" y="5686"/>
                      <a:pt x="424" y="5686"/>
                    </a:cubicBezTo>
                    <a:cubicBezTo>
                      <a:pt x="556" y="5686"/>
                      <a:pt x="682" y="5611"/>
                      <a:pt x="718" y="5439"/>
                    </a:cubicBezTo>
                    <a:cubicBezTo>
                      <a:pt x="1060" y="3773"/>
                      <a:pt x="1380" y="2107"/>
                      <a:pt x="1722" y="441"/>
                    </a:cubicBezTo>
                    <a:cubicBezTo>
                      <a:pt x="1777" y="179"/>
                      <a:pt x="1558" y="0"/>
                      <a:pt x="1355" y="0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-7446" y="3682558"/>
                <a:ext cx="65821" cy="385420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11231" extrusionOk="0">
                    <a:moveTo>
                      <a:pt x="1584" y="1"/>
                    </a:moveTo>
                    <a:cubicBezTo>
                      <a:pt x="1410" y="1"/>
                      <a:pt x="1221" y="115"/>
                      <a:pt x="1187" y="343"/>
                    </a:cubicBezTo>
                    <a:cubicBezTo>
                      <a:pt x="754" y="3858"/>
                      <a:pt x="366" y="7373"/>
                      <a:pt x="23" y="10888"/>
                    </a:cubicBezTo>
                    <a:cubicBezTo>
                      <a:pt x="0" y="11117"/>
                      <a:pt x="166" y="11231"/>
                      <a:pt x="343" y="11231"/>
                    </a:cubicBezTo>
                    <a:cubicBezTo>
                      <a:pt x="520" y="11231"/>
                      <a:pt x="708" y="11117"/>
                      <a:pt x="731" y="10888"/>
                    </a:cubicBezTo>
                    <a:cubicBezTo>
                      <a:pt x="1073" y="7373"/>
                      <a:pt x="1438" y="3858"/>
                      <a:pt x="1895" y="343"/>
                    </a:cubicBezTo>
                    <a:cubicBezTo>
                      <a:pt x="1918" y="115"/>
                      <a:pt x="1758" y="1"/>
                      <a:pt x="1584" y="1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457348" y="1868079"/>
                <a:ext cx="61463" cy="183907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5359" extrusionOk="0">
                    <a:moveTo>
                      <a:pt x="1364" y="0"/>
                    </a:moveTo>
                    <a:cubicBezTo>
                      <a:pt x="1228" y="0"/>
                      <a:pt x="1097" y="75"/>
                      <a:pt x="1060" y="248"/>
                    </a:cubicBezTo>
                    <a:cubicBezTo>
                      <a:pt x="718" y="1800"/>
                      <a:pt x="398" y="3375"/>
                      <a:pt x="56" y="4928"/>
                    </a:cubicBezTo>
                    <a:cubicBezTo>
                      <a:pt x="1" y="5188"/>
                      <a:pt x="218" y="5358"/>
                      <a:pt x="425" y="5358"/>
                    </a:cubicBezTo>
                    <a:cubicBezTo>
                      <a:pt x="562" y="5358"/>
                      <a:pt x="695" y="5283"/>
                      <a:pt x="741" y="5110"/>
                    </a:cubicBezTo>
                    <a:cubicBezTo>
                      <a:pt x="1083" y="3558"/>
                      <a:pt x="1380" y="1983"/>
                      <a:pt x="1722" y="431"/>
                    </a:cubicBezTo>
                    <a:cubicBezTo>
                      <a:pt x="1791" y="170"/>
                      <a:pt x="1571" y="0"/>
                      <a:pt x="1364" y="0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608935" y="2063651"/>
                <a:ext cx="138059" cy="103570"/>
              </a:xfrm>
              <a:custGeom>
                <a:avLst/>
                <a:gdLst/>
                <a:ahLst/>
                <a:cxnLst/>
                <a:rect l="l" t="t" r="r" b="b"/>
                <a:pathLst>
                  <a:path w="4023" h="3018" extrusionOk="0">
                    <a:moveTo>
                      <a:pt x="3522" y="1"/>
                    </a:moveTo>
                    <a:cubicBezTo>
                      <a:pt x="3468" y="1"/>
                      <a:pt x="3410" y="16"/>
                      <a:pt x="3351" y="51"/>
                    </a:cubicBezTo>
                    <a:cubicBezTo>
                      <a:pt x="2209" y="713"/>
                      <a:pt x="1274" y="1603"/>
                      <a:pt x="269" y="2447"/>
                    </a:cubicBezTo>
                    <a:cubicBezTo>
                      <a:pt x="1" y="2662"/>
                      <a:pt x="252" y="3017"/>
                      <a:pt x="538" y="3017"/>
                    </a:cubicBezTo>
                    <a:cubicBezTo>
                      <a:pt x="616" y="3017"/>
                      <a:pt x="698" y="2991"/>
                      <a:pt x="771" y="2927"/>
                    </a:cubicBezTo>
                    <a:cubicBezTo>
                      <a:pt x="1730" y="2128"/>
                      <a:pt x="2620" y="1283"/>
                      <a:pt x="3693" y="667"/>
                    </a:cubicBezTo>
                    <a:cubicBezTo>
                      <a:pt x="4022" y="473"/>
                      <a:pt x="3826" y="1"/>
                      <a:pt x="3522" y="1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>
                <a:off x="885139" y="2530427"/>
                <a:ext cx="21174" cy="17262"/>
              </a:xfrm>
              <a:custGeom>
                <a:avLst/>
                <a:gdLst/>
                <a:ahLst/>
                <a:cxnLst/>
                <a:rect l="l" t="t" r="r" b="b"/>
                <a:pathLst>
                  <a:path w="617" h="503" extrusionOk="0">
                    <a:moveTo>
                      <a:pt x="434" y="0"/>
                    </a:moveTo>
                    <a:cubicBezTo>
                      <a:pt x="297" y="137"/>
                      <a:pt x="160" y="274"/>
                      <a:pt x="1" y="411"/>
                    </a:cubicBezTo>
                    <a:cubicBezTo>
                      <a:pt x="206" y="457"/>
                      <a:pt x="411" y="502"/>
                      <a:pt x="617" y="502"/>
                    </a:cubicBezTo>
                    <a:cubicBezTo>
                      <a:pt x="571" y="343"/>
                      <a:pt x="503" y="160"/>
                      <a:pt x="434" y="0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>
                <a:off x="536568" y="2281311"/>
                <a:ext cx="627461" cy="633741"/>
              </a:xfrm>
              <a:custGeom>
                <a:avLst/>
                <a:gdLst/>
                <a:ahLst/>
                <a:cxnLst/>
                <a:rect l="l" t="t" r="r" b="b"/>
                <a:pathLst>
                  <a:path w="18284" h="18467" extrusionOk="0">
                    <a:moveTo>
                      <a:pt x="10591" y="7259"/>
                    </a:moveTo>
                    <a:cubicBezTo>
                      <a:pt x="10660" y="7419"/>
                      <a:pt x="10728" y="7602"/>
                      <a:pt x="10774" y="7761"/>
                    </a:cubicBezTo>
                    <a:cubicBezTo>
                      <a:pt x="10568" y="7761"/>
                      <a:pt x="10363" y="7716"/>
                      <a:pt x="10158" y="7670"/>
                    </a:cubicBezTo>
                    <a:cubicBezTo>
                      <a:pt x="10317" y="7533"/>
                      <a:pt x="10454" y="7396"/>
                      <a:pt x="10591" y="7259"/>
                    </a:cubicBezTo>
                    <a:close/>
                    <a:moveTo>
                      <a:pt x="14928" y="1"/>
                    </a:moveTo>
                    <a:cubicBezTo>
                      <a:pt x="14677" y="1"/>
                      <a:pt x="14426" y="343"/>
                      <a:pt x="14677" y="594"/>
                    </a:cubicBezTo>
                    <a:cubicBezTo>
                      <a:pt x="17348" y="3356"/>
                      <a:pt x="14472" y="7100"/>
                      <a:pt x="11230" y="7100"/>
                    </a:cubicBezTo>
                    <a:cubicBezTo>
                      <a:pt x="10934" y="7100"/>
                      <a:pt x="10637" y="7077"/>
                      <a:pt x="10363" y="7008"/>
                    </a:cubicBezTo>
                    <a:lnTo>
                      <a:pt x="10272" y="7008"/>
                    </a:lnTo>
                    <a:cubicBezTo>
                      <a:pt x="10066" y="7008"/>
                      <a:pt x="9838" y="7191"/>
                      <a:pt x="9929" y="7442"/>
                    </a:cubicBezTo>
                    <a:cubicBezTo>
                      <a:pt x="10888" y="10021"/>
                      <a:pt x="11322" y="13240"/>
                      <a:pt x="9884" y="15727"/>
                    </a:cubicBezTo>
                    <a:cubicBezTo>
                      <a:pt x="9039" y="17211"/>
                      <a:pt x="7761" y="17805"/>
                      <a:pt x="6414" y="17805"/>
                    </a:cubicBezTo>
                    <a:cubicBezTo>
                      <a:pt x="4291" y="17805"/>
                      <a:pt x="1963" y="16389"/>
                      <a:pt x="685" y="14746"/>
                    </a:cubicBezTo>
                    <a:cubicBezTo>
                      <a:pt x="617" y="14677"/>
                      <a:pt x="548" y="14632"/>
                      <a:pt x="457" y="14632"/>
                    </a:cubicBezTo>
                    <a:cubicBezTo>
                      <a:pt x="229" y="14632"/>
                      <a:pt x="0" y="14974"/>
                      <a:pt x="206" y="15248"/>
                    </a:cubicBezTo>
                    <a:cubicBezTo>
                      <a:pt x="1644" y="17097"/>
                      <a:pt x="3949" y="18466"/>
                      <a:pt x="6186" y="18466"/>
                    </a:cubicBezTo>
                    <a:cubicBezTo>
                      <a:pt x="7487" y="18466"/>
                      <a:pt x="8765" y="18010"/>
                      <a:pt x="9861" y="16914"/>
                    </a:cubicBezTo>
                    <a:cubicBezTo>
                      <a:pt x="12121" y="14632"/>
                      <a:pt x="11733" y="10615"/>
                      <a:pt x="10774" y="7761"/>
                    </a:cubicBezTo>
                    <a:lnTo>
                      <a:pt x="10774" y="7761"/>
                    </a:lnTo>
                    <a:cubicBezTo>
                      <a:pt x="10911" y="7784"/>
                      <a:pt x="11071" y="7784"/>
                      <a:pt x="11208" y="7784"/>
                    </a:cubicBezTo>
                    <a:cubicBezTo>
                      <a:pt x="15042" y="7784"/>
                      <a:pt x="18283" y="3333"/>
                      <a:pt x="15156" y="115"/>
                    </a:cubicBezTo>
                    <a:cubicBezTo>
                      <a:pt x="15088" y="47"/>
                      <a:pt x="15019" y="1"/>
                      <a:pt x="14928" y="1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579638" y="2516322"/>
                <a:ext cx="196639" cy="177044"/>
              </a:xfrm>
              <a:custGeom>
                <a:avLst/>
                <a:gdLst/>
                <a:ahLst/>
                <a:cxnLst/>
                <a:rect l="l" t="t" r="r" b="b"/>
                <a:pathLst>
                  <a:path w="5730" h="5159" extrusionOk="0">
                    <a:moveTo>
                      <a:pt x="5045" y="0"/>
                    </a:moveTo>
                    <a:cubicBezTo>
                      <a:pt x="4840" y="0"/>
                      <a:pt x="4611" y="160"/>
                      <a:pt x="4680" y="434"/>
                    </a:cubicBezTo>
                    <a:cubicBezTo>
                      <a:pt x="5136" y="2306"/>
                      <a:pt x="4064" y="4429"/>
                      <a:pt x="2420" y="4429"/>
                    </a:cubicBezTo>
                    <a:cubicBezTo>
                      <a:pt x="1918" y="4429"/>
                      <a:pt x="1347" y="4223"/>
                      <a:pt x="754" y="3744"/>
                    </a:cubicBezTo>
                    <a:cubicBezTo>
                      <a:pt x="685" y="3675"/>
                      <a:pt x="617" y="3652"/>
                      <a:pt x="526" y="3652"/>
                    </a:cubicBezTo>
                    <a:cubicBezTo>
                      <a:pt x="252" y="3652"/>
                      <a:pt x="1" y="4018"/>
                      <a:pt x="275" y="4246"/>
                    </a:cubicBezTo>
                    <a:cubicBezTo>
                      <a:pt x="937" y="4771"/>
                      <a:pt x="1758" y="5159"/>
                      <a:pt x="2557" y="5159"/>
                    </a:cubicBezTo>
                    <a:cubicBezTo>
                      <a:pt x="3105" y="5159"/>
                      <a:pt x="3653" y="4976"/>
                      <a:pt x="4155" y="4543"/>
                    </a:cubicBezTo>
                    <a:cubicBezTo>
                      <a:pt x="5410" y="3470"/>
                      <a:pt x="5730" y="1781"/>
                      <a:pt x="5342" y="229"/>
                    </a:cubicBezTo>
                    <a:cubicBezTo>
                      <a:pt x="5296" y="69"/>
                      <a:pt x="5182" y="0"/>
                      <a:pt x="5045" y="0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1077047" y="2016545"/>
                <a:ext cx="17262" cy="16507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81" extrusionOk="0">
                    <a:moveTo>
                      <a:pt x="389" y="1"/>
                    </a:moveTo>
                    <a:cubicBezTo>
                      <a:pt x="252" y="92"/>
                      <a:pt x="115" y="184"/>
                      <a:pt x="1" y="275"/>
                    </a:cubicBezTo>
                    <a:cubicBezTo>
                      <a:pt x="161" y="343"/>
                      <a:pt x="343" y="412"/>
                      <a:pt x="503" y="480"/>
                    </a:cubicBezTo>
                    <a:cubicBezTo>
                      <a:pt x="480" y="321"/>
                      <a:pt x="434" y="161"/>
                      <a:pt x="389" y="1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>
                <a:off x="828741" y="1770958"/>
                <a:ext cx="710510" cy="539711"/>
              </a:xfrm>
              <a:custGeom>
                <a:avLst/>
                <a:gdLst/>
                <a:ahLst/>
                <a:cxnLst/>
                <a:rect l="l" t="t" r="r" b="b"/>
                <a:pathLst>
                  <a:path w="20704" h="15727" extrusionOk="0">
                    <a:moveTo>
                      <a:pt x="5045" y="0"/>
                    </a:moveTo>
                    <a:cubicBezTo>
                      <a:pt x="2489" y="0"/>
                      <a:pt x="503" y="2032"/>
                      <a:pt x="46" y="4474"/>
                    </a:cubicBezTo>
                    <a:cubicBezTo>
                      <a:pt x="1" y="4725"/>
                      <a:pt x="229" y="4908"/>
                      <a:pt x="434" y="4908"/>
                    </a:cubicBezTo>
                    <a:cubicBezTo>
                      <a:pt x="571" y="4908"/>
                      <a:pt x="686" y="4816"/>
                      <a:pt x="731" y="4656"/>
                    </a:cubicBezTo>
                    <a:cubicBezTo>
                      <a:pt x="1188" y="2123"/>
                      <a:pt x="3174" y="799"/>
                      <a:pt x="5137" y="799"/>
                    </a:cubicBezTo>
                    <a:cubicBezTo>
                      <a:pt x="7008" y="799"/>
                      <a:pt x="8880" y="2009"/>
                      <a:pt x="9382" y="4474"/>
                    </a:cubicBezTo>
                    <a:cubicBezTo>
                      <a:pt x="9405" y="4634"/>
                      <a:pt x="9565" y="4748"/>
                      <a:pt x="9724" y="4748"/>
                    </a:cubicBezTo>
                    <a:cubicBezTo>
                      <a:pt x="9793" y="4748"/>
                      <a:pt x="9839" y="4725"/>
                      <a:pt x="9884" y="4702"/>
                    </a:cubicBezTo>
                    <a:cubicBezTo>
                      <a:pt x="11140" y="3743"/>
                      <a:pt x="12555" y="3059"/>
                      <a:pt x="14061" y="3059"/>
                    </a:cubicBezTo>
                    <a:cubicBezTo>
                      <a:pt x="14541" y="3059"/>
                      <a:pt x="15020" y="3127"/>
                      <a:pt x="15522" y="3264"/>
                    </a:cubicBezTo>
                    <a:cubicBezTo>
                      <a:pt x="17257" y="3812"/>
                      <a:pt x="18535" y="5387"/>
                      <a:pt x="19197" y="7007"/>
                    </a:cubicBezTo>
                    <a:cubicBezTo>
                      <a:pt x="19859" y="8628"/>
                      <a:pt x="19973" y="10523"/>
                      <a:pt x="19265" y="12143"/>
                    </a:cubicBezTo>
                    <a:cubicBezTo>
                      <a:pt x="18352" y="14129"/>
                      <a:pt x="16252" y="14905"/>
                      <a:pt x="14198" y="15019"/>
                    </a:cubicBezTo>
                    <a:cubicBezTo>
                      <a:pt x="13764" y="15065"/>
                      <a:pt x="13764" y="15727"/>
                      <a:pt x="14175" y="15727"/>
                    </a:cubicBezTo>
                    <a:lnTo>
                      <a:pt x="14198" y="15727"/>
                    </a:lnTo>
                    <a:cubicBezTo>
                      <a:pt x="16412" y="15590"/>
                      <a:pt x="18512" y="14814"/>
                      <a:pt x="19676" y="12828"/>
                    </a:cubicBezTo>
                    <a:cubicBezTo>
                      <a:pt x="20703" y="11093"/>
                      <a:pt x="20589" y="8856"/>
                      <a:pt x="19950" y="7007"/>
                    </a:cubicBezTo>
                    <a:cubicBezTo>
                      <a:pt x="19288" y="5181"/>
                      <a:pt x="17919" y="3470"/>
                      <a:pt x="16070" y="2739"/>
                    </a:cubicBezTo>
                    <a:cubicBezTo>
                      <a:pt x="15408" y="2465"/>
                      <a:pt x="14723" y="2351"/>
                      <a:pt x="14084" y="2351"/>
                    </a:cubicBezTo>
                    <a:cubicBezTo>
                      <a:pt x="12600" y="2351"/>
                      <a:pt x="11185" y="2945"/>
                      <a:pt x="9930" y="3812"/>
                    </a:cubicBezTo>
                    <a:cubicBezTo>
                      <a:pt x="9975" y="3972"/>
                      <a:pt x="10021" y="4132"/>
                      <a:pt x="10044" y="4291"/>
                    </a:cubicBezTo>
                    <a:cubicBezTo>
                      <a:pt x="9884" y="4223"/>
                      <a:pt x="9702" y="4154"/>
                      <a:pt x="9542" y="4086"/>
                    </a:cubicBezTo>
                    <a:cubicBezTo>
                      <a:pt x="9656" y="3995"/>
                      <a:pt x="9793" y="3903"/>
                      <a:pt x="9930" y="3812"/>
                    </a:cubicBezTo>
                    <a:cubicBezTo>
                      <a:pt x="9291" y="1575"/>
                      <a:pt x="7533" y="23"/>
                      <a:pt x="5114" y="0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1192219" y="2109788"/>
                <a:ext cx="98731" cy="150414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4383" extrusionOk="0">
                    <a:moveTo>
                      <a:pt x="479" y="0"/>
                    </a:moveTo>
                    <a:cubicBezTo>
                      <a:pt x="183" y="0"/>
                      <a:pt x="0" y="457"/>
                      <a:pt x="297" y="662"/>
                    </a:cubicBezTo>
                    <a:cubicBezTo>
                      <a:pt x="1301" y="1324"/>
                      <a:pt x="2100" y="2671"/>
                      <a:pt x="1233" y="3766"/>
                    </a:cubicBezTo>
                    <a:cubicBezTo>
                      <a:pt x="1027" y="4040"/>
                      <a:pt x="1256" y="4383"/>
                      <a:pt x="1484" y="4383"/>
                    </a:cubicBezTo>
                    <a:cubicBezTo>
                      <a:pt x="1575" y="4383"/>
                      <a:pt x="1644" y="4360"/>
                      <a:pt x="1712" y="4268"/>
                    </a:cubicBezTo>
                    <a:cubicBezTo>
                      <a:pt x="2876" y="2785"/>
                      <a:pt x="2077" y="1004"/>
                      <a:pt x="639" y="69"/>
                    </a:cubicBezTo>
                    <a:cubicBezTo>
                      <a:pt x="594" y="23"/>
                      <a:pt x="525" y="0"/>
                      <a:pt x="479" y="0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895331" y="1702465"/>
                <a:ext cx="21174" cy="1410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411" extrusionOk="0">
                    <a:moveTo>
                      <a:pt x="343" y="0"/>
                    </a:moveTo>
                    <a:cubicBezTo>
                      <a:pt x="229" y="137"/>
                      <a:pt x="114" y="274"/>
                      <a:pt x="0" y="411"/>
                    </a:cubicBezTo>
                    <a:lnTo>
                      <a:pt x="617" y="411"/>
                    </a:lnTo>
                    <a:cubicBezTo>
                      <a:pt x="525" y="274"/>
                      <a:pt x="434" y="137"/>
                      <a:pt x="343" y="0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593365" y="1278642"/>
                <a:ext cx="513870" cy="150448"/>
              </a:xfrm>
              <a:custGeom>
                <a:avLst/>
                <a:gdLst/>
                <a:ahLst/>
                <a:cxnLst/>
                <a:rect l="l" t="t" r="r" b="b"/>
                <a:pathLst>
                  <a:path w="14974" h="4384" extrusionOk="0">
                    <a:moveTo>
                      <a:pt x="3652" y="1"/>
                    </a:moveTo>
                    <a:cubicBezTo>
                      <a:pt x="2100" y="1"/>
                      <a:pt x="913" y="1256"/>
                      <a:pt x="160" y="2535"/>
                    </a:cubicBezTo>
                    <a:cubicBezTo>
                      <a:pt x="0" y="2808"/>
                      <a:pt x="229" y="3060"/>
                      <a:pt x="480" y="3060"/>
                    </a:cubicBezTo>
                    <a:cubicBezTo>
                      <a:pt x="571" y="3060"/>
                      <a:pt x="685" y="3014"/>
                      <a:pt x="754" y="2877"/>
                    </a:cubicBezTo>
                    <a:cubicBezTo>
                      <a:pt x="1484" y="1667"/>
                      <a:pt x="2443" y="731"/>
                      <a:pt x="3744" y="731"/>
                    </a:cubicBezTo>
                    <a:cubicBezTo>
                      <a:pt x="4040" y="731"/>
                      <a:pt x="4337" y="777"/>
                      <a:pt x="4679" y="891"/>
                    </a:cubicBezTo>
                    <a:cubicBezTo>
                      <a:pt x="6095" y="1325"/>
                      <a:pt x="7190" y="2694"/>
                      <a:pt x="7966" y="3881"/>
                    </a:cubicBezTo>
                    <a:cubicBezTo>
                      <a:pt x="8058" y="3995"/>
                      <a:pt x="8149" y="4041"/>
                      <a:pt x="8263" y="4041"/>
                    </a:cubicBezTo>
                    <a:cubicBezTo>
                      <a:pt x="8377" y="4041"/>
                      <a:pt x="8491" y="3995"/>
                      <a:pt x="8583" y="3881"/>
                    </a:cubicBezTo>
                    <a:cubicBezTo>
                      <a:pt x="9359" y="2831"/>
                      <a:pt x="10888" y="1941"/>
                      <a:pt x="12166" y="1941"/>
                    </a:cubicBezTo>
                    <a:cubicBezTo>
                      <a:pt x="13193" y="1941"/>
                      <a:pt x="14061" y="2512"/>
                      <a:pt x="14243" y="4041"/>
                    </a:cubicBezTo>
                    <a:cubicBezTo>
                      <a:pt x="14266" y="4269"/>
                      <a:pt x="14472" y="4383"/>
                      <a:pt x="14631" y="4383"/>
                    </a:cubicBezTo>
                    <a:cubicBezTo>
                      <a:pt x="14814" y="4383"/>
                      <a:pt x="14974" y="4269"/>
                      <a:pt x="14951" y="4041"/>
                    </a:cubicBezTo>
                    <a:cubicBezTo>
                      <a:pt x="14700" y="2055"/>
                      <a:pt x="13536" y="1279"/>
                      <a:pt x="12166" y="1279"/>
                    </a:cubicBezTo>
                    <a:cubicBezTo>
                      <a:pt x="10819" y="1279"/>
                      <a:pt x="9313" y="2032"/>
                      <a:pt x="8309" y="3128"/>
                    </a:cubicBezTo>
                    <a:cubicBezTo>
                      <a:pt x="8400" y="3265"/>
                      <a:pt x="8491" y="3402"/>
                      <a:pt x="8583" y="3539"/>
                    </a:cubicBezTo>
                    <a:lnTo>
                      <a:pt x="7966" y="3539"/>
                    </a:lnTo>
                    <a:cubicBezTo>
                      <a:pt x="8080" y="3402"/>
                      <a:pt x="8195" y="3265"/>
                      <a:pt x="8309" y="3128"/>
                    </a:cubicBezTo>
                    <a:cubicBezTo>
                      <a:pt x="7304" y="1736"/>
                      <a:pt x="6026" y="457"/>
                      <a:pt x="4291" y="69"/>
                    </a:cubicBezTo>
                    <a:cubicBezTo>
                      <a:pt x="4063" y="24"/>
                      <a:pt x="3858" y="1"/>
                      <a:pt x="3652" y="1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842632" y="1145682"/>
                <a:ext cx="177044" cy="61119"/>
              </a:xfrm>
              <a:custGeom>
                <a:avLst/>
                <a:gdLst/>
                <a:ahLst/>
                <a:cxnLst/>
                <a:rect l="l" t="t" r="r" b="b"/>
                <a:pathLst>
                  <a:path w="5159" h="1781" extrusionOk="0">
                    <a:moveTo>
                      <a:pt x="2785" y="0"/>
                    </a:moveTo>
                    <a:cubicBezTo>
                      <a:pt x="1940" y="0"/>
                      <a:pt x="1027" y="388"/>
                      <a:pt x="274" y="1028"/>
                    </a:cubicBezTo>
                    <a:cubicBezTo>
                      <a:pt x="0" y="1256"/>
                      <a:pt x="251" y="1598"/>
                      <a:pt x="548" y="1598"/>
                    </a:cubicBezTo>
                    <a:cubicBezTo>
                      <a:pt x="617" y="1598"/>
                      <a:pt x="685" y="1575"/>
                      <a:pt x="776" y="1507"/>
                    </a:cubicBezTo>
                    <a:cubicBezTo>
                      <a:pt x="1370" y="1005"/>
                      <a:pt x="2077" y="685"/>
                      <a:pt x="2762" y="685"/>
                    </a:cubicBezTo>
                    <a:cubicBezTo>
                      <a:pt x="3378" y="685"/>
                      <a:pt x="3949" y="936"/>
                      <a:pt x="4383" y="1621"/>
                    </a:cubicBezTo>
                    <a:cubicBezTo>
                      <a:pt x="4451" y="1735"/>
                      <a:pt x="4565" y="1781"/>
                      <a:pt x="4657" y="1781"/>
                    </a:cubicBezTo>
                    <a:cubicBezTo>
                      <a:pt x="4908" y="1781"/>
                      <a:pt x="5159" y="1530"/>
                      <a:pt x="4976" y="1256"/>
                    </a:cubicBezTo>
                    <a:cubicBezTo>
                      <a:pt x="4406" y="366"/>
                      <a:pt x="3607" y="0"/>
                      <a:pt x="2785" y="0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11740" y="1407398"/>
                <a:ext cx="277320" cy="172342"/>
              </a:xfrm>
              <a:custGeom>
                <a:avLst/>
                <a:gdLst/>
                <a:ahLst/>
                <a:cxnLst/>
                <a:rect l="l" t="t" r="r" b="b"/>
                <a:pathLst>
                  <a:path w="8081" h="5022" extrusionOk="0">
                    <a:moveTo>
                      <a:pt x="4086" y="3721"/>
                    </a:moveTo>
                    <a:cubicBezTo>
                      <a:pt x="4268" y="3766"/>
                      <a:pt x="4474" y="3835"/>
                      <a:pt x="4679" y="3926"/>
                    </a:cubicBezTo>
                    <a:cubicBezTo>
                      <a:pt x="4542" y="4063"/>
                      <a:pt x="4405" y="4200"/>
                      <a:pt x="4268" y="4337"/>
                    </a:cubicBezTo>
                    <a:cubicBezTo>
                      <a:pt x="4177" y="4131"/>
                      <a:pt x="4109" y="3926"/>
                      <a:pt x="4086" y="3721"/>
                    </a:cubicBezTo>
                    <a:close/>
                    <a:moveTo>
                      <a:pt x="6962" y="0"/>
                    </a:moveTo>
                    <a:cubicBezTo>
                      <a:pt x="5044" y="0"/>
                      <a:pt x="3698" y="1826"/>
                      <a:pt x="4086" y="3721"/>
                    </a:cubicBezTo>
                    <a:cubicBezTo>
                      <a:pt x="3538" y="3561"/>
                      <a:pt x="3013" y="3492"/>
                      <a:pt x="2511" y="3492"/>
                    </a:cubicBezTo>
                    <a:cubicBezTo>
                      <a:pt x="1575" y="3492"/>
                      <a:pt x="730" y="3743"/>
                      <a:pt x="0" y="4177"/>
                    </a:cubicBezTo>
                    <a:lnTo>
                      <a:pt x="0" y="5022"/>
                    </a:lnTo>
                    <a:cubicBezTo>
                      <a:pt x="685" y="4497"/>
                      <a:pt x="1552" y="4200"/>
                      <a:pt x="2534" y="4200"/>
                    </a:cubicBezTo>
                    <a:cubicBezTo>
                      <a:pt x="3150" y="4200"/>
                      <a:pt x="3812" y="4314"/>
                      <a:pt x="4497" y="4588"/>
                    </a:cubicBezTo>
                    <a:cubicBezTo>
                      <a:pt x="4542" y="4611"/>
                      <a:pt x="4565" y="4611"/>
                      <a:pt x="4588" y="4611"/>
                    </a:cubicBezTo>
                    <a:cubicBezTo>
                      <a:pt x="4816" y="4611"/>
                      <a:pt x="5022" y="4360"/>
                      <a:pt x="4930" y="4154"/>
                    </a:cubicBezTo>
                    <a:cubicBezTo>
                      <a:pt x="4268" y="2557"/>
                      <a:pt x="5227" y="685"/>
                      <a:pt x="6916" y="685"/>
                    </a:cubicBezTo>
                    <a:cubicBezTo>
                      <a:pt x="7099" y="685"/>
                      <a:pt x="7304" y="708"/>
                      <a:pt x="7510" y="753"/>
                    </a:cubicBezTo>
                    <a:cubicBezTo>
                      <a:pt x="7532" y="776"/>
                      <a:pt x="7555" y="776"/>
                      <a:pt x="7578" y="776"/>
                    </a:cubicBezTo>
                    <a:cubicBezTo>
                      <a:pt x="7966" y="776"/>
                      <a:pt x="8080" y="183"/>
                      <a:pt x="7692" y="91"/>
                    </a:cubicBezTo>
                    <a:cubicBezTo>
                      <a:pt x="7441" y="46"/>
                      <a:pt x="7190" y="0"/>
                      <a:pt x="6962" y="0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140192" y="1664062"/>
                <a:ext cx="20419" cy="21174"/>
              </a:xfrm>
              <a:custGeom>
                <a:avLst/>
                <a:gdLst/>
                <a:ahLst/>
                <a:cxnLst/>
                <a:rect l="l" t="t" r="r" b="b"/>
                <a:pathLst>
                  <a:path w="595" h="617" extrusionOk="0">
                    <a:moveTo>
                      <a:pt x="1" y="1"/>
                    </a:moveTo>
                    <a:cubicBezTo>
                      <a:pt x="24" y="206"/>
                      <a:pt x="92" y="411"/>
                      <a:pt x="183" y="617"/>
                    </a:cubicBezTo>
                    <a:cubicBezTo>
                      <a:pt x="320" y="480"/>
                      <a:pt x="457" y="343"/>
                      <a:pt x="594" y="206"/>
                    </a:cubicBezTo>
                    <a:cubicBezTo>
                      <a:pt x="389" y="115"/>
                      <a:pt x="183" y="46"/>
                      <a:pt x="1" y="1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133133" y="1622222"/>
                <a:ext cx="170798" cy="171588"/>
              </a:xfrm>
              <a:custGeom>
                <a:avLst/>
                <a:gdLst/>
                <a:ahLst/>
                <a:cxnLst/>
                <a:rect l="l" t="t" r="r" b="b"/>
                <a:pathLst>
                  <a:path w="4977" h="5000" extrusionOk="0">
                    <a:moveTo>
                      <a:pt x="4314" y="1"/>
                    </a:moveTo>
                    <a:cubicBezTo>
                      <a:pt x="1598" y="1"/>
                      <a:pt x="46" y="2009"/>
                      <a:pt x="0" y="4680"/>
                    </a:cubicBezTo>
                    <a:cubicBezTo>
                      <a:pt x="0" y="4885"/>
                      <a:pt x="183" y="4999"/>
                      <a:pt x="343" y="4999"/>
                    </a:cubicBezTo>
                    <a:cubicBezTo>
                      <a:pt x="525" y="4999"/>
                      <a:pt x="708" y="4885"/>
                      <a:pt x="708" y="4680"/>
                    </a:cubicBezTo>
                    <a:cubicBezTo>
                      <a:pt x="754" y="2375"/>
                      <a:pt x="1986" y="686"/>
                      <a:pt x="4337" y="686"/>
                    </a:cubicBezTo>
                    <a:lnTo>
                      <a:pt x="4543" y="686"/>
                    </a:lnTo>
                    <a:cubicBezTo>
                      <a:pt x="4976" y="686"/>
                      <a:pt x="4953" y="24"/>
                      <a:pt x="4520" y="1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48563" y="2036141"/>
                <a:ext cx="278864" cy="600831"/>
              </a:xfrm>
              <a:custGeom>
                <a:avLst/>
                <a:gdLst/>
                <a:ahLst/>
                <a:cxnLst/>
                <a:rect l="l" t="t" r="r" b="b"/>
                <a:pathLst>
                  <a:path w="8126" h="17508" extrusionOk="0">
                    <a:moveTo>
                      <a:pt x="7669" y="1"/>
                    </a:moveTo>
                    <a:cubicBezTo>
                      <a:pt x="5592" y="115"/>
                      <a:pt x="3949" y="1324"/>
                      <a:pt x="3287" y="3287"/>
                    </a:cubicBezTo>
                    <a:cubicBezTo>
                      <a:pt x="2716" y="4999"/>
                      <a:pt x="4109" y="6346"/>
                      <a:pt x="5273" y="7442"/>
                    </a:cubicBezTo>
                    <a:cubicBezTo>
                      <a:pt x="5524" y="7396"/>
                      <a:pt x="5752" y="7350"/>
                      <a:pt x="6003" y="7327"/>
                    </a:cubicBezTo>
                    <a:lnTo>
                      <a:pt x="6003" y="7327"/>
                    </a:lnTo>
                    <a:cubicBezTo>
                      <a:pt x="5935" y="7510"/>
                      <a:pt x="5843" y="7716"/>
                      <a:pt x="5775" y="7921"/>
                    </a:cubicBezTo>
                    <a:cubicBezTo>
                      <a:pt x="5615" y="7761"/>
                      <a:pt x="5455" y="7601"/>
                      <a:pt x="5273" y="7442"/>
                    </a:cubicBezTo>
                    <a:cubicBezTo>
                      <a:pt x="890" y="8514"/>
                      <a:pt x="0" y="14791"/>
                      <a:pt x="3675" y="17462"/>
                    </a:cubicBezTo>
                    <a:cubicBezTo>
                      <a:pt x="3744" y="17508"/>
                      <a:pt x="3789" y="17508"/>
                      <a:pt x="3858" y="17508"/>
                    </a:cubicBezTo>
                    <a:cubicBezTo>
                      <a:pt x="4132" y="17508"/>
                      <a:pt x="4314" y="17074"/>
                      <a:pt x="4017" y="16846"/>
                    </a:cubicBezTo>
                    <a:cubicBezTo>
                      <a:pt x="731" y="14449"/>
                      <a:pt x="1689" y="8469"/>
                      <a:pt x="6003" y="8012"/>
                    </a:cubicBezTo>
                    <a:cubicBezTo>
                      <a:pt x="6300" y="7989"/>
                      <a:pt x="6483" y="7647"/>
                      <a:pt x="6254" y="7419"/>
                    </a:cubicBezTo>
                    <a:cubicBezTo>
                      <a:pt x="5410" y="6574"/>
                      <a:pt x="4337" y="5798"/>
                      <a:pt x="3949" y="4634"/>
                    </a:cubicBezTo>
                    <a:cubicBezTo>
                      <a:pt x="3196" y="2489"/>
                      <a:pt x="5935" y="799"/>
                      <a:pt x="7669" y="685"/>
                    </a:cubicBezTo>
                    <a:cubicBezTo>
                      <a:pt x="8103" y="663"/>
                      <a:pt x="8126" y="1"/>
                      <a:pt x="7692" y="1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229488" y="2287591"/>
                <a:ext cx="25120" cy="20385"/>
              </a:xfrm>
              <a:custGeom>
                <a:avLst/>
                <a:gdLst/>
                <a:ahLst/>
                <a:cxnLst/>
                <a:rect l="l" t="t" r="r" b="b"/>
                <a:pathLst>
                  <a:path w="732" h="594" extrusionOk="0">
                    <a:moveTo>
                      <a:pt x="731" y="0"/>
                    </a:moveTo>
                    <a:cubicBezTo>
                      <a:pt x="480" y="23"/>
                      <a:pt x="252" y="69"/>
                      <a:pt x="1" y="115"/>
                    </a:cubicBezTo>
                    <a:cubicBezTo>
                      <a:pt x="183" y="274"/>
                      <a:pt x="343" y="434"/>
                      <a:pt x="503" y="594"/>
                    </a:cubicBezTo>
                    <a:cubicBezTo>
                      <a:pt x="571" y="389"/>
                      <a:pt x="663" y="183"/>
                      <a:pt x="731" y="0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" name="Google Shape;162;p2"/>
              <p:cNvSpPr/>
              <p:nvPr/>
            </p:nvSpPr>
            <p:spPr>
              <a:xfrm>
                <a:off x="977558" y="2450493"/>
                <a:ext cx="806084" cy="1268203"/>
              </a:xfrm>
              <a:custGeom>
                <a:avLst/>
                <a:gdLst/>
                <a:ahLst/>
                <a:cxnLst/>
                <a:rect l="l" t="t" r="r" b="b"/>
                <a:pathLst>
                  <a:path w="23489" h="36955" extrusionOk="0">
                    <a:moveTo>
                      <a:pt x="17622" y="1"/>
                    </a:moveTo>
                    <a:lnTo>
                      <a:pt x="17622" y="1"/>
                    </a:lnTo>
                    <a:cubicBezTo>
                      <a:pt x="15180" y="2329"/>
                      <a:pt x="13103" y="5022"/>
                      <a:pt x="10660" y="7350"/>
                    </a:cubicBezTo>
                    <a:cubicBezTo>
                      <a:pt x="7602" y="10158"/>
                      <a:pt x="4406" y="13353"/>
                      <a:pt x="2580" y="17256"/>
                    </a:cubicBezTo>
                    <a:cubicBezTo>
                      <a:pt x="1" y="22894"/>
                      <a:pt x="868" y="31088"/>
                      <a:pt x="1850" y="36955"/>
                    </a:cubicBezTo>
                    <a:cubicBezTo>
                      <a:pt x="17508" y="32686"/>
                      <a:pt x="23488" y="13467"/>
                      <a:pt x="17622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>
                <a:off x="1045131" y="2661928"/>
                <a:ext cx="501688" cy="1055366"/>
              </a:xfrm>
              <a:custGeom>
                <a:avLst/>
                <a:gdLst/>
                <a:ahLst/>
                <a:cxnLst/>
                <a:rect l="l" t="t" r="r" b="b"/>
                <a:pathLst>
                  <a:path w="14619" h="30753" extrusionOk="0">
                    <a:moveTo>
                      <a:pt x="14189" y="0"/>
                    </a:moveTo>
                    <a:cubicBezTo>
                      <a:pt x="14051" y="0"/>
                      <a:pt x="13912" y="70"/>
                      <a:pt x="13850" y="231"/>
                    </a:cubicBezTo>
                    <a:cubicBezTo>
                      <a:pt x="11955" y="5686"/>
                      <a:pt x="9079" y="10685"/>
                      <a:pt x="6934" y="16003"/>
                    </a:cubicBezTo>
                    <a:cubicBezTo>
                      <a:pt x="4994" y="20887"/>
                      <a:pt x="3350" y="26000"/>
                      <a:pt x="178" y="30269"/>
                    </a:cubicBezTo>
                    <a:cubicBezTo>
                      <a:pt x="0" y="30511"/>
                      <a:pt x="245" y="30753"/>
                      <a:pt x="500" y="30753"/>
                    </a:cubicBezTo>
                    <a:cubicBezTo>
                      <a:pt x="606" y="30753"/>
                      <a:pt x="714" y="30711"/>
                      <a:pt x="794" y="30611"/>
                    </a:cubicBezTo>
                    <a:cubicBezTo>
                      <a:pt x="3807" y="26548"/>
                      <a:pt x="5473" y="21663"/>
                      <a:pt x="7299" y="17007"/>
                    </a:cubicBezTo>
                    <a:cubicBezTo>
                      <a:pt x="9490" y="11369"/>
                      <a:pt x="12526" y="6119"/>
                      <a:pt x="14535" y="436"/>
                    </a:cubicBezTo>
                    <a:cubicBezTo>
                      <a:pt x="14618" y="171"/>
                      <a:pt x="14405" y="0"/>
                      <a:pt x="14189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1176535" y="3468029"/>
                <a:ext cx="14928" cy="15683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57" extrusionOk="0">
                    <a:moveTo>
                      <a:pt x="411" y="0"/>
                    </a:moveTo>
                    <a:cubicBezTo>
                      <a:pt x="275" y="46"/>
                      <a:pt x="138" y="92"/>
                      <a:pt x="1" y="115"/>
                    </a:cubicBezTo>
                    <a:cubicBezTo>
                      <a:pt x="138" y="229"/>
                      <a:pt x="275" y="343"/>
                      <a:pt x="434" y="457"/>
                    </a:cubicBezTo>
                    <a:cubicBezTo>
                      <a:pt x="411" y="320"/>
                      <a:pt x="411" y="160"/>
                      <a:pt x="411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1118881" y="3190841"/>
                <a:ext cx="283154" cy="304911"/>
              </a:xfrm>
              <a:custGeom>
                <a:avLst/>
                <a:gdLst/>
                <a:ahLst/>
                <a:cxnLst/>
                <a:rect l="l" t="t" r="r" b="b"/>
                <a:pathLst>
                  <a:path w="8251" h="8885" extrusionOk="0">
                    <a:moveTo>
                      <a:pt x="414" y="0"/>
                    </a:moveTo>
                    <a:cubicBezTo>
                      <a:pt x="207" y="0"/>
                      <a:pt x="1" y="170"/>
                      <a:pt x="83" y="431"/>
                    </a:cubicBezTo>
                    <a:cubicBezTo>
                      <a:pt x="927" y="3056"/>
                      <a:pt x="1270" y="5795"/>
                      <a:pt x="1407" y="8534"/>
                    </a:cubicBezTo>
                    <a:cubicBezTo>
                      <a:pt x="1427" y="8736"/>
                      <a:pt x="1590" y="8884"/>
                      <a:pt x="1785" y="8884"/>
                    </a:cubicBezTo>
                    <a:cubicBezTo>
                      <a:pt x="1811" y="8884"/>
                      <a:pt x="1837" y="8882"/>
                      <a:pt x="1863" y="8876"/>
                    </a:cubicBezTo>
                    <a:cubicBezTo>
                      <a:pt x="4077" y="8329"/>
                      <a:pt x="6337" y="7164"/>
                      <a:pt x="8003" y="5612"/>
                    </a:cubicBezTo>
                    <a:cubicBezTo>
                      <a:pt x="8251" y="5365"/>
                      <a:pt x="8019" y="5008"/>
                      <a:pt x="7743" y="5008"/>
                    </a:cubicBezTo>
                    <a:cubicBezTo>
                      <a:pt x="7662" y="5008"/>
                      <a:pt x="7578" y="5038"/>
                      <a:pt x="7501" y="5110"/>
                    </a:cubicBezTo>
                    <a:cubicBezTo>
                      <a:pt x="6040" y="6503"/>
                      <a:pt x="4054" y="7552"/>
                      <a:pt x="2091" y="8077"/>
                    </a:cubicBezTo>
                    <a:cubicBezTo>
                      <a:pt x="2091" y="8237"/>
                      <a:pt x="2091" y="8397"/>
                      <a:pt x="2114" y="8534"/>
                    </a:cubicBezTo>
                    <a:cubicBezTo>
                      <a:pt x="1955" y="8420"/>
                      <a:pt x="1818" y="8306"/>
                      <a:pt x="1681" y="8192"/>
                    </a:cubicBezTo>
                    <a:cubicBezTo>
                      <a:pt x="1818" y="8169"/>
                      <a:pt x="1955" y="8123"/>
                      <a:pt x="2091" y="8077"/>
                    </a:cubicBezTo>
                    <a:cubicBezTo>
                      <a:pt x="1932" y="5430"/>
                      <a:pt x="1566" y="2782"/>
                      <a:pt x="745" y="248"/>
                    </a:cubicBezTo>
                    <a:cubicBezTo>
                      <a:pt x="690" y="75"/>
                      <a:pt x="552" y="0"/>
                      <a:pt x="414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1202686" y="3039669"/>
                <a:ext cx="309029" cy="225500"/>
              </a:xfrm>
              <a:custGeom>
                <a:avLst/>
                <a:gdLst/>
                <a:ahLst/>
                <a:cxnLst/>
                <a:rect l="l" t="t" r="r" b="b"/>
                <a:pathLst>
                  <a:path w="9005" h="6571" extrusionOk="0">
                    <a:moveTo>
                      <a:pt x="429" y="0"/>
                    </a:moveTo>
                    <a:cubicBezTo>
                      <a:pt x="215" y="0"/>
                      <a:pt x="1" y="170"/>
                      <a:pt x="83" y="431"/>
                    </a:cubicBezTo>
                    <a:cubicBezTo>
                      <a:pt x="699" y="2371"/>
                      <a:pt x="1293" y="4334"/>
                      <a:pt x="1795" y="6297"/>
                    </a:cubicBezTo>
                    <a:cubicBezTo>
                      <a:pt x="1841" y="6434"/>
                      <a:pt x="1978" y="6571"/>
                      <a:pt x="2137" y="6571"/>
                    </a:cubicBezTo>
                    <a:cubicBezTo>
                      <a:pt x="4443" y="6297"/>
                      <a:pt x="6999" y="4882"/>
                      <a:pt x="8734" y="3398"/>
                    </a:cubicBezTo>
                    <a:cubicBezTo>
                      <a:pt x="9005" y="3163"/>
                      <a:pt x="8761" y="2814"/>
                      <a:pt x="8478" y="2814"/>
                    </a:cubicBezTo>
                    <a:cubicBezTo>
                      <a:pt x="8404" y="2814"/>
                      <a:pt x="8326" y="2839"/>
                      <a:pt x="8255" y="2896"/>
                    </a:cubicBezTo>
                    <a:cubicBezTo>
                      <a:pt x="6862" y="4083"/>
                      <a:pt x="5082" y="4950"/>
                      <a:pt x="3370" y="5566"/>
                    </a:cubicBezTo>
                    <a:cubicBezTo>
                      <a:pt x="3096" y="5658"/>
                      <a:pt x="2822" y="5726"/>
                      <a:pt x="2525" y="5795"/>
                    </a:cubicBezTo>
                    <a:cubicBezTo>
                      <a:pt x="2520" y="5796"/>
                      <a:pt x="2515" y="5797"/>
                      <a:pt x="2510" y="5797"/>
                    </a:cubicBezTo>
                    <a:cubicBezTo>
                      <a:pt x="2284" y="5797"/>
                      <a:pt x="1999" y="4330"/>
                      <a:pt x="1955" y="4151"/>
                    </a:cubicBezTo>
                    <a:cubicBezTo>
                      <a:pt x="1567" y="2850"/>
                      <a:pt x="1156" y="1549"/>
                      <a:pt x="768" y="248"/>
                    </a:cubicBezTo>
                    <a:cubicBezTo>
                      <a:pt x="713" y="75"/>
                      <a:pt x="571" y="0"/>
                      <a:pt x="429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1356706" y="3062250"/>
                <a:ext cx="14928" cy="11016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21" extrusionOk="0">
                    <a:moveTo>
                      <a:pt x="343" y="1"/>
                    </a:moveTo>
                    <a:cubicBezTo>
                      <a:pt x="229" y="24"/>
                      <a:pt x="115" y="47"/>
                      <a:pt x="0" y="69"/>
                    </a:cubicBezTo>
                    <a:cubicBezTo>
                      <a:pt x="137" y="161"/>
                      <a:pt x="297" y="252"/>
                      <a:pt x="434" y="321"/>
                    </a:cubicBezTo>
                    <a:cubicBezTo>
                      <a:pt x="411" y="206"/>
                      <a:pt x="366" y="92"/>
                      <a:pt x="343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1295585" y="2879849"/>
                <a:ext cx="244855" cy="208685"/>
              </a:xfrm>
              <a:custGeom>
                <a:avLst/>
                <a:gdLst/>
                <a:ahLst/>
                <a:cxnLst/>
                <a:rect l="l" t="t" r="r" b="b"/>
                <a:pathLst>
                  <a:path w="7135" h="6081" extrusionOk="0">
                    <a:moveTo>
                      <a:pt x="417" y="1"/>
                    </a:moveTo>
                    <a:cubicBezTo>
                      <a:pt x="213" y="1"/>
                      <a:pt x="1" y="171"/>
                      <a:pt x="70" y="431"/>
                    </a:cubicBezTo>
                    <a:cubicBezTo>
                      <a:pt x="572" y="2235"/>
                      <a:pt x="1142" y="3992"/>
                      <a:pt x="1530" y="5818"/>
                    </a:cubicBezTo>
                    <a:cubicBezTo>
                      <a:pt x="1568" y="5989"/>
                      <a:pt x="1717" y="6081"/>
                      <a:pt x="1870" y="6081"/>
                    </a:cubicBezTo>
                    <a:cubicBezTo>
                      <a:pt x="1902" y="6081"/>
                      <a:pt x="1933" y="6077"/>
                      <a:pt x="1964" y="6069"/>
                    </a:cubicBezTo>
                    <a:cubicBezTo>
                      <a:pt x="3585" y="5681"/>
                      <a:pt x="5160" y="5202"/>
                      <a:pt x="6735" y="4723"/>
                    </a:cubicBezTo>
                    <a:cubicBezTo>
                      <a:pt x="7134" y="4596"/>
                      <a:pt x="7011" y="4025"/>
                      <a:pt x="6649" y="4025"/>
                    </a:cubicBezTo>
                    <a:cubicBezTo>
                      <a:pt x="6619" y="4025"/>
                      <a:pt x="6586" y="4029"/>
                      <a:pt x="6552" y="4038"/>
                    </a:cubicBezTo>
                    <a:cubicBezTo>
                      <a:pt x="5091" y="4494"/>
                      <a:pt x="3630" y="4951"/>
                      <a:pt x="2124" y="5316"/>
                    </a:cubicBezTo>
                    <a:cubicBezTo>
                      <a:pt x="2147" y="5407"/>
                      <a:pt x="2192" y="5521"/>
                      <a:pt x="2215" y="5636"/>
                    </a:cubicBezTo>
                    <a:cubicBezTo>
                      <a:pt x="2078" y="5567"/>
                      <a:pt x="1918" y="5476"/>
                      <a:pt x="1781" y="5384"/>
                    </a:cubicBezTo>
                    <a:cubicBezTo>
                      <a:pt x="1896" y="5362"/>
                      <a:pt x="2010" y="5339"/>
                      <a:pt x="2124" y="5316"/>
                    </a:cubicBezTo>
                    <a:cubicBezTo>
                      <a:pt x="1736" y="3604"/>
                      <a:pt x="1211" y="1938"/>
                      <a:pt x="731" y="249"/>
                    </a:cubicBezTo>
                    <a:cubicBezTo>
                      <a:pt x="686" y="76"/>
                      <a:pt x="553" y="1"/>
                      <a:pt x="417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1448336" y="2857027"/>
                <a:ext cx="11805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389" extrusionOk="0">
                    <a:moveTo>
                      <a:pt x="275" y="1"/>
                    </a:moveTo>
                    <a:cubicBezTo>
                      <a:pt x="184" y="24"/>
                      <a:pt x="92" y="46"/>
                      <a:pt x="1" y="46"/>
                    </a:cubicBezTo>
                    <a:cubicBezTo>
                      <a:pt x="115" y="161"/>
                      <a:pt x="229" y="275"/>
                      <a:pt x="343" y="389"/>
                    </a:cubicBezTo>
                    <a:cubicBezTo>
                      <a:pt x="321" y="252"/>
                      <a:pt x="298" y="138"/>
                      <a:pt x="275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1399604" y="2725314"/>
                <a:ext cx="215891" cy="157655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4594" extrusionOk="0">
                    <a:moveTo>
                      <a:pt x="417" y="1"/>
                    </a:moveTo>
                    <a:cubicBezTo>
                      <a:pt x="205" y="1"/>
                      <a:pt x="0" y="166"/>
                      <a:pt x="97" y="415"/>
                    </a:cubicBezTo>
                    <a:cubicBezTo>
                      <a:pt x="576" y="1648"/>
                      <a:pt x="919" y="2903"/>
                      <a:pt x="1056" y="4227"/>
                    </a:cubicBezTo>
                    <a:cubicBezTo>
                      <a:pt x="1077" y="4400"/>
                      <a:pt x="1202" y="4594"/>
                      <a:pt x="1390" y="4594"/>
                    </a:cubicBezTo>
                    <a:cubicBezTo>
                      <a:pt x="1400" y="4594"/>
                      <a:pt x="1410" y="4593"/>
                      <a:pt x="1421" y="4592"/>
                    </a:cubicBezTo>
                    <a:cubicBezTo>
                      <a:pt x="3087" y="4364"/>
                      <a:pt x="4365" y="3314"/>
                      <a:pt x="5918" y="2743"/>
                    </a:cubicBezTo>
                    <a:cubicBezTo>
                      <a:pt x="6290" y="2598"/>
                      <a:pt x="6175" y="2040"/>
                      <a:pt x="5843" y="2040"/>
                    </a:cubicBezTo>
                    <a:cubicBezTo>
                      <a:pt x="5809" y="2040"/>
                      <a:pt x="5773" y="2046"/>
                      <a:pt x="5735" y="2058"/>
                    </a:cubicBezTo>
                    <a:cubicBezTo>
                      <a:pt x="4365" y="2583"/>
                      <a:pt x="3156" y="3542"/>
                      <a:pt x="1695" y="3839"/>
                    </a:cubicBezTo>
                    <a:cubicBezTo>
                      <a:pt x="1718" y="3976"/>
                      <a:pt x="1741" y="4090"/>
                      <a:pt x="1763" y="4227"/>
                    </a:cubicBezTo>
                    <a:cubicBezTo>
                      <a:pt x="1649" y="4113"/>
                      <a:pt x="1535" y="3999"/>
                      <a:pt x="1421" y="3884"/>
                    </a:cubicBezTo>
                    <a:cubicBezTo>
                      <a:pt x="1512" y="3884"/>
                      <a:pt x="1604" y="3862"/>
                      <a:pt x="1695" y="3839"/>
                    </a:cubicBezTo>
                    <a:cubicBezTo>
                      <a:pt x="1535" y="2583"/>
                      <a:pt x="1216" y="1396"/>
                      <a:pt x="759" y="232"/>
                    </a:cubicBezTo>
                    <a:cubicBezTo>
                      <a:pt x="696" y="71"/>
                      <a:pt x="555" y="1"/>
                      <a:pt x="417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1513369" y="2945568"/>
                <a:ext cx="46260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1538421" y="289464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3" y="0"/>
                    </a:moveTo>
                    <a:cubicBezTo>
                      <a:pt x="1" y="0"/>
                      <a:pt x="1" y="1050"/>
                      <a:pt x="663" y="1050"/>
                    </a:cubicBezTo>
                    <a:cubicBezTo>
                      <a:pt x="1348" y="1050"/>
                      <a:pt x="1348" y="0"/>
                      <a:pt x="663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>
                <a:off x="1563508" y="2940867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1173412" y="2958094"/>
                <a:ext cx="45471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24" y="1027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1193763" y="2903254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1227464" y="2958094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85" y="0"/>
                    </a:moveTo>
                    <a:cubicBezTo>
                      <a:pt x="0" y="0"/>
                      <a:pt x="0" y="1027"/>
                      <a:pt x="685" y="1027"/>
                    </a:cubicBezTo>
                    <a:cubicBezTo>
                      <a:pt x="1347" y="1027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1508667" y="2788912"/>
                <a:ext cx="46260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28" extrusionOk="0">
                    <a:moveTo>
                      <a:pt x="685" y="1"/>
                    </a:moveTo>
                    <a:cubicBezTo>
                      <a:pt x="1" y="1"/>
                      <a:pt x="1" y="1028"/>
                      <a:pt x="685" y="1028"/>
                    </a:cubicBezTo>
                    <a:cubicBezTo>
                      <a:pt x="1347" y="1028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1542368" y="280929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1513369" y="3180545"/>
                <a:ext cx="46260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1534509" y="3134319"/>
                <a:ext cx="45471" cy="35313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29" extrusionOk="0">
                    <a:moveTo>
                      <a:pt x="663" y="1"/>
                    </a:moveTo>
                    <a:cubicBezTo>
                      <a:pt x="1" y="1"/>
                      <a:pt x="1" y="1028"/>
                      <a:pt x="663" y="1028"/>
                    </a:cubicBezTo>
                    <a:cubicBezTo>
                      <a:pt x="1325" y="1028"/>
                      <a:pt x="1325" y="1"/>
                      <a:pt x="663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1055117" y="317193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0"/>
                      <a:pt x="685" y="1050"/>
                    </a:cubicBezTo>
                    <a:cubicBezTo>
                      <a:pt x="1347" y="1050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1059819" y="3121793"/>
                <a:ext cx="46260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28" extrusionOk="0">
                    <a:moveTo>
                      <a:pt x="663" y="1"/>
                    </a:moveTo>
                    <a:cubicBezTo>
                      <a:pt x="1" y="1"/>
                      <a:pt x="1" y="1028"/>
                      <a:pt x="663" y="1028"/>
                    </a:cubicBezTo>
                    <a:cubicBezTo>
                      <a:pt x="1347" y="1028"/>
                      <a:pt x="1347" y="1"/>
                      <a:pt x="663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83" name="Google Shape;183;p2"/>
            <p:cNvGrpSpPr/>
            <p:nvPr/>
          </p:nvGrpSpPr>
          <p:grpSpPr>
            <a:xfrm flipH="1">
              <a:off x="360809" y="2463956"/>
              <a:ext cx="1326567" cy="2008192"/>
              <a:chOff x="4073425" y="351950"/>
              <a:chExt cx="1608350" cy="2254875"/>
            </a:xfrm>
          </p:grpSpPr>
          <p:sp>
            <p:nvSpPr>
              <p:cNvPr id="184" name="Google Shape;184;p2"/>
              <p:cNvSpPr/>
              <p:nvPr/>
            </p:nvSpPr>
            <p:spPr>
              <a:xfrm>
                <a:off x="4940800" y="2303450"/>
                <a:ext cx="29425" cy="173600"/>
              </a:xfrm>
              <a:custGeom>
                <a:avLst/>
                <a:gdLst/>
                <a:ahLst/>
                <a:cxnLst/>
                <a:rect l="l" t="t" r="r" b="b"/>
                <a:pathLst>
                  <a:path w="1177" h="6944" extrusionOk="0">
                    <a:moveTo>
                      <a:pt x="400" y="0"/>
                    </a:moveTo>
                    <a:cubicBezTo>
                      <a:pt x="267" y="0"/>
                      <a:pt x="134" y="45"/>
                      <a:pt x="1" y="45"/>
                    </a:cubicBezTo>
                    <a:cubicBezTo>
                      <a:pt x="223" y="2307"/>
                      <a:pt x="489" y="4526"/>
                      <a:pt x="755" y="6744"/>
                    </a:cubicBezTo>
                    <a:cubicBezTo>
                      <a:pt x="755" y="6877"/>
                      <a:pt x="866" y="6944"/>
                      <a:pt x="971" y="6944"/>
                    </a:cubicBezTo>
                    <a:cubicBezTo>
                      <a:pt x="1077" y="6944"/>
                      <a:pt x="1177" y="6877"/>
                      <a:pt x="1154" y="6744"/>
                    </a:cubicBezTo>
                    <a:cubicBezTo>
                      <a:pt x="888" y="4481"/>
                      <a:pt x="666" y="2263"/>
                      <a:pt x="400" y="0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4936925" y="2270725"/>
                <a:ext cx="13900" cy="33850"/>
              </a:xfrm>
              <a:custGeom>
                <a:avLst/>
                <a:gdLst/>
                <a:ahLst/>
                <a:cxnLst/>
                <a:rect l="l" t="t" r="r" b="b"/>
                <a:pathLst>
                  <a:path w="556" h="1354" extrusionOk="0">
                    <a:moveTo>
                      <a:pt x="189" y="0"/>
                    </a:moveTo>
                    <a:cubicBezTo>
                      <a:pt x="89" y="0"/>
                      <a:pt x="1" y="67"/>
                      <a:pt x="23" y="200"/>
                    </a:cubicBezTo>
                    <a:cubicBezTo>
                      <a:pt x="67" y="599"/>
                      <a:pt x="112" y="999"/>
                      <a:pt x="156" y="1354"/>
                    </a:cubicBezTo>
                    <a:cubicBezTo>
                      <a:pt x="289" y="1354"/>
                      <a:pt x="422" y="1309"/>
                      <a:pt x="555" y="1309"/>
                    </a:cubicBezTo>
                    <a:cubicBezTo>
                      <a:pt x="511" y="910"/>
                      <a:pt x="466" y="555"/>
                      <a:pt x="422" y="200"/>
                    </a:cubicBezTo>
                    <a:cubicBezTo>
                      <a:pt x="400" y="67"/>
                      <a:pt x="289" y="0"/>
                      <a:pt x="189" y="0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>
                <a:off x="4824325" y="2469725"/>
                <a:ext cx="151650" cy="91900"/>
              </a:xfrm>
              <a:custGeom>
                <a:avLst/>
                <a:gdLst/>
                <a:ahLst/>
                <a:cxnLst/>
                <a:rect l="l" t="t" r="r" b="b"/>
                <a:pathLst>
                  <a:path w="6066" h="3676" extrusionOk="0">
                    <a:moveTo>
                      <a:pt x="5765" y="1"/>
                    </a:moveTo>
                    <a:cubicBezTo>
                      <a:pt x="5752" y="1"/>
                      <a:pt x="5739" y="2"/>
                      <a:pt x="5725" y="4"/>
                    </a:cubicBezTo>
                    <a:cubicBezTo>
                      <a:pt x="3506" y="492"/>
                      <a:pt x="1599" y="1646"/>
                      <a:pt x="134" y="3332"/>
                    </a:cubicBezTo>
                    <a:cubicBezTo>
                      <a:pt x="1" y="3466"/>
                      <a:pt x="119" y="3675"/>
                      <a:pt x="261" y="3675"/>
                    </a:cubicBezTo>
                    <a:cubicBezTo>
                      <a:pt x="308" y="3675"/>
                      <a:pt x="357" y="3653"/>
                      <a:pt x="401" y="3598"/>
                    </a:cubicBezTo>
                    <a:cubicBezTo>
                      <a:pt x="1865" y="1957"/>
                      <a:pt x="3684" y="892"/>
                      <a:pt x="5813" y="404"/>
                    </a:cubicBezTo>
                    <a:cubicBezTo>
                      <a:pt x="6066" y="362"/>
                      <a:pt x="5999" y="1"/>
                      <a:pt x="5765" y="1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>
                <a:off x="4914200" y="2467275"/>
                <a:ext cx="61125" cy="139550"/>
              </a:xfrm>
              <a:custGeom>
                <a:avLst/>
                <a:gdLst/>
                <a:ahLst/>
                <a:cxnLst/>
                <a:rect l="l" t="t" r="r" b="b"/>
                <a:pathLst>
                  <a:path w="2445" h="5582" extrusionOk="0">
                    <a:moveTo>
                      <a:pt x="2132" y="0"/>
                    </a:moveTo>
                    <a:cubicBezTo>
                      <a:pt x="2085" y="0"/>
                      <a:pt x="2037" y="17"/>
                      <a:pt x="1997" y="58"/>
                    </a:cubicBezTo>
                    <a:cubicBezTo>
                      <a:pt x="666" y="1522"/>
                      <a:pt x="0" y="3386"/>
                      <a:pt x="133" y="5382"/>
                    </a:cubicBezTo>
                    <a:cubicBezTo>
                      <a:pt x="133" y="5515"/>
                      <a:pt x="244" y="5582"/>
                      <a:pt x="355" y="5582"/>
                    </a:cubicBezTo>
                    <a:cubicBezTo>
                      <a:pt x="466" y="5582"/>
                      <a:pt x="577" y="5515"/>
                      <a:pt x="577" y="5382"/>
                    </a:cubicBezTo>
                    <a:cubicBezTo>
                      <a:pt x="444" y="3519"/>
                      <a:pt x="1021" y="1744"/>
                      <a:pt x="2307" y="369"/>
                    </a:cubicBezTo>
                    <a:cubicBezTo>
                      <a:pt x="2444" y="198"/>
                      <a:pt x="2291" y="0"/>
                      <a:pt x="2132" y="0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4967425" y="2470375"/>
                <a:ext cx="95925" cy="102925"/>
              </a:xfrm>
              <a:custGeom>
                <a:avLst/>
                <a:gdLst/>
                <a:ahLst/>
                <a:cxnLst/>
                <a:rect l="l" t="t" r="r" b="b"/>
                <a:pathLst>
                  <a:path w="3837" h="4117" extrusionOk="0">
                    <a:moveTo>
                      <a:pt x="206" y="1"/>
                    </a:moveTo>
                    <a:cubicBezTo>
                      <a:pt x="101" y="1"/>
                      <a:pt x="1" y="67"/>
                      <a:pt x="1" y="200"/>
                    </a:cubicBezTo>
                    <a:cubicBezTo>
                      <a:pt x="134" y="2152"/>
                      <a:pt x="1554" y="3794"/>
                      <a:pt x="3506" y="4105"/>
                    </a:cubicBezTo>
                    <a:cubicBezTo>
                      <a:pt x="3530" y="4113"/>
                      <a:pt x="3553" y="4116"/>
                      <a:pt x="3574" y="4116"/>
                    </a:cubicBezTo>
                    <a:cubicBezTo>
                      <a:pt x="3785" y="4116"/>
                      <a:pt x="3837" y="3746"/>
                      <a:pt x="3595" y="3705"/>
                    </a:cubicBezTo>
                    <a:cubicBezTo>
                      <a:pt x="1864" y="3395"/>
                      <a:pt x="533" y="1975"/>
                      <a:pt x="444" y="200"/>
                    </a:cubicBezTo>
                    <a:cubicBezTo>
                      <a:pt x="422" y="67"/>
                      <a:pt x="311" y="1"/>
                      <a:pt x="206" y="1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4644650" y="2291250"/>
                <a:ext cx="17775" cy="17485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6994" extrusionOk="0">
                    <a:moveTo>
                      <a:pt x="311" y="0"/>
                    </a:moveTo>
                    <a:cubicBezTo>
                      <a:pt x="223" y="2263"/>
                      <a:pt x="134" y="4526"/>
                      <a:pt x="1" y="6744"/>
                    </a:cubicBezTo>
                    <a:cubicBezTo>
                      <a:pt x="1" y="6899"/>
                      <a:pt x="136" y="6994"/>
                      <a:pt x="257" y="6994"/>
                    </a:cubicBezTo>
                    <a:cubicBezTo>
                      <a:pt x="345" y="6994"/>
                      <a:pt x="426" y="6944"/>
                      <a:pt x="444" y="6833"/>
                    </a:cubicBezTo>
                    <a:cubicBezTo>
                      <a:pt x="533" y="4570"/>
                      <a:pt x="622" y="2352"/>
                      <a:pt x="711" y="133"/>
                    </a:cubicBezTo>
                    <a:cubicBezTo>
                      <a:pt x="578" y="89"/>
                      <a:pt x="444" y="45"/>
                      <a:pt x="311" y="0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4652425" y="2258375"/>
                <a:ext cx="12225" cy="36225"/>
              </a:xfrm>
              <a:custGeom>
                <a:avLst/>
                <a:gdLst/>
                <a:ahLst/>
                <a:cxnLst/>
                <a:rect l="l" t="t" r="r" b="b"/>
                <a:pathLst>
                  <a:path w="489" h="1449" extrusionOk="0">
                    <a:moveTo>
                      <a:pt x="213" y="1"/>
                    </a:moveTo>
                    <a:cubicBezTo>
                      <a:pt x="123" y="1"/>
                      <a:pt x="45" y="50"/>
                      <a:pt x="45" y="162"/>
                    </a:cubicBezTo>
                    <a:cubicBezTo>
                      <a:pt x="45" y="561"/>
                      <a:pt x="0" y="916"/>
                      <a:pt x="0" y="1315"/>
                    </a:cubicBezTo>
                    <a:cubicBezTo>
                      <a:pt x="133" y="1360"/>
                      <a:pt x="267" y="1404"/>
                      <a:pt x="400" y="1448"/>
                    </a:cubicBezTo>
                    <a:cubicBezTo>
                      <a:pt x="444" y="1049"/>
                      <a:pt x="444" y="650"/>
                      <a:pt x="488" y="250"/>
                    </a:cubicBezTo>
                    <a:cubicBezTo>
                      <a:pt x="488" y="96"/>
                      <a:pt x="339" y="1"/>
                      <a:pt x="213" y="1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4498200" y="2458725"/>
                <a:ext cx="163125" cy="70000"/>
              </a:xfrm>
              <a:custGeom>
                <a:avLst/>
                <a:gdLst/>
                <a:ahLst/>
                <a:cxnLst/>
                <a:rect l="l" t="t" r="r" b="b"/>
                <a:pathLst>
                  <a:path w="6525" h="2800" extrusionOk="0">
                    <a:moveTo>
                      <a:pt x="6214" y="1"/>
                    </a:moveTo>
                    <a:cubicBezTo>
                      <a:pt x="3951" y="178"/>
                      <a:pt x="1910" y="977"/>
                      <a:pt x="180" y="2397"/>
                    </a:cubicBezTo>
                    <a:cubicBezTo>
                      <a:pt x="0" y="2540"/>
                      <a:pt x="111" y="2800"/>
                      <a:pt x="277" y="2800"/>
                    </a:cubicBezTo>
                    <a:cubicBezTo>
                      <a:pt x="317" y="2800"/>
                      <a:pt x="359" y="2785"/>
                      <a:pt x="401" y="2752"/>
                    </a:cubicBezTo>
                    <a:cubicBezTo>
                      <a:pt x="2087" y="1376"/>
                      <a:pt x="4084" y="577"/>
                      <a:pt x="6258" y="444"/>
                    </a:cubicBezTo>
                    <a:cubicBezTo>
                      <a:pt x="6524" y="400"/>
                      <a:pt x="6480" y="1"/>
                      <a:pt x="6214" y="1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4583650" y="2456400"/>
                <a:ext cx="77725" cy="131725"/>
              </a:xfrm>
              <a:custGeom>
                <a:avLst/>
                <a:gdLst/>
                <a:ahLst/>
                <a:cxnLst/>
                <a:rect l="l" t="t" r="r" b="b"/>
                <a:pathLst>
                  <a:path w="3109" h="5269" extrusionOk="0">
                    <a:moveTo>
                      <a:pt x="2814" y="1"/>
                    </a:moveTo>
                    <a:cubicBezTo>
                      <a:pt x="2778" y="1"/>
                      <a:pt x="2741" y="15"/>
                      <a:pt x="2707" y="49"/>
                    </a:cubicBezTo>
                    <a:cubicBezTo>
                      <a:pt x="1110" y="1292"/>
                      <a:pt x="178" y="3022"/>
                      <a:pt x="0" y="5019"/>
                    </a:cubicBezTo>
                    <a:cubicBezTo>
                      <a:pt x="0" y="5173"/>
                      <a:pt x="135" y="5268"/>
                      <a:pt x="248" y="5268"/>
                    </a:cubicBezTo>
                    <a:cubicBezTo>
                      <a:pt x="330" y="5268"/>
                      <a:pt x="400" y="5219"/>
                      <a:pt x="400" y="5107"/>
                    </a:cubicBezTo>
                    <a:cubicBezTo>
                      <a:pt x="577" y="3199"/>
                      <a:pt x="1465" y="1558"/>
                      <a:pt x="2929" y="404"/>
                    </a:cubicBezTo>
                    <a:cubicBezTo>
                      <a:pt x="3108" y="261"/>
                      <a:pt x="2968" y="1"/>
                      <a:pt x="2814" y="1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4649100" y="2460450"/>
                <a:ext cx="84775" cy="115100"/>
              </a:xfrm>
              <a:custGeom>
                <a:avLst/>
                <a:gdLst/>
                <a:ahLst/>
                <a:cxnLst/>
                <a:rect l="l" t="t" r="r" b="b"/>
                <a:pathLst>
                  <a:path w="3391" h="4604" extrusionOk="0">
                    <a:moveTo>
                      <a:pt x="336" y="1"/>
                    </a:moveTo>
                    <a:cubicBezTo>
                      <a:pt x="242" y="1"/>
                      <a:pt x="153" y="60"/>
                      <a:pt x="133" y="198"/>
                    </a:cubicBezTo>
                    <a:cubicBezTo>
                      <a:pt x="0" y="2106"/>
                      <a:pt x="1154" y="3925"/>
                      <a:pt x="2973" y="4590"/>
                    </a:cubicBezTo>
                    <a:cubicBezTo>
                      <a:pt x="2999" y="4599"/>
                      <a:pt x="3025" y="4603"/>
                      <a:pt x="3049" y="4603"/>
                    </a:cubicBezTo>
                    <a:cubicBezTo>
                      <a:pt x="3270" y="4603"/>
                      <a:pt x="3390" y="4271"/>
                      <a:pt x="3150" y="4191"/>
                    </a:cubicBezTo>
                    <a:cubicBezTo>
                      <a:pt x="1509" y="3614"/>
                      <a:pt x="400" y="2017"/>
                      <a:pt x="577" y="242"/>
                    </a:cubicBezTo>
                    <a:cubicBezTo>
                      <a:pt x="577" y="94"/>
                      <a:pt x="453" y="1"/>
                      <a:pt x="336" y="1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4073425" y="509475"/>
                <a:ext cx="1388725" cy="1805875"/>
              </a:xfrm>
              <a:custGeom>
                <a:avLst/>
                <a:gdLst/>
                <a:ahLst/>
                <a:cxnLst/>
                <a:rect l="l" t="t" r="r" b="b"/>
                <a:pathLst>
                  <a:path w="55549" h="72235" extrusionOk="0">
                    <a:moveTo>
                      <a:pt x="27909" y="0"/>
                    </a:moveTo>
                    <a:cubicBezTo>
                      <a:pt x="26529" y="0"/>
                      <a:pt x="25078" y="109"/>
                      <a:pt x="23560" y="327"/>
                    </a:cubicBezTo>
                    <a:cubicBezTo>
                      <a:pt x="7853" y="2590"/>
                      <a:pt x="1110" y="6494"/>
                      <a:pt x="533" y="26726"/>
                    </a:cubicBezTo>
                    <a:cubicBezTo>
                      <a:pt x="0" y="46913"/>
                      <a:pt x="5058" y="65459"/>
                      <a:pt x="22450" y="71049"/>
                    </a:cubicBezTo>
                    <a:cubicBezTo>
                      <a:pt x="25016" y="71880"/>
                      <a:pt x="27545" y="72235"/>
                      <a:pt x="29992" y="72235"/>
                    </a:cubicBezTo>
                    <a:cubicBezTo>
                      <a:pt x="44134" y="72235"/>
                      <a:pt x="55548" y="60402"/>
                      <a:pt x="55549" y="60401"/>
                    </a:cubicBezTo>
                    <a:lnTo>
                      <a:pt x="55549" y="60401"/>
                    </a:lnTo>
                    <a:cubicBezTo>
                      <a:pt x="54951" y="60678"/>
                      <a:pt x="54383" y="60811"/>
                      <a:pt x="53845" y="60811"/>
                    </a:cubicBezTo>
                    <a:cubicBezTo>
                      <a:pt x="47839" y="60811"/>
                      <a:pt x="45568" y="44236"/>
                      <a:pt x="46586" y="26726"/>
                    </a:cubicBezTo>
                    <a:cubicBezTo>
                      <a:pt x="47589" y="9487"/>
                      <a:pt x="40839" y="0"/>
                      <a:pt x="27909" y="0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5217500" y="1235275"/>
                <a:ext cx="464275" cy="948775"/>
              </a:xfrm>
              <a:custGeom>
                <a:avLst/>
                <a:gdLst/>
                <a:ahLst/>
                <a:cxnLst/>
                <a:rect l="l" t="t" r="r" b="b"/>
                <a:pathLst>
                  <a:path w="18571" h="37951" extrusionOk="0">
                    <a:moveTo>
                      <a:pt x="690" y="1"/>
                    </a:moveTo>
                    <a:lnTo>
                      <a:pt x="690" y="1"/>
                    </a:lnTo>
                    <a:cubicBezTo>
                      <a:pt x="1" y="16632"/>
                      <a:pt x="2352" y="31780"/>
                      <a:pt x="8084" y="31780"/>
                    </a:cubicBezTo>
                    <a:cubicBezTo>
                      <a:pt x="8621" y="31780"/>
                      <a:pt x="9189" y="31647"/>
                      <a:pt x="9786" y="31369"/>
                    </a:cubicBezTo>
                    <a:lnTo>
                      <a:pt x="9786" y="31369"/>
                    </a:lnTo>
                    <a:cubicBezTo>
                      <a:pt x="9786" y="31369"/>
                      <a:pt x="7345" y="33942"/>
                      <a:pt x="3264" y="36649"/>
                    </a:cubicBezTo>
                    <a:cubicBezTo>
                      <a:pt x="6567" y="37575"/>
                      <a:pt x="9772" y="37950"/>
                      <a:pt x="12640" y="37950"/>
                    </a:cubicBezTo>
                    <a:cubicBezTo>
                      <a:pt x="14855" y="37950"/>
                      <a:pt x="16869" y="37726"/>
                      <a:pt x="18571" y="37359"/>
                    </a:cubicBezTo>
                    <a:cubicBezTo>
                      <a:pt x="18571" y="37359"/>
                      <a:pt x="11782" y="30570"/>
                      <a:pt x="9919" y="20676"/>
                    </a:cubicBezTo>
                    <a:cubicBezTo>
                      <a:pt x="8677" y="14065"/>
                      <a:pt x="6369" y="4171"/>
                      <a:pt x="690" y="1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4554800" y="1184500"/>
                <a:ext cx="907350" cy="967000"/>
              </a:xfrm>
              <a:custGeom>
                <a:avLst/>
                <a:gdLst/>
                <a:ahLst/>
                <a:cxnLst/>
                <a:rect l="l" t="t" r="r" b="b"/>
                <a:pathLst>
                  <a:path w="36294" h="38680" extrusionOk="0">
                    <a:moveTo>
                      <a:pt x="21194" y="0"/>
                    </a:moveTo>
                    <a:cubicBezTo>
                      <a:pt x="19643" y="0"/>
                      <a:pt x="17937" y="330"/>
                      <a:pt x="16062" y="1056"/>
                    </a:cubicBezTo>
                    <a:cubicBezTo>
                      <a:pt x="16062" y="1056"/>
                      <a:pt x="1" y="8510"/>
                      <a:pt x="9851" y="23950"/>
                    </a:cubicBezTo>
                    <a:cubicBezTo>
                      <a:pt x="15263" y="32380"/>
                      <a:pt x="22717" y="36772"/>
                      <a:pt x="29772" y="38680"/>
                    </a:cubicBezTo>
                    <a:cubicBezTo>
                      <a:pt x="33853" y="35973"/>
                      <a:pt x="36294" y="33400"/>
                      <a:pt x="36294" y="33400"/>
                    </a:cubicBezTo>
                    <a:lnTo>
                      <a:pt x="36294" y="33400"/>
                    </a:lnTo>
                    <a:cubicBezTo>
                      <a:pt x="35697" y="33678"/>
                      <a:pt x="35129" y="33811"/>
                      <a:pt x="34592" y="33811"/>
                    </a:cubicBezTo>
                    <a:cubicBezTo>
                      <a:pt x="28860" y="33811"/>
                      <a:pt x="26509" y="18663"/>
                      <a:pt x="27198" y="2032"/>
                    </a:cubicBezTo>
                    <a:cubicBezTo>
                      <a:pt x="25518" y="751"/>
                      <a:pt x="23532" y="0"/>
                      <a:pt x="21194" y="0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4950800" y="1785450"/>
                <a:ext cx="145325" cy="130300"/>
              </a:xfrm>
              <a:custGeom>
                <a:avLst/>
                <a:gdLst/>
                <a:ahLst/>
                <a:cxnLst/>
                <a:rect l="l" t="t" r="r" b="b"/>
                <a:pathLst>
                  <a:path w="5813" h="5212" extrusionOk="0">
                    <a:moveTo>
                      <a:pt x="4836" y="0"/>
                    </a:moveTo>
                    <a:lnTo>
                      <a:pt x="4836" y="0"/>
                    </a:lnTo>
                    <a:cubicBezTo>
                      <a:pt x="4969" y="932"/>
                      <a:pt x="5014" y="1775"/>
                      <a:pt x="5014" y="2662"/>
                    </a:cubicBezTo>
                    <a:cubicBezTo>
                      <a:pt x="4969" y="3062"/>
                      <a:pt x="4969" y="3550"/>
                      <a:pt x="4881" y="3816"/>
                    </a:cubicBezTo>
                    <a:cubicBezTo>
                      <a:pt x="4748" y="4127"/>
                      <a:pt x="4570" y="4260"/>
                      <a:pt x="4260" y="4304"/>
                    </a:cubicBezTo>
                    <a:cubicBezTo>
                      <a:pt x="4198" y="4317"/>
                      <a:pt x="4135" y="4323"/>
                      <a:pt x="4072" y="4323"/>
                    </a:cubicBezTo>
                    <a:cubicBezTo>
                      <a:pt x="3497" y="4323"/>
                      <a:pt x="2854" y="3812"/>
                      <a:pt x="2174" y="3372"/>
                    </a:cubicBezTo>
                    <a:cubicBezTo>
                      <a:pt x="1464" y="2884"/>
                      <a:pt x="754" y="2352"/>
                      <a:pt x="0" y="1819"/>
                    </a:cubicBezTo>
                    <a:lnTo>
                      <a:pt x="0" y="1819"/>
                    </a:lnTo>
                    <a:cubicBezTo>
                      <a:pt x="488" y="2574"/>
                      <a:pt x="1065" y="3284"/>
                      <a:pt x="1731" y="3905"/>
                    </a:cubicBezTo>
                    <a:cubicBezTo>
                      <a:pt x="2086" y="4215"/>
                      <a:pt x="2440" y="4526"/>
                      <a:pt x="2840" y="4792"/>
                    </a:cubicBezTo>
                    <a:cubicBezTo>
                      <a:pt x="3178" y="5018"/>
                      <a:pt x="3612" y="5211"/>
                      <a:pt x="4114" y="5211"/>
                    </a:cubicBezTo>
                    <a:cubicBezTo>
                      <a:pt x="4205" y="5211"/>
                      <a:pt x="4298" y="5205"/>
                      <a:pt x="4393" y="5191"/>
                    </a:cubicBezTo>
                    <a:cubicBezTo>
                      <a:pt x="4659" y="5147"/>
                      <a:pt x="4969" y="5058"/>
                      <a:pt x="5191" y="4836"/>
                    </a:cubicBezTo>
                    <a:cubicBezTo>
                      <a:pt x="5457" y="4659"/>
                      <a:pt x="5635" y="4348"/>
                      <a:pt x="5679" y="4082"/>
                    </a:cubicBezTo>
                    <a:cubicBezTo>
                      <a:pt x="5812" y="3505"/>
                      <a:pt x="5768" y="3062"/>
                      <a:pt x="5724" y="2618"/>
                    </a:cubicBezTo>
                    <a:cubicBezTo>
                      <a:pt x="5591" y="1686"/>
                      <a:pt x="5324" y="799"/>
                      <a:pt x="4836" y="0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>
                <a:off x="5258050" y="1742175"/>
                <a:ext cx="16650" cy="78800"/>
              </a:xfrm>
              <a:custGeom>
                <a:avLst/>
                <a:gdLst/>
                <a:ahLst/>
                <a:cxnLst/>
                <a:rect l="l" t="t" r="r" b="b"/>
                <a:pathLst>
                  <a:path w="666" h="315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22" y="1110"/>
                      <a:pt x="399" y="2175"/>
                      <a:pt x="666" y="3151"/>
                    </a:cubicBezTo>
                    <a:cubicBezTo>
                      <a:pt x="666" y="2752"/>
                      <a:pt x="666" y="2441"/>
                      <a:pt x="621" y="2086"/>
                    </a:cubicBezTo>
                    <a:cubicBezTo>
                      <a:pt x="532" y="1376"/>
                      <a:pt x="355" y="667"/>
                      <a:pt x="0" y="1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>
                <a:off x="5131600" y="1729975"/>
                <a:ext cx="143100" cy="129950"/>
              </a:xfrm>
              <a:custGeom>
                <a:avLst/>
                <a:gdLst/>
                <a:ahLst/>
                <a:cxnLst/>
                <a:rect l="l" t="t" r="r" b="b"/>
                <a:pathLst>
                  <a:path w="5724" h="5198" extrusionOk="0">
                    <a:moveTo>
                      <a:pt x="4792" y="1"/>
                    </a:moveTo>
                    <a:lnTo>
                      <a:pt x="4792" y="1"/>
                    </a:lnTo>
                    <a:cubicBezTo>
                      <a:pt x="4925" y="888"/>
                      <a:pt x="5014" y="1776"/>
                      <a:pt x="4969" y="2619"/>
                    </a:cubicBezTo>
                    <a:cubicBezTo>
                      <a:pt x="4925" y="3018"/>
                      <a:pt x="4925" y="3506"/>
                      <a:pt x="4836" y="3817"/>
                    </a:cubicBezTo>
                    <a:cubicBezTo>
                      <a:pt x="4748" y="4127"/>
                      <a:pt x="4526" y="4216"/>
                      <a:pt x="4215" y="4305"/>
                    </a:cubicBezTo>
                    <a:cubicBezTo>
                      <a:pt x="4172" y="4311"/>
                      <a:pt x="4128" y="4314"/>
                      <a:pt x="4085" y="4314"/>
                    </a:cubicBezTo>
                    <a:cubicBezTo>
                      <a:pt x="3495" y="4314"/>
                      <a:pt x="2835" y="3783"/>
                      <a:pt x="2174" y="3329"/>
                    </a:cubicBezTo>
                    <a:cubicBezTo>
                      <a:pt x="1420" y="2840"/>
                      <a:pt x="710" y="2308"/>
                      <a:pt x="0" y="1776"/>
                    </a:cubicBezTo>
                    <a:lnTo>
                      <a:pt x="0" y="1776"/>
                    </a:lnTo>
                    <a:cubicBezTo>
                      <a:pt x="444" y="2574"/>
                      <a:pt x="1065" y="3240"/>
                      <a:pt x="1730" y="3861"/>
                    </a:cubicBezTo>
                    <a:cubicBezTo>
                      <a:pt x="2041" y="4216"/>
                      <a:pt x="2396" y="4482"/>
                      <a:pt x="2795" y="4748"/>
                    </a:cubicBezTo>
                    <a:cubicBezTo>
                      <a:pt x="3160" y="4992"/>
                      <a:pt x="3673" y="5198"/>
                      <a:pt x="4199" y="5198"/>
                    </a:cubicBezTo>
                    <a:cubicBezTo>
                      <a:pt x="4248" y="5198"/>
                      <a:pt x="4298" y="5196"/>
                      <a:pt x="4348" y="5192"/>
                    </a:cubicBezTo>
                    <a:cubicBezTo>
                      <a:pt x="4614" y="5148"/>
                      <a:pt x="4925" y="5015"/>
                      <a:pt x="5191" y="4837"/>
                    </a:cubicBezTo>
                    <a:cubicBezTo>
                      <a:pt x="5413" y="4615"/>
                      <a:pt x="5590" y="4305"/>
                      <a:pt x="5635" y="4038"/>
                    </a:cubicBezTo>
                    <a:cubicBezTo>
                      <a:pt x="5679" y="3905"/>
                      <a:pt x="5679" y="3772"/>
                      <a:pt x="5724" y="3639"/>
                    </a:cubicBezTo>
                    <a:cubicBezTo>
                      <a:pt x="5457" y="2663"/>
                      <a:pt x="5280" y="1598"/>
                      <a:pt x="5058" y="489"/>
                    </a:cubicBezTo>
                    <a:cubicBezTo>
                      <a:pt x="4969" y="312"/>
                      <a:pt x="4881" y="134"/>
                      <a:pt x="4792" y="1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5317925" y="1899700"/>
                <a:ext cx="143125" cy="129925"/>
              </a:xfrm>
              <a:custGeom>
                <a:avLst/>
                <a:gdLst/>
                <a:ahLst/>
                <a:cxnLst/>
                <a:rect l="l" t="t" r="r" b="b"/>
                <a:pathLst>
                  <a:path w="5725" h="5197" extrusionOk="0">
                    <a:moveTo>
                      <a:pt x="4748" y="0"/>
                    </a:moveTo>
                    <a:lnTo>
                      <a:pt x="4748" y="0"/>
                    </a:lnTo>
                    <a:cubicBezTo>
                      <a:pt x="4881" y="888"/>
                      <a:pt x="4970" y="1775"/>
                      <a:pt x="4926" y="2618"/>
                    </a:cubicBezTo>
                    <a:cubicBezTo>
                      <a:pt x="4926" y="3017"/>
                      <a:pt x="4926" y="3505"/>
                      <a:pt x="4793" y="3816"/>
                    </a:cubicBezTo>
                    <a:cubicBezTo>
                      <a:pt x="4704" y="4126"/>
                      <a:pt x="4526" y="4260"/>
                      <a:pt x="4172" y="4304"/>
                    </a:cubicBezTo>
                    <a:cubicBezTo>
                      <a:pt x="4131" y="4310"/>
                      <a:pt x="4091" y="4313"/>
                      <a:pt x="4049" y="4313"/>
                    </a:cubicBezTo>
                    <a:cubicBezTo>
                      <a:pt x="3490" y="4313"/>
                      <a:pt x="2791" y="3782"/>
                      <a:pt x="2131" y="3328"/>
                    </a:cubicBezTo>
                    <a:cubicBezTo>
                      <a:pt x="1421" y="2840"/>
                      <a:pt x="711" y="2352"/>
                      <a:pt x="1" y="1819"/>
                    </a:cubicBezTo>
                    <a:lnTo>
                      <a:pt x="1" y="1819"/>
                    </a:lnTo>
                    <a:lnTo>
                      <a:pt x="45" y="1952"/>
                    </a:lnTo>
                    <a:cubicBezTo>
                      <a:pt x="489" y="2662"/>
                      <a:pt x="1066" y="3328"/>
                      <a:pt x="1687" y="3905"/>
                    </a:cubicBezTo>
                    <a:cubicBezTo>
                      <a:pt x="1997" y="4215"/>
                      <a:pt x="2352" y="4481"/>
                      <a:pt x="2752" y="4748"/>
                    </a:cubicBezTo>
                    <a:cubicBezTo>
                      <a:pt x="3117" y="4991"/>
                      <a:pt x="3629" y="5197"/>
                      <a:pt x="4155" y="5197"/>
                    </a:cubicBezTo>
                    <a:cubicBezTo>
                      <a:pt x="4205" y="5197"/>
                      <a:pt x="4255" y="5195"/>
                      <a:pt x="4305" y="5191"/>
                    </a:cubicBezTo>
                    <a:cubicBezTo>
                      <a:pt x="4571" y="5147"/>
                      <a:pt x="4881" y="5014"/>
                      <a:pt x="5148" y="4836"/>
                    </a:cubicBezTo>
                    <a:cubicBezTo>
                      <a:pt x="5369" y="4615"/>
                      <a:pt x="5547" y="4304"/>
                      <a:pt x="5591" y="4038"/>
                    </a:cubicBezTo>
                    <a:cubicBezTo>
                      <a:pt x="5724" y="3505"/>
                      <a:pt x="5680" y="3062"/>
                      <a:pt x="5636" y="2574"/>
                    </a:cubicBezTo>
                    <a:cubicBezTo>
                      <a:pt x="5547" y="1686"/>
                      <a:pt x="5236" y="755"/>
                      <a:pt x="4748" y="0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5316825" y="1944050"/>
                <a:ext cx="2250" cy="4475"/>
              </a:xfrm>
              <a:custGeom>
                <a:avLst/>
                <a:gdLst/>
                <a:ahLst/>
                <a:cxnLst/>
                <a:rect l="l" t="t" r="r" b="b"/>
                <a:pathLst>
                  <a:path w="90" h="179" extrusionOk="0">
                    <a:moveTo>
                      <a:pt x="1" y="1"/>
                    </a:moveTo>
                    <a:lnTo>
                      <a:pt x="89" y="178"/>
                    </a:lnTo>
                    <a:lnTo>
                      <a:pt x="89" y="178"/>
                    </a:lnTo>
                    <a:lnTo>
                      <a:pt x="45" y="4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>
                <a:off x="5285775" y="1652350"/>
                <a:ext cx="144225" cy="130225"/>
              </a:xfrm>
              <a:custGeom>
                <a:avLst/>
                <a:gdLst/>
                <a:ahLst/>
                <a:cxnLst/>
                <a:rect l="l" t="t" r="r" b="b"/>
                <a:pathLst>
                  <a:path w="5769" h="5209" extrusionOk="0">
                    <a:moveTo>
                      <a:pt x="4792" y="0"/>
                    </a:moveTo>
                    <a:lnTo>
                      <a:pt x="4792" y="0"/>
                    </a:lnTo>
                    <a:cubicBezTo>
                      <a:pt x="4925" y="888"/>
                      <a:pt x="5014" y="1775"/>
                      <a:pt x="4969" y="2618"/>
                    </a:cubicBezTo>
                    <a:cubicBezTo>
                      <a:pt x="4969" y="3062"/>
                      <a:pt x="4969" y="3505"/>
                      <a:pt x="4836" y="3816"/>
                    </a:cubicBezTo>
                    <a:cubicBezTo>
                      <a:pt x="4748" y="4126"/>
                      <a:pt x="4570" y="4260"/>
                      <a:pt x="4215" y="4304"/>
                    </a:cubicBezTo>
                    <a:cubicBezTo>
                      <a:pt x="4175" y="4310"/>
                      <a:pt x="4134" y="4313"/>
                      <a:pt x="4093" y="4313"/>
                    </a:cubicBezTo>
                    <a:cubicBezTo>
                      <a:pt x="3534" y="4313"/>
                      <a:pt x="2835" y="3782"/>
                      <a:pt x="2174" y="3328"/>
                    </a:cubicBezTo>
                    <a:cubicBezTo>
                      <a:pt x="1464" y="2840"/>
                      <a:pt x="755" y="2307"/>
                      <a:pt x="0" y="1775"/>
                    </a:cubicBezTo>
                    <a:lnTo>
                      <a:pt x="0" y="1775"/>
                    </a:lnTo>
                    <a:cubicBezTo>
                      <a:pt x="444" y="2574"/>
                      <a:pt x="1065" y="3283"/>
                      <a:pt x="1731" y="3905"/>
                    </a:cubicBezTo>
                    <a:cubicBezTo>
                      <a:pt x="2041" y="4215"/>
                      <a:pt x="2396" y="4481"/>
                      <a:pt x="2795" y="4792"/>
                    </a:cubicBezTo>
                    <a:cubicBezTo>
                      <a:pt x="3141" y="4984"/>
                      <a:pt x="3619" y="5209"/>
                      <a:pt x="4115" y="5209"/>
                    </a:cubicBezTo>
                    <a:cubicBezTo>
                      <a:pt x="4192" y="5209"/>
                      <a:pt x="4270" y="5203"/>
                      <a:pt x="4348" y="5191"/>
                    </a:cubicBezTo>
                    <a:cubicBezTo>
                      <a:pt x="4659" y="5147"/>
                      <a:pt x="4925" y="5058"/>
                      <a:pt x="5191" y="4836"/>
                    </a:cubicBezTo>
                    <a:cubicBezTo>
                      <a:pt x="5413" y="4614"/>
                      <a:pt x="5591" y="4348"/>
                      <a:pt x="5679" y="4038"/>
                    </a:cubicBezTo>
                    <a:cubicBezTo>
                      <a:pt x="5768" y="3505"/>
                      <a:pt x="5724" y="3062"/>
                      <a:pt x="5679" y="2574"/>
                    </a:cubicBezTo>
                    <a:cubicBezTo>
                      <a:pt x="5591" y="1686"/>
                      <a:pt x="5280" y="754"/>
                      <a:pt x="4792" y="0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4946350" y="1574700"/>
                <a:ext cx="144225" cy="130300"/>
              </a:xfrm>
              <a:custGeom>
                <a:avLst/>
                <a:gdLst/>
                <a:ahLst/>
                <a:cxnLst/>
                <a:rect l="l" t="t" r="r" b="b"/>
                <a:pathLst>
                  <a:path w="5769" h="5212" extrusionOk="0">
                    <a:moveTo>
                      <a:pt x="4792" y="0"/>
                    </a:moveTo>
                    <a:cubicBezTo>
                      <a:pt x="4926" y="932"/>
                      <a:pt x="5014" y="1775"/>
                      <a:pt x="4970" y="2663"/>
                    </a:cubicBezTo>
                    <a:cubicBezTo>
                      <a:pt x="4926" y="3062"/>
                      <a:pt x="4926" y="3550"/>
                      <a:pt x="4837" y="3816"/>
                    </a:cubicBezTo>
                    <a:cubicBezTo>
                      <a:pt x="4748" y="4127"/>
                      <a:pt x="4526" y="4260"/>
                      <a:pt x="4216" y="4304"/>
                    </a:cubicBezTo>
                    <a:cubicBezTo>
                      <a:pt x="4154" y="4317"/>
                      <a:pt x="4091" y="4324"/>
                      <a:pt x="4028" y="4324"/>
                    </a:cubicBezTo>
                    <a:cubicBezTo>
                      <a:pt x="3453" y="4324"/>
                      <a:pt x="2810" y="3812"/>
                      <a:pt x="2130" y="3372"/>
                    </a:cubicBezTo>
                    <a:cubicBezTo>
                      <a:pt x="1421" y="2884"/>
                      <a:pt x="711" y="2352"/>
                      <a:pt x="1" y="1820"/>
                    </a:cubicBezTo>
                    <a:lnTo>
                      <a:pt x="1" y="1820"/>
                    </a:lnTo>
                    <a:cubicBezTo>
                      <a:pt x="444" y="2574"/>
                      <a:pt x="1066" y="3284"/>
                      <a:pt x="1731" y="3905"/>
                    </a:cubicBezTo>
                    <a:cubicBezTo>
                      <a:pt x="2042" y="4215"/>
                      <a:pt x="2397" y="4526"/>
                      <a:pt x="2796" y="4792"/>
                    </a:cubicBezTo>
                    <a:cubicBezTo>
                      <a:pt x="3134" y="5018"/>
                      <a:pt x="3568" y="5211"/>
                      <a:pt x="4070" y="5211"/>
                    </a:cubicBezTo>
                    <a:cubicBezTo>
                      <a:pt x="4161" y="5211"/>
                      <a:pt x="4254" y="5205"/>
                      <a:pt x="4349" y="5191"/>
                    </a:cubicBezTo>
                    <a:cubicBezTo>
                      <a:pt x="4615" y="5147"/>
                      <a:pt x="4926" y="5058"/>
                      <a:pt x="5147" y="4837"/>
                    </a:cubicBezTo>
                    <a:cubicBezTo>
                      <a:pt x="5414" y="4659"/>
                      <a:pt x="5591" y="4348"/>
                      <a:pt x="5635" y="4082"/>
                    </a:cubicBezTo>
                    <a:cubicBezTo>
                      <a:pt x="5769" y="3505"/>
                      <a:pt x="5724" y="3062"/>
                      <a:pt x="5680" y="2618"/>
                    </a:cubicBezTo>
                    <a:cubicBezTo>
                      <a:pt x="5547" y="1686"/>
                      <a:pt x="5281" y="799"/>
                      <a:pt x="4792" y="0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5234750" y="1389450"/>
                <a:ext cx="25525" cy="12760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5104" extrusionOk="0">
                    <a:moveTo>
                      <a:pt x="45" y="1"/>
                    </a:moveTo>
                    <a:cubicBezTo>
                      <a:pt x="178" y="933"/>
                      <a:pt x="267" y="1776"/>
                      <a:pt x="222" y="2619"/>
                    </a:cubicBezTo>
                    <a:cubicBezTo>
                      <a:pt x="222" y="3062"/>
                      <a:pt x="178" y="3506"/>
                      <a:pt x="89" y="3817"/>
                    </a:cubicBezTo>
                    <a:cubicBezTo>
                      <a:pt x="45" y="3905"/>
                      <a:pt x="45" y="3994"/>
                      <a:pt x="0" y="4038"/>
                    </a:cubicBezTo>
                    <a:cubicBezTo>
                      <a:pt x="0" y="4393"/>
                      <a:pt x="0" y="4748"/>
                      <a:pt x="45" y="5103"/>
                    </a:cubicBezTo>
                    <a:cubicBezTo>
                      <a:pt x="178" y="5015"/>
                      <a:pt x="311" y="4970"/>
                      <a:pt x="444" y="4837"/>
                    </a:cubicBezTo>
                    <a:cubicBezTo>
                      <a:pt x="666" y="4660"/>
                      <a:pt x="843" y="4349"/>
                      <a:pt x="888" y="4083"/>
                    </a:cubicBezTo>
                    <a:cubicBezTo>
                      <a:pt x="1021" y="3506"/>
                      <a:pt x="976" y="3062"/>
                      <a:pt x="932" y="2619"/>
                    </a:cubicBezTo>
                    <a:cubicBezTo>
                      <a:pt x="843" y="1687"/>
                      <a:pt x="533" y="800"/>
                      <a:pt x="45" y="1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>
                <a:off x="5116075" y="1434950"/>
                <a:ext cx="119800" cy="8480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339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44" y="754"/>
                      <a:pt x="1065" y="1464"/>
                      <a:pt x="1730" y="2085"/>
                    </a:cubicBezTo>
                    <a:cubicBezTo>
                      <a:pt x="2041" y="2396"/>
                      <a:pt x="2396" y="2662"/>
                      <a:pt x="2795" y="2973"/>
                    </a:cubicBezTo>
                    <a:cubicBezTo>
                      <a:pt x="3133" y="3198"/>
                      <a:pt x="3599" y="3392"/>
                      <a:pt x="4084" y="3392"/>
                    </a:cubicBezTo>
                    <a:cubicBezTo>
                      <a:pt x="4172" y="3392"/>
                      <a:pt x="4260" y="3386"/>
                      <a:pt x="4348" y="3372"/>
                    </a:cubicBezTo>
                    <a:cubicBezTo>
                      <a:pt x="4481" y="3372"/>
                      <a:pt x="4614" y="3328"/>
                      <a:pt x="4792" y="3283"/>
                    </a:cubicBezTo>
                    <a:cubicBezTo>
                      <a:pt x="4747" y="2928"/>
                      <a:pt x="4747" y="2573"/>
                      <a:pt x="4747" y="2218"/>
                    </a:cubicBezTo>
                    <a:cubicBezTo>
                      <a:pt x="4614" y="2396"/>
                      <a:pt x="4481" y="2440"/>
                      <a:pt x="4215" y="2485"/>
                    </a:cubicBezTo>
                    <a:cubicBezTo>
                      <a:pt x="4161" y="2497"/>
                      <a:pt x="4105" y="2503"/>
                      <a:pt x="4048" y="2503"/>
                    </a:cubicBezTo>
                    <a:cubicBezTo>
                      <a:pt x="3497" y="2503"/>
                      <a:pt x="2817" y="1955"/>
                      <a:pt x="2174" y="1553"/>
                    </a:cubicBezTo>
                    <a:cubicBezTo>
                      <a:pt x="1420" y="1065"/>
                      <a:pt x="710" y="532"/>
                      <a:pt x="0" y="0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" name="Google Shape;206;p2"/>
              <p:cNvSpPr/>
              <p:nvPr/>
            </p:nvSpPr>
            <p:spPr>
              <a:xfrm>
                <a:off x="5131600" y="1915225"/>
                <a:ext cx="144200" cy="129950"/>
              </a:xfrm>
              <a:custGeom>
                <a:avLst/>
                <a:gdLst/>
                <a:ahLst/>
                <a:cxnLst/>
                <a:rect l="l" t="t" r="r" b="b"/>
                <a:pathLst>
                  <a:path w="5768" h="5198" extrusionOk="0">
                    <a:moveTo>
                      <a:pt x="4792" y="0"/>
                    </a:moveTo>
                    <a:lnTo>
                      <a:pt x="4792" y="0"/>
                    </a:lnTo>
                    <a:cubicBezTo>
                      <a:pt x="4925" y="888"/>
                      <a:pt x="5014" y="1775"/>
                      <a:pt x="4969" y="2618"/>
                    </a:cubicBezTo>
                    <a:cubicBezTo>
                      <a:pt x="4925" y="3017"/>
                      <a:pt x="4925" y="3505"/>
                      <a:pt x="4836" y="3816"/>
                    </a:cubicBezTo>
                    <a:cubicBezTo>
                      <a:pt x="4748" y="4127"/>
                      <a:pt x="4526" y="4260"/>
                      <a:pt x="4215" y="4304"/>
                    </a:cubicBezTo>
                    <a:cubicBezTo>
                      <a:pt x="4172" y="4310"/>
                      <a:pt x="4128" y="4313"/>
                      <a:pt x="4085" y="4313"/>
                    </a:cubicBezTo>
                    <a:cubicBezTo>
                      <a:pt x="3495" y="4313"/>
                      <a:pt x="2835" y="3782"/>
                      <a:pt x="2174" y="3328"/>
                    </a:cubicBezTo>
                    <a:cubicBezTo>
                      <a:pt x="1420" y="2840"/>
                      <a:pt x="710" y="2308"/>
                      <a:pt x="0" y="1775"/>
                    </a:cubicBezTo>
                    <a:lnTo>
                      <a:pt x="0" y="1775"/>
                    </a:lnTo>
                    <a:cubicBezTo>
                      <a:pt x="444" y="2574"/>
                      <a:pt x="1065" y="3284"/>
                      <a:pt x="1730" y="3905"/>
                    </a:cubicBezTo>
                    <a:cubicBezTo>
                      <a:pt x="2041" y="4215"/>
                      <a:pt x="2396" y="4482"/>
                      <a:pt x="2795" y="4748"/>
                    </a:cubicBezTo>
                    <a:cubicBezTo>
                      <a:pt x="3160" y="4991"/>
                      <a:pt x="3673" y="5197"/>
                      <a:pt x="4199" y="5197"/>
                    </a:cubicBezTo>
                    <a:cubicBezTo>
                      <a:pt x="4248" y="5197"/>
                      <a:pt x="4298" y="5195"/>
                      <a:pt x="4348" y="5191"/>
                    </a:cubicBezTo>
                    <a:cubicBezTo>
                      <a:pt x="4614" y="5147"/>
                      <a:pt x="4925" y="5014"/>
                      <a:pt x="5191" y="4837"/>
                    </a:cubicBezTo>
                    <a:cubicBezTo>
                      <a:pt x="5413" y="4615"/>
                      <a:pt x="5590" y="4304"/>
                      <a:pt x="5635" y="4038"/>
                    </a:cubicBezTo>
                    <a:cubicBezTo>
                      <a:pt x="5768" y="3505"/>
                      <a:pt x="5724" y="3062"/>
                      <a:pt x="5679" y="2574"/>
                    </a:cubicBezTo>
                    <a:cubicBezTo>
                      <a:pt x="5590" y="1642"/>
                      <a:pt x="5280" y="755"/>
                      <a:pt x="4792" y="0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4267525" y="1809850"/>
                <a:ext cx="86550" cy="78775"/>
              </a:xfrm>
              <a:custGeom>
                <a:avLst/>
                <a:gdLst/>
                <a:ahLst/>
                <a:cxnLst/>
                <a:rect l="l" t="t" r="r" b="b"/>
                <a:pathLst>
                  <a:path w="3462" h="3151" extrusionOk="0">
                    <a:moveTo>
                      <a:pt x="3106" y="0"/>
                    </a:moveTo>
                    <a:cubicBezTo>
                      <a:pt x="3106" y="577"/>
                      <a:pt x="3062" y="1110"/>
                      <a:pt x="2973" y="1642"/>
                    </a:cubicBezTo>
                    <a:cubicBezTo>
                      <a:pt x="2929" y="1864"/>
                      <a:pt x="2885" y="2174"/>
                      <a:pt x="2796" y="2352"/>
                    </a:cubicBezTo>
                    <a:cubicBezTo>
                      <a:pt x="2707" y="2529"/>
                      <a:pt x="2574" y="2574"/>
                      <a:pt x="2397" y="2574"/>
                    </a:cubicBezTo>
                    <a:lnTo>
                      <a:pt x="2352" y="2574"/>
                    </a:lnTo>
                    <a:cubicBezTo>
                      <a:pt x="1953" y="2574"/>
                      <a:pt x="1598" y="2130"/>
                      <a:pt x="1199" y="1775"/>
                    </a:cubicBezTo>
                    <a:cubicBezTo>
                      <a:pt x="799" y="1420"/>
                      <a:pt x="400" y="1021"/>
                      <a:pt x="1" y="622"/>
                    </a:cubicBezTo>
                    <a:lnTo>
                      <a:pt x="1" y="622"/>
                    </a:lnTo>
                    <a:cubicBezTo>
                      <a:pt x="223" y="1154"/>
                      <a:pt x="533" y="1642"/>
                      <a:pt x="844" y="2086"/>
                    </a:cubicBezTo>
                    <a:cubicBezTo>
                      <a:pt x="1021" y="2308"/>
                      <a:pt x="1199" y="2529"/>
                      <a:pt x="1420" y="2707"/>
                    </a:cubicBezTo>
                    <a:cubicBezTo>
                      <a:pt x="1642" y="2929"/>
                      <a:pt x="1953" y="3106"/>
                      <a:pt x="2352" y="3151"/>
                    </a:cubicBezTo>
                    <a:cubicBezTo>
                      <a:pt x="2530" y="3151"/>
                      <a:pt x="2707" y="3106"/>
                      <a:pt x="2885" y="3017"/>
                    </a:cubicBezTo>
                    <a:cubicBezTo>
                      <a:pt x="3062" y="2884"/>
                      <a:pt x="3195" y="2751"/>
                      <a:pt x="3240" y="2574"/>
                    </a:cubicBezTo>
                    <a:cubicBezTo>
                      <a:pt x="3373" y="2219"/>
                      <a:pt x="3417" y="1953"/>
                      <a:pt x="3417" y="1686"/>
                    </a:cubicBezTo>
                    <a:cubicBezTo>
                      <a:pt x="3461" y="1110"/>
                      <a:pt x="3373" y="533"/>
                      <a:pt x="3106" y="0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4384000" y="1793200"/>
                <a:ext cx="85425" cy="78800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3152" extrusionOk="0">
                    <a:moveTo>
                      <a:pt x="3106" y="1"/>
                    </a:moveTo>
                    <a:cubicBezTo>
                      <a:pt x="3106" y="578"/>
                      <a:pt x="3062" y="1110"/>
                      <a:pt x="2929" y="1643"/>
                    </a:cubicBezTo>
                    <a:cubicBezTo>
                      <a:pt x="2884" y="1864"/>
                      <a:pt x="2840" y="2175"/>
                      <a:pt x="2751" y="2352"/>
                    </a:cubicBezTo>
                    <a:cubicBezTo>
                      <a:pt x="2662" y="2530"/>
                      <a:pt x="2529" y="2574"/>
                      <a:pt x="2352" y="2574"/>
                    </a:cubicBezTo>
                    <a:lnTo>
                      <a:pt x="2307" y="2574"/>
                    </a:lnTo>
                    <a:cubicBezTo>
                      <a:pt x="1952" y="2574"/>
                      <a:pt x="1553" y="2175"/>
                      <a:pt x="1154" y="1776"/>
                    </a:cubicBezTo>
                    <a:cubicBezTo>
                      <a:pt x="755" y="1421"/>
                      <a:pt x="400" y="1021"/>
                      <a:pt x="0" y="622"/>
                    </a:cubicBezTo>
                    <a:lnTo>
                      <a:pt x="0" y="622"/>
                    </a:lnTo>
                    <a:cubicBezTo>
                      <a:pt x="178" y="1154"/>
                      <a:pt x="488" y="1643"/>
                      <a:pt x="843" y="2086"/>
                    </a:cubicBezTo>
                    <a:cubicBezTo>
                      <a:pt x="1021" y="2308"/>
                      <a:pt x="1198" y="2530"/>
                      <a:pt x="1420" y="2707"/>
                    </a:cubicBezTo>
                    <a:cubicBezTo>
                      <a:pt x="1642" y="2929"/>
                      <a:pt x="1952" y="3107"/>
                      <a:pt x="2307" y="3151"/>
                    </a:cubicBezTo>
                    <a:lnTo>
                      <a:pt x="2352" y="3151"/>
                    </a:lnTo>
                    <a:cubicBezTo>
                      <a:pt x="2485" y="3151"/>
                      <a:pt x="2707" y="3107"/>
                      <a:pt x="2840" y="3018"/>
                    </a:cubicBezTo>
                    <a:cubicBezTo>
                      <a:pt x="3017" y="2885"/>
                      <a:pt x="3150" y="2752"/>
                      <a:pt x="3239" y="2574"/>
                    </a:cubicBezTo>
                    <a:cubicBezTo>
                      <a:pt x="3328" y="2264"/>
                      <a:pt x="3372" y="1953"/>
                      <a:pt x="3372" y="1687"/>
                    </a:cubicBezTo>
                    <a:cubicBezTo>
                      <a:pt x="3417" y="1110"/>
                      <a:pt x="3328" y="533"/>
                      <a:pt x="3106" y="1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4480500" y="1915225"/>
                <a:ext cx="85425" cy="78775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3151" extrusionOk="0">
                    <a:moveTo>
                      <a:pt x="3106" y="0"/>
                    </a:moveTo>
                    <a:cubicBezTo>
                      <a:pt x="3106" y="577"/>
                      <a:pt x="3062" y="1110"/>
                      <a:pt x="2929" y="1642"/>
                    </a:cubicBezTo>
                    <a:cubicBezTo>
                      <a:pt x="2884" y="1908"/>
                      <a:pt x="2840" y="2174"/>
                      <a:pt x="2751" y="2352"/>
                    </a:cubicBezTo>
                    <a:cubicBezTo>
                      <a:pt x="2662" y="2529"/>
                      <a:pt x="2529" y="2574"/>
                      <a:pt x="2352" y="2574"/>
                    </a:cubicBezTo>
                    <a:lnTo>
                      <a:pt x="2307" y="2574"/>
                    </a:lnTo>
                    <a:cubicBezTo>
                      <a:pt x="1952" y="2574"/>
                      <a:pt x="1553" y="2174"/>
                      <a:pt x="1154" y="1819"/>
                    </a:cubicBezTo>
                    <a:cubicBezTo>
                      <a:pt x="755" y="1420"/>
                      <a:pt x="400" y="1021"/>
                      <a:pt x="0" y="622"/>
                    </a:cubicBezTo>
                    <a:lnTo>
                      <a:pt x="0" y="622"/>
                    </a:lnTo>
                    <a:cubicBezTo>
                      <a:pt x="178" y="1154"/>
                      <a:pt x="488" y="1642"/>
                      <a:pt x="843" y="2086"/>
                    </a:cubicBezTo>
                    <a:cubicBezTo>
                      <a:pt x="1021" y="2308"/>
                      <a:pt x="1198" y="2529"/>
                      <a:pt x="1420" y="2751"/>
                    </a:cubicBezTo>
                    <a:cubicBezTo>
                      <a:pt x="1642" y="2929"/>
                      <a:pt x="1952" y="3151"/>
                      <a:pt x="2307" y="3151"/>
                    </a:cubicBezTo>
                    <a:lnTo>
                      <a:pt x="2352" y="3151"/>
                    </a:lnTo>
                    <a:cubicBezTo>
                      <a:pt x="2485" y="3151"/>
                      <a:pt x="2707" y="3106"/>
                      <a:pt x="2840" y="3017"/>
                    </a:cubicBezTo>
                    <a:cubicBezTo>
                      <a:pt x="3017" y="2929"/>
                      <a:pt x="3150" y="2751"/>
                      <a:pt x="3239" y="2574"/>
                    </a:cubicBezTo>
                    <a:cubicBezTo>
                      <a:pt x="3328" y="2263"/>
                      <a:pt x="3372" y="1997"/>
                      <a:pt x="3372" y="1686"/>
                    </a:cubicBezTo>
                    <a:cubicBezTo>
                      <a:pt x="3417" y="1110"/>
                      <a:pt x="3328" y="533"/>
                      <a:pt x="3106" y="0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4480500" y="2097125"/>
                <a:ext cx="85425" cy="77675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3107" extrusionOk="0">
                    <a:moveTo>
                      <a:pt x="3106" y="1"/>
                    </a:moveTo>
                    <a:cubicBezTo>
                      <a:pt x="3106" y="533"/>
                      <a:pt x="3062" y="1066"/>
                      <a:pt x="2929" y="1598"/>
                    </a:cubicBezTo>
                    <a:cubicBezTo>
                      <a:pt x="2884" y="1864"/>
                      <a:pt x="2840" y="2130"/>
                      <a:pt x="2751" y="2308"/>
                    </a:cubicBezTo>
                    <a:cubicBezTo>
                      <a:pt x="2662" y="2485"/>
                      <a:pt x="2529" y="2574"/>
                      <a:pt x="2352" y="2574"/>
                    </a:cubicBezTo>
                    <a:lnTo>
                      <a:pt x="2307" y="2574"/>
                    </a:lnTo>
                    <a:cubicBezTo>
                      <a:pt x="1952" y="2574"/>
                      <a:pt x="1553" y="2130"/>
                      <a:pt x="1154" y="1775"/>
                    </a:cubicBezTo>
                    <a:cubicBezTo>
                      <a:pt x="755" y="1376"/>
                      <a:pt x="400" y="1021"/>
                      <a:pt x="0" y="622"/>
                    </a:cubicBezTo>
                    <a:lnTo>
                      <a:pt x="0" y="622"/>
                    </a:lnTo>
                    <a:cubicBezTo>
                      <a:pt x="178" y="1110"/>
                      <a:pt x="488" y="1598"/>
                      <a:pt x="843" y="2042"/>
                    </a:cubicBezTo>
                    <a:cubicBezTo>
                      <a:pt x="1021" y="2264"/>
                      <a:pt x="1198" y="2485"/>
                      <a:pt x="1420" y="2707"/>
                    </a:cubicBezTo>
                    <a:cubicBezTo>
                      <a:pt x="1642" y="2885"/>
                      <a:pt x="1952" y="3107"/>
                      <a:pt x="2307" y="3107"/>
                    </a:cubicBezTo>
                    <a:lnTo>
                      <a:pt x="2352" y="3107"/>
                    </a:lnTo>
                    <a:cubicBezTo>
                      <a:pt x="2485" y="3107"/>
                      <a:pt x="2707" y="3062"/>
                      <a:pt x="2840" y="2973"/>
                    </a:cubicBezTo>
                    <a:cubicBezTo>
                      <a:pt x="3017" y="2885"/>
                      <a:pt x="3150" y="2707"/>
                      <a:pt x="3239" y="2530"/>
                    </a:cubicBezTo>
                    <a:cubicBezTo>
                      <a:pt x="3328" y="2219"/>
                      <a:pt x="3372" y="1953"/>
                      <a:pt x="3372" y="1642"/>
                    </a:cubicBezTo>
                    <a:cubicBezTo>
                      <a:pt x="3417" y="1066"/>
                      <a:pt x="3328" y="489"/>
                      <a:pt x="3106" y="1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4542600" y="1682300"/>
                <a:ext cx="85450" cy="77650"/>
              </a:xfrm>
              <a:custGeom>
                <a:avLst/>
                <a:gdLst/>
                <a:ahLst/>
                <a:cxnLst/>
                <a:rect l="l" t="t" r="r" b="b"/>
                <a:pathLst>
                  <a:path w="3418" h="3106" extrusionOk="0">
                    <a:moveTo>
                      <a:pt x="3107" y="0"/>
                    </a:moveTo>
                    <a:cubicBezTo>
                      <a:pt x="3107" y="577"/>
                      <a:pt x="3062" y="1109"/>
                      <a:pt x="2929" y="1642"/>
                    </a:cubicBezTo>
                    <a:cubicBezTo>
                      <a:pt x="2885" y="1864"/>
                      <a:pt x="2840" y="2174"/>
                      <a:pt x="2752" y="2352"/>
                    </a:cubicBezTo>
                    <a:cubicBezTo>
                      <a:pt x="2663" y="2529"/>
                      <a:pt x="2530" y="2573"/>
                      <a:pt x="2352" y="2573"/>
                    </a:cubicBezTo>
                    <a:lnTo>
                      <a:pt x="2308" y="2573"/>
                    </a:lnTo>
                    <a:cubicBezTo>
                      <a:pt x="1953" y="2573"/>
                      <a:pt x="1554" y="2130"/>
                      <a:pt x="1154" y="1775"/>
                    </a:cubicBezTo>
                    <a:cubicBezTo>
                      <a:pt x="755" y="1420"/>
                      <a:pt x="400" y="1021"/>
                      <a:pt x="1" y="621"/>
                    </a:cubicBezTo>
                    <a:lnTo>
                      <a:pt x="1" y="621"/>
                    </a:lnTo>
                    <a:cubicBezTo>
                      <a:pt x="178" y="1154"/>
                      <a:pt x="489" y="1642"/>
                      <a:pt x="844" y="2085"/>
                    </a:cubicBezTo>
                    <a:cubicBezTo>
                      <a:pt x="1021" y="2307"/>
                      <a:pt x="1199" y="2529"/>
                      <a:pt x="1421" y="2707"/>
                    </a:cubicBezTo>
                    <a:cubicBezTo>
                      <a:pt x="1642" y="2928"/>
                      <a:pt x="1953" y="3106"/>
                      <a:pt x="2308" y="3106"/>
                    </a:cubicBezTo>
                    <a:lnTo>
                      <a:pt x="2352" y="3106"/>
                    </a:lnTo>
                    <a:cubicBezTo>
                      <a:pt x="2485" y="3106"/>
                      <a:pt x="2707" y="3106"/>
                      <a:pt x="2840" y="2973"/>
                    </a:cubicBezTo>
                    <a:cubicBezTo>
                      <a:pt x="3018" y="2884"/>
                      <a:pt x="3151" y="2707"/>
                      <a:pt x="3240" y="2573"/>
                    </a:cubicBezTo>
                    <a:cubicBezTo>
                      <a:pt x="3328" y="2219"/>
                      <a:pt x="3373" y="1952"/>
                      <a:pt x="3373" y="1686"/>
                    </a:cubicBezTo>
                    <a:cubicBezTo>
                      <a:pt x="3417" y="1109"/>
                      <a:pt x="3328" y="533"/>
                      <a:pt x="3107" y="0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4285275" y="1681175"/>
                <a:ext cx="85425" cy="77675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3107" extrusionOk="0">
                    <a:moveTo>
                      <a:pt x="3106" y="1"/>
                    </a:moveTo>
                    <a:cubicBezTo>
                      <a:pt x="3106" y="533"/>
                      <a:pt x="3062" y="1066"/>
                      <a:pt x="2973" y="1598"/>
                    </a:cubicBezTo>
                    <a:cubicBezTo>
                      <a:pt x="2929" y="1864"/>
                      <a:pt x="2884" y="2130"/>
                      <a:pt x="2751" y="2308"/>
                    </a:cubicBezTo>
                    <a:cubicBezTo>
                      <a:pt x="2663" y="2485"/>
                      <a:pt x="2574" y="2530"/>
                      <a:pt x="2352" y="2530"/>
                    </a:cubicBezTo>
                    <a:cubicBezTo>
                      <a:pt x="1953" y="2530"/>
                      <a:pt x="1553" y="2130"/>
                      <a:pt x="1199" y="1775"/>
                    </a:cubicBezTo>
                    <a:cubicBezTo>
                      <a:pt x="799" y="1376"/>
                      <a:pt x="400" y="977"/>
                      <a:pt x="1" y="578"/>
                    </a:cubicBezTo>
                    <a:lnTo>
                      <a:pt x="1" y="578"/>
                    </a:lnTo>
                    <a:cubicBezTo>
                      <a:pt x="222" y="1110"/>
                      <a:pt x="533" y="1598"/>
                      <a:pt x="844" y="2042"/>
                    </a:cubicBezTo>
                    <a:cubicBezTo>
                      <a:pt x="1021" y="2264"/>
                      <a:pt x="1199" y="2485"/>
                      <a:pt x="1420" y="2707"/>
                    </a:cubicBezTo>
                    <a:cubicBezTo>
                      <a:pt x="1642" y="2885"/>
                      <a:pt x="1953" y="3107"/>
                      <a:pt x="2352" y="3107"/>
                    </a:cubicBezTo>
                    <a:cubicBezTo>
                      <a:pt x="2530" y="3107"/>
                      <a:pt x="2707" y="3062"/>
                      <a:pt x="2884" y="2973"/>
                    </a:cubicBezTo>
                    <a:cubicBezTo>
                      <a:pt x="3062" y="2885"/>
                      <a:pt x="3195" y="2707"/>
                      <a:pt x="3239" y="2530"/>
                    </a:cubicBezTo>
                    <a:cubicBezTo>
                      <a:pt x="3373" y="2219"/>
                      <a:pt x="3373" y="1953"/>
                      <a:pt x="3417" y="1642"/>
                    </a:cubicBezTo>
                    <a:cubicBezTo>
                      <a:pt x="3417" y="1066"/>
                      <a:pt x="3328" y="489"/>
                      <a:pt x="3106" y="1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4407300" y="1583575"/>
                <a:ext cx="86525" cy="78775"/>
              </a:xfrm>
              <a:custGeom>
                <a:avLst/>
                <a:gdLst/>
                <a:ahLst/>
                <a:cxnLst/>
                <a:rect l="l" t="t" r="r" b="b"/>
                <a:pathLst>
                  <a:path w="3461" h="3151" extrusionOk="0">
                    <a:moveTo>
                      <a:pt x="3106" y="0"/>
                    </a:moveTo>
                    <a:cubicBezTo>
                      <a:pt x="3106" y="577"/>
                      <a:pt x="3106" y="1110"/>
                      <a:pt x="2973" y="1642"/>
                    </a:cubicBezTo>
                    <a:cubicBezTo>
                      <a:pt x="2928" y="1908"/>
                      <a:pt x="2884" y="2174"/>
                      <a:pt x="2795" y="2352"/>
                    </a:cubicBezTo>
                    <a:cubicBezTo>
                      <a:pt x="2706" y="2529"/>
                      <a:pt x="2573" y="2574"/>
                      <a:pt x="2396" y="2574"/>
                    </a:cubicBezTo>
                    <a:lnTo>
                      <a:pt x="2352" y="2574"/>
                    </a:lnTo>
                    <a:cubicBezTo>
                      <a:pt x="1952" y="2574"/>
                      <a:pt x="1597" y="2174"/>
                      <a:pt x="1198" y="1819"/>
                    </a:cubicBezTo>
                    <a:cubicBezTo>
                      <a:pt x="799" y="1420"/>
                      <a:pt x="399" y="1021"/>
                      <a:pt x="0" y="622"/>
                    </a:cubicBezTo>
                    <a:lnTo>
                      <a:pt x="0" y="622"/>
                    </a:lnTo>
                    <a:cubicBezTo>
                      <a:pt x="222" y="1154"/>
                      <a:pt x="532" y="1642"/>
                      <a:pt x="887" y="2086"/>
                    </a:cubicBezTo>
                    <a:cubicBezTo>
                      <a:pt x="1020" y="2308"/>
                      <a:pt x="1198" y="2529"/>
                      <a:pt x="1420" y="2751"/>
                    </a:cubicBezTo>
                    <a:cubicBezTo>
                      <a:pt x="1642" y="2929"/>
                      <a:pt x="1952" y="3150"/>
                      <a:pt x="2352" y="3150"/>
                    </a:cubicBezTo>
                    <a:cubicBezTo>
                      <a:pt x="2529" y="3150"/>
                      <a:pt x="2706" y="3106"/>
                      <a:pt x="2884" y="3017"/>
                    </a:cubicBezTo>
                    <a:cubicBezTo>
                      <a:pt x="3061" y="2929"/>
                      <a:pt x="3195" y="2751"/>
                      <a:pt x="3239" y="2574"/>
                    </a:cubicBezTo>
                    <a:cubicBezTo>
                      <a:pt x="3372" y="2263"/>
                      <a:pt x="3416" y="1997"/>
                      <a:pt x="3416" y="1686"/>
                    </a:cubicBezTo>
                    <a:cubicBezTo>
                      <a:pt x="3461" y="1110"/>
                      <a:pt x="3372" y="533"/>
                      <a:pt x="3106" y="0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4543725" y="1459350"/>
                <a:ext cx="85425" cy="78775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3151" extrusionOk="0">
                    <a:moveTo>
                      <a:pt x="3106" y="0"/>
                    </a:moveTo>
                    <a:cubicBezTo>
                      <a:pt x="3106" y="577"/>
                      <a:pt x="3062" y="1109"/>
                      <a:pt x="2973" y="1642"/>
                    </a:cubicBezTo>
                    <a:cubicBezTo>
                      <a:pt x="2884" y="1908"/>
                      <a:pt x="2840" y="2174"/>
                      <a:pt x="2751" y="2352"/>
                    </a:cubicBezTo>
                    <a:cubicBezTo>
                      <a:pt x="2662" y="2529"/>
                      <a:pt x="2529" y="2573"/>
                      <a:pt x="2352" y="2573"/>
                    </a:cubicBezTo>
                    <a:lnTo>
                      <a:pt x="2307" y="2573"/>
                    </a:lnTo>
                    <a:cubicBezTo>
                      <a:pt x="1952" y="2573"/>
                      <a:pt x="1553" y="2174"/>
                      <a:pt x="1154" y="1819"/>
                    </a:cubicBezTo>
                    <a:cubicBezTo>
                      <a:pt x="755" y="1420"/>
                      <a:pt x="400" y="1021"/>
                      <a:pt x="0" y="621"/>
                    </a:cubicBezTo>
                    <a:lnTo>
                      <a:pt x="0" y="621"/>
                    </a:lnTo>
                    <a:cubicBezTo>
                      <a:pt x="178" y="1154"/>
                      <a:pt x="488" y="1642"/>
                      <a:pt x="843" y="2085"/>
                    </a:cubicBezTo>
                    <a:cubicBezTo>
                      <a:pt x="1021" y="2307"/>
                      <a:pt x="1198" y="2529"/>
                      <a:pt x="1420" y="2751"/>
                    </a:cubicBezTo>
                    <a:cubicBezTo>
                      <a:pt x="1642" y="2928"/>
                      <a:pt x="1952" y="3106"/>
                      <a:pt x="2307" y="3150"/>
                    </a:cubicBezTo>
                    <a:lnTo>
                      <a:pt x="2352" y="3150"/>
                    </a:lnTo>
                    <a:cubicBezTo>
                      <a:pt x="2529" y="3150"/>
                      <a:pt x="2707" y="3106"/>
                      <a:pt x="2840" y="3017"/>
                    </a:cubicBezTo>
                    <a:cubicBezTo>
                      <a:pt x="3017" y="2884"/>
                      <a:pt x="3150" y="2751"/>
                      <a:pt x="3239" y="2573"/>
                    </a:cubicBezTo>
                    <a:cubicBezTo>
                      <a:pt x="3372" y="2263"/>
                      <a:pt x="3372" y="1997"/>
                      <a:pt x="3372" y="1686"/>
                    </a:cubicBezTo>
                    <a:cubicBezTo>
                      <a:pt x="3417" y="1109"/>
                      <a:pt x="3328" y="533"/>
                      <a:pt x="3106" y="0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4622475" y="1798750"/>
                <a:ext cx="85425" cy="78775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3151" extrusionOk="0">
                    <a:moveTo>
                      <a:pt x="3106" y="1"/>
                    </a:moveTo>
                    <a:cubicBezTo>
                      <a:pt x="3106" y="578"/>
                      <a:pt x="3062" y="1110"/>
                      <a:pt x="2973" y="1642"/>
                    </a:cubicBezTo>
                    <a:cubicBezTo>
                      <a:pt x="2929" y="1864"/>
                      <a:pt x="2884" y="2175"/>
                      <a:pt x="2751" y="2352"/>
                    </a:cubicBezTo>
                    <a:cubicBezTo>
                      <a:pt x="2662" y="2530"/>
                      <a:pt x="2574" y="2574"/>
                      <a:pt x="2352" y="2574"/>
                    </a:cubicBezTo>
                    <a:cubicBezTo>
                      <a:pt x="1953" y="2574"/>
                      <a:pt x="1553" y="2175"/>
                      <a:pt x="1198" y="1775"/>
                    </a:cubicBezTo>
                    <a:cubicBezTo>
                      <a:pt x="799" y="1421"/>
                      <a:pt x="400" y="1021"/>
                      <a:pt x="0" y="622"/>
                    </a:cubicBezTo>
                    <a:lnTo>
                      <a:pt x="0" y="622"/>
                    </a:lnTo>
                    <a:cubicBezTo>
                      <a:pt x="222" y="1154"/>
                      <a:pt x="488" y="1642"/>
                      <a:pt x="843" y="2086"/>
                    </a:cubicBezTo>
                    <a:cubicBezTo>
                      <a:pt x="1021" y="2308"/>
                      <a:pt x="1198" y="2530"/>
                      <a:pt x="1420" y="2707"/>
                    </a:cubicBezTo>
                    <a:cubicBezTo>
                      <a:pt x="1642" y="2929"/>
                      <a:pt x="1953" y="3107"/>
                      <a:pt x="2352" y="3151"/>
                    </a:cubicBezTo>
                    <a:cubicBezTo>
                      <a:pt x="2529" y="3151"/>
                      <a:pt x="2707" y="3107"/>
                      <a:pt x="2884" y="3018"/>
                    </a:cubicBezTo>
                    <a:cubicBezTo>
                      <a:pt x="3062" y="2885"/>
                      <a:pt x="3195" y="2752"/>
                      <a:pt x="3239" y="2574"/>
                    </a:cubicBezTo>
                    <a:cubicBezTo>
                      <a:pt x="3372" y="2264"/>
                      <a:pt x="3372" y="1953"/>
                      <a:pt x="3417" y="1687"/>
                    </a:cubicBezTo>
                    <a:cubicBezTo>
                      <a:pt x="3417" y="1110"/>
                      <a:pt x="3328" y="533"/>
                      <a:pt x="3106" y="1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4622475" y="2048325"/>
                <a:ext cx="85425" cy="77675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3107" extrusionOk="0">
                    <a:moveTo>
                      <a:pt x="3106" y="1"/>
                    </a:moveTo>
                    <a:cubicBezTo>
                      <a:pt x="3106" y="533"/>
                      <a:pt x="3062" y="1065"/>
                      <a:pt x="2973" y="1598"/>
                    </a:cubicBezTo>
                    <a:cubicBezTo>
                      <a:pt x="2929" y="1864"/>
                      <a:pt x="2884" y="2130"/>
                      <a:pt x="2751" y="2308"/>
                    </a:cubicBezTo>
                    <a:cubicBezTo>
                      <a:pt x="2662" y="2485"/>
                      <a:pt x="2574" y="2574"/>
                      <a:pt x="2352" y="2574"/>
                    </a:cubicBezTo>
                    <a:cubicBezTo>
                      <a:pt x="1953" y="2574"/>
                      <a:pt x="1553" y="2130"/>
                      <a:pt x="1198" y="1775"/>
                    </a:cubicBezTo>
                    <a:cubicBezTo>
                      <a:pt x="799" y="1376"/>
                      <a:pt x="400" y="1021"/>
                      <a:pt x="0" y="622"/>
                    </a:cubicBezTo>
                    <a:lnTo>
                      <a:pt x="0" y="622"/>
                    </a:lnTo>
                    <a:cubicBezTo>
                      <a:pt x="222" y="1110"/>
                      <a:pt x="488" y="1598"/>
                      <a:pt x="843" y="2041"/>
                    </a:cubicBezTo>
                    <a:cubicBezTo>
                      <a:pt x="1021" y="2263"/>
                      <a:pt x="1198" y="2485"/>
                      <a:pt x="1420" y="2707"/>
                    </a:cubicBezTo>
                    <a:cubicBezTo>
                      <a:pt x="1642" y="2884"/>
                      <a:pt x="1953" y="3106"/>
                      <a:pt x="2352" y="3106"/>
                    </a:cubicBezTo>
                    <a:cubicBezTo>
                      <a:pt x="2529" y="3106"/>
                      <a:pt x="2707" y="3062"/>
                      <a:pt x="2884" y="2973"/>
                    </a:cubicBezTo>
                    <a:cubicBezTo>
                      <a:pt x="3062" y="2884"/>
                      <a:pt x="3195" y="2707"/>
                      <a:pt x="3239" y="2530"/>
                    </a:cubicBezTo>
                    <a:cubicBezTo>
                      <a:pt x="3372" y="2219"/>
                      <a:pt x="3372" y="1953"/>
                      <a:pt x="3417" y="1642"/>
                    </a:cubicBezTo>
                    <a:cubicBezTo>
                      <a:pt x="3417" y="1065"/>
                      <a:pt x="3328" y="489"/>
                      <a:pt x="3106" y="1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" name="Google Shape;217;p2"/>
              <p:cNvSpPr/>
              <p:nvPr/>
            </p:nvSpPr>
            <p:spPr>
              <a:xfrm>
                <a:off x="4237575" y="1539200"/>
                <a:ext cx="86550" cy="77675"/>
              </a:xfrm>
              <a:custGeom>
                <a:avLst/>
                <a:gdLst/>
                <a:ahLst/>
                <a:cxnLst/>
                <a:rect l="l" t="t" r="r" b="b"/>
                <a:pathLst>
                  <a:path w="3462" h="3107" extrusionOk="0">
                    <a:moveTo>
                      <a:pt x="3151" y="1"/>
                    </a:moveTo>
                    <a:cubicBezTo>
                      <a:pt x="3107" y="533"/>
                      <a:pt x="3107" y="1065"/>
                      <a:pt x="2973" y="1598"/>
                    </a:cubicBezTo>
                    <a:cubicBezTo>
                      <a:pt x="2929" y="1864"/>
                      <a:pt x="2885" y="2130"/>
                      <a:pt x="2796" y="2308"/>
                    </a:cubicBezTo>
                    <a:cubicBezTo>
                      <a:pt x="2707" y="2485"/>
                      <a:pt x="2574" y="2574"/>
                      <a:pt x="2397" y="2574"/>
                    </a:cubicBezTo>
                    <a:lnTo>
                      <a:pt x="2352" y="2574"/>
                    </a:lnTo>
                    <a:cubicBezTo>
                      <a:pt x="1953" y="2574"/>
                      <a:pt x="1598" y="2130"/>
                      <a:pt x="1199" y="1775"/>
                    </a:cubicBezTo>
                    <a:cubicBezTo>
                      <a:pt x="799" y="1376"/>
                      <a:pt x="400" y="1021"/>
                      <a:pt x="1" y="622"/>
                    </a:cubicBezTo>
                    <a:lnTo>
                      <a:pt x="1" y="622"/>
                    </a:lnTo>
                    <a:cubicBezTo>
                      <a:pt x="223" y="1110"/>
                      <a:pt x="533" y="1598"/>
                      <a:pt x="888" y="2042"/>
                    </a:cubicBezTo>
                    <a:cubicBezTo>
                      <a:pt x="1021" y="2308"/>
                      <a:pt x="1199" y="2485"/>
                      <a:pt x="1421" y="2707"/>
                    </a:cubicBezTo>
                    <a:cubicBezTo>
                      <a:pt x="1642" y="2885"/>
                      <a:pt x="1997" y="3106"/>
                      <a:pt x="2352" y="3106"/>
                    </a:cubicBezTo>
                    <a:cubicBezTo>
                      <a:pt x="2530" y="3106"/>
                      <a:pt x="2707" y="3062"/>
                      <a:pt x="2885" y="2973"/>
                    </a:cubicBezTo>
                    <a:cubicBezTo>
                      <a:pt x="3062" y="2885"/>
                      <a:pt x="3195" y="2707"/>
                      <a:pt x="3240" y="2530"/>
                    </a:cubicBezTo>
                    <a:cubicBezTo>
                      <a:pt x="3373" y="2219"/>
                      <a:pt x="3417" y="1953"/>
                      <a:pt x="3417" y="1642"/>
                    </a:cubicBezTo>
                    <a:cubicBezTo>
                      <a:pt x="3461" y="1065"/>
                      <a:pt x="3373" y="489"/>
                      <a:pt x="3151" y="1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" name="Google Shape;218;p2"/>
              <p:cNvSpPr/>
              <p:nvPr/>
            </p:nvSpPr>
            <p:spPr>
              <a:xfrm>
                <a:off x="4365150" y="1906350"/>
                <a:ext cx="85425" cy="78775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3151" extrusionOk="0">
                    <a:moveTo>
                      <a:pt x="3106" y="0"/>
                    </a:moveTo>
                    <a:cubicBezTo>
                      <a:pt x="3106" y="577"/>
                      <a:pt x="3061" y="1110"/>
                      <a:pt x="2973" y="1642"/>
                    </a:cubicBezTo>
                    <a:cubicBezTo>
                      <a:pt x="2928" y="1908"/>
                      <a:pt x="2840" y="2174"/>
                      <a:pt x="2751" y="2352"/>
                    </a:cubicBezTo>
                    <a:cubicBezTo>
                      <a:pt x="2662" y="2529"/>
                      <a:pt x="2573" y="2574"/>
                      <a:pt x="2352" y="2574"/>
                    </a:cubicBezTo>
                    <a:cubicBezTo>
                      <a:pt x="1952" y="2574"/>
                      <a:pt x="1553" y="2174"/>
                      <a:pt x="1154" y="1820"/>
                    </a:cubicBezTo>
                    <a:cubicBezTo>
                      <a:pt x="799" y="1420"/>
                      <a:pt x="399" y="1021"/>
                      <a:pt x="0" y="622"/>
                    </a:cubicBezTo>
                    <a:lnTo>
                      <a:pt x="0" y="622"/>
                    </a:lnTo>
                    <a:cubicBezTo>
                      <a:pt x="222" y="1154"/>
                      <a:pt x="488" y="1642"/>
                      <a:pt x="843" y="2086"/>
                    </a:cubicBezTo>
                    <a:cubicBezTo>
                      <a:pt x="1021" y="2308"/>
                      <a:pt x="1198" y="2529"/>
                      <a:pt x="1420" y="2751"/>
                    </a:cubicBezTo>
                    <a:cubicBezTo>
                      <a:pt x="1642" y="2929"/>
                      <a:pt x="1952" y="3151"/>
                      <a:pt x="2307" y="3151"/>
                    </a:cubicBezTo>
                    <a:lnTo>
                      <a:pt x="2352" y="3151"/>
                    </a:lnTo>
                    <a:cubicBezTo>
                      <a:pt x="2529" y="3151"/>
                      <a:pt x="2706" y="3106"/>
                      <a:pt x="2884" y="3017"/>
                    </a:cubicBezTo>
                    <a:cubicBezTo>
                      <a:pt x="3061" y="2929"/>
                      <a:pt x="3195" y="2751"/>
                      <a:pt x="3239" y="2574"/>
                    </a:cubicBezTo>
                    <a:cubicBezTo>
                      <a:pt x="3372" y="2263"/>
                      <a:pt x="3372" y="1997"/>
                      <a:pt x="3416" y="1686"/>
                    </a:cubicBezTo>
                    <a:cubicBezTo>
                      <a:pt x="3416" y="1110"/>
                      <a:pt x="3328" y="533"/>
                      <a:pt x="3106" y="0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4346275" y="889225"/>
                <a:ext cx="42175" cy="126450"/>
              </a:xfrm>
              <a:custGeom>
                <a:avLst/>
                <a:gdLst/>
                <a:ahLst/>
                <a:cxnLst/>
                <a:rect l="l" t="t" r="r" b="b"/>
                <a:pathLst>
                  <a:path w="1687" h="5058" extrusionOk="0">
                    <a:moveTo>
                      <a:pt x="844" y="0"/>
                    </a:moveTo>
                    <a:cubicBezTo>
                      <a:pt x="400" y="0"/>
                      <a:pt x="1" y="1154"/>
                      <a:pt x="1" y="2529"/>
                    </a:cubicBezTo>
                    <a:cubicBezTo>
                      <a:pt x="1" y="3949"/>
                      <a:pt x="400" y="5058"/>
                      <a:pt x="844" y="5058"/>
                    </a:cubicBezTo>
                    <a:cubicBezTo>
                      <a:pt x="1332" y="5058"/>
                      <a:pt x="1687" y="3949"/>
                      <a:pt x="1687" y="2529"/>
                    </a:cubicBezTo>
                    <a:cubicBezTo>
                      <a:pt x="1687" y="1154"/>
                      <a:pt x="1332" y="0"/>
                      <a:pt x="844" y="0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4921950" y="889225"/>
                <a:ext cx="42175" cy="126450"/>
              </a:xfrm>
              <a:custGeom>
                <a:avLst/>
                <a:gdLst/>
                <a:ahLst/>
                <a:cxnLst/>
                <a:rect l="l" t="t" r="r" b="b"/>
                <a:pathLst>
                  <a:path w="1687" h="5058" extrusionOk="0">
                    <a:moveTo>
                      <a:pt x="844" y="0"/>
                    </a:moveTo>
                    <a:cubicBezTo>
                      <a:pt x="400" y="0"/>
                      <a:pt x="1" y="1154"/>
                      <a:pt x="1" y="2529"/>
                    </a:cubicBezTo>
                    <a:cubicBezTo>
                      <a:pt x="1" y="3949"/>
                      <a:pt x="400" y="5058"/>
                      <a:pt x="844" y="5058"/>
                    </a:cubicBezTo>
                    <a:cubicBezTo>
                      <a:pt x="1332" y="5058"/>
                      <a:pt x="1687" y="3949"/>
                      <a:pt x="1687" y="2529"/>
                    </a:cubicBezTo>
                    <a:cubicBezTo>
                      <a:pt x="1687" y="1154"/>
                      <a:pt x="1332" y="0"/>
                      <a:pt x="844" y="0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4585875" y="1099950"/>
                <a:ext cx="112050" cy="112075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4483" extrusionOk="0">
                    <a:moveTo>
                      <a:pt x="0" y="1"/>
                    </a:moveTo>
                    <a:lnTo>
                      <a:pt x="1686" y="4482"/>
                    </a:lnTo>
                    <a:lnTo>
                      <a:pt x="4481" y="1"/>
                    </a:lnTo>
                    <a:close/>
                  </a:path>
                </a:pathLst>
              </a:custGeom>
              <a:solidFill>
                <a:srgbClr val="3D3E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275850" y="406750"/>
                <a:ext cx="172500" cy="163050"/>
              </a:xfrm>
              <a:custGeom>
                <a:avLst/>
                <a:gdLst/>
                <a:ahLst/>
                <a:cxnLst/>
                <a:rect l="l" t="t" r="r" b="b"/>
                <a:pathLst>
                  <a:path w="6900" h="6522" extrusionOk="0">
                    <a:moveTo>
                      <a:pt x="1457" y="0"/>
                    </a:moveTo>
                    <a:cubicBezTo>
                      <a:pt x="305" y="0"/>
                      <a:pt x="1" y="4885"/>
                      <a:pt x="5746" y="6521"/>
                    </a:cubicBezTo>
                    <a:cubicBezTo>
                      <a:pt x="6101" y="6388"/>
                      <a:pt x="6500" y="6299"/>
                      <a:pt x="6900" y="6166"/>
                    </a:cubicBezTo>
                    <a:cubicBezTo>
                      <a:pt x="5613" y="5101"/>
                      <a:pt x="3439" y="3060"/>
                      <a:pt x="2285" y="798"/>
                    </a:cubicBezTo>
                    <a:cubicBezTo>
                      <a:pt x="2005" y="237"/>
                      <a:pt x="1710" y="0"/>
                      <a:pt x="1457" y="0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4419500" y="560900"/>
                <a:ext cx="53250" cy="19975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799" extrusionOk="0">
                    <a:moveTo>
                      <a:pt x="1154" y="0"/>
                    </a:moveTo>
                    <a:cubicBezTo>
                      <a:pt x="754" y="133"/>
                      <a:pt x="355" y="222"/>
                      <a:pt x="0" y="355"/>
                    </a:cubicBezTo>
                    <a:cubicBezTo>
                      <a:pt x="621" y="577"/>
                      <a:pt x="1331" y="710"/>
                      <a:pt x="2130" y="799"/>
                    </a:cubicBezTo>
                    <a:cubicBezTo>
                      <a:pt x="2130" y="799"/>
                      <a:pt x="1730" y="488"/>
                      <a:pt x="1154" y="0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4250650" y="503750"/>
                <a:ext cx="166650" cy="82700"/>
              </a:xfrm>
              <a:custGeom>
                <a:avLst/>
                <a:gdLst/>
                <a:ahLst/>
                <a:cxnLst/>
                <a:rect l="l" t="t" r="r" b="b"/>
                <a:pathLst>
                  <a:path w="6666" h="3308" extrusionOk="0">
                    <a:moveTo>
                      <a:pt x="976" y="0"/>
                    </a:moveTo>
                    <a:cubicBezTo>
                      <a:pt x="1" y="0"/>
                      <a:pt x="944" y="3308"/>
                      <a:pt x="4847" y="3308"/>
                    </a:cubicBezTo>
                    <a:cubicBezTo>
                      <a:pt x="4891" y="3308"/>
                      <a:pt x="4935" y="3307"/>
                      <a:pt x="4979" y="3307"/>
                    </a:cubicBezTo>
                    <a:cubicBezTo>
                      <a:pt x="5512" y="3085"/>
                      <a:pt x="6089" y="2863"/>
                      <a:pt x="6665" y="2685"/>
                    </a:cubicBezTo>
                    <a:cubicBezTo>
                      <a:pt x="5512" y="2330"/>
                      <a:pt x="3249" y="1621"/>
                      <a:pt x="1652" y="334"/>
                    </a:cubicBezTo>
                    <a:cubicBezTo>
                      <a:pt x="1372" y="100"/>
                      <a:pt x="1145" y="0"/>
                      <a:pt x="976" y="0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4375125" y="570875"/>
                <a:ext cx="63250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622" extrusionOk="0">
                    <a:moveTo>
                      <a:pt x="1686" y="0"/>
                    </a:moveTo>
                    <a:cubicBezTo>
                      <a:pt x="1110" y="178"/>
                      <a:pt x="533" y="400"/>
                      <a:pt x="0" y="622"/>
                    </a:cubicBezTo>
                    <a:cubicBezTo>
                      <a:pt x="710" y="622"/>
                      <a:pt x="1553" y="488"/>
                      <a:pt x="2529" y="178"/>
                    </a:cubicBezTo>
                    <a:cubicBezTo>
                      <a:pt x="2529" y="178"/>
                      <a:pt x="2219" y="134"/>
                      <a:pt x="1686" y="0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4894225" y="351950"/>
                <a:ext cx="140375" cy="179025"/>
              </a:xfrm>
              <a:custGeom>
                <a:avLst/>
                <a:gdLst/>
                <a:ahLst/>
                <a:cxnLst/>
                <a:rect l="l" t="t" r="r" b="b"/>
                <a:pathLst>
                  <a:path w="5615" h="7161" extrusionOk="0">
                    <a:moveTo>
                      <a:pt x="3214" y="0"/>
                    </a:moveTo>
                    <a:cubicBezTo>
                      <a:pt x="2928" y="0"/>
                      <a:pt x="2661" y="298"/>
                      <a:pt x="2529" y="993"/>
                    </a:cubicBezTo>
                    <a:cubicBezTo>
                      <a:pt x="2130" y="3167"/>
                      <a:pt x="932" y="5385"/>
                      <a:pt x="0" y="6850"/>
                    </a:cubicBezTo>
                    <a:cubicBezTo>
                      <a:pt x="400" y="6938"/>
                      <a:pt x="843" y="7027"/>
                      <a:pt x="1243" y="7160"/>
                    </a:cubicBezTo>
                    <a:cubicBezTo>
                      <a:pt x="5614" y="4118"/>
                      <a:pt x="4280" y="0"/>
                      <a:pt x="3214" y="0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4865375" y="523175"/>
                <a:ext cx="599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2397" h="1643" extrusionOk="0">
                    <a:moveTo>
                      <a:pt x="1154" y="1"/>
                    </a:moveTo>
                    <a:cubicBezTo>
                      <a:pt x="489" y="977"/>
                      <a:pt x="1" y="1642"/>
                      <a:pt x="1" y="1642"/>
                    </a:cubicBezTo>
                    <a:cubicBezTo>
                      <a:pt x="933" y="1243"/>
                      <a:pt x="1731" y="799"/>
                      <a:pt x="2397" y="311"/>
                    </a:cubicBezTo>
                    <a:cubicBezTo>
                      <a:pt x="1997" y="178"/>
                      <a:pt x="1554" y="89"/>
                      <a:pt x="1154" y="1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4926400" y="435075"/>
                <a:ext cx="131525" cy="108100"/>
              </a:xfrm>
              <a:custGeom>
                <a:avLst/>
                <a:gdLst/>
                <a:ahLst/>
                <a:cxnLst/>
                <a:rect l="l" t="t" r="r" b="b"/>
                <a:pathLst>
                  <a:path w="5261" h="4324" extrusionOk="0">
                    <a:moveTo>
                      <a:pt x="4388" y="0"/>
                    </a:moveTo>
                    <a:cubicBezTo>
                      <a:pt x="4204" y="0"/>
                      <a:pt x="3975" y="151"/>
                      <a:pt x="3727" y="508"/>
                    </a:cubicBezTo>
                    <a:cubicBezTo>
                      <a:pt x="2751" y="1972"/>
                      <a:pt x="1109" y="3170"/>
                      <a:pt x="0" y="3880"/>
                    </a:cubicBezTo>
                    <a:cubicBezTo>
                      <a:pt x="444" y="4013"/>
                      <a:pt x="887" y="4146"/>
                      <a:pt x="1331" y="4323"/>
                    </a:cubicBezTo>
                    <a:cubicBezTo>
                      <a:pt x="5140" y="3371"/>
                      <a:pt x="5261" y="0"/>
                      <a:pt x="4388" y="0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4897550" y="532050"/>
                <a:ext cx="62150" cy="16950"/>
              </a:xfrm>
              <a:custGeom>
                <a:avLst/>
                <a:gdLst/>
                <a:ahLst/>
                <a:cxnLst/>
                <a:rect l="l" t="t" r="r" b="b"/>
                <a:pathLst>
                  <a:path w="2486" h="678" extrusionOk="0">
                    <a:moveTo>
                      <a:pt x="1154" y="1"/>
                    </a:moveTo>
                    <a:cubicBezTo>
                      <a:pt x="489" y="444"/>
                      <a:pt x="1" y="666"/>
                      <a:pt x="1" y="666"/>
                    </a:cubicBezTo>
                    <a:cubicBezTo>
                      <a:pt x="160" y="674"/>
                      <a:pt x="318" y="677"/>
                      <a:pt x="472" y="677"/>
                    </a:cubicBezTo>
                    <a:cubicBezTo>
                      <a:pt x="1218" y="677"/>
                      <a:pt x="1897" y="591"/>
                      <a:pt x="2485" y="444"/>
                    </a:cubicBezTo>
                    <a:cubicBezTo>
                      <a:pt x="2041" y="267"/>
                      <a:pt x="1598" y="134"/>
                      <a:pt x="1154" y="1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4130000" y="509425"/>
                <a:ext cx="1064850" cy="394225"/>
              </a:xfrm>
              <a:custGeom>
                <a:avLst/>
                <a:gdLst/>
                <a:ahLst/>
                <a:cxnLst/>
                <a:rect l="l" t="t" r="r" b="b"/>
                <a:pathLst>
                  <a:path w="42594" h="15769" extrusionOk="0">
                    <a:moveTo>
                      <a:pt x="25646" y="1"/>
                    </a:moveTo>
                    <a:cubicBezTo>
                      <a:pt x="24265" y="1"/>
                      <a:pt x="22814" y="109"/>
                      <a:pt x="21297" y="329"/>
                    </a:cubicBezTo>
                    <a:cubicBezTo>
                      <a:pt x="9628" y="2015"/>
                      <a:pt x="2884" y="4632"/>
                      <a:pt x="0" y="14127"/>
                    </a:cubicBezTo>
                    <a:cubicBezTo>
                      <a:pt x="2307" y="11509"/>
                      <a:pt x="6034" y="8226"/>
                      <a:pt x="10338" y="7916"/>
                    </a:cubicBezTo>
                    <a:cubicBezTo>
                      <a:pt x="10580" y="7897"/>
                      <a:pt x="10819" y="7887"/>
                      <a:pt x="11055" y="7887"/>
                    </a:cubicBezTo>
                    <a:cubicBezTo>
                      <a:pt x="17950" y="7887"/>
                      <a:pt x="22140" y="15769"/>
                      <a:pt x="22140" y="15769"/>
                    </a:cubicBezTo>
                    <a:cubicBezTo>
                      <a:pt x="22140" y="15769"/>
                      <a:pt x="25642" y="7821"/>
                      <a:pt x="34016" y="7821"/>
                    </a:cubicBezTo>
                    <a:cubicBezTo>
                      <a:pt x="34535" y="7821"/>
                      <a:pt x="35071" y="7851"/>
                      <a:pt x="35627" y="7916"/>
                    </a:cubicBezTo>
                    <a:cubicBezTo>
                      <a:pt x="38600" y="8271"/>
                      <a:pt x="40863" y="9735"/>
                      <a:pt x="42593" y="11554"/>
                    </a:cubicBezTo>
                    <a:cubicBezTo>
                      <a:pt x="39850" y="4011"/>
                      <a:pt x="34032" y="1"/>
                      <a:pt x="25646" y="1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8017744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19359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"/>
          <p:cNvSpPr txBox="1">
            <a:spLocks noGrp="1"/>
          </p:cNvSpPr>
          <p:nvPr>
            <p:ph type="title"/>
          </p:nvPr>
        </p:nvSpPr>
        <p:spPr>
          <a:xfrm>
            <a:off x="711267" y="702500"/>
            <a:ext cx="10769600" cy="6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4"/>
          <p:cNvSpPr txBox="1">
            <a:spLocks noGrp="1"/>
          </p:cNvSpPr>
          <p:nvPr>
            <p:ph type="body" idx="1"/>
          </p:nvPr>
        </p:nvSpPr>
        <p:spPr>
          <a:xfrm>
            <a:off x="2743267" y="1536633"/>
            <a:ext cx="10769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726119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"/>
          <p:cNvSpPr txBox="1">
            <a:spLocks noGrp="1"/>
          </p:cNvSpPr>
          <p:nvPr>
            <p:ph type="title"/>
          </p:nvPr>
        </p:nvSpPr>
        <p:spPr>
          <a:xfrm>
            <a:off x="711267" y="702500"/>
            <a:ext cx="10769600" cy="6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9" name="Google Shape;239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101036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6"/>
          <p:cNvSpPr txBox="1">
            <a:spLocks noGrp="1"/>
          </p:cNvSpPr>
          <p:nvPr>
            <p:ph type="title"/>
          </p:nvPr>
        </p:nvSpPr>
        <p:spPr>
          <a:xfrm>
            <a:off x="718000" y="609600"/>
            <a:ext cx="10756000" cy="3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267" b="0">
                <a:latin typeface="Sriracha"/>
                <a:ea typeface="Sriracha"/>
                <a:cs typeface="Sriracha"/>
                <a:sym typeface="Srirach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580137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44" name="Google Shape;244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522529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847402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9" name="Google Shape;249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250" name="Google Shape;250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51" name="Google Shape;251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020478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66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BB9D4-7BC9-4B6B-A347-FE1585ADD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784460-A3F6-414D-95C6-5093CDD80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5E532-5966-4342-821C-13F22C07A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EDBBA6-0BED-4739-A9EA-C5E6A3D98A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292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56" name="Google Shape;25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350275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2"/>
          <p:cNvSpPr/>
          <p:nvPr/>
        </p:nvSpPr>
        <p:spPr>
          <a:xfrm>
            <a:off x="0" y="-12700"/>
            <a:ext cx="12192000" cy="6858000"/>
          </a:xfrm>
          <a:prstGeom prst="rect">
            <a:avLst/>
          </a:prstGeom>
          <a:solidFill>
            <a:srgbClr val="0E2A4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7249942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3"/>
          <p:cNvSpPr txBox="1">
            <a:spLocks noGrp="1"/>
          </p:cNvSpPr>
          <p:nvPr>
            <p:ph type="title"/>
          </p:nvPr>
        </p:nvSpPr>
        <p:spPr>
          <a:xfrm>
            <a:off x="718067" y="609600"/>
            <a:ext cx="10756000" cy="3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467">
                <a:solidFill>
                  <a:schemeClr val="dk2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46903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10055-6123-5A83-AA47-D748F9A47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F2D3DB-68C2-CF46-B8A7-2A233BF02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7B46F-0EE9-4C04-51DA-FE8E6E793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7306B-C55B-4F84-B55B-616B383ACF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787255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0D5E6-3C93-49A8-AB06-20F2400C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21C3D-A4FC-1C52-B775-211EDC035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745ED5-C616-53F8-F628-2F36353EA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188B6-E093-4D19-99E8-97468507EA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679365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8B2CC-DD1A-16AB-E282-97899C9CE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427B7-2659-E7EF-4BB7-787F4B2AE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429F4-B2AA-8889-7D64-8AE4B812F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CF9BB-DC80-4D04-A55E-A4B996DFE5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531629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6C2E990-9246-8564-4756-7C90311D8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83C94A3-A543-5822-97CA-B19DCA3DA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74D0E97-52C0-4F7A-A7A3-94AC6869E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DCE3A-E78E-46B8-9F1A-5F6416BC1D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084056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1C94652-1A6D-5866-A98D-315E2CCC8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63EC8C9-83EE-D734-6277-4250CAA27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2198016-4778-6969-18E0-4EDB99B50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3C7D6-C5F0-4A19-BDBE-720C736902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219510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D5340A3-D376-6625-5995-EAA0EDC7F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12E5950-BD5B-4F77-6708-058F3236D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5198D60-5340-A521-01FE-4EACD0C02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1EE5E-5F8C-434A-917C-8284D385CB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936879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48CA6D3-A0F0-E228-98DD-3DF03644D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74EF388-B230-8E74-FB01-8852BCA67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A798101-5578-1006-6A0E-8DE2957BD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4F16B-B2C5-416C-AB3E-9D92D2E934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0726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661F9-213D-4840-B2E5-8216054CF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78C16-B79A-42B0-B8A2-2AC2B5A8F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366F9-B2DF-4E7B-832E-3EB5C63DE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D4069F-535E-4476-A1C5-C15E6316EB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287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E6F2CB6-E27E-B49E-4D67-098DA04B3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12C79BA-5F50-CD96-573F-E37816F7A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D967BE-904E-02AA-ECB3-50E2034C1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7A8EE-1B16-4257-A2D9-D347B8C272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883418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88DA0B-81ED-3A1B-CC4A-A26D59C4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7B236B1-7A05-A709-424D-2A9D150D5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8DA7E02-BD0A-3534-E06F-2577BBD9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78515-5792-4CEC-9DAE-599328F8AA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132548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C35401-5557-18A0-5090-1D18706F8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3BAD3-E6C8-8DF0-B7D3-1A5E0F51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EDADF-89B8-AAAE-B9C4-7DC398BC2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2EF48-6DE3-44DD-9FAE-3AE47D799E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189415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4B41B-CBD8-C9BF-D6B7-ACB6C57D1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32C6F-E94A-E72F-801E-DF339B45A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6BE8A-167B-C89D-1653-7BA3BB65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CF5E8-0011-4049-9A31-C4537E2823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0216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958F5-D078-457F-9DC4-116F3D0A4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905A2D-6ABF-4F3C-8BA6-F9F1929ED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B7EAF9-49D9-432C-969F-B4230046E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7240B2-6C02-452A-9D67-AF322893F7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183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2D9A8B6-FE3F-40FF-BCC4-79854DA99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C29FD74-AF49-4D3A-953C-942999066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0A52128-0C78-4693-97A1-3BD2C9A66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D1C6A7-9B74-468B-935F-6AC785B5EF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277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BC4F061-68AC-48A4-80C5-FA101A265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3D139A5-6D6E-4F30-91D9-448BBFBD8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966D6EA-EABC-4242-AB0A-B362898F8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98406A-5827-411C-A705-2C4192EE13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026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216860F-632F-4D08-A1F6-0A461DEDB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47D1098-A49C-4604-8631-6C669B50B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EDBA6CE-B331-4116-A1E6-484DFC1D3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9BE3E9-7A63-4BC2-BA54-2AE1A13F44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148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BDB934F-8509-4803-9754-F7D3D6018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D4674C2-E9C6-4C14-9C89-0D1E12AD2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4248F8A-E97B-43C9-9FBE-3CDB2AFDD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17BBA4-40AC-4D26-866B-42116CC9E4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079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1E7677B-7CCA-475E-981B-24D553C77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287D3EF-2939-4E19-840A-1D9A78443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9C35B1-AF15-4DE9-9CDF-977286F9D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CCD63-4A01-4618-8F1A-E37886B872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033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90503-33BA-42D0-8469-DE2D5965F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AE5E1-8952-41C7-88E5-18BB079D3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BA65D-400E-4BC0-9247-B94A77035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817AB-98D6-4C0C-BEC7-4DC426D75CC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8D94EA-E2E9-471B-948D-58FEDCF5A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0B366-266D-48A1-B976-34CBB5E9C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F005-D9BA-4928-8613-EEDA61A6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9772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C0FDAD-A5BD-4D82-B21C-780CA251E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80AC3CA-6457-40CF-8DF0-6DA065144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F279C4-859F-41FB-BD60-F9CBD88AF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A288A9-E0C0-4008-B54D-A115CFDA1E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11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039A0-5D68-47FA-BFC4-C83809A70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C6887-229B-4B41-8CD3-133E35324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117B4-5B1E-4FFF-B9C9-B64758551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78CE40-8696-4BEB-B850-E2BD512945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397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0F2E7-109A-4DEF-85E7-72E8BD002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20667C-68F8-483E-AA86-D1A835388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D335E5-0968-4483-914A-44A073D74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FBEBC-61BF-4C99-9F2B-C6694F9B83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176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828133" y="2077100"/>
            <a:ext cx="9343600" cy="23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828133" y="4435533"/>
            <a:ext cx="9343600" cy="4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-476624">
            <a:off x="-303695" y="5842505"/>
            <a:ext cx="2614989" cy="1456193"/>
          </a:xfrm>
          <a:custGeom>
            <a:avLst/>
            <a:gdLst/>
            <a:ahLst/>
            <a:cxnLst/>
            <a:rect l="l" t="t" r="r" b="b"/>
            <a:pathLst>
              <a:path w="78450" h="43686" extrusionOk="0">
                <a:moveTo>
                  <a:pt x="0" y="28217"/>
                </a:moveTo>
                <a:cubicBezTo>
                  <a:pt x="2078" y="19906"/>
                  <a:pt x="3857" y="9667"/>
                  <a:pt x="11049" y="5013"/>
                </a:cubicBezTo>
                <a:cubicBezTo>
                  <a:pt x="22002" y="-2074"/>
                  <a:pt x="39777" y="-1555"/>
                  <a:pt x="50164" y="6339"/>
                </a:cubicBezTo>
                <a:cubicBezTo>
                  <a:pt x="56382" y="11065"/>
                  <a:pt x="65331" y="21748"/>
                  <a:pt x="60108" y="27554"/>
                </a:cubicBezTo>
                <a:cubicBezTo>
                  <a:pt x="55347" y="32847"/>
                  <a:pt x="38432" y="23894"/>
                  <a:pt x="41324" y="17388"/>
                </a:cubicBezTo>
                <a:cubicBezTo>
                  <a:pt x="44946" y="9240"/>
                  <a:pt x="61376" y="16782"/>
                  <a:pt x="67401" y="23355"/>
                </a:cubicBezTo>
                <a:cubicBezTo>
                  <a:pt x="72613" y="29041"/>
                  <a:pt x="73635" y="37660"/>
                  <a:pt x="78450" y="43686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2" name="Google Shape;12;p2"/>
          <p:cNvSpPr/>
          <p:nvPr/>
        </p:nvSpPr>
        <p:spPr>
          <a:xfrm>
            <a:off x="4506468" y="4456467"/>
            <a:ext cx="8758813" cy="2479400"/>
          </a:xfrm>
          <a:custGeom>
            <a:avLst/>
            <a:gdLst/>
            <a:ahLst/>
            <a:cxnLst/>
            <a:rect l="l" t="t" r="r" b="b"/>
            <a:pathLst>
              <a:path w="227128" h="74382" extrusionOk="0">
                <a:moveTo>
                  <a:pt x="394" y="74382"/>
                </a:moveTo>
                <a:cubicBezTo>
                  <a:pt x="-1771" y="63559"/>
                  <a:pt x="5473" y="50515"/>
                  <a:pt x="14758" y="44549"/>
                </a:cubicBezTo>
                <a:cubicBezTo>
                  <a:pt x="23446" y="38967"/>
                  <a:pt x="34486" y="37035"/>
                  <a:pt x="44813" y="37035"/>
                </a:cubicBezTo>
                <a:cubicBezTo>
                  <a:pt x="56216" y="37035"/>
                  <a:pt x="67023" y="42419"/>
                  <a:pt x="77740" y="46316"/>
                </a:cubicBezTo>
                <a:cubicBezTo>
                  <a:pt x="89909" y="50741"/>
                  <a:pt x="103243" y="51841"/>
                  <a:pt x="116192" y="51841"/>
                </a:cubicBezTo>
                <a:cubicBezTo>
                  <a:pt x="122604" y="51841"/>
                  <a:pt x="129401" y="53395"/>
                  <a:pt x="135418" y="51178"/>
                </a:cubicBezTo>
                <a:cubicBezTo>
                  <a:pt x="150726" y="45538"/>
                  <a:pt x="163896" y="21019"/>
                  <a:pt x="155970" y="6760"/>
                </a:cubicBezTo>
                <a:cubicBezTo>
                  <a:pt x="153839" y="2926"/>
                  <a:pt x="148585" y="-1189"/>
                  <a:pt x="144478" y="351"/>
                </a:cubicBezTo>
                <a:cubicBezTo>
                  <a:pt x="138527" y="2583"/>
                  <a:pt x="128908" y="7536"/>
                  <a:pt x="130777" y="13610"/>
                </a:cubicBezTo>
                <a:cubicBezTo>
                  <a:pt x="134351" y="25225"/>
                  <a:pt x="154444" y="27349"/>
                  <a:pt x="165914" y="23334"/>
                </a:cubicBezTo>
                <a:cubicBezTo>
                  <a:pt x="172891" y="20892"/>
                  <a:pt x="178607" y="15743"/>
                  <a:pt x="185140" y="12284"/>
                </a:cubicBezTo>
                <a:cubicBezTo>
                  <a:pt x="197718" y="5625"/>
                  <a:pt x="213321" y="1098"/>
                  <a:pt x="227128" y="455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3" name="Google Shape;13;p2"/>
          <p:cNvSpPr/>
          <p:nvPr/>
        </p:nvSpPr>
        <p:spPr>
          <a:xfrm>
            <a:off x="-167053" y="-67567"/>
            <a:ext cx="5498567" cy="2202533"/>
          </a:xfrm>
          <a:custGeom>
            <a:avLst/>
            <a:gdLst/>
            <a:ahLst/>
            <a:cxnLst/>
            <a:rect l="l" t="t" r="r" b="b"/>
            <a:pathLst>
              <a:path w="164957" h="66076" extrusionOk="0">
                <a:moveTo>
                  <a:pt x="762" y="66076"/>
                </a:moveTo>
                <a:cubicBezTo>
                  <a:pt x="762" y="58336"/>
                  <a:pt x="-1358" y="50006"/>
                  <a:pt x="1646" y="42872"/>
                </a:cubicBezTo>
                <a:cubicBezTo>
                  <a:pt x="4597" y="35864"/>
                  <a:pt x="11997" y="29644"/>
                  <a:pt x="19546" y="28729"/>
                </a:cubicBezTo>
                <a:cubicBezTo>
                  <a:pt x="46353" y="25480"/>
                  <a:pt x="79308" y="53342"/>
                  <a:pt x="100207" y="36242"/>
                </a:cubicBezTo>
                <a:cubicBezTo>
                  <a:pt x="104079" y="33074"/>
                  <a:pt x="100208" y="25194"/>
                  <a:pt x="96671" y="21657"/>
                </a:cubicBezTo>
                <a:cubicBezTo>
                  <a:pt x="93194" y="18180"/>
                  <a:pt x="86723" y="17810"/>
                  <a:pt x="82086" y="19447"/>
                </a:cubicBezTo>
                <a:cubicBezTo>
                  <a:pt x="75206" y="21875"/>
                  <a:pt x="70934" y="35095"/>
                  <a:pt x="75898" y="40441"/>
                </a:cubicBezTo>
                <a:cubicBezTo>
                  <a:pt x="84637" y="49852"/>
                  <a:pt x="103829" y="50237"/>
                  <a:pt x="114350" y="42872"/>
                </a:cubicBezTo>
                <a:cubicBezTo>
                  <a:pt x="124154" y="36009"/>
                  <a:pt x="121317" y="19208"/>
                  <a:pt x="129156" y="10166"/>
                </a:cubicBezTo>
                <a:cubicBezTo>
                  <a:pt x="137282" y="793"/>
                  <a:pt x="152552" y="0"/>
                  <a:pt x="164957" y="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4" name="Google Shape;14;p2"/>
          <p:cNvSpPr/>
          <p:nvPr/>
        </p:nvSpPr>
        <p:spPr>
          <a:xfrm>
            <a:off x="6739062" y="-111766"/>
            <a:ext cx="5727733" cy="3344300"/>
          </a:xfrm>
          <a:custGeom>
            <a:avLst/>
            <a:gdLst/>
            <a:ahLst/>
            <a:cxnLst/>
            <a:rect l="l" t="t" r="r" b="b"/>
            <a:pathLst>
              <a:path w="171832" h="100329" extrusionOk="0">
                <a:moveTo>
                  <a:pt x="171026" y="100329"/>
                </a:moveTo>
                <a:cubicBezTo>
                  <a:pt x="173824" y="90537"/>
                  <a:pt x="168565" y="79558"/>
                  <a:pt x="163513" y="70716"/>
                </a:cubicBezTo>
                <a:cubicBezTo>
                  <a:pt x="156301" y="58094"/>
                  <a:pt x="146335" y="45860"/>
                  <a:pt x="133458" y="39115"/>
                </a:cubicBezTo>
                <a:cubicBezTo>
                  <a:pt x="113750" y="28792"/>
                  <a:pt x="89221" y="28481"/>
                  <a:pt x="67162" y="31381"/>
                </a:cubicBezTo>
                <a:cubicBezTo>
                  <a:pt x="53462" y="33182"/>
                  <a:pt x="37486" y="44065"/>
                  <a:pt x="35118" y="57678"/>
                </a:cubicBezTo>
                <a:cubicBezTo>
                  <a:pt x="34789" y="59571"/>
                  <a:pt x="33629" y="61813"/>
                  <a:pt x="34676" y="63424"/>
                </a:cubicBezTo>
                <a:cubicBezTo>
                  <a:pt x="40424" y="72267"/>
                  <a:pt x="63720" y="72109"/>
                  <a:pt x="66278" y="61877"/>
                </a:cubicBezTo>
                <a:cubicBezTo>
                  <a:pt x="70363" y="45538"/>
                  <a:pt x="44991" y="32917"/>
                  <a:pt x="28931" y="27845"/>
                </a:cubicBezTo>
                <a:cubicBezTo>
                  <a:pt x="19431" y="24845"/>
                  <a:pt x="8089" y="23409"/>
                  <a:pt x="1528" y="15911"/>
                </a:cubicBezTo>
                <a:cubicBezTo>
                  <a:pt x="-708" y="13356"/>
                  <a:pt x="-364" y="7982"/>
                  <a:pt x="2191" y="5746"/>
                </a:cubicBezTo>
                <a:cubicBezTo>
                  <a:pt x="6592" y="1896"/>
                  <a:pt x="13092" y="1418"/>
                  <a:pt x="18765" y="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0788793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624967" y="3400367"/>
            <a:ext cx="6942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4856700" y="1983312"/>
            <a:ext cx="2478400" cy="14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2625000" y="4523467"/>
            <a:ext cx="6942000" cy="3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/>
          <p:nvPr/>
        </p:nvSpPr>
        <p:spPr>
          <a:xfrm flipH="1">
            <a:off x="8384169" y="-87766"/>
            <a:ext cx="3705233" cy="6563367"/>
          </a:xfrm>
          <a:custGeom>
            <a:avLst/>
            <a:gdLst/>
            <a:ahLst/>
            <a:cxnLst/>
            <a:rect l="l" t="t" r="r" b="b"/>
            <a:pathLst>
              <a:path w="111157" h="196901" extrusionOk="0">
                <a:moveTo>
                  <a:pt x="111157" y="0"/>
                </a:moveTo>
                <a:cubicBezTo>
                  <a:pt x="99740" y="0"/>
                  <a:pt x="88837" y="5884"/>
                  <a:pt x="78893" y="11492"/>
                </a:cubicBezTo>
                <a:cubicBezTo>
                  <a:pt x="63991" y="19897"/>
                  <a:pt x="48400" y="34083"/>
                  <a:pt x="46187" y="51048"/>
                </a:cubicBezTo>
                <a:cubicBezTo>
                  <a:pt x="44427" y="64542"/>
                  <a:pt x="61973" y="73230"/>
                  <a:pt x="69391" y="84639"/>
                </a:cubicBezTo>
                <a:cubicBezTo>
                  <a:pt x="75899" y="94649"/>
                  <a:pt x="76685" y="110229"/>
                  <a:pt x="70496" y="120439"/>
                </a:cubicBezTo>
                <a:cubicBezTo>
                  <a:pt x="65279" y="129046"/>
                  <a:pt x="50823" y="135202"/>
                  <a:pt x="41988" y="130383"/>
                </a:cubicBezTo>
                <a:cubicBezTo>
                  <a:pt x="36863" y="127588"/>
                  <a:pt x="30215" y="124193"/>
                  <a:pt x="29171" y="118450"/>
                </a:cubicBezTo>
                <a:cubicBezTo>
                  <a:pt x="28969" y="117341"/>
                  <a:pt x="28750" y="115445"/>
                  <a:pt x="29834" y="115135"/>
                </a:cubicBezTo>
                <a:cubicBezTo>
                  <a:pt x="37338" y="112991"/>
                  <a:pt x="46452" y="120899"/>
                  <a:pt x="49281" y="128173"/>
                </a:cubicBezTo>
                <a:cubicBezTo>
                  <a:pt x="51755" y="134534"/>
                  <a:pt x="50139" y="142524"/>
                  <a:pt x="46850" y="148504"/>
                </a:cubicBezTo>
                <a:cubicBezTo>
                  <a:pt x="36030" y="168178"/>
                  <a:pt x="14026" y="179368"/>
                  <a:pt x="0" y="196901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0" name="Google Shape;20;p3"/>
          <p:cNvSpPr/>
          <p:nvPr/>
        </p:nvSpPr>
        <p:spPr>
          <a:xfrm flipH="1">
            <a:off x="-455366" y="-65699"/>
            <a:ext cx="3432667" cy="3087500"/>
          </a:xfrm>
          <a:custGeom>
            <a:avLst/>
            <a:gdLst/>
            <a:ahLst/>
            <a:cxnLst/>
            <a:rect l="l" t="t" r="r" b="b"/>
            <a:pathLst>
              <a:path w="102980" h="92625" extrusionOk="0">
                <a:moveTo>
                  <a:pt x="0" y="0"/>
                </a:moveTo>
                <a:cubicBezTo>
                  <a:pt x="7294" y="0"/>
                  <a:pt x="15759" y="2016"/>
                  <a:pt x="20552" y="7514"/>
                </a:cubicBezTo>
                <a:cubicBezTo>
                  <a:pt x="24983" y="12597"/>
                  <a:pt x="27548" y="19574"/>
                  <a:pt x="28065" y="26298"/>
                </a:cubicBezTo>
                <a:cubicBezTo>
                  <a:pt x="28589" y="33112"/>
                  <a:pt x="28878" y="40738"/>
                  <a:pt x="25413" y="46629"/>
                </a:cubicBezTo>
                <a:cubicBezTo>
                  <a:pt x="21438" y="53387"/>
                  <a:pt x="15779" y="59843"/>
                  <a:pt x="14806" y="67623"/>
                </a:cubicBezTo>
                <a:cubicBezTo>
                  <a:pt x="13736" y="76185"/>
                  <a:pt x="20711" y="85590"/>
                  <a:pt x="28286" y="89721"/>
                </a:cubicBezTo>
                <a:cubicBezTo>
                  <a:pt x="40724" y="96505"/>
                  <a:pt x="60198" y="90366"/>
                  <a:pt x="69611" y="79777"/>
                </a:cubicBezTo>
                <a:cubicBezTo>
                  <a:pt x="73908" y="74943"/>
                  <a:pt x="75456" y="67385"/>
                  <a:pt x="74473" y="60993"/>
                </a:cubicBezTo>
                <a:cubicBezTo>
                  <a:pt x="73422" y="54163"/>
                  <a:pt x="64128" y="46358"/>
                  <a:pt x="57678" y="48839"/>
                </a:cubicBezTo>
                <a:cubicBezTo>
                  <a:pt x="54126" y="50205"/>
                  <a:pt x="53103" y="56484"/>
                  <a:pt x="54805" y="59888"/>
                </a:cubicBezTo>
                <a:cubicBezTo>
                  <a:pt x="57192" y="64661"/>
                  <a:pt x="63936" y="65913"/>
                  <a:pt x="69169" y="66960"/>
                </a:cubicBezTo>
                <a:cubicBezTo>
                  <a:pt x="80506" y="69227"/>
                  <a:pt x="92012" y="62881"/>
                  <a:pt x="102980" y="59225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1" name="Google Shape;21;p3"/>
          <p:cNvSpPr/>
          <p:nvPr/>
        </p:nvSpPr>
        <p:spPr>
          <a:xfrm flipH="1">
            <a:off x="-482965" y="4639500"/>
            <a:ext cx="5858900" cy="2218565"/>
          </a:xfrm>
          <a:custGeom>
            <a:avLst/>
            <a:gdLst/>
            <a:ahLst/>
            <a:cxnLst/>
            <a:rect l="l" t="t" r="r" b="b"/>
            <a:pathLst>
              <a:path w="175767" h="62760" extrusionOk="0">
                <a:moveTo>
                  <a:pt x="175767" y="0"/>
                </a:moveTo>
                <a:cubicBezTo>
                  <a:pt x="166618" y="0"/>
                  <a:pt x="158053" y="4587"/>
                  <a:pt x="149248" y="7071"/>
                </a:cubicBezTo>
                <a:cubicBezTo>
                  <a:pt x="134232" y="11307"/>
                  <a:pt x="118560" y="16108"/>
                  <a:pt x="106377" y="25855"/>
                </a:cubicBezTo>
                <a:cubicBezTo>
                  <a:pt x="98729" y="31974"/>
                  <a:pt x="93240" y="40647"/>
                  <a:pt x="85162" y="46186"/>
                </a:cubicBezTo>
                <a:cubicBezTo>
                  <a:pt x="76439" y="52168"/>
                  <a:pt x="65452" y="55186"/>
                  <a:pt x="54887" y="55689"/>
                </a:cubicBezTo>
                <a:cubicBezTo>
                  <a:pt x="35536" y="56611"/>
                  <a:pt x="-5044" y="53693"/>
                  <a:pt x="523" y="35137"/>
                </a:cubicBezTo>
                <a:cubicBezTo>
                  <a:pt x="2619" y="28152"/>
                  <a:pt x="19528" y="28655"/>
                  <a:pt x="22401" y="35358"/>
                </a:cubicBezTo>
                <a:cubicBezTo>
                  <a:pt x="26314" y="44488"/>
                  <a:pt x="15800" y="54242"/>
                  <a:pt x="10689" y="6276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2408442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828133" y="593367"/>
            <a:ext cx="1053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828133" y="1891533"/>
            <a:ext cx="5711600" cy="38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219170" lvl="1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5" name="Google Shape;25;p4"/>
          <p:cNvSpPr/>
          <p:nvPr/>
        </p:nvSpPr>
        <p:spPr>
          <a:xfrm>
            <a:off x="7693651" y="-52333"/>
            <a:ext cx="4593867" cy="6510000"/>
          </a:xfrm>
          <a:custGeom>
            <a:avLst/>
            <a:gdLst/>
            <a:ahLst/>
            <a:cxnLst/>
            <a:rect l="l" t="t" r="r" b="b"/>
            <a:pathLst>
              <a:path w="137816" h="195300" extrusionOk="0">
                <a:moveTo>
                  <a:pt x="137816" y="195300"/>
                </a:moveTo>
                <a:cubicBezTo>
                  <a:pt x="99365" y="193900"/>
                  <a:pt x="60705" y="169920"/>
                  <a:pt x="36481" y="140026"/>
                </a:cubicBezTo>
                <a:cubicBezTo>
                  <a:pt x="24326" y="125025"/>
                  <a:pt x="15631" y="92889"/>
                  <a:pt x="31773" y="82296"/>
                </a:cubicBezTo>
                <a:cubicBezTo>
                  <a:pt x="39158" y="77450"/>
                  <a:pt x="48939" y="77178"/>
                  <a:pt x="57772" y="77178"/>
                </a:cubicBezTo>
                <a:cubicBezTo>
                  <a:pt x="67180" y="77178"/>
                  <a:pt x="77959" y="77165"/>
                  <a:pt x="85408" y="82911"/>
                </a:cubicBezTo>
                <a:cubicBezTo>
                  <a:pt x="101791" y="95548"/>
                  <a:pt x="106333" y="127411"/>
                  <a:pt x="94416" y="144325"/>
                </a:cubicBezTo>
                <a:cubicBezTo>
                  <a:pt x="82170" y="161706"/>
                  <a:pt x="54245" y="167199"/>
                  <a:pt x="33410" y="162955"/>
                </a:cubicBezTo>
                <a:cubicBezTo>
                  <a:pt x="23188" y="160873"/>
                  <a:pt x="13239" y="153854"/>
                  <a:pt x="7821" y="144940"/>
                </a:cubicBezTo>
                <a:cubicBezTo>
                  <a:pt x="2843" y="136751"/>
                  <a:pt x="1844" y="126607"/>
                  <a:pt x="656" y="117098"/>
                </a:cubicBezTo>
                <a:cubicBezTo>
                  <a:pt x="-1881" y="96797"/>
                  <a:pt x="3159" y="69313"/>
                  <a:pt x="20923" y="59163"/>
                </a:cubicBezTo>
                <a:cubicBezTo>
                  <a:pt x="31346" y="53207"/>
                  <a:pt x="42706" y="47137"/>
                  <a:pt x="54701" y="46676"/>
                </a:cubicBezTo>
                <a:cubicBezTo>
                  <a:pt x="74480" y="45916"/>
                  <a:pt x="95981" y="53485"/>
                  <a:pt x="114069" y="45447"/>
                </a:cubicBezTo>
                <a:cubicBezTo>
                  <a:pt x="128182" y="39176"/>
                  <a:pt x="126826" y="14981"/>
                  <a:pt x="123076" y="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213245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828133" y="593367"/>
            <a:ext cx="1053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1"/>
          </p:nvPr>
        </p:nvSpPr>
        <p:spPr>
          <a:xfrm>
            <a:off x="2023244" y="3433167"/>
            <a:ext cx="39648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2"/>
          </p:nvPr>
        </p:nvSpPr>
        <p:spPr>
          <a:xfrm>
            <a:off x="2023200" y="3850533"/>
            <a:ext cx="3964800" cy="150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3"/>
          </p:nvPr>
        </p:nvSpPr>
        <p:spPr>
          <a:xfrm>
            <a:off x="6203944" y="3433167"/>
            <a:ext cx="39648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4"/>
          </p:nvPr>
        </p:nvSpPr>
        <p:spPr>
          <a:xfrm>
            <a:off x="6203900" y="3850533"/>
            <a:ext cx="3964800" cy="150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23525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828133" y="593367"/>
            <a:ext cx="1053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/>
          <p:nvPr/>
        </p:nvSpPr>
        <p:spPr>
          <a:xfrm>
            <a:off x="7848067" y="-38499"/>
            <a:ext cx="4812167" cy="1875900"/>
          </a:xfrm>
          <a:custGeom>
            <a:avLst/>
            <a:gdLst/>
            <a:ahLst/>
            <a:cxnLst/>
            <a:rect l="l" t="t" r="r" b="b"/>
            <a:pathLst>
              <a:path w="144365" h="56277" extrusionOk="0">
                <a:moveTo>
                  <a:pt x="0" y="0"/>
                </a:moveTo>
                <a:cubicBezTo>
                  <a:pt x="26265" y="0"/>
                  <a:pt x="47097" y="26257"/>
                  <a:pt x="73202" y="29158"/>
                </a:cubicBezTo>
                <a:cubicBezTo>
                  <a:pt x="78174" y="29710"/>
                  <a:pt x="84570" y="21519"/>
                  <a:pt x="82174" y="17128"/>
                </a:cubicBezTo>
                <a:cubicBezTo>
                  <a:pt x="81562" y="16007"/>
                  <a:pt x="79439" y="14450"/>
                  <a:pt x="78707" y="15496"/>
                </a:cubicBezTo>
                <a:cubicBezTo>
                  <a:pt x="76899" y="18079"/>
                  <a:pt x="76578" y="21856"/>
                  <a:pt x="77484" y="24876"/>
                </a:cubicBezTo>
                <a:cubicBezTo>
                  <a:pt x="79002" y="29934"/>
                  <a:pt x="85832" y="31902"/>
                  <a:pt x="90942" y="33236"/>
                </a:cubicBezTo>
                <a:cubicBezTo>
                  <a:pt x="94988" y="34292"/>
                  <a:pt x="99852" y="37112"/>
                  <a:pt x="103380" y="34867"/>
                </a:cubicBezTo>
                <a:cubicBezTo>
                  <a:pt x="106787" y="32699"/>
                  <a:pt x="108353" y="27888"/>
                  <a:pt x="112148" y="26507"/>
                </a:cubicBezTo>
                <a:cubicBezTo>
                  <a:pt x="115278" y="25368"/>
                  <a:pt x="118842" y="26036"/>
                  <a:pt x="122139" y="26507"/>
                </a:cubicBezTo>
                <a:cubicBezTo>
                  <a:pt x="127982" y="27342"/>
                  <a:pt x="133632" y="30735"/>
                  <a:pt x="137636" y="35071"/>
                </a:cubicBezTo>
                <a:cubicBezTo>
                  <a:pt x="142667" y="40519"/>
                  <a:pt x="142018" y="49242"/>
                  <a:pt x="144365" y="56277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8098868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1445833" y="2529917"/>
            <a:ext cx="5657200" cy="3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Char char="●"/>
              <a:defRPr/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1446181" y="912084"/>
            <a:ext cx="5656800" cy="14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44626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5237500" y="1516633"/>
            <a:ext cx="6126400" cy="36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40" name="Google Shape;40;p8"/>
          <p:cNvSpPr/>
          <p:nvPr/>
        </p:nvSpPr>
        <p:spPr>
          <a:xfrm>
            <a:off x="-804267" y="304025"/>
            <a:ext cx="5535333" cy="6631000"/>
          </a:xfrm>
          <a:custGeom>
            <a:avLst/>
            <a:gdLst/>
            <a:ahLst/>
            <a:cxnLst/>
            <a:rect l="l" t="t" r="r" b="b"/>
            <a:pathLst>
              <a:path w="166060" h="198930" extrusionOk="0">
                <a:moveTo>
                  <a:pt x="0" y="1958"/>
                </a:moveTo>
                <a:cubicBezTo>
                  <a:pt x="17884" y="1958"/>
                  <a:pt x="35786" y="-916"/>
                  <a:pt x="53627" y="327"/>
                </a:cubicBezTo>
                <a:cubicBezTo>
                  <a:pt x="77769" y="2009"/>
                  <a:pt x="109868" y="14899"/>
                  <a:pt x="115410" y="38457"/>
                </a:cubicBezTo>
                <a:cubicBezTo>
                  <a:pt x="117530" y="47471"/>
                  <a:pt x="117920" y="57906"/>
                  <a:pt x="113779" y="66188"/>
                </a:cubicBezTo>
                <a:cubicBezTo>
                  <a:pt x="109951" y="73843"/>
                  <a:pt x="100916" y="78758"/>
                  <a:pt x="92572" y="80665"/>
                </a:cubicBezTo>
                <a:cubicBezTo>
                  <a:pt x="84614" y="82484"/>
                  <a:pt x="75775" y="84476"/>
                  <a:pt x="68104" y="81685"/>
                </a:cubicBezTo>
                <a:cubicBezTo>
                  <a:pt x="58290" y="78115"/>
                  <a:pt x="37717" y="68300"/>
                  <a:pt x="44859" y="60682"/>
                </a:cubicBezTo>
                <a:cubicBezTo>
                  <a:pt x="48839" y="56437"/>
                  <a:pt x="55212" y="53092"/>
                  <a:pt x="60967" y="53954"/>
                </a:cubicBezTo>
                <a:cubicBezTo>
                  <a:pt x="66523" y="54787"/>
                  <a:pt x="71943" y="58719"/>
                  <a:pt x="74833" y="63537"/>
                </a:cubicBezTo>
                <a:cubicBezTo>
                  <a:pt x="83698" y="78318"/>
                  <a:pt x="73114" y="101477"/>
                  <a:pt x="84620" y="114309"/>
                </a:cubicBezTo>
                <a:cubicBezTo>
                  <a:pt x="93658" y="124388"/>
                  <a:pt x="105859" y="132408"/>
                  <a:pt x="118876" y="136127"/>
                </a:cubicBezTo>
                <a:cubicBezTo>
                  <a:pt x="130358" y="139407"/>
                  <a:pt x="144163" y="138270"/>
                  <a:pt x="153336" y="145915"/>
                </a:cubicBezTo>
                <a:cubicBezTo>
                  <a:pt x="167292" y="157546"/>
                  <a:pt x="165978" y="180763"/>
                  <a:pt x="165978" y="19893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41" name="Google Shape;41;p8"/>
          <p:cNvSpPr/>
          <p:nvPr/>
        </p:nvSpPr>
        <p:spPr>
          <a:xfrm>
            <a:off x="-348900" y="3978401"/>
            <a:ext cx="2263333" cy="2970233"/>
          </a:xfrm>
          <a:custGeom>
            <a:avLst/>
            <a:gdLst/>
            <a:ahLst/>
            <a:cxnLst/>
            <a:rect l="l" t="t" r="r" b="b"/>
            <a:pathLst>
              <a:path w="67900" h="89107" extrusionOk="0">
                <a:moveTo>
                  <a:pt x="0" y="0"/>
                </a:moveTo>
                <a:cubicBezTo>
                  <a:pt x="28451" y="8540"/>
                  <a:pt x="51964" y="34841"/>
                  <a:pt x="64026" y="61987"/>
                </a:cubicBezTo>
                <a:cubicBezTo>
                  <a:pt x="67734" y="70332"/>
                  <a:pt x="65685" y="80248"/>
                  <a:pt x="67900" y="89107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90273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8BB05-90E9-44D6-A634-724BEBC98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5B73E8-2A7E-4FDB-8E2F-411A89D93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ED092D-3234-4BB1-9805-933DBC81F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817AB-98D6-4C0C-BEC7-4DC426D75CC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B46D36-E027-48E3-B1EC-6F44B1FBF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3AC44-79FD-4FD9-8BA9-BF187AF33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F005-D9BA-4928-8613-EEDA61A6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0623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3706733" y="1922251"/>
            <a:ext cx="6251600" cy="10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ubTitle" idx="1"/>
          </p:nvPr>
        </p:nvSpPr>
        <p:spPr>
          <a:xfrm>
            <a:off x="3706733" y="3094951"/>
            <a:ext cx="6251600" cy="1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6976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828133" y="1819800"/>
            <a:ext cx="3311200" cy="32184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l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4667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</a:lstStyle>
          <a:p>
            <a:endParaRPr/>
          </a:p>
        </p:txBody>
      </p:sp>
      <p:sp>
        <p:nvSpPr>
          <p:cNvPr id="47" name="Google Shape;47;p10"/>
          <p:cNvSpPr/>
          <p:nvPr/>
        </p:nvSpPr>
        <p:spPr>
          <a:xfrm>
            <a:off x="-346299" y="691178"/>
            <a:ext cx="5468900" cy="6218300"/>
          </a:xfrm>
          <a:custGeom>
            <a:avLst/>
            <a:gdLst/>
            <a:ahLst/>
            <a:cxnLst/>
            <a:rect l="l" t="t" r="r" b="b"/>
            <a:pathLst>
              <a:path w="164067" h="186549" extrusionOk="0">
                <a:moveTo>
                  <a:pt x="122349" y="186549"/>
                </a:moveTo>
                <a:cubicBezTo>
                  <a:pt x="101178" y="168898"/>
                  <a:pt x="80812" y="133525"/>
                  <a:pt x="93499" y="109055"/>
                </a:cubicBezTo>
                <a:cubicBezTo>
                  <a:pt x="98592" y="99232"/>
                  <a:pt x="109540" y="91501"/>
                  <a:pt x="120454" y="89681"/>
                </a:cubicBezTo>
                <a:cubicBezTo>
                  <a:pt x="133044" y="87582"/>
                  <a:pt x="150393" y="93080"/>
                  <a:pt x="158148" y="82942"/>
                </a:cubicBezTo>
                <a:cubicBezTo>
                  <a:pt x="168269" y="69712"/>
                  <a:pt x="163884" y="47497"/>
                  <a:pt x="155621" y="33034"/>
                </a:cubicBezTo>
                <a:cubicBezTo>
                  <a:pt x="140815" y="7119"/>
                  <a:pt x="93044" y="30769"/>
                  <a:pt x="68019" y="14503"/>
                </a:cubicBezTo>
                <a:cubicBezTo>
                  <a:pt x="65638" y="12955"/>
                  <a:pt x="62976" y="10782"/>
                  <a:pt x="62543" y="7975"/>
                </a:cubicBezTo>
                <a:cubicBezTo>
                  <a:pt x="62110" y="5168"/>
                  <a:pt x="65282" y="2206"/>
                  <a:pt x="68019" y="1446"/>
                </a:cubicBezTo>
                <a:cubicBezTo>
                  <a:pt x="72896" y="91"/>
                  <a:pt x="79602" y="-1290"/>
                  <a:pt x="83181" y="2289"/>
                </a:cubicBezTo>
                <a:cubicBezTo>
                  <a:pt x="85527" y="4635"/>
                  <a:pt x="86148" y="9476"/>
                  <a:pt x="84234" y="12186"/>
                </a:cubicBezTo>
                <a:cubicBezTo>
                  <a:pt x="79253" y="19241"/>
                  <a:pt x="68442" y="20820"/>
                  <a:pt x="59806" y="20820"/>
                </a:cubicBezTo>
                <a:cubicBezTo>
                  <a:pt x="38740" y="20820"/>
                  <a:pt x="16865" y="13018"/>
                  <a:pt x="0" y="394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48" name="Google Shape;48;p10"/>
          <p:cNvSpPr/>
          <p:nvPr/>
        </p:nvSpPr>
        <p:spPr>
          <a:xfrm>
            <a:off x="8160030" y="-60833"/>
            <a:ext cx="4235100" cy="3741367"/>
          </a:xfrm>
          <a:custGeom>
            <a:avLst/>
            <a:gdLst/>
            <a:ahLst/>
            <a:cxnLst/>
            <a:rect l="l" t="t" r="r" b="b"/>
            <a:pathLst>
              <a:path w="127053" h="112241" extrusionOk="0">
                <a:moveTo>
                  <a:pt x="126598" y="112241"/>
                </a:moveTo>
                <a:cubicBezTo>
                  <a:pt x="128250" y="106456"/>
                  <a:pt x="124812" y="100294"/>
                  <a:pt x="123018" y="94552"/>
                </a:cubicBezTo>
                <a:cubicBezTo>
                  <a:pt x="114291" y="66626"/>
                  <a:pt x="81694" y="43787"/>
                  <a:pt x="52473" y="42327"/>
                </a:cubicBezTo>
                <a:cubicBezTo>
                  <a:pt x="40483" y="41728"/>
                  <a:pt x="28220" y="45972"/>
                  <a:pt x="17726" y="51803"/>
                </a:cubicBezTo>
                <a:cubicBezTo>
                  <a:pt x="11204" y="55427"/>
                  <a:pt x="3390" y="59517"/>
                  <a:pt x="880" y="66544"/>
                </a:cubicBezTo>
                <a:cubicBezTo>
                  <a:pt x="-755" y="71121"/>
                  <a:pt x="-31" y="77654"/>
                  <a:pt x="3617" y="80864"/>
                </a:cubicBezTo>
                <a:cubicBezTo>
                  <a:pt x="7121" y="83947"/>
                  <a:pt x="12498" y="83850"/>
                  <a:pt x="17095" y="84654"/>
                </a:cubicBezTo>
                <a:cubicBezTo>
                  <a:pt x="26329" y="86270"/>
                  <a:pt x="40003" y="87303"/>
                  <a:pt x="44681" y="79179"/>
                </a:cubicBezTo>
                <a:cubicBezTo>
                  <a:pt x="52316" y="65918"/>
                  <a:pt x="50453" y="47444"/>
                  <a:pt x="44681" y="33272"/>
                </a:cubicBezTo>
                <a:cubicBezTo>
                  <a:pt x="40268" y="22438"/>
                  <a:pt x="33520" y="11698"/>
                  <a:pt x="33520" y="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645093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14445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828133" y="593367"/>
            <a:ext cx="1053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6533060" y="2614200"/>
            <a:ext cx="33752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2"/>
          </p:nvPr>
        </p:nvSpPr>
        <p:spPr>
          <a:xfrm>
            <a:off x="6533060" y="3030433"/>
            <a:ext cx="3375200" cy="8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3"/>
          </p:nvPr>
        </p:nvSpPr>
        <p:spPr>
          <a:xfrm>
            <a:off x="2283717" y="2614200"/>
            <a:ext cx="33752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4"/>
          </p:nvPr>
        </p:nvSpPr>
        <p:spPr>
          <a:xfrm>
            <a:off x="2283717" y="3030433"/>
            <a:ext cx="3375200" cy="8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5"/>
          </p:nvPr>
        </p:nvSpPr>
        <p:spPr>
          <a:xfrm>
            <a:off x="6533060" y="4840367"/>
            <a:ext cx="33752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6"/>
          </p:nvPr>
        </p:nvSpPr>
        <p:spPr>
          <a:xfrm>
            <a:off x="6533060" y="5256600"/>
            <a:ext cx="3375200" cy="8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7"/>
          </p:nvPr>
        </p:nvSpPr>
        <p:spPr>
          <a:xfrm>
            <a:off x="2283717" y="4840367"/>
            <a:ext cx="33752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8"/>
          </p:nvPr>
        </p:nvSpPr>
        <p:spPr>
          <a:xfrm>
            <a:off x="2283717" y="5256600"/>
            <a:ext cx="3375200" cy="8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9" hasCustomPrompt="1"/>
          </p:nvPr>
        </p:nvSpPr>
        <p:spPr>
          <a:xfrm>
            <a:off x="3278517" y="1812151"/>
            <a:ext cx="1385600" cy="7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13" hasCustomPrompt="1"/>
          </p:nvPr>
        </p:nvSpPr>
        <p:spPr>
          <a:xfrm>
            <a:off x="7527860" y="1812151"/>
            <a:ext cx="1385600" cy="7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14" hasCustomPrompt="1"/>
          </p:nvPr>
        </p:nvSpPr>
        <p:spPr>
          <a:xfrm>
            <a:off x="3278517" y="4024217"/>
            <a:ext cx="1385600" cy="7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15" hasCustomPrompt="1"/>
          </p:nvPr>
        </p:nvSpPr>
        <p:spPr>
          <a:xfrm>
            <a:off x="7527860" y="4024231"/>
            <a:ext cx="1385600" cy="7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/>
          <p:nvPr/>
        </p:nvSpPr>
        <p:spPr>
          <a:xfrm>
            <a:off x="8115934" y="-60233"/>
            <a:ext cx="4699700" cy="5259533"/>
          </a:xfrm>
          <a:custGeom>
            <a:avLst/>
            <a:gdLst/>
            <a:ahLst/>
            <a:cxnLst/>
            <a:rect l="l" t="t" r="r" b="b"/>
            <a:pathLst>
              <a:path w="140991" h="157786" extrusionOk="0">
                <a:moveTo>
                  <a:pt x="140991" y="157786"/>
                </a:moveTo>
                <a:cubicBezTo>
                  <a:pt x="120086" y="150184"/>
                  <a:pt x="99692" y="129509"/>
                  <a:pt x="97235" y="107401"/>
                </a:cubicBezTo>
                <a:cubicBezTo>
                  <a:pt x="96057" y="96799"/>
                  <a:pt x="102292" y="86671"/>
                  <a:pt x="104527" y="76241"/>
                </a:cubicBezTo>
                <a:cubicBezTo>
                  <a:pt x="106806" y="65604"/>
                  <a:pt x="105061" y="52752"/>
                  <a:pt x="98340" y="44198"/>
                </a:cubicBezTo>
                <a:cubicBezTo>
                  <a:pt x="91533" y="35535"/>
                  <a:pt x="78380" y="27071"/>
                  <a:pt x="68064" y="30939"/>
                </a:cubicBezTo>
                <a:cubicBezTo>
                  <a:pt x="59351" y="34206"/>
                  <a:pt x="47725" y="38428"/>
                  <a:pt x="40220" y="32927"/>
                </a:cubicBezTo>
                <a:cubicBezTo>
                  <a:pt x="36555" y="30241"/>
                  <a:pt x="32545" y="22530"/>
                  <a:pt x="36242" y="19889"/>
                </a:cubicBezTo>
                <a:cubicBezTo>
                  <a:pt x="39984" y="17216"/>
                  <a:pt x="50590" y="23414"/>
                  <a:pt x="47954" y="27182"/>
                </a:cubicBezTo>
                <a:cubicBezTo>
                  <a:pt x="41578" y="36297"/>
                  <a:pt x="23619" y="27877"/>
                  <a:pt x="15248" y="20552"/>
                </a:cubicBezTo>
                <a:cubicBezTo>
                  <a:pt x="8828" y="14935"/>
                  <a:pt x="8365" y="1673"/>
                  <a:pt x="0" y="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68" name="Google Shape;68;p13"/>
          <p:cNvSpPr/>
          <p:nvPr/>
        </p:nvSpPr>
        <p:spPr>
          <a:xfrm>
            <a:off x="-281600" y="3216001"/>
            <a:ext cx="2386667" cy="3865767"/>
          </a:xfrm>
          <a:custGeom>
            <a:avLst/>
            <a:gdLst/>
            <a:ahLst/>
            <a:cxnLst/>
            <a:rect l="l" t="t" r="r" b="b"/>
            <a:pathLst>
              <a:path w="71600" h="96620" extrusionOk="0">
                <a:moveTo>
                  <a:pt x="0" y="7340"/>
                </a:moveTo>
                <a:cubicBezTo>
                  <a:pt x="5884" y="1447"/>
                  <a:pt x="16029" y="-1391"/>
                  <a:pt x="24087" y="711"/>
                </a:cubicBezTo>
                <a:cubicBezTo>
                  <a:pt x="32292" y="2851"/>
                  <a:pt x="40606" y="8970"/>
                  <a:pt x="43755" y="16843"/>
                </a:cubicBezTo>
                <a:cubicBezTo>
                  <a:pt x="45781" y="21908"/>
                  <a:pt x="47972" y="30756"/>
                  <a:pt x="43092" y="33196"/>
                </a:cubicBezTo>
                <a:cubicBezTo>
                  <a:pt x="37994" y="35745"/>
                  <a:pt x="29067" y="34095"/>
                  <a:pt x="26518" y="28997"/>
                </a:cubicBezTo>
                <a:cubicBezTo>
                  <a:pt x="26078" y="28118"/>
                  <a:pt x="25088" y="26738"/>
                  <a:pt x="25855" y="26124"/>
                </a:cubicBezTo>
                <a:cubicBezTo>
                  <a:pt x="29065" y="23556"/>
                  <a:pt x="31685" y="32227"/>
                  <a:pt x="33148" y="36069"/>
                </a:cubicBezTo>
                <a:cubicBezTo>
                  <a:pt x="37232" y="46789"/>
                  <a:pt x="32645" y="59505"/>
                  <a:pt x="36463" y="70322"/>
                </a:cubicBezTo>
                <a:cubicBezTo>
                  <a:pt x="37888" y="74360"/>
                  <a:pt x="40728" y="78919"/>
                  <a:pt x="44860" y="80046"/>
                </a:cubicBezTo>
                <a:cubicBezTo>
                  <a:pt x="50784" y="81662"/>
                  <a:pt x="57623" y="80360"/>
                  <a:pt x="62981" y="83360"/>
                </a:cubicBezTo>
                <a:cubicBezTo>
                  <a:pt x="67581" y="85936"/>
                  <a:pt x="71600" y="91348"/>
                  <a:pt x="71600" y="9662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24778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title"/>
          </p:nvPr>
        </p:nvSpPr>
        <p:spPr>
          <a:xfrm>
            <a:off x="3619700" y="4040692"/>
            <a:ext cx="74948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6400">
                <a:latin typeface="Crimson Text"/>
                <a:ea typeface="Crimson Text"/>
                <a:cs typeface="Crimson Text"/>
                <a:sym typeface="Crimson Tex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6400">
                <a:latin typeface="Crimson Text"/>
                <a:ea typeface="Crimson Text"/>
                <a:cs typeface="Crimson Text"/>
                <a:sym typeface="Crimson Tex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6400">
                <a:latin typeface="Crimson Text"/>
                <a:ea typeface="Crimson Text"/>
                <a:cs typeface="Crimson Text"/>
                <a:sym typeface="Crimson Tex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6400">
                <a:latin typeface="Crimson Text"/>
                <a:ea typeface="Crimson Text"/>
                <a:cs typeface="Crimson Text"/>
                <a:sym typeface="Crimson Tex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6400">
                <a:latin typeface="Crimson Text"/>
                <a:ea typeface="Crimson Text"/>
                <a:cs typeface="Crimson Text"/>
                <a:sym typeface="Crimson Tex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6400">
                <a:latin typeface="Crimson Text"/>
                <a:ea typeface="Crimson Text"/>
                <a:cs typeface="Crimson Text"/>
                <a:sym typeface="Crimson Tex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6400">
                <a:latin typeface="Crimson Text"/>
                <a:ea typeface="Crimson Text"/>
                <a:cs typeface="Crimson Text"/>
                <a:sym typeface="Crimson Tex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6400">
                <a:latin typeface="Crimson Text"/>
                <a:ea typeface="Crimson Text"/>
                <a:cs typeface="Crimson Text"/>
                <a:sym typeface="Crimson Text"/>
              </a:defRPr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1"/>
          </p:nvPr>
        </p:nvSpPr>
        <p:spPr>
          <a:xfrm>
            <a:off x="3619600" y="2226175"/>
            <a:ext cx="7494800" cy="16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16088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1148433" y="2193400"/>
            <a:ext cx="7029600" cy="15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subTitle" idx="1"/>
          </p:nvPr>
        </p:nvSpPr>
        <p:spPr>
          <a:xfrm>
            <a:off x="1148433" y="3693400"/>
            <a:ext cx="7029600" cy="97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16273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828133" y="593367"/>
            <a:ext cx="1053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/>
          <p:nvPr/>
        </p:nvSpPr>
        <p:spPr>
          <a:xfrm rot="659987">
            <a:off x="9104127" y="148575"/>
            <a:ext cx="3500067" cy="6990901"/>
          </a:xfrm>
          <a:custGeom>
            <a:avLst/>
            <a:gdLst/>
            <a:ahLst/>
            <a:cxnLst/>
            <a:rect l="l" t="t" r="r" b="b"/>
            <a:pathLst>
              <a:path w="105005" h="209733" extrusionOk="0">
                <a:moveTo>
                  <a:pt x="33013" y="209733"/>
                </a:moveTo>
                <a:cubicBezTo>
                  <a:pt x="38791" y="189545"/>
                  <a:pt x="74824" y="197582"/>
                  <a:pt x="90175" y="183254"/>
                </a:cubicBezTo>
                <a:cubicBezTo>
                  <a:pt x="100232" y="173867"/>
                  <a:pt x="102319" y="157878"/>
                  <a:pt x="103415" y="144165"/>
                </a:cubicBezTo>
                <a:cubicBezTo>
                  <a:pt x="104643" y="128799"/>
                  <a:pt x="106694" y="112726"/>
                  <a:pt x="102364" y="97932"/>
                </a:cubicBezTo>
                <a:cubicBezTo>
                  <a:pt x="95771" y="75407"/>
                  <a:pt x="75856" y="59187"/>
                  <a:pt x="63065" y="39509"/>
                </a:cubicBezTo>
                <a:cubicBezTo>
                  <a:pt x="58088" y="31853"/>
                  <a:pt x="52453" y="21920"/>
                  <a:pt x="55290" y="13240"/>
                </a:cubicBezTo>
                <a:cubicBezTo>
                  <a:pt x="56293" y="10173"/>
                  <a:pt x="61297" y="6928"/>
                  <a:pt x="63906" y="8827"/>
                </a:cubicBezTo>
                <a:cubicBezTo>
                  <a:pt x="69963" y="13235"/>
                  <a:pt x="60678" y="28418"/>
                  <a:pt x="53188" y="28581"/>
                </a:cubicBezTo>
                <a:cubicBezTo>
                  <a:pt x="41946" y="28825"/>
                  <a:pt x="29786" y="30535"/>
                  <a:pt x="19564" y="25849"/>
                </a:cubicBezTo>
                <a:cubicBezTo>
                  <a:pt x="13382" y="23015"/>
                  <a:pt x="6999" y="19602"/>
                  <a:pt x="2751" y="14291"/>
                </a:cubicBezTo>
                <a:cubicBezTo>
                  <a:pt x="-278" y="10503"/>
                  <a:pt x="19" y="4850"/>
                  <a:pt x="19" y="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8726532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subTitle" idx="1"/>
          </p:nvPr>
        </p:nvSpPr>
        <p:spPr>
          <a:xfrm>
            <a:off x="2484533" y="4030033"/>
            <a:ext cx="72232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ubTitle" idx="2"/>
          </p:nvPr>
        </p:nvSpPr>
        <p:spPr>
          <a:xfrm>
            <a:off x="2484533" y="4459067"/>
            <a:ext cx="7223200" cy="10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subTitle" idx="3"/>
          </p:nvPr>
        </p:nvSpPr>
        <p:spPr>
          <a:xfrm>
            <a:off x="2484533" y="2007933"/>
            <a:ext cx="72232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owdies"/>
              <a:buNone/>
              <a:defRPr sz="3467">
                <a:solidFill>
                  <a:schemeClr val="dk1"/>
                </a:solidFill>
                <a:latin typeface="Rowdies"/>
                <a:ea typeface="Rowdies"/>
                <a:cs typeface="Rowdies"/>
                <a:sym typeface="Rowdie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owdies"/>
              <a:buNone/>
              <a:defRPr sz="3467">
                <a:solidFill>
                  <a:schemeClr val="dk1"/>
                </a:solidFill>
                <a:latin typeface="Rowdies"/>
                <a:ea typeface="Rowdies"/>
                <a:cs typeface="Rowdies"/>
                <a:sym typeface="Rowdie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owdies"/>
              <a:buNone/>
              <a:defRPr sz="3467">
                <a:solidFill>
                  <a:schemeClr val="dk1"/>
                </a:solidFill>
                <a:latin typeface="Rowdies"/>
                <a:ea typeface="Rowdies"/>
                <a:cs typeface="Rowdies"/>
                <a:sym typeface="Rowdie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owdies"/>
              <a:buNone/>
              <a:defRPr sz="3467">
                <a:solidFill>
                  <a:schemeClr val="dk1"/>
                </a:solidFill>
                <a:latin typeface="Rowdies"/>
                <a:ea typeface="Rowdies"/>
                <a:cs typeface="Rowdies"/>
                <a:sym typeface="Rowdie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owdies"/>
              <a:buNone/>
              <a:defRPr sz="3467">
                <a:solidFill>
                  <a:schemeClr val="dk1"/>
                </a:solidFill>
                <a:latin typeface="Rowdies"/>
                <a:ea typeface="Rowdies"/>
                <a:cs typeface="Rowdies"/>
                <a:sym typeface="Rowdie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owdies"/>
              <a:buNone/>
              <a:defRPr sz="3467">
                <a:solidFill>
                  <a:schemeClr val="dk1"/>
                </a:solidFill>
                <a:latin typeface="Rowdies"/>
                <a:ea typeface="Rowdies"/>
                <a:cs typeface="Rowdies"/>
                <a:sym typeface="Rowdie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owdies"/>
              <a:buNone/>
              <a:defRPr sz="3467">
                <a:solidFill>
                  <a:schemeClr val="dk1"/>
                </a:solidFill>
                <a:latin typeface="Rowdies"/>
                <a:ea typeface="Rowdies"/>
                <a:cs typeface="Rowdies"/>
                <a:sym typeface="Rowdie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Rowdies"/>
              <a:buNone/>
              <a:defRPr sz="3467">
                <a:solidFill>
                  <a:schemeClr val="dk1"/>
                </a:solidFill>
                <a:latin typeface="Rowdies"/>
                <a:ea typeface="Rowdies"/>
                <a:cs typeface="Rowdies"/>
                <a:sym typeface="Rowdies"/>
              </a:defRPr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ubTitle" idx="4"/>
          </p:nvPr>
        </p:nvSpPr>
        <p:spPr>
          <a:xfrm>
            <a:off x="2484533" y="2436967"/>
            <a:ext cx="7223200" cy="10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828133" y="593367"/>
            <a:ext cx="1053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99611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3687733" y="2649667"/>
            <a:ext cx="61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title" idx="2" hasCustomPrompt="1"/>
          </p:nvPr>
        </p:nvSpPr>
        <p:spPr>
          <a:xfrm>
            <a:off x="828117" y="2464000"/>
            <a:ext cx="2859600" cy="1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87" name="Google Shape;87;p18"/>
          <p:cNvSpPr txBox="1">
            <a:spLocks noGrp="1"/>
          </p:cNvSpPr>
          <p:nvPr>
            <p:ph type="subTitle" idx="1"/>
          </p:nvPr>
        </p:nvSpPr>
        <p:spPr>
          <a:xfrm>
            <a:off x="3687733" y="3722733"/>
            <a:ext cx="6160800" cy="48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/>
          <p:nvPr/>
        </p:nvSpPr>
        <p:spPr>
          <a:xfrm>
            <a:off x="-212966" y="4932088"/>
            <a:ext cx="9501967" cy="2009733"/>
          </a:xfrm>
          <a:custGeom>
            <a:avLst/>
            <a:gdLst/>
            <a:ahLst/>
            <a:cxnLst/>
            <a:rect l="l" t="t" r="r" b="b"/>
            <a:pathLst>
              <a:path w="285059" h="60292" extrusionOk="0">
                <a:moveTo>
                  <a:pt x="285059" y="60292"/>
                </a:moveTo>
                <a:cubicBezTo>
                  <a:pt x="284309" y="51671"/>
                  <a:pt x="276948" y="44513"/>
                  <a:pt x="270378" y="38882"/>
                </a:cubicBezTo>
                <a:cubicBezTo>
                  <a:pt x="259900" y="29901"/>
                  <a:pt x="247264" y="20581"/>
                  <a:pt x="233471" y="20123"/>
                </a:cubicBezTo>
                <a:cubicBezTo>
                  <a:pt x="225038" y="19843"/>
                  <a:pt x="216241" y="18829"/>
                  <a:pt x="208187" y="21346"/>
                </a:cubicBezTo>
                <a:cubicBezTo>
                  <a:pt x="195566" y="25290"/>
                  <a:pt x="183948" y="32842"/>
                  <a:pt x="170872" y="34804"/>
                </a:cubicBezTo>
                <a:cubicBezTo>
                  <a:pt x="158913" y="36598"/>
                  <a:pt x="146091" y="35413"/>
                  <a:pt x="134781" y="31133"/>
                </a:cubicBezTo>
                <a:cubicBezTo>
                  <a:pt x="125649" y="27677"/>
                  <a:pt x="113298" y="11795"/>
                  <a:pt x="120712" y="5441"/>
                </a:cubicBezTo>
                <a:cubicBezTo>
                  <a:pt x="122838" y="3619"/>
                  <a:pt x="126272" y="4626"/>
                  <a:pt x="129072" y="4626"/>
                </a:cubicBezTo>
                <a:cubicBezTo>
                  <a:pt x="136860" y="4626"/>
                  <a:pt x="147072" y="6198"/>
                  <a:pt x="150890" y="12986"/>
                </a:cubicBezTo>
                <a:cubicBezTo>
                  <a:pt x="154462" y="19336"/>
                  <a:pt x="145853" y="27884"/>
                  <a:pt x="139675" y="31745"/>
                </a:cubicBezTo>
                <a:cubicBezTo>
                  <a:pt x="124458" y="41256"/>
                  <a:pt x="102105" y="39946"/>
                  <a:pt x="85844" y="32357"/>
                </a:cubicBezTo>
                <a:cubicBezTo>
                  <a:pt x="58234" y="19471"/>
                  <a:pt x="29877" y="-5019"/>
                  <a:pt x="0" y="956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89" name="Google Shape;89;p18"/>
          <p:cNvSpPr/>
          <p:nvPr/>
        </p:nvSpPr>
        <p:spPr>
          <a:xfrm>
            <a:off x="3273801" y="-45299"/>
            <a:ext cx="9508767" cy="2635033"/>
          </a:xfrm>
          <a:custGeom>
            <a:avLst/>
            <a:gdLst/>
            <a:ahLst/>
            <a:cxnLst/>
            <a:rect l="l" t="t" r="r" b="b"/>
            <a:pathLst>
              <a:path w="285263" h="79051" extrusionOk="0">
                <a:moveTo>
                  <a:pt x="0" y="0"/>
                </a:moveTo>
                <a:cubicBezTo>
                  <a:pt x="6326" y="10836"/>
                  <a:pt x="12214" y="22818"/>
                  <a:pt x="22226" y="30381"/>
                </a:cubicBezTo>
                <a:cubicBezTo>
                  <a:pt x="33486" y="38887"/>
                  <a:pt x="47756" y="42797"/>
                  <a:pt x="61376" y="46490"/>
                </a:cubicBezTo>
                <a:cubicBezTo>
                  <a:pt x="73215" y="49700"/>
                  <a:pt x="85761" y="53108"/>
                  <a:pt x="97875" y="51180"/>
                </a:cubicBezTo>
                <a:cubicBezTo>
                  <a:pt x="114455" y="48541"/>
                  <a:pt x="126780" y="33936"/>
                  <a:pt x="142122" y="27119"/>
                </a:cubicBezTo>
                <a:cubicBezTo>
                  <a:pt x="157290" y="20379"/>
                  <a:pt x="175748" y="21152"/>
                  <a:pt x="191875" y="25080"/>
                </a:cubicBezTo>
                <a:cubicBezTo>
                  <a:pt x="203252" y="27851"/>
                  <a:pt x="221305" y="46643"/>
                  <a:pt x="212061" y="53831"/>
                </a:cubicBezTo>
                <a:cubicBezTo>
                  <a:pt x="207628" y="57278"/>
                  <a:pt x="196145" y="48376"/>
                  <a:pt x="198807" y="43431"/>
                </a:cubicBezTo>
                <a:cubicBezTo>
                  <a:pt x="202075" y="37360"/>
                  <a:pt x="212357" y="39109"/>
                  <a:pt x="219198" y="39965"/>
                </a:cubicBezTo>
                <a:cubicBezTo>
                  <a:pt x="233068" y="41699"/>
                  <a:pt x="245047" y="51679"/>
                  <a:pt x="255493" y="60967"/>
                </a:cubicBezTo>
                <a:cubicBezTo>
                  <a:pt x="260293" y="65234"/>
                  <a:pt x="262489" y="72135"/>
                  <a:pt x="267727" y="75852"/>
                </a:cubicBezTo>
                <a:cubicBezTo>
                  <a:pt x="272494" y="79235"/>
                  <a:pt x="282256" y="80864"/>
                  <a:pt x="285263" y="75852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305891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6261748" y="1173233"/>
            <a:ext cx="4680800" cy="2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 sz="52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subTitle" idx="1"/>
          </p:nvPr>
        </p:nvSpPr>
        <p:spPr>
          <a:xfrm>
            <a:off x="6261733" y="4206133"/>
            <a:ext cx="4680800" cy="15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/>
          <p:nvPr/>
        </p:nvSpPr>
        <p:spPr>
          <a:xfrm>
            <a:off x="290268" y="-46800"/>
            <a:ext cx="5380033" cy="7570939"/>
          </a:xfrm>
          <a:custGeom>
            <a:avLst/>
            <a:gdLst/>
            <a:ahLst/>
            <a:cxnLst/>
            <a:rect l="l" t="t" r="r" b="b"/>
            <a:pathLst>
              <a:path w="161401" h="210226" extrusionOk="0">
                <a:moveTo>
                  <a:pt x="161401" y="0"/>
                </a:moveTo>
                <a:cubicBezTo>
                  <a:pt x="149750" y="0"/>
                  <a:pt x="138250" y="2692"/>
                  <a:pt x="126738" y="4486"/>
                </a:cubicBezTo>
                <a:cubicBezTo>
                  <a:pt x="99527" y="8727"/>
                  <a:pt x="64764" y="16733"/>
                  <a:pt x="52924" y="41597"/>
                </a:cubicBezTo>
                <a:cubicBezTo>
                  <a:pt x="49818" y="48120"/>
                  <a:pt x="52301" y="57694"/>
                  <a:pt x="57410" y="62803"/>
                </a:cubicBezTo>
                <a:cubicBezTo>
                  <a:pt x="63523" y="68916"/>
                  <a:pt x="72807" y="71548"/>
                  <a:pt x="78208" y="78299"/>
                </a:cubicBezTo>
                <a:cubicBezTo>
                  <a:pt x="84764" y="86493"/>
                  <a:pt x="86013" y="100802"/>
                  <a:pt x="80451" y="109701"/>
                </a:cubicBezTo>
                <a:cubicBezTo>
                  <a:pt x="71867" y="123436"/>
                  <a:pt x="51177" y="126829"/>
                  <a:pt x="34980" y="126829"/>
                </a:cubicBezTo>
                <a:cubicBezTo>
                  <a:pt x="24113" y="126829"/>
                  <a:pt x="11263" y="125745"/>
                  <a:pt x="3579" y="118061"/>
                </a:cubicBezTo>
                <a:cubicBezTo>
                  <a:pt x="-909" y="113573"/>
                  <a:pt x="1" y="105641"/>
                  <a:pt x="317" y="99302"/>
                </a:cubicBezTo>
                <a:cubicBezTo>
                  <a:pt x="825" y="89106"/>
                  <a:pt x="26421" y="93906"/>
                  <a:pt x="30698" y="103176"/>
                </a:cubicBezTo>
                <a:cubicBezTo>
                  <a:pt x="35098" y="112714"/>
                  <a:pt x="30555" y="124451"/>
                  <a:pt x="33349" y="134577"/>
                </a:cubicBezTo>
                <a:cubicBezTo>
                  <a:pt x="35346" y="141813"/>
                  <a:pt x="40219" y="148668"/>
                  <a:pt x="46399" y="152929"/>
                </a:cubicBezTo>
                <a:cubicBezTo>
                  <a:pt x="52008" y="156797"/>
                  <a:pt x="57668" y="161351"/>
                  <a:pt x="64343" y="162716"/>
                </a:cubicBezTo>
                <a:cubicBezTo>
                  <a:pt x="80564" y="166034"/>
                  <a:pt x="98497" y="160088"/>
                  <a:pt x="113892" y="166182"/>
                </a:cubicBezTo>
                <a:cubicBezTo>
                  <a:pt x="121524" y="169203"/>
                  <a:pt x="130784" y="171035"/>
                  <a:pt x="135709" y="177601"/>
                </a:cubicBezTo>
                <a:cubicBezTo>
                  <a:pt x="142456" y="186595"/>
                  <a:pt x="144273" y="198983"/>
                  <a:pt x="144273" y="210226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24278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4F021-63DF-4E65-BE16-1F9CF6567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7E671-DD68-4D93-A4FD-1A27000529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4804C-61C8-47D7-94DD-DC096483C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D718E3-0B47-44E2-B4F0-6C0214516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817AB-98D6-4C0C-BEC7-4DC426D75CC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4465DB-53D7-4B51-B762-DB0AE88C8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3BFF3-0062-4930-94A4-40E664672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F005-D9BA-4928-8613-EEDA61A6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77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828133" y="593367"/>
            <a:ext cx="1053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subTitle" idx="1"/>
          </p:nvPr>
        </p:nvSpPr>
        <p:spPr>
          <a:xfrm>
            <a:off x="4603867" y="3417267"/>
            <a:ext cx="2984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subTitle" idx="2"/>
          </p:nvPr>
        </p:nvSpPr>
        <p:spPr>
          <a:xfrm>
            <a:off x="4603867" y="3834633"/>
            <a:ext cx="298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3"/>
          </p:nvPr>
        </p:nvSpPr>
        <p:spPr>
          <a:xfrm>
            <a:off x="1378984" y="3417267"/>
            <a:ext cx="2984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subTitle" idx="4"/>
          </p:nvPr>
        </p:nvSpPr>
        <p:spPr>
          <a:xfrm>
            <a:off x="1378984" y="3834633"/>
            <a:ext cx="298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ubTitle" idx="5"/>
          </p:nvPr>
        </p:nvSpPr>
        <p:spPr>
          <a:xfrm>
            <a:off x="7828817" y="3417267"/>
            <a:ext cx="2984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subTitle" idx="6"/>
          </p:nvPr>
        </p:nvSpPr>
        <p:spPr>
          <a:xfrm>
            <a:off x="7828817" y="3834633"/>
            <a:ext cx="298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02" name="Google Shape;102;p20"/>
          <p:cNvSpPr/>
          <p:nvPr/>
        </p:nvSpPr>
        <p:spPr>
          <a:xfrm>
            <a:off x="-212500" y="2993501"/>
            <a:ext cx="12889440" cy="3555767"/>
          </a:xfrm>
          <a:custGeom>
            <a:avLst/>
            <a:gdLst/>
            <a:ahLst/>
            <a:cxnLst/>
            <a:rect l="l" t="t" r="r" b="b"/>
            <a:pathLst>
              <a:path w="377436" h="106673" extrusionOk="0">
                <a:moveTo>
                  <a:pt x="377436" y="0"/>
                </a:moveTo>
                <a:cubicBezTo>
                  <a:pt x="360325" y="0"/>
                  <a:pt x="331649" y="912"/>
                  <a:pt x="329310" y="17863"/>
                </a:cubicBezTo>
                <a:cubicBezTo>
                  <a:pt x="326546" y="37888"/>
                  <a:pt x="345806" y="54877"/>
                  <a:pt x="351797" y="74184"/>
                </a:cubicBezTo>
                <a:cubicBezTo>
                  <a:pt x="354774" y="83777"/>
                  <a:pt x="344563" y="96167"/>
                  <a:pt x="334985" y="99192"/>
                </a:cubicBezTo>
                <a:cubicBezTo>
                  <a:pt x="323450" y="102835"/>
                  <a:pt x="311051" y="102736"/>
                  <a:pt x="299048" y="104236"/>
                </a:cubicBezTo>
                <a:cubicBezTo>
                  <a:pt x="276805" y="107016"/>
                  <a:pt x="253973" y="107731"/>
                  <a:pt x="231799" y="104446"/>
                </a:cubicBezTo>
                <a:cubicBezTo>
                  <a:pt x="214859" y="101936"/>
                  <a:pt x="196176" y="98871"/>
                  <a:pt x="183254" y="87634"/>
                </a:cubicBezTo>
                <a:cubicBezTo>
                  <a:pt x="180677" y="85393"/>
                  <a:pt x="177314" y="81442"/>
                  <a:pt x="178841" y="78387"/>
                </a:cubicBezTo>
                <a:cubicBezTo>
                  <a:pt x="180339" y="75388"/>
                  <a:pt x="187514" y="77150"/>
                  <a:pt x="188718" y="80279"/>
                </a:cubicBezTo>
                <a:cubicBezTo>
                  <a:pt x="190130" y="83949"/>
                  <a:pt x="190417" y="89045"/>
                  <a:pt x="187877" y="92047"/>
                </a:cubicBezTo>
                <a:cubicBezTo>
                  <a:pt x="180720" y="100504"/>
                  <a:pt x="166143" y="98314"/>
                  <a:pt x="155093" y="97511"/>
                </a:cubicBezTo>
                <a:cubicBezTo>
                  <a:pt x="121774" y="95089"/>
                  <a:pt x="93650" y="67113"/>
                  <a:pt x="60314" y="64937"/>
                </a:cubicBezTo>
                <a:cubicBezTo>
                  <a:pt x="54131" y="64533"/>
                  <a:pt x="46374" y="62626"/>
                  <a:pt x="41821" y="66829"/>
                </a:cubicBezTo>
                <a:cubicBezTo>
                  <a:pt x="32856" y="75105"/>
                  <a:pt x="28812" y="98861"/>
                  <a:pt x="40140" y="103395"/>
                </a:cubicBezTo>
                <a:cubicBezTo>
                  <a:pt x="41954" y="104121"/>
                  <a:pt x="45277" y="103803"/>
                  <a:pt x="45814" y="101924"/>
                </a:cubicBezTo>
                <a:cubicBezTo>
                  <a:pt x="46663" y="98954"/>
                  <a:pt x="45902" y="95682"/>
                  <a:pt x="45183" y="92678"/>
                </a:cubicBezTo>
                <a:cubicBezTo>
                  <a:pt x="43834" y="87039"/>
                  <a:pt x="40203" y="82160"/>
                  <a:pt x="36987" y="77336"/>
                </a:cubicBezTo>
                <a:cubicBezTo>
                  <a:pt x="26039" y="60915"/>
                  <a:pt x="8843" y="48747"/>
                  <a:pt x="0" y="31103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8296230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xfrm>
            <a:off x="828133" y="593367"/>
            <a:ext cx="1053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ubTitle" idx="1"/>
          </p:nvPr>
        </p:nvSpPr>
        <p:spPr>
          <a:xfrm>
            <a:off x="4603867" y="2517600"/>
            <a:ext cx="2984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subTitle" idx="2"/>
          </p:nvPr>
        </p:nvSpPr>
        <p:spPr>
          <a:xfrm>
            <a:off x="4603867" y="2934967"/>
            <a:ext cx="298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ubTitle" idx="3"/>
          </p:nvPr>
        </p:nvSpPr>
        <p:spPr>
          <a:xfrm>
            <a:off x="1378984" y="2517600"/>
            <a:ext cx="2984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subTitle" idx="4"/>
          </p:nvPr>
        </p:nvSpPr>
        <p:spPr>
          <a:xfrm>
            <a:off x="1378984" y="2934967"/>
            <a:ext cx="298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subTitle" idx="5"/>
          </p:nvPr>
        </p:nvSpPr>
        <p:spPr>
          <a:xfrm>
            <a:off x="7828817" y="2517600"/>
            <a:ext cx="2984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subTitle" idx="6"/>
          </p:nvPr>
        </p:nvSpPr>
        <p:spPr>
          <a:xfrm>
            <a:off x="7828817" y="2934967"/>
            <a:ext cx="298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subTitle" idx="7"/>
          </p:nvPr>
        </p:nvSpPr>
        <p:spPr>
          <a:xfrm>
            <a:off x="4603867" y="4963800"/>
            <a:ext cx="2984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subTitle" idx="8"/>
          </p:nvPr>
        </p:nvSpPr>
        <p:spPr>
          <a:xfrm>
            <a:off x="4603867" y="5381167"/>
            <a:ext cx="298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subTitle" idx="9"/>
          </p:nvPr>
        </p:nvSpPr>
        <p:spPr>
          <a:xfrm>
            <a:off x="1378984" y="4963800"/>
            <a:ext cx="2984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ubTitle" idx="13"/>
          </p:nvPr>
        </p:nvSpPr>
        <p:spPr>
          <a:xfrm>
            <a:off x="1378984" y="5381167"/>
            <a:ext cx="298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subTitle" idx="14"/>
          </p:nvPr>
        </p:nvSpPr>
        <p:spPr>
          <a:xfrm>
            <a:off x="7828817" y="4963800"/>
            <a:ext cx="2984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21"/>
          <p:cNvSpPr txBox="1">
            <a:spLocks noGrp="1"/>
          </p:cNvSpPr>
          <p:nvPr>
            <p:ph type="subTitle" idx="15"/>
          </p:nvPr>
        </p:nvSpPr>
        <p:spPr>
          <a:xfrm>
            <a:off x="7828817" y="5381167"/>
            <a:ext cx="298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17" name="Google Shape;117;p21"/>
          <p:cNvSpPr/>
          <p:nvPr/>
        </p:nvSpPr>
        <p:spPr>
          <a:xfrm>
            <a:off x="8944181" y="-164167"/>
            <a:ext cx="3629600" cy="4425800"/>
          </a:xfrm>
          <a:custGeom>
            <a:avLst/>
            <a:gdLst/>
            <a:ahLst/>
            <a:cxnLst/>
            <a:rect l="l" t="t" r="r" b="b"/>
            <a:pathLst>
              <a:path w="108888" h="132774" extrusionOk="0">
                <a:moveTo>
                  <a:pt x="108888" y="132774"/>
                </a:moveTo>
                <a:cubicBezTo>
                  <a:pt x="90279" y="121146"/>
                  <a:pt x="75635" y="100225"/>
                  <a:pt x="71329" y="78708"/>
                </a:cubicBezTo>
                <a:cubicBezTo>
                  <a:pt x="68120" y="62671"/>
                  <a:pt x="80538" y="42081"/>
                  <a:pt x="69893" y="29665"/>
                </a:cubicBezTo>
                <a:cubicBezTo>
                  <a:pt x="66442" y="25640"/>
                  <a:pt x="59645" y="26316"/>
                  <a:pt x="54343" y="26316"/>
                </a:cubicBezTo>
                <a:cubicBezTo>
                  <a:pt x="41185" y="26316"/>
                  <a:pt x="27261" y="30502"/>
                  <a:pt x="14870" y="26077"/>
                </a:cubicBezTo>
                <a:cubicBezTo>
                  <a:pt x="10683" y="24582"/>
                  <a:pt x="6520" y="22276"/>
                  <a:pt x="3626" y="18900"/>
                </a:cubicBezTo>
                <a:cubicBezTo>
                  <a:pt x="-548" y="14032"/>
                  <a:pt x="37" y="6413"/>
                  <a:pt x="37" y="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18" name="Google Shape;118;p21"/>
          <p:cNvSpPr/>
          <p:nvPr/>
        </p:nvSpPr>
        <p:spPr>
          <a:xfrm>
            <a:off x="-594300" y="-65200"/>
            <a:ext cx="1977267" cy="6961667"/>
          </a:xfrm>
          <a:custGeom>
            <a:avLst/>
            <a:gdLst/>
            <a:ahLst/>
            <a:cxnLst/>
            <a:rect l="l" t="t" r="r" b="b"/>
            <a:pathLst>
              <a:path w="59318" h="208850" extrusionOk="0">
                <a:moveTo>
                  <a:pt x="48155" y="0"/>
                </a:moveTo>
                <a:cubicBezTo>
                  <a:pt x="40116" y="6428"/>
                  <a:pt x="31107" y="12032"/>
                  <a:pt x="24710" y="20096"/>
                </a:cubicBezTo>
                <a:cubicBezTo>
                  <a:pt x="12137" y="35945"/>
                  <a:pt x="3329" y="55951"/>
                  <a:pt x="1265" y="76076"/>
                </a:cubicBezTo>
                <a:cubicBezTo>
                  <a:pt x="508" y="83454"/>
                  <a:pt x="-1080" y="91289"/>
                  <a:pt x="1265" y="98325"/>
                </a:cubicBezTo>
                <a:cubicBezTo>
                  <a:pt x="4253" y="107287"/>
                  <a:pt x="16461" y="109585"/>
                  <a:pt x="24471" y="114592"/>
                </a:cubicBezTo>
                <a:cubicBezTo>
                  <a:pt x="39273" y="123845"/>
                  <a:pt x="59829" y="136383"/>
                  <a:pt x="59159" y="153827"/>
                </a:cubicBezTo>
                <a:cubicBezTo>
                  <a:pt x="59005" y="157836"/>
                  <a:pt x="60104" y="158491"/>
                  <a:pt x="57724" y="161721"/>
                </a:cubicBezTo>
                <a:cubicBezTo>
                  <a:pt x="50476" y="171557"/>
                  <a:pt x="28622" y="173279"/>
                  <a:pt x="21121" y="163635"/>
                </a:cubicBezTo>
                <a:cubicBezTo>
                  <a:pt x="19263" y="161246"/>
                  <a:pt x="15988" y="157033"/>
                  <a:pt x="18250" y="155023"/>
                </a:cubicBezTo>
                <a:cubicBezTo>
                  <a:pt x="23401" y="150446"/>
                  <a:pt x="34351" y="157099"/>
                  <a:pt x="37150" y="163396"/>
                </a:cubicBezTo>
                <a:cubicBezTo>
                  <a:pt x="40292" y="170466"/>
                  <a:pt x="37405" y="178899"/>
                  <a:pt x="36671" y="186601"/>
                </a:cubicBezTo>
                <a:cubicBezTo>
                  <a:pt x="35967" y="193988"/>
                  <a:pt x="35954" y="201430"/>
                  <a:pt x="35954" y="20885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564961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>
            <a:spLocks noGrp="1"/>
          </p:cNvSpPr>
          <p:nvPr>
            <p:ph type="title"/>
          </p:nvPr>
        </p:nvSpPr>
        <p:spPr>
          <a:xfrm>
            <a:off x="828133" y="593367"/>
            <a:ext cx="1053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2"/>
          <p:cNvSpPr txBox="1">
            <a:spLocks noGrp="1"/>
          </p:cNvSpPr>
          <p:nvPr>
            <p:ph type="subTitle" idx="1"/>
          </p:nvPr>
        </p:nvSpPr>
        <p:spPr>
          <a:xfrm>
            <a:off x="6313717" y="2517600"/>
            <a:ext cx="2984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subTitle" idx="2"/>
          </p:nvPr>
        </p:nvSpPr>
        <p:spPr>
          <a:xfrm>
            <a:off x="6313717" y="2934967"/>
            <a:ext cx="298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3" name="Google Shape;123;p22"/>
          <p:cNvSpPr txBox="1">
            <a:spLocks noGrp="1"/>
          </p:cNvSpPr>
          <p:nvPr>
            <p:ph type="subTitle" idx="3"/>
          </p:nvPr>
        </p:nvSpPr>
        <p:spPr>
          <a:xfrm>
            <a:off x="2893867" y="2517600"/>
            <a:ext cx="2984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22"/>
          <p:cNvSpPr txBox="1">
            <a:spLocks noGrp="1"/>
          </p:cNvSpPr>
          <p:nvPr>
            <p:ph type="subTitle" idx="4"/>
          </p:nvPr>
        </p:nvSpPr>
        <p:spPr>
          <a:xfrm>
            <a:off x="2893867" y="2934967"/>
            <a:ext cx="298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5" name="Google Shape;125;p22"/>
          <p:cNvSpPr txBox="1">
            <a:spLocks noGrp="1"/>
          </p:cNvSpPr>
          <p:nvPr>
            <p:ph type="subTitle" idx="5"/>
          </p:nvPr>
        </p:nvSpPr>
        <p:spPr>
          <a:xfrm>
            <a:off x="6313717" y="4963800"/>
            <a:ext cx="2984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subTitle" idx="6"/>
          </p:nvPr>
        </p:nvSpPr>
        <p:spPr>
          <a:xfrm>
            <a:off x="6313717" y="5381167"/>
            <a:ext cx="298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subTitle" idx="7"/>
          </p:nvPr>
        </p:nvSpPr>
        <p:spPr>
          <a:xfrm>
            <a:off x="2893867" y="4963800"/>
            <a:ext cx="2984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subTitle" idx="8"/>
          </p:nvPr>
        </p:nvSpPr>
        <p:spPr>
          <a:xfrm>
            <a:off x="2893867" y="5381167"/>
            <a:ext cx="298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29" name="Google Shape;129;p22"/>
          <p:cNvSpPr/>
          <p:nvPr/>
        </p:nvSpPr>
        <p:spPr>
          <a:xfrm>
            <a:off x="9565479" y="600400"/>
            <a:ext cx="3251100" cy="5084000"/>
          </a:xfrm>
          <a:custGeom>
            <a:avLst/>
            <a:gdLst/>
            <a:ahLst/>
            <a:cxnLst/>
            <a:rect l="l" t="t" r="r" b="b"/>
            <a:pathLst>
              <a:path w="97533" h="152520" extrusionOk="0">
                <a:moveTo>
                  <a:pt x="97533" y="152520"/>
                </a:moveTo>
                <a:cubicBezTo>
                  <a:pt x="82513" y="152520"/>
                  <a:pt x="69977" y="140474"/>
                  <a:pt x="56752" y="133353"/>
                </a:cubicBezTo>
                <a:cubicBezTo>
                  <a:pt x="39360" y="123988"/>
                  <a:pt x="16852" y="111375"/>
                  <a:pt x="14543" y="91757"/>
                </a:cubicBezTo>
                <a:cubicBezTo>
                  <a:pt x="13458" y="82539"/>
                  <a:pt x="13807" y="69757"/>
                  <a:pt x="21680" y="64841"/>
                </a:cubicBezTo>
                <a:cubicBezTo>
                  <a:pt x="25083" y="62716"/>
                  <a:pt x="29738" y="65002"/>
                  <a:pt x="33710" y="64434"/>
                </a:cubicBezTo>
                <a:cubicBezTo>
                  <a:pt x="39683" y="63580"/>
                  <a:pt x="45778" y="62499"/>
                  <a:pt x="51246" y="59948"/>
                </a:cubicBezTo>
                <a:cubicBezTo>
                  <a:pt x="58032" y="56782"/>
                  <a:pt x="60867" y="46813"/>
                  <a:pt x="60218" y="39353"/>
                </a:cubicBezTo>
                <a:cubicBezTo>
                  <a:pt x="58335" y="17703"/>
                  <a:pt x="9304" y="-6604"/>
                  <a:pt x="474" y="13253"/>
                </a:cubicBezTo>
                <a:cubicBezTo>
                  <a:pt x="-926" y="16402"/>
                  <a:pt x="1005" y="22001"/>
                  <a:pt x="4348" y="22837"/>
                </a:cubicBezTo>
                <a:cubicBezTo>
                  <a:pt x="13284" y="25072"/>
                  <a:pt x="23067" y="21315"/>
                  <a:pt x="31467" y="17535"/>
                </a:cubicBezTo>
                <a:cubicBezTo>
                  <a:pt x="50394" y="9018"/>
                  <a:pt x="71071" y="5011"/>
                  <a:pt x="91212" y="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30" name="Google Shape;130;p22"/>
          <p:cNvSpPr/>
          <p:nvPr/>
        </p:nvSpPr>
        <p:spPr>
          <a:xfrm>
            <a:off x="-695533" y="2325651"/>
            <a:ext cx="2983933" cy="4568567"/>
          </a:xfrm>
          <a:custGeom>
            <a:avLst/>
            <a:gdLst/>
            <a:ahLst/>
            <a:cxnLst/>
            <a:rect l="l" t="t" r="r" b="b"/>
            <a:pathLst>
              <a:path w="89518" h="137057" extrusionOk="0">
                <a:moveTo>
                  <a:pt x="0" y="5335"/>
                </a:moveTo>
                <a:cubicBezTo>
                  <a:pt x="23320" y="-5035"/>
                  <a:pt x="56572" y="206"/>
                  <a:pt x="75648" y="17161"/>
                </a:cubicBezTo>
                <a:cubicBezTo>
                  <a:pt x="87603" y="27787"/>
                  <a:pt x="91794" y="47842"/>
                  <a:pt x="88291" y="63448"/>
                </a:cubicBezTo>
                <a:cubicBezTo>
                  <a:pt x="86371" y="72000"/>
                  <a:pt x="72992" y="73852"/>
                  <a:pt x="64230" y="74051"/>
                </a:cubicBezTo>
                <a:cubicBezTo>
                  <a:pt x="55494" y="74250"/>
                  <a:pt x="45946" y="75512"/>
                  <a:pt x="38130" y="71604"/>
                </a:cubicBezTo>
                <a:cubicBezTo>
                  <a:pt x="29505" y="67292"/>
                  <a:pt x="19813" y="50475"/>
                  <a:pt x="27527" y="44689"/>
                </a:cubicBezTo>
                <a:cubicBezTo>
                  <a:pt x="39397" y="35784"/>
                  <a:pt x="58338" y="54532"/>
                  <a:pt x="65861" y="67322"/>
                </a:cubicBezTo>
                <a:cubicBezTo>
                  <a:pt x="78284" y="88442"/>
                  <a:pt x="78137" y="115147"/>
                  <a:pt x="89106" y="137057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4827114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 txBox="1">
            <a:spLocks noGrp="1"/>
          </p:cNvSpPr>
          <p:nvPr>
            <p:ph type="subTitle" idx="1"/>
          </p:nvPr>
        </p:nvSpPr>
        <p:spPr>
          <a:xfrm>
            <a:off x="833364" y="4500267"/>
            <a:ext cx="26056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9pPr>
          </a:lstStyle>
          <a:p>
            <a:endParaRPr/>
          </a:p>
        </p:txBody>
      </p:sp>
      <p:sp>
        <p:nvSpPr>
          <p:cNvPr id="133" name="Google Shape;133;p23"/>
          <p:cNvSpPr txBox="1">
            <a:spLocks noGrp="1"/>
          </p:cNvSpPr>
          <p:nvPr>
            <p:ph type="subTitle" idx="2"/>
          </p:nvPr>
        </p:nvSpPr>
        <p:spPr>
          <a:xfrm>
            <a:off x="833364" y="4976267"/>
            <a:ext cx="2605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subTitle" idx="3"/>
          </p:nvPr>
        </p:nvSpPr>
        <p:spPr>
          <a:xfrm>
            <a:off x="8749436" y="4500267"/>
            <a:ext cx="26092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subTitle" idx="4"/>
          </p:nvPr>
        </p:nvSpPr>
        <p:spPr>
          <a:xfrm>
            <a:off x="8749436" y="4976267"/>
            <a:ext cx="2609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subTitle" idx="5"/>
          </p:nvPr>
        </p:nvSpPr>
        <p:spPr>
          <a:xfrm>
            <a:off x="3475492" y="4500267"/>
            <a:ext cx="26056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9pPr>
          </a:lstStyle>
          <a:p>
            <a:endParaRPr/>
          </a:p>
        </p:txBody>
      </p:sp>
      <p:sp>
        <p:nvSpPr>
          <p:cNvPr id="137" name="Google Shape;137;p23"/>
          <p:cNvSpPr txBox="1">
            <a:spLocks noGrp="1"/>
          </p:cNvSpPr>
          <p:nvPr>
            <p:ph type="subTitle" idx="6"/>
          </p:nvPr>
        </p:nvSpPr>
        <p:spPr>
          <a:xfrm>
            <a:off x="3475492" y="4976267"/>
            <a:ext cx="2605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38" name="Google Shape;138;p23"/>
          <p:cNvSpPr txBox="1">
            <a:spLocks noGrp="1"/>
          </p:cNvSpPr>
          <p:nvPr>
            <p:ph type="subTitle" idx="7"/>
          </p:nvPr>
        </p:nvSpPr>
        <p:spPr>
          <a:xfrm>
            <a:off x="6117620" y="4500267"/>
            <a:ext cx="26056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butus Slab"/>
              <a:buNone/>
              <a:defRPr sz="3333">
                <a:solidFill>
                  <a:schemeClr val="dk1"/>
                </a:solidFill>
                <a:latin typeface="Arbutus Slab"/>
                <a:ea typeface="Arbutus Slab"/>
                <a:cs typeface="Arbutus Slab"/>
                <a:sym typeface="Arbutus Slab"/>
              </a:defRPr>
            </a:lvl9pPr>
          </a:lstStyle>
          <a:p>
            <a:endParaRPr/>
          </a:p>
        </p:txBody>
      </p:sp>
      <p:sp>
        <p:nvSpPr>
          <p:cNvPr id="139" name="Google Shape;139;p23"/>
          <p:cNvSpPr txBox="1">
            <a:spLocks noGrp="1"/>
          </p:cNvSpPr>
          <p:nvPr>
            <p:ph type="subTitle" idx="8"/>
          </p:nvPr>
        </p:nvSpPr>
        <p:spPr>
          <a:xfrm>
            <a:off x="6117620" y="4976267"/>
            <a:ext cx="2605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40" name="Google Shape;140;p23"/>
          <p:cNvSpPr txBox="1">
            <a:spLocks noGrp="1"/>
          </p:cNvSpPr>
          <p:nvPr>
            <p:ph type="title" hasCustomPrompt="1"/>
          </p:nvPr>
        </p:nvSpPr>
        <p:spPr>
          <a:xfrm>
            <a:off x="1233764" y="2726633"/>
            <a:ext cx="1804800" cy="7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9pPr>
          </a:lstStyle>
          <a:p>
            <a:r>
              <a:t>xx%</a:t>
            </a:r>
          </a:p>
        </p:txBody>
      </p:sp>
      <p:sp>
        <p:nvSpPr>
          <p:cNvPr id="141" name="Google Shape;141;p23"/>
          <p:cNvSpPr txBox="1">
            <a:spLocks noGrp="1"/>
          </p:cNvSpPr>
          <p:nvPr>
            <p:ph type="title" idx="9" hasCustomPrompt="1"/>
          </p:nvPr>
        </p:nvSpPr>
        <p:spPr>
          <a:xfrm>
            <a:off x="3876492" y="2726633"/>
            <a:ext cx="1804800" cy="7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9pPr>
          </a:lstStyle>
          <a:p>
            <a:r>
              <a:t>xx%</a:t>
            </a:r>
          </a:p>
        </p:txBody>
      </p:sp>
      <p:sp>
        <p:nvSpPr>
          <p:cNvPr id="142" name="Google Shape;142;p23"/>
          <p:cNvSpPr txBox="1">
            <a:spLocks noGrp="1"/>
          </p:cNvSpPr>
          <p:nvPr>
            <p:ph type="title" idx="13" hasCustomPrompt="1"/>
          </p:nvPr>
        </p:nvSpPr>
        <p:spPr>
          <a:xfrm>
            <a:off x="6519220" y="2726633"/>
            <a:ext cx="1804800" cy="7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9pPr>
          </a:lstStyle>
          <a:p>
            <a:r>
              <a:t>xx%</a:t>
            </a:r>
          </a:p>
        </p:txBody>
      </p:sp>
      <p:sp>
        <p:nvSpPr>
          <p:cNvPr id="143" name="Google Shape;143;p23"/>
          <p:cNvSpPr txBox="1">
            <a:spLocks noGrp="1"/>
          </p:cNvSpPr>
          <p:nvPr>
            <p:ph type="title" idx="14" hasCustomPrompt="1"/>
          </p:nvPr>
        </p:nvSpPr>
        <p:spPr>
          <a:xfrm>
            <a:off x="9151636" y="2726633"/>
            <a:ext cx="1804800" cy="7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9pPr>
          </a:lstStyle>
          <a:p>
            <a:r>
              <a:t>xx%</a:t>
            </a:r>
          </a:p>
        </p:txBody>
      </p:sp>
      <p:sp>
        <p:nvSpPr>
          <p:cNvPr id="144" name="Google Shape;144;p23"/>
          <p:cNvSpPr txBox="1">
            <a:spLocks noGrp="1"/>
          </p:cNvSpPr>
          <p:nvPr>
            <p:ph type="title" idx="15"/>
          </p:nvPr>
        </p:nvSpPr>
        <p:spPr>
          <a:xfrm>
            <a:off x="828133" y="593367"/>
            <a:ext cx="1053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63667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>
            <a:spLocks noGrp="1"/>
          </p:cNvSpPr>
          <p:nvPr>
            <p:ph type="title" hasCustomPrompt="1"/>
          </p:nvPr>
        </p:nvSpPr>
        <p:spPr>
          <a:xfrm>
            <a:off x="5158800" y="907300"/>
            <a:ext cx="5194000" cy="8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t>xx%</a:t>
            </a:r>
          </a:p>
        </p:txBody>
      </p:sp>
      <p:sp>
        <p:nvSpPr>
          <p:cNvPr id="147" name="Google Shape;147;p24"/>
          <p:cNvSpPr txBox="1">
            <a:spLocks noGrp="1"/>
          </p:cNvSpPr>
          <p:nvPr>
            <p:ph type="subTitle" idx="1"/>
          </p:nvPr>
        </p:nvSpPr>
        <p:spPr>
          <a:xfrm>
            <a:off x="5158800" y="1851300"/>
            <a:ext cx="5194000" cy="5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4"/>
          <p:cNvSpPr txBox="1">
            <a:spLocks noGrp="1"/>
          </p:cNvSpPr>
          <p:nvPr>
            <p:ph type="title" idx="2" hasCustomPrompt="1"/>
          </p:nvPr>
        </p:nvSpPr>
        <p:spPr>
          <a:xfrm>
            <a:off x="5158800" y="2705200"/>
            <a:ext cx="5194000" cy="8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24"/>
          <p:cNvSpPr txBox="1">
            <a:spLocks noGrp="1"/>
          </p:cNvSpPr>
          <p:nvPr>
            <p:ph type="subTitle" idx="3"/>
          </p:nvPr>
        </p:nvSpPr>
        <p:spPr>
          <a:xfrm>
            <a:off x="5158800" y="3649200"/>
            <a:ext cx="5194000" cy="5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4"/>
          <p:cNvSpPr txBox="1">
            <a:spLocks noGrp="1"/>
          </p:cNvSpPr>
          <p:nvPr>
            <p:ph type="title" idx="4" hasCustomPrompt="1"/>
          </p:nvPr>
        </p:nvSpPr>
        <p:spPr>
          <a:xfrm>
            <a:off x="5158800" y="4503100"/>
            <a:ext cx="5194000" cy="8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Russo One"/>
              <a:buNone/>
              <a:defRPr sz="16000"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t>xx%</a:t>
            </a:r>
          </a:p>
        </p:txBody>
      </p:sp>
      <p:sp>
        <p:nvSpPr>
          <p:cNvPr id="151" name="Google Shape;151;p24"/>
          <p:cNvSpPr txBox="1">
            <a:spLocks noGrp="1"/>
          </p:cNvSpPr>
          <p:nvPr>
            <p:ph type="subTitle" idx="5"/>
          </p:nvPr>
        </p:nvSpPr>
        <p:spPr>
          <a:xfrm>
            <a:off x="5158800" y="5447100"/>
            <a:ext cx="5194000" cy="5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91000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5"/>
          <p:cNvSpPr txBox="1">
            <a:spLocks noGrp="1"/>
          </p:cNvSpPr>
          <p:nvPr>
            <p:ph type="title"/>
          </p:nvPr>
        </p:nvSpPr>
        <p:spPr>
          <a:xfrm>
            <a:off x="1071667" y="1992100"/>
            <a:ext cx="3964000" cy="13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5"/>
          <p:cNvSpPr txBox="1">
            <a:spLocks noGrp="1"/>
          </p:cNvSpPr>
          <p:nvPr>
            <p:ph type="subTitle" idx="1"/>
          </p:nvPr>
        </p:nvSpPr>
        <p:spPr>
          <a:xfrm>
            <a:off x="1071667" y="3351500"/>
            <a:ext cx="3964000" cy="15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Josefin Sans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5"/>
          <p:cNvSpPr/>
          <p:nvPr/>
        </p:nvSpPr>
        <p:spPr>
          <a:xfrm>
            <a:off x="1765100" y="316167"/>
            <a:ext cx="10590667" cy="6591867"/>
          </a:xfrm>
          <a:custGeom>
            <a:avLst/>
            <a:gdLst/>
            <a:ahLst/>
            <a:cxnLst/>
            <a:rect l="l" t="t" r="r" b="b"/>
            <a:pathLst>
              <a:path w="317720" h="197756" extrusionOk="0">
                <a:moveTo>
                  <a:pt x="317720" y="0"/>
                </a:moveTo>
                <a:cubicBezTo>
                  <a:pt x="304117" y="3028"/>
                  <a:pt x="289971" y="3119"/>
                  <a:pt x="276367" y="6142"/>
                </a:cubicBezTo>
                <a:cubicBezTo>
                  <a:pt x="242477" y="13672"/>
                  <a:pt x="199743" y="31966"/>
                  <a:pt x="190796" y="65509"/>
                </a:cubicBezTo>
                <a:cubicBezTo>
                  <a:pt x="182786" y="95538"/>
                  <a:pt x="232013" y="112086"/>
                  <a:pt x="251187" y="136546"/>
                </a:cubicBezTo>
                <a:cubicBezTo>
                  <a:pt x="257537" y="144647"/>
                  <a:pt x="263597" y="155856"/>
                  <a:pt x="261014" y="165820"/>
                </a:cubicBezTo>
                <a:cubicBezTo>
                  <a:pt x="259214" y="172764"/>
                  <a:pt x="253554" y="178894"/>
                  <a:pt x="247298" y="182403"/>
                </a:cubicBezTo>
                <a:cubicBezTo>
                  <a:pt x="237103" y="188122"/>
                  <a:pt x="224391" y="188135"/>
                  <a:pt x="212701" y="188135"/>
                </a:cubicBezTo>
                <a:cubicBezTo>
                  <a:pt x="192730" y="188135"/>
                  <a:pt x="171889" y="185826"/>
                  <a:pt x="153742" y="177489"/>
                </a:cubicBezTo>
                <a:cubicBezTo>
                  <a:pt x="144300" y="173151"/>
                  <a:pt x="130074" y="162623"/>
                  <a:pt x="134294" y="153128"/>
                </a:cubicBezTo>
                <a:cubicBezTo>
                  <a:pt x="136403" y="148382"/>
                  <a:pt x="146181" y="148637"/>
                  <a:pt x="149853" y="152309"/>
                </a:cubicBezTo>
                <a:cubicBezTo>
                  <a:pt x="155220" y="157676"/>
                  <a:pt x="148553" y="171309"/>
                  <a:pt x="141255" y="173395"/>
                </a:cubicBezTo>
                <a:cubicBezTo>
                  <a:pt x="129829" y="176661"/>
                  <a:pt x="117517" y="174828"/>
                  <a:pt x="105634" y="174828"/>
                </a:cubicBezTo>
                <a:cubicBezTo>
                  <a:pt x="89188" y="174828"/>
                  <a:pt x="72743" y="174828"/>
                  <a:pt x="56297" y="174828"/>
                </a:cubicBezTo>
                <a:cubicBezTo>
                  <a:pt x="43999" y="174828"/>
                  <a:pt x="31006" y="174398"/>
                  <a:pt x="19653" y="179127"/>
                </a:cubicBezTo>
                <a:cubicBezTo>
                  <a:pt x="11321" y="182598"/>
                  <a:pt x="6383" y="191373"/>
                  <a:pt x="0" y="197756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462966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>
            <a:spLocks noGrp="1"/>
          </p:cNvSpPr>
          <p:nvPr>
            <p:ph type="title"/>
          </p:nvPr>
        </p:nvSpPr>
        <p:spPr>
          <a:xfrm flipH="1">
            <a:off x="6842833" y="2226667"/>
            <a:ext cx="4212400" cy="8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subTitle" idx="1"/>
          </p:nvPr>
        </p:nvSpPr>
        <p:spPr>
          <a:xfrm flipH="1">
            <a:off x="6842833" y="3116933"/>
            <a:ext cx="4212400" cy="15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Josefin Sans"/>
              <a:buNone/>
              <a:defRPr sz="2133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6"/>
          <p:cNvSpPr/>
          <p:nvPr/>
        </p:nvSpPr>
        <p:spPr>
          <a:xfrm>
            <a:off x="-418533" y="846271"/>
            <a:ext cx="5905133" cy="6095900"/>
          </a:xfrm>
          <a:custGeom>
            <a:avLst/>
            <a:gdLst/>
            <a:ahLst/>
            <a:cxnLst/>
            <a:rect l="l" t="t" r="r" b="b"/>
            <a:pathLst>
              <a:path w="177154" h="182877" extrusionOk="0">
                <a:moveTo>
                  <a:pt x="56502" y="182877"/>
                </a:moveTo>
                <a:cubicBezTo>
                  <a:pt x="56502" y="177178"/>
                  <a:pt x="57385" y="170530"/>
                  <a:pt x="61415" y="166500"/>
                </a:cubicBezTo>
                <a:cubicBezTo>
                  <a:pt x="66927" y="160988"/>
                  <a:pt x="76364" y="161538"/>
                  <a:pt x="84139" y="160972"/>
                </a:cubicBezTo>
                <a:cubicBezTo>
                  <a:pt x="98095" y="159957"/>
                  <a:pt x="112198" y="161494"/>
                  <a:pt x="126105" y="159949"/>
                </a:cubicBezTo>
                <a:cubicBezTo>
                  <a:pt x="143924" y="157969"/>
                  <a:pt x="163144" y="148800"/>
                  <a:pt x="173190" y="133950"/>
                </a:cubicBezTo>
                <a:cubicBezTo>
                  <a:pt x="179401" y="124769"/>
                  <a:pt x="178008" y="109151"/>
                  <a:pt x="170734" y="100786"/>
                </a:cubicBezTo>
                <a:cubicBezTo>
                  <a:pt x="161764" y="90471"/>
                  <a:pt x="150466" y="82437"/>
                  <a:pt x="140436" y="73149"/>
                </a:cubicBezTo>
                <a:cubicBezTo>
                  <a:pt x="134243" y="67414"/>
                  <a:pt x="126207" y="61756"/>
                  <a:pt x="124468" y="53496"/>
                </a:cubicBezTo>
                <a:cubicBezTo>
                  <a:pt x="121082" y="37414"/>
                  <a:pt x="146531" y="25868"/>
                  <a:pt x="162545" y="22174"/>
                </a:cubicBezTo>
                <a:cubicBezTo>
                  <a:pt x="166875" y="21175"/>
                  <a:pt x="174774" y="20274"/>
                  <a:pt x="175647" y="24631"/>
                </a:cubicBezTo>
                <a:cubicBezTo>
                  <a:pt x="177243" y="32598"/>
                  <a:pt x="158405" y="29365"/>
                  <a:pt x="151285" y="25450"/>
                </a:cubicBezTo>
                <a:cubicBezTo>
                  <a:pt x="146046" y="22569"/>
                  <a:pt x="141910" y="18026"/>
                  <a:pt x="137160" y="14395"/>
                </a:cubicBezTo>
                <a:cubicBezTo>
                  <a:pt x="129277" y="8369"/>
                  <a:pt x="119149" y="5747"/>
                  <a:pt x="109523" y="3341"/>
                </a:cubicBezTo>
                <a:cubicBezTo>
                  <a:pt x="94162" y="-499"/>
                  <a:pt x="77390" y="-1318"/>
                  <a:pt x="62029" y="2522"/>
                </a:cubicBezTo>
                <a:cubicBezTo>
                  <a:pt x="45636" y="6620"/>
                  <a:pt x="29484" y="11784"/>
                  <a:pt x="12897" y="15009"/>
                </a:cubicBezTo>
                <a:cubicBezTo>
                  <a:pt x="8543" y="15856"/>
                  <a:pt x="4436" y="18285"/>
                  <a:pt x="0" y="18285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106189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7"/>
          <p:cNvSpPr txBox="1">
            <a:spLocks noGrp="1"/>
          </p:cNvSpPr>
          <p:nvPr>
            <p:ph type="title"/>
          </p:nvPr>
        </p:nvSpPr>
        <p:spPr>
          <a:xfrm>
            <a:off x="1071667" y="2467184"/>
            <a:ext cx="3964000" cy="6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7"/>
          <p:cNvSpPr txBox="1">
            <a:spLocks noGrp="1"/>
          </p:cNvSpPr>
          <p:nvPr>
            <p:ph type="subTitle" idx="1"/>
          </p:nvPr>
        </p:nvSpPr>
        <p:spPr>
          <a:xfrm>
            <a:off x="1071667" y="3155351"/>
            <a:ext cx="3964000" cy="15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Josefin Sans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7"/>
          <p:cNvSpPr/>
          <p:nvPr/>
        </p:nvSpPr>
        <p:spPr>
          <a:xfrm>
            <a:off x="-479933" y="588074"/>
            <a:ext cx="12134300" cy="6333633"/>
          </a:xfrm>
          <a:custGeom>
            <a:avLst/>
            <a:gdLst/>
            <a:ahLst/>
            <a:cxnLst/>
            <a:rect l="l" t="t" r="r" b="b"/>
            <a:pathLst>
              <a:path w="364029" h="190009" extrusionOk="0">
                <a:moveTo>
                  <a:pt x="0" y="5764"/>
                </a:moveTo>
                <a:cubicBezTo>
                  <a:pt x="28038" y="-477"/>
                  <a:pt x="57257" y="32"/>
                  <a:pt x="85981" y="32"/>
                </a:cubicBezTo>
                <a:cubicBezTo>
                  <a:pt x="114593" y="32"/>
                  <a:pt x="146979" y="195"/>
                  <a:pt x="170119" y="17023"/>
                </a:cubicBezTo>
                <a:cubicBezTo>
                  <a:pt x="194538" y="34781"/>
                  <a:pt x="194745" y="78160"/>
                  <a:pt x="221912" y="91335"/>
                </a:cubicBezTo>
                <a:cubicBezTo>
                  <a:pt x="246960" y="103483"/>
                  <a:pt x="276984" y="101366"/>
                  <a:pt x="304822" y="101366"/>
                </a:cubicBezTo>
                <a:cubicBezTo>
                  <a:pt x="316984" y="101366"/>
                  <a:pt x="329538" y="102759"/>
                  <a:pt x="341262" y="99524"/>
                </a:cubicBezTo>
                <a:cubicBezTo>
                  <a:pt x="350848" y="96879"/>
                  <a:pt x="360300" y="88633"/>
                  <a:pt x="362962" y="79052"/>
                </a:cubicBezTo>
                <a:cubicBezTo>
                  <a:pt x="366024" y="68031"/>
                  <a:pt x="362244" y="52642"/>
                  <a:pt x="352726" y="46298"/>
                </a:cubicBezTo>
                <a:cubicBezTo>
                  <a:pt x="344751" y="40982"/>
                  <a:pt x="329990" y="47551"/>
                  <a:pt x="325703" y="56124"/>
                </a:cubicBezTo>
                <a:cubicBezTo>
                  <a:pt x="319888" y="67752"/>
                  <a:pt x="318726" y="82687"/>
                  <a:pt x="322837" y="95020"/>
                </a:cubicBezTo>
                <a:cubicBezTo>
                  <a:pt x="327410" y="108740"/>
                  <a:pt x="339226" y="120491"/>
                  <a:pt x="339829" y="134940"/>
                </a:cubicBezTo>
                <a:cubicBezTo>
                  <a:pt x="340294" y="146089"/>
                  <a:pt x="328929" y="156382"/>
                  <a:pt x="318743" y="160939"/>
                </a:cubicBezTo>
                <a:cubicBezTo>
                  <a:pt x="269034" y="183177"/>
                  <a:pt x="196342" y="140521"/>
                  <a:pt x="156198" y="177316"/>
                </a:cubicBezTo>
                <a:cubicBezTo>
                  <a:pt x="151995" y="181168"/>
                  <a:pt x="146853" y="184716"/>
                  <a:pt x="144734" y="190009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9517932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8"/>
          <p:cNvSpPr txBox="1">
            <a:spLocks noGrp="1"/>
          </p:cNvSpPr>
          <p:nvPr>
            <p:ph type="title"/>
          </p:nvPr>
        </p:nvSpPr>
        <p:spPr>
          <a:xfrm>
            <a:off x="5008667" y="2221800"/>
            <a:ext cx="6355200" cy="8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66" name="Google Shape;166;p28"/>
          <p:cNvSpPr txBox="1">
            <a:spLocks noGrp="1"/>
          </p:cNvSpPr>
          <p:nvPr>
            <p:ph type="subTitle" idx="1"/>
          </p:nvPr>
        </p:nvSpPr>
        <p:spPr>
          <a:xfrm>
            <a:off x="5008667" y="3022600"/>
            <a:ext cx="6355200" cy="16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8"/>
          <p:cNvSpPr/>
          <p:nvPr/>
        </p:nvSpPr>
        <p:spPr>
          <a:xfrm>
            <a:off x="-780199" y="514067"/>
            <a:ext cx="10169700" cy="6571400"/>
          </a:xfrm>
          <a:custGeom>
            <a:avLst/>
            <a:gdLst/>
            <a:ahLst/>
            <a:cxnLst/>
            <a:rect l="l" t="t" r="r" b="b"/>
            <a:pathLst>
              <a:path w="305091" h="197142" extrusionOk="0">
                <a:moveTo>
                  <a:pt x="0" y="0"/>
                </a:moveTo>
                <a:cubicBezTo>
                  <a:pt x="36988" y="0"/>
                  <a:pt x="78368" y="6305"/>
                  <a:pt x="106862" y="29889"/>
                </a:cubicBezTo>
                <a:cubicBezTo>
                  <a:pt x="116503" y="37869"/>
                  <a:pt x="122557" y="49421"/>
                  <a:pt x="129585" y="59777"/>
                </a:cubicBezTo>
                <a:cubicBezTo>
                  <a:pt x="134990" y="67741"/>
                  <a:pt x="141237" y="77955"/>
                  <a:pt x="138593" y="87209"/>
                </a:cubicBezTo>
                <a:cubicBezTo>
                  <a:pt x="137079" y="92505"/>
                  <a:pt x="131160" y="95653"/>
                  <a:pt x="126310" y="98264"/>
                </a:cubicBezTo>
                <a:cubicBezTo>
                  <a:pt x="103413" y="110592"/>
                  <a:pt x="73776" y="106029"/>
                  <a:pt x="50974" y="118531"/>
                </a:cubicBezTo>
                <a:cubicBezTo>
                  <a:pt x="42372" y="123247"/>
                  <a:pt x="34984" y="134419"/>
                  <a:pt x="36439" y="144120"/>
                </a:cubicBezTo>
                <a:cubicBezTo>
                  <a:pt x="37502" y="151206"/>
                  <a:pt x="44264" y="156733"/>
                  <a:pt x="50360" y="160498"/>
                </a:cubicBezTo>
                <a:cubicBezTo>
                  <a:pt x="67567" y="171126"/>
                  <a:pt x="89093" y="174828"/>
                  <a:pt x="109318" y="174828"/>
                </a:cubicBezTo>
                <a:cubicBezTo>
                  <a:pt x="119122" y="174828"/>
                  <a:pt x="133034" y="172050"/>
                  <a:pt x="136136" y="162749"/>
                </a:cubicBezTo>
                <a:cubicBezTo>
                  <a:pt x="137239" y="159442"/>
                  <a:pt x="138136" y="154616"/>
                  <a:pt x="135522" y="152309"/>
                </a:cubicBezTo>
                <a:cubicBezTo>
                  <a:pt x="130130" y="147551"/>
                  <a:pt x="118864" y="145145"/>
                  <a:pt x="114027" y="150466"/>
                </a:cubicBezTo>
                <a:cubicBezTo>
                  <a:pt x="109706" y="155220"/>
                  <a:pt x="106566" y="163828"/>
                  <a:pt x="109932" y="169300"/>
                </a:cubicBezTo>
                <a:cubicBezTo>
                  <a:pt x="112521" y="173508"/>
                  <a:pt x="117749" y="175674"/>
                  <a:pt x="122420" y="177284"/>
                </a:cubicBezTo>
                <a:cubicBezTo>
                  <a:pt x="134938" y="181600"/>
                  <a:pt x="149501" y="182067"/>
                  <a:pt x="162135" y="178103"/>
                </a:cubicBezTo>
                <a:cubicBezTo>
                  <a:pt x="182484" y="171718"/>
                  <a:pt x="200135" y="156388"/>
                  <a:pt x="221298" y="153742"/>
                </a:cubicBezTo>
                <a:cubicBezTo>
                  <a:pt x="232066" y="152396"/>
                  <a:pt x="242996" y="153128"/>
                  <a:pt x="253848" y="153128"/>
                </a:cubicBezTo>
                <a:cubicBezTo>
                  <a:pt x="267850" y="153128"/>
                  <a:pt x="283782" y="152395"/>
                  <a:pt x="295201" y="160498"/>
                </a:cubicBezTo>
                <a:cubicBezTo>
                  <a:pt x="300558" y="164299"/>
                  <a:pt x="303612" y="171238"/>
                  <a:pt x="304822" y="177694"/>
                </a:cubicBezTo>
                <a:cubicBezTo>
                  <a:pt x="306024" y="184108"/>
                  <a:pt x="302571" y="190616"/>
                  <a:pt x="302571" y="197142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2466813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>
            <a:spLocks noGrp="1"/>
          </p:cNvSpPr>
          <p:nvPr>
            <p:ph type="subTitle" idx="1"/>
          </p:nvPr>
        </p:nvSpPr>
        <p:spPr>
          <a:xfrm>
            <a:off x="6343183" y="4844233"/>
            <a:ext cx="34856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70" name="Google Shape;170;p29"/>
          <p:cNvSpPr txBox="1">
            <a:spLocks noGrp="1"/>
          </p:cNvSpPr>
          <p:nvPr>
            <p:ph type="subTitle" idx="2"/>
          </p:nvPr>
        </p:nvSpPr>
        <p:spPr>
          <a:xfrm>
            <a:off x="6343151" y="5259067"/>
            <a:ext cx="348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71" name="Google Shape;171;p29"/>
          <p:cNvSpPr txBox="1">
            <a:spLocks noGrp="1"/>
          </p:cNvSpPr>
          <p:nvPr>
            <p:ph type="subTitle" idx="3"/>
          </p:nvPr>
        </p:nvSpPr>
        <p:spPr>
          <a:xfrm>
            <a:off x="2363217" y="4844233"/>
            <a:ext cx="34860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Fredoka One"/>
              <a:buNone/>
              <a:defRPr sz="3333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72" name="Google Shape;172;p29"/>
          <p:cNvSpPr txBox="1">
            <a:spLocks noGrp="1"/>
          </p:cNvSpPr>
          <p:nvPr>
            <p:ph type="subTitle" idx="4"/>
          </p:nvPr>
        </p:nvSpPr>
        <p:spPr>
          <a:xfrm>
            <a:off x="2363551" y="5259067"/>
            <a:ext cx="348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73" name="Google Shape;173;p29"/>
          <p:cNvSpPr txBox="1">
            <a:spLocks noGrp="1"/>
          </p:cNvSpPr>
          <p:nvPr>
            <p:ph type="title"/>
          </p:nvPr>
        </p:nvSpPr>
        <p:spPr>
          <a:xfrm>
            <a:off x="828133" y="593367"/>
            <a:ext cx="1053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9"/>
          <p:cNvSpPr/>
          <p:nvPr/>
        </p:nvSpPr>
        <p:spPr>
          <a:xfrm>
            <a:off x="-295699" y="-65966"/>
            <a:ext cx="4121633" cy="5085500"/>
          </a:xfrm>
          <a:custGeom>
            <a:avLst/>
            <a:gdLst/>
            <a:ahLst/>
            <a:cxnLst/>
            <a:rect l="l" t="t" r="r" b="b"/>
            <a:pathLst>
              <a:path w="123649" h="152565" extrusionOk="0">
                <a:moveTo>
                  <a:pt x="123649" y="0"/>
                </a:moveTo>
                <a:cubicBezTo>
                  <a:pt x="101612" y="0"/>
                  <a:pt x="80339" y="9370"/>
                  <a:pt x="59982" y="17810"/>
                </a:cubicBezTo>
                <a:cubicBezTo>
                  <a:pt x="43703" y="24560"/>
                  <a:pt x="20932" y="39139"/>
                  <a:pt x="23952" y="56502"/>
                </a:cubicBezTo>
                <a:cubicBezTo>
                  <a:pt x="25524" y="65542"/>
                  <a:pt x="40161" y="67147"/>
                  <a:pt x="49337" y="67147"/>
                </a:cubicBezTo>
                <a:cubicBezTo>
                  <a:pt x="55577" y="67147"/>
                  <a:pt x="64287" y="68163"/>
                  <a:pt x="67556" y="62848"/>
                </a:cubicBezTo>
                <a:cubicBezTo>
                  <a:pt x="70375" y="58264"/>
                  <a:pt x="68484" y="50171"/>
                  <a:pt x="64076" y="47085"/>
                </a:cubicBezTo>
                <a:cubicBezTo>
                  <a:pt x="57432" y="42434"/>
                  <a:pt x="46995" y="48324"/>
                  <a:pt x="40534" y="53226"/>
                </a:cubicBezTo>
                <a:cubicBezTo>
                  <a:pt x="30697" y="60689"/>
                  <a:pt x="26159" y="78344"/>
                  <a:pt x="31936" y="89256"/>
                </a:cubicBezTo>
                <a:cubicBezTo>
                  <a:pt x="40716" y="105838"/>
                  <a:pt x="59612" y="122804"/>
                  <a:pt x="54455" y="140845"/>
                </a:cubicBezTo>
                <a:cubicBezTo>
                  <a:pt x="49463" y="158310"/>
                  <a:pt x="8115" y="155049"/>
                  <a:pt x="0" y="138798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75" name="Google Shape;175;p29"/>
          <p:cNvSpPr/>
          <p:nvPr/>
        </p:nvSpPr>
        <p:spPr>
          <a:xfrm>
            <a:off x="10243167" y="486764"/>
            <a:ext cx="2453800" cy="6461997"/>
          </a:xfrm>
          <a:custGeom>
            <a:avLst/>
            <a:gdLst/>
            <a:ahLst/>
            <a:cxnLst/>
            <a:rect l="l" t="t" r="r" b="b"/>
            <a:pathLst>
              <a:path w="73614" h="158253" extrusionOk="0">
                <a:moveTo>
                  <a:pt x="73614" y="158253"/>
                </a:moveTo>
                <a:cubicBezTo>
                  <a:pt x="73614" y="148179"/>
                  <a:pt x="66190" y="139522"/>
                  <a:pt x="62355" y="130207"/>
                </a:cubicBezTo>
                <a:cubicBezTo>
                  <a:pt x="55546" y="113669"/>
                  <a:pt x="45594" y="92875"/>
                  <a:pt x="28167" y="88855"/>
                </a:cubicBezTo>
                <a:cubicBezTo>
                  <a:pt x="20491" y="87084"/>
                  <a:pt x="10550" y="88769"/>
                  <a:pt x="5239" y="94587"/>
                </a:cubicBezTo>
                <a:cubicBezTo>
                  <a:pt x="-2223" y="102761"/>
                  <a:pt x="-1628" y="120666"/>
                  <a:pt x="6876" y="127751"/>
                </a:cubicBezTo>
                <a:cubicBezTo>
                  <a:pt x="12916" y="132783"/>
                  <a:pt x="25011" y="128454"/>
                  <a:pt x="29805" y="122223"/>
                </a:cubicBezTo>
                <a:cubicBezTo>
                  <a:pt x="40244" y="108654"/>
                  <a:pt x="43119" y="89038"/>
                  <a:pt x="40859" y="72068"/>
                </a:cubicBezTo>
                <a:cubicBezTo>
                  <a:pt x="39149" y="59233"/>
                  <a:pt x="29699" y="47866"/>
                  <a:pt x="19978" y="39313"/>
                </a:cubicBezTo>
                <a:cubicBezTo>
                  <a:pt x="11211" y="31599"/>
                  <a:pt x="-2700" y="21200"/>
                  <a:pt x="735" y="10039"/>
                </a:cubicBezTo>
                <a:cubicBezTo>
                  <a:pt x="2504" y="4292"/>
                  <a:pt x="10780" y="2682"/>
                  <a:pt x="16703" y="1645"/>
                </a:cubicBezTo>
                <a:cubicBezTo>
                  <a:pt x="29340" y="-566"/>
                  <a:pt x="42545" y="-522"/>
                  <a:pt x="55190" y="1645"/>
                </a:cubicBezTo>
                <a:cubicBezTo>
                  <a:pt x="59007" y="2299"/>
                  <a:pt x="62576" y="4511"/>
                  <a:pt x="66449" y="4511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739887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2C553-6ADA-4592-A948-4EEF0D4F8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4AF74F-B810-4C14-B8A6-69CE98279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AA6AA-D7D2-450C-8799-24C8E091A4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C19ED6-DEB4-4272-B266-C6C67CFE68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AA0CB7-2598-4274-8A17-43A094C000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11F03-9999-4553-AC67-C210FF8D7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817AB-98D6-4C0C-BEC7-4DC426D75CC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4E6C64-7D85-4FBD-B8F1-F65992C4B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25996D-6ED0-4304-89F1-37748993D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F005-D9BA-4928-8613-EEDA61A6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507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0"/>
          <p:cNvSpPr txBox="1">
            <a:spLocks noGrp="1"/>
          </p:cNvSpPr>
          <p:nvPr>
            <p:ph type="title"/>
          </p:nvPr>
        </p:nvSpPr>
        <p:spPr>
          <a:xfrm>
            <a:off x="828133" y="593367"/>
            <a:ext cx="1053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30"/>
          <p:cNvSpPr txBox="1">
            <a:spLocks noGrp="1"/>
          </p:cNvSpPr>
          <p:nvPr>
            <p:ph type="subTitle" idx="1"/>
          </p:nvPr>
        </p:nvSpPr>
        <p:spPr>
          <a:xfrm>
            <a:off x="833833" y="1473733"/>
            <a:ext cx="10535600" cy="46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30"/>
          <p:cNvSpPr/>
          <p:nvPr/>
        </p:nvSpPr>
        <p:spPr>
          <a:xfrm>
            <a:off x="9373733" y="-52299"/>
            <a:ext cx="3546200" cy="2647633"/>
          </a:xfrm>
          <a:custGeom>
            <a:avLst/>
            <a:gdLst/>
            <a:ahLst/>
            <a:cxnLst/>
            <a:rect l="l" t="t" r="r" b="b"/>
            <a:pathLst>
              <a:path w="106386" h="79429" extrusionOk="0">
                <a:moveTo>
                  <a:pt x="0" y="0"/>
                </a:moveTo>
                <a:cubicBezTo>
                  <a:pt x="0" y="9328"/>
                  <a:pt x="3357" y="19483"/>
                  <a:pt x="9827" y="26203"/>
                </a:cubicBezTo>
                <a:cubicBezTo>
                  <a:pt x="18193" y="34893"/>
                  <a:pt x="37122" y="39851"/>
                  <a:pt x="45652" y="31321"/>
                </a:cubicBezTo>
                <a:cubicBezTo>
                  <a:pt x="48825" y="28148"/>
                  <a:pt x="40514" y="20347"/>
                  <a:pt x="36235" y="21699"/>
                </a:cubicBezTo>
                <a:cubicBezTo>
                  <a:pt x="29195" y="23923"/>
                  <a:pt x="27053" y="39174"/>
                  <a:pt x="32959" y="43604"/>
                </a:cubicBezTo>
                <a:cubicBezTo>
                  <a:pt x="45432" y="52959"/>
                  <a:pt x="63810" y="48583"/>
                  <a:pt x="78816" y="52816"/>
                </a:cubicBezTo>
                <a:cubicBezTo>
                  <a:pt x="88763" y="55622"/>
                  <a:pt x="102365" y="58571"/>
                  <a:pt x="105634" y="68375"/>
                </a:cubicBezTo>
                <a:cubicBezTo>
                  <a:pt x="106801" y="71876"/>
                  <a:pt x="106248" y="75739"/>
                  <a:pt x="106248" y="79429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2724950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1"/>
          <p:cNvSpPr txBox="1">
            <a:spLocks noGrp="1"/>
          </p:cNvSpPr>
          <p:nvPr>
            <p:ph type="title"/>
          </p:nvPr>
        </p:nvSpPr>
        <p:spPr>
          <a:xfrm>
            <a:off x="828133" y="593367"/>
            <a:ext cx="1053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31"/>
          <p:cNvSpPr txBox="1">
            <a:spLocks noGrp="1"/>
          </p:cNvSpPr>
          <p:nvPr>
            <p:ph type="subTitle" idx="1"/>
          </p:nvPr>
        </p:nvSpPr>
        <p:spPr>
          <a:xfrm>
            <a:off x="833833" y="1473733"/>
            <a:ext cx="5222000" cy="46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83" name="Google Shape;183;p31"/>
          <p:cNvSpPr txBox="1">
            <a:spLocks noGrp="1"/>
          </p:cNvSpPr>
          <p:nvPr>
            <p:ph type="subTitle" idx="2"/>
          </p:nvPr>
        </p:nvSpPr>
        <p:spPr>
          <a:xfrm>
            <a:off x="6141867" y="1473733"/>
            <a:ext cx="5222000" cy="46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hlink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30397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2"/>
          <p:cNvSpPr txBox="1">
            <a:spLocks noGrp="1"/>
          </p:cNvSpPr>
          <p:nvPr>
            <p:ph type="title"/>
          </p:nvPr>
        </p:nvSpPr>
        <p:spPr>
          <a:xfrm>
            <a:off x="2080300" y="1128667"/>
            <a:ext cx="4283600" cy="9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6667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2"/>
          <p:cNvSpPr txBox="1">
            <a:spLocks noGrp="1"/>
          </p:cNvSpPr>
          <p:nvPr>
            <p:ph type="subTitle" idx="1"/>
          </p:nvPr>
        </p:nvSpPr>
        <p:spPr>
          <a:xfrm>
            <a:off x="2080300" y="2124833"/>
            <a:ext cx="4579600" cy="16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2"/>
          <p:cNvSpPr txBox="1"/>
          <p:nvPr/>
        </p:nvSpPr>
        <p:spPr>
          <a:xfrm>
            <a:off x="2041200" y="4574500"/>
            <a:ext cx="4153200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rPr>
              <a:t>CREDITS: This presentation template was created by </a:t>
            </a:r>
            <a:r>
              <a:rPr lang="en" sz="1600" b="1">
                <a:solidFill>
                  <a:schemeClr val="dk2"/>
                </a:solidFill>
                <a:uFill>
                  <a:noFill/>
                </a:uFill>
                <a:latin typeface="Cairo"/>
                <a:ea typeface="Cairo"/>
                <a:cs typeface="Cairo"/>
                <a:sym typeface="Cair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rPr>
              <a:t>, including icons by </a:t>
            </a:r>
            <a:r>
              <a:rPr lang="en" sz="1600" b="1">
                <a:solidFill>
                  <a:schemeClr val="dk2"/>
                </a:solidFill>
                <a:uFill>
                  <a:noFill/>
                </a:uFill>
                <a:latin typeface="Cairo"/>
                <a:ea typeface="Cairo"/>
                <a:cs typeface="Cairo"/>
                <a:sym typeface="Cair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dk2"/>
                </a:solidFill>
                <a:latin typeface="Cairo"/>
                <a:ea typeface="Cairo"/>
                <a:cs typeface="Cairo"/>
                <a:sym typeface="Cairo"/>
              </a:rPr>
              <a:t>, infographics &amp; images by </a:t>
            </a:r>
            <a:r>
              <a:rPr lang="en" sz="1600" b="1">
                <a:solidFill>
                  <a:schemeClr val="dk2"/>
                </a:solidFill>
                <a:uFill>
                  <a:noFill/>
                </a:uFill>
                <a:latin typeface="Cairo"/>
                <a:ea typeface="Cairo"/>
                <a:cs typeface="Cairo"/>
                <a:sym typeface="Cai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dk2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88" name="Google Shape;188;p32"/>
          <p:cNvSpPr/>
          <p:nvPr/>
        </p:nvSpPr>
        <p:spPr>
          <a:xfrm>
            <a:off x="8014734" y="3417573"/>
            <a:ext cx="4399533" cy="3542700"/>
          </a:xfrm>
          <a:custGeom>
            <a:avLst/>
            <a:gdLst/>
            <a:ahLst/>
            <a:cxnLst/>
            <a:rect l="l" t="t" r="r" b="b"/>
            <a:pathLst>
              <a:path w="131986" h="106281" extrusionOk="0">
                <a:moveTo>
                  <a:pt x="16437" y="106281"/>
                </a:moveTo>
                <a:cubicBezTo>
                  <a:pt x="8005" y="95038"/>
                  <a:pt x="-2000" y="81132"/>
                  <a:pt x="408" y="67286"/>
                </a:cubicBezTo>
                <a:cubicBezTo>
                  <a:pt x="1954" y="58395"/>
                  <a:pt x="11381" y="51219"/>
                  <a:pt x="20025" y="48626"/>
                </a:cubicBezTo>
                <a:cubicBezTo>
                  <a:pt x="43159" y="41686"/>
                  <a:pt x="68121" y="54128"/>
                  <a:pt x="92273" y="54128"/>
                </a:cubicBezTo>
                <a:cubicBezTo>
                  <a:pt x="99258" y="54128"/>
                  <a:pt x="108069" y="53114"/>
                  <a:pt x="112130" y="47430"/>
                </a:cubicBezTo>
                <a:cubicBezTo>
                  <a:pt x="121517" y="34292"/>
                  <a:pt x="112429" y="-6715"/>
                  <a:pt x="98254" y="1019"/>
                </a:cubicBezTo>
                <a:cubicBezTo>
                  <a:pt x="93443" y="3644"/>
                  <a:pt x="90836" y="15100"/>
                  <a:pt x="95862" y="17286"/>
                </a:cubicBezTo>
                <a:cubicBezTo>
                  <a:pt x="101056" y="19545"/>
                  <a:pt x="107183" y="17765"/>
                  <a:pt x="112847" y="17765"/>
                </a:cubicBezTo>
                <a:cubicBezTo>
                  <a:pt x="119229" y="17765"/>
                  <a:pt x="125796" y="18838"/>
                  <a:pt x="131986" y="17286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89" name="Google Shape;189;p32"/>
          <p:cNvSpPr/>
          <p:nvPr/>
        </p:nvSpPr>
        <p:spPr>
          <a:xfrm>
            <a:off x="5492467" y="-97100"/>
            <a:ext cx="6243967" cy="2708767"/>
          </a:xfrm>
          <a:custGeom>
            <a:avLst/>
            <a:gdLst/>
            <a:ahLst/>
            <a:cxnLst/>
            <a:rect l="l" t="t" r="r" b="b"/>
            <a:pathLst>
              <a:path w="187319" h="81263" extrusionOk="0">
                <a:moveTo>
                  <a:pt x="187319" y="718"/>
                </a:moveTo>
                <a:cubicBezTo>
                  <a:pt x="187319" y="24948"/>
                  <a:pt x="179159" y="52089"/>
                  <a:pt x="161482" y="68660"/>
                </a:cubicBezTo>
                <a:cubicBezTo>
                  <a:pt x="147718" y="81563"/>
                  <a:pt x="123801" y="83923"/>
                  <a:pt x="105741" y="78468"/>
                </a:cubicBezTo>
                <a:cubicBezTo>
                  <a:pt x="87976" y="73102"/>
                  <a:pt x="69490" y="49423"/>
                  <a:pt x="75358" y="31818"/>
                </a:cubicBezTo>
                <a:cubicBezTo>
                  <a:pt x="78939" y="21075"/>
                  <a:pt x="93240" y="8319"/>
                  <a:pt x="103588" y="12919"/>
                </a:cubicBezTo>
                <a:cubicBezTo>
                  <a:pt x="107590" y="14698"/>
                  <a:pt x="107286" y="21657"/>
                  <a:pt x="105980" y="25837"/>
                </a:cubicBezTo>
                <a:cubicBezTo>
                  <a:pt x="101936" y="38781"/>
                  <a:pt x="79806" y="40258"/>
                  <a:pt x="66746" y="36603"/>
                </a:cubicBezTo>
                <a:cubicBezTo>
                  <a:pt x="54726" y="33239"/>
                  <a:pt x="44478" y="25318"/>
                  <a:pt x="33254" y="19856"/>
                </a:cubicBezTo>
                <a:cubicBezTo>
                  <a:pt x="24133" y="15418"/>
                  <a:pt x="12377" y="17061"/>
                  <a:pt x="4067" y="11244"/>
                </a:cubicBezTo>
                <a:cubicBezTo>
                  <a:pt x="802" y="8958"/>
                  <a:pt x="0" y="3986"/>
                  <a:pt x="0" y="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90" name="Google Shape;190;p32"/>
          <p:cNvSpPr/>
          <p:nvPr/>
        </p:nvSpPr>
        <p:spPr>
          <a:xfrm>
            <a:off x="-807300" y="1563634"/>
            <a:ext cx="2887600" cy="5374767"/>
          </a:xfrm>
          <a:custGeom>
            <a:avLst/>
            <a:gdLst/>
            <a:ahLst/>
            <a:cxnLst/>
            <a:rect l="l" t="t" r="r" b="b"/>
            <a:pathLst>
              <a:path w="86628" h="161243" extrusionOk="0">
                <a:moveTo>
                  <a:pt x="86602" y="161243"/>
                </a:moveTo>
                <a:cubicBezTo>
                  <a:pt x="86602" y="156485"/>
                  <a:pt x="87023" y="150269"/>
                  <a:pt x="83252" y="147367"/>
                </a:cubicBezTo>
                <a:cubicBezTo>
                  <a:pt x="75435" y="141352"/>
                  <a:pt x="64516" y="140827"/>
                  <a:pt x="55980" y="135884"/>
                </a:cubicBezTo>
                <a:cubicBezTo>
                  <a:pt x="45262" y="129677"/>
                  <a:pt x="38864" y="116744"/>
                  <a:pt x="35645" y="104784"/>
                </a:cubicBezTo>
                <a:cubicBezTo>
                  <a:pt x="33157" y="95538"/>
                  <a:pt x="31640" y="84264"/>
                  <a:pt x="36602" y="76076"/>
                </a:cubicBezTo>
                <a:cubicBezTo>
                  <a:pt x="39262" y="71687"/>
                  <a:pt x="46041" y="71474"/>
                  <a:pt x="49521" y="67703"/>
                </a:cubicBezTo>
                <a:cubicBezTo>
                  <a:pt x="52723" y="64234"/>
                  <a:pt x="55301" y="58365"/>
                  <a:pt x="53348" y="54067"/>
                </a:cubicBezTo>
                <a:cubicBezTo>
                  <a:pt x="49830" y="46326"/>
                  <a:pt x="32877" y="37445"/>
                  <a:pt x="29425" y="45215"/>
                </a:cubicBezTo>
                <a:cubicBezTo>
                  <a:pt x="28098" y="48203"/>
                  <a:pt x="28476" y="53751"/>
                  <a:pt x="31578" y="54784"/>
                </a:cubicBezTo>
                <a:cubicBezTo>
                  <a:pt x="36620" y="56463"/>
                  <a:pt x="44643" y="53002"/>
                  <a:pt x="45932" y="47847"/>
                </a:cubicBezTo>
                <a:cubicBezTo>
                  <a:pt x="48026" y="39474"/>
                  <a:pt x="38768" y="31547"/>
                  <a:pt x="32296" y="25837"/>
                </a:cubicBezTo>
                <a:cubicBezTo>
                  <a:pt x="21958" y="16716"/>
                  <a:pt x="10764" y="8613"/>
                  <a:pt x="0" y="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616811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/>
          <p:nvPr/>
        </p:nvSpPr>
        <p:spPr>
          <a:xfrm>
            <a:off x="7601734" y="-46800"/>
            <a:ext cx="5380033" cy="7570939"/>
          </a:xfrm>
          <a:custGeom>
            <a:avLst/>
            <a:gdLst/>
            <a:ahLst/>
            <a:cxnLst/>
            <a:rect l="l" t="t" r="r" b="b"/>
            <a:pathLst>
              <a:path w="161401" h="210226" extrusionOk="0">
                <a:moveTo>
                  <a:pt x="161401" y="0"/>
                </a:moveTo>
                <a:cubicBezTo>
                  <a:pt x="149750" y="0"/>
                  <a:pt x="138250" y="2692"/>
                  <a:pt x="126738" y="4486"/>
                </a:cubicBezTo>
                <a:cubicBezTo>
                  <a:pt x="99527" y="8727"/>
                  <a:pt x="64764" y="16733"/>
                  <a:pt x="52924" y="41597"/>
                </a:cubicBezTo>
                <a:cubicBezTo>
                  <a:pt x="49818" y="48120"/>
                  <a:pt x="52301" y="57694"/>
                  <a:pt x="57410" y="62803"/>
                </a:cubicBezTo>
                <a:cubicBezTo>
                  <a:pt x="63523" y="68916"/>
                  <a:pt x="72807" y="71548"/>
                  <a:pt x="78208" y="78299"/>
                </a:cubicBezTo>
                <a:cubicBezTo>
                  <a:pt x="84764" y="86493"/>
                  <a:pt x="86013" y="100802"/>
                  <a:pt x="80451" y="109701"/>
                </a:cubicBezTo>
                <a:cubicBezTo>
                  <a:pt x="71867" y="123436"/>
                  <a:pt x="51177" y="126829"/>
                  <a:pt x="34980" y="126829"/>
                </a:cubicBezTo>
                <a:cubicBezTo>
                  <a:pt x="24113" y="126829"/>
                  <a:pt x="11263" y="125745"/>
                  <a:pt x="3579" y="118061"/>
                </a:cubicBezTo>
                <a:cubicBezTo>
                  <a:pt x="-909" y="113573"/>
                  <a:pt x="1" y="105641"/>
                  <a:pt x="317" y="99302"/>
                </a:cubicBezTo>
                <a:cubicBezTo>
                  <a:pt x="825" y="89106"/>
                  <a:pt x="26421" y="93906"/>
                  <a:pt x="30698" y="103176"/>
                </a:cubicBezTo>
                <a:cubicBezTo>
                  <a:pt x="35098" y="112714"/>
                  <a:pt x="30555" y="124451"/>
                  <a:pt x="33349" y="134577"/>
                </a:cubicBezTo>
                <a:cubicBezTo>
                  <a:pt x="35346" y="141813"/>
                  <a:pt x="40219" y="148668"/>
                  <a:pt x="46399" y="152929"/>
                </a:cubicBezTo>
                <a:cubicBezTo>
                  <a:pt x="52008" y="156797"/>
                  <a:pt x="57668" y="161351"/>
                  <a:pt x="64343" y="162716"/>
                </a:cubicBezTo>
                <a:cubicBezTo>
                  <a:pt x="80564" y="166034"/>
                  <a:pt x="98497" y="160088"/>
                  <a:pt x="113892" y="166182"/>
                </a:cubicBezTo>
                <a:cubicBezTo>
                  <a:pt x="121524" y="169203"/>
                  <a:pt x="130784" y="171035"/>
                  <a:pt x="135709" y="177601"/>
                </a:cubicBezTo>
                <a:cubicBezTo>
                  <a:pt x="142456" y="186595"/>
                  <a:pt x="144273" y="198983"/>
                  <a:pt x="144273" y="210226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2144014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5"/>
          <p:cNvSpPr/>
          <p:nvPr/>
        </p:nvSpPr>
        <p:spPr>
          <a:xfrm flipH="1">
            <a:off x="-482965" y="4639500"/>
            <a:ext cx="5858900" cy="2218565"/>
          </a:xfrm>
          <a:custGeom>
            <a:avLst/>
            <a:gdLst/>
            <a:ahLst/>
            <a:cxnLst/>
            <a:rect l="l" t="t" r="r" b="b"/>
            <a:pathLst>
              <a:path w="175767" h="62760" extrusionOk="0">
                <a:moveTo>
                  <a:pt x="175767" y="0"/>
                </a:moveTo>
                <a:cubicBezTo>
                  <a:pt x="166618" y="0"/>
                  <a:pt x="158053" y="4587"/>
                  <a:pt x="149248" y="7071"/>
                </a:cubicBezTo>
                <a:cubicBezTo>
                  <a:pt x="134232" y="11307"/>
                  <a:pt x="118560" y="16108"/>
                  <a:pt x="106377" y="25855"/>
                </a:cubicBezTo>
                <a:cubicBezTo>
                  <a:pt x="98729" y="31974"/>
                  <a:pt x="93240" y="40647"/>
                  <a:pt x="85162" y="46186"/>
                </a:cubicBezTo>
                <a:cubicBezTo>
                  <a:pt x="76439" y="52168"/>
                  <a:pt x="65452" y="55186"/>
                  <a:pt x="54887" y="55689"/>
                </a:cubicBezTo>
                <a:cubicBezTo>
                  <a:pt x="35536" y="56611"/>
                  <a:pt x="-5044" y="53693"/>
                  <a:pt x="523" y="35137"/>
                </a:cubicBezTo>
                <a:cubicBezTo>
                  <a:pt x="2619" y="28152"/>
                  <a:pt x="19528" y="28655"/>
                  <a:pt x="22401" y="35358"/>
                </a:cubicBezTo>
                <a:cubicBezTo>
                  <a:pt x="26314" y="44488"/>
                  <a:pt x="15800" y="54242"/>
                  <a:pt x="10689" y="6276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97" name="Google Shape;197;p35"/>
          <p:cNvSpPr/>
          <p:nvPr/>
        </p:nvSpPr>
        <p:spPr>
          <a:xfrm flipH="1">
            <a:off x="-455366" y="-65699"/>
            <a:ext cx="3432667" cy="3087500"/>
          </a:xfrm>
          <a:custGeom>
            <a:avLst/>
            <a:gdLst/>
            <a:ahLst/>
            <a:cxnLst/>
            <a:rect l="l" t="t" r="r" b="b"/>
            <a:pathLst>
              <a:path w="102980" h="92625" extrusionOk="0">
                <a:moveTo>
                  <a:pt x="0" y="0"/>
                </a:moveTo>
                <a:cubicBezTo>
                  <a:pt x="7294" y="0"/>
                  <a:pt x="15759" y="2016"/>
                  <a:pt x="20552" y="7514"/>
                </a:cubicBezTo>
                <a:cubicBezTo>
                  <a:pt x="24983" y="12597"/>
                  <a:pt x="27548" y="19574"/>
                  <a:pt x="28065" y="26298"/>
                </a:cubicBezTo>
                <a:cubicBezTo>
                  <a:pt x="28589" y="33112"/>
                  <a:pt x="28878" y="40738"/>
                  <a:pt x="25413" y="46629"/>
                </a:cubicBezTo>
                <a:cubicBezTo>
                  <a:pt x="21438" y="53387"/>
                  <a:pt x="15779" y="59843"/>
                  <a:pt x="14806" y="67623"/>
                </a:cubicBezTo>
                <a:cubicBezTo>
                  <a:pt x="13736" y="76185"/>
                  <a:pt x="20711" y="85590"/>
                  <a:pt x="28286" y="89721"/>
                </a:cubicBezTo>
                <a:cubicBezTo>
                  <a:pt x="40724" y="96505"/>
                  <a:pt x="60198" y="90366"/>
                  <a:pt x="69611" y="79777"/>
                </a:cubicBezTo>
                <a:cubicBezTo>
                  <a:pt x="73908" y="74943"/>
                  <a:pt x="75456" y="67385"/>
                  <a:pt x="74473" y="60993"/>
                </a:cubicBezTo>
                <a:cubicBezTo>
                  <a:pt x="73422" y="54163"/>
                  <a:pt x="64128" y="46358"/>
                  <a:pt x="57678" y="48839"/>
                </a:cubicBezTo>
                <a:cubicBezTo>
                  <a:pt x="54126" y="50205"/>
                  <a:pt x="53103" y="56484"/>
                  <a:pt x="54805" y="59888"/>
                </a:cubicBezTo>
                <a:cubicBezTo>
                  <a:pt x="57192" y="64661"/>
                  <a:pt x="63936" y="65913"/>
                  <a:pt x="69169" y="66960"/>
                </a:cubicBezTo>
                <a:cubicBezTo>
                  <a:pt x="80506" y="69227"/>
                  <a:pt x="92012" y="62881"/>
                  <a:pt x="102980" y="59225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98" name="Google Shape;198;p35"/>
          <p:cNvSpPr/>
          <p:nvPr/>
        </p:nvSpPr>
        <p:spPr>
          <a:xfrm flipH="1">
            <a:off x="8384169" y="-87766"/>
            <a:ext cx="3705233" cy="6563367"/>
          </a:xfrm>
          <a:custGeom>
            <a:avLst/>
            <a:gdLst/>
            <a:ahLst/>
            <a:cxnLst/>
            <a:rect l="l" t="t" r="r" b="b"/>
            <a:pathLst>
              <a:path w="111157" h="196901" extrusionOk="0">
                <a:moveTo>
                  <a:pt x="111157" y="0"/>
                </a:moveTo>
                <a:cubicBezTo>
                  <a:pt x="99740" y="0"/>
                  <a:pt x="88837" y="5884"/>
                  <a:pt x="78893" y="11492"/>
                </a:cubicBezTo>
                <a:cubicBezTo>
                  <a:pt x="63991" y="19897"/>
                  <a:pt x="48400" y="34083"/>
                  <a:pt x="46187" y="51048"/>
                </a:cubicBezTo>
                <a:cubicBezTo>
                  <a:pt x="44427" y="64542"/>
                  <a:pt x="61973" y="73230"/>
                  <a:pt x="69391" y="84639"/>
                </a:cubicBezTo>
                <a:cubicBezTo>
                  <a:pt x="75899" y="94649"/>
                  <a:pt x="76685" y="110229"/>
                  <a:pt x="70496" y="120439"/>
                </a:cubicBezTo>
                <a:cubicBezTo>
                  <a:pt x="65279" y="129046"/>
                  <a:pt x="50823" y="135202"/>
                  <a:pt x="41988" y="130383"/>
                </a:cubicBezTo>
                <a:cubicBezTo>
                  <a:pt x="36863" y="127588"/>
                  <a:pt x="30215" y="124193"/>
                  <a:pt x="29171" y="118450"/>
                </a:cubicBezTo>
                <a:cubicBezTo>
                  <a:pt x="28969" y="117341"/>
                  <a:pt x="28750" y="115445"/>
                  <a:pt x="29834" y="115135"/>
                </a:cubicBezTo>
                <a:cubicBezTo>
                  <a:pt x="37338" y="112991"/>
                  <a:pt x="46452" y="120899"/>
                  <a:pt x="49281" y="128173"/>
                </a:cubicBezTo>
                <a:cubicBezTo>
                  <a:pt x="51755" y="134534"/>
                  <a:pt x="50139" y="142524"/>
                  <a:pt x="46850" y="148504"/>
                </a:cubicBezTo>
                <a:cubicBezTo>
                  <a:pt x="36030" y="168178"/>
                  <a:pt x="14026" y="179368"/>
                  <a:pt x="0" y="196901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780603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43202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/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55969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封面/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:\0PPT素材\背景及图片\白麻子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/>
        </p:blipFill>
        <p:spPr bwMode="auto">
          <a:xfrm>
            <a:off x="2" y="2"/>
            <a:ext cx="12191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4428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备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59288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F:\0PPT素材\背景及图片\白麻子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/>
        </p:blipFill>
        <p:spPr bwMode="auto">
          <a:xfrm>
            <a:off x="2" y="2"/>
            <a:ext cx="12191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圆角矩形 11"/>
          <p:cNvSpPr/>
          <p:nvPr userDrawn="1"/>
        </p:nvSpPr>
        <p:spPr>
          <a:xfrm>
            <a:off x="1056563" y="376993"/>
            <a:ext cx="10608056" cy="742320"/>
          </a:xfrm>
          <a:prstGeom prst="roundRect">
            <a:avLst>
              <a:gd name="adj" fmla="val 10650"/>
            </a:avLst>
          </a:prstGeom>
          <a:solidFill>
            <a:schemeClr val="bg1"/>
          </a:solidFill>
          <a:ln>
            <a:noFill/>
          </a:ln>
          <a:effectLst>
            <a:innerShdw blurRad="63500" dist="114300" dir="18900000">
              <a:prstClr val="black">
                <a:alpha val="8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3" name="组合 12"/>
          <p:cNvGrpSpPr/>
          <p:nvPr userDrawn="1"/>
        </p:nvGrpSpPr>
        <p:grpSpPr>
          <a:xfrm>
            <a:off x="431371" y="201184"/>
            <a:ext cx="920272" cy="920272"/>
            <a:chOff x="4229236" y="3968984"/>
            <a:chExt cx="792000" cy="792000"/>
          </a:xfrm>
          <a:effectLst/>
        </p:grpSpPr>
        <p:sp>
          <p:nvSpPr>
            <p:cNvPr id="14" name="MH_Other_2"/>
            <p:cNvSpPr/>
            <p:nvPr>
              <p:custDataLst>
                <p:tags r:id="rId1"/>
              </p:custDataLst>
            </p:nvPr>
          </p:nvSpPr>
          <p:spPr>
            <a:xfrm>
              <a:off x="4229236" y="3968984"/>
              <a:ext cx="792000" cy="792000"/>
            </a:xfrm>
            <a:prstGeom prst="ellipse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rgbClr val="E0E0E0"/>
                </a:gs>
              </a:gsLst>
              <a:lin ang="8100000" scaled="0"/>
              <a:tileRect/>
            </a:gradFill>
            <a:ln w="34925">
              <a:gradFill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</a:ln>
            <a:effectLst>
              <a:outerShdw blurRad="203200" dist="76200" dir="2940000" algn="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90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5" name="MH_Title_1"/>
            <p:cNvSpPr/>
            <p:nvPr>
              <p:custDataLst>
                <p:tags r:id="rId2"/>
              </p:custDataLst>
            </p:nvPr>
          </p:nvSpPr>
          <p:spPr>
            <a:xfrm>
              <a:off x="4355236" y="4094984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endParaRPr lang="en-US" altLang="zh-CN" sz="2400" dirty="0"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  <a:sym typeface="+mn-lt"/>
              </a:endParaRPr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4569134" y="3621023"/>
            <a:ext cx="7622868" cy="3240021"/>
            <a:chOff x="3426849" y="2715766"/>
            <a:chExt cx="5717151" cy="2430016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539"/>
            <a:stretch/>
          </p:blipFill>
          <p:spPr>
            <a:xfrm rot="16200000">
              <a:off x="7317728" y="3319510"/>
              <a:ext cx="2430016" cy="1222527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712634" y="1712134"/>
              <a:ext cx="1145581" cy="57171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545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2E05F-E498-4C5D-A858-D19652E7E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1F4713-3712-4E35-ADF0-2407972FA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817AB-98D6-4C0C-BEC7-4DC426D75CC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2D039B-63D1-47F1-B104-AB9D485EC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BBADB7-E13D-43B6-B8F4-60CBD4382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F005-D9BA-4928-8613-EEDA61A6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9806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教学设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F:\0PPT素材\背景及图片\白麻子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/>
        </p:blipFill>
        <p:spPr bwMode="auto">
          <a:xfrm>
            <a:off x="2" y="2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4810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过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F:\0PPT素材\背景及图片\白麻子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/>
        </p:blipFill>
        <p:spPr bwMode="auto">
          <a:xfrm>
            <a:off x="2" y="2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8685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F:\0PPT素材\背景及图片\白麻子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/>
        </p:blipFill>
        <p:spPr bwMode="auto">
          <a:xfrm>
            <a:off x="2" y="2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7559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EC0F8-2315-4D1B-885E-A13EE93E3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A741F-9A70-4E87-971D-44152C2B9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2BBAE-A0A5-4301-BF39-5B44D5122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F02E-2989-4500-BEC6-028E9283B66F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2C6A36-3AA6-4EA6-82BB-63DD8F11E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DC75BB-EBE6-4593-AC05-18C9F93DA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37D0-8FB2-471E-A45F-2D580B0C06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93600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4834" y="3682103"/>
            <a:ext cx="8862335" cy="17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l="30870" t="15242" r="25850" b="15249"/>
          <a:stretch/>
        </p:blipFill>
        <p:spPr>
          <a:xfrm>
            <a:off x="8291135" y="4564233"/>
            <a:ext cx="3628965" cy="3281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4">
            <a:alphaModFix/>
          </a:blip>
          <a:srcRect l="30870" t="15242" r="25850" b="15249"/>
          <a:stretch/>
        </p:blipFill>
        <p:spPr>
          <a:xfrm>
            <a:off x="-332449" y="-579199"/>
            <a:ext cx="4110632" cy="37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4">
            <a:alphaModFix amt="40000"/>
          </a:blip>
          <a:srcRect l="30870" t="15242" r="25850" b="15249"/>
          <a:stretch/>
        </p:blipFill>
        <p:spPr>
          <a:xfrm>
            <a:off x="2046984" y="5224567"/>
            <a:ext cx="4110632" cy="37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883566" y="3797335"/>
            <a:ext cx="6385999" cy="359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96001" y="-900666"/>
            <a:ext cx="685799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3090175">
            <a:off x="-678567" y="-161634"/>
            <a:ext cx="2858401" cy="2010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23533" y="-285300"/>
            <a:ext cx="2858400" cy="201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909306">
            <a:off x="611613" y="-252451"/>
            <a:ext cx="2325040" cy="1635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10">
            <a:alphaModFix/>
          </a:blip>
          <a:srcRect l="12178" t="10820" r="12178" b="10828"/>
          <a:stretch/>
        </p:blipFill>
        <p:spPr>
          <a:xfrm>
            <a:off x="10714829" y="5361567"/>
            <a:ext cx="1655443" cy="17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/>
          <p:cNvPicPr preferRelativeResize="0"/>
          <p:nvPr/>
        </p:nvPicPr>
        <p:blipFill rotWithShape="1">
          <a:blip r:embed="rId11">
            <a:alphaModFix/>
          </a:blip>
          <a:srcRect l="12422" t="10820" r="12422" b="10828"/>
          <a:stretch/>
        </p:blipFill>
        <p:spPr>
          <a:xfrm>
            <a:off x="7354716" y="5287767"/>
            <a:ext cx="1535584" cy="1597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/>
          <p:cNvPicPr preferRelativeResize="0"/>
          <p:nvPr/>
        </p:nvPicPr>
        <p:blipFill rotWithShape="1">
          <a:blip r:embed="rId12">
            <a:alphaModFix/>
          </a:blip>
          <a:srcRect l="17570" t="13034" r="17570" b="13034"/>
          <a:stretch/>
        </p:blipFill>
        <p:spPr>
          <a:xfrm rot="-1309787">
            <a:off x="9338301" y="5207801"/>
            <a:ext cx="2166767" cy="246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13">
            <a:alphaModFix/>
          </a:blip>
          <a:srcRect l="14225" t="14955" r="14218" b="14962"/>
          <a:stretch/>
        </p:blipFill>
        <p:spPr>
          <a:xfrm>
            <a:off x="8358868" y="5122550"/>
            <a:ext cx="1995296" cy="19503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 rot="-546">
            <a:off x="3578191" y="4225968"/>
            <a:ext cx="5035600" cy="5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"/>
                <a:ea typeface="Barlow"/>
                <a:cs typeface="Barlow"/>
                <a:sym typeface="Barlow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ctrTitle"/>
          </p:nvPr>
        </p:nvSpPr>
        <p:spPr>
          <a:xfrm>
            <a:off x="1562500" y="1769384"/>
            <a:ext cx="9067200" cy="26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3333">
                <a:latin typeface="Clicker Script"/>
                <a:ea typeface="Clicker Script"/>
                <a:cs typeface="Clicker Script"/>
                <a:sym typeface="Clicker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61158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3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9757909" y="3967062"/>
            <a:ext cx="3749777" cy="3108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3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-1711749" y="-977566"/>
            <a:ext cx="5143567" cy="4263801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3"/>
          <p:cNvSpPr txBox="1">
            <a:spLocks noGrp="1"/>
          </p:cNvSpPr>
          <p:nvPr>
            <p:ph type="title"/>
          </p:nvPr>
        </p:nvSpPr>
        <p:spPr>
          <a:xfrm>
            <a:off x="960000" y="4076167"/>
            <a:ext cx="5813600" cy="14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 idx="2" hasCustomPrompt="1"/>
          </p:nvPr>
        </p:nvSpPr>
        <p:spPr>
          <a:xfrm>
            <a:off x="1951200" y="720000"/>
            <a:ext cx="3831200" cy="2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462">
            <a:off x="2378101" y="5297000"/>
            <a:ext cx="2977600" cy="8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90323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32533" y="240553"/>
            <a:ext cx="8862335" cy="17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4"/>
          <p:cNvPicPr preferRelativeResize="0"/>
          <p:nvPr/>
        </p:nvPicPr>
        <p:blipFill rotWithShape="1">
          <a:blip r:embed="rId4">
            <a:alphaModFix/>
          </a:blip>
          <a:srcRect t="32924" b="6717"/>
          <a:stretch/>
        </p:blipFill>
        <p:spPr>
          <a:xfrm rot="5400000">
            <a:off x="-3542784" y="2655952"/>
            <a:ext cx="7814135" cy="187003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960000" y="1472408"/>
            <a:ext cx="10272000" cy="4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39" name="Google Shape;39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43834" y="306634"/>
            <a:ext cx="1342799" cy="1342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4"/>
          <p:cNvPicPr preferRelativeResize="0"/>
          <p:nvPr/>
        </p:nvPicPr>
        <p:blipFill rotWithShape="1">
          <a:blip r:embed="rId6">
            <a:alphaModFix/>
          </a:blip>
          <a:srcRect l="8534" t="7827" r="8526" b="7819"/>
          <a:stretch/>
        </p:blipFill>
        <p:spPr>
          <a:xfrm>
            <a:off x="8351834" y="242467"/>
            <a:ext cx="1113668" cy="1132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4"/>
          <p:cNvPicPr preferRelativeResize="0"/>
          <p:nvPr/>
        </p:nvPicPr>
        <p:blipFill rotWithShape="1">
          <a:blip r:embed="rId7">
            <a:alphaModFix/>
          </a:blip>
          <a:srcRect l="10362" t="12809" r="10354" b="12802"/>
          <a:stretch/>
        </p:blipFill>
        <p:spPr>
          <a:xfrm rot="4731088">
            <a:off x="9048421" y="1002667"/>
            <a:ext cx="801912" cy="752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65169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7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7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>
            <a:off x="-299849" y="3429001"/>
            <a:ext cx="4110632" cy="37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9200" y="240553"/>
            <a:ext cx="8862335" cy="17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7"/>
          <p:cNvPicPr preferRelativeResize="0"/>
          <p:nvPr/>
        </p:nvPicPr>
        <p:blipFill rotWithShape="1">
          <a:blip r:embed="rId5">
            <a:alphaModFix/>
          </a:blip>
          <a:srcRect t="32924" b="6717"/>
          <a:stretch/>
        </p:blipFill>
        <p:spPr>
          <a:xfrm rot="5400000" flipH="1">
            <a:off x="-5812433" y="476101"/>
            <a:ext cx="14113201" cy="4795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7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rot="2954321">
            <a:off x="9818485" y="1340185"/>
            <a:ext cx="4110633" cy="37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7"/>
          <p:cNvPicPr preferRelativeResize="0"/>
          <p:nvPr/>
        </p:nvPicPr>
        <p:blipFill rotWithShape="1">
          <a:blip r:embed="rId6">
            <a:alphaModFix/>
          </a:blip>
          <a:srcRect l="25606" t="15906" r="25601" b="15913"/>
          <a:stretch/>
        </p:blipFill>
        <p:spPr>
          <a:xfrm rot="-3494887">
            <a:off x="6883061" y="5661137"/>
            <a:ext cx="1035612" cy="1447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7"/>
          <p:cNvPicPr preferRelativeResize="0"/>
          <p:nvPr/>
        </p:nvPicPr>
        <p:blipFill rotWithShape="1">
          <a:blip r:embed="rId7">
            <a:alphaModFix/>
          </a:blip>
          <a:srcRect l="15824" t="15906" r="15817" b="15913"/>
          <a:stretch/>
        </p:blipFill>
        <p:spPr>
          <a:xfrm>
            <a:off x="7857814" y="5430431"/>
            <a:ext cx="1450885" cy="1447152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7"/>
          <p:cNvSpPr txBox="1">
            <a:spLocks noGrp="1"/>
          </p:cNvSpPr>
          <p:nvPr>
            <p:ph type="title"/>
          </p:nvPr>
        </p:nvSpPr>
        <p:spPr>
          <a:xfrm>
            <a:off x="4311733" y="720000"/>
            <a:ext cx="6920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subTitle" idx="1"/>
          </p:nvPr>
        </p:nvSpPr>
        <p:spPr>
          <a:xfrm rot="-490">
            <a:off x="4311733" y="2523503"/>
            <a:ext cx="5615200" cy="2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070475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8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8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>
            <a:off x="10010051" y="3928701"/>
            <a:ext cx="4110632" cy="37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rot="2954321">
            <a:off x="-2023749" y="51985"/>
            <a:ext cx="4110633" cy="37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8"/>
          <p:cNvPicPr preferRelativeResize="0"/>
          <p:nvPr/>
        </p:nvPicPr>
        <p:blipFill rotWithShape="1">
          <a:blip r:embed="rId4">
            <a:alphaModFix/>
          </a:blip>
          <a:srcRect l="22257" t="32924" b="6717"/>
          <a:stretch/>
        </p:blipFill>
        <p:spPr>
          <a:xfrm rot="5400000" flipH="1">
            <a:off x="-2904068" y="1536100"/>
            <a:ext cx="7728135" cy="3377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8"/>
          <p:cNvPicPr preferRelativeResize="0"/>
          <p:nvPr/>
        </p:nvPicPr>
        <p:blipFill rotWithShape="1">
          <a:blip r:embed="rId5">
            <a:alphaModFix/>
          </a:blip>
          <a:srcRect l="25606" t="15906" r="25601" b="15913"/>
          <a:stretch/>
        </p:blipFill>
        <p:spPr>
          <a:xfrm rot="2502886">
            <a:off x="770427" y="597770"/>
            <a:ext cx="1035612" cy="1447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8"/>
          <p:cNvPicPr preferRelativeResize="0"/>
          <p:nvPr/>
        </p:nvPicPr>
        <p:blipFill rotWithShape="1">
          <a:blip r:embed="rId6">
            <a:alphaModFix/>
          </a:blip>
          <a:srcRect l="15824" t="15906" r="15817" b="15913"/>
          <a:stretch/>
        </p:blipFill>
        <p:spPr>
          <a:xfrm>
            <a:off x="10356180" y="5313864"/>
            <a:ext cx="1450885" cy="1447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8"/>
          <p:cNvPicPr preferRelativeResize="0"/>
          <p:nvPr/>
        </p:nvPicPr>
        <p:blipFill rotWithShape="1">
          <a:blip r:embed="rId4">
            <a:alphaModFix/>
          </a:blip>
          <a:srcRect t="32924" r="51590" b="6717"/>
          <a:stretch/>
        </p:blipFill>
        <p:spPr>
          <a:xfrm rot="-5400000">
            <a:off x="7524567" y="645034"/>
            <a:ext cx="6158167" cy="4322167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8"/>
          <p:cNvSpPr txBox="1">
            <a:spLocks noGrp="1"/>
          </p:cNvSpPr>
          <p:nvPr>
            <p:ph type="title"/>
          </p:nvPr>
        </p:nvSpPr>
        <p:spPr>
          <a:xfrm>
            <a:off x="1165867" y="972800"/>
            <a:ext cx="9860400" cy="49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2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60412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0"/>
          <p:cNvSpPr/>
          <p:nvPr/>
        </p:nvSpPr>
        <p:spPr>
          <a:xfrm rot="10800000" flipH="1">
            <a:off x="-3800" y="3587200"/>
            <a:ext cx="12199600" cy="3270800"/>
          </a:xfrm>
          <a:prstGeom prst="rect">
            <a:avLst/>
          </a:prstGeom>
          <a:gradFill>
            <a:gsLst>
              <a:gs pos="0">
                <a:schemeClr val="dk1"/>
              </a:gs>
              <a:gs pos="50000">
                <a:srgbClr val="591A06">
                  <a:alpha val="0"/>
                </a:srgbClr>
              </a:gs>
              <a:gs pos="100000">
                <a:srgbClr val="591A06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10"/>
          <p:cNvSpPr/>
          <p:nvPr/>
        </p:nvSpPr>
        <p:spPr>
          <a:xfrm flipH="1">
            <a:off x="-3800" y="0"/>
            <a:ext cx="12199600" cy="3270800"/>
          </a:xfrm>
          <a:prstGeom prst="rect">
            <a:avLst/>
          </a:prstGeom>
          <a:gradFill>
            <a:gsLst>
              <a:gs pos="0">
                <a:schemeClr val="dk1"/>
              </a:gs>
              <a:gs pos="50000">
                <a:srgbClr val="591A06">
                  <a:alpha val="0"/>
                </a:srgbClr>
              </a:gs>
              <a:gs pos="100000">
                <a:srgbClr val="591A06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89" name="Google Shape;89;p10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0"/>
          <p:cNvPicPr preferRelativeResize="0"/>
          <p:nvPr/>
        </p:nvPicPr>
        <p:blipFill rotWithShape="1">
          <a:blip r:embed="rId3">
            <a:alphaModFix/>
          </a:blip>
          <a:srcRect t="32924" b="6717"/>
          <a:stretch/>
        </p:blipFill>
        <p:spPr>
          <a:xfrm rot="10800000" flipH="1">
            <a:off x="1865933" y="-469801"/>
            <a:ext cx="8459867" cy="2874468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0"/>
          <p:cNvSpPr txBox="1">
            <a:spLocks noGrp="1"/>
          </p:cNvSpPr>
          <p:nvPr>
            <p:ph type="title"/>
          </p:nvPr>
        </p:nvSpPr>
        <p:spPr>
          <a:xfrm>
            <a:off x="1989467" y="4366000"/>
            <a:ext cx="8212800" cy="17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6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3115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203AE7-816F-4390-9259-680A84D82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817AB-98D6-4C0C-BEC7-4DC426D75CC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D7AC30-7F2F-464B-8C0D-73C96A6E3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F583E-FA1A-4380-9C2E-C98AF403C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F005-D9BA-4928-8613-EEDA61A6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2103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1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1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flipH="1">
            <a:off x="-1598083" y="-1032850"/>
            <a:ext cx="4110632" cy="37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1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flipH="1">
            <a:off x="10377417" y="2990917"/>
            <a:ext cx="4110632" cy="37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1"/>
          <p:cNvPicPr preferRelativeResize="0"/>
          <p:nvPr/>
        </p:nvPicPr>
        <p:blipFill rotWithShape="1">
          <a:blip r:embed="rId4">
            <a:alphaModFix/>
          </a:blip>
          <a:srcRect t="33457"/>
          <a:stretch/>
        </p:blipFill>
        <p:spPr>
          <a:xfrm rot="10800000">
            <a:off x="-650200" y="-449901"/>
            <a:ext cx="4651967" cy="174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1"/>
          <p:cNvPicPr preferRelativeResize="0"/>
          <p:nvPr/>
        </p:nvPicPr>
        <p:blipFill rotWithShape="1">
          <a:blip r:embed="rId4">
            <a:alphaModFix/>
          </a:blip>
          <a:srcRect t="33457"/>
          <a:stretch/>
        </p:blipFill>
        <p:spPr>
          <a:xfrm flipH="1">
            <a:off x="9010726" y="6038067"/>
            <a:ext cx="3085708" cy="1155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97002" y="-1395133"/>
            <a:ext cx="685799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-1015098" y="1702801"/>
            <a:ext cx="6857999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1"/>
          <p:cNvSpPr txBox="1">
            <a:spLocks noGrp="1"/>
          </p:cNvSpPr>
          <p:nvPr>
            <p:ph type="title" hasCustomPrompt="1"/>
          </p:nvPr>
        </p:nvSpPr>
        <p:spPr>
          <a:xfrm rot="402">
            <a:off x="960000" y="1263781"/>
            <a:ext cx="10272000" cy="35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26666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01" name="Google Shape;101;p11"/>
          <p:cNvSpPr txBox="1">
            <a:spLocks noGrp="1"/>
          </p:cNvSpPr>
          <p:nvPr>
            <p:ph type="subTitle" idx="1"/>
          </p:nvPr>
        </p:nvSpPr>
        <p:spPr>
          <a:xfrm>
            <a:off x="3739000" y="4778017"/>
            <a:ext cx="4714000" cy="8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37489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082746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3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3"/>
          <p:cNvPicPr preferRelativeResize="0"/>
          <p:nvPr/>
        </p:nvPicPr>
        <p:blipFill rotWithShape="1">
          <a:blip r:embed="rId3">
            <a:alphaModFix/>
          </a:blip>
          <a:srcRect l="32021" t="21460" r="23037" b="16604"/>
          <a:stretch/>
        </p:blipFill>
        <p:spPr>
          <a:xfrm>
            <a:off x="9442901" y="-447050"/>
            <a:ext cx="3692868" cy="2864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3"/>
          <p:cNvPicPr preferRelativeResize="0"/>
          <p:nvPr/>
        </p:nvPicPr>
        <p:blipFill rotWithShape="1">
          <a:blip r:embed="rId3">
            <a:alphaModFix/>
          </a:blip>
          <a:srcRect l="32021" t="21460" r="23037" b="16604"/>
          <a:stretch/>
        </p:blipFill>
        <p:spPr>
          <a:xfrm rot="-8861693">
            <a:off x="-957967" y="4558586"/>
            <a:ext cx="3692867" cy="2864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3"/>
          <p:cNvPicPr preferRelativeResize="0"/>
          <p:nvPr/>
        </p:nvPicPr>
        <p:blipFill rotWithShape="1">
          <a:blip r:embed="rId4">
            <a:alphaModFix/>
          </a:blip>
          <a:srcRect t="15415" b="20247"/>
          <a:stretch/>
        </p:blipFill>
        <p:spPr>
          <a:xfrm rot="10800000" flipH="1">
            <a:off x="3528951" y="3343883"/>
            <a:ext cx="1610000" cy="1604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3"/>
          <p:cNvPicPr preferRelativeResize="0"/>
          <p:nvPr/>
        </p:nvPicPr>
        <p:blipFill rotWithShape="1">
          <a:blip r:embed="rId5">
            <a:alphaModFix/>
          </a:blip>
          <a:srcRect t="15415" b="20247"/>
          <a:stretch/>
        </p:blipFill>
        <p:spPr>
          <a:xfrm flipH="1">
            <a:off x="7053051" y="3343883"/>
            <a:ext cx="1610000" cy="1604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3"/>
          <p:cNvPicPr preferRelativeResize="0"/>
          <p:nvPr/>
        </p:nvPicPr>
        <p:blipFill rotWithShape="1">
          <a:blip r:embed="rId6">
            <a:alphaModFix/>
          </a:blip>
          <a:srcRect t="15415" b="20247"/>
          <a:stretch/>
        </p:blipFill>
        <p:spPr>
          <a:xfrm rot="10800000" flipH="1">
            <a:off x="5345100" y="415183"/>
            <a:ext cx="1610000" cy="1604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3"/>
          <p:cNvPicPr preferRelativeResize="0"/>
          <p:nvPr/>
        </p:nvPicPr>
        <p:blipFill rotWithShape="1">
          <a:blip r:embed="rId7">
            <a:alphaModFix/>
          </a:blip>
          <a:srcRect t="15415" b="20247"/>
          <a:stretch/>
        </p:blipFill>
        <p:spPr>
          <a:xfrm>
            <a:off x="8869200" y="415183"/>
            <a:ext cx="1610000" cy="1604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3"/>
          <p:cNvPicPr preferRelativeResize="0"/>
          <p:nvPr/>
        </p:nvPicPr>
        <p:blipFill rotWithShape="1">
          <a:blip r:embed="rId8">
            <a:alphaModFix/>
          </a:blip>
          <a:srcRect t="15415" b="20247"/>
          <a:stretch/>
        </p:blipFill>
        <p:spPr>
          <a:xfrm flipH="1">
            <a:off x="1712800" y="415183"/>
            <a:ext cx="1610000" cy="160443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3"/>
          <p:cNvSpPr txBox="1">
            <a:spLocks noGrp="1"/>
          </p:cNvSpPr>
          <p:nvPr>
            <p:ph type="title"/>
          </p:nvPr>
        </p:nvSpPr>
        <p:spPr>
          <a:xfrm>
            <a:off x="960187" y="1512453"/>
            <a:ext cx="31152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1"/>
          </p:nvPr>
        </p:nvSpPr>
        <p:spPr>
          <a:xfrm>
            <a:off x="960200" y="2417709"/>
            <a:ext cx="3115200" cy="7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2" hasCustomPrompt="1"/>
          </p:nvPr>
        </p:nvSpPr>
        <p:spPr>
          <a:xfrm rot="1973">
            <a:off x="1821008" y="821989"/>
            <a:ext cx="1393600" cy="7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>
            <a:spLocks noGrp="1"/>
          </p:cNvSpPr>
          <p:nvPr>
            <p:ph type="title" idx="3"/>
          </p:nvPr>
        </p:nvSpPr>
        <p:spPr>
          <a:xfrm>
            <a:off x="4538387" y="1512453"/>
            <a:ext cx="31152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4"/>
          </p:nvPr>
        </p:nvSpPr>
        <p:spPr>
          <a:xfrm>
            <a:off x="4538400" y="2417709"/>
            <a:ext cx="3115200" cy="7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title" idx="5" hasCustomPrompt="1"/>
          </p:nvPr>
        </p:nvSpPr>
        <p:spPr>
          <a:xfrm rot="1973">
            <a:off x="5399208" y="821989"/>
            <a:ext cx="1393600" cy="7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8" name="Google Shape;118;p13"/>
          <p:cNvSpPr txBox="1">
            <a:spLocks noGrp="1"/>
          </p:cNvSpPr>
          <p:nvPr>
            <p:ph type="title" idx="6"/>
          </p:nvPr>
        </p:nvSpPr>
        <p:spPr>
          <a:xfrm>
            <a:off x="8116587" y="1512453"/>
            <a:ext cx="31152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subTitle" idx="7"/>
          </p:nvPr>
        </p:nvSpPr>
        <p:spPr>
          <a:xfrm>
            <a:off x="8116600" y="2417709"/>
            <a:ext cx="3115200" cy="7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3"/>
          <p:cNvSpPr txBox="1">
            <a:spLocks noGrp="1"/>
          </p:cNvSpPr>
          <p:nvPr>
            <p:ph type="title" idx="8" hasCustomPrompt="1"/>
          </p:nvPr>
        </p:nvSpPr>
        <p:spPr>
          <a:xfrm rot="1973">
            <a:off x="8977408" y="821989"/>
            <a:ext cx="1393600" cy="7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21" name="Google Shape;121;p13"/>
          <p:cNvSpPr txBox="1">
            <a:spLocks noGrp="1"/>
          </p:cNvSpPr>
          <p:nvPr>
            <p:ph type="title" idx="9"/>
          </p:nvPr>
        </p:nvSpPr>
        <p:spPr>
          <a:xfrm>
            <a:off x="2749287" y="4441153"/>
            <a:ext cx="31152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3"/>
          </p:nvPr>
        </p:nvSpPr>
        <p:spPr>
          <a:xfrm>
            <a:off x="2749300" y="5346409"/>
            <a:ext cx="3115200" cy="7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title" idx="14" hasCustomPrompt="1"/>
          </p:nvPr>
        </p:nvSpPr>
        <p:spPr>
          <a:xfrm rot="1973">
            <a:off x="3610108" y="3750689"/>
            <a:ext cx="1393600" cy="7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24" name="Google Shape;124;p13"/>
          <p:cNvSpPr txBox="1">
            <a:spLocks noGrp="1"/>
          </p:cNvSpPr>
          <p:nvPr>
            <p:ph type="title" idx="15"/>
          </p:nvPr>
        </p:nvSpPr>
        <p:spPr>
          <a:xfrm>
            <a:off x="6327487" y="4441153"/>
            <a:ext cx="31152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subTitle" idx="16"/>
          </p:nvPr>
        </p:nvSpPr>
        <p:spPr>
          <a:xfrm>
            <a:off x="6327500" y="5346409"/>
            <a:ext cx="3115200" cy="7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title" idx="17" hasCustomPrompt="1"/>
          </p:nvPr>
        </p:nvSpPr>
        <p:spPr>
          <a:xfrm rot="1973">
            <a:off x="7188308" y="3750689"/>
            <a:ext cx="1393600" cy="7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1406945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4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1367" y="3614901"/>
            <a:ext cx="7767067" cy="190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4"/>
          <p:cNvPicPr preferRelativeResize="0"/>
          <p:nvPr/>
        </p:nvPicPr>
        <p:blipFill rotWithShape="1">
          <a:blip r:embed="rId4">
            <a:alphaModFix/>
          </a:blip>
          <a:srcRect l="30870" t="15242" r="25850" b="15249"/>
          <a:stretch/>
        </p:blipFill>
        <p:spPr>
          <a:xfrm flipH="1">
            <a:off x="-115716" y="-287483"/>
            <a:ext cx="4110632" cy="37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4"/>
          <p:cNvPicPr preferRelativeResize="0"/>
          <p:nvPr/>
        </p:nvPicPr>
        <p:blipFill rotWithShape="1">
          <a:blip r:embed="rId4">
            <a:alphaModFix/>
          </a:blip>
          <a:srcRect l="30870" t="15242" r="25850" b="15249"/>
          <a:stretch/>
        </p:blipFill>
        <p:spPr>
          <a:xfrm flipH="1">
            <a:off x="10310817" y="3723783"/>
            <a:ext cx="4110632" cy="37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4"/>
          <p:cNvPicPr preferRelativeResize="0"/>
          <p:nvPr/>
        </p:nvPicPr>
        <p:blipFill rotWithShape="1">
          <a:blip r:embed="rId5">
            <a:alphaModFix/>
          </a:blip>
          <a:srcRect t="33457"/>
          <a:stretch/>
        </p:blipFill>
        <p:spPr>
          <a:xfrm rot="10800000">
            <a:off x="599001" y="-449901"/>
            <a:ext cx="4651967" cy="174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4"/>
          <p:cNvPicPr preferRelativeResize="0"/>
          <p:nvPr/>
        </p:nvPicPr>
        <p:blipFill rotWithShape="1">
          <a:blip r:embed="rId5">
            <a:alphaModFix/>
          </a:blip>
          <a:srcRect t="33457"/>
          <a:stretch/>
        </p:blipFill>
        <p:spPr>
          <a:xfrm flipH="1">
            <a:off x="6644567" y="5404311"/>
            <a:ext cx="5435200" cy="2035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05367" y="-1395133"/>
            <a:ext cx="5349632" cy="5349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-607066" y="239635"/>
            <a:ext cx="7876633" cy="7876633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4"/>
          <p:cNvSpPr txBox="1">
            <a:spLocks noGrp="1"/>
          </p:cNvSpPr>
          <p:nvPr>
            <p:ph type="title"/>
          </p:nvPr>
        </p:nvSpPr>
        <p:spPr>
          <a:xfrm rot="-1029">
            <a:off x="5766133" y="4120128"/>
            <a:ext cx="4008400" cy="6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subTitle" idx="1"/>
          </p:nvPr>
        </p:nvSpPr>
        <p:spPr>
          <a:xfrm>
            <a:off x="4338900" y="2069533"/>
            <a:ext cx="5435200" cy="21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90651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5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32533" y="240553"/>
            <a:ext cx="8862335" cy="1711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pic>
        <p:nvPicPr>
          <p:cNvPr id="142" name="Google Shape;14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83767" y="-631633"/>
            <a:ext cx="3980533" cy="3980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5"/>
          <p:cNvPicPr preferRelativeResize="0"/>
          <p:nvPr/>
        </p:nvPicPr>
        <p:blipFill rotWithShape="1">
          <a:blip r:embed="rId5">
            <a:alphaModFix/>
          </a:blip>
          <a:srcRect l="24479" t="11714" r="24479" b="11721"/>
          <a:stretch/>
        </p:blipFill>
        <p:spPr>
          <a:xfrm rot="-4293862">
            <a:off x="10288701" y="98334"/>
            <a:ext cx="830465" cy="12433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929363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dk2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6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6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-1289791" y="221748"/>
            <a:ext cx="3944117" cy="3269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6"/>
          <p:cNvPicPr preferRelativeResize="0"/>
          <p:nvPr/>
        </p:nvPicPr>
        <p:blipFill rotWithShape="1">
          <a:blip r:embed="rId4">
            <a:alphaModFix/>
          </a:blip>
          <a:srcRect l="17371" r="17371"/>
          <a:stretch/>
        </p:blipFill>
        <p:spPr>
          <a:xfrm flipH="1">
            <a:off x="10696767" y="-58267"/>
            <a:ext cx="186173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 txBox="1">
            <a:spLocks noGrp="1"/>
          </p:cNvSpPr>
          <p:nvPr>
            <p:ph type="title"/>
          </p:nvPr>
        </p:nvSpPr>
        <p:spPr>
          <a:xfrm>
            <a:off x="4710533" y="4076167"/>
            <a:ext cx="5813600" cy="14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16"/>
          <p:cNvSpPr txBox="1">
            <a:spLocks noGrp="1"/>
          </p:cNvSpPr>
          <p:nvPr>
            <p:ph type="title" idx="2" hasCustomPrompt="1"/>
          </p:nvPr>
        </p:nvSpPr>
        <p:spPr>
          <a:xfrm>
            <a:off x="5701733" y="720000"/>
            <a:ext cx="3831200" cy="2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0" name="Google Shape;150;p16"/>
          <p:cNvSpPr txBox="1">
            <a:spLocks noGrp="1"/>
          </p:cNvSpPr>
          <p:nvPr>
            <p:ph type="subTitle" idx="1"/>
          </p:nvPr>
        </p:nvSpPr>
        <p:spPr>
          <a:xfrm rot="462">
            <a:off x="6128635" y="5297000"/>
            <a:ext cx="2977600" cy="8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9047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dk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7"/>
          <p:cNvPicPr preferRelativeResize="0"/>
          <p:nvPr/>
        </p:nvPicPr>
        <p:blipFill rotWithShape="1">
          <a:blip r:embed="rId2">
            <a:alphaModFix/>
          </a:blip>
          <a:srcRect l="31810" t="20976" r="25966" b="16854"/>
          <a:stretch/>
        </p:blipFill>
        <p:spPr>
          <a:xfrm rot="-2700000">
            <a:off x="-1240325" y="-499405"/>
            <a:ext cx="3749777" cy="3108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7"/>
          <p:cNvPicPr preferRelativeResize="0"/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7"/>
          <p:cNvPicPr preferRelativeResize="0"/>
          <p:nvPr/>
        </p:nvPicPr>
        <p:blipFill rotWithShape="1">
          <a:blip r:embed="rId2">
            <a:alphaModFix/>
          </a:blip>
          <a:srcRect l="30869" t="15243" r="39541" b="32803"/>
          <a:stretch/>
        </p:blipFill>
        <p:spPr>
          <a:xfrm flipH="1">
            <a:off x="-389737" y="5296801"/>
            <a:ext cx="2048601" cy="202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7"/>
          <p:cNvPicPr preferRelativeResize="0"/>
          <p:nvPr/>
        </p:nvPicPr>
        <p:blipFill rotWithShape="1">
          <a:blip r:embed="rId2">
            <a:alphaModFix/>
          </a:blip>
          <a:srcRect l="30870" t="15242" r="25850" b="15249"/>
          <a:stretch/>
        </p:blipFill>
        <p:spPr>
          <a:xfrm rot="-2954321" flipH="1">
            <a:off x="10039660" y="-537349"/>
            <a:ext cx="4110633" cy="371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7"/>
          <p:cNvSpPr txBox="1">
            <a:spLocks noGrp="1"/>
          </p:cNvSpPr>
          <p:nvPr>
            <p:ph type="title"/>
          </p:nvPr>
        </p:nvSpPr>
        <p:spPr>
          <a:xfrm>
            <a:off x="3189200" y="4076167"/>
            <a:ext cx="5813600" cy="14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17"/>
          <p:cNvSpPr txBox="1">
            <a:spLocks noGrp="1"/>
          </p:cNvSpPr>
          <p:nvPr>
            <p:ph type="title" idx="2" hasCustomPrompt="1"/>
          </p:nvPr>
        </p:nvSpPr>
        <p:spPr>
          <a:xfrm>
            <a:off x="4180400" y="720000"/>
            <a:ext cx="3831200" cy="23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8" name="Google Shape;158;p17"/>
          <p:cNvSpPr txBox="1">
            <a:spLocks noGrp="1"/>
          </p:cNvSpPr>
          <p:nvPr>
            <p:ph type="subTitle" idx="1"/>
          </p:nvPr>
        </p:nvSpPr>
        <p:spPr>
          <a:xfrm rot="462">
            <a:off x="4607301" y="5297000"/>
            <a:ext cx="2977600" cy="8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942160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bg>
      <p:bgPr>
        <a:solidFill>
          <a:schemeClr val="dk2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8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8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8977942" y="2879062"/>
            <a:ext cx="3749777" cy="3108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8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-1740025" y="4794495"/>
            <a:ext cx="3749777" cy="3108407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8"/>
          <p:cNvSpPr txBox="1">
            <a:spLocks noGrp="1"/>
          </p:cNvSpPr>
          <p:nvPr>
            <p:ph type="title" hasCustomPrompt="1"/>
          </p:nvPr>
        </p:nvSpPr>
        <p:spPr>
          <a:xfrm>
            <a:off x="7400800" y="2074400"/>
            <a:ext cx="3831200" cy="2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4" name="Google Shape;164;p18"/>
          <p:cNvSpPr txBox="1">
            <a:spLocks noGrp="1"/>
          </p:cNvSpPr>
          <p:nvPr>
            <p:ph type="subTitle" idx="1"/>
          </p:nvPr>
        </p:nvSpPr>
        <p:spPr>
          <a:xfrm rot="462">
            <a:off x="2378101" y="3618916"/>
            <a:ext cx="2977600" cy="8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65" name="Google Shape;165;p18"/>
          <p:cNvPicPr preferRelativeResize="0"/>
          <p:nvPr/>
        </p:nvPicPr>
        <p:blipFill rotWithShape="1">
          <a:blip r:embed="rId4">
            <a:alphaModFix/>
          </a:blip>
          <a:srcRect l="11221" t="11221" r="11229" b="11229"/>
          <a:stretch/>
        </p:blipFill>
        <p:spPr>
          <a:xfrm rot="10800000" flipH="1">
            <a:off x="6995433" y="449967"/>
            <a:ext cx="725067" cy="72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8"/>
          <p:cNvPicPr preferRelativeResize="0"/>
          <p:nvPr/>
        </p:nvPicPr>
        <p:blipFill rotWithShape="1">
          <a:blip r:embed="rId5">
            <a:alphaModFix/>
          </a:blip>
          <a:srcRect l="11604" t="11604" r="11596" b="11596"/>
          <a:stretch/>
        </p:blipFill>
        <p:spPr>
          <a:xfrm rot="10800000" flipH="1">
            <a:off x="4625631" y="863433"/>
            <a:ext cx="842871" cy="84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8"/>
          <p:cNvSpPr txBox="1">
            <a:spLocks noGrp="1"/>
          </p:cNvSpPr>
          <p:nvPr>
            <p:ph type="title" idx="2"/>
          </p:nvPr>
        </p:nvSpPr>
        <p:spPr>
          <a:xfrm>
            <a:off x="960000" y="2398084"/>
            <a:ext cx="5813600" cy="14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68" name="Google Shape;168;p18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-1327891" y="-756152"/>
            <a:ext cx="3944117" cy="3269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805269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 header 4">
    <p:bg>
      <p:bgPr>
        <a:solidFill>
          <a:schemeClr val="dk2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9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681470">
            <a:off x="1056075" y="4041561"/>
            <a:ext cx="3749779" cy="3108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9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8090042" y="4299729"/>
            <a:ext cx="3749777" cy="3108407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9"/>
          <p:cNvSpPr txBox="1">
            <a:spLocks noGrp="1"/>
          </p:cNvSpPr>
          <p:nvPr>
            <p:ph type="title"/>
          </p:nvPr>
        </p:nvSpPr>
        <p:spPr>
          <a:xfrm>
            <a:off x="960000" y="1043684"/>
            <a:ext cx="5813600" cy="14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19"/>
          <p:cNvSpPr txBox="1">
            <a:spLocks noGrp="1"/>
          </p:cNvSpPr>
          <p:nvPr>
            <p:ph type="title" idx="2" hasCustomPrompt="1"/>
          </p:nvPr>
        </p:nvSpPr>
        <p:spPr>
          <a:xfrm>
            <a:off x="7400800" y="720000"/>
            <a:ext cx="3831200" cy="2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2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5" name="Google Shape;175;p19"/>
          <p:cNvSpPr txBox="1">
            <a:spLocks noGrp="1"/>
          </p:cNvSpPr>
          <p:nvPr>
            <p:ph type="subTitle" idx="1"/>
          </p:nvPr>
        </p:nvSpPr>
        <p:spPr>
          <a:xfrm rot="462">
            <a:off x="2378101" y="2264516"/>
            <a:ext cx="2977600" cy="8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93511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0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0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>
            <a:off x="9259817" y="-1032850"/>
            <a:ext cx="4110632" cy="37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1082633" y="-1395133"/>
            <a:ext cx="685799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 flipH="1">
            <a:off x="5929467" y="1702801"/>
            <a:ext cx="6857999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0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>
            <a:off x="-2715683" y="2990917"/>
            <a:ext cx="4110632" cy="37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0"/>
          <p:cNvPicPr preferRelativeResize="0"/>
          <p:nvPr/>
        </p:nvPicPr>
        <p:blipFill rotWithShape="1">
          <a:blip r:embed="rId5">
            <a:alphaModFix/>
          </a:blip>
          <a:srcRect t="33457"/>
          <a:stretch/>
        </p:blipFill>
        <p:spPr>
          <a:xfrm rot="10800000" flipH="1">
            <a:off x="7770601" y="-449901"/>
            <a:ext cx="4651967" cy="174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0"/>
          <p:cNvPicPr preferRelativeResize="0"/>
          <p:nvPr/>
        </p:nvPicPr>
        <p:blipFill rotWithShape="1">
          <a:blip r:embed="rId5">
            <a:alphaModFix/>
          </a:blip>
          <a:srcRect t="33457"/>
          <a:stretch/>
        </p:blipFill>
        <p:spPr>
          <a:xfrm>
            <a:off x="-324066" y="6038067"/>
            <a:ext cx="3085708" cy="1155867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0"/>
          <p:cNvSpPr txBox="1">
            <a:spLocks noGrp="1"/>
          </p:cNvSpPr>
          <p:nvPr>
            <p:ph type="subTitle" idx="1"/>
          </p:nvPr>
        </p:nvSpPr>
        <p:spPr>
          <a:xfrm>
            <a:off x="3289600" y="5329584"/>
            <a:ext cx="56128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0"/>
          <p:cNvSpPr txBox="1">
            <a:spLocks noGrp="1"/>
          </p:cNvSpPr>
          <p:nvPr>
            <p:ph type="title"/>
          </p:nvPr>
        </p:nvSpPr>
        <p:spPr>
          <a:xfrm>
            <a:off x="2023633" y="724833"/>
            <a:ext cx="8144800" cy="408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6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1491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6230B-B70E-47A2-B04B-37216D287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09C01-4254-49D2-88EE-604EB71CE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626872-0B23-4E5A-BA38-13420579D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D1FDF5-977B-49EE-9CF5-E7D0E94D1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817AB-98D6-4C0C-BEC7-4DC426D75CC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88BB95-781E-4A5F-BE45-87AABD794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390BE-57EF-4B8F-817F-101CDE3E0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F005-D9BA-4928-8613-EEDA61A6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1333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1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32533" y="240553"/>
            <a:ext cx="8862335" cy="17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83767" y="-631633"/>
            <a:ext cx="3980533" cy="3980533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1"/>
          <p:cNvSpPr txBox="1">
            <a:spLocks noGrp="1"/>
          </p:cNvSpPr>
          <p:nvPr>
            <p:ph type="subTitle" idx="1"/>
          </p:nvPr>
        </p:nvSpPr>
        <p:spPr>
          <a:xfrm>
            <a:off x="3767200" y="4917367"/>
            <a:ext cx="4657600" cy="11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91" name="Google Shape;191;p21"/>
          <p:cNvPicPr preferRelativeResize="0"/>
          <p:nvPr/>
        </p:nvPicPr>
        <p:blipFill rotWithShape="1">
          <a:blip r:embed="rId5">
            <a:alphaModFix/>
          </a:blip>
          <a:srcRect l="26883" r="26883"/>
          <a:stretch/>
        </p:blipFill>
        <p:spPr>
          <a:xfrm rot="10800000" flipH="1">
            <a:off x="8251200" y="-203531"/>
            <a:ext cx="774832" cy="1675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805243">
            <a:off x="10022119" y="532002"/>
            <a:ext cx="1223367" cy="1220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1"/>
          <p:cNvPicPr preferRelativeResize="0"/>
          <p:nvPr/>
        </p:nvPicPr>
        <p:blipFill rotWithShape="1">
          <a:blip r:embed="rId7">
            <a:alphaModFix/>
          </a:blip>
          <a:srcRect l="18509" t="15885" r="18509" b="15878"/>
          <a:stretch/>
        </p:blipFill>
        <p:spPr>
          <a:xfrm>
            <a:off x="1399067" y="5827567"/>
            <a:ext cx="695844" cy="7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1"/>
          <p:cNvPicPr preferRelativeResize="0"/>
          <p:nvPr/>
        </p:nvPicPr>
        <p:blipFill rotWithShape="1">
          <a:blip r:embed="rId8">
            <a:alphaModFix/>
          </a:blip>
          <a:srcRect l="15127" t="11222" r="15127" b="11222"/>
          <a:stretch/>
        </p:blipFill>
        <p:spPr>
          <a:xfrm>
            <a:off x="678517" y="5435284"/>
            <a:ext cx="774833" cy="85989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89693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2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32533" y="240567"/>
            <a:ext cx="6910933" cy="17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2"/>
          <p:cNvPicPr preferRelativeResize="0"/>
          <p:nvPr/>
        </p:nvPicPr>
        <p:blipFill rotWithShape="1">
          <a:blip r:embed="rId4">
            <a:alphaModFix/>
          </a:blip>
          <a:srcRect l="30870" t="15242" r="25850" b="15249"/>
          <a:stretch/>
        </p:blipFill>
        <p:spPr>
          <a:xfrm rot="10800000">
            <a:off x="9217519" y="-562693"/>
            <a:ext cx="2539173" cy="2295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2"/>
          <p:cNvPicPr preferRelativeResize="0"/>
          <p:nvPr/>
        </p:nvPicPr>
        <p:blipFill rotWithShape="1">
          <a:blip r:embed="rId5">
            <a:alphaModFix/>
          </a:blip>
          <a:srcRect l="12178" t="10820" r="12178" b="10828"/>
          <a:stretch/>
        </p:blipFill>
        <p:spPr>
          <a:xfrm rot="-8731851">
            <a:off x="9160703" y="-141081"/>
            <a:ext cx="1158307" cy="1197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2"/>
          <p:cNvPicPr preferRelativeResize="0"/>
          <p:nvPr/>
        </p:nvPicPr>
        <p:blipFill rotWithShape="1">
          <a:blip r:embed="rId6">
            <a:alphaModFix/>
          </a:blip>
          <a:srcRect l="12422" t="10820" r="12422" b="10828"/>
          <a:stretch/>
        </p:blipFill>
        <p:spPr>
          <a:xfrm rot="10800000">
            <a:off x="11279159" y="161037"/>
            <a:ext cx="1074443" cy="1117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2"/>
          <p:cNvPicPr preferRelativeResize="0"/>
          <p:nvPr/>
        </p:nvPicPr>
        <p:blipFill rotWithShape="1">
          <a:blip r:embed="rId7">
            <a:alphaModFix/>
          </a:blip>
          <a:srcRect l="17570" t="13034" r="17570" b="13034"/>
          <a:stretch/>
        </p:blipFill>
        <p:spPr>
          <a:xfrm rot="9490208">
            <a:off x="8280100" y="256122"/>
            <a:ext cx="797371" cy="907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2"/>
          <p:cNvPicPr preferRelativeResize="0"/>
          <p:nvPr/>
        </p:nvPicPr>
        <p:blipFill rotWithShape="1">
          <a:blip r:embed="rId8">
            <a:alphaModFix/>
          </a:blip>
          <a:srcRect l="14225" t="14955" r="14218" b="14962"/>
          <a:stretch/>
        </p:blipFill>
        <p:spPr>
          <a:xfrm rot="10800000">
            <a:off x="9843567" y="-244885"/>
            <a:ext cx="1774133" cy="1734167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2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22"/>
          <p:cNvSpPr txBox="1">
            <a:spLocks noGrp="1"/>
          </p:cNvSpPr>
          <p:nvPr>
            <p:ph type="title" idx="2"/>
          </p:nvPr>
        </p:nvSpPr>
        <p:spPr>
          <a:xfrm>
            <a:off x="962467" y="1887233"/>
            <a:ext cx="3115200" cy="10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06" name="Google Shape;206;p22"/>
          <p:cNvSpPr txBox="1">
            <a:spLocks noGrp="1"/>
          </p:cNvSpPr>
          <p:nvPr>
            <p:ph type="subTitle" idx="1"/>
          </p:nvPr>
        </p:nvSpPr>
        <p:spPr>
          <a:xfrm>
            <a:off x="962461" y="5334404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22"/>
          <p:cNvSpPr txBox="1">
            <a:spLocks noGrp="1"/>
          </p:cNvSpPr>
          <p:nvPr>
            <p:ph type="title" idx="3"/>
          </p:nvPr>
        </p:nvSpPr>
        <p:spPr>
          <a:xfrm>
            <a:off x="4539017" y="1887259"/>
            <a:ext cx="3115200" cy="10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08" name="Google Shape;208;p22"/>
          <p:cNvSpPr txBox="1">
            <a:spLocks noGrp="1"/>
          </p:cNvSpPr>
          <p:nvPr>
            <p:ph type="subTitle" idx="4"/>
          </p:nvPr>
        </p:nvSpPr>
        <p:spPr>
          <a:xfrm>
            <a:off x="4539017" y="5334421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2"/>
          <p:cNvSpPr txBox="1">
            <a:spLocks noGrp="1"/>
          </p:cNvSpPr>
          <p:nvPr>
            <p:ph type="title" idx="5"/>
          </p:nvPr>
        </p:nvSpPr>
        <p:spPr>
          <a:xfrm>
            <a:off x="8114333" y="1887233"/>
            <a:ext cx="3115200" cy="10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0" name="Google Shape;210;p22"/>
          <p:cNvSpPr txBox="1">
            <a:spLocks noGrp="1"/>
          </p:cNvSpPr>
          <p:nvPr>
            <p:ph type="subTitle" idx="6"/>
          </p:nvPr>
        </p:nvSpPr>
        <p:spPr>
          <a:xfrm>
            <a:off x="8116800" y="5334404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90367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23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32533" y="240567"/>
            <a:ext cx="6027565" cy="17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3"/>
          <p:cNvPicPr preferRelativeResize="0"/>
          <p:nvPr/>
        </p:nvPicPr>
        <p:blipFill rotWithShape="1">
          <a:blip r:embed="rId4">
            <a:alphaModFix/>
          </a:blip>
          <a:srcRect l="17371" r="17371"/>
          <a:stretch/>
        </p:blipFill>
        <p:spPr>
          <a:xfrm flipH="1">
            <a:off x="-679067" y="-58267"/>
            <a:ext cx="186173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3"/>
          <p:cNvSpPr txBox="1">
            <a:spLocks noGrp="1"/>
          </p:cNvSpPr>
          <p:nvPr>
            <p:ph type="title"/>
          </p:nvPr>
        </p:nvSpPr>
        <p:spPr>
          <a:xfrm>
            <a:off x="1786333" y="1837400"/>
            <a:ext cx="38228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6" name="Google Shape;216;p23"/>
          <p:cNvSpPr txBox="1">
            <a:spLocks noGrp="1"/>
          </p:cNvSpPr>
          <p:nvPr>
            <p:ph type="subTitle" idx="1"/>
          </p:nvPr>
        </p:nvSpPr>
        <p:spPr>
          <a:xfrm>
            <a:off x="1786351" y="3025833"/>
            <a:ext cx="3822800" cy="7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23"/>
          <p:cNvSpPr txBox="1">
            <a:spLocks noGrp="1"/>
          </p:cNvSpPr>
          <p:nvPr>
            <p:ph type="title" idx="2"/>
          </p:nvPr>
        </p:nvSpPr>
        <p:spPr>
          <a:xfrm>
            <a:off x="6582873" y="1837400"/>
            <a:ext cx="38228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8" name="Google Shape;218;p23"/>
          <p:cNvSpPr txBox="1">
            <a:spLocks noGrp="1"/>
          </p:cNvSpPr>
          <p:nvPr>
            <p:ph type="subTitle" idx="3"/>
          </p:nvPr>
        </p:nvSpPr>
        <p:spPr>
          <a:xfrm>
            <a:off x="6582887" y="3025833"/>
            <a:ext cx="3822800" cy="7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23"/>
          <p:cNvSpPr txBox="1">
            <a:spLocks noGrp="1"/>
          </p:cNvSpPr>
          <p:nvPr>
            <p:ph type="title" idx="4"/>
          </p:nvPr>
        </p:nvSpPr>
        <p:spPr>
          <a:xfrm>
            <a:off x="1786317" y="4197167"/>
            <a:ext cx="38228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0" name="Google Shape;220;p23"/>
          <p:cNvSpPr txBox="1">
            <a:spLocks noGrp="1"/>
          </p:cNvSpPr>
          <p:nvPr>
            <p:ph type="subTitle" idx="5"/>
          </p:nvPr>
        </p:nvSpPr>
        <p:spPr>
          <a:xfrm>
            <a:off x="1786333" y="5385600"/>
            <a:ext cx="3822800" cy="7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23"/>
          <p:cNvSpPr txBox="1">
            <a:spLocks noGrp="1"/>
          </p:cNvSpPr>
          <p:nvPr>
            <p:ph type="title" idx="6"/>
          </p:nvPr>
        </p:nvSpPr>
        <p:spPr>
          <a:xfrm>
            <a:off x="6582857" y="4197167"/>
            <a:ext cx="38228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2" name="Google Shape;222;p23"/>
          <p:cNvSpPr txBox="1">
            <a:spLocks noGrp="1"/>
          </p:cNvSpPr>
          <p:nvPr>
            <p:ph type="subTitle" idx="7"/>
          </p:nvPr>
        </p:nvSpPr>
        <p:spPr>
          <a:xfrm>
            <a:off x="6582869" y="5385600"/>
            <a:ext cx="3822800" cy="7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23" name="Google Shape;223;p23"/>
          <p:cNvPicPr preferRelativeResize="0"/>
          <p:nvPr/>
        </p:nvPicPr>
        <p:blipFill rotWithShape="1">
          <a:blip r:embed="rId5">
            <a:alphaModFix/>
          </a:blip>
          <a:srcRect l="32087" t="20128" r="25355" b="15872"/>
          <a:stretch/>
        </p:blipFill>
        <p:spPr>
          <a:xfrm>
            <a:off x="9543934" y="-236333"/>
            <a:ext cx="2685833" cy="2273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74534" y="221667"/>
            <a:ext cx="1815701" cy="1815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3"/>
          <p:cNvPicPr preferRelativeResize="0"/>
          <p:nvPr/>
        </p:nvPicPr>
        <p:blipFill rotWithShape="1">
          <a:blip r:embed="rId7">
            <a:alphaModFix/>
          </a:blip>
          <a:srcRect l="20829" r="20823"/>
          <a:stretch/>
        </p:blipFill>
        <p:spPr>
          <a:xfrm>
            <a:off x="10670151" y="197530"/>
            <a:ext cx="433399" cy="522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3"/>
          <p:cNvPicPr preferRelativeResize="0"/>
          <p:nvPr/>
        </p:nvPicPr>
        <p:blipFill rotWithShape="1">
          <a:blip r:embed="rId8">
            <a:alphaModFix/>
          </a:blip>
          <a:srcRect l="18253" t="11994" r="18253" b="11994"/>
          <a:stretch/>
        </p:blipFill>
        <p:spPr>
          <a:xfrm rot="-6960177">
            <a:off x="11110009" y="411350"/>
            <a:ext cx="964852" cy="1152767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3"/>
          <p:cNvSpPr txBox="1">
            <a:spLocks noGrp="1"/>
          </p:cNvSpPr>
          <p:nvPr>
            <p:ph type="title" idx="8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70815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25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5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rot="4866783" flipH="1">
            <a:off x="7368119" y="-746950"/>
            <a:ext cx="4110631" cy="371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0700" y="-845500"/>
            <a:ext cx="7271299" cy="5349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5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flipH="1">
            <a:off x="1216784" y="3801483"/>
            <a:ext cx="4110632" cy="37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5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rot="4866783" flipH="1">
            <a:off x="-915148" y="3151917"/>
            <a:ext cx="4110631" cy="371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5"/>
          <p:cNvPicPr preferRelativeResize="0"/>
          <p:nvPr/>
        </p:nvPicPr>
        <p:blipFill rotWithShape="1">
          <a:blip r:embed="rId5">
            <a:alphaModFix/>
          </a:blip>
          <a:srcRect t="33457"/>
          <a:stretch/>
        </p:blipFill>
        <p:spPr>
          <a:xfrm rot="-5400000" flipH="1">
            <a:off x="5885907" y="1109445"/>
            <a:ext cx="10692165" cy="4005132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5"/>
          <p:cNvSpPr txBox="1">
            <a:spLocks noGrp="1"/>
          </p:cNvSpPr>
          <p:nvPr>
            <p:ph type="title" hasCustomPrompt="1"/>
          </p:nvPr>
        </p:nvSpPr>
        <p:spPr>
          <a:xfrm rot="-255">
            <a:off x="1887677" y="720211"/>
            <a:ext cx="5399600" cy="1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54" name="Google Shape;254;p25"/>
          <p:cNvSpPr txBox="1">
            <a:spLocks noGrp="1"/>
          </p:cNvSpPr>
          <p:nvPr>
            <p:ph type="subTitle" idx="1"/>
          </p:nvPr>
        </p:nvSpPr>
        <p:spPr>
          <a:xfrm>
            <a:off x="1887723" y="2624917"/>
            <a:ext cx="53996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25"/>
          <p:cNvSpPr txBox="1">
            <a:spLocks noGrp="1"/>
          </p:cNvSpPr>
          <p:nvPr>
            <p:ph type="title" idx="2" hasCustomPrompt="1"/>
          </p:nvPr>
        </p:nvSpPr>
        <p:spPr>
          <a:xfrm>
            <a:off x="4938011" y="3639604"/>
            <a:ext cx="5399600" cy="1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56" name="Google Shape;256;p25"/>
          <p:cNvSpPr txBox="1">
            <a:spLocks noGrp="1"/>
          </p:cNvSpPr>
          <p:nvPr>
            <p:ph type="subTitle" idx="3"/>
          </p:nvPr>
        </p:nvSpPr>
        <p:spPr>
          <a:xfrm>
            <a:off x="4937989" y="5544384"/>
            <a:ext cx="53996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473594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27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4834" y="5074070"/>
            <a:ext cx="8862335" cy="17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5606" y="720002"/>
            <a:ext cx="9860788" cy="190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7"/>
          <p:cNvSpPr txBox="1"/>
          <p:nvPr/>
        </p:nvSpPr>
        <p:spPr>
          <a:xfrm>
            <a:off x="3438700" y="4518767"/>
            <a:ext cx="5319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CREDITS:</a:t>
            </a:r>
            <a:r>
              <a:rPr lang="en" sz="1333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This presentation template was created by </a:t>
            </a:r>
            <a:r>
              <a:rPr lang="en" sz="1333" b="1">
                <a:solidFill>
                  <a:schemeClr val="dk1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,</a:t>
            </a:r>
            <a:r>
              <a:rPr lang="en" sz="1333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and includes icons by </a:t>
            </a:r>
            <a:r>
              <a:rPr lang="en" sz="1333" b="1">
                <a:solidFill>
                  <a:schemeClr val="dk1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,</a:t>
            </a:r>
            <a:r>
              <a:rPr lang="en" sz="1333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and infographics &amp; images by </a:t>
            </a:r>
            <a:r>
              <a:rPr lang="en" sz="1333" b="1">
                <a:solidFill>
                  <a:schemeClr val="dk1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74" name="Google Shape;274;p27"/>
          <p:cNvPicPr preferRelativeResize="0"/>
          <p:nvPr/>
        </p:nvPicPr>
        <p:blipFill rotWithShape="1">
          <a:blip r:embed="rId7">
            <a:alphaModFix/>
          </a:blip>
          <a:srcRect l="17914" r="17921"/>
          <a:stretch/>
        </p:blipFill>
        <p:spPr>
          <a:xfrm>
            <a:off x="10680867" y="-207900"/>
            <a:ext cx="1941533" cy="7273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7"/>
          <p:cNvPicPr preferRelativeResize="0"/>
          <p:nvPr/>
        </p:nvPicPr>
        <p:blipFill rotWithShape="1">
          <a:blip r:embed="rId8">
            <a:alphaModFix/>
          </a:blip>
          <a:srcRect l="14071" r="14063"/>
          <a:stretch/>
        </p:blipFill>
        <p:spPr>
          <a:xfrm>
            <a:off x="-554966" y="-207900"/>
            <a:ext cx="2174468" cy="7273799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27"/>
          <p:cNvSpPr txBox="1">
            <a:spLocks noGrp="1"/>
          </p:cNvSpPr>
          <p:nvPr>
            <p:ph type="ctrTitle"/>
          </p:nvPr>
        </p:nvSpPr>
        <p:spPr>
          <a:xfrm>
            <a:off x="2652933" y="720067"/>
            <a:ext cx="6886400" cy="17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77" name="Google Shape;277;p27"/>
          <p:cNvSpPr txBox="1">
            <a:spLocks noGrp="1"/>
          </p:cNvSpPr>
          <p:nvPr>
            <p:ph type="subTitle" idx="1"/>
          </p:nvPr>
        </p:nvSpPr>
        <p:spPr>
          <a:xfrm>
            <a:off x="3951600" y="2717267"/>
            <a:ext cx="4288800" cy="1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8" name="Google Shape;278;p27"/>
          <p:cNvSpPr txBox="1">
            <a:spLocks noGrp="1"/>
          </p:cNvSpPr>
          <p:nvPr>
            <p:ph type="subTitle" idx="2"/>
          </p:nvPr>
        </p:nvSpPr>
        <p:spPr>
          <a:xfrm rot="-962">
            <a:off x="3951633" y="5615784"/>
            <a:ext cx="4288800" cy="5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205662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28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813567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29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444939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0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0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8378342" y="3455729"/>
            <a:ext cx="3749777" cy="3108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0"/>
          <p:cNvPicPr preferRelativeResize="0"/>
          <p:nvPr/>
        </p:nvPicPr>
        <p:blipFill rotWithShape="1">
          <a:blip r:embed="rId4">
            <a:alphaModFix/>
          </a:blip>
          <a:srcRect t="32924" b="6717"/>
          <a:stretch/>
        </p:blipFill>
        <p:spPr>
          <a:xfrm rot="-5400000">
            <a:off x="3589734" y="476101"/>
            <a:ext cx="14113201" cy="4795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0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-1711749" y="-977566"/>
            <a:ext cx="5143567" cy="42638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0237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31"/>
          <p:cNvPicPr preferRelativeResize="0"/>
          <p:nvPr/>
        </p:nvPicPr>
        <p:blipFill>
          <a:blip r:embed="rId2">
            <a:alphaModFix amt="8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1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>
            <a:off x="-299849" y="3429001"/>
            <a:ext cx="4110632" cy="37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1"/>
          <p:cNvPicPr preferRelativeResize="0"/>
          <p:nvPr/>
        </p:nvPicPr>
        <p:blipFill rotWithShape="1">
          <a:blip r:embed="rId4">
            <a:alphaModFix/>
          </a:blip>
          <a:srcRect t="32924" b="6717"/>
          <a:stretch/>
        </p:blipFill>
        <p:spPr>
          <a:xfrm rot="5400000" flipH="1">
            <a:off x="-5812433" y="476101"/>
            <a:ext cx="14113201" cy="4795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1"/>
          <p:cNvPicPr preferRelativeResize="0"/>
          <p:nvPr/>
        </p:nvPicPr>
        <p:blipFill rotWithShape="1">
          <a:blip r:embed="rId3">
            <a:alphaModFix/>
          </a:blip>
          <a:srcRect l="30870" t="15242" r="25850" b="15249"/>
          <a:stretch/>
        </p:blipFill>
        <p:spPr>
          <a:xfrm rot="2954321">
            <a:off x="9818485" y="1340185"/>
            <a:ext cx="4110633" cy="37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1"/>
          <p:cNvPicPr preferRelativeResize="0"/>
          <p:nvPr/>
        </p:nvPicPr>
        <p:blipFill rotWithShape="1">
          <a:blip r:embed="rId5">
            <a:alphaModFix/>
          </a:blip>
          <a:srcRect t="20829" b="9225"/>
          <a:stretch/>
        </p:blipFill>
        <p:spPr>
          <a:xfrm>
            <a:off x="9124367" y="4575701"/>
            <a:ext cx="3564400" cy="249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1"/>
          <p:cNvPicPr preferRelativeResize="0"/>
          <p:nvPr/>
        </p:nvPicPr>
        <p:blipFill rotWithShape="1">
          <a:blip r:embed="rId6">
            <a:alphaModFix/>
          </a:blip>
          <a:srcRect l="25606" t="15906" r="25601" b="15913"/>
          <a:stretch/>
        </p:blipFill>
        <p:spPr>
          <a:xfrm rot="-3494887">
            <a:off x="499427" y="5684371"/>
            <a:ext cx="1035612" cy="1447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1"/>
          <p:cNvPicPr preferRelativeResize="0"/>
          <p:nvPr/>
        </p:nvPicPr>
        <p:blipFill rotWithShape="1">
          <a:blip r:embed="rId7">
            <a:alphaModFix/>
          </a:blip>
          <a:srcRect l="15824" t="15906" r="15817" b="15913"/>
          <a:stretch/>
        </p:blipFill>
        <p:spPr>
          <a:xfrm>
            <a:off x="1474180" y="5453664"/>
            <a:ext cx="1450885" cy="14471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542031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6">
  <p:cSld name="Background 6">
    <p:bg>
      <p:bgPr>
        <a:solidFill>
          <a:schemeClr val="accent2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3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4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8977942" y="2879062"/>
            <a:ext cx="3749777" cy="3108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4"/>
          <p:cNvPicPr preferRelativeResize="0"/>
          <p:nvPr/>
        </p:nvPicPr>
        <p:blipFill rotWithShape="1">
          <a:blip r:embed="rId4">
            <a:alphaModFix/>
          </a:blip>
          <a:srcRect t="32924" b="6717"/>
          <a:stretch/>
        </p:blipFill>
        <p:spPr>
          <a:xfrm>
            <a:off x="2083332" y="4459899"/>
            <a:ext cx="8025336" cy="272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4"/>
          <p:cNvPicPr preferRelativeResize="0"/>
          <p:nvPr/>
        </p:nvPicPr>
        <p:blipFill rotWithShape="1">
          <a:blip r:embed="rId4">
            <a:alphaModFix/>
          </a:blip>
          <a:srcRect t="32924" b="6717"/>
          <a:stretch/>
        </p:blipFill>
        <p:spPr>
          <a:xfrm rot="10800000" flipH="1">
            <a:off x="2083332" y="-453935"/>
            <a:ext cx="8025336" cy="272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4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-1740025" y="4794495"/>
            <a:ext cx="3749777" cy="31084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4573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818B8-1947-4246-BC44-B90A06F54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8A7BB8-A4A6-4DCA-AB6B-E8066E3288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D1C283-AB87-4A4E-8E5A-2AED316084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C04133-CE22-436C-855A-DBC937385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817AB-98D6-4C0C-BEC7-4DC426D75CC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6E9907-015B-440A-B0B0-243FE3D25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58E746-FFF5-4185-B9F4-1F4417CA2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0F005-D9BA-4928-8613-EEDA61A6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2491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7">
  <p:cSld name="Background 7">
    <p:bg>
      <p:bgPr>
        <a:solidFill>
          <a:schemeClr val="dk2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35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168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5"/>
          <p:cNvPicPr preferRelativeResize="0"/>
          <p:nvPr/>
        </p:nvPicPr>
        <p:blipFill rotWithShape="1">
          <a:blip r:embed="rId3">
            <a:alphaModFix/>
          </a:blip>
          <a:srcRect l="31810" t="20976" r="25966" b="16854"/>
          <a:stretch/>
        </p:blipFill>
        <p:spPr>
          <a:xfrm rot="-2700000">
            <a:off x="-399057" y="1502181"/>
            <a:ext cx="3944117" cy="3269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601899" y="-855367"/>
            <a:ext cx="6236267" cy="6236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262767" y="4948849"/>
            <a:ext cx="2278333" cy="2278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5"/>
          <p:cNvPicPr preferRelativeResize="0"/>
          <p:nvPr/>
        </p:nvPicPr>
        <p:blipFill rotWithShape="1">
          <a:blip r:embed="rId5">
            <a:alphaModFix/>
          </a:blip>
          <a:srcRect l="17371" r="17371"/>
          <a:stretch/>
        </p:blipFill>
        <p:spPr>
          <a:xfrm flipH="1">
            <a:off x="10696767" y="-58267"/>
            <a:ext cx="186173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858085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480034" y="5217200"/>
            <a:ext cx="9711845" cy="1640824"/>
          </a:xfrm>
          <a:custGeom>
            <a:avLst/>
            <a:gdLst/>
            <a:ahLst/>
            <a:cxnLst/>
            <a:rect l="l" t="t" r="r" b="b"/>
            <a:pathLst>
              <a:path w="129451" h="32597" extrusionOk="0">
                <a:moveTo>
                  <a:pt x="124299" y="0"/>
                </a:moveTo>
                <a:cubicBezTo>
                  <a:pt x="114383" y="0"/>
                  <a:pt x="105380" y="3761"/>
                  <a:pt x="99313" y="3761"/>
                </a:cubicBezTo>
                <a:cubicBezTo>
                  <a:pt x="98215" y="3761"/>
                  <a:pt x="97214" y="3638"/>
                  <a:pt x="96320" y="3347"/>
                </a:cubicBezTo>
                <a:cubicBezTo>
                  <a:pt x="92990" y="2269"/>
                  <a:pt x="90357" y="2158"/>
                  <a:pt x="87783" y="2158"/>
                </a:cubicBezTo>
                <a:cubicBezTo>
                  <a:pt x="87116" y="2158"/>
                  <a:pt x="86453" y="2166"/>
                  <a:pt x="85783" y="2166"/>
                </a:cubicBezTo>
                <a:cubicBezTo>
                  <a:pt x="83387" y="2166"/>
                  <a:pt x="80899" y="2070"/>
                  <a:pt x="77814" y="1199"/>
                </a:cubicBezTo>
                <a:cubicBezTo>
                  <a:pt x="75060" y="408"/>
                  <a:pt x="72628" y="83"/>
                  <a:pt x="70423" y="83"/>
                </a:cubicBezTo>
                <a:cubicBezTo>
                  <a:pt x="60378" y="83"/>
                  <a:pt x="55051" y="6819"/>
                  <a:pt x="45442" y="6819"/>
                </a:cubicBezTo>
                <a:cubicBezTo>
                  <a:pt x="43982" y="6819"/>
                  <a:pt x="42422" y="6663"/>
                  <a:pt x="40733" y="6305"/>
                </a:cubicBezTo>
                <a:cubicBezTo>
                  <a:pt x="37210" y="5551"/>
                  <a:pt x="34230" y="5157"/>
                  <a:pt x="31699" y="5157"/>
                </a:cubicBezTo>
                <a:cubicBezTo>
                  <a:pt x="28485" y="5157"/>
                  <a:pt x="25993" y="5792"/>
                  <a:pt x="24029" y="7136"/>
                </a:cubicBezTo>
                <a:cubicBezTo>
                  <a:pt x="23382" y="7598"/>
                  <a:pt x="22527" y="7691"/>
                  <a:pt x="21949" y="8199"/>
                </a:cubicBezTo>
                <a:cubicBezTo>
                  <a:pt x="20147" y="9816"/>
                  <a:pt x="19131" y="12312"/>
                  <a:pt x="18715" y="14645"/>
                </a:cubicBezTo>
                <a:cubicBezTo>
                  <a:pt x="18325" y="17070"/>
                  <a:pt x="16191" y="18804"/>
                  <a:pt x="13757" y="18804"/>
                </a:cubicBezTo>
                <a:cubicBezTo>
                  <a:pt x="13593" y="18804"/>
                  <a:pt x="13428" y="18797"/>
                  <a:pt x="13262" y="18781"/>
                </a:cubicBezTo>
                <a:cubicBezTo>
                  <a:pt x="12087" y="18665"/>
                  <a:pt x="10945" y="18596"/>
                  <a:pt x="9855" y="18596"/>
                </a:cubicBezTo>
                <a:cubicBezTo>
                  <a:pt x="4219" y="18596"/>
                  <a:pt x="1" y="20420"/>
                  <a:pt x="1" y="26867"/>
                </a:cubicBezTo>
                <a:cubicBezTo>
                  <a:pt x="1" y="28992"/>
                  <a:pt x="347" y="30933"/>
                  <a:pt x="1017" y="32597"/>
                </a:cubicBezTo>
                <a:lnTo>
                  <a:pt x="129451" y="32597"/>
                </a:lnTo>
                <a:lnTo>
                  <a:pt x="129451" y="367"/>
                </a:lnTo>
                <a:cubicBezTo>
                  <a:pt x="127713" y="110"/>
                  <a:pt x="125993" y="0"/>
                  <a:pt x="1242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2480034" y="5622100"/>
            <a:ext cx="4390316" cy="545477"/>
          </a:xfrm>
          <a:custGeom>
            <a:avLst/>
            <a:gdLst/>
            <a:ahLst/>
            <a:cxnLst/>
            <a:rect l="l" t="t" r="r" b="b"/>
            <a:pathLst>
              <a:path w="92240" h="25852" extrusionOk="0">
                <a:moveTo>
                  <a:pt x="47662" y="0"/>
                </a:moveTo>
                <a:cubicBezTo>
                  <a:pt x="46167" y="0"/>
                  <a:pt x="44671" y="161"/>
                  <a:pt x="43176" y="500"/>
                </a:cubicBezTo>
                <a:cubicBezTo>
                  <a:pt x="33014" y="2704"/>
                  <a:pt x="23443" y="10608"/>
                  <a:pt x="13388" y="13861"/>
                </a:cubicBezTo>
                <a:cubicBezTo>
                  <a:pt x="2984" y="17221"/>
                  <a:pt x="0" y="25851"/>
                  <a:pt x="0" y="25851"/>
                </a:cubicBezTo>
                <a:lnTo>
                  <a:pt x="92239" y="25851"/>
                </a:lnTo>
                <a:cubicBezTo>
                  <a:pt x="92239" y="25851"/>
                  <a:pt x="78340" y="10366"/>
                  <a:pt x="66699" y="5661"/>
                </a:cubicBezTo>
                <a:cubicBezTo>
                  <a:pt x="63769" y="4478"/>
                  <a:pt x="56940" y="1790"/>
                  <a:pt x="54225" y="984"/>
                </a:cubicBezTo>
                <a:cubicBezTo>
                  <a:pt x="52037" y="345"/>
                  <a:pt x="49850" y="0"/>
                  <a:pt x="4766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 flipH="1">
            <a:off x="1255" y="5746367"/>
            <a:ext cx="10189845" cy="1111456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" name="Google Shape;12;p2"/>
          <p:cNvGrpSpPr/>
          <p:nvPr/>
        </p:nvGrpSpPr>
        <p:grpSpPr>
          <a:xfrm>
            <a:off x="608675" y="5938861"/>
            <a:ext cx="2185524" cy="919187"/>
            <a:chOff x="456506" y="4454146"/>
            <a:chExt cx="1639143" cy="689390"/>
          </a:xfrm>
        </p:grpSpPr>
        <p:sp>
          <p:nvSpPr>
            <p:cNvPr id="13" name="Google Shape;13;p2"/>
            <p:cNvSpPr/>
            <p:nvPr/>
          </p:nvSpPr>
          <p:spPr>
            <a:xfrm>
              <a:off x="1789865" y="4904274"/>
              <a:ext cx="57843" cy="162595"/>
            </a:xfrm>
            <a:custGeom>
              <a:avLst/>
              <a:gdLst/>
              <a:ahLst/>
              <a:cxnLst/>
              <a:rect l="l" t="t" r="r" b="b"/>
              <a:pathLst>
                <a:path w="3905" h="10975" extrusionOk="0">
                  <a:moveTo>
                    <a:pt x="1068" y="1"/>
                  </a:moveTo>
                  <a:cubicBezTo>
                    <a:pt x="420" y="1"/>
                    <a:pt x="30" y="996"/>
                    <a:pt x="30" y="1748"/>
                  </a:cubicBezTo>
                  <a:cubicBezTo>
                    <a:pt x="1" y="5119"/>
                    <a:pt x="1243" y="8461"/>
                    <a:pt x="3490" y="10974"/>
                  </a:cubicBezTo>
                  <a:lnTo>
                    <a:pt x="3816" y="10265"/>
                  </a:lnTo>
                  <a:cubicBezTo>
                    <a:pt x="3904" y="7101"/>
                    <a:pt x="3283" y="3877"/>
                    <a:pt x="2012" y="920"/>
                  </a:cubicBezTo>
                  <a:cubicBezTo>
                    <a:pt x="1864" y="565"/>
                    <a:pt x="1657" y="151"/>
                    <a:pt x="1272" y="33"/>
                  </a:cubicBezTo>
                  <a:cubicBezTo>
                    <a:pt x="1202" y="11"/>
                    <a:pt x="1133" y="1"/>
                    <a:pt x="10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831917" y="4873710"/>
              <a:ext cx="145444" cy="201040"/>
            </a:xfrm>
            <a:custGeom>
              <a:avLst/>
              <a:gdLst/>
              <a:ahLst/>
              <a:cxnLst/>
              <a:rect l="l" t="t" r="r" b="b"/>
              <a:pathLst>
                <a:path w="9819" h="13570" extrusionOk="0">
                  <a:moveTo>
                    <a:pt x="7836" y="0"/>
                  </a:moveTo>
                  <a:cubicBezTo>
                    <a:pt x="7727" y="0"/>
                    <a:pt x="7619" y="8"/>
                    <a:pt x="7512" y="26"/>
                  </a:cubicBezTo>
                  <a:cubicBezTo>
                    <a:pt x="6566" y="174"/>
                    <a:pt x="5826" y="824"/>
                    <a:pt x="5176" y="1475"/>
                  </a:cubicBezTo>
                  <a:cubicBezTo>
                    <a:pt x="2041" y="4609"/>
                    <a:pt x="149" y="8986"/>
                    <a:pt x="1" y="13422"/>
                  </a:cubicBezTo>
                  <a:lnTo>
                    <a:pt x="60" y="13570"/>
                  </a:lnTo>
                  <a:cubicBezTo>
                    <a:pt x="3727" y="10731"/>
                    <a:pt x="6832" y="7123"/>
                    <a:pt x="9168" y="3131"/>
                  </a:cubicBezTo>
                  <a:cubicBezTo>
                    <a:pt x="9493" y="2598"/>
                    <a:pt x="9819" y="1918"/>
                    <a:pt x="9671" y="1297"/>
                  </a:cubicBezTo>
                  <a:cubicBezTo>
                    <a:pt x="9514" y="487"/>
                    <a:pt x="8664" y="0"/>
                    <a:pt x="7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0355" y="4785159"/>
              <a:ext cx="185749" cy="293530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66886" y="4683497"/>
              <a:ext cx="251457" cy="385116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64054" y="4764684"/>
              <a:ext cx="163693" cy="319263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14160" y="4867739"/>
              <a:ext cx="99807" cy="205040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 flipH="1">
              <a:off x="1172920" y="4592234"/>
              <a:ext cx="252305" cy="398687"/>
            </a:xfrm>
            <a:custGeom>
              <a:avLst/>
              <a:gdLst/>
              <a:ahLst/>
              <a:cxnLst/>
              <a:rect l="l" t="t" r="r" b="b"/>
              <a:pathLst>
                <a:path w="12540" h="19813" extrusionOk="0">
                  <a:moveTo>
                    <a:pt x="8340" y="1"/>
                  </a:moveTo>
                  <a:cubicBezTo>
                    <a:pt x="8193" y="1"/>
                    <a:pt x="8044" y="10"/>
                    <a:pt x="7897" y="29"/>
                  </a:cubicBezTo>
                  <a:cubicBezTo>
                    <a:pt x="5915" y="295"/>
                    <a:pt x="4437" y="2070"/>
                    <a:pt x="3431" y="3785"/>
                  </a:cubicBezTo>
                  <a:cubicBezTo>
                    <a:pt x="740" y="8605"/>
                    <a:pt x="1" y="14431"/>
                    <a:pt x="1361" y="19813"/>
                  </a:cubicBezTo>
                  <a:lnTo>
                    <a:pt x="1686" y="19369"/>
                  </a:lnTo>
                  <a:cubicBezTo>
                    <a:pt x="2396" y="15762"/>
                    <a:pt x="5058" y="12893"/>
                    <a:pt x="7808" y="10498"/>
                  </a:cubicBezTo>
                  <a:cubicBezTo>
                    <a:pt x="8991" y="9463"/>
                    <a:pt x="10203" y="8487"/>
                    <a:pt x="11090" y="7186"/>
                  </a:cubicBezTo>
                  <a:cubicBezTo>
                    <a:pt x="11978" y="5943"/>
                    <a:pt x="12539" y="4287"/>
                    <a:pt x="12096" y="2809"/>
                  </a:cubicBezTo>
                  <a:cubicBezTo>
                    <a:pt x="11634" y="1205"/>
                    <a:pt x="10022" y="1"/>
                    <a:pt x="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 flipH="1">
              <a:off x="1400804" y="4454146"/>
              <a:ext cx="341557" cy="523084"/>
            </a:xfrm>
            <a:custGeom>
              <a:avLst/>
              <a:gdLst/>
              <a:ahLst/>
              <a:cxnLst/>
              <a:rect l="l" t="t" r="r" b="b"/>
              <a:pathLst>
                <a:path w="16976" h="25995" extrusionOk="0">
                  <a:moveTo>
                    <a:pt x="4021" y="1"/>
                  </a:moveTo>
                  <a:cubicBezTo>
                    <a:pt x="3802" y="1"/>
                    <a:pt x="3585" y="19"/>
                    <a:pt x="3372" y="60"/>
                  </a:cubicBezTo>
                  <a:cubicBezTo>
                    <a:pt x="858" y="533"/>
                    <a:pt x="1" y="3993"/>
                    <a:pt x="1124" y="6300"/>
                  </a:cubicBezTo>
                  <a:cubicBezTo>
                    <a:pt x="2278" y="8577"/>
                    <a:pt x="4555" y="10026"/>
                    <a:pt x="6625" y="11534"/>
                  </a:cubicBezTo>
                  <a:cubicBezTo>
                    <a:pt x="11268" y="14935"/>
                    <a:pt x="15319" y="19578"/>
                    <a:pt x="16620" y="25137"/>
                  </a:cubicBezTo>
                  <a:lnTo>
                    <a:pt x="16975" y="25995"/>
                  </a:lnTo>
                  <a:cubicBezTo>
                    <a:pt x="16058" y="21115"/>
                    <a:pt x="16058" y="16088"/>
                    <a:pt x="14728" y="11327"/>
                  </a:cubicBezTo>
                  <a:cubicBezTo>
                    <a:pt x="13426" y="6566"/>
                    <a:pt x="10440" y="1834"/>
                    <a:pt x="5708" y="296"/>
                  </a:cubicBezTo>
                  <a:cubicBezTo>
                    <a:pt x="5173" y="125"/>
                    <a:pt x="4592" y="1"/>
                    <a:pt x="40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 flipH="1">
              <a:off x="1388026" y="4564423"/>
              <a:ext cx="222346" cy="433640"/>
            </a:xfrm>
            <a:custGeom>
              <a:avLst/>
              <a:gdLst/>
              <a:ahLst/>
              <a:cxnLst/>
              <a:rect l="l" t="t" r="r" b="b"/>
              <a:pathLst>
                <a:path w="11051" h="21550" extrusionOk="0">
                  <a:moveTo>
                    <a:pt x="584" y="0"/>
                  </a:moveTo>
                  <a:cubicBezTo>
                    <a:pt x="279" y="0"/>
                    <a:pt x="1" y="417"/>
                    <a:pt x="301" y="672"/>
                  </a:cubicBezTo>
                  <a:cubicBezTo>
                    <a:pt x="4649" y="4841"/>
                    <a:pt x="7783" y="10253"/>
                    <a:pt x="9321" y="16108"/>
                  </a:cubicBezTo>
                  <a:cubicBezTo>
                    <a:pt x="9765" y="17794"/>
                    <a:pt x="10060" y="19480"/>
                    <a:pt x="10208" y="21195"/>
                  </a:cubicBezTo>
                  <a:cubicBezTo>
                    <a:pt x="10238" y="21432"/>
                    <a:pt x="10460" y="21550"/>
                    <a:pt x="10663" y="21550"/>
                  </a:cubicBezTo>
                  <a:cubicBezTo>
                    <a:pt x="10866" y="21550"/>
                    <a:pt x="11051" y="21432"/>
                    <a:pt x="11007" y="21195"/>
                  </a:cubicBezTo>
                  <a:cubicBezTo>
                    <a:pt x="10415" y="15014"/>
                    <a:pt x="8079" y="9011"/>
                    <a:pt x="4353" y="4073"/>
                  </a:cubicBezTo>
                  <a:cubicBezTo>
                    <a:pt x="3288" y="2653"/>
                    <a:pt x="2135" y="1322"/>
                    <a:pt x="834" y="110"/>
                  </a:cubicBezTo>
                  <a:cubicBezTo>
                    <a:pt x="756" y="32"/>
                    <a:pt x="669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 flipH="1">
              <a:off x="1270904" y="4704402"/>
              <a:ext cx="135569" cy="278495"/>
            </a:xfrm>
            <a:custGeom>
              <a:avLst/>
              <a:gdLst/>
              <a:ahLst/>
              <a:cxnLst/>
              <a:rect l="l" t="t" r="r" b="b"/>
              <a:pathLst>
                <a:path w="6738" h="13840" extrusionOk="0">
                  <a:moveTo>
                    <a:pt x="6205" y="0"/>
                  </a:moveTo>
                  <a:cubicBezTo>
                    <a:pt x="6112" y="0"/>
                    <a:pt x="6016" y="39"/>
                    <a:pt x="5930" y="133"/>
                  </a:cubicBezTo>
                  <a:cubicBezTo>
                    <a:pt x="2706" y="3918"/>
                    <a:pt x="695" y="8561"/>
                    <a:pt x="15" y="13440"/>
                  </a:cubicBezTo>
                  <a:cubicBezTo>
                    <a:pt x="0" y="13707"/>
                    <a:pt x="200" y="13840"/>
                    <a:pt x="407" y="13840"/>
                  </a:cubicBezTo>
                  <a:cubicBezTo>
                    <a:pt x="614" y="13840"/>
                    <a:pt x="828" y="13707"/>
                    <a:pt x="843" y="13440"/>
                  </a:cubicBezTo>
                  <a:cubicBezTo>
                    <a:pt x="1464" y="8768"/>
                    <a:pt x="3445" y="4273"/>
                    <a:pt x="6491" y="695"/>
                  </a:cubicBezTo>
                  <a:cubicBezTo>
                    <a:pt x="6738" y="381"/>
                    <a:pt x="6492" y="0"/>
                    <a:pt x="6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56506" y="4894466"/>
              <a:ext cx="1638722" cy="249070"/>
            </a:xfrm>
            <a:custGeom>
              <a:avLst/>
              <a:gdLst/>
              <a:ahLst/>
              <a:cxnLst/>
              <a:rect l="l" t="t" r="r" b="b"/>
              <a:pathLst>
                <a:path w="110631" h="16812" extrusionOk="0">
                  <a:moveTo>
                    <a:pt x="65797" y="1"/>
                  </a:moveTo>
                  <a:cubicBezTo>
                    <a:pt x="61461" y="1"/>
                    <a:pt x="57100" y="1818"/>
                    <a:pt x="54384" y="5131"/>
                  </a:cubicBezTo>
                  <a:cubicBezTo>
                    <a:pt x="53279" y="4427"/>
                    <a:pt x="51971" y="4081"/>
                    <a:pt x="50660" y="4081"/>
                  </a:cubicBezTo>
                  <a:cubicBezTo>
                    <a:pt x="48884" y="4081"/>
                    <a:pt x="47101" y="4717"/>
                    <a:pt x="45808" y="5959"/>
                  </a:cubicBezTo>
                  <a:cubicBezTo>
                    <a:pt x="44506" y="3852"/>
                    <a:pt x="41935" y="2844"/>
                    <a:pt x="39414" y="2844"/>
                  </a:cubicBezTo>
                  <a:cubicBezTo>
                    <a:pt x="38785" y="2844"/>
                    <a:pt x="38159" y="2907"/>
                    <a:pt x="37557" y="3031"/>
                  </a:cubicBezTo>
                  <a:cubicBezTo>
                    <a:pt x="34482" y="3652"/>
                    <a:pt x="31909" y="5515"/>
                    <a:pt x="29454" y="7467"/>
                  </a:cubicBezTo>
                  <a:cubicBezTo>
                    <a:pt x="28301" y="8384"/>
                    <a:pt x="27059" y="9389"/>
                    <a:pt x="25581" y="9389"/>
                  </a:cubicBezTo>
                  <a:cubicBezTo>
                    <a:pt x="24220" y="9359"/>
                    <a:pt x="22978" y="8472"/>
                    <a:pt x="21618" y="8236"/>
                  </a:cubicBezTo>
                  <a:cubicBezTo>
                    <a:pt x="21379" y="8196"/>
                    <a:pt x="21144" y="8178"/>
                    <a:pt x="20912" y="8178"/>
                  </a:cubicBezTo>
                  <a:cubicBezTo>
                    <a:pt x="17504" y="8178"/>
                    <a:pt x="14840" y="12197"/>
                    <a:pt x="11267" y="12612"/>
                  </a:cubicBezTo>
                  <a:cubicBezTo>
                    <a:pt x="11019" y="12644"/>
                    <a:pt x="10766" y="12657"/>
                    <a:pt x="10511" y="12657"/>
                  </a:cubicBezTo>
                  <a:cubicBezTo>
                    <a:pt x="9826" y="12657"/>
                    <a:pt x="9126" y="12567"/>
                    <a:pt x="8458" y="12524"/>
                  </a:cubicBezTo>
                  <a:cubicBezTo>
                    <a:pt x="8397" y="12523"/>
                    <a:pt x="8336" y="12522"/>
                    <a:pt x="8275" y="12522"/>
                  </a:cubicBezTo>
                  <a:cubicBezTo>
                    <a:pt x="5112" y="12522"/>
                    <a:pt x="1944" y="14020"/>
                    <a:pt x="0" y="16486"/>
                  </a:cubicBezTo>
                  <a:lnTo>
                    <a:pt x="110631" y="16812"/>
                  </a:lnTo>
                  <a:cubicBezTo>
                    <a:pt x="109300" y="15185"/>
                    <a:pt x="107348" y="14121"/>
                    <a:pt x="105278" y="13854"/>
                  </a:cubicBezTo>
                  <a:cubicBezTo>
                    <a:pt x="104095" y="13707"/>
                    <a:pt x="102824" y="13795"/>
                    <a:pt x="101877" y="13115"/>
                  </a:cubicBezTo>
                  <a:cubicBezTo>
                    <a:pt x="100724" y="12317"/>
                    <a:pt x="100340" y="10631"/>
                    <a:pt x="99097" y="10040"/>
                  </a:cubicBezTo>
                  <a:cubicBezTo>
                    <a:pt x="98780" y="9883"/>
                    <a:pt x="98454" y="9820"/>
                    <a:pt x="98123" y="9820"/>
                  </a:cubicBezTo>
                  <a:cubicBezTo>
                    <a:pt x="96697" y="9820"/>
                    <a:pt x="95157" y="10997"/>
                    <a:pt x="93597" y="11045"/>
                  </a:cubicBezTo>
                  <a:cubicBezTo>
                    <a:pt x="93542" y="11048"/>
                    <a:pt x="93486" y="11049"/>
                    <a:pt x="93432" y="11049"/>
                  </a:cubicBezTo>
                  <a:cubicBezTo>
                    <a:pt x="90049" y="11049"/>
                    <a:pt x="87793" y="6186"/>
                    <a:pt x="84724" y="6186"/>
                  </a:cubicBezTo>
                  <a:cubicBezTo>
                    <a:pt x="84446" y="6186"/>
                    <a:pt x="84161" y="6226"/>
                    <a:pt x="83868" y="6313"/>
                  </a:cubicBezTo>
                  <a:cubicBezTo>
                    <a:pt x="83107" y="6539"/>
                    <a:pt x="82427" y="7086"/>
                    <a:pt x="81622" y="7086"/>
                  </a:cubicBezTo>
                  <a:cubicBezTo>
                    <a:pt x="81582" y="7086"/>
                    <a:pt x="81542" y="7085"/>
                    <a:pt x="81502" y="7082"/>
                  </a:cubicBezTo>
                  <a:cubicBezTo>
                    <a:pt x="80703" y="7053"/>
                    <a:pt x="80053" y="6432"/>
                    <a:pt x="79461" y="5870"/>
                  </a:cubicBezTo>
                  <a:cubicBezTo>
                    <a:pt x="76061" y="2617"/>
                    <a:pt x="71625" y="369"/>
                    <a:pt x="66952" y="44"/>
                  </a:cubicBezTo>
                  <a:cubicBezTo>
                    <a:pt x="66568" y="15"/>
                    <a:pt x="66182" y="1"/>
                    <a:pt x="657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409652" y="4893874"/>
              <a:ext cx="685996" cy="249233"/>
            </a:xfrm>
            <a:custGeom>
              <a:avLst/>
              <a:gdLst/>
              <a:ahLst/>
              <a:cxnLst/>
              <a:rect l="l" t="t" r="r" b="b"/>
              <a:pathLst>
                <a:path w="46312" h="16823" extrusionOk="0">
                  <a:moveTo>
                    <a:pt x="1514" y="1"/>
                  </a:moveTo>
                  <a:cubicBezTo>
                    <a:pt x="1008" y="1"/>
                    <a:pt x="499" y="33"/>
                    <a:pt x="1" y="84"/>
                  </a:cubicBezTo>
                  <a:cubicBezTo>
                    <a:pt x="4437" y="1770"/>
                    <a:pt x="8222" y="5171"/>
                    <a:pt x="10233" y="9518"/>
                  </a:cubicBezTo>
                  <a:cubicBezTo>
                    <a:pt x="11077" y="9220"/>
                    <a:pt x="11962" y="9078"/>
                    <a:pt x="12847" y="9078"/>
                  </a:cubicBezTo>
                  <a:cubicBezTo>
                    <a:pt x="15651" y="9078"/>
                    <a:pt x="18456" y="10499"/>
                    <a:pt x="19962" y="12859"/>
                  </a:cubicBezTo>
                  <a:cubicBezTo>
                    <a:pt x="20647" y="12593"/>
                    <a:pt x="21378" y="12466"/>
                    <a:pt x="22112" y="12466"/>
                  </a:cubicBezTo>
                  <a:cubicBezTo>
                    <a:pt x="24070" y="12466"/>
                    <a:pt x="26046" y="13375"/>
                    <a:pt x="27208" y="14989"/>
                  </a:cubicBezTo>
                  <a:cubicBezTo>
                    <a:pt x="27681" y="15639"/>
                    <a:pt x="28065" y="16408"/>
                    <a:pt x="28804" y="16763"/>
                  </a:cubicBezTo>
                  <a:cubicBezTo>
                    <a:pt x="28834" y="16793"/>
                    <a:pt x="28923" y="16793"/>
                    <a:pt x="28952" y="16793"/>
                  </a:cubicBezTo>
                  <a:lnTo>
                    <a:pt x="46311" y="16822"/>
                  </a:lnTo>
                  <a:cubicBezTo>
                    <a:pt x="44951" y="15196"/>
                    <a:pt x="42999" y="14131"/>
                    <a:pt x="40929" y="13865"/>
                  </a:cubicBezTo>
                  <a:cubicBezTo>
                    <a:pt x="39776" y="13717"/>
                    <a:pt x="38475" y="13776"/>
                    <a:pt x="37528" y="13126"/>
                  </a:cubicBezTo>
                  <a:cubicBezTo>
                    <a:pt x="36375" y="12298"/>
                    <a:pt x="36020" y="10641"/>
                    <a:pt x="34748" y="10050"/>
                  </a:cubicBezTo>
                  <a:cubicBezTo>
                    <a:pt x="34419" y="9894"/>
                    <a:pt x="34086" y="9830"/>
                    <a:pt x="33749" y="9830"/>
                  </a:cubicBezTo>
                  <a:cubicBezTo>
                    <a:pt x="32300" y="9830"/>
                    <a:pt x="30784" y="11007"/>
                    <a:pt x="29248" y="11055"/>
                  </a:cubicBezTo>
                  <a:cubicBezTo>
                    <a:pt x="29193" y="11058"/>
                    <a:pt x="29139" y="11059"/>
                    <a:pt x="29085" y="11059"/>
                  </a:cubicBezTo>
                  <a:cubicBezTo>
                    <a:pt x="25754" y="11059"/>
                    <a:pt x="23502" y="6197"/>
                    <a:pt x="20388" y="6197"/>
                  </a:cubicBezTo>
                  <a:cubicBezTo>
                    <a:pt x="20106" y="6197"/>
                    <a:pt x="19817" y="6237"/>
                    <a:pt x="19519" y="6324"/>
                  </a:cubicBezTo>
                  <a:cubicBezTo>
                    <a:pt x="18773" y="6545"/>
                    <a:pt x="18079" y="7101"/>
                    <a:pt x="17315" y="7101"/>
                  </a:cubicBezTo>
                  <a:cubicBezTo>
                    <a:pt x="17262" y="7101"/>
                    <a:pt x="17207" y="7099"/>
                    <a:pt x="17153" y="7093"/>
                  </a:cubicBezTo>
                  <a:cubicBezTo>
                    <a:pt x="16354" y="7063"/>
                    <a:pt x="15704" y="6442"/>
                    <a:pt x="15112" y="5880"/>
                  </a:cubicBezTo>
                  <a:cubicBezTo>
                    <a:pt x="11712" y="2657"/>
                    <a:pt x="7276" y="380"/>
                    <a:pt x="2603" y="55"/>
                  </a:cubicBezTo>
                  <a:cubicBezTo>
                    <a:pt x="2244" y="17"/>
                    <a:pt x="1880" y="1"/>
                    <a:pt x="15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" name="Google Shape;25;p2"/>
          <p:cNvSpPr/>
          <p:nvPr/>
        </p:nvSpPr>
        <p:spPr>
          <a:xfrm>
            <a:off x="427967" y="1217402"/>
            <a:ext cx="2819528" cy="178111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3247513" y="630815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7883902" y="12174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10259667" y="10139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 txBox="1">
            <a:spLocks noGrp="1"/>
          </p:cNvSpPr>
          <p:nvPr>
            <p:ph type="ctrTitle"/>
          </p:nvPr>
        </p:nvSpPr>
        <p:spPr>
          <a:xfrm>
            <a:off x="1507700" y="805467"/>
            <a:ext cx="6084400" cy="345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Patrick Hand"/>
              <a:buNone/>
              <a:defRPr sz="8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Cabin Sketch"/>
              <a:buNone/>
              <a:defRPr sz="6933">
                <a:solidFill>
                  <a:schemeClr val="accent1"/>
                </a:solidFill>
                <a:latin typeface="Cabin Sketch"/>
                <a:ea typeface="Cabin Sketch"/>
                <a:cs typeface="Cabin Sketch"/>
                <a:sym typeface="Cabin Sketch"/>
              </a:defRPr>
            </a:lvl9pPr>
          </a:lstStyle>
          <a:p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subTitle" idx="1"/>
          </p:nvPr>
        </p:nvSpPr>
        <p:spPr>
          <a:xfrm>
            <a:off x="1507700" y="4082167"/>
            <a:ext cx="3700000" cy="6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60719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3"/>
          <p:cNvGrpSpPr/>
          <p:nvPr/>
        </p:nvGrpSpPr>
        <p:grpSpPr>
          <a:xfrm>
            <a:off x="1047483" y="4641696"/>
            <a:ext cx="5745556" cy="2225877"/>
            <a:chOff x="2189450" y="2220300"/>
            <a:chExt cx="3202175" cy="1240550"/>
          </a:xfrm>
        </p:grpSpPr>
        <p:sp>
          <p:nvSpPr>
            <p:cNvPr id="33" name="Google Shape;33;p3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" name="Google Shape;35;p3"/>
          <p:cNvSpPr/>
          <p:nvPr/>
        </p:nvSpPr>
        <p:spPr>
          <a:xfrm>
            <a:off x="1179475" y="6222288"/>
            <a:ext cx="340572" cy="443333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3"/>
          <p:cNvSpPr/>
          <p:nvPr/>
        </p:nvSpPr>
        <p:spPr>
          <a:xfrm>
            <a:off x="1595641" y="5866558"/>
            <a:ext cx="553513" cy="850756"/>
          </a:xfrm>
          <a:custGeom>
            <a:avLst/>
            <a:gdLst/>
            <a:ahLst/>
            <a:cxnLst/>
            <a:rect l="l" t="t" r="r" b="b"/>
            <a:pathLst>
              <a:path w="13132" h="20184" extrusionOk="0">
                <a:moveTo>
                  <a:pt x="6551" y="1"/>
                </a:moveTo>
                <a:cubicBezTo>
                  <a:pt x="3261" y="1"/>
                  <a:pt x="0" y="4642"/>
                  <a:pt x="0" y="8403"/>
                </a:cubicBezTo>
                <a:cubicBezTo>
                  <a:pt x="0" y="11928"/>
                  <a:pt x="2850" y="13485"/>
                  <a:pt x="5934" y="13661"/>
                </a:cubicBezTo>
                <a:lnTo>
                  <a:pt x="5729" y="20183"/>
                </a:lnTo>
                <a:lnTo>
                  <a:pt x="7227" y="18891"/>
                </a:lnTo>
                <a:lnTo>
                  <a:pt x="6757" y="13661"/>
                </a:lnTo>
                <a:cubicBezTo>
                  <a:pt x="9988" y="13603"/>
                  <a:pt x="13132" y="11987"/>
                  <a:pt x="13132" y="8315"/>
                </a:cubicBezTo>
                <a:cubicBezTo>
                  <a:pt x="13132" y="4525"/>
                  <a:pt x="9871" y="1"/>
                  <a:pt x="65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3"/>
          <p:cNvSpPr/>
          <p:nvPr/>
        </p:nvSpPr>
        <p:spPr>
          <a:xfrm flipH="1">
            <a:off x="2224770" y="6291515"/>
            <a:ext cx="236097" cy="307371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" name="Google Shape;38;p3"/>
          <p:cNvGrpSpPr/>
          <p:nvPr/>
        </p:nvGrpSpPr>
        <p:grpSpPr>
          <a:xfrm>
            <a:off x="4465955" y="5119331"/>
            <a:ext cx="4521471" cy="1751656"/>
            <a:chOff x="2189450" y="2220300"/>
            <a:chExt cx="3202175" cy="1240550"/>
          </a:xfrm>
        </p:grpSpPr>
        <p:sp>
          <p:nvSpPr>
            <p:cNvPr id="39" name="Google Shape;39;p3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" name="Google Shape;41;p3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3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3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3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3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3"/>
          <p:cNvSpPr txBox="1">
            <a:spLocks noGrp="1"/>
          </p:cNvSpPr>
          <p:nvPr>
            <p:ph type="title"/>
          </p:nvPr>
        </p:nvSpPr>
        <p:spPr>
          <a:xfrm>
            <a:off x="2267933" y="3227300"/>
            <a:ext cx="7656000" cy="7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5333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subTitle" idx="1"/>
          </p:nvPr>
        </p:nvSpPr>
        <p:spPr>
          <a:xfrm>
            <a:off x="2268067" y="3929976"/>
            <a:ext cx="7656000" cy="6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Patrick Hand"/>
              <a:buNone/>
              <a:defRPr sz="2133">
                <a:solidFill>
                  <a:schemeClr val="accent6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8" name="Google Shape;48;p3"/>
          <p:cNvSpPr/>
          <p:nvPr/>
        </p:nvSpPr>
        <p:spPr>
          <a:xfrm flipH="1">
            <a:off x="2288938" y="6348128"/>
            <a:ext cx="7614029" cy="534219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3"/>
          <p:cNvSpPr/>
          <p:nvPr/>
        </p:nvSpPr>
        <p:spPr>
          <a:xfrm flipH="1">
            <a:off x="466783" y="6576394"/>
            <a:ext cx="4245317" cy="2911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3"/>
          <p:cNvSpPr/>
          <p:nvPr/>
        </p:nvSpPr>
        <p:spPr>
          <a:xfrm flipH="1">
            <a:off x="10566537" y="6222288"/>
            <a:ext cx="340572" cy="443333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3"/>
          <p:cNvSpPr/>
          <p:nvPr/>
        </p:nvSpPr>
        <p:spPr>
          <a:xfrm flipH="1">
            <a:off x="9937430" y="5866558"/>
            <a:ext cx="553513" cy="850756"/>
          </a:xfrm>
          <a:custGeom>
            <a:avLst/>
            <a:gdLst/>
            <a:ahLst/>
            <a:cxnLst/>
            <a:rect l="l" t="t" r="r" b="b"/>
            <a:pathLst>
              <a:path w="13132" h="20184" extrusionOk="0">
                <a:moveTo>
                  <a:pt x="6551" y="1"/>
                </a:moveTo>
                <a:cubicBezTo>
                  <a:pt x="3261" y="1"/>
                  <a:pt x="0" y="4642"/>
                  <a:pt x="0" y="8403"/>
                </a:cubicBezTo>
                <a:cubicBezTo>
                  <a:pt x="0" y="11928"/>
                  <a:pt x="2850" y="13485"/>
                  <a:pt x="5934" y="13661"/>
                </a:cubicBezTo>
                <a:lnTo>
                  <a:pt x="5729" y="20183"/>
                </a:lnTo>
                <a:lnTo>
                  <a:pt x="7227" y="18891"/>
                </a:lnTo>
                <a:lnTo>
                  <a:pt x="6757" y="13661"/>
                </a:lnTo>
                <a:cubicBezTo>
                  <a:pt x="9988" y="13603"/>
                  <a:pt x="13132" y="11987"/>
                  <a:pt x="13132" y="8315"/>
                </a:cubicBezTo>
                <a:cubicBezTo>
                  <a:pt x="13132" y="4525"/>
                  <a:pt x="9871" y="1"/>
                  <a:pt x="65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3"/>
          <p:cNvSpPr/>
          <p:nvPr/>
        </p:nvSpPr>
        <p:spPr>
          <a:xfrm>
            <a:off x="9625717" y="6291515"/>
            <a:ext cx="236097" cy="307371"/>
          </a:xfrm>
          <a:custGeom>
            <a:avLst/>
            <a:gdLst/>
            <a:ahLst/>
            <a:cxnLst/>
            <a:rect l="l" t="t" r="r" b="b"/>
            <a:pathLst>
              <a:path w="8080" h="10518" extrusionOk="0">
                <a:moveTo>
                  <a:pt x="4055" y="0"/>
                </a:moveTo>
                <a:cubicBezTo>
                  <a:pt x="2028" y="0"/>
                  <a:pt x="1" y="2850"/>
                  <a:pt x="1" y="5141"/>
                </a:cubicBezTo>
                <a:cubicBezTo>
                  <a:pt x="1" y="7345"/>
                  <a:pt x="1793" y="8285"/>
                  <a:pt x="3673" y="8373"/>
                </a:cubicBezTo>
                <a:lnTo>
                  <a:pt x="3673" y="10517"/>
                </a:lnTo>
                <a:lnTo>
                  <a:pt x="4231" y="10517"/>
                </a:lnTo>
                <a:lnTo>
                  <a:pt x="4114" y="8402"/>
                </a:lnTo>
                <a:cubicBezTo>
                  <a:pt x="6141" y="8373"/>
                  <a:pt x="8080" y="7374"/>
                  <a:pt x="8080" y="5083"/>
                </a:cubicBezTo>
                <a:cubicBezTo>
                  <a:pt x="8080" y="2791"/>
                  <a:pt x="6082" y="0"/>
                  <a:pt x="40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3"/>
          <p:cNvSpPr/>
          <p:nvPr/>
        </p:nvSpPr>
        <p:spPr>
          <a:xfrm>
            <a:off x="7374483" y="6576394"/>
            <a:ext cx="4245317" cy="291183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4424678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/>
          <p:cNvSpPr/>
          <p:nvPr/>
        </p:nvSpPr>
        <p:spPr>
          <a:xfrm flipH="1">
            <a:off x="32" y="6509969"/>
            <a:ext cx="6209603" cy="36425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4"/>
          <p:cNvSpPr/>
          <p:nvPr/>
        </p:nvSpPr>
        <p:spPr>
          <a:xfrm>
            <a:off x="771100" y="1127498"/>
            <a:ext cx="2481267" cy="156744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4"/>
          <p:cNvSpPr/>
          <p:nvPr/>
        </p:nvSpPr>
        <p:spPr>
          <a:xfrm>
            <a:off x="337739" y="541756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4"/>
          <p:cNvSpPr/>
          <p:nvPr/>
        </p:nvSpPr>
        <p:spPr>
          <a:xfrm>
            <a:off x="9539802" y="12421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9285600" y="932665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4"/>
          <p:cNvSpPr txBox="1">
            <a:spLocks noGrp="1"/>
          </p:cNvSpPr>
          <p:nvPr>
            <p:ph type="body" idx="1"/>
          </p:nvPr>
        </p:nvSpPr>
        <p:spPr>
          <a:xfrm>
            <a:off x="2929933" y="2499704"/>
            <a:ext cx="6332000" cy="21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2133">
                <a:solidFill>
                  <a:schemeClr val="lt2"/>
                </a:solidFill>
              </a:defRPr>
            </a:lvl1pPr>
            <a:lvl2pPr marL="1219170" lvl="1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828754" lvl="2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2438339" lvl="3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3047924" lvl="4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3657509" lvl="5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4267093" lvl="6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4876678" lvl="7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5486263" lvl="8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4"/>
          <p:cNvSpPr txBox="1">
            <a:spLocks noGrp="1"/>
          </p:cNvSpPr>
          <p:nvPr>
            <p:ph type="title"/>
          </p:nvPr>
        </p:nvSpPr>
        <p:spPr>
          <a:xfrm>
            <a:off x="2925800" y="1978513"/>
            <a:ext cx="63320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62" name="Google Shape;62;p4"/>
          <p:cNvSpPr/>
          <p:nvPr/>
        </p:nvSpPr>
        <p:spPr>
          <a:xfrm>
            <a:off x="1431068" y="302770"/>
            <a:ext cx="672581" cy="42489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4"/>
          <p:cNvSpPr/>
          <p:nvPr/>
        </p:nvSpPr>
        <p:spPr>
          <a:xfrm>
            <a:off x="7735667" y="6374451"/>
            <a:ext cx="4456395" cy="496440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7156440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dk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"/>
          <p:cNvSpPr/>
          <p:nvPr/>
        </p:nvSpPr>
        <p:spPr>
          <a:xfrm>
            <a:off x="1488567" y="382063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5"/>
          <p:cNvSpPr/>
          <p:nvPr/>
        </p:nvSpPr>
        <p:spPr>
          <a:xfrm>
            <a:off x="421203" y="382070"/>
            <a:ext cx="1067376" cy="67435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5"/>
          <p:cNvSpPr/>
          <p:nvPr/>
        </p:nvSpPr>
        <p:spPr>
          <a:xfrm>
            <a:off x="8802467" y="592802"/>
            <a:ext cx="1708376" cy="107933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5"/>
          <p:cNvSpPr/>
          <p:nvPr/>
        </p:nvSpPr>
        <p:spPr>
          <a:xfrm>
            <a:off x="11250717" y="684335"/>
            <a:ext cx="725551" cy="45839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5"/>
          <p:cNvSpPr/>
          <p:nvPr/>
        </p:nvSpPr>
        <p:spPr>
          <a:xfrm>
            <a:off x="10544001" y="307653"/>
            <a:ext cx="501919" cy="317107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5"/>
          <p:cNvSpPr txBox="1">
            <a:spLocks noGrp="1"/>
          </p:cNvSpPr>
          <p:nvPr>
            <p:ph type="body" idx="1"/>
          </p:nvPr>
        </p:nvSpPr>
        <p:spPr>
          <a:xfrm>
            <a:off x="3636307" y="2519936"/>
            <a:ext cx="5714400" cy="14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867">
                <a:solidFill>
                  <a:schemeClr val="lt2"/>
                </a:solidFill>
              </a:defRPr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600">
                <a:solidFill>
                  <a:schemeClr val="lt2"/>
                </a:solidFill>
              </a:defRPr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600">
                <a:solidFill>
                  <a:schemeClr val="lt2"/>
                </a:solidFill>
              </a:defRPr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5"/>
          <p:cNvSpPr txBox="1">
            <a:spLocks noGrp="1"/>
          </p:cNvSpPr>
          <p:nvPr>
            <p:ph type="title"/>
          </p:nvPr>
        </p:nvSpPr>
        <p:spPr>
          <a:xfrm>
            <a:off x="1639600" y="727667"/>
            <a:ext cx="8904400" cy="5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Patrick Hand"/>
              <a:buNone/>
              <a:defRPr sz="40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>
            <a:off x="3636307" y="2231933"/>
            <a:ext cx="5714400" cy="3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Montserrat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"/>
          <p:cNvSpPr txBox="1">
            <a:spLocks noGrp="1"/>
          </p:cNvSpPr>
          <p:nvPr>
            <p:ph type="body" idx="3"/>
          </p:nvPr>
        </p:nvSpPr>
        <p:spPr>
          <a:xfrm>
            <a:off x="3636307" y="4422427"/>
            <a:ext cx="5714400" cy="14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867">
                <a:solidFill>
                  <a:schemeClr val="lt2"/>
                </a:solidFill>
              </a:defRPr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600">
                <a:solidFill>
                  <a:schemeClr val="lt2"/>
                </a:solidFill>
              </a:defRPr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●"/>
              <a:defRPr sz="1600">
                <a:solidFill>
                  <a:schemeClr val="lt2"/>
                </a:solidFill>
              </a:defRPr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600">
                <a:solidFill>
                  <a:schemeClr val="lt2"/>
                </a:solidFill>
              </a:defRPr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Clr>
                <a:schemeClr val="lt2"/>
              </a:buClr>
              <a:buSzPts val="1200"/>
              <a:buChar char="■"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5"/>
          <p:cNvSpPr txBox="1">
            <a:spLocks noGrp="1"/>
          </p:cNvSpPr>
          <p:nvPr>
            <p:ph type="subTitle" idx="4"/>
          </p:nvPr>
        </p:nvSpPr>
        <p:spPr>
          <a:xfrm>
            <a:off x="3636307" y="4135533"/>
            <a:ext cx="5714400" cy="3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Montserrat"/>
              <a:buNone/>
              <a:defRPr sz="2933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241408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dk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8"/>
          <p:cNvSpPr/>
          <p:nvPr/>
        </p:nvSpPr>
        <p:spPr>
          <a:xfrm>
            <a:off x="8086769" y="882701"/>
            <a:ext cx="2375756" cy="1503604"/>
          </a:xfrm>
          <a:custGeom>
            <a:avLst/>
            <a:gdLst/>
            <a:ahLst/>
            <a:cxnLst/>
            <a:rect l="l" t="t" r="r" b="b"/>
            <a:pathLst>
              <a:path w="25554" h="16173" extrusionOk="0">
                <a:moveTo>
                  <a:pt x="14556" y="0"/>
                </a:moveTo>
                <a:cubicBezTo>
                  <a:pt x="11530" y="0"/>
                  <a:pt x="8988" y="2103"/>
                  <a:pt x="8295" y="4898"/>
                </a:cubicBezTo>
                <a:cubicBezTo>
                  <a:pt x="7856" y="4713"/>
                  <a:pt x="7394" y="4598"/>
                  <a:pt x="6909" y="4598"/>
                </a:cubicBezTo>
                <a:cubicBezTo>
                  <a:pt x="5500" y="4598"/>
                  <a:pt x="4275" y="5522"/>
                  <a:pt x="3836" y="6793"/>
                </a:cubicBezTo>
                <a:cubicBezTo>
                  <a:pt x="1664" y="7232"/>
                  <a:pt x="1" y="9149"/>
                  <a:pt x="1" y="11437"/>
                </a:cubicBezTo>
                <a:cubicBezTo>
                  <a:pt x="1" y="14047"/>
                  <a:pt x="2126" y="16173"/>
                  <a:pt x="4737" y="16173"/>
                </a:cubicBezTo>
                <a:lnTo>
                  <a:pt x="20771" y="16173"/>
                </a:lnTo>
                <a:cubicBezTo>
                  <a:pt x="23359" y="16173"/>
                  <a:pt x="25507" y="14047"/>
                  <a:pt x="25507" y="11437"/>
                </a:cubicBezTo>
                <a:cubicBezTo>
                  <a:pt x="25553" y="8895"/>
                  <a:pt x="23543" y="6816"/>
                  <a:pt x="21025" y="6700"/>
                </a:cubicBezTo>
                <a:lnTo>
                  <a:pt x="21025" y="6469"/>
                </a:lnTo>
                <a:cubicBezTo>
                  <a:pt x="21025" y="2888"/>
                  <a:pt x="18137" y="0"/>
                  <a:pt x="1455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" name="Google Shape;108;p8"/>
          <p:cNvGrpSpPr/>
          <p:nvPr/>
        </p:nvGrpSpPr>
        <p:grpSpPr>
          <a:xfrm>
            <a:off x="0" y="387934"/>
            <a:ext cx="10542531" cy="6470111"/>
            <a:chOff x="0" y="290950"/>
            <a:chExt cx="7906898" cy="4852583"/>
          </a:xfrm>
        </p:grpSpPr>
        <p:sp>
          <p:nvSpPr>
            <p:cNvPr id="109" name="Google Shape;109;p8"/>
            <p:cNvSpPr/>
            <p:nvPr/>
          </p:nvSpPr>
          <p:spPr>
            <a:xfrm>
              <a:off x="0" y="290950"/>
              <a:ext cx="7906898" cy="4408837"/>
            </a:xfrm>
            <a:custGeom>
              <a:avLst/>
              <a:gdLst/>
              <a:ahLst/>
              <a:cxnLst/>
              <a:rect l="l" t="t" r="r" b="b"/>
              <a:pathLst>
                <a:path w="145978" h="92540" extrusionOk="0">
                  <a:moveTo>
                    <a:pt x="62986" y="0"/>
                  </a:moveTo>
                  <a:cubicBezTo>
                    <a:pt x="39337" y="0"/>
                    <a:pt x="15865" y="9988"/>
                    <a:pt x="1" y="23326"/>
                  </a:cubicBezTo>
                  <a:lnTo>
                    <a:pt x="1" y="81787"/>
                  </a:lnTo>
                  <a:cubicBezTo>
                    <a:pt x="15865" y="89249"/>
                    <a:pt x="39337" y="92539"/>
                    <a:pt x="62986" y="92539"/>
                  </a:cubicBezTo>
                  <a:cubicBezTo>
                    <a:pt x="104790" y="92539"/>
                    <a:pt x="145978" y="81670"/>
                    <a:pt x="145978" y="56111"/>
                  </a:cubicBezTo>
                  <a:cubicBezTo>
                    <a:pt x="145978" y="30553"/>
                    <a:pt x="104790" y="0"/>
                    <a:pt x="629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698475" y="3704675"/>
              <a:ext cx="2070766" cy="1438858"/>
            </a:xfrm>
            <a:custGeom>
              <a:avLst/>
              <a:gdLst/>
              <a:ahLst/>
              <a:cxnLst/>
              <a:rect l="l" t="t" r="r" b="b"/>
              <a:pathLst>
                <a:path w="107993" h="83874" extrusionOk="0">
                  <a:moveTo>
                    <a:pt x="20917" y="1"/>
                  </a:moveTo>
                  <a:lnTo>
                    <a:pt x="21593" y="15688"/>
                  </a:lnTo>
                  <a:lnTo>
                    <a:pt x="4084" y="7022"/>
                  </a:lnTo>
                  <a:lnTo>
                    <a:pt x="5729" y="10195"/>
                  </a:lnTo>
                  <a:lnTo>
                    <a:pt x="18890" y="18538"/>
                  </a:lnTo>
                  <a:lnTo>
                    <a:pt x="1" y="25353"/>
                  </a:lnTo>
                  <a:lnTo>
                    <a:pt x="1" y="26910"/>
                  </a:lnTo>
                  <a:lnTo>
                    <a:pt x="21946" y="20653"/>
                  </a:lnTo>
                  <a:lnTo>
                    <a:pt x="49267" y="34754"/>
                  </a:lnTo>
                  <a:lnTo>
                    <a:pt x="49267" y="83873"/>
                  </a:lnTo>
                  <a:lnTo>
                    <a:pt x="59402" y="83873"/>
                  </a:lnTo>
                  <a:lnTo>
                    <a:pt x="55524" y="32140"/>
                  </a:lnTo>
                  <a:lnTo>
                    <a:pt x="76940" y="22474"/>
                  </a:lnTo>
                  <a:lnTo>
                    <a:pt x="107287" y="29878"/>
                  </a:lnTo>
                  <a:lnTo>
                    <a:pt x="107992" y="28996"/>
                  </a:lnTo>
                  <a:lnTo>
                    <a:pt x="80994" y="19860"/>
                  </a:lnTo>
                  <a:lnTo>
                    <a:pt x="104291" y="6787"/>
                  </a:lnTo>
                  <a:lnTo>
                    <a:pt x="100912" y="6787"/>
                  </a:lnTo>
                  <a:lnTo>
                    <a:pt x="77969" y="18538"/>
                  </a:lnTo>
                  <a:lnTo>
                    <a:pt x="75589" y="2615"/>
                  </a:lnTo>
                  <a:lnTo>
                    <a:pt x="73914" y="4701"/>
                  </a:lnTo>
                  <a:lnTo>
                    <a:pt x="74238" y="20124"/>
                  </a:lnTo>
                  <a:lnTo>
                    <a:pt x="55524" y="27439"/>
                  </a:lnTo>
                  <a:lnTo>
                    <a:pt x="53938" y="21182"/>
                  </a:lnTo>
                  <a:lnTo>
                    <a:pt x="62398" y="13779"/>
                  </a:lnTo>
                  <a:lnTo>
                    <a:pt x="62017" y="10371"/>
                  </a:lnTo>
                  <a:lnTo>
                    <a:pt x="52116" y="18920"/>
                  </a:lnTo>
                  <a:lnTo>
                    <a:pt x="42069" y="8961"/>
                  </a:lnTo>
                  <a:lnTo>
                    <a:pt x="41540" y="11282"/>
                  </a:lnTo>
                  <a:lnTo>
                    <a:pt x="49913" y="21182"/>
                  </a:lnTo>
                  <a:lnTo>
                    <a:pt x="49267" y="28232"/>
                  </a:lnTo>
                  <a:lnTo>
                    <a:pt x="24648" y="17774"/>
                  </a:lnTo>
                  <a:lnTo>
                    <a:pt x="2232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1" name="Google Shape;111;p8"/>
          <p:cNvSpPr txBox="1">
            <a:spLocks noGrp="1"/>
          </p:cNvSpPr>
          <p:nvPr>
            <p:ph type="title"/>
          </p:nvPr>
        </p:nvSpPr>
        <p:spPr>
          <a:xfrm>
            <a:off x="1045867" y="1483933"/>
            <a:ext cx="7662000" cy="291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2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4667"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4667"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4667"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4667"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4667"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4667"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4667"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500"/>
              <a:buFont typeface="Patrick Hand"/>
              <a:buNone/>
              <a:defRPr sz="4667"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112" name="Google Shape;112;p8"/>
          <p:cNvSpPr/>
          <p:nvPr/>
        </p:nvSpPr>
        <p:spPr>
          <a:xfrm>
            <a:off x="10462534" y="679299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" name="Google Shape;113;p8"/>
          <p:cNvSpPr txBox="1">
            <a:spLocks noGrp="1"/>
          </p:cNvSpPr>
          <p:nvPr>
            <p:ph type="title" idx="2"/>
          </p:nvPr>
        </p:nvSpPr>
        <p:spPr>
          <a:xfrm>
            <a:off x="1055767" y="4080933"/>
            <a:ext cx="7662000" cy="6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28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355729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1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9"/>
          <p:cNvGrpSpPr/>
          <p:nvPr/>
        </p:nvGrpSpPr>
        <p:grpSpPr>
          <a:xfrm>
            <a:off x="122117" y="4592996"/>
            <a:ext cx="5745556" cy="2225877"/>
            <a:chOff x="2189450" y="2220300"/>
            <a:chExt cx="3202175" cy="1240550"/>
          </a:xfrm>
        </p:grpSpPr>
        <p:sp>
          <p:nvSpPr>
            <p:cNvPr id="116" name="Google Shape;116;p9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9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8" name="Google Shape;118;p9"/>
          <p:cNvGrpSpPr/>
          <p:nvPr/>
        </p:nvGrpSpPr>
        <p:grpSpPr>
          <a:xfrm>
            <a:off x="3540589" y="5070631"/>
            <a:ext cx="4521471" cy="1751656"/>
            <a:chOff x="2189450" y="2220300"/>
            <a:chExt cx="3202175" cy="1240550"/>
          </a:xfrm>
        </p:grpSpPr>
        <p:sp>
          <p:nvSpPr>
            <p:cNvPr id="119" name="Google Shape;119;p9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9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1" name="Google Shape;121;p9"/>
          <p:cNvSpPr/>
          <p:nvPr/>
        </p:nvSpPr>
        <p:spPr>
          <a:xfrm>
            <a:off x="771100" y="1127498"/>
            <a:ext cx="2481267" cy="156744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9"/>
          <p:cNvSpPr/>
          <p:nvPr/>
        </p:nvSpPr>
        <p:spPr>
          <a:xfrm>
            <a:off x="337739" y="541756"/>
            <a:ext cx="785773" cy="496443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9"/>
          <p:cNvSpPr/>
          <p:nvPr/>
        </p:nvSpPr>
        <p:spPr>
          <a:xfrm>
            <a:off x="1431068" y="302770"/>
            <a:ext cx="672581" cy="42489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" name="Google Shape;124;p9"/>
          <p:cNvSpPr txBox="1">
            <a:spLocks noGrp="1"/>
          </p:cNvSpPr>
          <p:nvPr>
            <p:ph type="title"/>
          </p:nvPr>
        </p:nvSpPr>
        <p:spPr>
          <a:xfrm>
            <a:off x="1118467" y="1852900"/>
            <a:ext cx="4364400" cy="1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5" name="Google Shape;125;p9"/>
          <p:cNvSpPr/>
          <p:nvPr/>
        </p:nvSpPr>
        <p:spPr>
          <a:xfrm flipH="1">
            <a:off x="5107602" y="6484371"/>
            <a:ext cx="7084399" cy="373640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" name="Google Shape;126;p9"/>
          <p:cNvSpPr/>
          <p:nvPr/>
        </p:nvSpPr>
        <p:spPr>
          <a:xfrm>
            <a:off x="10985037" y="6369869"/>
            <a:ext cx="408484" cy="206776"/>
          </a:xfrm>
          <a:custGeom>
            <a:avLst/>
            <a:gdLst/>
            <a:ahLst/>
            <a:cxnLst/>
            <a:rect l="l" t="t" r="r" b="b"/>
            <a:pathLst>
              <a:path w="21469" h="15141" extrusionOk="0">
                <a:moveTo>
                  <a:pt x="14579" y="1"/>
                </a:moveTo>
                <a:cubicBezTo>
                  <a:pt x="14135" y="1"/>
                  <a:pt x="13692" y="13"/>
                  <a:pt x="13255" y="18"/>
                </a:cubicBezTo>
                <a:lnTo>
                  <a:pt x="12900" y="18"/>
                </a:lnTo>
                <a:cubicBezTo>
                  <a:pt x="12736" y="16"/>
                  <a:pt x="12573" y="15"/>
                  <a:pt x="12409" y="15"/>
                </a:cubicBezTo>
                <a:cubicBezTo>
                  <a:pt x="11285" y="15"/>
                  <a:pt x="10160" y="70"/>
                  <a:pt x="9036" y="168"/>
                </a:cubicBezTo>
                <a:cubicBezTo>
                  <a:pt x="8868" y="186"/>
                  <a:pt x="8681" y="186"/>
                  <a:pt x="8494" y="205"/>
                </a:cubicBezTo>
                <a:cubicBezTo>
                  <a:pt x="7934" y="242"/>
                  <a:pt x="7318" y="298"/>
                  <a:pt x="6833" y="541"/>
                </a:cubicBezTo>
                <a:cubicBezTo>
                  <a:pt x="6310" y="784"/>
                  <a:pt x="5862" y="877"/>
                  <a:pt x="5265" y="1138"/>
                </a:cubicBezTo>
                <a:cubicBezTo>
                  <a:pt x="5227" y="1157"/>
                  <a:pt x="5190" y="1176"/>
                  <a:pt x="5134" y="1194"/>
                </a:cubicBezTo>
                <a:cubicBezTo>
                  <a:pt x="4966" y="1269"/>
                  <a:pt x="4798" y="1362"/>
                  <a:pt x="4611" y="1474"/>
                </a:cubicBezTo>
                <a:cubicBezTo>
                  <a:pt x="4555" y="1512"/>
                  <a:pt x="4518" y="1530"/>
                  <a:pt x="4462" y="1568"/>
                </a:cubicBezTo>
                <a:cubicBezTo>
                  <a:pt x="4369" y="1642"/>
                  <a:pt x="4257" y="1698"/>
                  <a:pt x="4163" y="1773"/>
                </a:cubicBezTo>
                <a:cubicBezTo>
                  <a:pt x="3678" y="2128"/>
                  <a:pt x="3099" y="2613"/>
                  <a:pt x="2409" y="3304"/>
                </a:cubicBezTo>
                <a:cubicBezTo>
                  <a:pt x="2017" y="3696"/>
                  <a:pt x="1681" y="4107"/>
                  <a:pt x="1401" y="4517"/>
                </a:cubicBezTo>
                <a:cubicBezTo>
                  <a:pt x="1027" y="5077"/>
                  <a:pt x="747" y="5675"/>
                  <a:pt x="542" y="6253"/>
                </a:cubicBezTo>
                <a:cubicBezTo>
                  <a:pt x="523" y="6328"/>
                  <a:pt x="486" y="6421"/>
                  <a:pt x="467" y="6496"/>
                </a:cubicBezTo>
                <a:cubicBezTo>
                  <a:pt x="0" y="8064"/>
                  <a:pt x="131" y="9539"/>
                  <a:pt x="467" y="10528"/>
                </a:cubicBezTo>
                <a:cubicBezTo>
                  <a:pt x="1008" y="12190"/>
                  <a:pt x="1289" y="14131"/>
                  <a:pt x="8793" y="14971"/>
                </a:cubicBezTo>
                <a:cubicBezTo>
                  <a:pt x="8980" y="14990"/>
                  <a:pt x="9166" y="15009"/>
                  <a:pt x="9353" y="15027"/>
                </a:cubicBezTo>
                <a:cubicBezTo>
                  <a:pt x="9428" y="15027"/>
                  <a:pt x="9521" y="15046"/>
                  <a:pt x="9596" y="15046"/>
                </a:cubicBezTo>
                <a:cubicBezTo>
                  <a:pt x="9670" y="15046"/>
                  <a:pt x="9745" y="15065"/>
                  <a:pt x="9801" y="15065"/>
                </a:cubicBezTo>
                <a:cubicBezTo>
                  <a:pt x="10455" y="15116"/>
                  <a:pt x="11068" y="15141"/>
                  <a:pt x="11642" y="15141"/>
                </a:cubicBezTo>
                <a:cubicBezTo>
                  <a:pt x="16955" y="15141"/>
                  <a:pt x="19010" y="12998"/>
                  <a:pt x="20442" y="9427"/>
                </a:cubicBezTo>
                <a:cubicBezTo>
                  <a:pt x="21469" y="6851"/>
                  <a:pt x="21133" y="3323"/>
                  <a:pt x="19079" y="1344"/>
                </a:cubicBezTo>
                <a:cubicBezTo>
                  <a:pt x="18687" y="970"/>
                  <a:pt x="18239" y="672"/>
                  <a:pt x="17716" y="466"/>
                </a:cubicBezTo>
                <a:cubicBezTo>
                  <a:pt x="16726" y="70"/>
                  <a:pt x="15652" y="1"/>
                  <a:pt x="145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9"/>
          <p:cNvSpPr/>
          <p:nvPr/>
        </p:nvSpPr>
        <p:spPr>
          <a:xfrm flipH="1">
            <a:off x="-133" y="6433100"/>
            <a:ext cx="6948100" cy="424880"/>
          </a:xfrm>
          <a:custGeom>
            <a:avLst/>
            <a:gdLst/>
            <a:ahLst/>
            <a:cxnLst/>
            <a:rect l="l" t="t" r="r" b="b"/>
            <a:pathLst>
              <a:path w="157756" h="11284" extrusionOk="0">
                <a:moveTo>
                  <a:pt x="47603" y="1"/>
                </a:moveTo>
                <a:cubicBezTo>
                  <a:pt x="46122" y="1"/>
                  <a:pt x="44638" y="67"/>
                  <a:pt x="43149" y="207"/>
                </a:cubicBezTo>
                <a:cubicBezTo>
                  <a:pt x="33014" y="1175"/>
                  <a:pt x="23416" y="4616"/>
                  <a:pt x="13362" y="6041"/>
                </a:cubicBezTo>
                <a:cubicBezTo>
                  <a:pt x="2984" y="7520"/>
                  <a:pt x="0" y="11284"/>
                  <a:pt x="0" y="11284"/>
                </a:cubicBezTo>
                <a:lnTo>
                  <a:pt x="157756" y="11284"/>
                </a:lnTo>
                <a:lnTo>
                  <a:pt x="157756" y="2950"/>
                </a:lnTo>
                <a:cubicBezTo>
                  <a:pt x="157191" y="3111"/>
                  <a:pt x="156626" y="3299"/>
                  <a:pt x="156089" y="3487"/>
                </a:cubicBezTo>
                <a:cubicBezTo>
                  <a:pt x="152002" y="4885"/>
                  <a:pt x="147782" y="6418"/>
                  <a:pt x="143453" y="7036"/>
                </a:cubicBezTo>
                <a:cubicBezTo>
                  <a:pt x="141678" y="7283"/>
                  <a:pt x="139914" y="7385"/>
                  <a:pt x="138154" y="7385"/>
                </a:cubicBezTo>
                <a:cubicBezTo>
                  <a:pt x="134930" y="7385"/>
                  <a:pt x="131723" y="7041"/>
                  <a:pt x="128506" y="6606"/>
                </a:cubicBezTo>
                <a:cubicBezTo>
                  <a:pt x="124682" y="6079"/>
                  <a:pt x="120929" y="5595"/>
                  <a:pt x="117123" y="5595"/>
                </a:cubicBezTo>
                <a:cubicBezTo>
                  <a:pt x="115685" y="5595"/>
                  <a:pt x="114239" y="5664"/>
                  <a:pt x="112779" y="5826"/>
                </a:cubicBezTo>
                <a:cubicBezTo>
                  <a:pt x="107940" y="6391"/>
                  <a:pt x="103208" y="7493"/>
                  <a:pt x="98369" y="8031"/>
                </a:cubicBezTo>
                <a:cubicBezTo>
                  <a:pt x="95627" y="8321"/>
                  <a:pt x="92836" y="8379"/>
                  <a:pt x="90049" y="8379"/>
                </a:cubicBezTo>
                <a:cubicBezTo>
                  <a:pt x="88192" y="8379"/>
                  <a:pt x="86336" y="8353"/>
                  <a:pt x="84497" y="8353"/>
                </a:cubicBezTo>
                <a:cubicBezTo>
                  <a:pt x="80142" y="8353"/>
                  <a:pt x="64925" y="3353"/>
                  <a:pt x="62156" y="2493"/>
                </a:cubicBezTo>
                <a:cubicBezTo>
                  <a:pt x="59575" y="1713"/>
                  <a:pt x="56941" y="772"/>
                  <a:pt x="54198" y="422"/>
                </a:cubicBezTo>
                <a:cubicBezTo>
                  <a:pt x="52009" y="149"/>
                  <a:pt x="49811" y="1"/>
                  <a:pt x="47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9"/>
          <p:cNvSpPr txBox="1">
            <a:spLocks noGrp="1"/>
          </p:cNvSpPr>
          <p:nvPr>
            <p:ph type="subTitle" idx="1"/>
          </p:nvPr>
        </p:nvSpPr>
        <p:spPr>
          <a:xfrm>
            <a:off x="1138200" y="3908281"/>
            <a:ext cx="4308400" cy="10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401719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dk1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0"/>
          <p:cNvSpPr txBox="1">
            <a:spLocks noGrp="1"/>
          </p:cNvSpPr>
          <p:nvPr>
            <p:ph type="title"/>
          </p:nvPr>
        </p:nvSpPr>
        <p:spPr>
          <a:xfrm>
            <a:off x="4903200" y="852733"/>
            <a:ext cx="6344800" cy="12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100"/>
              <a:buNone/>
              <a:defRPr sz="4133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endParaRPr/>
          </a:p>
        </p:txBody>
      </p:sp>
      <p:sp>
        <p:nvSpPr>
          <p:cNvPr id="131" name="Google Shape;131;p10"/>
          <p:cNvSpPr/>
          <p:nvPr/>
        </p:nvSpPr>
        <p:spPr>
          <a:xfrm>
            <a:off x="6235001" y="6428805"/>
            <a:ext cx="5956929" cy="41771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10"/>
          <p:cNvSpPr/>
          <p:nvPr/>
        </p:nvSpPr>
        <p:spPr>
          <a:xfrm flipH="1">
            <a:off x="-3167" y="6071634"/>
            <a:ext cx="12191995" cy="78635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605074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dk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11"/>
          <p:cNvGrpSpPr/>
          <p:nvPr/>
        </p:nvGrpSpPr>
        <p:grpSpPr>
          <a:xfrm flipH="1">
            <a:off x="4083583" y="5106331"/>
            <a:ext cx="4521471" cy="1751656"/>
            <a:chOff x="2189450" y="2220300"/>
            <a:chExt cx="3202175" cy="1240550"/>
          </a:xfrm>
        </p:grpSpPr>
        <p:sp>
          <p:nvSpPr>
            <p:cNvPr id="135" name="Google Shape;135;p1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1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" name="Google Shape;137;p11"/>
          <p:cNvGrpSpPr/>
          <p:nvPr/>
        </p:nvGrpSpPr>
        <p:grpSpPr>
          <a:xfrm flipH="1">
            <a:off x="6277971" y="4628696"/>
            <a:ext cx="5745556" cy="2225877"/>
            <a:chOff x="2189450" y="2220300"/>
            <a:chExt cx="3202175" cy="1240550"/>
          </a:xfrm>
        </p:grpSpPr>
        <p:sp>
          <p:nvSpPr>
            <p:cNvPr id="138" name="Google Shape;138;p11"/>
            <p:cNvSpPr/>
            <p:nvPr/>
          </p:nvSpPr>
          <p:spPr>
            <a:xfrm>
              <a:off x="2189450" y="2220300"/>
              <a:ext cx="3202175" cy="1240550"/>
            </a:xfrm>
            <a:custGeom>
              <a:avLst/>
              <a:gdLst/>
              <a:ahLst/>
              <a:cxnLst/>
              <a:rect l="l" t="t" r="r" b="b"/>
              <a:pathLst>
                <a:path w="128087" h="49622" extrusionOk="0">
                  <a:moveTo>
                    <a:pt x="63421" y="0"/>
                  </a:moveTo>
                  <a:cubicBezTo>
                    <a:pt x="63373" y="0"/>
                    <a:pt x="63326" y="1"/>
                    <a:pt x="63280" y="3"/>
                  </a:cubicBezTo>
                  <a:cubicBezTo>
                    <a:pt x="51881" y="414"/>
                    <a:pt x="0" y="49622"/>
                    <a:pt x="0" y="49622"/>
                  </a:cubicBezTo>
                  <a:lnTo>
                    <a:pt x="128087" y="49622"/>
                  </a:lnTo>
                  <a:cubicBezTo>
                    <a:pt x="128087" y="49622"/>
                    <a:pt x="75085" y="0"/>
                    <a:pt x="63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11"/>
            <p:cNvSpPr/>
            <p:nvPr/>
          </p:nvSpPr>
          <p:spPr>
            <a:xfrm>
              <a:off x="2189450" y="2220350"/>
              <a:ext cx="3202175" cy="1240500"/>
            </a:xfrm>
            <a:custGeom>
              <a:avLst/>
              <a:gdLst/>
              <a:ahLst/>
              <a:cxnLst/>
              <a:rect l="l" t="t" r="r" b="b"/>
              <a:pathLst>
                <a:path w="128087" h="49620" extrusionOk="0">
                  <a:moveTo>
                    <a:pt x="63291" y="1"/>
                  </a:moveTo>
                  <a:cubicBezTo>
                    <a:pt x="63287" y="1"/>
                    <a:pt x="63284" y="1"/>
                    <a:pt x="63280" y="1"/>
                  </a:cubicBezTo>
                  <a:cubicBezTo>
                    <a:pt x="51881" y="1"/>
                    <a:pt x="0" y="49620"/>
                    <a:pt x="0" y="49620"/>
                  </a:cubicBezTo>
                  <a:lnTo>
                    <a:pt x="128087" y="49620"/>
                  </a:lnTo>
                  <a:cubicBezTo>
                    <a:pt x="128087" y="49620"/>
                    <a:pt x="76354" y="1"/>
                    <a:pt x="632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0" name="Google Shape;140;p11"/>
          <p:cNvSpPr/>
          <p:nvPr/>
        </p:nvSpPr>
        <p:spPr>
          <a:xfrm flipH="1">
            <a:off x="62" y="6468085"/>
            <a:ext cx="5956929" cy="383744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11"/>
          <p:cNvSpPr/>
          <p:nvPr/>
        </p:nvSpPr>
        <p:spPr>
          <a:xfrm flipH="1">
            <a:off x="0" y="6063533"/>
            <a:ext cx="12191995" cy="794393"/>
          </a:xfrm>
          <a:custGeom>
            <a:avLst/>
            <a:gdLst/>
            <a:ahLst/>
            <a:cxnLst/>
            <a:rect l="l" t="t" r="r" b="b"/>
            <a:pathLst>
              <a:path w="229590" h="28713" extrusionOk="0">
                <a:moveTo>
                  <a:pt x="0" y="0"/>
                </a:moveTo>
                <a:lnTo>
                  <a:pt x="0" y="28712"/>
                </a:lnTo>
                <a:lnTo>
                  <a:pt x="229589" y="28712"/>
                </a:lnTo>
                <a:lnTo>
                  <a:pt x="229589" y="20351"/>
                </a:lnTo>
                <a:cubicBezTo>
                  <a:pt x="229025" y="20540"/>
                  <a:pt x="228487" y="20728"/>
                  <a:pt x="227923" y="20916"/>
                </a:cubicBezTo>
                <a:cubicBezTo>
                  <a:pt x="223836" y="22287"/>
                  <a:pt x="219642" y="23846"/>
                  <a:pt x="215287" y="24438"/>
                </a:cubicBezTo>
                <a:cubicBezTo>
                  <a:pt x="213512" y="24685"/>
                  <a:pt x="211747" y="24787"/>
                  <a:pt x="209988" y="24787"/>
                </a:cubicBezTo>
                <a:cubicBezTo>
                  <a:pt x="206764" y="24787"/>
                  <a:pt x="203557" y="24443"/>
                  <a:pt x="200340" y="24008"/>
                </a:cubicBezTo>
                <a:cubicBezTo>
                  <a:pt x="196556" y="23486"/>
                  <a:pt x="192841" y="23007"/>
                  <a:pt x="189076" y="23007"/>
                </a:cubicBezTo>
                <a:cubicBezTo>
                  <a:pt x="187598" y="23007"/>
                  <a:pt x="186113" y="23081"/>
                  <a:pt x="184613" y="23255"/>
                </a:cubicBezTo>
                <a:cubicBezTo>
                  <a:pt x="179773" y="23793"/>
                  <a:pt x="175042" y="24922"/>
                  <a:pt x="170203" y="25433"/>
                </a:cubicBezTo>
                <a:cubicBezTo>
                  <a:pt x="167571" y="25727"/>
                  <a:pt x="164904" y="25789"/>
                  <a:pt x="162238" y="25789"/>
                </a:cubicBezTo>
                <a:cubicBezTo>
                  <a:pt x="160273" y="25789"/>
                  <a:pt x="158308" y="25755"/>
                  <a:pt x="156357" y="25755"/>
                </a:cubicBezTo>
                <a:cubicBezTo>
                  <a:pt x="151975" y="25755"/>
                  <a:pt x="136759" y="20755"/>
                  <a:pt x="134017" y="19894"/>
                </a:cubicBezTo>
                <a:cubicBezTo>
                  <a:pt x="131409" y="19115"/>
                  <a:pt x="128774" y="18174"/>
                  <a:pt x="126059" y="17824"/>
                </a:cubicBezTo>
                <a:cubicBezTo>
                  <a:pt x="123854" y="17551"/>
                  <a:pt x="121649" y="17402"/>
                  <a:pt x="119444" y="17402"/>
                </a:cubicBezTo>
                <a:cubicBezTo>
                  <a:pt x="117966" y="17402"/>
                  <a:pt x="116488" y="17469"/>
                  <a:pt x="115010" y="17609"/>
                </a:cubicBezTo>
                <a:cubicBezTo>
                  <a:pt x="104848" y="18577"/>
                  <a:pt x="95250" y="22045"/>
                  <a:pt x="85196" y="23470"/>
                </a:cubicBezTo>
                <a:cubicBezTo>
                  <a:pt x="81334" y="24010"/>
                  <a:pt x="77458" y="24253"/>
                  <a:pt x="73581" y="24253"/>
                </a:cubicBezTo>
                <a:cubicBezTo>
                  <a:pt x="67041" y="24253"/>
                  <a:pt x="60502" y="23563"/>
                  <a:pt x="54037" y="22448"/>
                </a:cubicBezTo>
                <a:cubicBezTo>
                  <a:pt x="48821" y="21561"/>
                  <a:pt x="43660" y="20432"/>
                  <a:pt x="38525" y="19249"/>
                </a:cubicBezTo>
                <a:cubicBezTo>
                  <a:pt x="33740" y="18147"/>
                  <a:pt x="28874" y="17287"/>
                  <a:pt x="24196" y="15862"/>
                </a:cubicBezTo>
                <a:cubicBezTo>
                  <a:pt x="19652" y="14491"/>
                  <a:pt x="15324" y="12690"/>
                  <a:pt x="11533" y="10028"/>
                </a:cubicBezTo>
                <a:cubicBezTo>
                  <a:pt x="7716" y="7393"/>
                  <a:pt x="4678" y="3979"/>
                  <a:pt x="1317" y="914"/>
                </a:cubicBezTo>
                <a:cubicBezTo>
                  <a:pt x="995" y="619"/>
                  <a:pt x="834" y="296"/>
                  <a:pt x="8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11"/>
          <p:cNvSpPr txBox="1">
            <a:spLocks noGrp="1"/>
          </p:cNvSpPr>
          <p:nvPr>
            <p:ph type="title" hasCustomPrompt="1"/>
          </p:nvPr>
        </p:nvSpPr>
        <p:spPr>
          <a:xfrm>
            <a:off x="715867" y="2010833"/>
            <a:ext cx="10760400" cy="19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666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3" name="Google Shape;143;p11"/>
          <p:cNvSpPr txBox="1">
            <a:spLocks noGrp="1"/>
          </p:cNvSpPr>
          <p:nvPr>
            <p:ph type="body" idx="1"/>
          </p:nvPr>
        </p:nvSpPr>
        <p:spPr>
          <a:xfrm>
            <a:off x="715867" y="4070300"/>
            <a:ext cx="10760400" cy="5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4" name="Google Shape;144;p11"/>
          <p:cNvSpPr/>
          <p:nvPr/>
        </p:nvSpPr>
        <p:spPr>
          <a:xfrm>
            <a:off x="1642800" y="958397"/>
            <a:ext cx="2375768" cy="1500788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11"/>
          <p:cNvSpPr/>
          <p:nvPr/>
        </p:nvSpPr>
        <p:spPr>
          <a:xfrm>
            <a:off x="466780" y="531082"/>
            <a:ext cx="1380809" cy="872381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11"/>
          <p:cNvSpPr/>
          <p:nvPr/>
        </p:nvSpPr>
        <p:spPr>
          <a:xfrm>
            <a:off x="9131245" y="454000"/>
            <a:ext cx="1990980" cy="1257880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11"/>
          <p:cNvSpPr/>
          <p:nvPr/>
        </p:nvSpPr>
        <p:spPr>
          <a:xfrm>
            <a:off x="10887186" y="1876570"/>
            <a:ext cx="845559" cy="534215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" name="Google Shape;148;p11"/>
          <p:cNvSpPr/>
          <p:nvPr/>
        </p:nvSpPr>
        <p:spPr>
          <a:xfrm>
            <a:off x="8480233" y="1711876"/>
            <a:ext cx="584968" cy="369576"/>
          </a:xfrm>
          <a:custGeom>
            <a:avLst/>
            <a:gdLst/>
            <a:ahLst/>
            <a:cxnLst/>
            <a:rect l="l" t="t" r="r" b="b"/>
            <a:pathLst>
              <a:path w="18761" h="11853" extrusionOk="0">
                <a:moveTo>
                  <a:pt x="8803" y="0"/>
                </a:moveTo>
                <a:cubicBezTo>
                  <a:pt x="5892" y="0"/>
                  <a:pt x="3559" y="2334"/>
                  <a:pt x="3559" y="5245"/>
                </a:cubicBezTo>
                <a:lnTo>
                  <a:pt x="3559" y="5337"/>
                </a:lnTo>
                <a:lnTo>
                  <a:pt x="3489" y="5337"/>
                </a:lnTo>
                <a:cubicBezTo>
                  <a:pt x="1595" y="5337"/>
                  <a:pt x="1" y="6816"/>
                  <a:pt x="1" y="8595"/>
                </a:cubicBezTo>
                <a:cubicBezTo>
                  <a:pt x="1" y="10397"/>
                  <a:pt x="1572" y="11853"/>
                  <a:pt x="3489" y="11853"/>
                </a:cubicBezTo>
                <a:lnTo>
                  <a:pt x="15249" y="11853"/>
                </a:lnTo>
                <a:cubicBezTo>
                  <a:pt x="17167" y="11853"/>
                  <a:pt x="18738" y="10397"/>
                  <a:pt x="18738" y="8595"/>
                </a:cubicBezTo>
                <a:cubicBezTo>
                  <a:pt x="18761" y="6816"/>
                  <a:pt x="17190" y="5337"/>
                  <a:pt x="15295" y="5337"/>
                </a:cubicBezTo>
                <a:lnTo>
                  <a:pt x="14071" y="5337"/>
                </a:lnTo>
                <a:lnTo>
                  <a:pt x="14071" y="5245"/>
                </a:lnTo>
                <a:cubicBezTo>
                  <a:pt x="14071" y="2357"/>
                  <a:pt x="11737" y="0"/>
                  <a:pt x="88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9" name="Google Shape;149;p11"/>
          <p:cNvGrpSpPr/>
          <p:nvPr/>
        </p:nvGrpSpPr>
        <p:grpSpPr>
          <a:xfrm>
            <a:off x="1190758" y="5210441"/>
            <a:ext cx="1582404" cy="1352016"/>
            <a:chOff x="6771225" y="2829938"/>
            <a:chExt cx="1528400" cy="1305875"/>
          </a:xfrm>
        </p:grpSpPr>
        <p:sp>
          <p:nvSpPr>
            <p:cNvPr id="150" name="Google Shape;150;p11"/>
            <p:cNvSpPr/>
            <p:nvPr/>
          </p:nvSpPr>
          <p:spPr>
            <a:xfrm>
              <a:off x="6771225" y="3808963"/>
              <a:ext cx="202000" cy="262950"/>
            </a:xfrm>
            <a:custGeom>
              <a:avLst/>
              <a:gdLst/>
              <a:ahLst/>
              <a:cxnLst/>
              <a:rect l="l" t="t" r="r" b="b"/>
              <a:pathLst>
                <a:path w="8080" h="10518" extrusionOk="0">
                  <a:moveTo>
                    <a:pt x="4055" y="0"/>
                  </a:moveTo>
                  <a:cubicBezTo>
                    <a:pt x="2028" y="0"/>
                    <a:pt x="1" y="2850"/>
                    <a:pt x="1" y="5141"/>
                  </a:cubicBezTo>
                  <a:cubicBezTo>
                    <a:pt x="1" y="7345"/>
                    <a:pt x="1793" y="8285"/>
                    <a:pt x="3673" y="8373"/>
                  </a:cubicBezTo>
                  <a:lnTo>
                    <a:pt x="3673" y="10517"/>
                  </a:lnTo>
                  <a:lnTo>
                    <a:pt x="4231" y="10517"/>
                  </a:lnTo>
                  <a:lnTo>
                    <a:pt x="4114" y="8402"/>
                  </a:lnTo>
                  <a:cubicBezTo>
                    <a:pt x="6141" y="8373"/>
                    <a:pt x="8080" y="7374"/>
                    <a:pt x="8080" y="5083"/>
                  </a:cubicBezTo>
                  <a:cubicBezTo>
                    <a:pt x="8080" y="2791"/>
                    <a:pt x="6082" y="0"/>
                    <a:pt x="40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11"/>
            <p:cNvSpPr/>
            <p:nvPr/>
          </p:nvSpPr>
          <p:spPr>
            <a:xfrm>
              <a:off x="7897875" y="3619463"/>
              <a:ext cx="328300" cy="504600"/>
            </a:xfrm>
            <a:custGeom>
              <a:avLst/>
              <a:gdLst/>
              <a:ahLst/>
              <a:cxnLst/>
              <a:rect l="l" t="t" r="r" b="b"/>
              <a:pathLst>
                <a:path w="13132" h="20184" extrusionOk="0">
                  <a:moveTo>
                    <a:pt x="6551" y="1"/>
                  </a:moveTo>
                  <a:cubicBezTo>
                    <a:pt x="3261" y="1"/>
                    <a:pt x="0" y="4642"/>
                    <a:pt x="0" y="8403"/>
                  </a:cubicBezTo>
                  <a:cubicBezTo>
                    <a:pt x="0" y="11928"/>
                    <a:pt x="2850" y="13485"/>
                    <a:pt x="5934" y="13661"/>
                  </a:cubicBezTo>
                  <a:lnTo>
                    <a:pt x="5729" y="20183"/>
                  </a:lnTo>
                  <a:lnTo>
                    <a:pt x="7227" y="18891"/>
                  </a:lnTo>
                  <a:lnTo>
                    <a:pt x="6757" y="13661"/>
                  </a:lnTo>
                  <a:cubicBezTo>
                    <a:pt x="9988" y="13603"/>
                    <a:pt x="13132" y="11987"/>
                    <a:pt x="13132" y="8315"/>
                  </a:cubicBezTo>
                  <a:cubicBezTo>
                    <a:pt x="13132" y="4525"/>
                    <a:pt x="9871" y="1"/>
                    <a:pt x="65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11"/>
            <p:cNvSpPr/>
            <p:nvPr/>
          </p:nvSpPr>
          <p:spPr>
            <a:xfrm>
              <a:off x="7318400" y="2829938"/>
              <a:ext cx="981225" cy="1021650"/>
            </a:xfrm>
            <a:custGeom>
              <a:avLst/>
              <a:gdLst/>
              <a:ahLst/>
              <a:cxnLst/>
              <a:rect l="l" t="t" r="r" b="b"/>
              <a:pathLst>
                <a:path w="39249" h="40866" extrusionOk="0">
                  <a:moveTo>
                    <a:pt x="19624" y="1"/>
                  </a:moveTo>
                  <a:cubicBezTo>
                    <a:pt x="9724" y="1"/>
                    <a:pt x="0" y="13779"/>
                    <a:pt x="0" y="25089"/>
                  </a:cubicBezTo>
                  <a:cubicBezTo>
                    <a:pt x="0" y="36370"/>
                    <a:pt x="9724" y="40865"/>
                    <a:pt x="19624" y="40865"/>
                  </a:cubicBezTo>
                  <a:cubicBezTo>
                    <a:pt x="29525" y="40865"/>
                    <a:pt x="39249" y="36077"/>
                    <a:pt x="39249" y="24796"/>
                  </a:cubicBezTo>
                  <a:cubicBezTo>
                    <a:pt x="39249" y="13485"/>
                    <a:pt x="29495" y="1"/>
                    <a:pt x="196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1"/>
            <p:cNvSpPr/>
            <p:nvPr/>
          </p:nvSpPr>
          <p:spPr>
            <a:xfrm>
              <a:off x="7318400" y="3055413"/>
              <a:ext cx="907775" cy="795425"/>
            </a:xfrm>
            <a:custGeom>
              <a:avLst/>
              <a:gdLst/>
              <a:ahLst/>
              <a:cxnLst/>
              <a:rect l="l" t="t" r="r" b="b"/>
              <a:pathLst>
                <a:path w="36311" h="31817" extrusionOk="0">
                  <a:moveTo>
                    <a:pt x="5582" y="1"/>
                  </a:moveTo>
                  <a:cubicBezTo>
                    <a:pt x="2204" y="4731"/>
                    <a:pt x="0" y="10665"/>
                    <a:pt x="0" y="16041"/>
                  </a:cubicBezTo>
                  <a:cubicBezTo>
                    <a:pt x="0" y="27322"/>
                    <a:pt x="9724" y="31817"/>
                    <a:pt x="19624" y="31817"/>
                  </a:cubicBezTo>
                  <a:cubicBezTo>
                    <a:pt x="26176" y="31817"/>
                    <a:pt x="32668" y="29731"/>
                    <a:pt x="36311" y="25001"/>
                  </a:cubicBezTo>
                  <a:lnTo>
                    <a:pt x="36311" y="25001"/>
                  </a:lnTo>
                  <a:cubicBezTo>
                    <a:pt x="35800" y="25025"/>
                    <a:pt x="35288" y="25036"/>
                    <a:pt x="34778" y="25036"/>
                  </a:cubicBezTo>
                  <a:cubicBezTo>
                    <a:pt x="32735" y="25036"/>
                    <a:pt x="30700" y="24848"/>
                    <a:pt x="28702" y="24472"/>
                  </a:cubicBezTo>
                  <a:cubicBezTo>
                    <a:pt x="24354" y="23591"/>
                    <a:pt x="20506" y="21535"/>
                    <a:pt x="16980" y="18861"/>
                  </a:cubicBezTo>
                  <a:cubicBezTo>
                    <a:pt x="13631" y="16364"/>
                    <a:pt x="9754" y="13632"/>
                    <a:pt x="7580" y="9930"/>
                  </a:cubicBezTo>
                  <a:cubicBezTo>
                    <a:pt x="5729" y="6787"/>
                    <a:pt x="5611" y="3438"/>
                    <a:pt x="55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11"/>
            <p:cNvSpPr/>
            <p:nvPr/>
          </p:nvSpPr>
          <p:spPr>
            <a:xfrm>
              <a:off x="7438850" y="2901188"/>
              <a:ext cx="740325" cy="1211125"/>
            </a:xfrm>
            <a:custGeom>
              <a:avLst/>
              <a:gdLst/>
              <a:ahLst/>
              <a:cxnLst/>
              <a:rect l="l" t="t" r="r" b="b"/>
              <a:pathLst>
                <a:path w="29613" h="48445" extrusionOk="0">
                  <a:moveTo>
                    <a:pt x="14748" y="1"/>
                  </a:moveTo>
                  <a:lnTo>
                    <a:pt x="13954" y="882"/>
                  </a:lnTo>
                  <a:lnTo>
                    <a:pt x="13367" y="16305"/>
                  </a:lnTo>
                  <a:lnTo>
                    <a:pt x="9078" y="12515"/>
                  </a:lnTo>
                  <a:lnTo>
                    <a:pt x="8813" y="5024"/>
                  </a:lnTo>
                  <a:lnTo>
                    <a:pt x="8520" y="5024"/>
                  </a:lnTo>
                  <a:lnTo>
                    <a:pt x="8167" y="11663"/>
                  </a:lnTo>
                  <a:lnTo>
                    <a:pt x="1616" y="7786"/>
                  </a:lnTo>
                  <a:lnTo>
                    <a:pt x="1616" y="8285"/>
                  </a:lnTo>
                  <a:lnTo>
                    <a:pt x="7462" y="12750"/>
                  </a:lnTo>
                  <a:lnTo>
                    <a:pt x="1293" y="13984"/>
                  </a:lnTo>
                  <a:lnTo>
                    <a:pt x="1263" y="14572"/>
                  </a:lnTo>
                  <a:lnTo>
                    <a:pt x="8549" y="13426"/>
                  </a:lnTo>
                  <a:lnTo>
                    <a:pt x="13367" y="17745"/>
                  </a:lnTo>
                  <a:lnTo>
                    <a:pt x="13132" y="30348"/>
                  </a:lnTo>
                  <a:lnTo>
                    <a:pt x="6581" y="26734"/>
                  </a:lnTo>
                  <a:lnTo>
                    <a:pt x="5934" y="20624"/>
                  </a:lnTo>
                  <a:lnTo>
                    <a:pt x="5582" y="20624"/>
                  </a:lnTo>
                  <a:lnTo>
                    <a:pt x="5758" y="26029"/>
                  </a:lnTo>
                  <a:lnTo>
                    <a:pt x="1087" y="23033"/>
                  </a:lnTo>
                  <a:lnTo>
                    <a:pt x="1528" y="24120"/>
                  </a:lnTo>
                  <a:lnTo>
                    <a:pt x="5024" y="26999"/>
                  </a:lnTo>
                  <a:lnTo>
                    <a:pt x="0" y="29349"/>
                  </a:lnTo>
                  <a:lnTo>
                    <a:pt x="0" y="29878"/>
                  </a:lnTo>
                  <a:lnTo>
                    <a:pt x="5846" y="27733"/>
                  </a:lnTo>
                  <a:lnTo>
                    <a:pt x="13132" y="32580"/>
                  </a:lnTo>
                  <a:lnTo>
                    <a:pt x="13132" y="48444"/>
                  </a:lnTo>
                  <a:lnTo>
                    <a:pt x="15835" y="48444"/>
                  </a:lnTo>
                  <a:lnTo>
                    <a:pt x="14806" y="31699"/>
                  </a:lnTo>
                  <a:lnTo>
                    <a:pt x="20535" y="28350"/>
                  </a:lnTo>
                  <a:lnTo>
                    <a:pt x="28614" y="30906"/>
                  </a:lnTo>
                  <a:lnTo>
                    <a:pt x="28819" y="30612"/>
                  </a:lnTo>
                  <a:lnTo>
                    <a:pt x="21593" y="27469"/>
                  </a:lnTo>
                  <a:lnTo>
                    <a:pt x="27821" y="22944"/>
                  </a:lnTo>
                  <a:lnTo>
                    <a:pt x="26910" y="22944"/>
                  </a:lnTo>
                  <a:lnTo>
                    <a:pt x="20799" y="26999"/>
                  </a:lnTo>
                  <a:lnTo>
                    <a:pt x="20153" y="21505"/>
                  </a:lnTo>
                  <a:lnTo>
                    <a:pt x="19712" y="22239"/>
                  </a:lnTo>
                  <a:lnTo>
                    <a:pt x="19801" y="27557"/>
                  </a:lnTo>
                  <a:lnTo>
                    <a:pt x="14806" y="30083"/>
                  </a:lnTo>
                  <a:lnTo>
                    <a:pt x="14395" y="21799"/>
                  </a:lnTo>
                  <a:lnTo>
                    <a:pt x="21416" y="17275"/>
                  </a:lnTo>
                  <a:lnTo>
                    <a:pt x="29613" y="17803"/>
                  </a:lnTo>
                  <a:lnTo>
                    <a:pt x="29613" y="17363"/>
                  </a:lnTo>
                  <a:lnTo>
                    <a:pt x="22768" y="16217"/>
                  </a:lnTo>
                  <a:lnTo>
                    <a:pt x="29084" y="11517"/>
                  </a:lnTo>
                  <a:lnTo>
                    <a:pt x="29084" y="10606"/>
                  </a:lnTo>
                  <a:lnTo>
                    <a:pt x="22239" y="15747"/>
                  </a:lnTo>
                  <a:lnTo>
                    <a:pt x="23502" y="8902"/>
                  </a:lnTo>
                  <a:lnTo>
                    <a:pt x="22826" y="9196"/>
                  </a:lnTo>
                  <a:lnTo>
                    <a:pt x="20887" y="16393"/>
                  </a:lnTo>
                  <a:lnTo>
                    <a:pt x="14307" y="20154"/>
                  </a:lnTo>
                  <a:lnTo>
                    <a:pt x="1474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11"/>
            <p:cNvSpPr/>
            <p:nvPr/>
          </p:nvSpPr>
          <p:spPr>
            <a:xfrm>
              <a:off x="7779625" y="2901188"/>
              <a:ext cx="399550" cy="1211125"/>
            </a:xfrm>
            <a:custGeom>
              <a:avLst/>
              <a:gdLst/>
              <a:ahLst/>
              <a:cxnLst/>
              <a:rect l="l" t="t" r="r" b="b"/>
              <a:pathLst>
                <a:path w="15982" h="48445" extrusionOk="0">
                  <a:moveTo>
                    <a:pt x="1117" y="1"/>
                  </a:moveTo>
                  <a:lnTo>
                    <a:pt x="882" y="265"/>
                  </a:lnTo>
                  <a:lnTo>
                    <a:pt x="882" y="412"/>
                  </a:lnTo>
                  <a:cubicBezTo>
                    <a:pt x="882" y="3732"/>
                    <a:pt x="852" y="7110"/>
                    <a:pt x="705" y="10459"/>
                  </a:cubicBezTo>
                  <a:cubicBezTo>
                    <a:pt x="529" y="13691"/>
                    <a:pt x="558" y="17010"/>
                    <a:pt x="206" y="20242"/>
                  </a:cubicBezTo>
                  <a:cubicBezTo>
                    <a:pt x="0" y="22181"/>
                    <a:pt x="265" y="48444"/>
                    <a:pt x="265" y="48444"/>
                  </a:cubicBezTo>
                  <a:lnTo>
                    <a:pt x="2204" y="48444"/>
                  </a:lnTo>
                  <a:lnTo>
                    <a:pt x="1175" y="31699"/>
                  </a:lnTo>
                  <a:lnTo>
                    <a:pt x="6875" y="28350"/>
                  </a:lnTo>
                  <a:lnTo>
                    <a:pt x="14953" y="30935"/>
                  </a:lnTo>
                  <a:lnTo>
                    <a:pt x="15159" y="30641"/>
                  </a:lnTo>
                  <a:lnTo>
                    <a:pt x="7962" y="27469"/>
                  </a:lnTo>
                  <a:lnTo>
                    <a:pt x="14160" y="22974"/>
                  </a:lnTo>
                  <a:lnTo>
                    <a:pt x="13250" y="22974"/>
                  </a:lnTo>
                  <a:lnTo>
                    <a:pt x="7139" y="27028"/>
                  </a:lnTo>
                  <a:lnTo>
                    <a:pt x="6493" y="21505"/>
                  </a:lnTo>
                  <a:lnTo>
                    <a:pt x="6052" y="22239"/>
                  </a:lnTo>
                  <a:lnTo>
                    <a:pt x="6140" y="27557"/>
                  </a:lnTo>
                  <a:lnTo>
                    <a:pt x="1175" y="30054"/>
                  </a:lnTo>
                  <a:lnTo>
                    <a:pt x="764" y="21769"/>
                  </a:lnTo>
                  <a:lnTo>
                    <a:pt x="7785" y="17275"/>
                  </a:lnTo>
                  <a:lnTo>
                    <a:pt x="15982" y="17803"/>
                  </a:lnTo>
                  <a:lnTo>
                    <a:pt x="15982" y="17363"/>
                  </a:lnTo>
                  <a:lnTo>
                    <a:pt x="9137" y="16217"/>
                  </a:lnTo>
                  <a:lnTo>
                    <a:pt x="15453" y="11517"/>
                  </a:lnTo>
                  <a:lnTo>
                    <a:pt x="15453" y="10606"/>
                  </a:lnTo>
                  <a:lnTo>
                    <a:pt x="8608" y="15747"/>
                  </a:lnTo>
                  <a:lnTo>
                    <a:pt x="9871" y="8931"/>
                  </a:lnTo>
                  <a:lnTo>
                    <a:pt x="9195" y="9196"/>
                  </a:lnTo>
                  <a:lnTo>
                    <a:pt x="7256" y="16393"/>
                  </a:lnTo>
                  <a:lnTo>
                    <a:pt x="676" y="20183"/>
                  </a:lnTo>
                  <a:lnTo>
                    <a:pt x="111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1"/>
            <p:cNvSpPr/>
            <p:nvPr/>
          </p:nvSpPr>
          <p:spPr>
            <a:xfrm>
              <a:off x="6847625" y="3176613"/>
              <a:ext cx="734450" cy="764575"/>
            </a:xfrm>
            <a:custGeom>
              <a:avLst/>
              <a:gdLst/>
              <a:ahLst/>
              <a:cxnLst/>
              <a:rect l="l" t="t" r="r" b="b"/>
              <a:pathLst>
                <a:path w="29378" h="30583" extrusionOk="0">
                  <a:moveTo>
                    <a:pt x="14689" y="0"/>
                  </a:moveTo>
                  <a:cubicBezTo>
                    <a:pt x="7286" y="0"/>
                    <a:pt x="0" y="10106"/>
                    <a:pt x="0" y="18537"/>
                  </a:cubicBezTo>
                  <a:cubicBezTo>
                    <a:pt x="0" y="26969"/>
                    <a:pt x="7286" y="30582"/>
                    <a:pt x="14689" y="30582"/>
                  </a:cubicBezTo>
                  <a:cubicBezTo>
                    <a:pt x="22092" y="30582"/>
                    <a:pt x="29378" y="27204"/>
                    <a:pt x="29378" y="18743"/>
                  </a:cubicBezTo>
                  <a:cubicBezTo>
                    <a:pt x="29378" y="10312"/>
                    <a:pt x="22092" y="0"/>
                    <a:pt x="146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1"/>
            <p:cNvSpPr/>
            <p:nvPr/>
          </p:nvSpPr>
          <p:spPr>
            <a:xfrm>
              <a:off x="6901975" y="3345513"/>
              <a:ext cx="679375" cy="595675"/>
            </a:xfrm>
            <a:custGeom>
              <a:avLst/>
              <a:gdLst/>
              <a:ahLst/>
              <a:cxnLst/>
              <a:rect l="l" t="t" r="r" b="b"/>
              <a:pathLst>
                <a:path w="27175" h="23827" extrusionOk="0">
                  <a:moveTo>
                    <a:pt x="23032" y="1"/>
                  </a:moveTo>
                  <a:cubicBezTo>
                    <a:pt x="23003" y="2557"/>
                    <a:pt x="22885" y="5083"/>
                    <a:pt x="21534" y="7434"/>
                  </a:cubicBezTo>
                  <a:cubicBezTo>
                    <a:pt x="19918" y="10195"/>
                    <a:pt x="16980" y="12222"/>
                    <a:pt x="14483" y="14102"/>
                  </a:cubicBezTo>
                  <a:cubicBezTo>
                    <a:pt x="11869" y="16100"/>
                    <a:pt x="8990" y="17628"/>
                    <a:pt x="5729" y="18303"/>
                  </a:cubicBezTo>
                  <a:cubicBezTo>
                    <a:pt x="4205" y="18589"/>
                    <a:pt x="2643" y="18739"/>
                    <a:pt x="1090" y="18739"/>
                  </a:cubicBezTo>
                  <a:cubicBezTo>
                    <a:pt x="726" y="18739"/>
                    <a:pt x="363" y="18731"/>
                    <a:pt x="0" y="18714"/>
                  </a:cubicBezTo>
                  <a:lnTo>
                    <a:pt x="0" y="18714"/>
                  </a:lnTo>
                  <a:cubicBezTo>
                    <a:pt x="2732" y="22240"/>
                    <a:pt x="7580" y="23826"/>
                    <a:pt x="12486" y="23826"/>
                  </a:cubicBezTo>
                  <a:cubicBezTo>
                    <a:pt x="19918" y="23826"/>
                    <a:pt x="27174" y="20448"/>
                    <a:pt x="27174" y="11987"/>
                  </a:cubicBezTo>
                  <a:cubicBezTo>
                    <a:pt x="27174" y="7992"/>
                    <a:pt x="25529" y="3556"/>
                    <a:pt x="230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1"/>
            <p:cNvSpPr/>
            <p:nvPr/>
          </p:nvSpPr>
          <p:spPr>
            <a:xfrm>
              <a:off x="6937950" y="3229488"/>
              <a:ext cx="553800" cy="906325"/>
            </a:xfrm>
            <a:custGeom>
              <a:avLst/>
              <a:gdLst/>
              <a:ahLst/>
              <a:cxnLst/>
              <a:rect l="l" t="t" r="r" b="b"/>
              <a:pathLst>
                <a:path w="22152" h="36253" extrusionOk="0">
                  <a:moveTo>
                    <a:pt x="11105" y="0"/>
                  </a:moveTo>
                  <a:lnTo>
                    <a:pt x="11458" y="15100"/>
                  </a:lnTo>
                  <a:lnTo>
                    <a:pt x="6522" y="12280"/>
                  </a:lnTo>
                  <a:lnTo>
                    <a:pt x="5083" y="6875"/>
                  </a:lnTo>
                  <a:lnTo>
                    <a:pt x="4584" y="6669"/>
                  </a:lnTo>
                  <a:lnTo>
                    <a:pt x="4584" y="6669"/>
                  </a:lnTo>
                  <a:lnTo>
                    <a:pt x="5524" y="11781"/>
                  </a:lnTo>
                  <a:lnTo>
                    <a:pt x="383" y="7962"/>
                  </a:lnTo>
                  <a:lnTo>
                    <a:pt x="383" y="8637"/>
                  </a:lnTo>
                  <a:lnTo>
                    <a:pt x="5112" y="12133"/>
                  </a:lnTo>
                  <a:lnTo>
                    <a:pt x="1" y="13015"/>
                  </a:lnTo>
                  <a:lnTo>
                    <a:pt x="1" y="13338"/>
                  </a:lnTo>
                  <a:lnTo>
                    <a:pt x="6111" y="12956"/>
                  </a:lnTo>
                  <a:lnTo>
                    <a:pt x="11370" y="16305"/>
                  </a:lnTo>
                  <a:lnTo>
                    <a:pt x="11076" y="22504"/>
                  </a:lnTo>
                  <a:lnTo>
                    <a:pt x="7345" y="20623"/>
                  </a:lnTo>
                  <a:lnTo>
                    <a:pt x="7404" y="16657"/>
                  </a:lnTo>
                  <a:lnTo>
                    <a:pt x="7051" y="16099"/>
                  </a:lnTo>
                  <a:lnTo>
                    <a:pt x="6581" y="20212"/>
                  </a:lnTo>
                  <a:lnTo>
                    <a:pt x="1998" y="17186"/>
                  </a:lnTo>
                  <a:lnTo>
                    <a:pt x="1323" y="17186"/>
                  </a:lnTo>
                  <a:lnTo>
                    <a:pt x="5994" y="20565"/>
                  </a:lnTo>
                  <a:lnTo>
                    <a:pt x="588" y="22915"/>
                  </a:lnTo>
                  <a:lnTo>
                    <a:pt x="735" y="23120"/>
                  </a:lnTo>
                  <a:lnTo>
                    <a:pt x="6787" y="21240"/>
                  </a:lnTo>
                  <a:lnTo>
                    <a:pt x="11076" y="23708"/>
                  </a:lnTo>
                  <a:lnTo>
                    <a:pt x="10312" y="36252"/>
                  </a:lnTo>
                  <a:lnTo>
                    <a:pt x="12310" y="36252"/>
                  </a:lnTo>
                  <a:lnTo>
                    <a:pt x="12310" y="24384"/>
                  </a:lnTo>
                  <a:lnTo>
                    <a:pt x="17774" y="20741"/>
                  </a:lnTo>
                  <a:lnTo>
                    <a:pt x="22151" y="22357"/>
                  </a:lnTo>
                  <a:lnTo>
                    <a:pt x="22151" y="21975"/>
                  </a:lnTo>
                  <a:lnTo>
                    <a:pt x="18391" y="20212"/>
                  </a:lnTo>
                  <a:lnTo>
                    <a:pt x="21006" y="18068"/>
                  </a:lnTo>
                  <a:lnTo>
                    <a:pt x="21329" y="17245"/>
                  </a:lnTo>
                  <a:lnTo>
                    <a:pt x="17833" y="19478"/>
                  </a:lnTo>
                  <a:lnTo>
                    <a:pt x="17980" y="15424"/>
                  </a:lnTo>
                  <a:lnTo>
                    <a:pt x="17686" y="15424"/>
                  </a:lnTo>
                  <a:lnTo>
                    <a:pt x="17245" y="20006"/>
                  </a:lnTo>
                  <a:lnTo>
                    <a:pt x="12310" y="22709"/>
                  </a:lnTo>
                  <a:lnTo>
                    <a:pt x="12134" y="13279"/>
                  </a:lnTo>
                  <a:lnTo>
                    <a:pt x="15747" y="10047"/>
                  </a:lnTo>
                  <a:lnTo>
                    <a:pt x="21211" y="10929"/>
                  </a:lnTo>
                  <a:lnTo>
                    <a:pt x="21182" y="10488"/>
                  </a:lnTo>
                  <a:lnTo>
                    <a:pt x="16570" y="9548"/>
                  </a:lnTo>
                  <a:lnTo>
                    <a:pt x="20947" y="6199"/>
                  </a:lnTo>
                  <a:lnTo>
                    <a:pt x="20947" y="5817"/>
                  </a:lnTo>
                  <a:lnTo>
                    <a:pt x="16041" y="8725"/>
                  </a:lnTo>
                  <a:lnTo>
                    <a:pt x="15776" y="3790"/>
                  </a:lnTo>
                  <a:lnTo>
                    <a:pt x="15541" y="3790"/>
                  </a:lnTo>
                  <a:lnTo>
                    <a:pt x="15336" y="9372"/>
                  </a:lnTo>
                  <a:lnTo>
                    <a:pt x="12134" y="12221"/>
                  </a:lnTo>
                  <a:lnTo>
                    <a:pt x="11722" y="676"/>
                  </a:lnTo>
                  <a:lnTo>
                    <a:pt x="111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1"/>
            <p:cNvSpPr/>
            <p:nvPr/>
          </p:nvSpPr>
          <p:spPr>
            <a:xfrm>
              <a:off x="6937950" y="3229488"/>
              <a:ext cx="298950" cy="906325"/>
            </a:xfrm>
            <a:custGeom>
              <a:avLst/>
              <a:gdLst/>
              <a:ahLst/>
              <a:cxnLst/>
              <a:rect l="l" t="t" r="r" b="b"/>
              <a:pathLst>
                <a:path w="11958" h="36253" extrusionOk="0">
                  <a:moveTo>
                    <a:pt x="11105" y="0"/>
                  </a:moveTo>
                  <a:lnTo>
                    <a:pt x="11458" y="15100"/>
                  </a:lnTo>
                  <a:lnTo>
                    <a:pt x="11458" y="15100"/>
                  </a:lnTo>
                  <a:lnTo>
                    <a:pt x="6552" y="12280"/>
                  </a:lnTo>
                  <a:lnTo>
                    <a:pt x="5083" y="6875"/>
                  </a:lnTo>
                  <a:lnTo>
                    <a:pt x="4584" y="6669"/>
                  </a:lnTo>
                  <a:lnTo>
                    <a:pt x="4584" y="6669"/>
                  </a:lnTo>
                  <a:lnTo>
                    <a:pt x="5524" y="11781"/>
                  </a:lnTo>
                  <a:lnTo>
                    <a:pt x="412" y="7962"/>
                  </a:lnTo>
                  <a:lnTo>
                    <a:pt x="412" y="8637"/>
                  </a:lnTo>
                  <a:lnTo>
                    <a:pt x="5142" y="12163"/>
                  </a:lnTo>
                  <a:lnTo>
                    <a:pt x="1" y="13015"/>
                  </a:lnTo>
                  <a:lnTo>
                    <a:pt x="1" y="13338"/>
                  </a:lnTo>
                  <a:lnTo>
                    <a:pt x="6111" y="12956"/>
                  </a:lnTo>
                  <a:lnTo>
                    <a:pt x="11370" y="16305"/>
                  </a:lnTo>
                  <a:lnTo>
                    <a:pt x="11076" y="22504"/>
                  </a:lnTo>
                  <a:lnTo>
                    <a:pt x="7345" y="20623"/>
                  </a:lnTo>
                  <a:lnTo>
                    <a:pt x="7404" y="16657"/>
                  </a:lnTo>
                  <a:lnTo>
                    <a:pt x="7081" y="16129"/>
                  </a:lnTo>
                  <a:lnTo>
                    <a:pt x="6611" y="20241"/>
                  </a:lnTo>
                  <a:lnTo>
                    <a:pt x="2028" y="17186"/>
                  </a:lnTo>
                  <a:lnTo>
                    <a:pt x="1352" y="17186"/>
                  </a:lnTo>
                  <a:lnTo>
                    <a:pt x="5994" y="20565"/>
                  </a:lnTo>
                  <a:lnTo>
                    <a:pt x="588" y="22915"/>
                  </a:lnTo>
                  <a:lnTo>
                    <a:pt x="735" y="23150"/>
                  </a:lnTo>
                  <a:lnTo>
                    <a:pt x="6787" y="21240"/>
                  </a:lnTo>
                  <a:lnTo>
                    <a:pt x="11076" y="23737"/>
                  </a:lnTo>
                  <a:lnTo>
                    <a:pt x="10312" y="36252"/>
                  </a:lnTo>
                  <a:lnTo>
                    <a:pt x="11752" y="36252"/>
                  </a:lnTo>
                  <a:cubicBezTo>
                    <a:pt x="11752" y="36252"/>
                    <a:pt x="11957" y="16599"/>
                    <a:pt x="11810" y="15159"/>
                  </a:cubicBezTo>
                  <a:cubicBezTo>
                    <a:pt x="11517" y="12721"/>
                    <a:pt x="11546" y="10253"/>
                    <a:pt x="11429" y="7815"/>
                  </a:cubicBezTo>
                  <a:cubicBezTo>
                    <a:pt x="11282" y="5318"/>
                    <a:pt x="11282" y="2791"/>
                    <a:pt x="11282" y="294"/>
                  </a:cubicBezTo>
                  <a:cubicBezTo>
                    <a:pt x="11282" y="265"/>
                    <a:pt x="11282" y="235"/>
                    <a:pt x="11282" y="206"/>
                  </a:cubicBezTo>
                  <a:lnTo>
                    <a:pt x="11105" y="0"/>
                  </a:lnTo>
                  <a:close/>
                </a:path>
              </a:pathLst>
            </a:custGeom>
            <a:solidFill>
              <a:srgbClr val="442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1020438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1215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33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slideLayout" Target="../slideLayouts/slideLayout54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Relationship Id="rId8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26" Type="http://schemas.openxmlformats.org/officeDocument/2006/relationships/slideLayout" Target="../slideLayouts/slideLayout89.xml"/><Relationship Id="rId3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84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5" Type="http://schemas.openxmlformats.org/officeDocument/2006/relationships/slideLayout" Target="../slideLayouts/slideLayout88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0" Type="http://schemas.openxmlformats.org/officeDocument/2006/relationships/slideLayout" Target="../slideLayouts/slideLayout83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2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86.xml"/><Relationship Id="rId28" Type="http://schemas.openxmlformats.org/officeDocument/2006/relationships/theme" Target="../theme/theme5.xml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slideLayout" Target="../slideLayouts/slideLayout85.xml"/><Relationship Id="rId27" Type="http://schemas.openxmlformats.org/officeDocument/2006/relationships/slideLayout" Target="../slideLayouts/slideLayout9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1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93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20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00.xml"/><Relationship Id="rId19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36CB95-6569-4A74-9AD4-AF731FD40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F3CE33-BDC7-44E2-889E-FE405C02A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20234D-DBD9-4AC1-8329-8A6E195AC0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817AB-98D6-4C0C-BEC7-4DC426D75CCE}" type="datetimeFigureOut">
              <a:rPr lang="en-GB" smtClean="0"/>
              <a:t>01/04/2024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05E074-A989-481E-B5F3-5BE0C3D1FA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80D7-1D71-4DDD-89D9-373A224802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0F005-D9BA-4928-8613-EEDA61A6B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73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2245E5C-3193-4AE6-ABA3-058A3653AA3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C8764B0-506A-4B8C-BECB-6F2C7718DE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A92DFD-E999-4631-9AD9-85944335FD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B004E-E75E-486D-887C-0B34BA0E74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F666E-EE37-4D26-B3EC-038659313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E59D043-40DF-43FC-B857-A7311B79E6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8829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133" y="593367"/>
            <a:ext cx="10535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redoka One"/>
              <a:buNone/>
              <a:defRPr sz="35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133" y="1536633"/>
            <a:ext cx="10535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●"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○"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■"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●"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○"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■"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●"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○"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unito"/>
              <a:buChar char="■"/>
              <a:defRPr sz="16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12653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  <p:sldLayoutId id="2147483720" r:id="rId23"/>
    <p:sldLayoutId id="2147483721" r:id="rId24"/>
    <p:sldLayoutId id="2147483722" r:id="rId25"/>
    <p:sldLayoutId id="2147483723" r:id="rId26"/>
    <p:sldLayoutId id="2147483724" r:id="rId27"/>
    <p:sldLayoutId id="2147483725" r:id="rId28"/>
    <p:sldLayoutId id="2147483726" r:id="rId29"/>
    <p:sldLayoutId id="2147483727" r:id="rId30"/>
    <p:sldLayoutId id="2147483728" r:id="rId31"/>
    <p:sldLayoutId id="2147483730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7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</p:sldLayoutIdLst>
  <p:txStyles>
    <p:titleStyle>
      <a:lvl1pPr algn="ctr" defTabSz="1023252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3717" indent="-383717" algn="l" defTabSz="1023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1392" indent="-319759" algn="l" defTabSz="1023252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062" indent="-255814" algn="l" defTabSz="1023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90687" indent="-255814" algn="l" defTabSz="1023252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02317" indent="-255814" algn="l" defTabSz="1023252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13940" indent="-255814" algn="l" defTabSz="1023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25564" indent="-255814" algn="l" defTabSz="1023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188" indent="-255814" algn="l" defTabSz="1023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48819" indent="-255814" algn="l" defTabSz="1023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2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1626" algn="l" defTabSz="102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3252" algn="l" defTabSz="102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4879" algn="l" defTabSz="102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6502" algn="l" defTabSz="102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8128" algn="l" defTabSz="102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69752" algn="l" defTabSz="102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81376" algn="l" defTabSz="102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93003" algn="l" defTabSz="102325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4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508644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  <p:sldLayoutId id="2147483812" r:id="rId17"/>
    <p:sldLayoutId id="2147483813" r:id="rId18"/>
    <p:sldLayoutId id="2147483814" r:id="rId19"/>
    <p:sldLayoutId id="2147483816" r:id="rId20"/>
    <p:sldLayoutId id="2147483818" r:id="rId21"/>
    <p:sldLayoutId id="2147483819" r:id="rId22"/>
    <p:sldLayoutId id="2147483820" r:id="rId23"/>
    <p:sldLayoutId id="2147483821" r:id="rId24"/>
    <p:sldLayoutId id="2147483822" r:id="rId25"/>
    <p:sldLayoutId id="2147483825" r:id="rId26"/>
    <p:sldLayoutId id="2147483826" r:id="rId2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Patrick Hand"/>
              <a:buNone/>
              <a:defRPr sz="30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 Light"/>
              <a:buChar char="●"/>
              <a:defRPr>
                <a:solidFill>
                  <a:schemeClr val="lt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 Light"/>
              <a:buChar char="○"/>
              <a:defRPr>
                <a:solidFill>
                  <a:schemeClr val="lt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 Light"/>
              <a:buChar char="■"/>
              <a:defRPr>
                <a:solidFill>
                  <a:schemeClr val="lt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 Light"/>
              <a:buChar char="●"/>
              <a:defRPr>
                <a:solidFill>
                  <a:schemeClr val="lt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 Light"/>
              <a:buChar char="○"/>
              <a:defRPr>
                <a:solidFill>
                  <a:schemeClr val="lt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 Light"/>
              <a:buChar char="■"/>
              <a:defRPr>
                <a:solidFill>
                  <a:schemeClr val="lt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 Light"/>
              <a:buChar char="●"/>
              <a:defRPr>
                <a:solidFill>
                  <a:schemeClr val="lt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Poppins Light"/>
              <a:buChar char="○"/>
              <a:defRPr>
                <a:solidFill>
                  <a:schemeClr val="lt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Poppins Light"/>
              <a:buChar char="■"/>
              <a:defRPr>
                <a:solidFill>
                  <a:schemeClr val="lt2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53685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  <p:sldLayoutId id="2147483870" r:id="rId18"/>
    <p:sldLayoutId id="2147483871" r:id="rId19"/>
    <p:sldLayoutId id="2147483872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4893367"/>
            <a:ext cx="12192016" cy="1983932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" name="Google Shape;7;p1"/>
          <p:cNvSpPr/>
          <p:nvPr/>
        </p:nvSpPr>
        <p:spPr>
          <a:xfrm flipH="1">
            <a:off x="10733768" y="3614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" name="Google Shape;8;p1"/>
          <p:cNvSpPr/>
          <p:nvPr/>
        </p:nvSpPr>
        <p:spPr>
          <a:xfrm>
            <a:off x="-10638" y="3599569"/>
            <a:ext cx="1458227" cy="1014585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" name="Google Shape;9;p1"/>
          <p:cNvSpPr/>
          <p:nvPr/>
        </p:nvSpPr>
        <p:spPr>
          <a:xfrm>
            <a:off x="11476762" y="1046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1"/>
          <p:cNvSpPr/>
          <p:nvPr/>
        </p:nvSpPr>
        <p:spPr>
          <a:xfrm>
            <a:off x="9967995" y="465374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1"/>
          <p:cNvSpPr/>
          <p:nvPr/>
        </p:nvSpPr>
        <p:spPr>
          <a:xfrm>
            <a:off x="1895162" y="825141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1"/>
          <p:cNvSpPr/>
          <p:nvPr/>
        </p:nvSpPr>
        <p:spPr>
          <a:xfrm>
            <a:off x="327629" y="2469408"/>
            <a:ext cx="121647" cy="109985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" name="Google Shape;13;p1"/>
          <p:cNvGrpSpPr/>
          <p:nvPr/>
        </p:nvGrpSpPr>
        <p:grpSpPr>
          <a:xfrm>
            <a:off x="648674" y="3107013"/>
            <a:ext cx="201655" cy="183855"/>
            <a:chOff x="1474943" y="3859420"/>
            <a:chExt cx="118956" cy="108456"/>
          </a:xfrm>
        </p:grpSpPr>
        <p:sp>
          <p:nvSpPr>
            <p:cNvPr id="14" name="Google Shape;14;p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" name="Google Shape;17;p1"/>
          <p:cNvGrpSpPr/>
          <p:nvPr/>
        </p:nvGrpSpPr>
        <p:grpSpPr>
          <a:xfrm>
            <a:off x="11533307" y="3107013"/>
            <a:ext cx="201655" cy="183855"/>
            <a:chOff x="1474943" y="3859420"/>
            <a:chExt cx="118956" cy="108456"/>
          </a:xfrm>
        </p:grpSpPr>
        <p:sp>
          <p:nvSpPr>
            <p:cNvPr id="18" name="Google Shape;18;p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" name="Google Shape;21;p1"/>
          <p:cNvGrpSpPr/>
          <p:nvPr/>
        </p:nvGrpSpPr>
        <p:grpSpPr>
          <a:xfrm>
            <a:off x="3989507" y="292479"/>
            <a:ext cx="201655" cy="183855"/>
            <a:chOff x="1474943" y="3859420"/>
            <a:chExt cx="118956" cy="108456"/>
          </a:xfrm>
        </p:grpSpPr>
        <p:sp>
          <p:nvSpPr>
            <p:cNvPr id="22" name="Google Shape;22;p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" name="Google Shape;25;p1"/>
          <p:cNvSpPr txBox="1"/>
          <p:nvPr/>
        </p:nvSpPr>
        <p:spPr>
          <a:xfrm>
            <a:off x="950967" y="4869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33">
              <a:solidFill>
                <a:srgbClr val="595959"/>
              </a:solidFill>
              <a:latin typeface="Sriracha"/>
              <a:ea typeface="Sriracha"/>
              <a:cs typeface="Sriracha"/>
              <a:sym typeface="Sriracha"/>
            </a:endParaRPr>
          </a:p>
        </p:txBody>
      </p:sp>
      <p:sp>
        <p:nvSpPr>
          <p:cNvPr id="26" name="Google Shape;26;p1"/>
          <p:cNvSpPr txBox="1">
            <a:spLocks noGrp="1"/>
          </p:cNvSpPr>
          <p:nvPr>
            <p:ph type="title"/>
          </p:nvPr>
        </p:nvSpPr>
        <p:spPr>
          <a:xfrm>
            <a:off x="711267" y="702500"/>
            <a:ext cx="10769600" cy="6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riracha"/>
              <a:buNone/>
              <a:defRPr sz="3000" b="1">
                <a:solidFill>
                  <a:schemeClr val="dk1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Passion One"/>
              <a:buNone/>
              <a:defRPr sz="2800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Passion One"/>
              <a:buNone/>
              <a:defRPr sz="2800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Passion One"/>
              <a:buNone/>
              <a:defRPr sz="2800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Passion One"/>
              <a:buNone/>
              <a:defRPr sz="2800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Passion One"/>
              <a:buNone/>
              <a:defRPr sz="2800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Passion One"/>
              <a:buNone/>
              <a:defRPr sz="2800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Passion One"/>
              <a:buNone/>
              <a:defRPr sz="2800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Passion One"/>
              <a:buNone/>
              <a:defRPr sz="2800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27" name="Google Shape;27;p1"/>
          <p:cNvSpPr txBox="1">
            <a:spLocks noGrp="1"/>
          </p:cNvSpPr>
          <p:nvPr>
            <p:ph type="body" idx="1"/>
          </p:nvPr>
        </p:nvSpPr>
        <p:spPr>
          <a:xfrm>
            <a:off x="2743267" y="1536633"/>
            <a:ext cx="10769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rlow"/>
              <a:buChar char="●"/>
              <a:defRPr sz="18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287368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  <p:sldLayoutId id="214748391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991A88A-280E-DFCD-893F-4C7EE01B0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8ED5234-0072-8E48-9F24-308C80FE8B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F4CA2-8634-029C-7D56-1059035BED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60296-632D-0509-ACBA-78491A6433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C6131-D027-2D20-402A-D179E0701E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1334806-DF97-43C9-A395-1233380080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4826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4.xml"/><Relationship Id="rId6" Type="http://schemas.microsoft.com/office/2007/relationships/hdphoto" Target="../media/hdphoto4.wdp"/><Relationship Id="rId5" Type="http://schemas.openxmlformats.org/officeDocument/2006/relationships/image" Target="../media/image62.png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" Type="http://schemas.openxmlformats.org/officeDocument/2006/relationships/image" Target="../media/image66.png"/><Relationship Id="rId21" Type="http://schemas.openxmlformats.org/officeDocument/2006/relationships/image" Target="../media/image84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129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6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microsoft.com/office/2007/relationships/hdphoto" Target="../media/hdphoto2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0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667" y="1426167"/>
            <a:ext cx="1407335" cy="989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9"/>
          <p:cNvPicPr preferRelativeResize="0"/>
          <p:nvPr/>
        </p:nvPicPr>
        <p:blipFill rotWithShape="1">
          <a:blip r:embed="rId4">
            <a:alphaModFix/>
          </a:blip>
          <a:srcRect l="19282" t="17207" r="19288" b="17214"/>
          <a:stretch/>
        </p:blipFill>
        <p:spPr>
          <a:xfrm>
            <a:off x="10210292" y="4760541"/>
            <a:ext cx="997967" cy="10632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0502B1-5B22-1183-ED80-F50EFF43309E}"/>
              </a:ext>
            </a:extLst>
          </p:cNvPr>
          <p:cNvSpPr txBox="1"/>
          <p:nvPr/>
        </p:nvSpPr>
        <p:spPr>
          <a:xfrm>
            <a:off x="1007920" y="2367171"/>
            <a:ext cx="1038095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Nhiệt</a:t>
            </a:r>
            <a:r>
              <a:rPr lang="en-US" sz="66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liệt</a:t>
            </a:r>
            <a:r>
              <a:rPr lang="en-US" sz="66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chào</a:t>
            </a:r>
            <a:r>
              <a:rPr lang="en-US" sz="66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mừng</a:t>
            </a:r>
            <a:r>
              <a:rPr lang="en-US" sz="66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</a:p>
          <a:p>
            <a:pPr algn="ctr"/>
            <a:r>
              <a:rPr lang="en-US" sz="66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quý</a:t>
            </a:r>
            <a:r>
              <a:rPr lang="en-US" sz="66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thầy</a:t>
            </a:r>
            <a:r>
              <a:rPr lang="en-US" sz="66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cô</a:t>
            </a:r>
            <a:r>
              <a:rPr lang="en-US" sz="66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về</a:t>
            </a:r>
            <a:r>
              <a:rPr lang="en-US" sz="66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thăm</a:t>
            </a:r>
            <a:r>
              <a:rPr lang="en-US" sz="66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lớp</a:t>
            </a:r>
            <a:r>
              <a:rPr lang="en-US" sz="66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dự</a:t>
            </a:r>
            <a:r>
              <a:rPr lang="en-US" sz="6600" dirty="0">
                <a:solidFill>
                  <a:srgbClr val="C00000"/>
                </a:solidFill>
                <a:latin typeface="#9Slide05 Lobster" panose="02000506000000020003" pitchFamily="2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#9Slide05 Lobster" panose="02000506000000020003" pitchFamily="2" charset="0"/>
              </a:rPr>
              <a:t>giờ</a:t>
            </a:r>
            <a:r>
              <a:rPr lang="en-US" sz="6600" dirty="0">
                <a:solidFill>
                  <a:srgbClr val="C00000"/>
                </a:solidFill>
                <a:latin typeface="#9Slide05 Lobster" panose="02000506000000020003" pitchFamily="2" charset="0"/>
              </a:rPr>
              <a:t>!</a:t>
            </a:r>
            <a:endParaRPr lang="vi-VN" sz="6600" dirty="0">
              <a:solidFill>
                <a:srgbClr val="C00000"/>
              </a:solidFill>
              <a:latin typeface="#9Slide05 Lobster" panose="02000506000000020003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1" name="Google Shape;3601;p76"/>
          <p:cNvSpPr txBox="1">
            <a:spLocks noGrp="1"/>
          </p:cNvSpPr>
          <p:nvPr>
            <p:ph type="title" idx="4294967295"/>
          </p:nvPr>
        </p:nvSpPr>
        <p:spPr>
          <a:xfrm>
            <a:off x="2897823" y="2828925"/>
            <a:ext cx="7221537" cy="1354138"/>
          </a:xfrm>
          <a:prstGeom prst="rect">
            <a:avLst/>
          </a:prstGeom>
          <a:ln w="57150"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7200" dirty="0">
                <a:solidFill>
                  <a:schemeClr val="tx2">
                    <a:lumMod val="75000"/>
                  </a:schemeClr>
                </a:solidFill>
                <a:latin typeface="#9Slide07 Cadena" panose="02000503000000020004" pitchFamily="2" charset="0"/>
              </a:rPr>
              <a:t>b. Nguyên nhân</a:t>
            </a:r>
            <a:endParaRPr sz="7200" dirty="0">
              <a:solidFill>
                <a:schemeClr val="tx2">
                  <a:lumMod val="75000"/>
                </a:schemeClr>
              </a:solidFill>
              <a:latin typeface="#9Slide07 Caden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860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EF5267-F792-36F7-D716-BE43CB74CB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036" y="61056"/>
            <a:ext cx="4894119" cy="3267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500758-8139-CC23-6CE0-4F1518271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174" y="3411891"/>
            <a:ext cx="4894118" cy="331843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2CB977F-D33D-A022-706F-545A4990A949}"/>
              </a:ext>
            </a:extLst>
          </p:cNvPr>
          <p:cNvSpPr/>
          <p:nvPr/>
        </p:nvSpPr>
        <p:spPr>
          <a:xfrm>
            <a:off x="3018656" y="52448"/>
            <a:ext cx="1668037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Hạn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hán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A9433E"/>
              </a:solidFill>
              <a:effectLst/>
              <a:uLnTx/>
              <a:uFillTx/>
              <a:latin typeface="#9Slide03 Ralewayv4020 ExtraBol" panose="000009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057A16-C116-1A42-AE74-21EA29326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173" y="61055"/>
            <a:ext cx="4894118" cy="32676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2990F2E-8D90-0B33-EBBD-3A1F4F202096}"/>
              </a:ext>
            </a:extLst>
          </p:cNvPr>
          <p:cNvSpPr/>
          <p:nvPr/>
        </p:nvSpPr>
        <p:spPr>
          <a:xfrm>
            <a:off x="7735670" y="71390"/>
            <a:ext cx="1956890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Cháy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rừng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A9433E"/>
              </a:solidFill>
              <a:effectLst/>
              <a:uLnTx/>
              <a:uFillTx/>
              <a:latin typeface="#9Slide03 Ralewayv4020 ExtraBol" panose="000009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FA2D90-03F2-5AB7-5C71-036A39CE14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0036" y="3388040"/>
            <a:ext cx="4894119" cy="331843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639A5F4-0661-C98F-4126-960E9B69A729}"/>
              </a:ext>
            </a:extLst>
          </p:cNvPr>
          <p:cNvSpPr/>
          <p:nvPr/>
        </p:nvSpPr>
        <p:spPr>
          <a:xfrm>
            <a:off x="3231637" y="6141084"/>
            <a:ext cx="1231683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Bão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A9433E"/>
              </a:solidFill>
              <a:effectLst/>
              <a:uLnTx/>
              <a:uFillTx/>
              <a:latin typeface="#9Slide03 Ralewayv4020 ExtraBol" panose="000009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AE1C0EB-DA56-DC78-2551-9257BC5B609C}"/>
              </a:ext>
            </a:extLst>
          </p:cNvPr>
          <p:cNvSpPr/>
          <p:nvPr/>
        </p:nvSpPr>
        <p:spPr>
          <a:xfrm>
            <a:off x="7851325" y="6183250"/>
            <a:ext cx="1668037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Lũ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lụt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A9433E"/>
              </a:solidFill>
              <a:effectLst/>
              <a:uLnTx/>
              <a:uFillTx/>
              <a:latin typeface="#9Slide03 Ralewayv4020 ExtraBol" panose="000009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95111B-B63B-A2DB-EF48-0985D77FABE6}"/>
              </a:ext>
            </a:extLst>
          </p:cNvPr>
          <p:cNvSpPr/>
          <p:nvPr/>
        </p:nvSpPr>
        <p:spPr>
          <a:xfrm>
            <a:off x="3929182" y="3067102"/>
            <a:ext cx="5043055" cy="52322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 err="1">
                <a:solidFill>
                  <a:schemeClr val="bg1"/>
                </a:solidFill>
                <a:latin typeface="#9Slide03 Ralewayv4020 ExtraBol" panose="00000900000000000000" pitchFamily="2" charset="0"/>
              </a:rPr>
              <a:t>Nguyên</a:t>
            </a:r>
            <a:r>
              <a:rPr lang="en-US" sz="2800" b="1" kern="0" dirty="0">
                <a:solidFill>
                  <a:schemeClr val="bg1"/>
                </a:solidFill>
                <a:latin typeface="#9Slide03 Ralewayv4020 ExtraBol" panose="00000900000000000000" pitchFamily="2" charset="0"/>
              </a:rPr>
              <a:t> </a:t>
            </a:r>
            <a:r>
              <a:rPr lang="en-US" sz="2800" b="1" kern="0" dirty="0" err="1">
                <a:solidFill>
                  <a:schemeClr val="bg1"/>
                </a:solidFill>
                <a:latin typeface="#9Slide03 Ralewayv4020 ExtraBol" panose="00000900000000000000" pitchFamily="2" charset="0"/>
              </a:rPr>
              <a:t>nhân</a:t>
            </a:r>
            <a:r>
              <a:rPr lang="en-US" sz="2800" b="1" kern="0" dirty="0">
                <a:solidFill>
                  <a:schemeClr val="bg1"/>
                </a:solidFill>
                <a:latin typeface="#9Slide03 Ralewayv4020 ExtraBol" panose="00000900000000000000" pitchFamily="2" charset="0"/>
              </a:rPr>
              <a:t> do 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ự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nhiên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3 Ralewayv4020 ExtraBol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47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225FBB-F5AB-48F0-E787-FC2FFF9F8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319" y="55075"/>
            <a:ext cx="5264967" cy="327145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2C086C-0020-5E08-EC8E-69A85D6FAD43}"/>
              </a:ext>
            </a:extLst>
          </p:cNvPr>
          <p:cNvSpPr/>
          <p:nvPr/>
        </p:nvSpPr>
        <p:spPr>
          <a:xfrm>
            <a:off x="447320" y="55075"/>
            <a:ext cx="5265418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Khai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thác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lâm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sản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quá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mức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A9433E"/>
              </a:solidFill>
              <a:effectLst/>
              <a:uLnTx/>
              <a:uFillTx/>
              <a:latin typeface="#9Slide03 Ralewayv4020 ExtraBol" panose="000009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F6F75F-0301-0D41-533B-65FFC59E9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09" y="3429000"/>
            <a:ext cx="5502487" cy="340877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1DAB27A-8BD9-6A47-C342-1707D6C505D2}"/>
              </a:ext>
            </a:extLst>
          </p:cNvPr>
          <p:cNvSpPr/>
          <p:nvPr/>
        </p:nvSpPr>
        <p:spPr>
          <a:xfrm>
            <a:off x="447320" y="6361805"/>
            <a:ext cx="5301336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err="1">
                <a:solidFill>
                  <a:srgbClr val="A9433E"/>
                </a:solidFill>
                <a:latin typeface="#9Slide03 Ralewayv4020 ExtraBol" panose="00000900000000000000" pitchFamily="2" charset="0"/>
              </a:rPr>
              <a:t>Đốt</a:t>
            </a:r>
            <a:r>
              <a:rPr lang="en-US" sz="2400" b="1" kern="0" dirty="0">
                <a:solidFill>
                  <a:srgbClr val="A9433E"/>
                </a:solidFill>
                <a:latin typeface="#9Slide03 Ralewayv4020 ExtraBol" panose="00000900000000000000" pitchFamily="2" charset="0"/>
              </a:rPr>
              <a:t> </a:t>
            </a:r>
            <a:r>
              <a:rPr lang="en-US" sz="2400" b="1" kern="0" dirty="0" err="1">
                <a:solidFill>
                  <a:srgbClr val="A9433E"/>
                </a:solidFill>
                <a:latin typeface="#9Slide03 Ralewayv4020 ExtraBol" panose="00000900000000000000" pitchFamily="2" charset="0"/>
              </a:rPr>
              <a:t>rừng</a:t>
            </a:r>
            <a:r>
              <a:rPr lang="en-US" sz="2400" b="1" kern="0" dirty="0">
                <a:solidFill>
                  <a:srgbClr val="A9433E"/>
                </a:solidFill>
                <a:latin typeface="#9Slide03 Ralewayv4020 ExtraBol" panose="00000900000000000000" pitchFamily="2" charset="0"/>
              </a:rPr>
              <a:t> </a:t>
            </a:r>
            <a:r>
              <a:rPr lang="en-US" sz="2400" b="1" kern="0" dirty="0" err="1">
                <a:solidFill>
                  <a:srgbClr val="A9433E"/>
                </a:solidFill>
                <a:latin typeface="#9Slide03 Ralewayv4020 ExtraBol" panose="00000900000000000000" pitchFamily="2" charset="0"/>
              </a:rPr>
              <a:t>làm</a:t>
            </a:r>
            <a:r>
              <a:rPr lang="en-US" sz="2400" b="1" kern="0" dirty="0">
                <a:solidFill>
                  <a:srgbClr val="A9433E"/>
                </a:solidFill>
                <a:latin typeface="#9Slide03 Ralewayv4020 ExtraBol" panose="00000900000000000000" pitchFamily="2" charset="0"/>
              </a:rPr>
              <a:t> </a:t>
            </a:r>
            <a:r>
              <a:rPr lang="en-US" sz="2400" b="1" kern="0" dirty="0" err="1">
                <a:solidFill>
                  <a:srgbClr val="A9433E"/>
                </a:solidFill>
                <a:latin typeface="#9Slide03 Ralewayv4020 ExtraBol" panose="00000900000000000000" pitchFamily="2" charset="0"/>
              </a:rPr>
              <a:t>nương</a:t>
            </a:r>
            <a:r>
              <a:rPr lang="en-US" sz="2400" b="1" kern="0" dirty="0">
                <a:solidFill>
                  <a:srgbClr val="A9433E"/>
                </a:solidFill>
                <a:latin typeface="#9Slide03 Ralewayv4020 ExtraBol" panose="00000900000000000000" pitchFamily="2" charset="0"/>
              </a:rPr>
              <a:t> </a:t>
            </a:r>
            <a:r>
              <a:rPr lang="en-US" sz="2400" b="1" kern="0" dirty="0" err="1">
                <a:solidFill>
                  <a:srgbClr val="A9433E"/>
                </a:solidFill>
                <a:latin typeface="#9Slide03 Ralewayv4020 ExtraBol" panose="00000900000000000000" pitchFamily="2" charset="0"/>
              </a:rPr>
              <a:t>rẫy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A9433E"/>
              </a:solidFill>
              <a:effectLst/>
              <a:uLnTx/>
              <a:uFillTx/>
              <a:latin typeface="#9Slide03 Ralewayv4020 ExtraBol" panose="000009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B7C366-59AD-FA7D-2FAD-942ABFDBF977}"/>
              </a:ext>
            </a:extLst>
          </p:cNvPr>
          <p:cNvSpPr/>
          <p:nvPr/>
        </p:nvSpPr>
        <p:spPr>
          <a:xfrm>
            <a:off x="5939184" y="56917"/>
            <a:ext cx="5736833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Khai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thác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 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tận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diệt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A9433E"/>
              </a:solidFill>
              <a:effectLst/>
              <a:uLnTx/>
              <a:uFillTx/>
              <a:latin typeface="#9Slide03 Ralewayv4020 ExtraBol" panose="000009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F5E5E2-862A-F38B-706F-68AA4F2104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9942" y="55076"/>
            <a:ext cx="5715253" cy="376878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9455CA-E545-BDB7-BFE9-C5DBF606CE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2494" y="3489023"/>
            <a:ext cx="5715253" cy="329759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FF1E85-06FF-50C1-0D58-ED6E879390F0}"/>
              </a:ext>
            </a:extLst>
          </p:cNvPr>
          <p:cNvSpPr/>
          <p:nvPr/>
        </p:nvSpPr>
        <p:spPr>
          <a:xfrm>
            <a:off x="5931737" y="6339418"/>
            <a:ext cx="5668563" cy="461665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>
                <a:solidFill>
                  <a:srgbClr val="A9433E"/>
                </a:solidFill>
                <a:latin typeface="#9Slide03 Ralewayv4020 ExtraBol" panose="00000900000000000000" pitchFamily="2" charset="0"/>
              </a:rPr>
              <a:t>Ô </a:t>
            </a:r>
            <a:r>
              <a:rPr lang="en-US" sz="2400" b="1" kern="0" dirty="0" err="1">
                <a:solidFill>
                  <a:srgbClr val="A9433E"/>
                </a:solidFill>
                <a:latin typeface="#9Slide03 Ralewayv4020 ExtraBol" panose="00000900000000000000" pitchFamily="2" charset="0"/>
              </a:rPr>
              <a:t>nhiễm</a:t>
            </a:r>
            <a:r>
              <a:rPr lang="en-US" sz="2400" b="1" kern="0" dirty="0">
                <a:solidFill>
                  <a:srgbClr val="A9433E"/>
                </a:solidFill>
                <a:latin typeface="#9Slide03 Ralewayv4020 ExtraBol" panose="00000900000000000000" pitchFamily="2" charset="0"/>
              </a:rPr>
              <a:t> </a:t>
            </a:r>
            <a:r>
              <a:rPr lang="en-US" sz="2400" b="1" kern="0" dirty="0" err="1">
                <a:solidFill>
                  <a:srgbClr val="A9433E"/>
                </a:solidFill>
                <a:latin typeface="#9Slide03 Ralewayv4020 ExtraBol" panose="00000900000000000000" pitchFamily="2" charset="0"/>
              </a:rPr>
              <a:t>môi</a:t>
            </a:r>
            <a:r>
              <a:rPr lang="en-US" sz="2400" b="1" kern="0" dirty="0">
                <a:solidFill>
                  <a:srgbClr val="A9433E"/>
                </a:solidFill>
                <a:latin typeface="#9Slide03 Ralewayv4020 ExtraBol" panose="00000900000000000000" pitchFamily="2" charset="0"/>
              </a:rPr>
              <a:t> </a:t>
            </a:r>
            <a:r>
              <a:rPr lang="en-US" sz="2400" b="1" kern="0" dirty="0" err="1">
                <a:solidFill>
                  <a:srgbClr val="A9433E"/>
                </a:solidFill>
                <a:latin typeface="#9Slide03 Ralewayv4020 ExtraBol" panose="00000900000000000000" pitchFamily="2" charset="0"/>
              </a:rPr>
              <a:t>trường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A9433E"/>
              </a:solidFill>
              <a:effectLst/>
              <a:uLnTx/>
              <a:uFillTx/>
              <a:latin typeface="#9Slide03 Ralewayv4020 ExtraBol" panose="000009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F7C995-B935-B89D-C555-5B1A01B9623E}"/>
              </a:ext>
            </a:extLst>
          </p:cNvPr>
          <p:cNvSpPr/>
          <p:nvPr/>
        </p:nvSpPr>
        <p:spPr>
          <a:xfrm>
            <a:off x="3022118" y="3136612"/>
            <a:ext cx="5697591" cy="5847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 err="1">
                <a:solidFill>
                  <a:schemeClr val="bg1"/>
                </a:solidFill>
                <a:latin typeface="#9Slide03 Ralewayv4020 ExtraBol" panose="00000900000000000000" pitchFamily="2" charset="0"/>
              </a:rPr>
              <a:t>Nguyên</a:t>
            </a:r>
            <a:r>
              <a:rPr lang="en-US" sz="3200" b="1" kern="0" dirty="0">
                <a:solidFill>
                  <a:schemeClr val="bg1"/>
                </a:solidFill>
                <a:latin typeface="#9Slide03 Ralewayv4020 ExtraBol" panose="00000900000000000000" pitchFamily="2" charset="0"/>
              </a:rPr>
              <a:t> </a:t>
            </a:r>
            <a:r>
              <a:rPr lang="en-US" sz="3200" b="1" kern="0" dirty="0" err="1">
                <a:solidFill>
                  <a:schemeClr val="bg1"/>
                </a:solidFill>
                <a:latin typeface="#9Slide03 Ralewayv4020 ExtraBol" panose="00000900000000000000" pitchFamily="2" charset="0"/>
              </a:rPr>
              <a:t>nhân</a:t>
            </a:r>
            <a:r>
              <a:rPr lang="en-US" sz="3200" b="1" kern="0" dirty="0">
                <a:solidFill>
                  <a:schemeClr val="bg1"/>
                </a:solidFill>
                <a:latin typeface="#9Slide03 Ralewayv4020 ExtraBol" panose="00000900000000000000" pitchFamily="2" charset="0"/>
              </a:rPr>
              <a:t> do con </a:t>
            </a:r>
            <a:r>
              <a:rPr lang="en-US" sz="3200" b="1" kern="0" dirty="0" err="1">
                <a:solidFill>
                  <a:schemeClr val="bg1"/>
                </a:solidFill>
                <a:latin typeface="#9Slide03 Ralewayv4020 ExtraBol" panose="00000900000000000000" pitchFamily="2" charset="0"/>
              </a:rPr>
              <a:t>người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3 Ralewayv4020 ExtraBol" panose="00000900000000000000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0ECBB7-485B-B10B-D0BF-BAA6886A7D47}"/>
              </a:ext>
            </a:extLst>
          </p:cNvPr>
          <p:cNvSpPr/>
          <p:nvPr/>
        </p:nvSpPr>
        <p:spPr>
          <a:xfrm>
            <a:off x="5931737" y="24297"/>
            <a:ext cx="5783522" cy="5232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Rượu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A9433E"/>
                </a:solidFill>
                <a:effectLst/>
                <a:uLnTx/>
                <a:uFillTx/>
                <a:latin typeface="#9Slide03 Ralewayv4020 ExtraBol" panose="00000900000000000000" pitchFamily="2" charset="0"/>
              </a:rPr>
              <a:t>rắn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A9433E"/>
              </a:solidFill>
              <a:effectLst/>
              <a:uLnTx/>
              <a:uFillTx/>
              <a:latin typeface="#9Slide03 Ralewayv4020 ExtraBol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579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601;p76">
            <a:extLst>
              <a:ext uri="{FF2B5EF4-FFF2-40B4-BE49-F238E27FC236}">
                <a16:creationId xmlns:a16="http://schemas.microsoft.com/office/drawing/2014/main" id="{357484F9-CE86-9217-7DDD-7FD9233EA93D}"/>
              </a:ext>
            </a:extLst>
          </p:cNvPr>
          <p:cNvSpPr txBox="1">
            <a:spLocks/>
          </p:cNvSpPr>
          <p:nvPr/>
        </p:nvSpPr>
        <p:spPr>
          <a:xfrm>
            <a:off x="2581275" y="2587308"/>
            <a:ext cx="7029450" cy="1500187"/>
          </a:xfrm>
          <a:prstGeom prst="rect">
            <a:avLst/>
          </a:prstGeom>
          <a:noFill/>
          <a:ln w="57150"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licker Script"/>
              <a:buNone/>
              <a:defRPr sz="3800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1A06"/>
              </a:buClr>
              <a:buSzPts val="3800"/>
              <a:buFont typeface="Clicker Script"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srgbClr val="D2080D">
                    <a:lumMod val="7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sym typeface="Clicker Script"/>
              </a:rPr>
              <a:t>c. </a:t>
            </a:r>
            <a:r>
              <a:rPr kumimoji="0" lang="en-US" sz="8000" b="1" i="0" u="none" strike="noStrike" kern="0" cap="none" spc="0" normalizeH="0" baseline="0" noProof="0" dirty="0" err="1">
                <a:ln>
                  <a:noFill/>
                </a:ln>
                <a:solidFill>
                  <a:srgbClr val="D2080D">
                    <a:lumMod val="7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sym typeface="Clicker Script"/>
              </a:rPr>
              <a:t>Giải</a:t>
            </a: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srgbClr val="D2080D">
                    <a:lumMod val="7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sym typeface="Clicker Script"/>
              </a:rPr>
              <a:t> </a:t>
            </a:r>
            <a:r>
              <a:rPr kumimoji="0" lang="en-US" sz="8000" b="1" i="0" u="none" strike="noStrike" kern="0" cap="none" spc="0" normalizeH="0" baseline="0" noProof="0" dirty="0" err="1">
                <a:ln>
                  <a:noFill/>
                </a:ln>
                <a:solidFill>
                  <a:srgbClr val="D2080D">
                    <a:lumMod val="7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sym typeface="Clicker Script"/>
              </a:rPr>
              <a:t>pháp</a:t>
            </a:r>
            <a:endParaRPr kumimoji="0" lang="en-US" sz="8000" b="1" i="0" u="none" strike="noStrike" kern="0" cap="none" spc="0" normalizeH="0" baseline="0" noProof="0" dirty="0">
              <a:ln>
                <a:noFill/>
              </a:ln>
              <a:solidFill>
                <a:srgbClr val="D2080D">
                  <a:lumMod val="75000"/>
                </a:srgbClr>
              </a:solidFill>
              <a:effectLst/>
              <a:uLnTx/>
              <a:uFillTx/>
              <a:latin typeface="#9Slide07 Cadena" panose="02000503000000020004" pitchFamily="2" charset="0"/>
              <a:sym typeface="Clicker Script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090C95-5348-289F-62F9-B8DF88A6B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496" y="1606678"/>
            <a:ext cx="3188895" cy="50941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CFB4EE-0CD2-2BEF-878A-AFE962B828CD}"/>
              </a:ext>
            </a:extLst>
          </p:cNvPr>
          <p:cNvSpPr txBox="1"/>
          <p:nvPr/>
        </p:nvSpPr>
        <p:spPr>
          <a:xfrm>
            <a:off x="3151909" y="1465670"/>
            <a:ext cx="904009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Nếu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là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B</a:t>
            </a:r>
            <a:r>
              <a:rPr lang="en-US" sz="4800" dirty="0" err="1"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ộ</a:t>
            </a:r>
            <a:r>
              <a:rPr lang="en-US" sz="4800" dirty="0"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trưởng</a:t>
            </a:r>
            <a:r>
              <a:rPr lang="en-US" sz="4800" dirty="0"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</a:p>
          <a:p>
            <a:pPr algn="ctr"/>
            <a:r>
              <a:rPr lang="en-US" sz="4800" dirty="0" err="1"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B</a:t>
            </a:r>
            <a:r>
              <a:rPr lang="en-US" sz="4800" dirty="0" err="1"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ộ</a:t>
            </a:r>
            <a:r>
              <a:rPr lang="en-US" sz="4800" dirty="0"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T</a:t>
            </a:r>
            <a:r>
              <a:rPr lang="en-US" sz="4800" dirty="0" err="1"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ài</a:t>
            </a:r>
            <a:r>
              <a:rPr lang="en-US" sz="4800" dirty="0"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nguyên</a:t>
            </a:r>
            <a:r>
              <a:rPr lang="en-US" sz="4800" dirty="0"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và</a:t>
            </a:r>
            <a:r>
              <a:rPr lang="en-US" sz="4800" dirty="0"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M</a:t>
            </a:r>
            <a:r>
              <a:rPr lang="en-US" sz="4800" dirty="0" err="1"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ôi</a:t>
            </a:r>
            <a:r>
              <a:rPr lang="en-US" sz="4800" dirty="0"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trường</a:t>
            </a:r>
            <a:r>
              <a:rPr lang="en-US" sz="4800" dirty="0"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em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sẽ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đưa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ra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những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giải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pháp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gì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giúp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bảo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tồn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đa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dạng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sinh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học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</a:t>
            </a:r>
            <a:r>
              <a:rPr lang="en-US" sz="4800" dirty="0" err="1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nước</a:t>
            </a:r>
            <a:r>
              <a:rPr lang="en-US" sz="4800" dirty="0">
                <a:solidFill>
                  <a:schemeClr val="accent3">
                    <a:lumMod val="50000"/>
                  </a:schemeClr>
                </a:solidFill>
                <a:effectLst/>
                <a:latin typeface="#9Slide03 Montserrat Medium" panose="00000600000000000000" pitchFamily="2" charset="0"/>
                <a:ea typeface="#9Slide03 Source Sans Pro Bold" panose="020B0703030403020204" pitchFamily="34" charset="0"/>
                <a:cs typeface="#9Slide03 Cousine Bold" panose="02070709020205020404" pitchFamily="49" charset="0"/>
              </a:rPr>
              <a:t> ta?</a:t>
            </a:r>
          </a:p>
        </p:txBody>
      </p:sp>
    </p:spTree>
    <p:extLst>
      <p:ext uri="{BB962C8B-B14F-4D97-AF65-F5344CB8AC3E}">
        <p14:creationId xmlns:p14="http://schemas.microsoft.com/office/powerpoint/2010/main" val="568874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571500" y="2213836"/>
            <a:ext cx="10983191" cy="243032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một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sinh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đang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ngồi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trên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ghế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nhà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trường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đã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đang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làm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gì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để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bảo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tồn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đa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dạng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sinh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ở 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nước</a:t>
            </a:r>
            <a:r>
              <a:rPr lang="en-US" sz="4800" b="1" kern="0" dirty="0">
                <a:solidFill>
                  <a:schemeClr val="accent6">
                    <a:lumMod val="75000"/>
                  </a:schemeClr>
                </a:solidFill>
                <a:latin typeface="#9Slide07 SVNAppleberry" panose="02040603050506020204" pitchFamily="18" charset="0"/>
                <a:cs typeface="Times New Roman" panose="02020603050405020304" pitchFamily="18" charset="0"/>
                <a:sym typeface="Arial"/>
              </a:rPr>
              <a:t> ta?</a:t>
            </a:r>
            <a:endParaRPr lang="vi-VN" sz="4800" b="1" kern="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345961" y="885217"/>
            <a:ext cx="5078839" cy="1174366"/>
          </a:xfrm>
          <a:custGeom>
            <a:avLst/>
            <a:gdLst>
              <a:gd name="connsiteX0" fmla="*/ 0 w 5078839"/>
              <a:gd name="connsiteY0" fmla="*/ 195732 h 1174366"/>
              <a:gd name="connsiteX1" fmla="*/ 195732 w 5078839"/>
              <a:gd name="connsiteY1" fmla="*/ 0 h 1174366"/>
              <a:gd name="connsiteX2" fmla="*/ 641033 w 5078839"/>
              <a:gd name="connsiteY2" fmla="*/ 0 h 1174366"/>
              <a:gd name="connsiteX3" fmla="*/ 1320702 w 5078839"/>
              <a:gd name="connsiteY3" fmla="*/ 0 h 1174366"/>
              <a:gd name="connsiteX4" fmla="*/ 1859750 w 5078839"/>
              <a:gd name="connsiteY4" fmla="*/ 0 h 1174366"/>
              <a:gd name="connsiteX5" fmla="*/ 2445672 w 5078839"/>
              <a:gd name="connsiteY5" fmla="*/ 0 h 1174366"/>
              <a:gd name="connsiteX6" fmla="*/ 3031594 w 5078839"/>
              <a:gd name="connsiteY6" fmla="*/ 0 h 1174366"/>
              <a:gd name="connsiteX7" fmla="*/ 3711263 w 5078839"/>
              <a:gd name="connsiteY7" fmla="*/ 0 h 1174366"/>
              <a:gd name="connsiteX8" fmla="*/ 4156564 w 5078839"/>
              <a:gd name="connsiteY8" fmla="*/ 0 h 1174366"/>
              <a:gd name="connsiteX9" fmla="*/ 4883107 w 5078839"/>
              <a:gd name="connsiteY9" fmla="*/ 0 h 1174366"/>
              <a:gd name="connsiteX10" fmla="*/ 5078839 w 5078839"/>
              <a:gd name="connsiteY10" fmla="*/ 195732 h 1174366"/>
              <a:gd name="connsiteX11" fmla="*/ 5078839 w 5078839"/>
              <a:gd name="connsiteY11" fmla="*/ 579354 h 1174366"/>
              <a:gd name="connsiteX12" fmla="*/ 5078839 w 5078839"/>
              <a:gd name="connsiteY12" fmla="*/ 978634 h 1174366"/>
              <a:gd name="connsiteX13" fmla="*/ 4883107 w 5078839"/>
              <a:gd name="connsiteY13" fmla="*/ 1174366 h 1174366"/>
              <a:gd name="connsiteX14" fmla="*/ 4297185 w 5078839"/>
              <a:gd name="connsiteY14" fmla="*/ 1174366 h 1174366"/>
              <a:gd name="connsiteX15" fmla="*/ 3805011 w 5078839"/>
              <a:gd name="connsiteY15" fmla="*/ 1174366 h 1174366"/>
              <a:gd name="connsiteX16" fmla="*/ 3172215 w 5078839"/>
              <a:gd name="connsiteY16" fmla="*/ 1174366 h 1174366"/>
              <a:gd name="connsiteX17" fmla="*/ 2726915 w 5078839"/>
              <a:gd name="connsiteY17" fmla="*/ 1174366 h 1174366"/>
              <a:gd name="connsiteX18" fmla="*/ 2140993 w 5078839"/>
              <a:gd name="connsiteY18" fmla="*/ 1174366 h 1174366"/>
              <a:gd name="connsiteX19" fmla="*/ 1695692 w 5078839"/>
              <a:gd name="connsiteY19" fmla="*/ 1174366 h 1174366"/>
              <a:gd name="connsiteX20" fmla="*/ 1156644 w 5078839"/>
              <a:gd name="connsiteY20" fmla="*/ 1174366 h 1174366"/>
              <a:gd name="connsiteX21" fmla="*/ 195732 w 5078839"/>
              <a:gd name="connsiteY21" fmla="*/ 1174366 h 1174366"/>
              <a:gd name="connsiteX22" fmla="*/ 0 w 5078839"/>
              <a:gd name="connsiteY22" fmla="*/ 978634 h 1174366"/>
              <a:gd name="connsiteX23" fmla="*/ 0 w 5078839"/>
              <a:gd name="connsiteY23" fmla="*/ 610670 h 1174366"/>
              <a:gd name="connsiteX24" fmla="*/ 0 w 5078839"/>
              <a:gd name="connsiteY24" fmla="*/ 195732 h 1174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078839" h="1174366" fill="none" extrusionOk="0">
                <a:moveTo>
                  <a:pt x="0" y="195732"/>
                </a:moveTo>
                <a:cubicBezTo>
                  <a:pt x="-9656" y="87169"/>
                  <a:pt x="92002" y="-23874"/>
                  <a:pt x="195732" y="0"/>
                </a:cubicBezTo>
                <a:cubicBezTo>
                  <a:pt x="374493" y="-37159"/>
                  <a:pt x="547705" y="1173"/>
                  <a:pt x="641033" y="0"/>
                </a:cubicBezTo>
                <a:cubicBezTo>
                  <a:pt x="734361" y="-1173"/>
                  <a:pt x="1162384" y="27031"/>
                  <a:pt x="1320702" y="0"/>
                </a:cubicBezTo>
                <a:cubicBezTo>
                  <a:pt x="1479020" y="-27031"/>
                  <a:pt x="1624367" y="14139"/>
                  <a:pt x="1859750" y="0"/>
                </a:cubicBezTo>
                <a:cubicBezTo>
                  <a:pt x="2095133" y="-14139"/>
                  <a:pt x="2225554" y="56798"/>
                  <a:pt x="2445672" y="0"/>
                </a:cubicBezTo>
                <a:cubicBezTo>
                  <a:pt x="2665790" y="-56798"/>
                  <a:pt x="2807489" y="24348"/>
                  <a:pt x="3031594" y="0"/>
                </a:cubicBezTo>
                <a:cubicBezTo>
                  <a:pt x="3255699" y="-24348"/>
                  <a:pt x="3497595" y="7029"/>
                  <a:pt x="3711263" y="0"/>
                </a:cubicBezTo>
                <a:cubicBezTo>
                  <a:pt x="3924931" y="-7029"/>
                  <a:pt x="4043691" y="39423"/>
                  <a:pt x="4156564" y="0"/>
                </a:cubicBezTo>
                <a:cubicBezTo>
                  <a:pt x="4269437" y="-39423"/>
                  <a:pt x="4553947" y="86057"/>
                  <a:pt x="4883107" y="0"/>
                </a:cubicBezTo>
                <a:cubicBezTo>
                  <a:pt x="4979281" y="-5611"/>
                  <a:pt x="5051644" y="90991"/>
                  <a:pt x="5078839" y="195732"/>
                </a:cubicBezTo>
                <a:cubicBezTo>
                  <a:pt x="5123412" y="276657"/>
                  <a:pt x="5073260" y="455635"/>
                  <a:pt x="5078839" y="579354"/>
                </a:cubicBezTo>
                <a:cubicBezTo>
                  <a:pt x="5084418" y="703073"/>
                  <a:pt x="5064310" y="864363"/>
                  <a:pt x="5078839" y="978634"/>
                </a:cubicBezTo>
                <a:cubicBezTo>
                  <a:pt x="5093158" y="1081853"/>
                  <a:pt x="5016256" y="1184976"/>
                  <a:pt x="4883107" y="1174366"/>
                </a:cubicBezTo>
                <a:cubicBezTo>
                  <a:pt x="4730370" y="1221292"/>
                  <a:pt x="4494472" y="1143003"/>
                  <a:pt x="4297185" y="1174366"/>
                </a:cubicBezTo>
                <a:cubicBezTo>
                  <a:pt x="4099898" y="1205729"/>
                  <a:pt x="3925036" y="1172261"/>
                  <a:pt x="3805011" y="1174366"/>
                </a:cubicBezTo>
                <a:cubicBezTo>
                  <a:pt x="3684986" y="1176471"/>
                  <a:pt x="3448384" y="1102089"/>
                  <a:pt x="3172215" y="1174366"/>
                </a:cubicBezTo>
                <a:cubicBezTo>
                  <a:pt x="2896046" y="1246643"/>
                  <a:pt x="2872258" y="1167867"/>
                  <a:pt x="2726915" y="1174366"/>
                </a:cubicBezTo>
                <a:cubicBezTo>
                  <a:pt x="2581572" y="1180865"/>
                  <a:pt x="2277988" y="1151869"/>
                  <a:pt x="2140993" y="1174366"/>
                </a:cubicBezTo>
                <a:cubicBezTo>
                  <a:pt x="2003998" y="1196863"/>
                  <a:pt x="1809649" y="1171688"/>
                  <a:pt x="1695692" y="1174366"/>
                </a:cubicBezTo>
                <a:cubicBezTo>
                  <a:pt x="1581735" y="1177044"/>
                  <a:pt x="1305683" y="1142277"/>
                  <a:pt x="1156644" y="1174366"/>
                </a:cubicBezTo>
                <a:cubicBezTo>
                  <a:pt x="1007605" y="1206455"/>
                  <a:pt x="583672" y="1083880"/>
                  <a:pt x="195732" y="1174366"/>
                </a:cubicBezTo>
                <a:cubicBezTo>
                  <a:pt x="94261" y="1177780"/>
                  <a:pt x="-1222" y="1084454"/>
                  <a:pt x="0" y="978634"/>
                </a:cubicBezTo>
                <a:cubicBezTo>
                  <a:pt x="-10123" y="899144"/>
                  <a:pt x="24957" y="781130"/>
                  <a:pt x="0" y="610670"/>
                </a:cubicBezTo>
                <a:cubicBezTo>
                  <a:pt x="-24957" y="440210"/>
                  <a:pt x="3199" y="285757"/>
                  <a:pt x="0" y="195732"/>
                </a:cubicBezTo>
                <a:close/>
              </a:path>
              <a:path w="5078839" h="1174366" stroke="0" extrusionOk="0">
                <a:moveTo>
                  <a:pt x="0" y="195732"/>
                </a:moveTo>
                <a:cubicBezTo>
                  <a:pt x="-2675" y="82422"/>
                  <a:pt x="59345" y="6023"/>
                  <a:pt x="195732" y="0"/>
                </a:cubicBezTo>
                <a:cubicBezTo>
                  <a:pt x="321561" y="-46402"/>
                  <a:pt x="454881" y="41247"/>
                  <a:pt x="641033" y="0"/>
                </a:cubicBezTo>
                <a:cubicBezTo>
                  <a:pt x="827185" y="-41247"/>
                  <a:pt x="986028" y="16804"/>
                  <a:pt x="1273828" y="0"/>
                </a:cubicBezTo>
                <a:cubicBezTo>
                  <a:pt x="1561628" y="-16804"/>
                  <a:pt x="1659333" y="46154"/>
                  <a:pt x="1859750" y="0"/>
                </a:cubicBezTo>
                <a:cubicBezTo>
                  <a:pt x="2060167" y="-46154"/>
                  <a:pt x="2229458" y="18146"/>
                  <a:pt x="2492546" y="0"/>
                </a:cubicBezTo>
                <a:cubicBezTo>
                  <a:pt x="2755634" y="-18146"/>
                  <a:pt x="2727433" y="52554"/>
                  <a:pt x="2937846" y="0"/>
                </a:cubicBezTo>
                <a:cubicBezTo>
                  <a:pt x="3148259" y="-52554"/>
                  <a:pt x="3319753" y="9937"/>
                  <a:pt x="3617516" y="0"/>
                </a:cubicBezTo>
                <a:cubicBezTo>
                  <a:pt x="3915279" y="-9937"/>
                  <a:pt x="3928408" y="48280"/>
                  <a:pt x="4062816" y="0"/>
                </a:cubicBezTo>
                <a:cubicBezTo>
                  <a:pt x="4197224" y="-48280"/>
                  <a:pt x="4669155" y="54325"/>
                  <a:pt x="4883107" y="0"/>
                </a:cubicBezTo>
                <a:cubicBezTo>
                  <a:pt x="4985035" y="25985"/>
                  <a:pt x="5068980" y="85079"/>
                  <a:pt x="5078839" y="195732"/>
                </a:cubicBezTo>
                <a:cubicBezTo>
                  <a:pt x="5081293" y="284217"/>
                  <a:pt x="5076053" y="408398"/>
                  <a:pt x="5078839" y="571525"/>
                </a:cubicBezTo>
                <a:cubicBezTo>
                  <a:pt x="5081625" y="734652"/>
                  <a:pt x="5076195" y="801849"/>
                  <a:pt x="5078839" y="978634"/>
                </a:cubicBezTo>
                <a:cubicBezTo>
                  <a:pt x="5070128" y="1087107"/>
                  <a:pt x="5002486" y="1186718"/>
                  <a:pt x="4883107" y="1174366"/>
                </a:cubicBezTo>
                <a:cubicBezTo>
                  <a:pt x="4588065" y="1186834"/>
                  <a:pt x="4502961" y="1100388"/>
                  <a:pt x="4250311" y="1174366"/>
                </a:cubicBezTo>
                <a:cubicBezTo>
                  <a:pt x="3997661" y="1248344"/>
                  <a:pt x="3878116" y="1128953"/>
                  <a:pt x="3758137" y="1174366"/>
                </a:cubicBezTo>
                <a:cubicBezTo>
                  <a:pt x="3638158" y="1219779"/>
                  <a:pt x="3473189" y="1150249"/>
                  <a:pt x="3312836" y="1174366"/>
                </a:cubicBezTo>
                <a:cubicBezTo>
                  <a:pt x="3152483" y="1198483"/>
                  <a:pt x="2852582" y="1124855"/>
                  <a:pt x="2726915" y="1174366"/>
                </a:cubicBezTo>
                <a:cubicBezTo>
                  <a:pt x="2601248" y="1223877"/>
                  <a:pt x="2262368" y="1167026"/>
                  <a:pt x="2094119" y="1174366"/>
                </a:cubicBezTo>
                <a:cubicBezTo>
                  <a:pt x="1925870" y="1181706"/>
                  <a:pt x="1638187" y="1168831"/>
                  <a:pt x="1414450" y="1174366"/>
                </a:cubicBezTo>
                <a:cubicBezTo>
                  <a:pt x="1190713" y="1179901"/>
                  <a:pt x="1008029" y="1120508"/>
                  <a:pt x="875401" y="1174366"/>
                </a:cubicBezTo>
                <a:cubicBezTo>
                  <a:pt x="742773" y="1228224"/>
                  <a:pt x="457965" y="1173603"/>
                  <a:pt x="195732" y="1174366"/>
                </a:cubicBezTo>
                <a:cubicBezTo>
                  <a:pt x="66515" y="1178415"/>
                  <a:pt x="-9632" y="1110157"/>
                  <a:pt x="0" y="978634"/>
                </a:cubicBezTo>
                <a:cubicBezTo>
                  <a:pt x="-3099" y="887353"/>
                  <a:pt x="4305" y="704987"/>
                  <a:pt x="0" y="610670"/>
                </a:cubicBezTo>
                <a:cubicBezTo>
                  <a:pt x="-4305" y="516353"/>
                  <a:pt x="40476" y="299323"/>
                  <a:pt x="0" y="195732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solidFill>
              <a:srgbClr val="376A24"/>
            </a:solidFill>
            <a:extLst>
              <a:ext uri="{C807C97D-BFC1-408E-A445-0C87EB9F89A2}">
                <ask:lineSketchStyleProps xmlns:ask="http://schemas.microsoft.com/office/drawing/2018/sketchyshapes" sd="399912588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267" b="1" kern="0" dirty="0">
                <a:ln w="10160">
                  <a:solidFill>
                    <a:prstClr val="whit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#9Slide04 SFU CenturySchoolbook" panose="00000400000000000000" pitchFamily="2" charset="0"/>
                <a:sym typeface="Arial"/>
              </a:rPr>
              <a:t>NHIỆM VỤ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96DA61A-CD55-7F74-C480-84EF0B6F77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157087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8F4A809-3A47-105E-542C-0BC2C51426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7027" y="1569646"/>
            <a:ext cx="10577946" cy="1117200"/>
          </a:xfrm>
        </p:spPr>
        <p:txBody>
          <a:bodyPr/>
          <a:lstStyle/>
          <a:p>
            <a:r>
              <a:rPr lang="en-US" sz="7200" dirty="0" err="1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Tại</a:t>
            </a:r>
            <a:r>
              <a:rPr lang="en-US" sz="7200" dirty="0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 </a:t>
            </a:r>
            <a:r>
              <a:rPr lang="en-US" sz="7200" dirty="0" err="1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sao</a:t>
            </a:r>
            <a:r>
              <a:rPr lang="en-US" sz="7200" dirty="0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 </a:t>
            </a:r>
            <a:r>
              <a:rPr lang="en-US" sz="7200" dirty="0" err="1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bảo</a:t>
            </a:r>
            <a:r>
              <a:rPr lang="en-US" sz="7200" dirty="0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 </a:t>
            </a:r>
            <a:r>
              <a:rPr lang="en-US" sz="7200" dirty="0" err="1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tồn</a:t>
            </a:r>
            <a:r>
              <a:rPr lang="en-US" sz="7200" dirty="0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 </a:t>
            </a:r>
            <a:r>
              <a:rPr lang="en-US" sz="7200" dirty="0" err="1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đa</a:t>
            </a:r>
            <a:r>
              <a:rPr lang="en-US" sz="7200" dirty="0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 </a:t>
            </a:r>
            <a:r>
              <a:rPr lang="en-US" sz="7200" dirty="0" err="1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dạng</a:t>
            </a:r>
            <a:r>
              <a:rPr lang="en-US" sz="7200" dirty="0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 </a:t>
            </a:r>
            <a:r>
              <a:rPr lang="en-US" sz="7200" dirty="0" err="1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sinh</a:t>
            </a:r>
            <a:r>
              <a:rPr lang="en-US" sz="7200" dirty="0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 </a:t>
            </a:r>
            <a:r>
              <a:rPr lang="en-US" sz="7200" dirty="0" err="1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học</a:t>
            </a:r>
            <a:r>
              <a:rPr lang="en-US" sz="7200" dirty="0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 ở </a:t>
            </a:r>
            <a:r>
              <a:rPr lang="en-US" sz="7200" dirty="0" err="1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nước</a:t>
            </a:r>
            <a:r>
              <a:rPr lang="en-US" sz="7200" dirty="0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 ta </a:t>
            </a:r>
          </a:p>
          <a:p>
            <a:r>
              <a:rPr lang="en-US" sz="7200" dirty="0" err="1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lại</a:t>
            </a:r>
            <a:r>
              <a:rPr lang="en-US" sz="7200" dirty="0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 </a:t>
            </a:r>
            <a:r>
              <a:rPr lang="en-US" sz="7200" dirty="0" err="1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mang</a:t>
            </a:r>
            <a:r>
              <a:rPr lang="en-US" sz="7200" dirty="0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 </a:t>
            </a:r>
            <a:r>
              <a:rPr lang="en-US" sz="7200" dirty="0" err="1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tính</a:t>
            </a:r>
            <a:r>
              <a:rPr lang="en-US" sz="7200" dirty="0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 </a:t>
            </a:r>
            <a:r>
              <a:rPr lang="en-US" sz="7200" dirty="0" err="1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cấp</a:t>
            </a:r>
            <a:r>
              <a:rPr lang="en-US" sz="7200" dirty="0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 </a:t>
            </a:r>
            <a:r>
              <a:rPr lang="en-US" sz="7200" dirty="0" err="1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thiết</a:t>
            </a:r>
            <a:r>
              <a:rPr lang="en-US" sz="7200" dirty="0">
                <a:solidFill>
                  <a:schemeClr val="bg2">
                    <a:lumMod val="75000"/>
                  </a:schemeClr>
                </a:solidFill>
                <a:latin typeface="#9Slide07 Cadena" panose="02000503000000020004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12824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35"/>
          <p:cNvSpPr/>
          <p:nvPr/>
        </p:nvSpPr>
        <p:spPr>
          <a:xfrm flipH="1">
            <a:off x="-31" y="6493734"/>
            <a:ext cx="6979764" cy="364252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71" name="Google Shape;1171;p35"/>
          <p:cNvSpPr/>
          <p:nvPr/>
        </p:nvSpPr>
        <p:spPr>
          <a:xfrm flipH="1">
            <a:off x="8422576" y="6591963"/>
            <a:ext cx="3769424" cy="26603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2" name="Google Shape;1171;p35">
            <a:extLst>
              <a:ext uri="{FF2B5EF4-FFF2-40B4-BE49-F238E27FC236}">
                <a16:creationId xmlns:a16="http://schemas.microsoft.com/office/drawing/2014/main" id="{14371CE4-03FF-48E8-9685-0D66A25D68A6}"/>
              </a:ext>
            </a:extLst>
          </p:cNvPr>
          <p:cNvSpPr/>
          <p:nvPr/>
        </p:nvSpPr>
        <p:spPr>
          <a:xfrm flipH="1">
            <a:off x="6465168" y="6591965"/>
            <a:ext cx="3769424" cy="266035"/>
          </a:xfrm>
          <a:custGeom>
            <a:avLst/>
            <a:gdLst/>
            <a:ahLst/>
            <a:cxnLst/>
            <a:rect l="l" t="t" r="r" b="b"/>
            <a:pathLst>
              <a:path w="77507" h="11311" extrusionOk="0">
                <a:moveTo>
                  <a:pt x="47622" y="0"/>
                </a:moveTo>
                <a:cubicBezTo>
                  <a:pt x="46145" y="0"/>
                  <a:pt x="44665" y="67"/>
                  <a:pt x="43176" y="207"/>
                </a:cubicBezTo>
                <a:cubicBezTo>
                  <a:pt x="33041" y="1202"/>
                  <a:pt x="23443" y="4643"/>
                  <a:pt x="13389" y="6068"/>
                </a:cubicBezTo>
                <a:cubicBezTo>
                  <a:pt x="3011" y="7547"/>
                  <a:pt x="0" y="11310"/>
                  <a:pt x="0" y="11310"/>
                </a:cubicBezTo>
                <a:lnTo>
                  <a:pt x="77507" y="11310"/>
                </a:lnTo>
                <a:cubicBezTo>
                  <a:pt x="77507" y="11310"/>
                  <a:pt x="64952" y="3353"/>
                  <a:pt x="62183" y="2492"/>
                </a:cubicBezTo>
                <a:cubicBezTo>
                  <a:pt x="59602" y="1713"/>
                  <a:pt x="56968" y="772"/>
                  <a:pt x="54225" y="422"/>
                </a:cubicBezTo>
                <a:cubicBezTo>
                  <a:pt x="52020" y="149"/>
                  <a:pt x="49825" y="0"/>
                  <a:pt x="476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9" name="Google Shape;1471;p34">
            <a:extLst>
              <a:ext uri="{FF2B5EF4-FFF2-40B4-BE49-F238E27FC236}">
                <a16:creationId xmlns:a16="http://schemas.microsoft.com/office/drawing/2014/main" id="{30D33710-046A-48AB-86A5-A3138C78169D}"/>
              </a:ext>
            </a:extLst>
          </p:cNvPr>
          <p:cNvSpPr/>
          <p:nvPr/>
        </p:nvSpPr>
        <p:spPr>
          <a:xfrm>
            <a:off x="660570" y="1685986"/>
            <a:ext cx="1678336" cy="1928560"/>
          </a:xfrm>
          <a:custGeom>
            <a:avLst/>
            <a:gdLst/>
            <a:ahLst/>
            <a:cxnLst/>
            <a:rect l="l" t="t" r="r" b="b"/>
            <a:pathLst>
              <a:path w="41203" h="47346" extrusionOk="0">
                <a:moveTo>
                  <a:pt x="20617" y="0"/>
                </a:moveTo>
                <a:cubicBezTo>
                  <a:pt x="9216" y="0"/>
                  <a:pt x="1" y="9216"/>
                  <a:pt x="1" y="20585"/>
                </a:cubicBezTo>
                <a:cubicBezTo>
                  <a:pt x="1" y="30687"/>
                  <a:pt x="7253" y="39079"/>
                  <a:pt x="16849" y="40853"/>
                </a:cubicBezTo>
                <a:lnTo>
                  <a:pt x="20617" y="47345"/>
                </a:lnTo>
                <a:lnTo>
                  <a:pt x="24354" y="40853"/>
                </a:lnTo>
                <a:cubicBezTo>
                  <a:pt x="33950" y="39079"/>
                  <a:pt x="41202" y="30687"/>
                  <a:pt x="41202" y="20585"/>
                </a:cubicBezTo>
                <a:cubicBezTo>
                  <a:pt x="41202" y="9216"/>
                  <a:pt x="31986" y="0"/>
                  <a:pt x="20617" y="0"/>
                </a:cubicBezTo>
                <a:close/>
              </a:path>
            </a:pathLst>
          </a:custGeom>
          <a:noFill/>
          <a:ln w="19050">
            <a:solidFill>
              <a:srgbClr val="FE7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0" name="Google Shape;1490;p34">
            <a:extLst>
              <a:ext uri="{FF2B5EF4-FFF2-40B4-BE49-F238E27FC236}">
                <a16:creationId xmlns:a16="http://schemas.microsoft.com/office/drawing/2014/main" id="{A9486FFE-839C-4BAF-BA7E-A07E6971AB03}"/>
              </a:ext>
            </a:extLst>
          </p:cNvPr>
          <p:cNvSpPr/>
          <p:nvPr/>
        </p:nvSpPr>
        <p:spPr>
          <a:xfrm>
            <a:off x="6382149" y="1735704"/>
            <a:ext cx="1678336" cy="1928560"/>
          </a:xfrm>
          <a:custGeom>
            <a:avLst/>
            <a:gdLst/>
            <a:ahLst/>
            <a:cxnLst/>
            <a:rect l="l" t="t" r="r" b="b"/>
            <a:pathLst>
              <a:path w="41203" h="47346" extrusionOk="0">
                <a:moveTo>
                  <a:pt x="20617" y="0"/>
                </a:moveTo>
                <a:cubicBezTo>
                  <a:pt x="9216" y="0"/>
                  <a:pt x="1" y="9216"/>
                  <a:pt x="1" y="20585"/>
                </a:cubicBezTo>
                <a:cubicBezTo>
                  <a:pt x="1" y="30687"/>
                  <a:pt x="7253" y="39079"/>
                  <a:pt x="16849" y="40853"/>
                </a:cubicBezTo>
                <a:lnTo>
                  <a:pt x="20617" y="47345"/>
                </a:lnTo>
                <a:lnTo>
                  <a:pt x="24354" y="40853"/>
                </a:lnTo>
                <a:cubicBezTo>
                  <a:pt x="33950" y="39079"/>
                  <a:pt x="41202" y="30687"/>
                  <a:pt x="41202" y="20585"/>
                </a:cubicBezTo>
                <a:cubicBezTo>
                  <a:pt x="41202" y="9216"/>
                  <a:pt x="31986" y="0"/>
                  <a:pt x="20617" y="0"/>
                </a:cubicBezTo>
                <a:close/>
              </a:path>
            </a:pathLst>
          </a:custGeom>
          <a:noFill/>
          <a:ln w="19050">
            <a:solidFill>
              <a:srgbClr val="00B05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1" name="Google Shape;1516;p34">
            <a:extLst>
              <a:ext uri="{FF2B5EF4-FFF2-40B4-BE49-F238E27FC236}">
                <a16:creationId xmlns:a16="http://schemas.microsoft.com/office/drawing/2014/main" id="{2D938FDB-C71E-42C6-B62C-0E94CA87B62E}"/>
              </a:ext>
            </a:extLst>
          </p:cNvPr>
          <p:cNvSpPr/>
          <p:nvPr/>
        </p:nvSpPr>
        <p:spPr>
          <a:xfrm>
            <a:off x="8871177" y="4246156"/>
            <a:ext cx="1678295" cy="1929864"/>
          </a:xfrm>
          <a:custGeom>
            <a:avLst/>
            <a:gdLst/>
            <a:ahLst/>
            <a:cxnLst/>
            <a:rect l="l" t="t" r="r" b="b"/>
            <a:pathLst>
              <a:path w="41202" h="47378" extrusionOk="0">
                <a:moveTo>
                  <a:pt x="20585" y="1"/>
                </a:moveTo>
                <a:lnTo>
                  <a:pt x="16848" y="6493"/>
                </a:lnTo>
                <a:cubicBezTo>
                  <a:pt x="7252" y="8266"/>
                  <a:pt x="0" y="16659"/>
                  <a:pt x="0" y="26761"/>
                </a:cubicBezTo>
                <a:cubicBezTo>
                  <a:pt x="0" y="38130"/>
                  <a:pt x="9216" y="47377"/>
                  <a:pt x="20585" y="47377"/>
                </a:cubicBezTo>
                <a:cubicBezTo>
                  <a:pt x="31954" y="47377"/>
                  <a:pt x="41202" y="38130"/>
                  <a:pt x="41202" y="26761"/>
                </a:cubicBezTo>
                <a:cubicBezTo>
                  <a:pt x="41202" y="16659"/>
                  <a:pt x="33918" y="8266"/>
                  <a:pt x="24354" y="6493"/>
                </a:cubicBezTo>
                <a:lnTo>
                  <a:pt x="20585" y="1"/>
                </a:lnTo>
                <a:close/>
              </a:path>
            </a:pathLst>
          </a:custGeom>
          <a:noFill/>
          <a:ln w="19050">
            <a:solidFill>
              <a:schemeClr val="accent4">
                <a:lumMod val="75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42" name="Google Shape;1549;p34">
            <a:extLst>
              <a:ext uri="{FF2B5EF4-FFF2-40B4-BE49-F238E27FC236}">
                <a16:creationId xmlns:a16="http://schemas.microsoft.com/office/drawing/2014/main" id="{CCDF7080-3F6F-42F7-B11F-16011FE8F4CB}"/>
              </a:ext>
            </a:extLst>
          </p:cNvPr>
          <p:cNvGrpSpPr/>
          <p:nvPr/>
        </p:nvGrpSpPr>
        <p:grpSpPr>
          <a:xfrm>
            <a:off x="473383" y="3835734"/>
            <a:ext cx="10740918" cy="305982"/>
            <a:chOff x="962025" y="2929341"/>
            <a:chExt cx="7448700" cy="188420"/>
          </a:xfrm>
        </p:grpSpPr>
        <p:cxnSp>
          <p:nvCxnSpPr>
            <p:cNvPr id="243" name="Google Shape;1550;p34">
              <a:extLst>
                <a:ext uri="{FF2B5EF4-FFF2-40B4-BE49-F238E27FC236}">
                  <a16:creationId xmlns:a16="http://schemas.microsoft.com/office/drawing/2014/main" id="{47D78398-F6F7-4B15-8A4F-EA17299C5177}"/>
                </a:ext>
              </a:extLst>
            </p:cNvPr>
            <p:cNvCxnSpPr/>
            <p:nvPr/>
          </p:nvCxnSpPr>
          <p:spPr>
            <a:xfrm>
              <a:off x="962025" y="3018854"/>
              <a:ext cx="7448700" cy="0"/>
            </a:xfrm>
            <a:prstGeom prst="straightConnector1">
              <a:avLst/>
            </a:prstGeom>
            <a:noFill/>
            <a:ln w="19050" cap="flat" cmpd="sng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44" name="Google Shape;1551;p34">
              <a:extLst>
                <a:ext uri="{FF2B5EF4-FFF2-40B4-BE49-F238E27FC236}">
                  <a16:creationId xmlns:a16="http://schemas.microsoft.com/office/drawing/2014/main" id="{D1343D87-BA06-4FB9-B460-86941FCA0626}"/>
                </a:ext>
              </a:extLst>
            </p:cNvPr>
            <p:cNvSpPr/>
            <p:nvPr/>
          </p:nvSpPr>
          <p:spPr>
            <a:xfrm>
              <a:off x="1596566" y="2939225"/>
              <a:ext cx="179023" cy="159257"/>
            </a:xfrm>
            <a:custGeom>
              <a:avLst/>
              <a:gdLst/>
              <a:ahLst/>
              <a:cxnLst/>
              <a:rect l="l" t="t" r="r" b="b"/>
              <a:pathLst>
                <a:path w="5860" h="5213" extrusionOk="0">
                  <a:moveTo>
                    <a:pt x="2957" y="1"/>
                  </a:moveTo>
                  <a:cubicBezTo>
                    <a:pt x="2680" y="1"/>
                    <a:pt x="2399" y="47"/>
                    <a:pt x="2123" y="143"/>
                  </a:cubicBezTo>
                  <a:cubicBezTo>
                    <a:pt x="761" y="586"/>
                    <a:pt x="1" y="2043"/>
                    <a:pt x="476" y="3436"/>
                  </a:cubicBezTo>
                  <a:cubicBezTo>
                    <a:pt x="831" y="4528"/>
                    <a:pt x="1859" y="5213"/>
                    <a:pt x="2954" y="5213"/>
                  </a:cubicBezTo>
                  <a:cubicBezTo>
                    <a:pt x="3224" y="5213"/>
                    <a:pt x="3499" y="5171"/>
                    <a:pt x="3769" y="5083"/>
                  </a:cubicBezTo>
                  <a:cubicBezTo>
                    <a:pt x="5131" y="4640"/>
                    <a:pt x="5859" y="3151"/>
                    <a:pt x="5416" y="1790"/>
                  </a:cubicBezTo>
                  <a:cubicBezTo>
                    <a:pt x="5063" y="704"/>
                    <a:pt x="4045" y="1"/>
                    <a:pt x="2957" y="1"/>
                  </a:cubicBezTo>
                  <a:close/>
                </a:path>
              </a:pathLst>
            </a:custGeom>
            <a:solidFill>
              <a:srgbClr val="FFFFFF"/>
            </a:solidFill>
            <a:ln w="76200" cap="flat" cmpd="sng">
              <a:solidFill>
                <a:srgbClr val="FE7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1552;p34">
              <a:extLst>
                <a:ext uri="{FF2B5EF4-FFF2-40B4-BE49-F238E27FC236}">
                  <a16:creationId xmlns:a16="http://schemas.microsoft.com/office/drawing/2014/main" id="{3F27F221-916A-4126-95FD-23AADFCE335D}"/>
                </a:ext>
              </a:extLst>
            </p:cNvPr>
            <p:cNvSpPr/>
            <p:nvPr/>
          </p:nvSpPr>
          <p:spPr>
            <a:xfrm>
              <a:off x="5524773" y="2945520"/>
              <a:ext cx="171294" cy="172241"/>
            </a:xfrm>
            <a:custGeom>
              <a:avLst/>
              <a:gdLst/>
              <a:ahLst/>
              <a:cxnLst/>
              <a:rect l="l" t="t" r="r" b="b"/>
              <a:pathLst>
                <a:path w="5607" h="5638" extrusionOk="0">
                  <a:moveTo>
                    <a:pt x="2819" y="0"/>
                  </a:moveTo>
                  <a:cubicBezTo>
                    <a:pt x="1236" y="0"/>
                    <a:pt x="1" y="1267"/>
                    <a:pt x="1" y="2819"/>
                  </a:cubicBezTo>
                  <a:cubicBezTo>
                    <a:pt x="1" y="4370"/>
                    <a:pt x="1236" y="5637"/>
                    <a:pt x="2819" y="5637"/>
                  </a:cubicBezTo>
                  <a:cubicBezTo>
                    <a:pt x="4371" y="5637"/>
                    <a:pt x="5606" y="4370"/>
                    <a:pt x="5606" y="2819"/>
                  </a:cubicBezTo>
                  <a:cubicBezTo>
                    <a:pt x="5606" y="1267"/>
                    <a:pt x="4371" y="0"/>
                    <a:pt x="2819" y="0"/>
                  </a:cubicBezTo>
                  <a:close/>
                </a:path>
              </a:pathLst>
            </a:custGeom>
            <a:solidFill>
              <a:srgbClr val="FFFFFF"/>
            </a:solidFill>
            <a:ln w="76200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1553;p34">
              <a:extLst>
                <a:ext uri="{FF2B5EF4-FFF2-40B4-BE49-F238E27FC236}">
                  <a16:creationId xmlns:a16="http://schemas.microsoft.com/office/drawing/2014/main" id="{840C0292-9BBE-4099-99B2-B35F18B6B706}"/>
                </a:ext>
              </a:extLst>
            </p:cNvPr>
            <p:cNvSpPr/>
            <p:nvPr/>
          </p:nvSpPr>
          <p:spPr>
            <a:xfrm>
              <a:off x="7278223" y="2929341"/>
              <a:ext cx="179023" cy="179023"/>
            </a:xfrm>
            <a:custGeom>
              <a:avLst/>
              <a:gdLst/>
              <a:ahLst/>
              <a:cxnLst/>
              <a:rect l="l" t="t" r="r" b="b"/>
              <a:pathLst>
                <a:path w="5860" h="5860" extrusionOk="0">
                  <a:moveTo>
                    <a:pt x="2914" y="1"/>
                  </a:moveTo>
                  <a:cubicBezTo>
                    <a:pt x="1299" y="1"/>
                    <a:pt x="1" y="1331"/>
                    <a:pt x="1" y="2946"/>
                  </a:cubicBezTo>
                  <a:cubicBezTo>
                    <a:pt x="1" y="4561"/>
                    <a:pt x="1299" y="5860"/>
                    <a:pt x="2914" y="5860"/>
                  </a:cubicBezTo>
                  <a:cubicBezTo>
                    <a:pt x="4529" y="5860"/>
                    <a:pt x="5859" y="4561"/>
                    <a:pt x="5859" y="2946"/>
                  </a:cubicBezTo>
                  <a:cubicBezTo>
                    <a:pt x="5859" y="1331"/>
                    <a:pt x="4529" y="1"/>
                    <a:pt x="2914" y="1"/>
                  </a:cubicBezTo>
                  <a:close/>
                </a:path>
              </a:pathLst>
            </a:custGeom>
            <a:solidFill>
              <a:srgbClr val="FFFFFF"/>
            </a:solidFill>
            <a:ln w="76200" cap="flat" cmpd="sng">
              <a:solidFill>
                <a:srgbClr val="FFE1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1554;p34">
              <a:extLst>
                <a:ext uri="{FF2B5EF4-FFF2-40B4-BE49-F238E27FC236}">
                  <a16:creationId xmlns:a16="http://schemas.microsoft.com/office/drawing/2014/main" id="{308DEA28-7A88-47A3-B00C-FDC55E2FAE94}"/>
                </a:ext>
              </a:extLst>
            </p:cNvPr>
            <p:cNvSpPr/>
            <p:nvPr/>
          </p:nvSpPr>
          <p:spPr>
            <a:xfrm>
              <a:off x="3285291" y="2949003"/>
              <a:ext cx="181895" cy="165276"/>
            </a:xfrm>
            <a:custGeom>
              <a:avLst/>
              <a:gdLst/>
              <a:ahLst/>
              <a:cxnLst/>
              <a:rect l="l" t="t" r="r" b="b"/>
              <a:pathLst>
                <a:path w="5954" h="5410" extrusionOk="0">
                  <a:moveTo>
                    <a:pt x="2940" y="1"/>
                  </a:moveTo>
                  <a:cubicBezTo>
                    <a:pt x="1718" y="1"/>
                    <a:pt x="614" y="829"/>
                    <a:pt x="317" y="2072"/>
                  </a:cubicBezTo>
                  <a:cubicBezTo>
                    <a:pt x="0" y="3528"/>
                    <a:pt x="887" y="4985"/>
                    <a:pt x="2344" y="5334"/>
                  </a:cubicBezTo>
                  <a:cubicBezTo>
                    <a:pt x="2557" y="5385"/>
                    <a:pt x="2771" y="5409"/>
                    <a:pt x="2982" y="5409"/>
                  </a:cubicBezTo>
                  <a:cubicBezTo>
                    <a:pt x="4204" y="5409"/>
                    <a:pt x="5308" y="4581"/>
                    <a:pt x="5605" y="3338"/>
                  </a:cubicBezTo>
                  <a:cubicBezTo>
                    <a:pt x="5954" y="1882"/>
                    <a:pt x="5035" y="425"/>
                    <a:pt x="3579" y="77"/>
                  </a:cubicBezTo>
                  <a:cubicBezTo>
                    <a:pt x="3365" y="25"/>
                    <a:pt x="3151" y="1"/>
                    <a:pt x="2940" y="1"/>
                  </a:cubicBezTo>
                  <a:close/>
                </a:path>
              </a:pathLst>
            </a:custGeom>
            <a:solidFill>
              <a:srgbClr val="FFFFFF"/>
            </a:solidFill>
            <a:ln w="762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8" name="Google Shape;1559;p34">
            <a:extLst>
              <a:ext uri="{FF2B5EF4-FFF2-40B4-BE49-F238E27FC236}">
                <a16:creationId xmlns:a16="http://schemas.microsoft.com/office/drawing/2014/main" id="{E0A2ED7D-2BA9-4498-888A-72FB8D0A6476}"/>
              </a:ext>
            </a:extLst>
          </p:cNvPr>
          <p:cNvSpPr/>
          <p:nvPr/>
        </p:nvSpPr>
        <p:spPr>
          <a:xfrm>
            <a:off x="3086413" y="4281409"/>
            <a:ext cx="1679599" cy="1929864"/>
          </a:xfrm>
          <a:custGeom>
            <a:avLst/>
            <a:gdLst/>
            <a:ahLst/>
            <a:cxnLst/>
            <a:rect l="l" t="t" r="r" b="b"/>
            <a:pathLst>
              <a:path w="41234" h="47378" extrusionOk="0">
                <a:moveTo>
                  <a:pt x="20617" y="1"/>
                </a:moveTo>
                <a:lnTo>
                  <a:pt x="16848" y="6493"/>
                </a:lnTo>
                <a:cubicBezTo>
                  <a:pt x="7284" y="8266"/>
                  <a:pt x="0" y="16659"/>
                  <a:pt x="0" y="26761"/>
                </a:cubicBezTo>
                <a:cubicBezTo>
                  <a:pt x="0" y="38130"/>
                  <a:pt x="9248" y="47377"/>
                  <a:pt x="20617" y="47377"/>
                </a:cubicBezTo>
                <a:cubicBezTo>
                  <a:pt x="31986" y="47377"/>
                  <a:pt x="41233" y="38130"/>
                  <a:pt x="41233" y="26761"/>
                </a:cubicBezTo>
                <a:cubicBezTo>
                  <a:pt x="41233" y="16659"/>
                  <a:pt x="33950" y="8266"/>
                  <a:pt x="24354" y="6493"/>
                </a:cubicBezTo>
                <a:lnTo>
                  <a:pt x="20617" y="1"/>
                </a:lnTo>
                <a:close/>
              </a:path>
            </a:pathLst>
          </a:custGeom>
          <a:noFill/>
          <a:ln w="19050">
            <a:solidFill>
              <a:srgbClr val="00B0F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EFC740FF-DF33-4EC6-A3E1-40FDD4C7FB20}"/>
              </a:ext>
            </a:extLst>
          </p:cNvPr>
          <p:cNvSpPr txBox="1"/>
          <p:nvPr/>
        </p:nvSpPr>
        <p:spPr>
          <a:xfrm>
            <a:off x="245504" y="4125341"/>
            <a:ext cx="2508468" cy="995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vi-VN" sz="2933" dirty="0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Thực phẩm, lương thực</a:t>
            </a:r>
            <a:endParaRPr lang="en-US" sz="2933" dirty="0">
              <a:solidFill>
                <a:srgbClr val="FFF8E7"/>
              </a:solidFill>
              <a:latin typeface="#9Slide03 Roboto Condensed" panose="02000000000000000000" pitchFamily="2" charset="0"/>
              <a:ea typeface="#9Slide03 Roboto Condensed" panose="02000000000000000000" pitchFamily="2" charset="0"/>
            </a:endParaRP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57092FAC-1E61-4271-AADE-544BEC3B8BB0}"/>
              </a:ext>
            </a:extLst>
          </p:cNvPr>
          <p:cNvSpPr txBox="1"/>
          <p:nvPr/>
        </p:nvSpPr>
        <p:spPr>
          <a:xfrm>
            <a:off x="2999476" y="2342964"/>
            <a:ext cx="2116083" cy="14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2933" dirty="0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D</a:t>
            </a:r>
            <a:r>
              <a:rPr lang="vi-VN" sz="2933" dirty="0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ược</a:t>
            </a:r>
            <a:r>
              <a:rPr lang="en-US" sz="2933" dirty="0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2933" dirty="0" err="1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phẩm</a:t>
            </a:r>
            <a:r>
              <a:rPr lang="en-US" sz="2933" dirty="0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, t</a:t>
            </a:r>
            <a:r>
              <a:rPr lang="vi-VN" sz="2933" dirty="0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huốc chữa bệnh</a:t>
            </a:r>
            <a:endParaRPr lang="en-US" sz="2933" dirty="0">
              <a:solidFill>
                <a:srgbClr val="FFF8E7"/>
              </a:solidFill>
              <a:latin typeface="#9Slide03 Roboto Condensed" panose="02000000000000000000" pitchFamily="2" charset="0"/>
              <a:ea typeface="#9Slide03 Roboto Condensed" panose="02000000000000000000" pitchFamily="2" charset="0"/>
            </a:endParaRP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E6C68812-3453-4B49-A455-E11CCC7E256C}"/>
              </a:ext>
            </a:extLst>
          </p:cNvPr>
          <p:cNvSpPr txBox="1"/>
          <p:nvPr/>
        </p:nvSpPr>
        <p:spPr>
          <a:xfrm>
            <a:off x="5660189" y="4262927"/>
            <a:ext cx="3279228" cy="995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2933" dirty="0" err="1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Điều</a:t>
            </a:r>
            <a:r>
              <a:rPr lang="en-US" sz="2933" dirty="0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2933" dirty="0" err="1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hòa</a:t>
            </a:r>
            <a:r>
              <a:rPr lang="en-US" sz="2933" dirty="0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</a:p>
          <a:p>
            <a:pPr algn="ctr" defTabSz="914377">
              <a:defRPr/>
            </a:pPr>
            <a:r>
              <a:rPr lang="en-US" sz="2933" dirty="0" err="1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khí</a:t>
            </a:r>
            <a:r>
              <a:rPr lang="en-US" sz="2933" dirty="0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2933" dirty="0" err="1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hậu</a:t>
            </a:r>
            <a:endParaRPr lang="vi-VN" sz="2933" dirty="0">
              <a:solidFill>
                <a:srgbClr val="000000"/>
              </a:solidFill>
              <a:latin typeface="#9Slide03 Roboto Condensed" panose="02000000000000000000" pitchFamily="2" charset="0"/>
              <a:ea typeface="#9Slide03 Roboto Condensed" panose="02000000000000000000" pitchFamily="2" charset="0"/>
            </a:endParaRPr>
          </a:p>
        </p:txBody>
      </p:sp>
      <p:pic>
        <p:nvPicPr>
          <p:cNvPr id="26" name="Picture 2" descr="cach dung cu tam that nhu the nao">
            <a:extLst>
              <a:ext uri="{FF2B5EF4-FFF2-40B4-BE49-F238E27FC236}">
                <a16:creationId xmlns:a16="http://schemas.microsoft.com/office/drawing/2014/main" id="{CB8F2ADE-C030-4AAD-B2E1-EF6B907FB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53" b="100000" l="899" r="100000">
                        <a14:foregroundMark x1="9888" y1="74419" x2="29213" y2="92733"/>
                        <a14:foregroundMark x1="59101" y1="98837" x2="84719" y2="87500"/>
                        <a14:foregroundMark x1="84944" y1="86628" x2="94831" y2="601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368" y="4750202"/>
            <a:ext cx="1587356" cy="122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Bắp Ngô hạt Ngô, ngũ Cốc Cốc - những người khác png tải về - Miễn phí trong  suốt Ngọt Ngào Ngô png Tải về.">
            <a:extLst>
              <a:ext uri="{FF2B5EF4-FFF2-40B4-BE49-F238E27FC236}">
                <a16:creationId xmlns:a16="http://schemas.microsoft.com/office/drawing/2014/main" id="{DF3E235E-B83A-8DF5-B1F3-B35811BC9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47" b="90000" l="0" r="99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28" y="1984273"/>
            <a:ext cx="1459019" cy="110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D21690-64E4-E0E7-F3EA-B827F04712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213" y="4645283"/>
            <a:ext cx="1582462" cy="12977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DCE3BD-AE83-2D1B-DF9C-280654A296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8826" y="1809100"/>
            <a:ext cx="1485304" cy="14853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B66D26C-E638-A7EB-1BBF-1F2083C96734}"/>
              </a:ext>
            </a:extLst>
          </p:cNvPr>
          <p:cNvSpPr txBox="1"/>
          <p:nvPr/>
        </p:nvSpPr>
        <p:spPr>
          <a:xfrm>
            <a:off x="8040807" y="2729098"/>
            <a:ext cx="3279228" cy="995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2933" dirty="0" err="1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Nghiên</a:t>
            </a:r>
            <a:r>
              <a:rPr lang="en-US" sz="2933" dirty="0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2933" dirty="0" err="1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cứu</a:t>
            </a:r>
            <a:endParaRPr lang="en-US" sz="2933" dirty="0">
              <a:solidFill>
                <a:srgbClr val="000000"/>
              </a:solidFill>
              <a:latin typeface="#9Slide03 Roboto Condensed" panose="02000000000000000000" pitchFamily="2" charset="0"/>
              <a:ea typeface="#9Slide03 Roboto Condensed" panose="02000000000000000000" pitchFamily="2" charset="0"/>
            </a:endParaRPr>
          </a:p>
          <a:p>
            <a:pPr algn="ctr" defTabSz="914377">
              <a:defRPr/>
            </a:pPr>
            <a:r>
              <a:rPr lang="en-US" sz="2933" dirty="0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khoa </a:t>
            </a:r>
            <a:r>
              <a:rPr lang="en-US" sz="2933" dirty="0" err="1">
                <a:solidFill>
                  <a:srgbClr val="0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học</a:t>
            </a:r>
            <a:endParaRPr lang="vi-VN" sz="2933" dirty="0">
              <a:solidFill>
                <a:srgbClr val="000000"/>
              </a:solidFill>
              <a:latin typeface="#9Slide03 Roboto Condensed" panose="02000000000000000000" pitchFamily="2" charset="0"/>
              <a:ea typeface="#9Slide03 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4F9FA6-4008-2465-8A08-00E6B9DB3F27}"/>
              </a:ext>
            </a:extLst>
          </p:cNvPr>
          <p:cNvSpPr/>
          <p:nvPr/>
        </p:nvSpPr>
        <p:spPr>
          <a:xfrm>
            <a:off x="2399270" y="498968"/>
            <a:ext cx="7908018" cy="780673"/>
          </a:xfrm>
          <a:prstGeom prst="rect">
            <a:avLst/>
          </a:prstGeom>
          <a:solidFill>
            <a:schemeClr val="tx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r>
              <a:rPr lang="en-US" sz="3200" dirty="0" err="1">
                <a:solidFill>
                  <a:srgbClr val="C00000"/>
                </a:solidFill>
                <a:latin typeface="#9Slide03 BoosterNextFYBlack" panose="02000A03000000020004" pitchFamily="2" charset="0"/>
              </a:rPr>
              <a:t>Đa</a:t>
            </a:r>
            <a:r>
              <a:rPr lang="en-US" sz="3200" dirty="0">
                <a:solidFill>
                  <a:srgbClr val="C00000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#9Slide03 BoosterNextFYBlack" panose="02000A03000000020004" pitchFamily="2" charset="0"/>
              </a:rPr>
              <a:t>dạng</a:t>
            </a:r>
            <a:r>
              <a:rPr lang="en-US" sz="3200" dirty="0">
                <a:solidFill>
                  <a:srgbClr val="C00000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#9Slide03 BoosterNextFYBlack" panose="02000A03000000020004" pitchFamily="2" charset="0"/>
              </a:rPr>
              <a:t>sinh</a:t>
            </a:r>
            <a:r>
              <a:rPr lang="en-US" sz="3200" dirty="0">
                <a:solidFill>
                  <a:srgbClr val="C00000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#9Slide03 BoosterNextFYBlack" panose="02000A03000000020004" pitchFamily="2" charset="0"/>
              </a:rPr>
              <a:t>học</a:t>
            </a:r>
            <a:r>
              <a:rPr lang="en-US" sz="3200" dirty="0">
                <a:solidFill>
                  <a:srgbClr val="C00000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#9Slide03 BoosterNextFYBlack" panose="02000A03000000020004" pitchFamily="2" charset="0"/>
              </a:rPr>
              <a:t>có</a:t>
            </a:r>
            <a:r>
              <a:rPr lang="en-US" sz="3200" dirty="0">
                <a:solidFill>
                  <a:srgbClr val="C00000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#9Slide03 BoosterNextFYBlack" panose="02000A03000000020004" pitchFamily="2" charset="0"/>
              </a:rPr>
              <a:t>vai</a:t>
            </a:r>
            <a:r>
              <a:rPr lang="en-US" sz="3200" dirty="0">
                <a:solidFill>
                  <a:srgbClr val="C00000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#9Slide03 BoosterNextFYBlack" panose="02000A03000000020004" pitchFamily="2" charset="0"/>
              </a:rPr>
              <a:t>trò</a:t>
            </a:r>
            <a:r>
              <a:rPr lang="en-US" sz="3200" dirty="0">
                <a:solidFill>
                  <a:srgbClr val="C00000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#9Slide03 BoosterNextFYBlack" panose="02000A03000000020004" pitchFamily="2" charset="0"/>
              </a:rPr>
              <a:t>quan</a:t>
            </a:r>
            <a:r>
              <a:rPr lang="en-US" sz="3200" dirty="0">
                <a:solidFill>
                  <a:srgbClr val="C00000"/>
                </a:solidFill>
                <a:latin typeface="#9Slide03 BoosterNextFYBlack" panose="02000A03000000020004" pitchFamily="2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#9Slide03 BoosterNextFYBlack" panose="02000A03000000020004" pitchFamily="2" charset="0"/>
              </a:rPr>
              <a:t>trọng</a:t>
            </a:r>
            <a:endParaRPr lang="en-US" sz="3200" dirty="0">
              <a:solidFill>
                <a:srgbClr val="C00000"/>
              </a:solidFill>
              <a:latin typeface="#9Slide03 BoosterNextFYBlack" panose="02000A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621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0" grpId="0" animBg="1"/>
      <p:bldP spid="1171" grpId="0" animBg="1"/>
      <p:bldP spid="262" grpId="0" animBg="1"/>
      <p:bldP spid="239" grpId="0" animBg="1"/>
      <p:bldP spid="240" grpId="0" animBg="1"/>
      <p:bldP spid="241" grpId="0" animBg="1"/>
      <p:bldP spid="248" grpId="0" animBg="1"/>
      <p:bldP spid="250" grpId="0"/>
      <p:bldP spid="251" grpId="0"/>
      <p:bldP spid="252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3F72E6-460A-533A-2C78-E01239E0B343}"/>
              </a:ext>
            </a:extLst>
          </p:cNvPr>
          <p:cNvSpPr/>
          <p:nvPr/>
        </p:nvSpPr>
        <p:spPr>
          <a:xfrm>
            <a:off x="126423" y="146903"/>
            <a:ext cx="11939154" cy="694761"/>
          </a:xfrm>
          <a:prstGeom prst="rect">
            <a:avLst/>
          </a:prstGeom>
          <a:solidFill>
            <a:srgbClr val="FFF8E7">
              <a:lumMod val="9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đang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bị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suy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giảm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nghiêm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trọng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cả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về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số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lượng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và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chất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lượng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#9Slide03 BoosterNextFYBlack" panose="02000A03000000020004" pitchFamily="2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A9A1B0-6D50-C6EF-4C3D-929346FA5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093" y="997527"/>
            <a:ext cx="9522777" cy="571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561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7" name="Picture 23">
            <a:extLst>
              <a:ext uri="{FF2B5EF4-FFF2-40B4-BE49-F238E27FC236}">
                <a16:creationId xmlns:a16="http://schemas.microsoft.com/office/drawing/2014/main" id="{02253C3B-1CA4-6F0F-38B4-2E5161AAD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173" y="5585075"/>
            <a:ext cx="5459843" cy="1054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6" name="Picture 22">
            <a:extLst>
              <a:ext uri="{FF2B5EF4-FFF2-40B4-BE49-F238E27FC236}">
                <a16:creationId xmlns:a16="http://schemas.microsoft.com/office/drawing/2014/main" id="{3F28ADD4-1F6F-8685-FFAA-E75B43B98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410" y="5585075"/>
            <a:ext cx="5454787" cy="59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5" name="Picture 21">
            <a:extLst>
              <a:ext uri="{FF2B5EF4-FFF2-40B4-BE49-F238E27FC236}">
                <a16:creationId xmlns:a16="http://schemas.microsoft.com/office/drawing/2014/main" id="{68C45FF0-39F5-9493-E34C-33BD9C1A8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410" y="5280379"/>
            <a:ext cx="5469954" cy="5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4" name="Picture 20">
            <a:extLst>
              <a:ext uri="{FF2B5EF4-FFF2-40B4-BE49-F238E27FC236}">
                <a16:creationId xmlns:a16="http://schemas.microsoft.com/office/drawing/2014/main" id="{DA1FAA35-17C4-DC75-7129-28418A4C6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354" y="4743254"/>
            <a:ext cx="5454789" cy="104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3" name="Picture 19">
            <a:extLst>
              <a:ext uri="{FF2B5EF4-FFF2-40B4-BE49-F238E27FC236}">
                <a16:creationId xmlns:a16="http://schemas.microsoft.com/office/drawing/2014/main" id="{246D0F6E-5F5C-91F9-7D6D-A395F9C31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558" y="4231522"/>
            <a:ext cx="5505342" cy="155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2" name="Picture 18">
            <a:extLst>
              <a:ext uri="{FF2B5EF4-FFF2-40B4-BE49-F238E27FC236}">
                <a16:creationId xmlns:a16="http://schemas.microsoft.com/office/drawing/2014/main" id="{13BA3F28-9D27-4867-6EBF-2718B5843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404" y="2910022"/>
            <a:ext cx="3371959" cy="323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1" name="Picture 17">
            <a:extLst>
              <a:ext uri="{FF2B5EF4-FFF2-40B4-BE49-F238E27FC236}">
                <a16:creationId xmlns:a16="http://schemas.microsoft.com/office/drawing/2014/main" id="{5FC39BC5-BC02-8D07-5425-8431AFF9F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261" y="3374077"/>
            <a:ext cx="2704644" cy="464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16">
            <a:extLst>
              <a:ext uri="{FF2B5EF4-FFF2-40B4-BE49-F238E27FC236}">
                <a16:creationId xmlns:a16="http://schemas.microsoft.com/office/drawing/2014/main" id="{5ABBE7F4-BEAF-CCDA-05C1-BAE3A2F44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261" y="3129929"/>
            <a:ext cx="2714755" cy="447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5">
            <a:extLst>
              <a:ext uri="{FF2B5EF4-FFF2-40B4-BE49-F238E27FC236}">
                <a16:creationId xmlns:a16="http://schemas.microsoft.com/office/drawing/2014/main" id="{3678B711-9C49-F8FF-7CAB-C29006A41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6150" y="2737341"/>
            <a:ext cx="2745087" cy="834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>
            <a:extLst>
              <a:ext uri="{FF2B5EF4-FFF2-40B4-BE49-F238E27FC236}">
                <a16:creationId xmlns:a16="http://schemas.microsoft.com/office/drawing/2014/main" id="{7622C8DF-E38C-FEE0-EBDC-EF4BFDDA2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671" y="3040083"/>
            <a:ext cx="2158661" cy="5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>
            <a:extLst>
              <a:ext uri="{FF2B5EF4-FFF2-40B4-BE49-F238E27FC236}">
                <a16:creationId xmlns:a16="http://schemas.microsoft.com/office/drawing/2014/main" id="{CCC957D2-154E-36EA-4E6B-B0DF6A633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545" y="2301782"/>
            <a:ext cx="2817549" cy="572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>
            <a:extLst>
              <a:ext uri="{FF2B5EF4-FFF2-40B4-BE49-F238E27FC236}">
                <a16:creationId xmlns:a16="http://schemas.microsoft.com/office/drawing/2014/main" id="{DA0D49DD-2211-0512-AAF8-B144C475E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764" y="2444364"/>
            <a:ext cx="1927797" cy="912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1">
            <a:extLst>
              <a:ext uri="{FF2B5EF4-FFF2-40B4-BE49-F238E27FC236}">
                <a16:creationId xmlns:a16="http://schemas.microsoft.com/office/drawing/2014/main" id="{94AE3CC4-EC99-172D-C9E4-E532C53AB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599" y="2754919"/>
            <a:ext cx="4071291" cy="947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>
            <a:extLst>
              <a:ext uri="{FF2B5EF4-FFF2-40B4-BE49-F238E27FC236}">
                <a16:creationId xmlns:a16="http://schemas.microsoft.com/office/drawing/2014/main" id="{6332EB24-FEB4-AFA9-D6BC-585E002CA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800" y="979481"/>
            <a:ext cx="2519280" cy="87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>
            <a:extLst>
              <a:ext uri="{FF2B5EF4-FFF2-40B4-BE49-F238E27FC236}">
                <a16:creationId xmlns:a16="http://schemas.microsoft.com/office/drawing/2014/main" id="{ED34B76B-7D01-1378-166A-481EBEBA0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800" y="967762"/>
            <a:ext cx="2559723" cy="482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>
            <a:extLst>
              <a:ext uri="{FF2B5EF4-FFF2-40B4-BE49-F238E27FC236}">
                <a16:creationId xmlns:a16="http://schemas.microsoft.com/office/drawing/2014/main" id="{8518B875-A91B-3B26-DDC1-D52199BEA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800" y="633768"/>
            <a:ext cx="2627129" cy="5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>
            <a:extLst>
              <a:ext uri="{FF2B5EF4-FFF2-40B4-BE49-F238E27FC236}">
                <a16:creationId xmlns:a16="http://schemas.microsoft.com/office/drawing/2014/main" id="{C2454E5C-A02D-5A83-7C52-E5A6B2C47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578" y="145473"/>
            <a:ext cx="2606907" cy="1025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>
            <a:extLst>
              <a:ext uri="{FF2B5EF4-FFF2-40B4-BE49-F238E27FC236}">
                <a16:creationId xmlns:a16="http://schemas.microsoft.com/office/drawing/2014/main" id="{FA5C0BEA-22D5-E2C8-6B93-80EE2621D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749" y="723614"/>
            <a:ext cx="2236177" cy="636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>
            <a:extLst>
              <a:ext uri="{FF2B5EF4-FFF2-40B4-BE49-F238E27FC236}">
                <a16:creationId xmlns:a16="http://schemas.microsoft.com/office/drawing/2014/main" id="{43DC571A-159F-F694-3DAF-4DDE5E51D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105" y="1031860"/>
            <a:ext cx="3928055" cy="201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E492724-50F7-EC40-130D-83B38C7013B8}"/>
              </a:ext>
            </a:extLst>
          </p:cNvPr>
          <p:cNvSpPr/>
          <p:nvPr/>
        </p:nvSpPr>
        <p:spPr bwMode="auto">
          <a:xfrm>
            <a:off x="0" y="1976438"/>
            <a:ext cx="3498850" cy="223996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2. 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Calibri" panose="020F0502020204030204" pitchFamily="34" charset="0"/>
              </a:rPr>
              <a:t>TÍNH CẤP THIẾT 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Calibri" panose="020F0502020204030204" pitchFamily="34" charset="0"/>
              </a:rPr>
              <a:t>CỦA VẤN ĐỀ 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Calibri" panose="020F0502020204030204" pitchFamily="34" charset="0"/>
              </a:rPr>
              <a:t>BẢO TỒN ĐA DẠNG 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Calibri" panose="020F0502020204030204" pitchFamily="34" charset="0"/>
              </a:rPr>
              <a:t>SINH HỌC Ở VIỆT NAM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#9Slide03 AmpleSoft Bold" panose="02000000000000000000" pitchFamily="2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E18A3E-32F2-4006-A53D-2E8044B71C1B}"/>
              </a:ext>
            </a:extLst>
          </p:cNvPr>
          <p:cNvSpPr txBox="1"/>
          <p:nvPr/>
        </p:nvSpPr>
        <p:spPr>
          <a:xfrm>
            <a:off x="-132663" y="1616671"/>
            <a:ext cx="4523923" cy="8844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B51A1C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+mn-cs"/>
              </a:rPr>
              <a:t>Chiếc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B51A1C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B51A1C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+mn-cs"/>
              </a:rPr>
              <a:t>ghế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B51A1C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B51A1C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+mn-cs"/>
              </a:rPr>
              <a:t>cuối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B51A1C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B51A1C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+mn-cs"/>
              </a:rPr>
              <a:t>cùng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B51A1C"/>
              </a:solidFill>
              <a:effectLst/>
              <a:uLnTx/>
              <a:uFillTx/>
              <a:latin typeface="#9Slide07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FF0C57-72A8-5044-FFA4-2F3FE6CED983}"/>
              </a:ext>
            </a:extLst>
          </p:cNvPr>
          <p:cNvSpPr/>
          <p:nvPr/>
        </p:nvSpPr>
        <p:spPr>
          <a:xfrm>
            <a:off x="-261131" y="1048064"/>
            <a:ext cx="2390429" cy="724772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#9Slide05 Fourth Medium" panose="00000600000000000000" pitchFamily="2" charset="0"/>
                <a:ea typeface="#9Slide03 Roboto Condensed" panose="02000000000000000000" pitchFamily="2" charset="0"/>
                <a:cs typeface="+mn-cs"/>
              </a:rPr>
              <a:t>Trò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#9Slide05 Fourth Medium" panose="00000600000000000000" pitchFamily="2" charset="0"/>
                <a:ea typeface="#9Slide03 Roboto Condensed" panose="02000000000000000000" pitchFamily="2" charset="0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#9Slide05 Fourth Medium" panose="00000600000000000000" pitchFamily="2" charset="0"/>
                <a:ea typeface="#9Slide03 Roboto Condensed" panose="02000000000000000000" pitchFamily="2" charset="0"/>
                <a:cs typeface="+mn-cs"/>
              </a:rPr>
              <a:t>chơi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#9Slide05 Awesome Display" pitchFamily="2" charset="0"/>
                <a:ea typeface="#9Slide03 Roboto Condensed" panose="02000000000000000000" pitchFamily="2" charset="0"/>
                <a:cs typeface="+mn-cs"/>
              </a:rPr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1245D2-AC29-8896-DCD5-340F4877BB2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3290" y="2863506"/>
            <a:ext cx="3626427" cy="366963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20CE00-59C6-CF3D-FA0B-0B2BE603E619}"/>
              </a:ext>
            </a:extLst>
          </p:cNvPr>
          <p:cNvSpPr/>
          <p:nvPr/>
        </p:nvSpPr>
        <p:spPr>
          <a:xfrm>
            <a:off x="-132663" y="6140252"/>
            <a:ext cx="5238487" cy="78577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376A24"/>
              </a:solidFill>
              <a:effectLst/>
              <a:uLnTx/>
              <a:uFillTx/>
              <a:latin typeface="#9Slide03 Roboto Condensed" panose="02000000000000000000" pitchFamily="2" charset="0"/>
              <a:ea typeface="#9Slide03 Roboto Condensed" panose="02000000000000000000" pitchFamily="2" charset="0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6C7C637-1C21-2BD6-D8CC-B8CD166B8610}"/>
              </a:ext>
            </a:extLst>
          </p:cNvPr>
          <p:cNvSpPr/>
          <p:nvPr/>
        </p:nvSpPr>
        <p:spPr>
          <a:xfrm>
            <a:off x="4260273" y="866780"/>
            <a:ext cx="7803572" cy="5849212"/>
          </a:xfrm>
          <a:prstGeom prst="roundRect">
            <a:avLst/>
          </a:prstGeom>
          <a:ln w="38100">
            <a:solidFill>
              <a:srgbClr val="376A24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-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Chuẩn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bị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:   + 6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học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sinh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. </a:t>
            </a:r>
          </a:p>
          <a:p>
            <a:pPr algn="just"/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                      + 5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chiếc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ghế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-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xếp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vòng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tròn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.</a:t>
            </a:r>
          </a:p>
          <a:p>
            <a:pPr algn="just"/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-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Nhiệm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vụ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:</a:t>
            </a:r>
          </a:p>
          <a:p>
            <a:pPr marL="747713" indent="-285750" algn="just">
              <a:buFont typeface="+mj-lt"/>
              <a:buAutoNum type="arabicPeriod"/>
            </a:pP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Vừa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nghe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nhạc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,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vừa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di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chuyển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quanh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ghế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theo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chiều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kim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đồng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hồ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.</a:t>
            </a:r>
          </a:p>
          <a:p>
            <a:pPr marL="747713" indent="-285750" algn="just">
              <a:buFont typeface="+mj-lt"/>
              <a:buAutoNum type="arabicPeriod"/>
            </a:pP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Khi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nhạc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dừng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phải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nhanh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chóng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ngồi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vào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ghế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.</a:t>
            </a:r>
          </a:p>
          <a:p>
            <a:pPr marL="747713" indent="-285750" algn="just">
              <a:buFont typeface="+mj-lt"/>
              <a:buAutoNum type="arabicPeriod"/>
            </a:pP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Ai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không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ngồi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được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vào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ghế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sẽ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bị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loại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cùng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một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chiếc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ghế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.</a:t>
            </a:r>
          </a:p>
          <a:p>
            <a:pPr marL="747713" indent="-285750" algn="just">
              <a:buFont typeface="+mj-lt"/>
              <a:buAutoNum type="arabicPeriod"/>
            </a:pP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Ai ở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lại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đến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cuối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cùng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sẽ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là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người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chiến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thắng</a:t>
            </a:r>
            <a:r>
              <a:rPr lang="en-GB" sz="3200" dirty="0">
                <a:solidFill>
                  <a:srgbClr val="C00000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C831170-6AE3-A89E-6A36-F217FEDC2F2D}"/>
              </a:ext>
            </a:extLst>
          </p:cNvPr>
          <p:cNvSpPr/>
          <p:nvPr/>
        </p:nvSpPr>
        <p:spPr>
          <a:xfrm>
            <a:off x="7028321" y="142008"/>
            <a:ext cx="2390429" cy="724772"/>
          </a:xfrm>
          <a:prstGeom prst="roundRect">
            <a:avLst/>
          </a:prstGeom>
          <a:ln w="38100">
            <a:solidFill>
              <a:srgbClr val="376A24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 err="1">
                <a:solidFill>
                  <a:srgbClr val="376A24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LUẬT</a:t>
            </a:r>
            <a:r>
              <a:rPr lang="en-GB" sz="3200" dirty="0">
                <a:solidFill>
                  <a:srgbClr val="376A24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200" dirty="0" err="1">
                <a:solidFill>
                  <a:srgbClr val="376A24"/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CHƠI</a:t>
            </a:r>
            <a:endParaRPr lang="en-GB" sz="3200" dirty="0">
              <a:solidFill>
                <a:srgbClr val="376A24"/>
              </a:solidFill>
              <a:latin typeface="#9Slide03 Roboto Condensed" panose="02000000000000000000" pitchFamily="2" charset="0"/>
              <a:ea typeface="#9Slide03 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14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A696F6-E587-497A-AA95-7A2F08D725CC}"/>
              </a:ext>
            </a:extLst>
          </p:cNvPr>
          <p:cNvSpPr txBox="1"/>
          <p:nvPr/>
        </p:nvSpPr>
        <p:spPr>
          <a:xfrm>
            <a:off x="251564" y="1415268"/>
            <a:ext cx="3901372" cy="255454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lvl="0" algn="ctr">
              <a:spcAft>
                <a:spcPts val="800"/>
              </a:spcAft>
            </a:pPr>
            <a:r>
              <a:rPr lang="en-GB" sz="3200" dirty="0">
                <a:solidFill>
                  <a:schemeClr val="bg1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N</a:t>
            </a:r>
            <a:r>
              <a:rPr lang="vi-VN" sz="3200" dirty="0">
                <a:solidFill>
                  <a:schemeClr val="bg1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hận xét </a:t>
            </a:r>
            <a:r>
              <a:rPr lang="en-US" sz="3200" dirty="0">
                <a:solidFill>
                  <a:schemeClr val="bg1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bg1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giải</a:t>
            </a:r>
            <a:r>
              <a:rPr lang="en-US" sz="3200" dirty="0">
                <a:solidFill>
                  <a:schemeClr val="bg1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chemeClr val="bg1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bg1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sự biến động diện tích rừng tự nhiên của </a:t>
            </a:r>
            <a:r>
              <a:rPr lang="en-US" sz="3200" dirty="0" err="1">
                <a:solidFill>
                  <a:schemeClr val="bg1"/>
                </a:solidFill>
                <a:latin typeface="#9Slide03 AmpleSoft Bold" panose="02000000000000000000" pitchFamily="2" charset="0"/>
                <a:ea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chemeClr val="bg1"/>
                </a:solidFill>
                <a:latin typeface="#9Slide03 AmpleSoft Bold" panose="02000000000000000000" pitchFamily="2" charset="0"/>
                <a:ea typeface="Times New Roman" panose="02020603050405020304" pitchFamily="18" charset="0"/>
              </a:rPr>
              <a:t> ta </a:t>
            </a:r>
            <a:r>
              <a:rPr lang="en-US" sz="3200" dirty="0" err="1">
                <a:solidFill>
                  <a:schemeClr val="bg1"/>
                </a:solidFill>
                <a:latin typeface="#9Slide03 AmpleSoft Bold" panose="02000000000000000000" pitchFamily="2" charset="0"/>
                <a:ea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chemeClr val="bg1"/>
                </a:solidFill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anose="02000000000000000000" pitchFamily="2" charset="0"/>
                <a:ea typeface="Times New Roman" panose="02020603050405020304" pitchFamily="18" charset="0"/>
              </a:rPr>
              <a:t>đoạn</a:t>
            </a:r>
            <a:r>
              <a:rPr lang="en-US" sz="3200" dirty="0">
                <a:solidFill>
                  <a:schemeClr val="bg1"/>
                </a:solidFill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3 AmpleSoft Bold" panose="02000000000000000000" pitchFamily="2" charset="0"/>
                <a:ea typeface="Times New Roman" panose="02020603050405020304" pitchFamily="18" charset="0"/>
              </a:rPr>
              <a:t>trên</a:t>
            </a:r>
            <a:endParaRPr lang="en-GB" sz="3200" dirty="0">
              <a:solidFill>
                <a:schemeClr val="bg1"/>
              </a:solidFill>
              <a:effectLst/>
              <a:latin typeface="#9Slide03 AmpleSoft Bold" panose="02000000000000000000" pitchFamily="2" charset="0"/>
              <a:ea typeface="Calibri" panose="020F0502020204030204" pitchFamily="34" charset="0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D24CC44D-ABAF-4342-910F-3C894A7B1B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701998"/>
              </p:ext>
            </p:extLst>
          </p:nvPr>
        </p:nvGraphicFramePr>
        <p:xfrm>
          <a:off x="4591576" y="2232828"/>
          <a:ext cx="7171362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2001">
                  <a:extLst>
                    <a:ext uri="{9D8B030D-6E8A-4147-A177-3AD203B41FA5}">
                      <a16:colId xmlns:a16="http://schemas.microsoft.com/office/drawing/2014/main" val="2812158770"/>
                    </a:ext>
                  </a:extLst>
                </a:gridCol>
                <a:gridCol w="1552928">
                  <a:extLst>
                    <a:ext uri="{9D8B030D-6E8A-4147-A177-3AD203B41FA5}">
                      <a16:colId xmlns:a16="http://schemas.microsoft.com/office/drawing/2014/main" val="2961763071"/>
                    </a:ext>
                  </a:extLst>
                </a:gridCol>
                <a:gridCol w="1561033">
                  <a:extLst>
                    <a:ext uri="{9D8B030D-6E8A-4147-A177-3AD203B41FA5}">
                      <a16:colId xmlns:a16="http://schemas.microsoft.com/office/drawing/2014/main" val="2385289876"/>
                    </a:ext>
                  </a:extLst>
                </a:gridCol>
                <a:gridCol w="1455400">
                  <a:extLst>
                    <a:ext uri="{9D8B030D-6E8A-4147-A177-3AD203B41FA5}">
                      <a16:colId xmlns:a16="http://schemas.microsoft.com/office/drawing/2014/main" val="33494876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 err="1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Năm</a:t>
                      </a:r>
                      <a:endParaRPr lang="en-GB" sz="3200" b="0" dirty="0">
                        <a:solidFill>
                          <a:schemeClr val="tx1"/>
                        </a:solidFill>
                        <a:latin typeface="#9Slide07 IcielBaliho Script" pitchFamily="2" charset="-93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1943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1983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157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 err="1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Diện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 </a:t>
                      </a:r>
                      <a:r>
                        <a:rPr lang="en-GB" sz="3200" b="0" dirty="0" err="1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tích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 </a:t>
                      </a:r>
                      <a:r>
                        <a:rPr lang="en-GB" sz="3200" b="0" dirty="0" err="1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rừng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 </a:t>
                      </a:r>
                      <a:r>
                        <a:rPr lang="en-GB" sz="3200" b="0" dirty="0" err="1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tự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 </a:t>
                      </a:r>
                      <a:r>
                        <a:rPr lang="en-GB" sz="3200" b="0" dirty="0" err="1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nhiên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 (</a:t>
                      </a:r>
                      <a:r>
                        <a:rPr lang="en-GB" sz="3200" b="0" dirty="0" err="1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triệu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 ha)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14,3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6,8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10,3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92644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E7665A7-D209-46C2-B5FD-CB95709BCC46}"/>
              </a:ext>
            </a:extLst>
          </p:cNvPr>
          <p:cNvSpPr txBox="1"/>
          <p:nvPr/>
        </p:nvSpPr>
        <p:spPr>
          <a:xfrm>
            <a:off x="4404499" y="1202674"/>
            <a:ext cx="77043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 err="1">
                <a:solidFill>
                  <a:srgbClr val="C00000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Bảng</a:t>
            </a:r>
            <a:r>
              <a:rPr lang="en-GB" sz="3200" dirty="0">
                <a:solidFill>
                  <a:srgbClr val="C00000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C00000"/>
                </a:solidFill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diện tích rừng tự nhiên của Việt Nam giai đoạn 1943 – 2020</a:t>
            </a:r>
            <a:endParaRPr lang="en-GB" sz="3200" dirty="0">
              <a:solidFill>
                <a:srgbClr val="C00000"/>
              </a:solidFill>
              <a:latin typeface="#9Slide03 AmpleSoft Bold" panose="02000000000000000000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44DCCE-C22E-499C-9B67-16E78E5A1888}"/>
              </a:ext>
            </a:extLst>
          </p:cNvPr>
          <p:cNvCxnSpPr>
            <a:cxnSpLocks/>
          </p:cNvCxnSpPr>
          <p:nvPr/>
        </p:nvCxnSpPr>
        <p:spPr>
          <a:xfrm>
            <a:off x="0" y="4318898"/>
            <a:ext cx="1219200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BD0B24C-476F-8347-99C0-33CDB9833A9D}"/>
              </a:ext>
            </a:extLst>
          </p:cNvPr>
          <p:cNvSpPr txBox="1"/>
          <p:nvPr/>
        </p:nvSpPr>
        <p:spPr>
          <a:xfrm>
            <a:off x="135083" y="4541642"/>
            <a:ext cx="1173133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Em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hãy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thiết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kế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một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sản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phẩm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nhằm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tuyên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truyền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nâng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cao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</a:p>
          <a:p>
            <a:pPr algn="ctr" defTabSz="914377">
              <a:defRPr/>
            </a:pP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ý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thức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người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dân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trong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việc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bảo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tồn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đa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dạng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sinh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học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 </a:t>
            </a:r>
          </a:p>
          <a:p>
            <a:pPr algn="ctr" defTabSz="914377">
              <a:defRPr/>
            </a:pPr>
            <a:r>
              <a:rPr lang="en-US" sz="3600" i="1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(</a:t>
            </a:r>
            <a:r>
              <a:rPr lang="en-US" sz="3600" i="1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truyện</a:t>
            </a:r>
            <a:r>
              <a:rPr lang="en-US" sz="3600" i="1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, </a:t>
            </a:r>
            <a:r>
              <a:rPr lang="en-US" sz="3600" i="1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th</a:t>
            </a:r>
            <a:r>
              <a:rPr lang="vi-VN" sz="3600" i="1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ơ</a:t>
            </a:r>
            <a:r>
              <a:rPr lang="en-US" sz="3600" i="1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, </a:t>
            </a:r>
            <a:r>
              <a:rPr lang="en-US" sz="3600" i="1" dirty="0" err="1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hát</a:t>
            </a:r>
            <a:r>
              <a:rPr lang="en-US" sz="3600" i="1" dirty="0">
                <a:solidFill>
                  <a:schemeClr val="accent2">
                    <a:lumMod val="50000"/>
                  </a:schemeClr>
                </a:solidFill>
                <a:latin typeface="#9Slide03 Roboto Condensed" panose="02000000000000000000" pitchFamily="2" charset="0"/>
                <a:ea typeface="#9Slide03 Roboto Condensed" panose="02000000000000000000" pitchFamily="2" charset="0"/>
              </a:rPr>
              <a:t>,…)</a:t>
            </a:r>
            <a:endParaRPr lang="vi-VN" sz="3600" i="1" dirty="0">
              <a:solidFill>
                <a:schemeClr val="accent2">
                  <a:lumMod val="50000"/>
                </a:schemeClr>
              </a:solidFill>
              <a:latin typeface="#9Slide03 Roboto Condensed" panose="02000000000000000000" pitchFamily="2" charset="0"/>
              <a:ea typeface="#9Slide03 Roboto Condensed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7E51BD-78EE-8301-5243-A5B7BC5A2AB1}"/>
              </a:ext>
            </a:extLst>
          </p:cNvPr>
          <p:cNvSpPr txBox="1"/>
          <p:nvPr/>
        </p:nvSpPr>
        <p:spPr>
          <a:xfrm>
            <a:off x="2243813" y="90514"/>
            <a:ext cx="770437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800"/>
              </a:spcAft>
            </a:pP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#9Slide03 IcielPanton Black" panose="00000A00000000000000" pitchFamily="2" charset="0"/>
                <a:ea typeface="Calibri" panose="020F0502020204030204" pitchFamily="34" charset="0"/>
              </a:rPr>
              <a:t>LUYỆN TẬP – VẬN DỤNG</a:t>
            </a:r>
            <a:endParaRPr lang="en-GB" sz="4400" dirty="0">
              <a:solidFill>
                <a:schemeClr val="accent6">
                  <a:lumMod val="50000"/>
                </a:schemeClr>
              </a:solidFill>
              <a:effectLst/>
              <a:latin typeface="#9Slide03 IcielPanton Black" panose="00000A00000000000000" pitchFamily="2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694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A696F6-E587-497A-AA95-7A2F08D725CC}"/>
              </a:ext>
            </a:extLst>
          </p:cNvPr>
          <p:cNvSpPr txBox="1"/>
          <p:nvPr/>
        </p:nvSpPr>
        <p:spPr>
          <a:xfrm>
            <a:off x="280555" y="1045811"/>
            <a:ext cx="3901372" cy="255454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N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hận xét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giải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thích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sự biến động diện tích rừng tự nhiên của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nước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 ta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gia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đoạn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trên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  <a:ea typeface="Calibri" panose="020F0502020204030204" pitchFamily="34" charset="0"/>
              <a:cs typeface="+mn-cs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D24CC44D-ABAF-4342-910F-3C894A7B1B70}"/>
              </a:ext>
            </a:extLst>
          </p:cNvPr>
          <p:cNvGraphicFramePr>
            <a:graphicFrameLocks noGrp="1"/>
          </p:cNvGraphicFramePr>
          <p:nvPr/>
        </p:nvGraphicFramePr>
        <p:xfrm>
          <a:off x="4591576" y="1253903"/>
          <a:ext cx="7171362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2001">
                  <a:extLst>
                    <a:ext uri="{9D8B030D-6E8A-4147-A177-3AD203B41FA5}">
                      <a16:colId xmlns:a16="http://schemas.microsoft.com/office/drawing/2014/main" val="2812158770"/>
                    </a:ext>
                  </a:extLst>
                </a:gridCol>
                <a:gridCol w="1552928">
                  <a:extLst>
                    <a:ext uri="{9D8B030D-6E8A-4147-A177-3AD203B41FA5}">
                      <a16:colId xmlns:a16="http://schemas.microsoft.com/office/drawing/2014/main" val="2961763071"/>
                    </a:ext>
                  </a:extLst>
                </a:gridCol>
                <a:gridCol w="1561033">
                  <a:extLst>
                    <a:ext uri="{9D8B030D-6E8A-4147-A177-3AD203B41FA5}">
                      <a16:colId xmlns:a16="http://schemas.microsoft.com/office/drawing/2014/main" val="2385289876"/>
                    </a:ext>
                  </a:extLst>
                </a:gridCol>
                <a:gridCol w="1455400">
                  <a:extLst>
                    <a:ext uri="{9D8B030D-6E8A-4147-A177-3AD203B41FA5}">
                      <a16:colId xmlns:a16="http://schemas.microsoft.com/office/drawing/2014/main" val="33494876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 err="1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Năm</a:t>
                      </a:r>
                      <a:endParaRPr lang="en-GB" sz="3200" b="0" dirty="0">
                        <a:solidFill>
                          <a:schemeClr val="tx1"/>
                        </a:solidFill>
                        <a:latin typeface="#9Slide07 IcielBaliho Script" pitchFamily="2" charset="-93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1943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1983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157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 err="1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Diện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 </a:t>
                      </a:r>
                      <a:r>
                        <a:rPr lang="en-GB" sz="3200" b="0" dirty="0" err="1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tích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 </a:t>
                      </a:r>
                      <a:r>
                        <a:rPr lang="en-GB" sz="3200" b="0" dirty="0" err="1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rừng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 </a:t>
                      </a:r>
                      <a:r>
                        <a:rPr lang="en-GB" sz="3200" b="0" dirty="0" err="1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tự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 </a:t>
                      </a:r>
                      <a:r>
                        <a:rPr lang="en-GB" sz="3200" b="0" dirty="0" err="1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nhiên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 (</a:t>
                      </a:r>
                      <a:r>
                        <a:rPr lang="en-GB" sz="3200" b="0" dirty="0" err="1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triệu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 ha)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14,3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6,8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0" dirty="0">
                          <a:solidFill>
                            <a:schemeClr val="tx1"/>
                          </a:solidFill>
                          <a:latin typeface="#9Slide07 IcielBaliho Script" pitchFamily="2" charset="-93"/>
                        </a:rPr>
                        <a:t>10,3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92644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E7665A7-D209-46C2-B5FD-CB95709BCC46}"/>
              </a:ext>
            </a:extLst>
          </p:cNvPr>
          <p:cNvSpPr txBox="1"/>
          <p:nvPr/>
        </p:nvSpPr>
        <p:spPr>
          <a:xfrm>
            <a:off x="4404499" y="223749"/>
            <a:ext cx="77043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Bảng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AmpleSoft Bold" panose="02000000000000000000" pitchFamily="2" charset="0"/>
                <a:ea typeface="Times New Roman" panose="02020603050405020304" pitchFamily="18" charset="0"/>
                <a:cs typeface="+mn-cs"/>
              </a:rPr>
              <a:t>diện tích rừng tự nhiên của Việt Nam giai đoạn 1943 – 2020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#9Slide03 AmpleSoft Bold" panose="02000000000000000000" pitchFamily="2" charset="0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44DCCE-C22E-499C-9B67-16E78E5A1888}"/>
              </a:ext>
            </a:extLst>
          </p:cNvPr>
          <p:cNvCxnSpPr>
            <a:cxnSpLocks/>
          </p:cNvCxnSpPr>
          <p:nvPr/>
        </p:nvCxnSpPr>
        <p:spPr>
          <a:xfrm>
            <a:off x="0" y="3956757"/>
            <a:ext cx="1219200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rrow: Pentagon 14">
            <a:extLst>
              <a:ext uri="{FF2B5EF4-FFF2-40B4-BE49-F238E27FC236}">
                <a16:creationId xmlns:a16="http://schemas.microsoft.com/office/drawing/2014/main" id="{249CF4E1-796C-40AA-A2F9-4658F45019B4}"/>
              </a:ext>
            </a:extLst>
          </p:cNvPr>
          <p:cNvSpPr/>
          <p:nvPr/>
        </p:nvSpPr>
        <p:spPr>
          <a:xfrm>
            <a:off x="0" y="4872428"/>
            <a:ext cx="1900719" cy="1150699"/>
          </a:xfrm>
          <a:prstGeom prst="homePlate">
            <a:avLst>
              <a:gd name="adj" fmla="val 40090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5 SVNAngellife" panose="02000500000000020003" pitchFamily="2" charset="0"/>
                <a:ea typeface="+mn-ea"/>
                <a:cs typeface="+mn-cs"/>
              </a:rPr>
              <a:t>Nhận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5 SVNAngellife" panose="02000500000000020003" pitchFamily="2" charset="0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5 SVNAngellife" panose="02000500000000020003" pitchFamily="2" charset="0"/>
                <a:ea typeface="+mn-ea"/>
                <a:cs typeface="+mn-cs"/>
              </a:rPr>
              <a:t>xét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#9Slide05 SVNAngellife" panose="02000500000000020003" pitchFamily="2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5EDD42-A6F3-4A60-A56A-3D7A12513236}"/>
              </a:ext>
            </a:extLst>
          </p:cNvPr>
          <p:cNvSpPr txBox="1"/>
          <p:nvPr/>
        </p:nvSpPr>
        <p:spPr>
          <a:xfrm>
            <a:off x="1984547" y="4336260"/>
            <a:ext cx="1012432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Từ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1943 – 1983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: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 giảm mạnh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từ 14,3 triệu ha xuống còn 6,8 triệu ha (giảm 7,5 triệu ha).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Baliho Script" pitchFamily="2" charset="-93"/>
              <a:ea typeface="Calibri" panose="020F0502020204030204" pitchFamily="34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- 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1983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-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 2020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: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 có xu hướng tăng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 6,8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triệu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 ha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lên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 10,3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triệu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 ha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(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tăng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3,5 triệu ha) nhưng vẫn thấp hơn so với năm 1943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 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triệu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7 IcielBaliho Script" pitchFamily="2" charset="-93"/>
                <a:ea typeface="Times New Roman" panose="02020603050405020304" pitchFamily="18" charset="0"/>
                <a:cs typeface="+mn-cs"/>
              </a:rPr>
              <a:t> ha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7 IcielBaliho Script" pitchFamily="2" charset="-93"/>
              <a:ea typeface="+mn-ea"/>
              <a:cs typeface="+mn-cs"/>
            </a:endParaRPr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DBF5DDB2-D480-0887-808B-B249AAD66E47}"/>
              </a:ext>
            </a:extLst>
          </p:cNvPr>
          <p:cNvSpPr/>
          <p:nvPr/>
        </p:nvSpPr>
        <p:spPr>
          <a:xfrm rot="16200000">
            <a:off x="8590452" y="2158885"/>
            <a:ext cx="330234" cy="1761035"/>
          </a:xfrm>
          <a:prstGeom prst="leftBrace">
            <a:avLst>
              <a:gd name="adj1" fmla="val 8333"/>
              <a:gd name="adj2" fmla="val 52853"/>
            </a:avLst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D14A3837-FA37-409E-8AFB-166B0AED8F38}"/>
              </a:ext>
            </a:extLst>
          </p:cNvPr>
          <p:cNvSpPr/>
          <p:nvPr/>
        </p:nvSpPr>
        <p:spPr>
          <a:xfrm rot="16200000">
            <a:off x="10402276" y="2158238"/>
            <a:ext cx="330234" cy="1761035"/>
          </a:xfrm>
          <a:prstGeom prst="leftBrace">
            <a:avLst>
              <a:gd name="adj1" fmla="val 8333"/>
              <a:gd name="adj2" fmla="val 52853"/>
            </a:avLst>
          </a:prstGeom>
          <a:noFill/>
          <a:ln w="381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8AB7B9-7D12-8373-EA09-7D8576CF733D}"/>
              </a:ext>
            </a:extLst>
          </p:cNvPr>
          <p:cNvSpPr txBox="1"/>
          <p:nvPr/>
        </p:nvSpPr>
        <p:spPr>
          <a:xfrm>
            <a:off x="8177257" y="3260163"/>
            <a:ext cx="14482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Times New Roman" panose="02020603050405020304" pitchFamily="18" charset="0"/>
                <a:cs typeface="+mn-cs"/>
              </a:rPr>
              <a:t>GIẢM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BoosterNextFYBlack" panose="02000A03000000020004" pitchFamily="2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266ACB-BC60-AAB0-50E2-0F19934A063C}"/>
              </a:ext>
            </a:extLst>
          </p:cNvPr>
          <p:cNvSpPr txBox="1"/>
          <p:nvPr/>
        </p:nvSpPr>
        <p:spPr>
          <a:xfrm>
            <a:off x="9999625" y="3249772"/>
            <a:ext cx="14482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Times New Roman" panose="02020603050405020304" pitchFamily="18" charset="0"/>
                <a:cs typeface="+mn-cs"/>
              </a:rPr>
              <a:t>TĂNG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BoosterNextFYBlack" panose="02000A03000000020004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85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2" grpId="0" animBg="1"/>
      <p:bldP spid="3" grpId="0" animBg="1"/>
      <p:bldP spid="5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Rectangle 161">
            <a:extLst>
              <a:ext uri="{FF2B5EF4-FFF2-40B4-BE49-F238E27FC236}">
                <a16:creationId xmlns:a16="http://schemas.microsoft.com/office/drawing/2014/main" id="{A23D9678-D203-4482-85AD-DFB94E5F0D9E}"/>
              </a:ext>
            </a:extLst>
          </p:cNvPr>
          <p:cNvSpPr/>
          <p:nvPr/>
        </p:nvSpPr>
        <p:spPr>
          <a:xfrm>
            <a:off x="10977093" y="9045"/>
            <a:ext cx="1192043" cy="6848955"/>
          </a:xfrm>
          <a:prstGeom prst="rect">
            <a:avLst/>
          </a:prstGeom>
          <a:solidFill>
            <a:srgbClr val="FFFA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srgbClr val="FFFAF4"/>
              </a:solidFill>
              <a:latin typeface="Arial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BA898779-D476-45D1-BB73-921723871459}"/>
              </a:ext>
            </a:extLst>
          </p:cNvPr>
          <p:cNvSpPr/>
          <p:nvPr/>
        </p:nvSpPr>
        <p:spPr>
          <a:xfrm>
            <a:off x="2559940" y="1709272"/>
            <a:ext cx="57356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189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6000" i="1" kern="0" dirty="0" err="1">
                <a:solidFill>
                  <a:srgbClr val="11564F"/>
                </a:solidFill>
                <a:latin typeface="#9Slide03 IcielPanton Black" panose="00000A00000000000000" pitchFamily="2" charset="-93"/>
                <a:cs typeface="Lato Regular"/>
              </a:rPr>
              <a:t>Dặn</a:t>
            </a:r>
            <a:r>
              <a:rPr lang="en-US" sz="6000" i="1" kern="0" dirty="0">
                <a:solidFill>
                  <a:srgbClr val="11564F"/>
                </a:solidFill>
                <a:latin typeface="#9Slide03 IcielPanton Black" panose="00000A00000000000000" pitchFamily="2" charset="-93"/>
                <a:cs typeface="Lato Regular"/>
              </a:rPr>
              <a:t> </a:t>
            </a:r>
            <a:r>
              <a:rPr lang="en-US" sz="6000" i="1" kern="0" dirty="0" err="1">
                <a:solidFill>
                  <a:srgbClr val="11564F"/>
                </a:solidFill>
                <a:latin typeface="#9Slide03 IcielPanton Black" panose="00000A00000000000000" pitchFamily="2" charset="-93"/>
                <a:cs typeface="Lato Regular"/>
              </a:rPr>
              <a:t>dò</a:t>
            </a:r>
            <a:endParaRPr lang="en-US" sz="6000" i="1" kern="0" dirty="0">
              <a:solidFill>
                <a:srgbClr val="11564F"/>
              </a:solidFill>
              <a:latin typeface="#9Slide03 IcielPanton Black" panose="00000A00000000000000" pitchFamily="2" charset="-93"/>
              <a:cs typeface="Lato Regular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118419F8-F4C5-4433-93C6-976E6C53B4D8}"/>
              </a:ext>
            </a:extLst>
          </p:cNvPr>
          <p:cNvSpPr txBox="1"/>
          <p:nvPr/>
        </p:nvSpPr>
        <p:spPr>
          <a:xfrm>
            <a:off x="1928895" y="2979205"/>
            <a:ext cx="874256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defTabSz="914377"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Học</a:t>
            </a:r>
            <a:r>
              <a:rPr lang="en-US" sz="3600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bài</a:t>
            </a:r>
            <a:r>
              <a:rPr lang="en-US" sz="3600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cũ</a:t>
            </a:r>
            <a:endParaRPr lang="en-US" sz="3600" dirty="0">
              <a:solidFill>
                <a:srgbClr val="000000"/>
              </a:solidFill>
              <a:latin typeface="#9Slide03 AmpleSoft Bold" panose="02000000000000000000" pitchFamily="2" charset="0"/>
              <a:ea typeface="#9Slide03 Roboto Condensed" panose="02000000000000000000" pitchFamily="2" charset="0"/>
            </a:endParaRPr>
          </a:p>
          <a:p>
            <a:pPr marL="457200" indent="-457200" defTabSz="914377">
              <a:buFont typeface="Arial" panose="020B0604020202020204" pitchFamily="34" charset="0"/>
              <a:buChar char="•"/>
              <a:defRPr/>
            </a:pP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Chuẩn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bị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bài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11: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Phạm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vi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biển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Đông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.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Vùng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biển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đảo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và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đặc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điểm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tự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nhiên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vùng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biển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đảo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Việt</a:t>
            </a:r>
            <a:r>
              <a:rPr lang="en-US" sz="3600" i="1" dirty="0">
                <a:solidFill>
                  <a:srgbClr val="000000"/>
                </a:solidFill>
                <a:latin typeface="#9Slide03 AmpleSoft Bold" panose="02000000000000000000" pitchFamily="2" charset="0"/>
                <a:ea typeface="#9Slide03 Roboto Condensed" panose="02000000000000000000" pitchFamily="2" charset="0"/>
              </a:rPr>
              <a:t> Nam.</a:t>
            </a:r>
            <a:endParaRPr lang="vi-VN" sz="3600" i="1" dirty="0">
              <a:solidFill>
                <a:srgbClr val="000000"/>
              </a:solidFill>
              <a:latin typeface="#9Slide03 AmpleSoft Bold" panose="02000000000000000000" pitchFamily="2" charset="0"/>
              <a:ea typeface="#9Slide03 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946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colorful leaves with a thank you sign&#10;&#10;Description automatically generated">
            <a:extLst>
              <a:ext uri="{FF2B5EF4-FFF2-40B4-BE49-F238E27FC236}">
                <a16:creationId xmlns:a16="http://schemas.microsoft.com/office/drawing/2014/main" id="{4032C636-47B4-463F-B795-1DB587DBAD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699" b="1913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0440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30C757-6D36-CB49-F0BF-43721E011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976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E18A3E-32F2-4006-A53D-2E8044B71C1B}"/>
              </a:ext>
            </a:extLst>
          </p:cNvPr>
          <p:cNvSpPr txBox="1"/>
          <p:nvPr/>
        </p:nvSpPr>
        <p:spPr>
          <a:xfrm>
            <a:off x="92075" y="694968"/>
            <a:ext cx="4789013" cy="22322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 err="1">
                <a:solidFill>
                  <a:srgbClr val="B51A1C"/>
                </a:solidFill>
                <a:latin typeface="#9Slide07 Cadena" panose="02000503000000020004" pitchFamily="2" charset="0"/>
                <a:ea typeface="+mj-ea"/>
                <a:cs typeface="+mj-cs"/>
              </a:rPr>
              <a:t>Chiếc</a:t>
            </a:r>
            <a:r>
              <a:rPr lang="en-US" sz="4000" kern="1200" dirty="0">
                <a:solidFill>
                  <a:srgbClr val="B51A1C"/>
                </a:solidFill>
                <a:latin typeface="#9Slide07 Cadena" panose="02000503000000020004" pitchFamily="2" charset="0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B51A1C"/>
                </a:solidFill>
                <a:latin typeface="#9Slide07 Cadena" panose="02000503000000020004" pitchFamily="2" charset="0"/>
                <a:ea typeface="+mj-ea"/>
                <a:cs typeface="+mj-cs"/>
              </a:rPr>
              <a:t>ghế</a:t>
            </a:r>
            <a:r>
              <a:rPr lang="en-US" sz="4000" kern="1200" dirty="0">
                <a:solidFill>
                  <a:srgbClr val="B51A1C"/>
                </a:solidFill>
                <a:latin typeface="#9Slide07 Cadena" panose="02000503000000020004" pitchFamily="2" charset="0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B51A1C"/>
                </a:solidFill>
                <a:latin typeface="#9Slide07 Cadena" panose="02000503000000020004" pitchFamily="2" charset="0"/>
                <a:ea typeface="+mj-ea"/>
                <a:cs typeface="+mj-cs"/>
              </a:rPr>
              <a:t>cuối</a:t>
            </a:r>
            <a:r>
              <a:rPr lang="en-US" sz="4000" kern="1200" dirty="0">
                <a:solidFill>
                  <a:srgbClr val="B51A1C"/>
                </a:solidFill>
                <a:latin typeface="#9Slide07 Cadena" panose="02000503000000020004" pitchFamily="2" charset="0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B51A1C"/>
                </a:solidFill>
                <a:latin typeface="#9Slide07 Cadena" panose="02000503000000020004" pitchFamily="2" charset="0"/>
                <a:ea typeface="+mj-ea"/>
                <a:cs typeface="+mj-cs"/>
              </a:rPr>
              <a:t>cùng</a:t>
            </a:r>
            <a:endParaRPr lang="en-US" sz="4000" kern="1200" dirty="0">
              <a:solidFill>
                <a:srgbClr val="B51A1C"/>
              </a:solidFill>
              <a:latin typeface="#9Slide07 Cadena" panose="02000503000000020004" pitchFamily="2" charset="0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913DF6-7880-4E9D-8B20-4D0C7E4D6400}"/>
              </a:ext>
            </a:extLst>
          </p:cNvPr>
          <p:cNvSpPr txBox="1"/>
          <p:nvPr/>
        </p:nvSpPr>
        <p:spPr>
          <a:xfrm>
            <a:off x="5555169" y="1166670"/>
            <a:ext cx="6387115" cy="4929675"/>
          </a:xfrm>
          <a:prstGeom prst="rect">
            <a:avLst/>
          </a:prstGeom>
          <a:noFill/>
          <a:ln w="38100">
            <a:solidFill>
              <a:srgbClr val="376A24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457200" lvl="0" indent="-457200">
              <a:buFont typeface="Wingdings" panose="05000000000000000000" pitchFamily="2" charset="2"/>
              <a:buChar char="§"/>
            </a:pPr>
            <a:endParaRPr lang="en-US" sz="3200" b="1" dirty="0">
              <a:solidFill>
                <a:srgbClr val="FF0000"/>
              </a:solidFill>
              <a:latin typeface="#9Slide03 Cabin Bold" panose="00000800000000000000" pitchFamily="2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FF0C57-72A8-5044-FFA4-2F3FE6CED983}"/>
              </a:ext>
            </a:extLst>
          </p:cNvPr>
          <p:cNvSpPr/>
          <p:nvPr/>
        </p:nvSpPr>
        <p:spPr>
          <a:xfrm>
            <a:off x="-214750" y="749738"/>
            <a:ext cx="2390429" cy="724772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  <a:ea typeface="#9Slide03 Roboto Condensed" panose="02000000000000000000" pitchFamily="2" charset="0"/>
              </a:rPr>
              <a:t>Trò</a:t>
            </a:r>
            <a:r>
              <a:rPr lang="en-GB" sz="3600" dirty="0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  <a:ea typeface="#9Slide03 Roboto Condensed" panose="02000000000000000000" pitchFamily="2" charset="0"/>
              </a:rPr>
              <a:t> </a:t>
            </a:r>
            <a:r>
              <a:rPr lang="en-GB" sz="3600" dirty="0" err="1">
                <a:solidFill>
                  <a:schemeClr val="accent2">
                    <a:lumMod val="75000"/>
                  </a:schemeClr>
                </a:solidFill>
                <a:latin typeface="#9Slide05 Fourth Medium" panose="00000600000000000000" pitchFamily="2" charset="0"/>
                <a:ea typeface="#9Slide03 Roboto Condensed" panose="02000000000000000000" pitchFamily="2" charset="0"/>
              </a:rPr>
              <a:t>chơi</a:t>
            </a:r>
            <a:r>
              <a:rPr lang="en-GB" sz="3600" dirty="0">
                <a:solidFill>
                  <a:schemeClr val="accent2">
                    <a:lumMod val="75000"/>
                  </a:schemeClr>
                </a:solidFill>
                <a:latin typeface="#9Slide05 Awesome Display" pitchFamily="2" charset="0"/>
                <a:ea typeface="#9Slide03 Roboto Condensed" panose="02000000000000000000" pitchFamily="2" charset="0"/>
              </a:rPr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1245D2-AC29-8896-DCD5-340F4877BB2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156" y="2254052"/>
            <a:ext cx="4095047" cy="38862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20CE00-59C6-CF3D-FA0B-0B2BE603E619}"/>
              </a:ext>
            </a:extLst>
          </p:cNvPr>
          <p:cNvSpPr/>
          <p:nvPr/>
        </p:nvSpPr>
        <p:spPr>
          <a:xfrm>
            <a:off x="-219121" y="5747365"/>
            <a:ext cx="5238487" cy="78577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rgbClr val="376A24"/>
              </a:solidFill>
              <a:latin typeface="#9Slide03 Roboto Condensed" panose="02000000000000000000" pitchFamily="2" charset="0"/>
              <a:ea typeface="#9Slide03 Roboto Condensed" panose="02000000000000000000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5B4563D-CAA9-D4ED-16B7-DD5DA1F5FA3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1227" y="1390636"/>
            <a:ext cx="6722617" cy="4481745"/>
          </a:xfrm>
          <a:prstGeom prst="rect">
            <a:avLst/>
          </a:prstGeom>
        </p:spPr>
      </p:pic>
      <p:pic>
        <p:nvPicPr>
          <p:cNvPr id="4" name="ta đi vào rừng xanh">
            <a:hlinkClick r:id="" action="ppaction://media"/>
            <a:extLst>
              <a:ext uri="{FF2B5EF4-FFF2-40B4-BE49-F238E27FC236}">
                <a16:creationId xmlns:a16="http://schemas.microsoft.com/office/drawing/2014/main" id="{D820D54D-657E-C61F-74F1-FB484E0E50B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1607.766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17168" y="1166670"/>
            <a:ext cx="7182757" cy="492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8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21792" y="-606032"/>
            <a:ext cx="2636909" cy="1228049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3767622" y="-1523415"/>
            <a:ext cx="4700993" cy="12192001"/>
          </a:xfrm>
          <a:prstGeom prst="rect">
            <a:avLst/>
          </a:prstGeom>
        </p:spPr>
      </p:pic>
      <p:sp>
        <p:nvSpPr>
          <p:cNvPr id="15" name="圆角矩形 14"/>
          <p:cNvSpPr/>
          <p:nvPr/>
        </p:nvSpPr>
        <p:spPr>
          <a:xfrm>
            <a:off x="2292704" y="2607624"/>
            <a:ext cx="8022145" cy="2154912"/>
          </a:xfrm>
          <a:prstGeom prst="roundRect">
            <a:avLst>
              <a:gd name="adj" fmla="val 6466"/>
            </a:avLst>
          </a:prstGeom>
          <a:noFill/>
          <a:ln>
            <a:noFill/>
          </a:ln>
          <a:effectLst>
            <a:innerShdw blurRad="63500" dist="114300" dir="18900000">
              <a:prstClr val="black">
                <a:alpha val="8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376A24"/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Sinh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376A24"/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vật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376A24"/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376A24"/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Việt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376A24"/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 Nam 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376A24"/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(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376A24"/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tiếp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376A24"/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376A24"/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theo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376A24"/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)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376A24"/>
              </a:solidFill>
              <a:effectLst/>
              <a:uLnTx/>
              <a:uFillTx/>
              <a:latin typeface="#9Slide05 Pattaya" panose="00000500000000000000" pitchFamily="2" charset="-34"/>
              <a:ea typeface="+mn-ea"/>
              <a:cs typeface="#9Slide05 Pattaya" panose="00000500000000000000" pitchFamily="2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7AE70F-C896-F7DF-B1FE-6691A764AD08}"/>
              </a:ext>
            </a:extLst>
          </p:cNvPr>
          <p:cNvSpPr txBox="1"/>
          <p:nvPr/>
        </p:nvSpPr>
        <p:spPr>
          <a:xfrm>
            <a:off x="3964210" y="1711631"/>
            <a:ext cx="45643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118C3B"/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Tiết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118C3B"/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 37 -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118C3B"/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Bài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118C3B"/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 10: </a:t>
            </a:r>
          </a:p>
        </p:txBody>
      </p:sp>
      <p:pic>
        <p:nvPicPr>
          <p:cNvPr id="3" name="图片 8">
            <a:extLst>
              <a:ext uri="{FF2B5EF4-FFF2-40B4-BE49-F238E27FC236}">
                <a16:creationId xmlns:a16="http://schemas.microsoft.com/office/drawing/2014/main" id="{4881A835-0822-F7FB-ECE3-4FCF3BD3B0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4289317" y="-4267200"/>
            <a:ext cx="3657603" cy="12192001"/>
          </a:xfrm>
          <a:prstGeom prst="rect">
            <a:avLst/>
          </a:prstGeom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0A631921-D1E8-8701-4601-858523A44A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19127" y="-4819128"/>
            <a:ext cx="2642240" cy="1228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8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601;p76">
            <a:extLst>
              <a:ext uri="{FF2B5EF4-FFF2-40B4-BE49-F238E27FC236}">
                <a16:creationId xmlns:a16="http://schemas.microsoft.com/office/drawing/2014/main" id="{12A4752B-4E02-83A2-AA13-6B9FCDAF61AF}"/>
              </a:ext>
            </a:extLst>
          </p:cNvPr>
          <p:cNvSpPr txBox="1">
            <a:spLocks/>
          </p:cNvSpPr>
          <p:nvPr/>
        </p:nvSpPr>
        <p:spPr>
          <a:xfrm>
            <a:off x="1482916" y="2024909"/>
            <a:ext cx="8901758" cy="17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licker Script"/>
              <a:buNone/>
              <a:defRPr sz="12800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licker Script"/>
              <a:buNone/>
              <a:defRPr sz="6933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licker Script"/>
              <a:buNone/>
              <a:defRPr sz="6933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licker Script"/>
              <a:buNone/>
              <a:defRPr sz="6933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licker Script"/>
              <a:buNone/>
              <a:defRPr sz="6933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licker Script"/>
              <a:buNone/>
              <a:defRPr sz="6933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licker Script"/>
              <a:buNone/>
              <a:defRPr sz="6933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licker Script"/>
              <a:buNone/>
              <a:defRPr sz="6933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licker Script"/>
              <a:buNone/>
              <a:defRPr sz="6933" b="1" i="0" u="none" strike="noStrike" cap="none">
                <a:solidFill>
                  <a:schemeClr val="dk1"/>
                </a:solidFill>
                <a:latin typeface="Clicker Script"/>
                <a:ea typeface="Clicker Script"/>
                <a:cs typeface="Clicker Script"/>
                <a:sym typeface="Clicker Script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6600" kern="0" dirty="0">
                <a:solidFill>
                  <a:srgbClr val="C00000"/>
                </a:solidFill>
                <a:latin typeface="#9Slide07 Cadena" panose="02000503000000020004" pitchFamily="2" charset="0"/>
              </a:rPr>
              <a:t>2. </a:t>
            </a:r>
            <a:r>
              <a:rPr lang="en-US" sz="6600" kern="0" dirty="0" err="1">
                <a:solidFill>
                  <a:srgbClr val="C00000"/>
                </a:solidFill>
                <a:latin typeface="#9Slide07 Cadena" panose="02000503000000020004" pitchFamily="2" charset="0"/>
              </a:rPr>
              <a:t>Tính</a:t>
            </a:r>
            <a:r>
              <a:rPr lang="en-US" sz="6600" kern="0" dirty="0">
                <a:solidFill>
                  <a:srgbClr val="C00000"/>
                </a:solidFill>
                <a:latin typeface="#9Slide07 Cadena" panose="02000503000000020004" pitchFamily="2" charset="0"/>
              </a:rPr>
              <a:t> </a:t>
            </a:r>
            <a:r>
              <a:rPr lang="en-US" sz="6600" kern="0" dirty="0" err="1">
                <a:solidFill>
                  <a:srgbClr val="C00000"/>
                </a:solidFill>
                <a:latin typeface="#9Slide07 Cadena" panose="02000503000000020004" pitchFamily="2" charset="0"/>
              </a:rPr>
              <a:t>cấp</a:t>
            </a:r>
            <a:r>
              <a:rPr lang="en-US" sz="6600" kern="0" dirty="0">
                <a:solidFill>
                  <a:srgbClr val="C00000"/>
                </a:solidFill>
                <a:latin typeface="#9Slide07 Cadena" panose="02000503000000020004" pitchFamily="2" charset="0"/>
              </a:rPr>
              <a:t> </a:t>
            </a:r>
            <a:r>
              <a:rPr lang="en-US" sz="6600" kern="0" dirty="0" err="1">
                <a:solidFill>
                  <a:srgbClr val="C00000"/>
                </a:solidFill>
                <a:latin typeface="#9Slide07 Cadena" panose="02000503000000020004" pitchFamily="2" charset="0"/>
              </a:rPr>
              <a:t>thiết</a:t>
            </a:r>
            <a:r>
              <a:rPr lang="en-US" sz="6600" kern="0" dirty="0">
                <a:solidFill>
                  <a:srgbClr val="C00000"/>
                </a:solidFill>
                <a:latin typeface="#9Slide07 Cadena" panose="02000503000000020004" pitchFamily="2" charset="0"/>
              </a:rPr>
              <a:t> </a:t>
            </a:r>
            <a:r>
              <a:rPr lang="en-US" sz="6600" kern="0" dirty="0" err="1">
                <a:solidFill>
                  <a:srgbClr val="C00000"/>
                </a:solidFill>
                <a:latin typeface="#9Slide07 Cadena" panose="02000503000000020004" pitchFamily="2" charset="0"/>
              </a:rPr>
              <a:t>của</a:t>
            </a:r>
            <a:r>
              <a:rPr lang="en-US" sz="6600" kern="0" dirty="0">
                <a:solidFill>
                  <a:srgbClr val="C00000"/>
                </a:solidFill>
                <a:latin typeface="#9Slide07 Cadena" panose="02000503000000020004" pitchFamily="2" charset="0"/>
              </a:rPr>
              <a:t> </a:t>
            </a:r>
            <a:r>
              <a:rPr lang="en-US" sz="6600" kern="0" dirty="0" err="1">
                <a:solidFill>
                  <a:srgbClr val="C00000"/>
                </a:solidFill>
                <a:latin typeface="#9Slide07 Cadena" panose="02000503000000020004" pitchFamily="2" charset="0"/>
              </a:rPr>
              <a:t>vấn</a:t>
            </a:r>
            <a:r>
              <a:rPr lang="en-US" sz="6600" kern="0" dirty="0">
                <a:solidFill>
                  <a:srgbClr val="C00000"/>
                </a:solidFill>
                <a:latin typeface="#9Slide07 Cadena" panose="02000503000000020004" pitchFamily="2" charset="0"/>
              </a:rPr>
              <a:t> </a:t>
            </a:r>
            <a:r>
              <a:rPr lang="en-US" sz="6600" kern="0" dirty="0" err="1">
                <a:solidFill>
                  <a:srgbClr val="C00000"/>
                </a:solidFill>
                <a:latin typeface="#9Slide07 Cadena" panose="02000503000000020004" pitchFamily="2" charset="0"/>
              </a:rPr>
              <a:t>đề</a:t>
            </a:r>
            <a:r>
              <a:rPr lang="en-US" sz="6600" kern="0" dirty="0">
                <a:solidFill>
                  <a:srgbClr val="C00000"/>
                </a:solidFill>
                <a:latin typeface="#9Slide07 Cadena" panose="02000503000000020004" pitchFamily="2" charset="0"/>
              </a:rPr>
              <a:t> </a:t>
            </a:r>
            <a:r>
              <a:rPr lang="en-US" sz="6600" kern="0" dirty="0" err="1">
                <a:solidFill>
                  <a:srgbClr val="C00000"/>
                </a:solidFill>
                <a:latin typeface="#9Slide07 Cadena" panose="02000503000000020004" pitchFamily="2" charset="0"/>
              </a:rPr>
              <a:t>bảo</a:t>
            </a:r>
            <a:r>
              <a:rPr lang="en-US" sz="6600" kern="0" dirty="0">
                <a:solidFill>
                  <a:srgbClr val="C00000"/>
                </a:solidFill>
                <a:latin typeface="#9Slide07 Cadena" panose="02000503000000020004" pitchFamily="2" charset="0"/>
              </a:rPr>
              <a:t> </a:t>
            </a:r>
            <a:r>
              <a:rPr lang="en-US" sz="6600" kern="0" dirty="0" err="1">
                <a:solidFill>
                  <a:srgbClr val="C00000"/>
                </a:solidFill>
                <a:latin typeface="#9Slide07 Cadena" panose="02000503000000020004" pitchFamily="2" charset="0"/>
              </a:rPr>
              <a:t>tồn</a:t>
            </a:r>
            <a:r>
              <a:rPr lang="en-US" sz="6600" kern="0" dirty="0">
                <a:solidFill>
                  <a:srgbClr val="C00000"/>
                </a:solidFill>
                <a:latin typeface="#9Slide07 Cadena" panose="02000503000000020004" pitchFamily="2" charset="0"/>
              </a:rPr>
              <a:t> </a:t>
            </a:r>
            <a:r>
              <a:rPr lang="en-US" sz="6600" kern="0" dirty="0" err="1">
                <a:solidFill>
                  <a:srgbClr val="C00000"/>
                </a:solidFill>
                <a:latin typeface="#9Slide07 Cadena" panose="02000503000000020004" pitchFamily="2" charset="0"/>
              </a:rPr>
              <a:t>đa</a:t>
            </a:r>
            <a:r>
              <a:rPr lang="en-US" sz="6600" kern="0" dirty="0">
                <a:solidFill>
                  <a:srgbClr val="C00000"/>
                </a:solidFill>
                <a:latin typeface="#9Slide07 Cadena" panose="02000503000000020004" pitchFamily="2" charset="0"/>
              </a:rPr>
              <a:t> </a:t>
            </a:r>
            <a:r>
              <a:rPr lang="en-US" sz="6600" kern="0" dirty="0" err="1">
                <a:solidFill>
                  <a:srgbClr val="C00000"/>
                </a:solidFill>
                <a:latin typeface="#9Slide07 Cadena" panose="02000503000000020004" pitchFamily="2" charset="0"/>
              </a:rPr>
              <a:t>dạng</a:t>
            </a:r>
            <a:r>
              <a:rPr lang="en-US" sz="6600" kern="0" dirty="0">
                <a:solidFill>
                  <a:srgbClr val="C00000"/>
                </a:solidFill>
                <a:latin typeface="#9Slide07 Cadena" panose="02000503000000020004" pitchFamily="2" charset="0"/>
              </a:rPr>
              <a:t> </a:t>
            </a:r>
            <a:r>
              <a:rPr lang="en-US" sz="6600" kern="0" dirty="0" err="1">
                <a:solidFill>
                  <a:srgbClr val="C00000"/>
                </a:solidFill>
                <a:latin typeface="#9Slide07 Cadena" panose="02000503000000020004" pitchFamily="2" charset="0"/>
              </a:rPr>
              <a:t>sinh</a:t>
            </a:r>
            <a:r>
              <a:rPr lang="en-US" sz="6600" kern="0" dirty="0">
                <a:solidFill>
                  <a:srgbClr val="C00000"/>
                </a:solidFill>
                <a:latin typeface="#9Slide07 Cadena" panose="02000503000000020004" pitchFamily="2" charset="0"/>
              </a:rPr>
              <a:t> </a:t>
            </a:r>
            <a:r>
              <a:rPr lang="en-US" sz="6600" kern="0" dirty="0" err="1">
                <a:solidFill>
                  <a:srgbClr val="C00000"/>
                </a:solidFill>
                <a:latin typeface="#9Slide07 Cadena" panose="02000503000000020004" pitchFamily="2" charset="0"/>
              </a:rPr>
              <a:t>học</a:t>
            </a:r>
            <a:r>
              <a:rPr lang="en-US" sz="6600" kern="0" dirty="0">
                <a:solidFill>
                  <a:srgbClr val="C00000"/>
                </a:solidFill>
                <a:latin typeface="#9Slide07 Cadena" panose="02000503000000020004" pitchFamily="2" charset="0"/>
              </a:rPr>
              <a:t> ở </a:t>
            </a:r>
            <a:r>
              <a:rPr lang="en-US" sz="6600" kern="0" dirty="0" err="1">
                <a:solidFill>
                  <a:srgbClr val="C00000"/>
                </a:solidFill>
                <a:latin typeface="#9Slide07 Cadena" panose="02000503000000020004" pitchFamily="2" charset="0"/>
              </a:rPr>
              <a:t>Việt</a:t>
            </a:r>
            <a:r>
              <a:rPr lang="en-US" sz="6600" kern="0" dirty="0">
                <a:solidFill>
                  <a:srgbClr val="C00000"/>
                </a:solidFill>
                <a:latin typeface="#9Slide07 Cadena" panose="02000503000000020004" pitchFamily="2" charset="0"/>
              </a:rPr>
              <a:t> Nam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45"/>
          <p:cNvSpPr txBox="1">
            <a:spLocks noGrp="1"/>
          </p:cNvSpPr>
          <p:nvPr>
            <p:ph type="title"/>
          </p:nvPr>
        </p:nvSpPr>
        <p:spPr>
          <a:xfrm>
            <a:off x="497030" y="2644139"/>
            <a:ext cx="1136080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8800" dirty="0">
                <a:latin typeface="#9Slide07 Cadena" panose="02000503000000020004" pitchFamily="2" charset="0"/>
              </a:rPr>
              <a:t>a. Thực  trạng</a:t>
            </a:r>
            <a:endParaRPr sz="8800" dirty="0">
              <a:solidFill>
                <a:schemeClr val="accent2"/>
              </a:solidFill>
              <a:latin typeface="#9Slide07 Cadena" panose="02000503000000020004" pitchFamily="2" charset="0"/>
            </a:endParaRPr>
          </a:p>
        </p:txBody>
      </p:sp>
      <p:grpSp>
        <p:nvGrpSpPr>
          <p:cNvPr id="1387" name="Google Shape;1387;p45"/>
          <p:cNvGrpSpPr/>
          <p:nvPr/>
        </p:nvGrpSpPr>
        <p:grpSpPr>
          <a:xfrm flipH="1">
            <a:off x="8662183" y="1603452"/>
            <a:ext cx="597379" cy="597275"/>
            <a:chOff x="10333025" y="2667100"/>
            <a:chExt cx="191100" cy="191075"/>
          </a:xfrm>
        </p:grpSpPr>
        <p:sp>
          <p:nvSpPr>
            <p:cNvPr id="1388" name="Google Shape;1388;p45"/>
            <p:cNvSpPr/>
            <p:nvPr/>
          </p:nvSpPr>
          <p:spPr>
            <a:xfrm>
              <a:off x="10423075" y="2667100"/>
              <a:ext cx="11050" cy="191075"/>
            </a:xfrm>
            <a:custGeom>
              <a:avLst/>
              <a:gdLst/>
              <a:ahLst/>
              <a:cxnLst/>
              <a:rect l="l" t="t" r="r" b="b"/>
              <a:pathLst>
                <a:path w="442" h="7643" extrusionOk="0">
                  <a:moveTo>
                    <a:pt x="218" y="0"/>
                  </a:moveTo>
                  <a:cubicBezTo>
                    <a:pt x="100" y="0"/>
                    <a:pt x="0" y="98"/>
                    <a:pt x="0" y="224"/>
                  </a:cubicBezTo>
                  <a:lnTo>
                    <a:pt x="0" y="7425"/>
                  </a:lnTo>
                  <a:cubicBezTo>
                    <a:pt x="0" y="7543"/>
                    <a:pt x="100" y="7643"/>
                    <a:pt x="218" y="7643"/>
                  </a:cubicBezTo>
                  <a:cubicBezTo>
                    <a:pt x="342" y="7643"/>
                    <a:pt x="441" y="7543"/>
                    <a:pt x="441" y="7425"/>
                  </a:cubicBezTo>
                  <a:lnTo>
                    <a:pt x="441" y="224"/>
                  </a:lnTo>
                  <a:cubicBezTo>
                    <a:pt x="441" y="98"/>
                    <a:pt x="342" y="0"/>
                    <a:pt x="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45"/>
            <p:cNvSpPr/>
            <p:nvPr/>
          </p:nvSpPr>
          <p:spPr>
            <a:xfrm>
              <a:off x="10333025" y="2757100"/>
              <a:ext cx="191100" cy="11050"/>
            </a:xfrm>
            <a:custGeom>
              <a:avLst/>
              <a:gdLst/>
              <a:ahLst/>
              <a:cxnLst/>
              <a:rect l="l" t="t" r="r" b="b"/>
              <a:pathLst>
                <a:path w="7644" h="442" extrusionOk="0">
                  <a:moveTo>
                    <a:pt x="218" y="0"/>
                  </a:moveTo>
                  <a:cubicBezTo>
                    <a:pt x="101" y="0"/>
                    <a:pt x="1" y="100"/>
                    <a:pt x="1" y="224"/>
                  </a:cubicBezTo>
                  <a:cubicBezTo>
                    <a:pt x="1" y="341"/>
                    <a:pt x="101" y="441"/>
                    <a:pt x="218" y="441"/>
                  </a:cubicBezTo>
                  <a:lnTo>
                    <a:pt x="7420" y="441"/>
                  </a:lnTo>
                  <a:cubicBezTo>
                    <a:pt x="7545" y="441"/>
                    <a:pt x="7643" y="341"/>
                    <a:pt x="7643" y="224"/>
                  </a:cubicBezTo>
                  <a:cubicBezTo>
                    <a:pt x="7643" y="100"/>
                    <a:pt x="7545" y="0"/>
                    <a:pt x="74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45"/>
            <p:cNvSpPr/>
            <p:nvPr/>
          </p:nvSpPr>
          <p:spPr>
            <a:xfrm>
              <a:off x="10379450" y="2709800"/>
              <a:ext cx="102325" cy="113000"/>
            </a:xfrm>
            <a:custGeom>
              <a:avLst/>
              <a:gdLst/>
              <a:ahLst/>
              <a:cxnLst/>
              <a:rect l="l" t="t" r="r" b="b"/>
              <a:pathLst>
                <a:path w="4093" h="4520" extrusionOk="0">
                  <a:moveTo>
                    <a:pt x="245" y="1"/>
                  </a:moveTo>
                  <a:cubicBezTo>
                    <a:pt x="194" y="1"/>
                    <a:pt x="142" y="18"/>
                    <a:pt x="100" y="55"/>
                  </a:cubicBezTo>
                  <a:cubicBezTo>
                    <a:pt x="12" y="135"/>
                    <a:pt x="0" y="278"/>
                    <a:pt x="81" y="365"/>
                  </a:cubicBezTo>
                  <a:lnTo>
                    <a:pt x="3682" y="4445"/>
                  </a:lnTo>
                  <a:cubicBezTo>
                    <a:pt x="3726" y="4494"/>
                    <a:pt x="3788" y="4519"/>
                    <a:pt x="3849" y="4519"/>
                  </a:cubicBezTo>
                  <a:cubicBezTo>
                    <a:pt x="3900" y="4519"/>
                    <a:pt x="3955" y="4500"/>
                    <a:pt x="3992" y="4463"/>
                  </a:cubicBezTo>
                  <a:cubicBezTo>
                    <a:pt x="4086" y="4382"/>
                    <a:pt x="4092" y="4245"/>
                    <a:pt x="4012" y="4153"/>
                  </a:cubicBezTo>
                  <a:lnTo>
                    <a:pt x="410" y="73"/>
                  </a:lnTo>
                  <a:cubicBezTo>
                    <a:pt x="366" y="26"/>
                    <a:pt x="306" y="1"/>
                    <a:pt x="2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45"/>
            <p:cNvSpPr/>
            <p:nvPr/>
          </p:nvSpPr>
          <p:spPr>
            <a:xfrm>
              <a:off x="10373550" y="2715800"/>
              <a:ext cx="114250" cy="101075"/>
            </a:xfrm>
            <a:custGeom>
              <a:avLst/>
              <a:gdLst/>
              <a:ahLst/>
              <a:cxnLst/>
              <a:rect l="l" t="t" r="r" b="b"/>
              <a:pathLst>
                <a:path w="4570" h="4043" extrusionOk="0">
                  <a:moveTo>
                    <a:pt x="4324" y="0"/>
                  </a:moveTo>
                  <a:cubicBezTo>
                    <a:pt x="4271" y="0"/>
                    <a:pt x="4219" y="19"/>
                    <a:pt x="4179" y="56"/>
                  </a:cubicBezTo>
                  <a:lnTo>
                    <a:pt x="99" y="3658"/>
                  </a:lnTo>
                  <a:cubicBezTo>
                    <a:pt x="7" y="3738"/>
                    <a:pt x="1" y="3875"/>
                    <a:pt x="81" y="3968"/>
                  </a:cubicBezTo>
                  <a:cubicBezTo>
                    <a:pt x="125" y="4018"/>
                    <a:pt x="181" y="4042"/>
                    <a:pt x="242" y="4042"/>
                  </a:cubicBezTo>
                  <a:cubicBezTo>
                    <a:pt x="299" y="4042"/>
                    <a:pt x="348" y="4024"/>
                    <a:pt x="391" y="3987"/>
                  </a:cubicBezTo>
                  <a:lnTo>
                    <a:pt x="4471" y="386"/>
                  </a:lnTo>
                  <a:cubicBezTo>
                    <a:pt x="4558" y="305"/>
                    <a:pt x="4570" y="168"/>
                    <a:pt x="4489" y="76"/>
                  </a:cubicBezTo>
                  <a:cubicBezTo>
                    <a:pt x="4446" y="25"/>
                    <a:pt x="4385" y="0"/>
                    <a:pt x="43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92" name="Google Shape;1392;p45"/>
          <p:cNvGrpSpPr/>
          <p:nvPr/>
        </p:nvGrpSpPr>
        <p:grpSpPr>
          <a:xfrm>
            <a:off x="331463" y="579729"/>
            <a:ext cx="2400979" cy="2392900"/>
            <a:chOff x="424700" y="304829"/>
            <a:chExt cx="1969953" cy="1963325"/>
          </a:xfrm>
        </p:grpSpPr>
        <p:sp>
          <p:nvSpPr>
            <p:cNvPr id="1393" name="Google Shape;1393;p45"/>
            <p:cNvSpPr/>
            <p:nvPr/>
          </p:nvSpPr>
          <p:spPr>
            <a:xfrm>
              <a:off x="424700" y="304829"/>
              <a:ext cx="1969953" cy="1963325"/>
            </a:xfrm>
            <a:custGeom>
              <a:avLst/>
              <a:gdLst/>
              <a:ahLst/>
              <a:cxnLst/>
              <a:rect l="l" t="t" r="r" b="b"/>
              <a:pathLst>
                <a:path w="99568" h="99233" extrusionOk="0">
                  <a:moveTo>
                    <a:pt x="50249" y="0"/>
                  </a:moveTo>
                  <a:cubicBezTo>
                    <a:pt x="34506" y="0"/>
                    <a:pt x="19587" y="7253"/>
                    <a:pt x="10330" y="19403"/>
                  </a:cubicBezTo>
                  <a:cubicBezTo>
                    <a:pt x="3901" y="27840"/>
                    <a:pt x="309" y="38423"/>
                    <a:pt x="206" y="49206"/>
                  </a:cubicBezTo>
                  <a:cubicBezTo>
                    <a:pt x="1" y="70146"/>
                    <a:pt x="14319" y="90132"/>
                    <a:pt x="34248" y="96730"/>
                  </a:cubicBezTo>
                  <a:cubicBezTo>
                    <a:pt x="39275" y="98390"/>
                    <a:pt x="44524" y="99232"/>
                    <a:pt x="49862" y="99232"/>
                  </a:cubicBezTo>
                  <a:cubicBezTo>
                    <a:pt x="56158" y="99232"/>
                    <a:pt x="62292" y="98074"/>
                    <a:pt x="68099" y="95782"/>
                  </a:cubicBezTo>
                  <a:cubicBezTo>
                    <a:pt x="86793" y="88400"/>
                    <a:pt x="99438" y="69825"/>
                    <a:pt x="99558" y="49549"/>
                  </a:cubicBezTo>
                  <a:cubicBezTo>
                    <a:pt x="99567" y="47386"/>
                    <a:pt x="99434" y="45204"/>
                    <a:pt x="99153" y="43067"/>
                  </a:cubicBezTo>
                  <a:cubicBezTo>
                    <a:pt x="97020" y="26808"/>
                    <a:pt x="86558" y="12208"/>
                    <a:pt x="71847" y="4964"/>
                  </a:cubicBezTo>
                  <a:cubicBezTo>
                    <a:pt x="65249" y="1718"/>
                    <a:pt x="57782" y="0"/>
                    <a:pt x="502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76200" dir="36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45"/>
            <p:cNvSpPr/>
            <p:nvPr/>
          </p:nvSpPr>
          <p:spPr>
            <a:xfrm>
              <a:off x="487438" y="361118"/>
              <a:ext cx="1853993" cy="1853993"/>
            </a:xfrm>
            <a:custGeom>
              <a:avLst/>
              <a:gdLst/>
              <a:ahLst/>
              <a:cxnLst/>
              <a:rect l="l" t="t" r="r" b="b"/>
              <a:pathLst>
                <a:path w="93707" h="93707" extrusionOk="0">
                  <a:moveTo>
                    <a:pt x="46851" y="1"/>
                  </a:moveTo>
                  <a:cubicBezTo>
                    <a:pt x="45454" y="1"/>
                    <a:pt x="44069" y="63"/>
                    <a:pt x="42702" y="188"/>
                  </a:cubicBezTo>
                  <a:cubicBezTo>
                    <a:pt x="42257" y="219"/>
                    <a:pt x="41815" y="268"/>
                    <a:pt x="41379" y="316"/>
                  </a:cubicBezTo>
                  <a:cubicBezTo>
                    <a:pt x="41322" y="325"/>
                    <a:pt x="41273" y="330"/>
                    <a:pt x="41219" y="338"/>
                  </a:cubicBezTo>
                  <a:cubicBezTo>
                    <a:pt x="39363" y="562"/>
                    <a:pt x="37547" y="886"/>
                    <a:pt x="35765" y="1322"/>
                  </a:cubicBezTo>
                  <a:cubicBezTo>
                    <a:pt x="35716" y="1331"/>
                    <a:pt x="35667" y="1340"/>
                    <a:pt x="35618" y="1358"/>
                  </a:cubicBezTo>
                  <a:cubicBezTo>
                    <a:pt x="32925" y="2021"/>
                    <a:pt x="30320" y="2917"/>
                    <a:pt x="27836" y="4020"/>
                  </a:cubicBezTo>
                  <a:cubicBezTo>
                    <a:pt x="27796" y="4043"/>
                    <a:pt x="27756" y="4061"/>
                    <a:pt x="27720" y="4074"/>
                  </a:cubicBezTo>
                  <a:cubicBezTo>
                    <a:pt x="26598" y="4577"/>
                    <a:pt x="25503" y="5120"/>
                    <a:pt x="24435" y="5703"/>
                  </a:cubicBezTo>
                  <a:cubicBezTo>
                    <a:pt x="23584" y="6171"/>
                    <a:pt x="22742" y="6656"/>
                    <a:pt x="21928" y="7177"/>
                  </a:cubicBezTo>
                  <a:cubicBezTo>
                    <a:pt x="21897" y="7195"/>
                    <a:pt x="21860" y="7213"/>
                    <a:pt x="21829" y="7235"/>
                  </a:cubicBezTo>
                  <a:cubicBezTo>
                    <a:pt x="19782" y="8531"/>
                    <a:pt x="17836" y="9982"/>
                    <a:pt x="16020" y="11576"/>
                  </a:cubicBezTo>
                  <a:cubicBezTo>
                    <a:pt x="15993" y="11599"/>
                    <a:pt x="15957" y="11629"/>
                    <a:pt x="15930" y="11656"/>
                  </a:cubicBezTo>
                  <a:cubicBezTo>
                    <a:pt x="12907" y="14305"/>
                    <a:pt x="10236" y="17346"/>
                    <a:pt x="7979" y="20690"/>
                  </a:cubicBezTo>
                  <a:cubicBezTo>
                    <a:pt x="7961" y="20721"/>
                    <a:pt x="7934" y="20757"/>
                    <a:pt x="7916" y="20788"/>
                  </a:cubicBezTo>
                  <a:cubicBezTo>
                    <a:pt x="7200" y="21852"/>
                    <a:pt x="6532" y="22948"/>
                    <a:pt x="5904" y="24069"/>
                  </a:cubicBezTo>
                  <a:cubicBezTo>
                    <a:pt x="5886" y="24105"/>
                    <a:pt x="5864" y="24140"/>
                    <a:pt x="5850" y="24181"/>
                  </a:cubicBezTo>
                  <a:cubicBezTo>
                    <a:pt x="4332" y="26910"/>
                    <a:pt x="3086" y="29808"/>
                    <a:pt x="2137" y="32840"/>
                  </a:cubicBezTo>
                  <a:cubicBezTo>
                    <a:pt x="2119" y="32885"/>
                    <a:pt x="2102" y="32933"/>
                    <a:pt x="2092" y="32982"/>
                  </a:cubicBezTo>
                  <a:cubicBezTo>
                    <a:pt x="730" y="37363"/>
                    <a:pt x="0" y="42025"/>
                    <a:pt x="0" y="46851"/>
                  </a:cubicBezTo>
                  <a:cubicBezTo>
                    <a:pt x="0" y="49429"/>
                    <a:pt x="210" y="51958"/>
                    <a:pt x="615" y="54425"/>
                  </a:cubicBezTo>
                  <a:cubicBezTo>
                    <a:pt x="970" y="56624"/>
                    <a:pt x="1483" y="58775"/>
                    <a:pt x="2137" y="60863"/>
                  </a:cubicBezTo>
                  <a:cubicBezTo>
                    <a:pt x="2587" y="62314"/>
                    <a:pt x="3108" y="63730"/>
                    <a:pt x="3695" y="65114"/>
                  </a:cubicBezTo>
                  <a:cubicBezTo>
                    <a:pt x="3812" y="65382"/>
                    <a:pt x="3923" y="65649"/>
                    <a:pt x="4042" y="65912"/>
                  </a:cubicBezTo>
                  <a:cubicBezTo>
                    <a:pt x="4123" y="66094"/>
                    <a:pt x="4208" y="66277"/>
                    <a:pt x="4288" y="66459"/>
                  </a:cubicBezTo>
                  <a:cubicBezTo>
                    <a:pt x="4346" y="66575"/>
                    <a:pt x="4404" y="66699"/>
                    <a:pt x="4453" y="66820"/>
                  </a:cubicBezTo>
                  <a:cubicBezTo>
                    <a:pt x="5659" y="69362"/>
                    <a:pt x="7075" y="71780"/>
                    <a:pt x="8700" y="74045"/>
                  </a:cubicBezTo>
                  <a:cubicBezTo>
                    <a:pt x="8767" y="74144"/>
                    <a:pt x="8838" y="74242"/>
                    <a:pt x="8900" y="74335"/>
                  </a:cubicBezTo>
                  <a:cubicBezTo>
                    <a:pt x="9159" y="74686"/>
                    <a:pt x="9422" y="75039"/>
                    <a:pt x="9684" y="75377"/>
                  </a:cubicBezTo>
                  <a:cubicBezTo>
                    <a:pt x="11185" y="77331"/>
                    <a:pt x="12831" y="79161"/>
                    <a:pt x="14621" y="80857"/>
                  </a:cubicBezTo>
                  <a:cubicBezTo>
                    <a:pt x="19563" y="85542"/>
                    <a:pt x="25520" y="89161"/>
                    <a:pt x="32132" y="91343"/>
                  </a:cubicBezTo>
                  <a:cubicBezTo>
                    <a:pt x="36762" y="92874"/>
                    <a:pt x="41709" y="93706"/>
                    <a:pt x="46851" y="93706"/>
                  </a:cubicBezTo>
                  <a:cubicBezTo>
                    <a:pt x="64032" y="93706"/>
                    <a:pt x="79050" y="84459"/>
                    <a:pt x="87207" y="70675"/>
                  </a:cubicBezTo>
                  <a:cubicBezTo>
                    <a:pt x="87559" y="70079"/>
                    <a:pt x="87896" y="69473"/>
                    <a:pt x="88226" y="68863"/>
                  </a:cubicBezTo>
                  <a:cubicBezTo>
                    <a:pt x="88382" y="68560"/>
                    <a:pt x="88543" y="68258"/>
                    <a:pt x="88693" y="67950"/>
                  </a:cubicBezTo>
                  <a:cubicBezTo>
                    <a:pt x="91899" y="61606"/>
                    <a:pt x="93707" y="54438"/>
                    <a:pt x="93707" y="46851"/>
                  </a:cubicBezTo>
                  <a:cubicBezTo>
                    <a:pt x="93707" y="40498"/>
                    <a:pt x="92443" y="34439"/>
                    <a:pt x="90150" y="28913"/>
                  </a:cubicBezTo>
                  <a:cubicBezTo>
                    <a:pt x="83110" y="11936"/>
                    <a:pt x="66375" y="1"/>
                    <a:pt x="468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45"/>
            <p:cNvSpPr/>
            <p:nvPr/>
          </p:nvSpPr>
          <p:spPr>
            <a:xfrm>
              <a:off x="1424159" y="611813"/>
              <a:ext cx="746389" cy="147299"/>
            </a:xfrm>
            <a:custGeom>
              <a:avLst/>
              <a:gdLst/>
              <a:ahLst/>
              <a:cxnLst/>
              <a:rect l="l" t="t" r="r" b="b"/>
              <a:pathLst>
                <a:path w="37725" h="7445" extrusionOk="0">
                  <a:moveTo>
                    <a:pt x="19402" y="0"/>
                  </a:moveTo>
                  <a:cubicBezTo>
                    <a:pt x="19392" y="0"/>
                    <a:pt x="19382" y="0"/>
                    <a:pt x="19373" y="0"/>
                  </a:cubicBezTo>
                  <a:cubicBezTo>
                    <a:pt x="15272" y="9"/>
                    <a:pt x="11421" y="2645"/>
                    <a:pt x="9426" y="6233"/>
                  </a:cubicBezTo>
                  <a:cubicBezTo>
                    <a:pt x="8274" y="5208"/>
                    <a:pt x="6732" y="4639"/>
                    <a:pt x="5190" y="4639"/>
                  </a:cubicBezTo>
                  <a:cubicBezTo>
                    <a:pt x="4832" y="4639"/>
                    <a:pt x="4473" y="4670"/>
                    <a:pt x="4119" y="4733"/>
                  </a:cubicBezTo>
                  <a:cubicBezTo>
                    <a:pt x="2458" y="5031"/>
                    <a:pt x="935" y="6038"/>
                    <a:pt x="0" y="7445"/>
                  </a:cubicBezTo>
                  <a:lnTo>
                    <a:pt x="37725" y="7445"/>
                  </a:lnTo>
                  <a:cubicBezTo>
                    <a:pt x="36696" y="6296"/>
                    <a:pt x="35258" y="5512"/>
                    <a:pt x="33726" y="5294"/>
                  </a:cubicBezTo>
                  <a:cubicBezTo>
                    <a:pt x="33431" y="5253"/>
                    <a:pt x="33133" y="5232"/>
                    <a:pt x="32836" y="5232"/>
                  </a:cubicBezTo>
                  <a:cubicBezTo>
                    <a:pt x="31204" y="5232"/>
                    <a:pt x="29575" y="5841"/>
                    <a:pt x="28370" y="6937"/>
                  </a:cubicBezTo>
                  <a:cubicBezTo>
                    <a:pt x="27557" y="2926"/>
                    <a:pt x="23496" y="0"/>
                    <a:pt x="194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45"/>
            <p:cNvSpPr/>
            <p:nvPr/>
          </p:nvSpPr>
          <p:spPr>
            <a:xfrm>
              <a:off x="1178212" y="1046173"/>
              <a:ext cx="746468" cy="147299"/>
            </a:xfrm>
            <a:custGeom>
              <a:avLst/>
              <a:gdLst/>
              <a:ahLst/>
              <a:cxnLst/>
              <a:rect l="l" t="t" r="r" b="b"/>
              <a:pathLst>
                <a:path w="37729" h="7445" extrusionOk="0">
                  <a:moveTo>
                    <a:pt x="19401" y="1"/>
                  </a:moveTo>
                  <a:cubicBezTo>
                    <a:pt x="19392" y="1"/>
                    <a:pt x="19382" y="1"/>
                    <a:pt x="19372" y="1"/>
                  </a:cubicBezTo>
                  <a:cubicBezTo>
                    <a:pt x="15272" y="9"/>
                    <a:pt x="11421" y="2645"/>
                    <a:pt x="9426" y="6233"/>
                  </a:cubicBezTo>
                  <a:cubicBezTo>
                    <a:pt x="8275" y="5208"/>
                    <a:pt x="6733" y="4639"/>
                    <a:pt x="5193" y="4639"/>
                  </a:cubicBezTo>
                  <a:cubicBezTo>
                    <a:pt x="4835" y="4639"/>
                    <a:pt x="4476" y="4670"/>
                    <a:pt x="4123" y="4733"/>
                  </a:cubicBezTo>
                  <a:cubicBezTo>
                    <a:pt x="2458" y="5031"/>
                    <a:pt x="936" y="6038"/>
                    <a:pt x="1" y="7444"/>
                  </a:cubicBezTo>
                  <a:lnTo>
                    <a:pt x="37729" y="7444"/>
                  </a:lnTo>
                  <a:cubicBezTo>
                    <a:pt x="36697" y="6295"/>
                    <a:pt x="35258" y="5512"/>
                    <a:pt x="33727" y="5294"/>
                  </a:cubicBezTo>
                  <a:cubicBezTo>
                    <a:pt x="33430" y="5252"/>
                    <a:pt x="33130" y="5231"/>
                    <a:pt x="32830" y="5231"/>
                  </a:cubicBezTo>
                  <a:cubicBezTo>
                    <a:pt x="31200" y="5231"/>
                    <a:pt x="29574" y="5843"/>
                    <a:pt x="28370" y="6937"/>
                  </a:cubicBezTo>
                  <a:cubicBezTo>
                    <a:pt x="27558" y="2926"/>
                    <a:pt x="23497" y="1"/>
                    <a:pt x="194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45"/>
            <p:cNvSpPr/>
            <p:nvPr/>
          </p:nvSpPr>
          <p:spPr>
            <a:xfrm>
              <a:off x="1682868" y="1576372"/>
              <a:ext cx="559381" cy="147200"/>
            </a:xfrm>
            <a:custGeom>
              <a:avLst/>
              <a:gdLst/>
              <a:ahLst/>
              <a:cxnLst/>
              <a:rect l="l" t="t" r="r" b="b"/>
              <a:pathLst>
                <a:path w="28273" h="7440" extrusionOk="0">
                  <a:moveTo>
                    <a:pt x="19402" y="1"/>
                  </a:moveTo>
                  <a:cubicBezTo>
                    <a:pt x="19392" y="1"/>
                    <a:pt x="19382" y="1"/>
                    <a:pt x="19372" y="1"/>
                  </a:cubicBezTo>
                  <a:cubicBezTo>
                    <a:pt x="15272" y="9"/>
                    <a:pt x="11420" y="2645"/>
                    <a:pt x="9426" y="6229"/>
                  </a:cubicBezTo>
                  <a:cubicBezTo>
                    <a:pt x="8275" y="5205"/>
                    <a:pt x="6738" y="4639"/>
                    <a:pt x="5196" y="4639"/>
                  </a:cubicBezTo>
                  <a:cubicBezTo>
                    <a:pt x="4836" y="4639"/>
                    <a:pt x="4475" y="4670"/>
                    <a:pt x="4119" y="4733"/>
                  </a:cubicBezTo>
                  <a:cubicBezTo>
                    <a:pt x="2459" y="5031"/>
                    <a:pt x="936" y="6038"/>
                    <a:pt x="1" y="7440"/>
                  </a:cubicBezTo>
                  <a:lnTo>
                    <a:pt x="27805" y="7440"/>
                  </a:lnTo>
                  <a:cubicBezTo>
                    <a:pt x="27961" y="7137"/>
                    <a:pt x="28122" y="6835"/>
                    <a:pt x="28272" y="6527"/>
                  </a:cubicBezTo>
                  <a:cubicBezTo>
                    <a:pt x="27282" y="2731"/>
                    <a:pt x="23355" y="1"/>
                    <a:pt x="194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45"/>
            <p:cNvSpPr/>
            <p:nvPr/>
          </p:nvSpPr>
          <p:spPr>
            <a:xfrm>
              <a:off x="487438" y="473952"/>
              <a:ext cx="1616949" cy="1694387"/>
            </a:xfrm>
            <a:custGeom>
              <a:avLst/>
              <a:gdLst/>
              <a:ahLst/>
              <a:cxnLst/>
              <a:rect l="l" t="t" r="r" b="b"/>
              <a:pathLst>
                <a:path w="81726" h="85640" extrusionOk="0">
                  <a:moveTo>
                    <a:pt x="24435" y="0"/>
                  </a:moveTo>
                  <a:cubicBezTo>
                    <a:pt x="9876" y="7943"/>
                    <a:pt x="0" y="23393"/>
                    <a:pt x="0" y="41148"/>
                  </a:cubicBezTo>
                  <a:cubicBezTo>
                    <a:pt x="0" y="61883"/>
                    <a:pt x="13468" y="79473"/>
                    <a:pt x="32132" y="85640"/>
                  </a:cubicBezTo>
                  <a:lnTo>
                    <a:pt x="34492" y="80026"/>
                  </a:lnTo>
                  <a:lnTo>
                    <a:pt x="36686" y="74807"/>
                  </a:lnTo>
                  <a:lnTo>
                    <a:pt x="36692" y="74812"/>
                  </a:lnTo>
                  <a:cubicBezTo>
                    <a:pt x="36692" y="74812"/>
                    <a:pt x="36692" y="74810"/>
                    <a:pt x="36693" y="74810"/>
                  </a:cubicBezTo>
                  <a:cubicBezTo>
                    <a:pt x="36694" y="74810"/>
                    <a:pt x="36695" y="74811"/>
                    <a:pt x="36696" y="74812"/>
                  </a:cubicBezTo>
                  <a:cubicBezTo>
                    <a:pt x="36705" y="74812"/>
                    <a:pt x="36713" y="74817"/>
                    <a:pt x="36723" y="74821"/>
                  </a:cubicBezTo>
                  <a:cubicBezTo>
                    <a:pt x="36905" y="74879"/>
                    <a:pt x="37689" y="75137"/>
                    <a:pt x="38913" y="75520"/>
                  </a:cubicBezTo>
                  <a:cubicBezTo>
                    <a:pt x="44047" y="77129"/>
                    <a:pt x="56844" y="80886"/>
                    <a:pt x="64196" y="80886"/>
                  </a:cubicBezTo>
                  <a:cubicBezTo>
                    <a:pt x="66649" y="80886"/>
                    <a:pt x="68496" y="80467"/>
                    <a:pt x="69250" y="79411"/>
                  </a:cubicBezTo>
                  <a:cubicBezTo>
                    <a:pt x="69250" y="79411"/>
                    <a:pt x="69259" y="79412"/>
                    <a:pt x="69276" y="79412"/>
                  </a:cubicBezTo>
                  <a:cubicBezTo>
                    <a:pt x="69592" y="79412"/>
                    <a:pt x="72826" y="79308"/>
                    <a:pt x="76276" y="75172"/>
                  </a:cubicBezTo>
                  <a:cubicBezTo>
                    <a:pt x="79909" y="70814"/>
                    <a:pt x="81725" y="68272"/>
                    <a:pt x="80025" y="64879"/>
                  </a:cubicBezTo>
                  <a:cubicBezTo>
                    <a:pt x="78333" y="61491"/>
                    <a:pt x="74945" y="59794"/>
                    <a:pt x="75786" y="57007"/>
                  </a:cubicBezTo>
                  <a:cubicBezTo>
                    <a:pt x="76637" y="54225"/>
                    <a:pt x="79179" y="46838"/>
                    <a:pt x="78819" y="39937"/>
                  </a:cubicBezTo>
                  <a:cubicBezTo>
                    <a:pt x="78462" y="33194"/>
                    <a:pt x="78568" y="30495"/>
                    <a:pt x="76535" y="30495"/>
                  </a:cubicBezTo>
                  <a:cubicBezTo>
                    <a:pt x="76488" y="30495"/>
                    <a:pt x="76441" y="30496"/>
                    <a:pt x="76392" y="30499"/>
                  </a:cubicBezTo>
                  <a:cubicBezTo>
                    <a:pt x="74219" y="30614"/>
                    <a:pt x="73489" y="39091"/>
                    <a:pt x="71793" y="41148"/>
                  </a:cubicBezTo>
                  <a:cubicBezTo>
                    <a:pt x="70096" y="43205"/>
                    <a:pt x="67679" y="45146"/>
                    <a:pt x="67679" y="45146"/>
                  </a:cubicBezTo>
                  <a:cubicBezTo>
                    <a:pt x="67679" y="45146"/>
                    <a:pt x="67554" y="35338"/>
                    <a:pt x="67439" y="32675"/>
                  </a:cubicBezTo>
                  <a:cubicBezTo>
                    <a:pt x="67317" y="30078"/>
                    <a:pt x="66743" y="25765"/>
                    <a:pt x="65706" y="25765"/>
                  </a:cubicBezTo>
                  <a:cubicBezTo>
                    <a:pt x="65679" y="25765"/>
                    <a:pt x="65651" y="25768"/>
                    <a:pt x="65622" y="25775"/>
                  </a:cubicBezTo>
                  <a:cubicBezTo>
                    <a:pt x="64531" y="26015"/>
                    <a:pt x="64046" y="26741"/>
                    <a:pt x="64046" y="26741"/>
                  </a:cubicBezTo>
                  <a:lnTo>
                    <a:pt x="63921" y="24924"/>
                  </a:lnTo>
                  <a:lnTo>
                    <a:pt x="63921" y="24924"/>
                  </a:lnTo>
                  <a:cubicBezTo>
                    <a:pt x="63921" y="24924"/>
                    <a:pt x="63958" y="24928"/>
                    <a:pt x="64023" y="24928"/>
                  </a:cubicBezTo>
                  <a:cubicBezTo>
                    <a:pt x="64495" y="24928"/>
                    <a:pt x="66481" y="24739"/>
                    <a:pt x="67439" y="21657"/>
                  </a:cubicBezTo>
                  <a:cubicBezTo>
                    <a:pt x="68529" y="18143"/>
                    <a:pt x="68164" y="13184"/>
                    <a:pt x="68164" y="13184"/>
                  </a:cubicBezTo>
                  <a:cubicBezTo>
                    <a:pt x="68164" y="13184"/>
                    <a:pt x="68046" y="13125"/>
                    <a:pt x="67753" y="13125"/>
                  </a:cubicBezTo>
                  <a:cubicBezTo>
                    <a:pt x="67111" y="13125"/>
                    <a:pt x="65627" y="13411"/>
                    <a:pt x="62715" y="15241"/>
                  </a:cubicBezTo>
                  <a:cubicBezTo>
                    <a:pt x="58476" y="17903"/>
                    <a:pt x="54964" y="21416"/>
                    <a:pt x="51090" y="22017"/>
                  </a:cubicBezTo>
                  <a:cubicBezTo>
                    <a:pt x="51090" y="22017"/>
                    <a:pt x="48908" y="20200"/>
                    <a:pt x="46126" y="19600"/>
                  </a:cubicBezTo>
                  <a:cubicBezTo>
                    <a:pt x="46126" y="19600"/>
                    <a:pt x="46611" y="16937"/>
                    <a:pt x="43584" y="16086"/>
                  </a:cubicBezTo>
                  <a:cubicBezTo>
                    <a:pt x="40560" y="15241"/>
                    <a:pt x="36803" y="15486"/>
                    <a:pt x="34144" y="12338"/>
                  </a:cubicBezTo>
                  <a:cubicBezTo>
                    <a:pt x="32235" y="10080"/>
                    <a:pt x="27155" y="3535"/>
                    <a:pt x="244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45"/>
            <p:cNvSpPr/>
            <p:nvPr/>
          </p:nvSpPr>
          <p:spPr>
            <a:xfrm>
              <a:off x="487438" y="473952"/>
              <a:ext cx="1595997" cy="1694387"/>
            </a:xfrm>
            <a:custGeom>
              <a:avLst/>
              <a:gdLst/>
              <a:ahLst/>
              <a:cxnLst/>
              <a:rect l="l" t="t" r="r" b="b"/>
              <a:pathLst>
                <a:path w="80667" h="85640" extrusionOk="0">
                  <a:moveTo>
                    <a:pt x="2391" y="55958"/>
                  </a:moveTo>
                  <a:cubicBezTo>
                    <a:pt x="2551" y="56443"/>
                    <a:pt x="2720" y="56925"/>
                    <a:pt x="2899" y="57404"/>
                  </a:cubicBezTo>
                  <a:cubicBezTo>
                    <a:pt x="2722" y="56925"/>
                    <a:pt x="2553" y="56443"/>
                    <a:pt x="2391" y="55958"/>
                  </a:cubicBezTo>
                  <a:close/>
                  <a:moveTo>
                    <a:pt x="3228" y="58271"/>
                  </a:moveTo>
                  <a:lnTo>
                    <a:pt x="3228" y="58271"/>
                  </a:lnTo>
                  <a:cubicBezTo>
                    <a:pt x="3557" y="59109"/>
                    <a:pt x="3909" y="59933"/>
                    <a:pt x="4283" y="60747"/>
                  </a:cubicBezTo>
                  <a:cubicBezTo>
                    <a:pt x="4203" y="60569"/>
                    <a:pt x="4123" y="60387"/>
                    <a:pt x="4042" y="60209"/>
                  </a:cubicBezTo>
                  <a:cubicBezTo>
                    <a:pt x="3923" y="59946"/>
                    <a:pt x="3812" y="59679"/>
                    <a:pt x="3695" y="59411"/>
                  </a:cubicBezTo>
                  <a:cubicBezTo>
                    <a:pt x="3535" y="59033"/>
                    <a:pt x="3380" y="58655"/>
                    <a:pt x="3228" y="58271"/>
                  </a:cubicBezTo>
                  <a:close/>
                  <a:moveTo>
                    <a:pt x="4293" y="60765"/>
                  </a:moveTo>
                  <a:cubicBezTo>
                    <a:pt x="4332" y="60850"/>
                    <a:pt x="4373" y="60938"/>
                    <a:pt x="4412" y="61023"/>
                  </a:cubicBezTo>
                  <a:cubicBezTo>
                    <a:pt x="4373" y="60934"/>
                    <a:pt x="4332" y="60850"/>
                    <a:pt x="4293" y="60765"/>
                  </a:cubicBezTo>
                  <a:close/>
                  <a:moveTo>
                    <a:pt x="5209" y="62635"/>
                  </a:moveTo>
                  <a:lnTo>
                    <a:pt x="5209" y="62635"/>
                  </a:lnTo>
                  <a:cubicBezTo>
                    <a:pt x="6253" y="64656"/>
                    <a:pt x="7439" y="66592"/>
                    <a:pt x="8756" y="68426"/>
                  </a:cubicBezTo>
                  <a:lnTo>
                    <a:pt x="8756" y="68426"/>
                  </a:lnTo>
                  <a:cubicBezTo>
                    <a:pt x="8738" y="68400"/>
                    <a:pt x="8719" y="68373"/>
                    <a:pt x="8700" y="68342"/>
                  </a:cubicBezTo>
                  <a:cubicBezTo>
                    <a:pt x="7404" y="66531"/>
                    <a:pt x="6238" y="64625"/>
                    <a:pt x="5209" y="62635"/>
                  </a:cubicBezTo>
                  <a:close/>
                  <a:moveTo>
                    <a:pt x="8756" y="68426"/>
                  </a:moveTo>
                  <a:cubicBezTo>
                    <a:pt x="8760" y="68431"/>
                    <a:pt x="8763" y="68436"/>
                    <a:pt x="8767" y="68441"/>
                  </a:cubicBezTo>
                  <a:cubicBezTo>
                    <a:pt x="8763" y="68436"/>
                    <a:pt x="8760" y="68431"/>
                    <a:pt x="8756" y="68426"/>
                  </a:cubicBezTo>
                  <a:close/>
                  <a:moveTo>
                    <a:pt x="9444" y="69363"/>
                  </a:moveTo>
                  <a:lnTo>
                    <a:pt x="9444" y="69363"/>
                  </a:lnTo>
                  <a:cubicBezTo>
                    <a:pt x="9460" y="69385"/>
                    <a:pt x="9477" y="69406"/>
                    <a:pt x="9493" y="69428"/>
                  </a:cubicBezTo>
                  <a:lnTo>
                    <a:pt x="9493" y="69428"/>
                  </a:lnTo>
                  <a:cubicBezTo>
                    <a:pt x="9477" y="69406"/>
                    <a:pt x="9460" y="69384"/>
                    <a:pt x="9444" y="69363"/>
                  </a:cubicBezTo>
                  <a:close/>
                  <a:moveTo>
                    <a:pt x="24435" y="0"/>
                  </a:moveTo>
                  <a:cubicBezTo>
                    <a:pt x="9876" y="7943"/>
                    <a:pt x="0" y="23393"/>
                    <a:pt x="0" y="41148"/>
                  </a:cubicBezTo>
                  <a:cubicBezTo>
                    <a:pt x="0" y="46321"/>
                    <a:pt x="840" y="51301"/>
                    <a:pt x="2391" y="55958"/>
                  </a:cubicBezTo>
                  <a:lnTo>
                    <a:pt x="2391" y="55958"/>
                  </a:lnTo>
                  <a:cubicBezTo>
                    <a:pt x="2304" y="55693"/>
                    <a:pt x="2219" y="55427"/>
                    <a:pt x="2137" y="55160"/>
                  </a:cubicBezTo>
                  <a:cubicBezTo>
                    <a:pt x="2413" y="55151"/>
                    <a:pt x="2690" y="55098"/>
                    <a:pt x="2957" y="54977"/>
                  </a:cubicBezTo>
                  <a:cubicBezTo>
                    <a:pt x="3865" y="54558"/>
                    <a:pt x="4293" y="53463"/>
                    <a:pt x="4270" y="52457"/>
                  </a:cubicBezTo>
                  <a:cubicBezTo>
                    <a:pt x="4252" y="51455"/>
                    <a:pt x="3888" y="50498"/>
                    <a:pt x="3629" y="49532"/>
                  </a:cubicBezTo>
                  <a:cubicBezTo>
                    <a:pt x="3210" y="47987"/>
                    <a:pt x="3077" y="46299"/>
                    <a:pt x="3674" y="44808"/>
                  </a:cubicBezTo>
                  <a:cubicBezTo>
                    <a:pt x="4248" y="43388"/>
                    <a:pt x="5628" y="42226"/>
                    <a:pt x="7151" y="42226"/>
                  </a:cubicBezTo>
                  <a:cubicBezTo>
                    <a:pt x="7221" y="42226"/>
                    <a:pt x="7293" y="42230"/>
                    <a:pt x="7360" y="42235"/>
                  </a:cubicBezTo>
                  <a:cubicBezTo>
                    <a:pt x="8727" y="42333"/>
                    <a:pt x="9911" y="43326"/>
                    <a:pt x="11278" y="43379"/>
                  </a:cubicBezTo>
                  <a:cubicBezTo>
                    <a:pt x="11318" y="43383"/>
                    <a:pt x="11362" y="43383"/>
                    <a:pt x="11403" y="43383"/>
                  </a:cubicBezTo>
                  <a:cubicBezTo>
                    <a:pt x="11723" y="43383"/>
                    <a:pt x="12030" y="43334"/>
                    <a:pt x="12319" y="43241"/>
                  </a:cubicBezTo>
                  <a:cubicBezTo>
                    <a:pt x="12662" y="40966"/>
                    <a:pt x="13205" y="38717"/>
                    <a:pt x="13940" y="36536"/>
                  </a:cubicBezTo>
                  <a:cubicBezTo>
                    <a:pt x="14510" y="34888"/>
                    <a:pt x="15223" y="33294"/>
                    <a:pt x="16059" y="31771"/>
                  </a:cubicBezTo>
                  <a:cubicBezTo>
                    <a:pt x="16910" y="30254"/>
                    <a:pt x="17912" y="28820"/>
                    <a:pt x="19051" y="27515"/>
                  </a:cubicBezTo>
                  <a:cubicBezTo>
                    <a:pt x="19061" y="27511"/>
                    <a:pt x="19069" y="27507"/>
                    <a:pt x="19078" y="27507"/>
                  </a:cubicBezTo>
                  <a:cubicBezTo>
                    <a:pt x="19088" y="27507"/>
                    <a:pt x="19092" y="27507"/>
                    <a:pt x="19100" y="27515"/>
                  </a:cubicBezTo>
                  <a:cubicBezTo>
                    <a:pt x="19114" y="27524"/>
                    <a:pt x="19114" y="27546"/>
                    <a:pt x="19105" y="27560"/>
                  </a:cubicBezTo>
                  <a:cubicBezTo>
                    <a:pt x="16994" y="30298"/>
                    <a:pt x="15445" y="33419"/>
                    <a:pt x="14381" y="36682"/>
                  </a:cubicBezTo>
                  <a:cubicBezTo>
                    <a:pt x="13704" y="38744"/>
                    <a:pt x="13211" y="40868"/>
                    <a:pt x="12872" y="43014"/>
                  </a:cubicBezTo>
                  <a:cubicBezTo>
                    <a:pt x="14070" y="42391"/>
                    <a:pt x="14991" y="41086"/>
                    <a:pt x="15578" y="39804"/>
                  </a:cubicBezTo>
                  <a:cubicBezTo>
                    <a:pt x="16398" y="38010"/>
                    <a:pt x="16986" y="35957"/>
                    <a:pt x="18562" y="34755"/>
                  </a:cubicBezTo>
                  <a:cubicBezTo>
                    <a:pt x="19123" y="34323"/>
                    <a:pt x="19822" y="34033"/>
                    <a:pt x="20512" y="34033"/>
                  </a:cubicBezTo>
                  <a:cubicBezTo>
                    <a:pt x="20717" y="34033"/>
                    <a:pt x="20917" y="34056"/>
                    <a:pt x="21118" y="34109"/>
                  </a:cubicBezTo>
                  <a:cubicBezTo>
                    <a:pt x="22030" y="34368"/>
                    <a:pt x="22689" y="35169"/>
                    <a:pt x="23089" y="36028"/>
                  </a:cubicBezTo>
                  <a:cubicBezTo>
                    <a:pt x="23909" y="37792"/>
                    <a:pt x="23833" y="39941"/>
                    <a:pt x="22894" y="41647"/>
                  </a:cubicBezTo>
                  <a:cubicBezTo>
                    <a:pt x="22203" y="42894"/>
                    <a:pt x="21081" y="43936"/>
                    <a:pt x="20761" y="45325"/>
                  </a:cubicBezTo>
                  <a:cubicBezTo>
                    <a:pt x="20489" y="46554"/>
                    <a:pt x="20908" y="47787"/>
                    <a:pt x="21424" y="48966"/>
                  </a:cubicBezTo>
                  <a:cubicBezTo>
                    <a:pt x="21567" y="49283"/>
                    <a:pt x="21710" y="49599"/>
                    <a:pt x="21856" y="49906"/>
                  </a:cubicBezTo>
                  <a:cubicBezTo>
                    <a:pt x="21860" y="49915"/>
                    <a:pt x="21860" y="49928"/>
                    <a:pt x="21870" y="49937"/>
                  </a:cubicBezTo>
                  <a:cubicBezTo>
                    <a:pt x="22226" y="50725"/>
                    <a:pt x="22565" y="51527"/>
                    <a:pt x="22805" y="52359"/>
                  </a:cubicBezTo>
                  <a:cubicBezTo>
                    <a:pt x="22902" y="52693"/>
                    <a:pt x="22988" y="53035"/>
                    <a:pt x="23050" y="53383"/>
                  </a:cubicBezTo>
                  <a:cubicBezTo>
                    <a:pt x="24104" y="49359"/>
                    <a:pt x="25312" y="45872"/>
                    <a:pt x="25419" y="45569"/>
                  </a:cubicBezTo>
                  <a:cubicBezTo>
                    <a:pt x="25445" y="45498"/>
                    <a:pt x="25512" y="45454"/>
                    <a:pt x="25587" y="45454"/>
                  </a:cubicBezTo>
                  <a:cubicBezTo>
                    <a:pt x="25606" y="45454"/>
                    <a:pt x="25623" y="45454"/>
                    <a:pt x="25645" y="45463"/>
                  </a:cubicBezTo>
                  <a:cubicBezTo>
                    <a:pt x="25739" y="45494"/>
                    <a:pt x="25787" y="45596"/>
                    <a:pt x="25752" y="45689"/>
                  </a:cubicBezTo>
                  <a:cubicBezTo>
                    <a:pt x="25725" y="45769"/>
                    <a:pt x="24297" y="49893"/>
                    <a:pt x="23165" y="54403"/>
                  </a:cubicBezTo>
                  <a:cubicBezTo>
                    <a:pt x="23169" y="54500"/>
                    <a:pt x="23169" y="54603"/>
                    <a:pt x="23169" y="54701"/>
                  </a:cubicBezTo>
                  <a:cubicBezTo>
                    <a:pt x="23169" y="55702"/>
                    <a:pt x="22943" y="56709"/>
                    <a:pt x="22444" y="57555"/>
                  </a:cubicBezTo>
                  <a:cubicBezTo>
                    <a:pt x="21794" y="60782"/>
                    <a:pt x="21500" y="63774"/>
                    <a:pt x="22195" y="65163"/>
                  </a:cubicBezTo>
                  <a:cubicBezTo>
                    <a:pt x="24078" y="68935"/>
                    <a:pt x="37150" y="74710"/>
                    <a:pt x="37279" y="74767"/>
                  </a:cubicBezTo>
                  <a:cubicBezTo>
                    <a:pt x="37368" y="74803"/>
                    <a:pt x="37413" y="74910"/>
                    <a:pt x="37372" y="74999"/>
                  </a:cubicBezTo>
                  <a:cubicBezTo>
                    <a:pt x="37368" y="75008"/>
                    <a:pt x="37364" y="75016"/>
                    <a:pt x="37360" y="75026"/>
                  </a:cubicBezTo>
                  <a:cubicBezTo>
                    <a:pt x="37738" y="75150"/>
                    <a:pt x="38262" y="75320"/>
                    <a:pt x="38913" y="75520"/>
                  </a:cubicBezTo>
                  <a:cubicBezTo>
                    <a:pt x="44046" y="77127"/>
                    <a:pt x="56842" y="80885"/>
                    <a:pt x="64197" y="80885"/>
                  </a:cubicBezTo>
                  <a:cubicBezTo>
                    <a:pt x="66650" y="80885"/>
                    <a:pt x="68498" y="80466"/>
                    <a:pt x="69250" y="79411"/>
                  </a:cubicBezTo>
                  <a:lnTo>
                    <a:pt x="69277" y="79411"/>
                  </a:lnTo>
                  <a:cubicBezTo>
                    <a:pt x="69603" y="79411"/>
                    <a:pt x="72830" y="79304"/>
                    <a:pt x="76276" y="75172"/>
                  </a:cubicBezTo>
                  <a:cubicBezTo>
                    <a:pt x="78970" y="71936"/>
                    <a:pt x="80666" y="69700"/>
                    <a:pt x="80666" y="67381"/>
                  </a:cubicBezTo>
                  <a:cubicBezTo>
                    <a:pt x="80666" y="66571"/>
                    <a:pt x="80466" y="65756"/>
                    <a:pt x="80025" y="64879"/>
                  </a:cubicBezTo>
                  <a:cubicBezTo>
                    <a:pt x="78515" y="61856"/>
                    <a:pt x="75653" y="60178"/>
                    <a:pt x="75653" y="57871"/>
                  </a:cubicBezTo>
                  <a:cubicBezTo>
                    <a:pt x="75653" y="57595"/>
                    <a:pt x="75698" y="57310"/>
                    <a:pt x="75786" y="57007"/>
                  </a:cubicBezTo>
                  <a:cubicBezTo>
                    <a:pt x="76579" y="54407"/>
                    <a:pt x="78854" y="47787"/>
                    <a:pt x="78850" y="41300"/>
                  </a:cubicBezTo>
                  <a:cubicBezTo>
                    <a:pt x="78850" y="40845"/>
                    <a:pt x="78840" y="40391"/>
                    <a:pt x="78819" y="39937"/>
                  </a:cubicBezTo>
                  <a:cubicBezTo>
                    <a:pt x="78458" y="33193"/>
                    <a:pt x="78569" y="30494"/>
                    <a:pt x="76534" y="30494"/>
                  </a:cubicBezTo>
                  <a:cubicBezTo>
                    <a:pt x="76489" y="30494"/>
                    <a:pt x="76441" y="30494"/>
                    <a:pt x="76392" y="30499"/>
                  </a:cubicBezTo>
                  <a:cubicBezTo>
                    <a:pt x="74219" y="30614"/>
                    <a:pt x="73489" y="39091"/>
                    <a:pt x="71793" y="41148"/>
                  </a:cubicBezTo>
                  <a:cubicBezTo>
                    <a:pt x="70096" y="43205"/>
                    <a:pt x="67679" y="45146"/>
                    <a:pt x="67679" y="45146"/>
                  </a:cubicBezTo>
                  <a:cubicBezTo>
                    <a:pt x="67679" y="45146"/>
                    <a:pt x="67616" y="40186"/>
                    <a:pt x="67536" y="36366"/>
                  </a:cubicBezTo>
                  <a:cubicBezTo>
                    <a:pt x="67519" y="35560"/>
                    <a:pt x="67505" y="34808"/>
                    <a:pt x="67487" y="34158"/>
                  </a:cubicBezTo>
                  <a:cubicBezTo>
                    <a:pt x="67470" y="33557"/>
                    <a:pt x="67452" y="33045"/>
                    <a:pt x="67439" y="32675"/>
                  </a:cubicBezTo>
                  <a:cubicBezTo>
                    <a:pt x="67318" y="30080"/>
                    <a:pt x="66744" y="25766"/>
                    <a:pt x="65707" y="25766"/>
                  </a:cubicBezTo>
                  <a:cubicBezTo>
                    <a:pt x="65676" y="25766"/>
                    <a:pt x="65649" y="25770"/>
                    <a:pt x="65622" y="25775"/>
                  </a:cubicBezTo>
                  <a:cubicBezTo>
                    <a:pt x="64531" y="26015"/>
                    <a:pt x="64046" y="26741"/>
                    <a:pt x="64046" y="26741"/>
                  </a:cubicBezTo>
                  <a:lnTo>
                    <a:pt x="63921" y="24924"/>
                  </a:lnTo>
                  <a:lnTo>
                    <a:pt x="63921" y="24924"/>
                  </a:lnTo>
                  <a:cubicBezTo>
                    <a:pt x="63921" y="24924"/>
                    <a:pt x="63957" y="24928"/>
                    <a:pt x="64024" y="24928"/>
                  </a:cubicBezTo>
                  <a:cubicBezTo>
                    <a:pt x="64491" y="24928"/>
                    <a:pt x="66477" y="24741"/>
                    <a:pt x="67439" y="21657"/>
                  </a:cubicBezTo>
                  <a:cubicBezTo>
                    <a:pt x="68089" y="19555"/>
                    <a:pt x="68222" y="16932"/>
                    <a:pt x="68222" y="15169"/>
                  </a:cubicBezTo>
                  <a:cubicBezTo>
                    <a:pt x="68222" y="13985"/>
                    <a:pt x="68164" y="13184"/>
                    <a:pt x="68164" y="13184"/>
                  </a:cubicBezTo>
                  <a:cubicBezTo>
                    <a:pt x="68164" y="13184"/>
                    <a:pt x="68044" y="13125"/>
                    <a:pt x="67750" y="13125"/>
                  </a:cubicBezTo>
                  <a:cubicBezTo>
                    <a:pt x="67109" y="13125"/>
                    <a:pt x="65627" y="13411"/>
                    <a:pt x="62715" y="15241"/>
                  </a:cubicBezTo>
                  <a:cubicBezTo>
                    <a:pt x="58476" y="17903"/>
                    <a:pt x="54964" y="21416"/>
                    <a:pt x="51090" y="22017"/>
                  </a:cubicBezTo>
                  <a:cubicBezTo>
                    <a:pt x="51090" y="22017"/>
                    <a:pt x="48908" y="20200"/>
                    <a:pt x="46126" y="19600"/>
                  </a:cubicBezTo>
                  <a:cubicBezTo>
                    <a:pt x="46126" y="19600"/>
                    <a:pt x="46157" y="19444"/>
                    <a:pt x="46157" y="19195"/>
                  </a:cubicBezTo>
                  <a:cubicBezTo>
                    <a:pt x="46157" y="18415"/>
                    <a:pt x="45876" y="16727"/>
                    <a:pt x="43584" y="16086"/>
                  </a:cubicBezTo>
                  <a:cubicBezTo>
                    <a:pt x="40560" y="15241"/>
                    <a:pt x="36803" y="15486"/>
                    <a:pt x="34144" y="12338"/>
                  </a:cubicBezTo>
                  <a:cubicBezTo>
                    <a:pt x="32235" y="10080"/>
                    <a:pt x="27155" y="3535"/>
                    <a:pt x="24435" y="0"/>
                  </a:cubicBezTo>
                  <a:close/>
                  <a:moveTo>
                    <a:pt x="21946" y="58236"/>
                  </a:moveTo>
                  <a:lnTo>
                    <a:pt x="21946" y="58236"/>
                  </a:lnTo>
                  <a:cubicBezTo>
                    <a:pt x="21901" y="58285"/>
                    <a:pt x="21860" y="58330"/>
                    <a:pt x="21817" y="58374"/>
                  </a:cubicBezTo>
                  <a:cubicBezTo>
                    <a:pt x="20418" y="59785"/>
                    <a:pt x="18272" y="59991"/>
                    <a:pt x="16322" y="60320"/>
                  </a:cubicBezTo>
                  <a:cubicBezTo>
                    <a:pt x="15784" y="60414"/>
                    <a:pt x="15245" y="60521"/>
                    <a:pt x="14711" y="60640"/>
                  </a:cubicBezTo>
                  <a:cubicBezTo>
                    <a:pt x="15556" y="62617"/>
                    <a:pt x="16576" y="64532"/>
                    <a:pt x="17573" y="66437"/>
                  </a:cubicBezTo>
                  <a:cubicBezTo>
                    <a:pt x="16478" y="64567"/>
                    <a:pt x="15379" y="62675"/>
                    <a:pt x="14461" y="60698"/>
                  </a:cubicBezTo>
                  <a:cubicBezTo>
                    <a:pt x="13959" y="60819"/>
                    <a:pt x="13455" y="60952"/>
                    <a:pt x="12956" y="61099"/>
                  </a:cubicBezTo>
                  <a:cubicBezTo>
                    <a:pt x="12436" y="61255"/>
                    <a:pt x="11910" y="61423"/>
                    <a:pt x="11491" y="61780"/>
                  </a:cubicBezTo>
                  <a:cubicBezTo>
                    <a:pt x="10686" y="62475"/>
                    <a:pt x="10583" y="63601"/>
                    <a:pt x="10583" y="64715"/>
                  </a:cubicBezTo>
                  <a:cubicBezTo>
                    <a:pt x="10583" y="65026"/>
                    <a:pt x="10593" y="65338"/>
                    <a:pt x="10597" y="65636"/>
                  </a:cubicBezTo>
                  <a:lnTo>
                    <a:pt x="10597" y="65756"/>
                  </a:lnTo>
                  <a:cubicBezTo>
                    <a:pt x="10597" y="66291"/>
                    <a:pt x="10566" y="66829"/>
                    <a:pt x="10480" y="67354"/>
                  </a:cubicBezTo>
                  <a:cubicBezTo>
                    <a:pt x="10463" y="67510"/>
                    <a:pt x="10432" y="67662"/>
                    <a:pt x="10400" y="67813"/>
                  </a:cubicBezTo>
                  <a:cubicBezTo>
                    <a:pt x="10303" y="68289"/>
                    <a:pt x="10156" y="68757"/>
                    <a:pt x="9946" y="69197"/>
                  </a:cubicBezTo>
                  <a:cubicBezTo>
                    <a:pt x="9871" y="69363"/>
                    <a:pt x="9782" y="69523"/>
                    <a:pt x="9684" y="69674"/>
                  </a:cubicBezTo>
                  <a:cubicBezTo>
                    <a:pt x="9621" y="69592"/>
                    <a:pt x="9557" y="69511"/>
                    <a:pt x="9493" y="69428"/>
                  </a:cubicBezTo>
                  <a:lnTo>
                    <a:pt x="9493" y="69428"/>
                  </a:lnTo>
                  <a:cubicBezTo>
                    <a:pt x="15166" y="76907"/>
                    <a:pt x="23031" y="82634"/>
                    <a:pt x="32132" y="85640"/>
                  </a:cubicBezTo>
                  <a:lnTo>
                    <a:pt x="34492" y="80026"/>
                  </a:lnTo>
                  <a:lnTo>
                    <a:pt x="36655" y="74874"/>
                  </a:lnTo>
                  <a:cubicBezTo>
                    <a:pt x="34220" y="73775"/>
                    <a:pt x="23629" y="68833"/>
                    <a:pt x="21874" y="65324"/>
                  </a:cubicBezTo>
                  <a:cubicBezTo>
                    <a:pt x="21198" y="63967"/>
                    <a:pt x="21393" y="61242"/>
                    <a:pt x="21946" y="5823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45"/>
            <p:cNvSpPr/>
            <p:nvPr/>
          </p:nvSpPr>
          <p:spPr>
            <a:xfrm>
              <a:off x="1011128" y="792292"/>
              <a:ext cx="112062" cy="264466"/>
            </a:xfrm>
            <a:custGeom>
              <a:avLst/>
              <a:gdLst/>
              <a:ahLst/>
              <a:cxnLst/>
              <a:rect l="l" t="t" r="r" b="b"/>
              <a:pathLst>
                <a:path w="5664" h="13367" extrusionOk="0">
                  <a:moveTo>
                    <a:pt x="3499" y="0"/>
                  </a:moveTo>
                  <a:lnTo>
                    <a:pt x="3499" y="0"/>
                  </a:lnTo>
                  <a:cubicBezTo>
                    <a:pt x="1188" y="1876"/>
                    <a:pt x="0" y="5037"/>
                    <a:pt x="503" y="7966"/>
                  </a:cubicBezTo>
                  <a:cubicBezTo>
                    <a:pt x="641" y="8768"/>
                    <a:pt x="908" y="9569"/>
                    <a:pt x="1447" y="10178"/>
                  </a:cubicBezTo>
                  <a:cubicBezTo>
                    <a:pt x="1990" y="10784"/>
                    <a:pt x="2751" y="11136"/>
                    <a:pt x="3446" y="11567"/>
                  </a:cubicBezTo>
                  <a:cubicBezTo>
                    <a:pt x="4141" y="11995"/>
                    <a:pt x="4821" y="12574"/>
                    <a:pt x="5000" y="13367"/>
                  </a:cubicBezTo>
                  <a:cubicBezTo>
                    <a:pt x="5156" y="11835"/>
                    <a:pt x="5289" y="10659"/>
                    <a:pt x="5445" y="9124"/>
                  </a:cubicBezTo>
                  <a:cubicBezTo>
                    <a:pt x="5556" y="8041"/>
                    <a:pt x="5663" y="6937"/>
                    <a:pt x="5423" y="5877"/>
                  </a:cubicBezTo>
                  <a:cubicBezTo>
                    <a:pt x="5182" y="4845"/>
                    <a:pt x="4626" y="3923"/>
                    <a:pt x="4190" y="2961"/>
                  </a:cubicBezTo>
                  <a:cubicBezTo>
                    <a:pt x="3748" y="1995"/>
                    <a:pt x="3245" y="1029"/>
                    <a:pt x="34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45"/>
            <p:cNvSpPr/>
            <p:nvPr/>
          </p:nvSpPr>
          <p:spPr>
            <a:xfrm>
              <a:off x="934401" y="1777922"/>
              <a:ext cx="278889" cy="279344"/>
            </a:xfrm>
            <a:custGeom>
              <a:avLst/>
              <a:gdLst/>
              <a:ahLst/>
              <a:cxnLst/>
              <a:rect l="l" t="t" r="r" b="b"/>
              <a:pathLst>
                <a:path w="14096" h="14119" extrusionOk="0">
                  <a:moveTo>
                    <a:pt x="0" y="0"/>
                  </a:moveTo>
                  <a:lnTo>
                    <a:pt x="0" y="0"/>
                  </a:lnTo>
                  <a:cubicBezTo>
                    <a:pt x="2119" y="5918"/>
                    <a:pt x="6447" y="11006"/>
                    <a:pt x="11901" y="14119"/>
                  </a:cubicBezTo>
                  <a:lnTo>
                    <a:pt x="14095" y="8900"/>
                  </a:lnTo>
                  <a:cubicBezTo>
                    <a:pt x="11545" y="7636"/>
                    <a:pt x="9377" y="6318"/>
                    <a:pt x="6679" y="4996"/>
                  </a:cubicBezTo>
                  <a:cubicBezTo>
                    <a:pt x="4145" y="3754"/>
                    <a:pt x="1638" y="2297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45"/>
            <p:cNvSpPr/>
            <p:nvPr/>
          </p:nvSpPr>
          <p:spPr>
            <a:xfrm>
              <a:off x="1213271" y="1953988"/>
              <a:ext cx="198" cy="138"/>
            </a:xfrm>
            <a:custGeom>
              <a:avLst/>
              <a:gdLst/>
              <a:ahLst/>
              <a:cxnLst/>
              <a:rect l="l" t="t" r="r" b="b"/>
              <a:pathLst>
                <a:path w="10" h="7" extrusionOk="0">
                  <a:moveTo>
                    <a:pt x="0" y="1"/>
                  </a:moveTo>
                  <a:lnTo>
                    <a:pt x="6" y="6"/>
                  </a:lnTo>
                  <a:cubicBezTo>
                    <a:pt x="6" y="6"/>
                    <a:pt x="6" y="4"/>
                    <a:pt x="7" y="4"/>
                  </a:cubicBezTo>
                  <a:cubicBezTo>
                    <a:pt x="8" y="4"/>
                    <a:pt x="9" y="5"/>
                    <a:pt x="10" y="6"/>
                  </a:cubicBezTo>
                  <a:cubicBezTo>
                    <a:pt x="6" y="1"/>
                    <a:pt x="6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45"/>
            <p:cNvSpPr/>
            <p:nvPr/>
          </p:nvSpPr>
          <p:spPr>
            <a:xfrm>
              <a:off x="881714" y="1373219"/>
              <a:ext cx="345941" cy="586724"/>
            </a:xfrm>
            <a:custGeom>
              <a:avLst/>
              <a:gdLst/>
              <a:ahLst/>
              <a:cxnLst/>
              <a:rect l="l" t="t" r="r" b="b"/>
              <a:pathLst>
                <a:path w="17485" h="29655" extrusionOk="0">
                  <a:moveTo>
                    <a:pt x="5657" y="1"/>
                  </a:moveTo>
                  <a:cubicBezTo>
                    <a:pt x="5583" y="1"/>
                    <a:pt x="5515" y="44"/>
                    <a:pt x="5491" y="117"/>
                  </a:cubicBezTo>
                  <a:cubicBezTo>
                    <a:pt x="5263" y="763"/>
                    <a:pt x="0" y="15971"/>
                    <a:pt x="1946" y="19872"/>
                  </a:cubicBezTo>
                  <a:cubicBezTo>
                    <a:pt x="3892" y="23759"/>
                    <a:pt x="16665" y="29400"/>
                    <a:pt x="17208" y="29640"/>
                  </a:cubicBezTo>
                  <a:cubicBezTo>
                    <a:pt x="17231" y="29649"/>
                    <a:pt x="17257" y="29654"/>
                    <a:pt x="17280" y="29654"/>
                  </a:cubicBezTo>
                  <a:cubicBezTo>
                    <a:pt x="17351" y="29654"/>
                    <a:pt x="17413" y="29614"/>
                    <a:pt x="17444" y="29547"/>
                  </a:cubicBezTo>
                  <a:cubicBezTo>
                    <a:pt x="17485" y="29458"/>
                    <a:pt x="17440" y="29351"/>
                    <a:pt x="17351" y="29315"/>
                  </a:cubicBezTo>
                  <a:cubicBezTo>
                    <a:pt x="17222" y="29258"/>
                    <a:pt x="4150" y="23483"/>
                    <a:pt x="2267" y="19711"/>
                  </a:cubicBezTo>
                  <a:cubicBezTo>
                    <a:pt x="383" y="15950"/>
                    <a:pt x="5771" y="393"/>
                    <a:pt x="5824" y="237"/>
                  </a:cubicBezTo>
                  <a:cubicBezTo>
                    <a:pt x="5859" y="144"/>
                    <a:pt x="5811" y="42"/>
                    <a:pt x="5717" y="11"/>
                  </a:cubicBezTo>
                  <a:cubicBezTo>
                    <a:pt x="5697" y="4"/>
                    <a:pt x="5677" y="1"/>
                    <a:pt x="5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45"/>
            <p:cNvSpPr/>
            <p:nvPr/>
          </p:nvSpPr>
          <p:spPr>
            <a:xfrm>
              <a:off x="1340212" y="1445375"/>
              <a:ext cx="86183" cy="86263"/>
            </a:xfrm>
            <a:custGeom>
              <a:avLst/>
              <a:gdLst/>
              <a:ahLst/>
              <a:cxnLst/>
              <a:rect l="l" t="t" r="r" b="b"/>
              <a:pathLst>
                <a:path w="4356" h="4360" extrusionOk="0">
                  <a:moveTo>
                    <a:pt x="2178" y="1"/>
                  </a:moveTo>
                  <a:cubicBezTo>
                    <a:pt x="975" y="1"/>
                    <a:pt x="1" y="977"/>
                    <a:pt x="1" y="2179"/>
                  </a:cubicBezTo>
                  <a:cubicBezTo>
                    <a:pt x="1" y="3385"/>
                    <a:pt x="975" y="4360"/>
                    <a:pt x="2178" y="4360"/>
                  </a:cubicBezTo>
                  <a:cubicBezTo>
                    <a:pt x="3380" y="4360"/>
                    <a:pt x="4355" y="3385"/>
                    <a:pt x="4355" y="2179"/>
                  </a:cubicBezTo>
                  <a:cubicBezTo>
                    <a:pt x="4355" y="977"/>
                    <a:pt x="3380" y="1"/>
                    <a:pt x="21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45"/>
            <p:cNvSpPr/>
            <p:nvPr/>
          </p:nvSpPr>
          <p:spPr>
            <a:xfrm>
              <a:off x="1597258" y="1621125"/>
              <a:ext cx="505724" cy="426268"/>
            </a:xfrm>
            <a:custGeom>
              <a:avLst/>
              <a:gdLst/>
              <a:ahLst/>
              <a:cxnLst/>
              <a:rect l="l" t="t" r="r" b="b"/>
              <a:pathLst>
                <a:path w="25561" h="21545" extrusionOk="0">
                  <a:moveTo>
                    <a:pt x="19514" y="0"/>
                  </a:moveTo>
                  <a:cubicBezTo>
                    <a:pt x="19424" y="0"/>
                    <a:pt x="19341" y="75"/>
                    <a:pt x="19337" y="170"/>
                  </a:cubicBezTo>
                  <a:cubicBezTo>
                    <a:pt x="19269" y="1572"/>
                    <a:pt x="20253" y="2654"/>
                    <a:pt x="21394" y="3909"/>
                  </a:cubicBezTo>
                  <a:cubicBezTo>
                    <a:pt x="22462" y="5093"/>
                    <a:pt x="23677" y="6433"/>
                    <a:pt x="24310" y="8344"/>
                  </a:cubicBezTo>
                  <a:cubicBezTo>
                    <a:pt x="25164" y="10939"/>
                    <a:pt x="22181" y="14706"/>
                    <a:pt x="19867" y="17311"/>
                  </a:cubicBezTo>
                  <a:cubicBezTo>
                    <a:pt x="17506" y="19969"/>
                    <a:pt x="15623" y="21126"/>
                    <a:pt x="13575" y="21189"/>
                  </a:cubicBezTo>
                  <a:cubicBezTo>
                    <a:pt x="13551" y="21190"/>
                    <a:pt x="13527" y="21190"/>
                    <a:pt x="13503" y="21190"/>
                  </a:cubicBezTo>
                  <a:cubicBezTo>
                    <a:pt x="11644" y="21190"/>
                    <a:pt x="8475" y="19195"/>
                    <a:pt x="6946" y="18228"/>
                  </a:cubicBezTo>
                  <a:lnTo>
                    <a:pt x="6594" y="18006"/>
                  </a:lnTo>
                  <a:cubicBezTo>
                    <a:pt x="5142" y="17097"/>
                    <a:pt x="463" y="15343"/>
                    <a:pt x="267" y="15267"/>
                  </a:cubicBezTo>
                  <a:cubicBezTo>
                    <a:pt x="247" y="15259"/>
                    <a:pt x="225" y="15256"/>
                    <a:pt x="204" y="15256"/>
                  </a:cubicBezTo>
                  <a:cubicBezTo>
                    <a:pt x="132" y="15256"/>
                    <a:pt x="64" y="15301"/>
                    <a:pt x="36" y="15370"/>
                  </a:cubicBezTo>
                  <a:cubicBezTo>
                    <a:pt x="0" y="15463"/>
                    <a:pt x="49" y="15565"/>
                    <a:pt x="142" y="15601"/>
                  </a:cubicBezTo>
                  <a:cubicBezTo>
                    <a:pt x="187" y="15619"/>
                    <a:pt x="4982" y="17418"/>
                    <a:pt x="6403" y="18308"/>
                  </a:cubicBezTo>
                  <a:lnTo>
                    <a:pt x="6755" y="18530"/>
                  </a:lnTo>
                  <a:cubicBezTo>
                    <a:pt x="8433" y="19586"/>
                    <a:pt x="11536" y="21545"/>
                    <a:pt x="13503" y="21545"/>
                  </a:cubicBezTo>
                  <a:lnTo>
                    <a:pt x="13589" y="21545"/>
                  </a:lnTo>
                  <a:cubicBezTo>
                    <a:pt x="15743" y="21478"/>
                    <a:pt x="17697" y="20285"/>
                    <a:pt x="20128" y="17546"/>
                  </a:cubicBezTo>
                  <a:cubicBezTo>
                    <a:pt x="22506" y="14875"/>
                    <a:pt x="25561" y="11001"/>
                    <a:pt x="24648" y="8233"/>
                  </a:cubicBezTo>
                  <a:cubicBezTo>
                    <a:pt x="23993" y="6252"/>
                    <a:pt x="22752" y="4880"/>
                    <a:pt x="21656" y="3673"/>
                  </a:cubicBezTo>
                  <a:cubicBezTo>
                    <a:pt x="20570" y="2475"/>
                    <a:pt x="19635" y="1438"/>
                    <a:pt x="19692" y="188"/>
                  </a:cubicBezTo>
                  <a:cubicBezTo>
                    <a:pt x="19697" y="89"/>
                    <a:pt x="19621" y="5"/>
                    <a:pt x="19524" y="1"/>
                  </a:cubicBezTo>
                  <a:cubicBezTo>
                    <a:pt x="19520" y="1"/>
                    <a:pt x="19517" y="0"/>
                    <a:pt x="19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45"/>
            <p:cNvSpPr/>
            <p:nvPr/>
          </p:nvSpPr>
          <p:spPr>
            <a:xfrm>
              <a:off x="719991" y="1018138"/>
              <a:ext cx="145637" cy="770289"/>
            </a:xfrm>
            <a:custGeom>
              <a:avLst/>
              <a:gdLst/>
              <a:ahLst/>
              <a:cxnLst/>
              <a:rect l="l" t="t" r="r" b="b"/>
              <a:pathLst>
                <a:path w="7361" h="38933" extrusionOk="0">
                  <a:moveTo>
                    <a:pt x="7322" y="1"/>
                  </a:moveTo>
                  <a:cubicBezTo>
                    <a:pt x="7313" y="1"/>
                    <a:pt x="7304" y="4"/>
                    <a:pt x="7297" y="10"/>
                  </a:cubicBezTo>
                  <a:cubicBezTo>
                    <a:pt x="6158" y="1315"/>
                    <a:pt x="5156" y="2749"/>
                    <a:pt x="4305" y="4266"/>
                  </a:cubicBezTo>
                  <a:cubicBezTo>
                    <a:pt x="3469" y="5789"/>
                    <a:pt x="2756" y="7383"/>
                    <a:pt x="2186" y="9031"/>
                  </a:cubicBezTo>
                  <a:cubicBezTo>
                    <a:pt x="1073" y="12330"/>
                    <a:pt x="405" y="15776"/>
                    <a:pt x="205" y="19248"/>
                  </a:cubicBezTo>
                  <a:cubicBezTo>
                    <a:pt x="0" y="22717"/>
                    <a:pt x="281" y="26252"/>
                    <a:pt x="1313" y="29582"/>
                  </a:cubicBezTo>
                  <a:cubicBezTo>
                    <a:pt x="2328" y="32930"/>
                    <a:pt x="4074" y="35958"/>
                    <a:pt x="5819" y="38932"/>
                  </a:cubicBezTo>
                  <a:cubicBezTo>
                    <a:pt x="4217" y="35874"/>
                    <a:pt x="2573" y="32802"/>
                    <a:pt x="1644" y="29489"/>
                  </a:cubicBezTo>
                  <a:cubicBezTo>
                    <a:pt x="721" y="26177"/>
                    <a:pt x="454" y="22704"/>
                    <a:pt x="690" y="19279"/>
                  </a:cubicBezTo>
                  <a:cubicBezTo>
                    <a:pt x="939" y="15856"/>
                    <a:pt x="1554" y="12441"/>
                    <a:pt x="2627" y="9177"/>
                  </a:cubicBezTo>
                  <a:cubicBezTo>
                    <a:pt x="3691" y="5914"/>
                    <a:pt x="5240" y="2793"/>
                    <a:pt x="7351" y="55"/>
                  </a:cubicBezTo>
                  <a:cubicBezTo>
                    <a:pt x="7360" y="41"/>
                    <a:pt x="7360" y="19"/>
                    <a:pt x="7346" y="10"/>
                  </a:cubicBezTo>
                  <a:cubicBezTo>
                    <a:pt x="7340" y="4"/>
                    <a:pt x="7331" y="1"/>
                    <a:pt x="73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45"/>
            <p:cNvSpPr/>
            <p:nvPr/>
          </p:nvSpPr>
          <p:spPr>
            <a:xfrm>
              <a:off x="1696698" y="1069896"/>
              <a:ext cx="314403" cy="328748"/>
            </a:xfrm>
            <a:custGeom>
              <a:avLst/>
              <a:gdLst/>
              <a:ahLst/>
              <a:cxnLst/>
              <a:rect l="l" t="t" r="r" b="b"/>
              <a:pathLst>
                <a:path w="15891" h="16616" extrusionOk="0">
                  <a:moveTo>
                    <a:pt x="15521" y="1"/>
                  </a:moveTo>
                  <a:cubicBezTo>
                    <a:pt x="14070" y="1"/>
                    <a:pt x="13309" y="2454"/>
                    <a:pt x="12934" y="3659"/>
                  </a:cubicBezTo>
                  <a:lnTo>
                    <a:pt x="12854" y="3917"/>
                  </a:lnTo>
                  <a:cubicBezTo>
                    <a:pt x="12640" y="4589"/>
                    <a:pt x="12480" y="5275"/>
                    <a:pt x="12320" y="5938"/>
                  </a:cubicBezTo>
                  <a:cubicBezTo>
                    <a:pt x="12084" y="6945"/>
                    <a:pt x="11839" y="7977"/>
                    <a:pt x="11416" y="8949"/>
                  </a:cubicBezTo>
                  <a:cubicBezTo>
                    <a:pt x="10735" y="10502"/>
                    <a:pt x="9823" y="11908"/>
                    <a:pt x="8701" y="13129"/>
                  </a:cubicBezTo>
                  <a:cubicBezTo>
                    <a:pt x="6816" y="15170"/>
                    <a:pt x="4614" y="16257"/>
                    <a:pt x="2501" y="16257"/>
                  </a:cubicBezTo>
                  <a:cubicBezTo>
                    <a:pt x="1739" y="16257"/>
                    <a:pt x="988" y="16116"/>
                    <a:pt x="268" y="15827"/>
                  </a:cubicBezTo>
                  <a:cubicBezTo>
                    <a:pt x="246" y="15818"/>
                    <a:pt x="224" y="15815"/>
                    <a:pt x="202" y="15815"/>
                  </a:cubicBezTo>
                  <a:cubicBezTo>
                    <a:pt x="130" y="15815"/>
                    <a:pt x="64" y="15856"/>
                    <a:pt x="36" y="15925"/>
                  </a:cubicBezTo>
                  <a:cubicBezTo>
                    <a:pt x="1" y="16018"/>
                    <a:pt x="46" y="16121"/>
                    <a:pt x="134" y="16156"/>
                  </a:cubicBezTo>
                  <a:cubicBezTo>
                    <a:pt x="900" y="16464"/>
                    <a:pt x="1698" y="16615"/>
                    <a:pt x="2503" y="16615"/>
                  </a:cubicBezTo>
                  <a:cubicBezTo>
                    <a:pt x="4716" y="16615"/>
                    <a:pt x="7008" y="15488"/>
                    <a:pt x="8964" y="13369"/>
                  </a:cubicBezTo>
                  <a:cubicBezTo>
                    <a:pt x="10112" y="12122"/>
                    <a:pt x="11047" y="10685"/>
                    <a:pt x="11742" y="9091"/>
                  </a:cubicBezTo>
                  <a:cubicBezTo>
                    <a:pt x="12178" y="8094"/>
                    <a:pt x="12427" y="7038"/>
                    <a:pt x="12667" y="6023"/>
                  </a:cubicBezTo>
                  <a:cubicBezTo>
                    <a:pt x="12823" y="5364"/>
                    <a:pt x="12983" y="4683"/>
                    <a:pt x="13193" y="4024"/>
                  </a:cubicBezTo>
                  <a:lnTo>
                    <a:pt x="13277" y="3766"/>
                  </a:lnTo>
                  <a:cubicBezTo>
                    <a:pt x="13594" y="2728"/>
                    <a:pt x="14324" y="357"/>
                    <a:pt x="15531" y="357"/>
                  </a:cubicBezTo>
                  <a:cubicBezTo>
                    <a:pt x="15578" y="357"/>
                    <a:pt x="15625" y="361"/>
                    <a:pt x="15673" y="368"/>
                  </a:cubicBezTo>
                  <a:cubicBezTo>
                    <a:pt x="15682" y="369"/>
                    <a:pt x="15690" y="370"/>
                    <a:pt x="15698" y="370"/>
                  </a:cubicBezTo>
                  <a:cubicBezTo>
                    <a:pt x="15785" y="370"/>
                    <a:pt x="15861" y="306"/>
                    <a:pt x="15873" y="222"/>
                  </a:cubicBezTo>
                  <a:cubicBezTo>
                    <a:pt x="15891" y="123"/>
                    <a:pt x="15824" y="30"/>
                    <a:pt x="15726" y="17"/>
                  </a:cubicBezTo>
                  <a:cubicBezTo>
                    <a:pt x="15657" y="6"/>
                    <a:pt x="15588" y="1"/>
                    <a:pt x="155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45"/>
            <p:cNvSpPr/>
            <p:nvPr/>
          </p:nvSpPr>
          <p:spPr>
            <a:xfrm>
              <a:off x="1738721" y="1427054"/>
              <a:ext cx="34386" cy="71285"/>
            </a:xfrm>
            <a:custGeom>
              <a:avLst/>
              <a:gdLst/>
              <a:ahLst/>
              <a:cxnLst/>
              <a:rect l="l" t="t" r="r" b="b"/>
              <a:pathLst>
                <a:path w="1738" h="3603" extrusionOk="0">
                  <a:moveTo>
                    <a:pt x="125" y="1"/>
                  </a:moveTo>
                  <a:lnTo>
                    <a:pt x="125" y="1"/>
                  </a:lnTo>
                  <a:cubicBezTo>
                    <a:pt x="1" y="682"/>
                    <a:pt x="135" y="1395"/>
                    <a:pt x="410" y="2031"/>
                  </a:cubicBezTo>
                  <a:cubicBezTo>
                    <a:pt x="700" y="2668"/>
                    <a:pt x="1144" y="3242"/>
                    <a:pt x="1737" y="3603"/>
                  </a:cubicBezTo>
                  <a:cubicBezTo>
                    <a:pt x="1345" y="3037"/>
                    <a:pt x="1002" y="2485"/>
                    <a:pt x="735" y="1889"/>
                  </a:cubicBezTo>
                  <a:cubicBezTo>
                    <a:pt x="464" y="1292"/>
                    <a:pt x="281" y="668"/>
                    <a:pt x="1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9" name="Google Shape;1409;p45"/>
            <p:cNvSpPr/>
            <p:nvPr/>
          </p:nvSpPr>
          <p:spPr>
            <a:xfrm>
              <a:off x="1723823" y="1460709"/>
              <a:ext cx="21170" cy="34644"/>
            </a:xfrm>
            <a:custGeom>
              <a:avLst/>
              <a:gdLst/>
              <a:ahLst/>
              <a:cxnLst/>
              <a:rect l="l" t="t" r="r" b="b"/>
              <a:pathLst>
                <a:path w="1070" h="1751" extrusionOk="0">
                  <a:moveTo>
                    <a:pt x="15" y="1"/>
                  </a:moveTo>
                  <a:lnTo>
                    <a:pt x="15" y="1"/>
                  </a:lnTo>
                  <a:cubicBezTo>
                    <a:pt x="1" y="375"/>
                    <a:pt x="126" y="713"/>
                    <a:pt x="304" y="1020"/>
                  </a:cubicBezTo>
                  <a:cubicBezTo>
                    <a:pt x="491" y="1318"/>
                    <a:pt x="732" y="1591"/>
                    <a:pt x="1069" y="1751"/>
                  </a:cubicBezTo>
                  <a:cubicBezTo>
                    <a:pt x="945" y="1404"/>
                    <a:pt x="775" y="1123"/>
                    <a:pt x="611" y="837"/>
                  </a:cubicBezTo>
                  <a:cubicBezTo>
                    <a:pt x="433" y="553"/>
                    <a:pt x="263" y="276"/>
                    <a:pt x="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0" name="Google Shape;1410;p45"/>
            <p:cNvSpPr/>
            <p:nvPr/>
          </p:nvSpPr>
          <p:spPr>
            <a:xfrm>
              <a:off x="1608615" y="1735582"/>
              <a:ext cx="154541" cy="107551"/>
            </a:xfrm>
            <a:custGeom>
              <a:avLst/>
              <a:gdLst/>
              <a:ahLst/>
              <a:cxnLst/>
              <a:rect l="l" t="t" r="r" b="b"/>
              <a:pathLst>
                <a:path w="7811" h="5436" extrusionOk="0">
                  <a:moveTo>
                    <a:pt x="6152" y="0"/>
                  </a:moveTo>
                  <a:cubicBezTo>
                    <a:pt x="5821" y="0"/>
                    <a:pt x="5490" y="24"/>
                    <a:pt x="5161" y="70"/>
                  </a:cubicBezTo>
                  <a:cubicBezTo>
                    <a:pt x="4270" y="194"/>
                    <a:pt x="3407" y="502"/>
                    <a:pt x="2636" y="983"/>
                  </a:cubicBezTo>
                  <a:cubicBezTo>
                    <a:pt x="1875" y="1468"/>
                    <a:pt x="1220" y="2123"/>
                    <a:pt x="758" y="2898"/>
                  </a:cubicBezTo>
                  <a:cubicBezTo>
                    <a:pt x="294" y="3667"/>
                    <a:pt x="5" y="4549"/>
                    <a:pt x="0" y="5435"/>
                  </a:cubicBezTo>
                  <a:cubicBezTo>
                    <a:pt x="152" y="4567"/>
                    <a:pt x="495" y="3753"/>
                    <a:pt x="984" y="3044"/>
                  </a:cubicBezTo>
                  <a:cubicBezTo>
                    <a:pt x="1479" y="2345"/>
                    <a:pt x="2102" y="1735"/>
                    <a:pt x="2827" y="1281"/>
                  </a:cubicBezTo>
                  <a:cubicBezTo>
                    <a:pt x="3549" y="823"/>
                    <a:pt x="4364" y="520"/>
                    <a:pt x="5205" y="342"/>
                  </a:cubicBezTo>
                  <a:cubicBezTo>
                    <a:pt x="5774" y="225"/>
                    <a:pt x="6356" y="170"/>
                    <a:pt x="6945" y="170"/>
                  </a:cubicBezTo>
                  <a:cubicBezTo>
                    <a:pt x="7232" y="170"/>
                    <a:pt x="7521" y="183"/>
                    <a:pt x="7810" y="208"/>
                  </a:cubicBezTo>
                  <a:cubicBezTo>
                    <a:pt x="7272" y="68"/>
                    <a:pt x="6713" y="0"/>
                    <a:pt x="6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45"/>
            <p:cNvSpPr/>
            <p:nvPr/>
          </p:nvSpPr>
          <p:spPr>
            <a:xfrm>
              <a:off x="1571973" y="980388"/>
              <a:ext cx="257581" cy="394275"/>
            </a:xfrm>
            <a:custGeom>
              <a:avLst/>
              <a:gdLst/>
              <a:ahLst/>
              <a:cxnLst/>
              <a:rect l="l" t="t" r="r" b="b"/>
              <a:pathLst>
                <a:path w="13019" h="19928" extrusionOk="0">
                  <a:moveTo>
                    <a:pt x="10687" y="0"/>
                  </a:moveTo>
                  <a:cubicBezTo>
                    <a:pt x="10614" y="0"/>
                    <a:pt x="10542" y="9"/>
                    <a:pt x="10472" y="26"/>
                  </a:cubicBezTo>
                  <a:cubicBezTo>
                    <a:pt x="10174" y="98"/>
                    <a:pt x="9946" y="311"/>
                    <a:pt x="9765" y="507"/>
                  </a:cubicBezTo>
                  <a:cubicBezTo>
                    <a:pt x="8892" y="1456"/>
                    <a:pt x="8370" y="2658"/>
                    <a:pt x="7868" y="3824"/>
                  </a:cubicBezTo>
                  <a:lnTo>
                    <a:pt x="7702" y="4207"/>
                  </a:lnTo>
                  <a:cubicBezTo>
                    <a:pt x="7067" y="5667"/>
                    <a:pt x="6167" y="7546"/>
                    <a:pt x="4840" y="9073"/>
                  </a:cubicBezTo>
                  <a:cubicBezTo>
                    <a:pt x="3500" y="10623"/>
                    <a:pt x="1839" y="11651"/>
                    <a:pt x="161" y="11971"/>
                  </a:cubicBezTo>
                  <a:cubicBezTo>
                    <a:pt x="62" y="11994"/>
                    <a:pt x="0" y="12088"/>
                    <a:pt x="18" y="12181"/>
                  </a:cubicBezTo>
                  <a:cubicBezTo>
                    <a:pt x="38" y="12268"/>
                    <a:pt x="111" y="12327"/>
                    <a:pt x="195" y="12327"/>
                  </a:cubicBezTo>
                  <a:cubicBezTo>
                    <a:pt x="206" y="12327"/>
                    <a:pt x="217" y="12326"/>
                    <a:pt x="228" y="12324"/>
                  </a:cubicBezTo>
                  <a:cubicBezTo>
                    <a:pt x="1981" y="11985"/>
                    <a:pt x="3718" y="10912"/>
                    <a:pt x="5107" y="9309"/>
                  </a:cubicBezTo>
                  <a:cubicBezTo>
                    <a:pt x="6465" y="7742"/>
                    <a:pt x="7382" y="5837"/>
                    <a:pt x="8033" y="4349"/>
                  </a:cubicBezTo>
                  <a:lnTo>
                    <a:pt x="8197" y="3967"/>
                  </a:lnTo>
                  <a:cubicBezTo>
                    <a:pt x="8686" y="2827"/>
                    <a:pt x="9194" y="1651"/>
                    <a:pt x="10026" y="747"/>
                  </a:cubicBezTo>
                  <a:cubicBezTo>
                    <a:pt x="10174" y="591"/>
                    <a:pt x="10347" y="422"/>
                    <a:pt x="10556" y="369"/>
                  </a:cubicBezTo>
                  <a:cubicBezTo>
                    <a:pt x="10599" y="359"/>
                    <a:pt x="10641" y="355"/>
                    <a:pt x="10684" y="355"/>
                  </a:cubicBezTo>
                  <a:cubicBezTo>
                    <a:pt x="10929" y="355"/>
                    <a:pt x="11174" y="506"/>
                    <a:pt x="11323" y="681"/>
                  </a:cubicBezTo>
                  <a:cubicBezTo>
                    <a:pt x="11536" y="930"/>
                    <a:pt x="11647" y="1259"/>
                    <a:pt x="11741" y="1575"/>
                  </a:cubicBezTo>
                  <a:cubicBezTo>
                    <a:pt x="12489" y="4069"/>
                    <a:pt x="12582" y="6669"/>
                    <a:pt x="12623" y="9567"/>
                  </a:cubicBezTo>
                  <a:cubicBezTo>
                    <a:pt x="12662" y="12943"/>
                    <a:pt x="12658" y="16366"/>
                    <a:pt x="12605" y="19745"/>
                  </a:cubicBezTo>
                  <a:cubicBezTo>
                    <a:pt x="12601" y="19843"/>
                    <a:pt x="12681" y="19928"/>
                    <a:pt x="12778" y="19928"/>
                  </a:cubicBezTo>
                  <a:lnTo>
                    <a:pt x="12783" y="19928"/>
                  </a:lnTo>
                  <a:cubicBezTo>
                    <a:pt x="12880" y="19928"/>
                    <a:pt x="12956" y="19852"/>
                    <a:pt x="12961" y="19754"/>
                  </a:cubicBezTo>
                  <a:cubicBezTo>
                    <a:pt x="13014" y="16370"/>
                    <a:pt x="13018" y="12938"/>
                    <a:pt x="12975" y="9563"/>
                  </a:cubicBezTo>
                  <a:cubicBezTo>
                    <a:pt x="12938" y="6638"/>
                    <a:pt x="12845" y="4011"/>
                    <a:pt x="12083" y="1473"/>
                  </a:cubicBezTo>
                  <a:cubicBezTo>
                    <a:pt x="11982" y="1135"/>
                    <a:pt x="11853" y="752"/>
                    <a:pt x="11594" y="449"/>
                  </a:cubicBezTo>
                  <a:cubicBezTo>
                    <a:pt x="11348" y="163"/>
                    <a:pt x="11009" y="0"/>
                    <a:pt x="10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45"/>
            <p:cNvSpPr/>
            <p:nvPr/>
          </p:nvSpPr>
          <p:spPr>
            <a:xfrm>
              <a:off x="1704176" y="731315"/>
              <a:ext cx="147042" cy="327481"/>
            </a:xfrm>
            <a:custGeom>
              <a:avLst/>
              <a:gdLst/>
              <a:ahLst/>
              <a:cxnLst/>
              <a:rect l="l" t="t" r="r" b="b"/>
              <a:pathLst>
                <a:path w="7432" h="16552" extrusionOk="0">
                  <a:moveTo>
                    <a:pt x="6512" y="0"/>
                  </a:moveTo>
                  <a:cubicBezTo>
                    <a:pt x="6504" y="0"/>
                    <a:pt x="6496" y="1"/>
                    <a:pt x="6488" y="2"/>
                  </a:cubicBezTo>
                  <a:cubicBezTo>
                    <a:pt x="6390" y="20"/>
                    <a:pt x="6328" y="109"/>
                    <a:pt x="6342" y="207"/>
                  </a:cubicBezTo>
                  <a:cubicBezTo>
                    <a:pt x="6728" y="2665"/>
                    <a:pt x="7067" y="6280"/>
                    <a:pt x="5549" y="9276"/>
                  </a:cubicBezTo>
                  <a:cubicBezTo>
                    <a:pt x="5077" y="10198"/>
                    <a:pt x="4534" y="10848"/>
                    <a:pt x="3888" y="11257"/>
                  </a:cubicBezTo>
                  <a:cubicBezTo>
                    <a:pt x="3630" y="11417"/>
                    <a:pt x="3358" y="11542"/>
                    <a:pt x="3069" y="11676"/>
                  </a:cubicBezTo>
                  <a:cubicBezTo>
                    <a:pt x="2820" y="11791"/>
                    <a:pt x="2561" y="11908"/>
                    <a:pt x="2321" y="12050"/>
                  </a:cubicBezTo>
                  <a:cubicBezTo>
                    <a:pt x="843" y="12918"/>
                    <a:pt x="1" y="14708"/>
                    <a:pt x="282" y="16400"/>
                  </a:cubicBezTo>
                  <a:cubicBezTo>
                    <a:pt x="295" y="16488"/>
                    <a:pt x="371" y="16551"/>
                    <a:pt x="455" y="16551"/>
                  </a:cubicBezTo>
                  <a:cubicBezTo>
                    <a:pt x="469" y="16551"/>
                    <a:pt x="478" y="16551"/>
                    <a:pt x="486" y="16546"/>
                  </a:cubicBezTo>
                  <a:cubicBezTo>
                    <a:pt x="584" y="16533"/>
                    <a:pt x="646" y="16439"/>
                    <a:pt x="634" y="16342"/>
                  </a:cubicBezTo>
                  <a:cubicBezTo>
                    <a:pt x="379" y="14815"/>
                    <a:pt x="1168" y="13141"/>
                    <a:pt x="2499" y="12357"/>
                  </a:cubicBezTo>
                  <a:cubicBezTo>
                    <a:pt x="2726" y="12224"/>
                    <a:pt x="2976" y="12112"/>
                    <a:pt x="3216" y="12001"/>
                  </a:cubicBezTo>
                  <a:cubicBezTo>
                    <a:pt x="3505" y="11867"/>
                    <a:pt x="3804" y="11729"/>
                    <a:pt x="4080" y="11556"/>
                  </a:cubicBezTo>
                  <a:cubicBezTo>
                    <a:pt x="4778" y="11110"/>
                    <a:pt x="5366" y="10416"/>
                    <a:pt x="5865" y="9436"/>
                  </a:cubicBezTo>
                  <a:cubicBezTo>
                    <a:pt x="7432" y="6351"/>
                    <a:pt x="7090" y="2660"/>
                    <a:pt x="6693" y="154"/>
                  </a:cubicBezTo>
                  <a:cubicBezTo>
                    <a:pt x="6677" y="63"/>
                    <a:pt x="6601" y="0"/>
                    <a:pt x="65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45"/>
            <p:cNvSpPr/>
            <p:nvPr/>
          </p:nvSpPr>
          <p:spPr>
            <a:xfrm>
              <a:off x="1601116" y="1229739"/>
              <a:ext cx="37829" cy="61512"/>
            </a:xfrm>
            <a:custGeom>
              <a:avLst/>
              <a:gdLst/>
              <a:ahLst/>
              <a:cxnLst/>
              <a:rect l="l" t="t" r="r" b="b"/>
              <a:pathLst>
                <a:path w="1912" h="3109" extrusionOk="0">
                  <a:moveTo>
                    <a:pt x="179" y="1"/>
                  </a:moveTo>
                  <a:lnTo>
                    <a:pt x="179" y="1"/>
                  </a:lnTo>
                  <a:cubicBezTo>
                    <a:pt x="1" y="619"/>
                    <a:pt x="192" y="1305"/>
                    <a:pt x="527" y="1840"/>
                  </a:cubicBezTo>
                  <a:cubicBezTo>
                    <a:pt x="874" y="2383"/>
                    <a:pt x="1355" y="2814"/>
                    <a:pt x="1911" y="3108"/>
                  </a:cubicBezTo>
                  <a:cubicBezTo>
                    <a:pt x="1537" y="2601"/>
                    <a:pt x="1137" y="2152"/>
                    <a:pt x="829" y="1653"/>
                  </a:cubicBezTo>
                  <a:cubicBezTo>
                    <a:pt x="513" y="1154"/>
                    <a:pt x="286" y="619"/>
                    <a:pt x="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45"/>
            <p:cNvSpPr/>
            <p:nvPr/>
          </p:nvSpPr>
          <p:spPr>
            <a:xfrm>
              <a:off x="1582538" y="1257754"/>
              <a:ext cx="29084" cy="39946"/>
            </a:xfrm>
            <a:custGeom>
              <a:avLst/>
              <a:gdLst/>
              <a:ahLst/>
              <a:cxnLst/>
              <a:rect l="l" t="t" r="r" b="b"/>
              <a:pathLst>
                <a:path w="1470" h="2019" extrusionOk="0">
                  <a:moveTo>
                    <a:pt x="23" y="1"/>
                  </a:moveTo>
                  <a:cubicBezTo>
                    <a:pt x="1" y="446"/>
                    <a:pt x="169" y="878"/>
                    <a:pt x="424" y="1243"/>
                  </a:cubicBezTo>
                  <a:cubicBezTo>
                    <a:pt x="682" y="1599"/>
                    <a:pt x="1038" y="1897"/>
                    <a:pt x="1470" y="2018"/>
                  </a:cubicBezTo>
                  <a:cubicBezTo>
                    <a:pt x="1203" y="1665"/>
                    <a:pt x="944" y="1363"/>
                    <a:pt x="713" y="1034"/>
                  </a:cubicBezTo>
                  <a:cubicBezTo>
                    <a:pt x="473" y="709"/>
                    <a:pt x="268" y="366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45"/>
            <p:cNvSpPr/>
            <p:nvPr/>
          </p:nvSpPr>
          <p:spPr>
            <a:xfrm>
              <a:off x="883910" y="683198"/>
              <a:ext cx="326472" cy="459981"/>
            </a:xfrm>
            <a:custGeom>
              <a:avLst/>
              <a:gdLst/>
              <a:ahLst/>
              <a:cxnLst/>
              <a:rect l="l" t="t" r="r" b="b"/>
              <a:pathLst>
                <a:path w="16501" h="23249" extrusionOk="0">
                  <a:moveTo>
                    <a:pt x="10145" y="1"/>
                  </a:moveTo>
                  <a:cubicBezTo>
                    <a:pt x="10113" y="1"/>
                    <a:pt x="10080" y="8"/>
                    <a:pt x="10049" y="21"/>
                  </a:cubicBezTo>
                  <a:cubicBezTo>
                    <a:pt x="7374" y="1174"/>
                    <a:pt x="5304" y="2492"/>
                    <a:pt x="3723" y="4041"/>
                  </a:cubicBezTo>
                  <a:cubicBezTo>
                    <a:pt x="1768" y="5956"/>
                    <a:pt x="535" y="8302"/>
                    <a:pt x="245" y="10649"/>
                  </a:cubicBezTo>
                  <a:cubicBezTo>
                    <a:pt x="1" y="12630"/>
                    <a:pt x="411" y="14669"/>
                    <a:pt x="1404" y="16397"/>
                  </a:cubicBezTo>
                  <a:cubicBezTo>
                    <a:pt x="2396" y="18129"/>
                    <a:pt x="3950" y="19512"/>
                    <a:pt x="5780" y="20301"/>
                  </a:cubicBezTo>
                  <a:cubicBezTo>
                    <a:pt x="6732" y="20710"/>
                    <a:pt x="7752" y="20955"/>
                    <a:pt x="8767" y="21205"/>
                  </a:cubicBezTo>
                  <a:cubicBezTo>
                    <a:pt x="9262" y="21320"/>
                    <a:pt x="9818" y="21458"/>
                    <a:pt x="10241" y="21762"/>
                  </a:cubicBezTo>
                  <a:cubicBezTo>
                    <a:pt x="10597" y="22023"/>
                    <a:pt x="10909" y="22492"/>
                    <a:pt x="10802" y="22958"/>
                  </a:cubicBezTo>
                  <a:cubicBezTo>
                    <a:pt x="10770" y="23088"/>
                    <a:pt x="10851" y="23213"/>
                    <a:pt x="10980" y="23244"/>
                  </a:cubicBezTo>
                  <a:cubicBezTo>
                    <a:pt x="10998" y="23248"/>
                    <a:pt x="11016" y="23248"/>
                    <a:pt x="11033" y="23248"/>
                  </a:cubicBezTo>
                  <a:cubicBezTo>
                    <a:pt x="11140" y="23248"/>
                    <a:pt x="11238" y="23178"/>
                    <a:pt x="11261" y="23065"/>
                  </a:cubicBezTo>
                  <a:cubicBezTo>
                    <a:pt x="11417" y="22389"/>
                    <a:pt x="10998" y="21730"/>
                    <a:pt x="10517" y="21378"/>
                  </a:cubicBezTo>
                  <a:cubicBezTo>
                    <a:pt x="10018" y="21018"/>
                    <a:pt x="9413" y="20871"/>
                    <a:pt x="8847" y="20733"/>
                  </a:cubicBezTo>
                  <a:cubicBezTo>
                    <a:pt x="7881" y="20501"/>
                    <a:pt x="6884" y="20260"/>
                    <a:pt x="5967" y="19865"/>
                  </a:cubicBezTo>
                  <a:cubicBezTo>
                    <a:pt x="4231" y="19117"/>
                    <a:pt x="2756" y="17803"/>
                    <a:pt x="1813" y="16160"/>
                  </a:cubicBezTo>
                  <a:cubicBezTo>
                    <a:pt x="874" y="14522"/>
                    <a:pt x="481" y="12585"/>
                    <a:pt x="713" y="10707"/>
                  </a:cubicBezTo>
                  <a:cubicBezTo>
                    <a:pt x="993" y="8467"/>
                    <a:pt x="2178" y="6219"/>
                    <a:pt x="4053" y="4380"/>
                  </a:cubicBezTo>
                  <a:cubicBezTo>
                    <a:pt x="5561" y="2906"/>
                    <a:pt x="7525" y="1646"/>
                    <a:pt x="10059" y="533"/>
                  </a:cubicBezTo>
                  <a:cubicBezTo>
                    <a:pt x="10713" y="1441"/>
                    <a:pt x="11559" y="2202"/>
                    <a:pt x="12373" y="2941"/>
                  </a:cubicBezTo>
                  <a:cubicBezTo>
                    <a:pt x="13308" y="3788"/>
                    <a:pt x="14270" y="4660"/>
                    <a:pt x="14916" y="5734"/>
                  </a:cubicBezTo>
                  <a:cubicBezTo>
                    <a:pt x="15771" y="7149"/>
                    <a:pt x="16012" y="8948"/>
                    <a:pt x="15557" y="10537"/>
                  </a:cubicBezTo>
                  <a:cubicBezTo>
                    <a:pt x="15307" y="11418"/>
                    <a:pt x="14853" y="12246"/>
                    <a:pt x="14417" y="13053"/>
                  </a:cubicBezTo>
                  <a:cubicBezTo>
                    <a:pt x="14243" y="13368"/>
                    <a:pt x="14070" y="13685"/>
                    <a:pt x="13910" y="14001"/>
                  </a:cubicBezTo>
                  <a:cubicBezTo>
                    <a:pt x="13420" y="14967"/>
                    <a:pt x="12806" y="16419"/>
                    <a:pt x="13086" y="17888"/>
                  </a:cubicBezTo>
                  <a:cubicBezTo>
                    <a:pt x="13110" y="18003"/>
                    <a:pt x="13209" y="18083"/>
                    <a:pt x="13321" y="18083"/>
                  </a:cubicBezTo>
                  <a:cubicBezTo>
                    <a:pt x="13334" y="18083"/>
                    <a:pt x="13348" y="18082"/>
                    <a:pt x="13362" y="18079"/>
                  </a:cubicBezTo>
                  <a:cubicBezTo>
                    <a:pt x="13491" y="18053"/>
                    <a:pt x="13575" y="17928"/>
                    <a:pt x="13554" y="17798"/>
                  </a:cubicBezTo>
                  <a:cubicBezTo>
                    <a:pt x="13357" y="16788"/>
                    <a:pt x="13607" y="15649"/>
                    <a:pt x="14333" y="14219"/>
                  </a:cubicBezTo>
                  <a:cubicBezTo>
                    <a:pt x="14493" y="13903"/>
                    <a:pt x="14662" y="13592"/>
                    <a:pt x="14831" y="13280"/>
                  </a:cubicBezTo>
                  <a:cubicBezTo>
                    <a:pt x="15281" y="12451"/>
                    <a:pt x="15749" y="11597"/>
                    <a:pt x="16016" y="10666"/>
                  </a:cubicBezTo>
                  <a:cubicBezTo>
                    <a:pt x="16501" y="8952"/>
                    <a:pt x="16242" y="7016"/>
                    <a:pt x="15321" y="5488"/>
                  </a:cubicBezTo>
                  <a:cubicBezTo>
                    <a:pt x="14640" y="4357"/>
                    <a:pt x="13651" y="3458"/>
                    <a:pt x="12690" y="2590"/>
                  </a:cubicBezTo>
                  <a:cubicBezTo>
                    <a:pt x="11849" y="1828"/>
                    <a:pt x="10976" y="1040"/>
                    <a:pt x="10339" y="106"/>
                  </a:cubicBezTo>
                  <a:cubicBezTo>
                    <a:pt x="10292" y="37"/>
                    <a:pt x="10219" y="1"/>
                    <a:pt x="101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6" name="Google Shape;1416;p45"/>
            <p:cNvSpPr/>
            <p:nvPr/>
          </p:nvSpPr>
          <p:spPr>
            <a:xfrm>
              <a:off x="1170377" y="950078"/>
              <a:ext cx="22040" cy="116197"/>
            </a:xfrm>
            <a:custGeom>
              <a:avLst/>
              <a:gdLst/>
              <a:ahLst/>
              <a:cxnLst/>
              <a:rect l="l" t="t" r="r" b="b"/>
              <a:pathLst>
                <a:path w="1114" h="5873" extrusionOk="0">
                  <a:moveTo>
                    <a:pt x="0" y="0"/>
                  </a:moveTo>
                  <a:cubicBezTo>
                    <a:pt x="348" y="975"/>
                    <a:pt x="641" y="1950"/>
                    <a:pt x="695" y="2947"/>
                  </a:cubicBezTo>
                  <a:cubicBezTo>
                    <a:pt x="758" y="3940"/>
                    <a:pt x="579" y="4946"/>
                    <a:pt x="111" y="5873"/>
                  </a:cubicBezTo>
                  <a:cubicBezTo>
                    <a:pt x="824" y="5098"/>
                    <a:pt x="1114" y="3980"/>
                    <a:pt x="1052" y="2925"/>
                  </a:cubicBezTo>
                  <a:cubicBezTo>
                    <a:pt x="984" y="1866"/>
                    <a:pt x="598" y="84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7" name="Google Shape;1417;p45"/>
            <p:cNvSpPr/>
            <p:nvPr/>
          </p:nvSpPr>
          <p:spPr>
            <a:xfrm>
              <a:off x="1199877" y="865675"/>
              <a:ext cx="400646" cy="67764"/>
            </a:xfrm>
            <a:custGeom>
              <a:avLst/>
              <a:gdLst/>
              <a:ahLst/>
              <a:cxnLst/>
              <a:rect l="l" t="t" r="r" b="b"/>
              <a:pathLst>
                <a:path w="20250" h="3425" extrusionOk="0">
                  <a:moveTo>
                    <a:pt x="20250" y="0"/>
                  </a:moveTo>
                  <a:lnTo>
                    <a:pt x="20250" y="0"/>
                  </a:lnTo>
                  <a:cubicBezTo>
                    <a:pt x="18785" y="966"/>
                    <a:pt x="17196" y="1720"/>
                    <a:pt x="15530" y="2227"/>
                  </a:cubicBezTo>
                  <a:cubicBezTo>
                    <a:pt x="13874" y="2748"/>
                    <a:pt x="12143" y="2984"/>
                    <a:pt x="10401" y="3046"/>
                  </a:cubicBezTo>
                  <a:cubicBezTo>
                    <a:pt x="9870" y="3074"/>
                    <a:pt x="9338" y="3087"/>
                    <a:pt x="8806" y="3087"/>
                  </a:cubicBezTo>
                  <a:cubicBezTo>
                    <a:pt x="7595" y="3087"/>
                    <a:pt x="6383" y="3024"/>
                    <a:pt x="5171" y="2953"/>
                  </a:cubicBezTo>
                  <a:cubicBezTo>
                    <a:pt x="3429" y="2836"/>
                    <a:pt x="1675" y="2725"/>
                    <a:pt x="1" y="2191"/>
                  </a:cubicBezTo>
                  <a:lnTo>
                    <a:pt x="1" y="2191"/>
                  </a:lnTo>
                  <a:cubicBezTo>
                    <a:pt x="1631" y="2863"/>
                    <a:pt x="3412" y="3055"/>
                    <a:pt x="5152" y="3220"/>
                  </a:cubicBezTo>
                  <a:cubicBezTo>
                    <a:pt x="6490" y="3349"/>
                    <a:pt x="7835" y="3424"/>
                    <a:pt x="9184" y="3424"/>
                  </a:cubicBezTo>
                  <a:cubicBezTo>
                    <a:pt x="9595" y="3424"/>
                    <a:pt x="10007" y="3417"/>
                    <a:pt x="10419" y="3403"/>
                  </a:cubicBezTo>
                  <a:cubicBezTo>
                    <a:pt x="12174" y="3313"/>
                    <a:pt x="13945" y="3072"/>
                    <a:pt x="15616" y="2485"/>
                  </a:cubicBezTo>
                  <a:cubicBezTo>
                    <a:pt x="17285" y="1915"/>
                    <a:pt x="18869" y="1087"/>
                    <a:pt x="202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45"/>
            <p:cNvSpPr/>
            <p:nvPr/>
          </p:nvSpPr>
          <p:spPr>
            <a:xfrm>
              <a:off x="1209670" y="846503"/>
              <a:ext cx="295113" cy="71364"/>
            </a:xfrm>
            <a:custGeom>
              <a:avLst/>
              <a:gdLst/>
              <a:ahLst/>
              <a:cxnLst/>
              <a:rect l="l" t="t" r="r" b="b"/>
              <a:pathLst>
                <a:path w="14916" h="3607" extrusionOk="0">
                  <a:moveTo>
                    <a:pt x="5730" y="1"/>
                  </a:moveTo>
                  <a:cubicBezTo>
                    <a:pt x="5106" y="1"/>
                    <a:pt x="4484" y="37"/>
                    <a:pt x="3869" y="97"/>
                  </a:cubicBezTo>
                  <a:lnTo>
                    <a:pt x="45" y="484"/>
                  </a:lnTo>
                  <a:cubicBezTo>
                    <a:pt x="18" y="489"/>
                    <a:pt x="1" y="511"/>
                    <a:pt x="5" y="533"/>
                  </a:cubicBezTo>
                  <a:cubicBezTo>
                    <a:pt x="5" y="558"/>
                    <a:pt x="24" y="579"/>
                    <a:pt x="48" y="579"/>
                  </a:cubicBezTo>
                  <a:cubicBezTo>
                    <a:pt x="50" y="579"/>
                    <a:pt x="52" y="579"/>
                    <a:pt x="54" y="578"/>
                  </a:cubicBezTo>
                  <a:lnTo>
                    <a:pt x="3883" y="284"/>
                  </a:lnTo>
                  <a:cubicBezTo>
                    <a:pt x="4360" y="251"/>
                    <a:pt x="4838" y="231"/>
                    <a:pt x="5314" y="231"/>
                  </a:cubicBezTo>
                  <a:cubicBezTo>
                    <a:pt x="6110" y="231"/>
                    <a:pt x="6902" y="286"/>
                    <a:pt x="7685" y="422"/>
                  </a:cubicBezTo>
                  <a:cubicBezTo>
                    <a:pt x="8936" y="626"/>
                    <a:pt x="10156" y="1006"/>
                    <a:pt x="11305" y="1535"/>
                  </a:cubicBezTo>
                  <a:cubicBezTo>
                    <a:pt x="12458" y="2056"/>
                    <a:pt x="13531" y="2742"/>
                    <a:pt x="14497" y="3548"/>
                  </a:cubicBezTo>
                  <a:lnTo>
                    <a:pt x="14501" y="3556"/>
                  </a:lnTo>
                  <a:cubicBezTo>
                    <a:pt x="14544" y="3590"/>
                    <a:pt x="14596" y="3606"/>
                    <a:pt x="14648" y="3606"/>
                  </a:cubicBezTo>
                  <a:cubicBezTo>
                    <a:pt x="14718" y="3606"/>
                    <a:pt x="14789" y="3576"/>
                    <a:pt x="14835" y="3517"/>
                  </a:cubicBezTo>
                  <a:cubicBezTo>
                    <a:pt x="14915" y="3414"/>
                    <a:pt x="14897" y="3267"/>
                    <a:pt x="14795" y="3182"/>
                  </a:cubicBezTo>
                  <a:cubicBezTo>
                    <a:pt x="13775" y="2372"/>
                    <a:pt x="12653" y="1695"/>
                    <a:pt x="11461" y="1187"/>
                  </a:cubicBezTo>
                  <a:cubicBezTo>
                    <a:pt x="10267" y="676"/>
                    <a:pt x="9012" y="320"/>
                    <a:pt x="7729" y="141"/>
                  </a:cubicBezTo>
                  <a:cubicBezTo>
                    <a:pt x="7067" y="42"/>
                    <a:pt x="6398" y="1"/>
                    <a:pt x="57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45"/>
            <p:cNvSpPr/>
            <p:nvPr/>
          </p:nvSpPr>
          <p:spPr>
            <a:xfrm>
              <a:off x="1671769" y="1820974"/>
              <a:ext cx="108541" cy="83730"/>
            </a:xfrm>
            <a:custGeom>
              <a:avLst/>
              <a:gdLst/>
              <a:ahLst/>
              <a:cxnLst/>
              <a:rect l="l" t="t" r="r" b="b"/>
              <a:pathLst>
                <a:path w="5486" h="4232" extrusionOk="0">
                  <a:moveTo>
                    <a:pt x="1663" y="1"/>
                  </a:moveTo>
                  <a:cubicBezTo>
                    <a:pt x="1599" y="1"/>
                    <a:pt x="1535" y="4"/>
                    <a:pt x="1470" y="10"/>
                  </a:cubicBezTo>
                  <a:cubicBezTo>
                    <a:pt x="718" y="90"/>
                    <a:pt x="1" y="781"/>
                    <a:pt x="116" y="1533"/>
                  </a:cubicBezTo>
                  <a:cubicBezTo>
                    <a:pt x="201" y="2112"/>
                    <a:pt x="718" y="2526"/>
                    <a:pt x="1248" y="2776"/>
                  </a:cubicBezTo>
                  <a:cubicBezTo>
                    <a:pt x="1978" y="3118"/>
                    <a:pt x="2779" y="3243"/>
                    <a:pt x="3549" y="3448"/>
                  </a:cubicBezTo>
                  <a:cubicBezTo>
                    <a:pt x="3919" y="3545"/>
                    <a:pt x="4297" y="3648"/>
                    <a:pt x="4640" y="3818"/>
                  </a:cubicBezTo>
                  <a:cubicBezTo>
                    <a:pt x="4874" y="3934"/>
                    <a:pt x="5137" y="4232"/>
                    <a:pt x="5397" y="4232"/>
                  </a:cubicBezTo>
                  <a:cubicBezTo>
                    <a:pt x="5404" y="4232"/>
                    <a:pt x="5412" y="4232"/>
                    <a:pt x="5419" y="4231"/>
                  </a:cubicBezTo>
                  <a:cubicBezTo>
                    <a:pt x="5486" y="3011"/>
                    <a:pt x="4417" y="1560"/>
                    <a:pt x="3536" y="812"/>
                  </a:cubicBezTo>
                  <a:cubicBezTo>
                    <a:pt x="3007" y="360"/>
                    <a:pt x="2350" y="1"/>
                    <a:pt x="1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45"/>
            <p:cNvSpPr/>
            <p:nvPr/>
          </p:nvSpPr>
          <p:spPr>
            <a:xfrm>
              <a:off x="529719" y="1147235"/>
              <a:ext cx="430759" cy="705217"/>
            </a:xfrm>
            <a:custGeom>
              <a:avLst/>
              <a:gdLst/>
              <a:ahLst/>
              <a:cxnLst/>
              <a:rect l="l" t="t" r="r" b="b"/>
              <a:pathLst>
                <a:path w="21772" h="35644" extrusionOk="0">
                  <a:moveTo>
                    <a:pt x="18376" y="1"/>
                  </a:moveTo>
                  <a:cubicBezTo>
                    <a:pt x="17683" y="1"/>
                    <a:pt x="16986" y="291"/>
                    <a:pt x="16425" y="725"/>
                  </a:cubicBezTo>
                  <a:cubicBezTo>
                    <a:pt x="14849" y="1927"/>
                    <a:pt x="14261" y="3980"/>
                    <a:pt x="13441" y="5774"/>
                  </a:cubicBezTo>
                  <a:cubicBezTo>
                    <a:pt x="12636" y="7538"/>
                    <a:pt x="11187" y="9352"/>
                    <a:pt x="9271" y="9352"/>
                  </a:cubicBezTo>
                  <a:cubicBezTo>
                    <a:pt x="9228" y="9352"/>
                    <a:pt x="9184" y="9351"/>
                    <a:pt x="9141" y="9349"/>
                  </a:cubicBezTo>
                  <a:cubicBezTo>
                    <a:pt x="7774" y="9296"/>
                    <a:pt x="6590" y="8303"/>
                    <a:pt x="5223" y="8205"/>
                  </a:cubicBezTo>
                  <a:cubicBezTo>
                    <a:pt x="5152" y="8199"/>
                    <a:pt x="5081" y="8197"/>
                    <a:pt x="5010" y="8197"/>
                  </a:cubicBezTo>
                  <a:cubicBezTo>
                    <a:pt x="3490" y="8197"/>
                    <a:pt x="2111" y="9361"/>
                    <a:pt x="1537" y="10778"/>
                  </a:cubicBezTo>
                  <a:cubicBezTo>
                    <a:pt x="940" y="12269"/>
                    <a:pt x="1073" y="13957"/>
                    <a:pt x="1492" y="15502"/>
                  </a:cubicBezTo>
                  <a:cubicBezTo>
                    <a:pt x="1751" y="16468"/>
                    <a:pt x="2115" y="17425"/>
                    <a:pt x="2133" y="18427"/>
                  </a:cubicBezTo>
                  <a:cubicBezTo>
                    <a:pt x="2156" y="19433"/>
                    <a:pt x="1728" y="20528"/>
                    <a:pt x="820" y="20947"/>
                  </a:cubicBezTo>
                  <a:cubicBezTo>
                    <a:pt x="553" y="21068"/>
                    <a:pt x="276" y="21121"/>
                    <a:pt x="0" y="21130"/>
                  </a:cubicBezTo>
                  <a:cubicBezTo>
                    <a:pt x="450" y="22581"/>
                    <a:pt x="971" y="23997"/>
                    <a:pt x="1558" y="25381"/>
                  </a:cubicBezTo>
                  <a:cubicBezTo>
                    <a:pt x="1675" y="25649"/>
                    <a:pt x="1786" y="25916"/>
                    <a:pt x="1905" y="26179"/>
                  </a:cubicBezTo>
                  <a:cubicBezTo>
                    <a:pt x="1986" y="26361"/>
                    <a:pt x="2071" y="26544"/>
                    <a:pt x="2151" y="26726"/>
                  </a:cubicBezTo>
                  <a:cubicBezTo>
                    <a:pt x="2209" y="26842"/>
                    <a:pt x="2267" y="26966"/>
                    <a:pt x="2316" y="27087"/>
                  </a:cubicBezTo>
                  <a:cubicBezTo>
                    <a:pt x="3522" y="29629"/>
                    <a:pt x="4938" y="32047"/>
                    <a:pt x="6563" y="34312"/>
                  </a:cubicBezTo>
                  <a:cubicBezTo>
                    <a:pt x="6630" y="34411"/>
                    <a:pt x="6701" y="34509"/>
                    <a:pt x="6763" y="34602"/>
                  </a:cubicBezTo>
                  <a:cubicBezTo>
                    <a:pt x="7022" y="34953"/>
                    <a:pt x="7285" y="35306"/>
                    <a:pt x="7547" y="35644"/>
                  </a:cubicBezTo>
                  <a:cubicBezTo>
                    <a:pt x="7645" y="35493"/>
                    <a:pt x="7734" y="35333"/>
                    <a:pt x="7809" y="35167"/>
                  </a:cubicBezTo>
                  <a:cubicBezTo>
                    <a:pt x="8019" y="34727"/>
                    <a:pt x="8166" y="34259"/>
                    <a:pt x="8263" y="33783"/>
                  </a:cubicBezTo>
                  <a:cubicBezTo>
                    <a:pt x="8295" y="33632"/>
                    <a:pt x="8326" y="33480"/>
                    <a:pt x="8343" y="33324"/>
                  </a:cubicBezTo>
                  <a:cubicBezTo>
                    <a:pt x="8433" y="32759"/>
                    <a:pt x="8464" y="32181"/>
                    <a:pt x="8460" y="31606"/>
                  </a:cubicBezTo>
                  <a:cubicBezTo>
                    <a:pt x="8446" y="30239"/>
                    <a:pt x="8326" y="28636"/>
                    <a:pt x="9354" y="27750"/>
                  </a:cubicBezTo>
                  <a:cubicBezTo>
                    <a:pt x="9773" y="27393"/>
                    <a:pt x="10299" y="27225"/>
                    <a:pt x="10819" y="27069"/>
                  </a:cubicBezTo>
                  <a:cubicBezTo>
                    <a:pt x="11923" y="26744"/>
                    <a:pt x="13050" y="26485"/>
                    <a:pt x="14185" y="26290"/>
                  </a:cubicBezTo>
                  <a:cubicBezTo>
                    <a:pt x="16135" y="25961"/>
                    <a:pt x="18281" y="25755"/>
                    <a:pt x="19680" y="24344"/>
                  </a:cubicBezTo>
                  <a:cubicBezTo>
                    <a:pt x="20734" y="23275"/>
                    <a:pt x="21131" y="21682"/>
                    <a:pt x="21015" y="20177"/>
                  </a:cubicBezTo>
                  <a:cubicBezTo>
                    <a:pt x="20970" y="19545"/>
                    <a:pt x="20845" y="18931"/>
                    <a:pt x="20668" y="18329"/>
                  </a:cubicBezTo>
                  <a:cubicBezTo>
                    <a:pt x="20428" y="17497"/>
                    <a:pt x="20089" y="16695"/>
                    <a:pt x="19733" y="15907"/>
                  </a:cubicBezTo>
                  <a:cubicBezTo>
                    <a:pt x="19723" y="15898"/>
                    <a:pt x="19723" y="15885"/>
                    <a:pt x="19719" y="15876"/>
                  </a:cubicBezTo>
                  <a:cubicBezTo>
                    <a:pt x="19573" y="15569"/>
                    <a:pt x="19430" y="15253"/>
                    <a:pt x="19287" y="14936"/>
                  </a:cubicBezTo>
                  <a:cubicBezTo>
                    <a:pt x="18771" y="13757"/>
                    <a:pt x="18352" y="12524"/>
                    <a:pt x="18624" y="11295"/>
                  </a:cubicBezTo>
                  <a:cubicBezTo>
                    <a:pt x="18944" y="9906"/>
                    <a:pt x="20066" y="8864"/>
                    <a:pt x="20757" y="7617"/>
                  </a:cubicBezTo>
                  <a:cubicBezTo>
                    <a:pt x="21696" y="5911"/>
                    <a:pt x="21772" y="3762"/>
                    <a:pt x="20952" y="1998"/>
                  </a:cubicBezTo>
                  <a:cubicBezTo>
                    <a:pt x="20552" y="1139"/>
                    <a:pt x="19893" y="338"/>
                    <a:pt x="18981" y="79"/>
                  </a:cubicBezTo>
                  <a:cubicBezTo>
                    <a:pt x="18782" y="26"/>
                    <a:pt x="18579" y="1"/>
                    <a:pt x="183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45"/>
            <p:cNvSpPr/>
            <p:nvPr/>
          </p:nvSpPr>
          <p:spPr>
            <a:xfrm>
              <a:off x="572277" y="1152122"/>
              <a:ext cx="338442" cy="531029"/>
            </a:xfrm>
            <a:custGeom>
              <a:avLst/>
              <a:gdLst/>
              <a:ahLst/>
              <a:cxnLst/>
              <a:rect l="l" t="t" r="r" b="b"/>
              <a:pathLst>
                <a:path w="17106" h="26840" extrusionOk="0">
                  <a:moveTo>
                    <a:pt x="16898" y="0"/>
                  </a:moveTo>
                  <a:cubicBezTo>
                    <a:pt x="16833" y="0"/>
                    <a:pt x="16769" y="37"/>
                    <a:pt x="16740" y="99"/>
                  </a:cubicBezTo>
                  <a:cubicBezTo>
                    <a:pt x="13036" y="7659"/>
                    <a:pt x="8633" y="14930"/>
                    <a:pt x="3646" y="21719"/>
                  </a:cubicBezTo>
                  <a:cubicBezTo>
                    <a:pt x="2952" y="22668"/>
                    <a:pt x="2244" y="23603"/>
                    <a:pt x="1523" y="24534"/>
                  </a:cubicBezTo>
                  <a:cubicBezTo>
                    <a:pt x="1416" y="24676"/>
                    <a:pt x="1304" y="24818"/>
                    <a:pt x="1197" y="24961"/>
                  </a:cubicBezTo>
                  <a:lnTo>
                    <a:pt x="1193" y="24961"/>
                  </a:lnTo>
                  <a:cubicBezTo>
                    <a:pt x="802" y="25473"/>
                    <a:pt x="405" y="25976"/>
                    <a:pt x="0" y="26479"/>
                  </a:cubicBezTo>
                  <a:cubicBezTo>
                    <a:pt x="58" y="26595"/>
                    <a:pt x="116" y="26719"/>
                    <a:pt x="165" y="26840"/>
                  </a:cubicBezTo>
                  <a:cubicBezTo>
                    <a:pt x="722" y="26141"/>
                    <a:pt x="1277" y="25442"/>
                    <a:pt x="1821" y="24729"/>
                  </a:cubicBezTo>
                  <a:cubicBezTo>
                    <a:pt x="1887" y="24645"/>
                    <a:pt x="1950" y="24565"/>
                    <a:pt x="2021" y="24475"/>
                  </a:cubicBezTo>
                  <a:cubicBezTo>
                    <a:pt x="2662" y="23634"/>
                    <a:pt x="3299" y="22784"/>
                    <a:pt x="3931" y="21924"/>
                  </a:cubicBezTo>
                  <a:cubicBezTo>
                    <a:pt x="8931" y="15125"/>
                    <a:pt x="13343" y="7833"/>
                    <a:pt x="17061" y="255"/>
                  </a:cubicBezTo>
                  <a:cubicBezTo>
                    <a:pt x="17105" y="166"/>
                    <a:pt x="17065" y="59"/>
                    <a:pt x="16976" y="19"/>
                  </a:cubicBezTo>
                  <a:cubicBezTo>
                    <a:pt x="16952" y="6"/>
                    <a:pt x="16925" y="0"/>
                    <a:pt x="168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2" name="Google Shape;1422;p45"/>
            <p:cNvSpPr/>
            <p:nvPr/>
          </p:nvSpPr>
          <p:spPr>
            <a:xfrm>
              <a:off x="560544" y="1438589"/>
              <a:ext cx="385313" cy="413863"/>
            </a:xfrm>
            <a:custGeom>
              <a:avLst/>
              <a:gdLst/>
              <a:ahLst/>
              <a:cxnLst/>
              <a:rect l="l" t="t" r="r" b="b"/>
              <a:pathLst>
                <a:path w="19475" h="20918" extrusionOk="0">
                  <a:moveTo>
                    <a:pt x="2116" y="10055"/>
                  </a:moveTo>
                  <a:cubicBezTo>
                    <a:pt x="1376" y="10162"/>
                    <a:pt x="664" y="10353"/>
                    <a:pt x="0" y="10655"/>
                  </a:cubicBezTo>
                  <a:cubicBezTo>
                    <a:pt x="117" y="10923"/>
                    <a:pt x="228" y="11190"/>
                    <a:pt x="347" y="11453"/>
                  </a:cubicBezTo>
                  <a:cubicBezTo>
                    <a:pt x="428" y="11635"/>
                    <a:pt x="513" y="11818"/>
                    <a:pt x="593" y="12000"/>
                  </a:cubicBezTo>
                  <a:cubicBezTo>
                    <a:pt x="998" y="11497"/>
                    <a:pt x="1395" y="10994"/>
                    <a:pt x="1786" y="10482"/>
                  </a:cubicBezTo>
                  <a:lnTo>
                    <a:pt x="1790" y="10482"/>
                  </a:lnTo>
                  <a:cubicBezTo>
                    <a:pt x="1897" y="10339"/>
                    <a:pt x="2009" y="10197"/>
                    <a:pt x="2116" y="10055"/>
                  </a:cubicBezTo>
                  <a:close/>
                  <a:moveTo>
                    <a:pt x="14693" y="1"/>
                  </a:moveTo>
                  <a:cubicBezTo>
                    <a:pt x="14479" y="1"/>
                    <a:pt x="14261" y="23"/>
                    <a:pt x="14043" y="73"/>
                  </a:cubicBezTo>
                  <a:cubicBezTo>
                    <a:pt x="12547" y="416"/>
                    <a:pt x="11603" y="1947"/>
                    <a:pt x="11305" y="3457"/>
                  </a:cubicBezTo>
                  <a:cubicBezTo>
                    <a:pt x="11006" y="4957"/>
                    <a:pt x="11180" y="6515"/>
                    <a:pt x="11024" y="8042"/>
                  </a:cubicBezTo>
                  <a:cubicBezTo>
                    <a:pt x="10944" y="8816"/>
                    <a:pt x="10739" y="9663"/>
                    <a:pt x="10130" y="10144"/>
                  </a:cubicBezTo>
                  <a:cubicBezTo>
                    <a:pt x="9724" y="10468"/>
                    <a:pt x="9230" y="10575"/>
                    <a:pt x="8709" y="10575"/>
                  </a:cubicBezTo>
                  <a:cubicBezTo>
                    <a:pt x="8148" y="10575"/>
                    <a:pt x="7552" y="10450"/>
                    <a:pt x="7004" y="10331"/>
                  </a:cubicBezTo>
                  <a:cubicBezTo>
                    <a:pt x="5936" y="10099"/>
                    <a:pt x="4804" y="9948"/>
                    <a:pt x="3692" y="9948"/>
                  </a:cubicBezTo>
                  <a:cubicBezTo>
                    <a:pt x="3331" y="9948"/>
                    <a:pt x="2971" y="9965"/>
                    <a:pt x="2614" y="9996"/>
                  </a:cubicBezTo>
                  <a:cubicBezTo>
                    <a:pt x="2543" y="10086"/>
                    <a:pt x="2480" y="10166"/>
                    <a:pt x="2414" y="10250"/>
                  </a:cubicBezTo>
                  <a:cubicBezTo>
                    <a:pt x="1870" y="10963"/>
                    <a:pt x="1315" y="11662"/>
                    <a:pt x="758" y="12361"/>
                  </a:cubicBezTo>
                  <a:cubicBezTo>
                    <a:pt x="1964" y="14903"/>
                    <a:pt x="3380" y="17321"/>
                    <a:pt x="5005" y="19586"/>
                  </a:cubicBezTo>
                  <a:cubicBezTo>
                    <a:pt x="5072" y="19685"/>
                    <a:pt x="5143" y="19783"/>
                    <a:pt x="5205" y="19876"/>
                  </a:cubicBezTo>
                  <a:cubicBezTo>
                    <a:pt x="5464" y="20227"/>
                    <a:pt x="5727" y="20580"/>
                    <a:pt x="5989" y="20918"/>
                  </a:cubicBezTo>
                  <a:cubicBezTo>
                    <a:pt x="6087" y="20767"/>
                    <a:pt x="6176" y="20607"/>
                    <a:pt x="6251" y="20441"/>
                  </a:cubicBezTo>
                  <a:cubicBezTo>
                    <a:pt x="6461" y="20001"/>
                    <a:pt x="6608" y="19533"/>
                    <a:pt x="6705" y="19057"/>
                  </a:cubicBezTo>
                  <a:cubicBezTo>
                    <a:pt x="6737" y="18906"/>
                    <a:pt x="6768" y="18754"/>
                    <a:pt x="6785" y="18598"/>
                  </a:cubicBezTo>
                  <a:cubicBezTo>
                    <a:pt x="6871" y="18073"/>
                    <a:pt x="6902" y="17535"/>
                    <a:pt x="6902" y="17000"/>
                  </a:cubicBezTo>
                  <a:lnTo>
                    <a:pt x="6902" y="16880"/>
                  </a:lnTo>
                  <a:cubicBezTo>
                    <a:pt x="6898" y="16582"/>
                    <a:pt x="6888" y="16270"/>
                    <a:pt x="6888" y="15959"/>
                  </a:cubicBezTo>
                  <a:cubicBezTo>
                    <a:pt x="6888" y="14845"/>
                    <a:pt x="6991" y="13719"/>
                    <a:pt x="7796" y="13024"/>
                  </a:cubicBezTo>
                  <a:cubicBezTo>
                    <a:pt x="8215" y="12667"/>
                    <a:pt x="8741" y="12499"/>
                    <a:pt x="9261" y="12343"/>
                  </a:cubicBezTo>
                  <a:cubicBezTo>
                    <a:pt x="10365" y="12018"/>
                    <a:pt x="11492" y="11759"/>
                    <a:pt x="12627" y="11564"/>
                  </a:cubicBezTo>
                  <a:cubicBezTo>
                    <a:pt x="14577" y="11235"/>
                    <a:pt x="16723" y="11029"/>
                    <a:pt x="18122" y="9618"/>
                  </a:cubicBezTo>
                  <a:cubicBezTo>
                    <a:pt x="19061" y="8666"/>
                    <a:pt x="19474" y="7298"/>
                    <a:pt x="19474" y="5945"/>
                  </a:cubicBezTo>
                  <a:cubicBezTo>
                    <a:pt x="19474" y="5847"/>
                    <a:pt x="19474" y="5744"/>
                    <a:pt x="19470" y="5647"/>
                  </a:cubicBezTo>
                  <a:cubicBezTo>
                    <a:pt x="19466" y="5580"/>
                    <a:pt x="19462" y="5518"/>
                    <a:pt x="19457" y="5451"/>
                  </a:cubicBezTo>
                  <a:cubicBezTo>
                    <a:pt x="19439" y="5175"/>
                    <a:pt x="19404" y="4899"/>
                    <a:pt x="19355" y="4627"/>
                  </a:cubicBezTo>
                  <a:cubicBezTo>
                    <a:pt x="19293" y="4279"/>
                    <a:pt x="19207" y="3937"/>
                    <a:pt x="19110" y="3603"/>
                  </a:cubicBezTo>
                  <a:cubicBezTo>
                    <a:pt x="18870" y="2771"/>
                    <a:pt x="18531" y="1969"/>
                    <a:pt x="18175" y="1181"/>
                  </a:cubicBezTo>
                  <a:cubicBezTo>
                    <a:pt x="17039" y="669"/>
                    <a:pt x="15886" y="1"/>
                    <a:pt x="14693" y="1"/>
                  </a:cubicBezTo>
                  <a:close/>
                </a:path>
              </a:pathLst>
            </a:custGeom>
            <a:solidFill>
              <a:srgbClr val="4269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3" name="Google Shape;1423;p45"/>
            <p:cNvSpPr/>
            <p:nvPr/>
          </p:nvSpPr>
          <p:spPr>
            <a:xfrm>
              <a:off x="572277" y="1636360"/>
              <a:ext cx="39985" cy="46792"/>
            </a:xfrm>
            <a:custGeom>
              <a:avLst/>
              <a:gdLst/>
              <a:ahLst/>
              <a:cxnLst/>
              <a:rect l="l" t="t" r="r" b="b"/>
              <a:pathLst>
                <a:path w="2021" h="2365" extrusionOk="0">
                  <a:moveTo>
                    <a:pt x="2021" y="0"/>
                  </a:moveTo>
                  <a:lnTo>
                    <a:pt x="2021" y="0"/>
                  </a:lnTo>
                  <a:cubicBezTo>
                    <a:pt x="1936" y="5"/>
                    <a:pt x="1856" y="18"/>
                    <a:pt x="1776" y="27"/>
                  </a:cubicBezTo>
                  <a:cubicBezTo>
                    <a:pt x="1687" y="36"/>
                    <a:pt x="1607" y="45"/>
                    <a:pt x="1523" y="59"/>
                  </a:cubicBezTo>
                  <a:cubicBezTo>
                    <a:pt x="1416" y="201"/>
                    <a:pt x="1304" y="343"/>
                    <a:pt x="1197" y="486"/>
                  </a:cubicBezTo>
                  <a:lnTo>
                    <a:pt x="1193" y="486"/>
                  </a:lnTo>
                  <a:cubicBezTo>
                    <a:pt x="802" y="998"/>
                    <a:pt x="405" y="1501"/>
                    <a:pt x="0" y="2004"/>
                  </a:cubicBezTo>
                  <a:cubicBezTo>
                    <a:pt x="58" y="2120"/>
                    <a:pt x="116" y="2244"/>
                    <a:pt x="165" y="2365"/>
                  </a:cubicBezTo>
                  <a:cubicBezTo>
                    <a:pt x="722" y="1666"/>
                    <a:pt x="1277" y="967"/>
                    <a:pt x="1821" y="254"/>
                  </a:cubicBezTo>
                  <a:cubicBezTo>
                    <a:pt x="1887" y="170"/>
                    <a:pt x="1950" y="90"/>
                    <a:pt x="20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4" name="Google Shape;1424;p45"/>
            <p:cNvSpPr/>
            <p:nvPr/>
          </p:nvSpPr>
          <p:spPr>
            <a:xfrm>
              <a:off x="567409" y="1425610"/>
              <a:ext cx="673462" cy="535283"/>
            </a:xfrm>
            <a:custGeom>
              <a:avLst/>
              <a:gdLst/>
              <a:ahLst/>
              <a:cxnLst/>
              <a:rect l="l" t="t" r="r" b="b"/>
              <a:pathLst>
                <a:path w="34039" h="27055" extrusionOk="0">
                  <a:moveTo>
                    <a:pt x="31205" y="1"/>
                  </a:moveTo>
                  <a:cubicBezTo>
                    <a:pt x="30876" y="1"/>
                    <a:pt x="30546" y="48"/>
                    <a:pt x="30232" y="132"/>
                  </a:cubicBezTo>
                  <a:cubicBezTo>
                    <a:pt x="28317" y="653"/>
                    <a:pt x="26999" y="2331"/>
                    <a:pt x="25557" y="3689"/>
                  </a:cubicBezTo>
                  <a:cubicBezTo>
                    <a:pt x="24454" y="4734"/>
                    <a:pt x="22971" y="5654"/>
                    <a:pt x="21527" y="5654"/>
                  </a:cubicBezTo>
                  <a:cubicBezTo>
                    <a:pt x="21088" y="5654"/>
                    <a:pt x="20652" y="5569"/>
                    <a:pt x="20232" y="5377"/>
                  </a:cubicBezTo>
                  <a:cubicBezTo>
                    <a:pt x="19667" y="5118"/>
                    <a:pt x="19207" y="4700"/>
                    <a:pt x="18763" y="4259"/>
                  </a:cubicBezTo>
                  <a:cubicBezTo>
                    <a:pt x="18224" y="3725"/>
                    <a:pt x="17707" y="3168"/>
                    <a:pt x="17031" y="2839"/>
                  </a:cubicBezTo>
                  <a:cubicBezTo>
                    <a:pt x="16593" y="2621"/>
                    <a:pt x="16117" y="2522"/>
                    <a:pt x="15637" y="2522"/>
                  </a:cubicBezTo>
                  <a:cubicBezTo>
                    <a:pt x="14545" y="2522"/>
                    <a:pt x="13425" y="3034"/>
                    <a:pt x="12646" y="3832"/>
                  </a:cubicBezTo>
                  <a:cubicBezTo>
                    <a:pt x="11532" y="4980"/>
                    <a:pt x="11025" y="6597"/>
                    <a:pt x="10825" y="8186"/>
                  </a:cubicBezTo>
                  <a:cubicBezTo>
                    <a:pt x="10700" y="9179"/>
                    <a:pt x="10673" y="10203"/>
                    <a:pt x="10312" y="11138"/>
                  </a:cubicBezTo>
                  <a:cubicBezTo>
                    <a:pt x="9952" y="12078"/>
                    <a:pt x="9146" y="12932"/>
                    <a:pt x="8148" y="12972"/>
                  </a:cubicBezTo>
                  <a:cubicBezTo>
                    <a:pt x="8116" y="12973"/>
                    <a:pt x="8084" y="12974"/>
                    <a:pt x="8053" y="12974"/>
                  </a:cubicBezTo>
                  <a:cubicBezTo>
                    <a:pt x="6688" y="12974"/>
                    <a:pt x="5729" y="11574"/>
                    <a:pt x="4467" y="11013"/>
                  </a:cubicBezTo>
                  <a:cubicBezTo>
                    <a:pt x="4048" y="10829"/>
                    <a:pt x="3606" y="10745"/>
                    <a:pt x="3160" y="10745"/>
                  </a:cubicBezTo>
                  <a:cubicBezTo>
                    <a:pt x="2794" y="10745"/>
                    <a:pt x="2426" y="10802"/>
                    <a:pt x="2067" y="10906"/>
                  </a:cubicBezTo>
                  <a:cubicBezTo>
                    <a:pt x="1853" y="10968"/>
                    <a:pt x="1644" y="11049"/>
                    <a:pt x="1443" y="11138"/>
                  </a:cubicBezTo>
                  <a:lnTo>
                    <a:pt x="1439" y="11138"/>
                  </a:lnTo>
                  <a:cubicBezTo>
                    <a:pt x="909" y="11379"/>
                    <a:pt x="424" y="11712"/>
                    <a:pt x="0" y="12109"/>
                  </a:cubicBezTo>
                  <a:cubicBezTo>
                    <a:pt x="81" y="12291"/>
                    <a:pt x="166" y="12474"/>
                    <a:pt x="246" y="12656"/>
                  </a:cubicBezTo>
                  <a:cubicBezTo>
                    <a:pt x="304" y="12772"/>
                    <a:pt x="362" y="12896"/>
                    <a:pt x="411" y="13017"/>
                  </a:cubicBezTo>
                  <a:cubicBezTo>
                    <a:pt x="1617" y="15559"/>
                    <a:pt x="3033" y="17977"/>
                    <a:pt x="4658" y="20242"/>
                  </a:cubicBezTo>
                  <a:cubicBezTo>
                    <a:pt x="4725" y="20341"/>
                    <a:pt x="4796" y="20439"/>
                    <a:pt x="4858" y="20532"/>
                  </a:cubicBezTo>
                  <a:cubicBezTo>
                    <a:pt x="5117" y="20883"/>
                    <a:pt x="5380" y="21236"/>
                    <a:pt x="5642" y="21574"/>
                  </a:cubicBezTo>
                  <a:cubicBezTo>
                    <a:pt x="7143" y="23528"/>
                    <a:pt x="8789" y="25358"/>
                    <a:pt x="10579" y="27054"/>
                  </a:cubicBezTo>
                  <a:cubicBezTo>
                    <a:pt x="10819" y="26632"/>
                    <a:pt x="11025" y="26182"/>
                    <a:pt x="11207" y="25728"/>
                  </a:cubicBezTo>
                  <a:cubicBezTo>
                    <a:pt x="11701" y="24459"/>
                    <a:pt x="12196" y="22932"/>
                    <a:pt x="13491" y="22496"/>
                  </a:cubicBezTo>
                  <a:cubicBezTo>
                    <a:pt x="13774" y="22402"/>
                    <a:pt x="14069" y="22371"/>
                    <a:pt x="14368" y="22371"/>
                  </a:cubicBezTo>
                  <a:cubicBezTo>
                    <a:pt x="14611" y="22371"/>
                    <a:pt x="14857" y="22392"/>
                    <a:pt x="15099" y="22416"/>
                  </a:cubicBezTo>
                  <a:cubicBezTo>
                    <a:pt x="16248" y="22531"/>
                    <a:pt x="17382" y="22718"/>
                    <a:pt x="18513" y="22967"/>
                  </a:cubicBezTo>
                  <a:cubicBezTo>
                    <a:pt x="19773" y="23250"/>
                    <a:pt x="21093" y="23612"/>
                    <a:pt x="22363" y="23612"/>
                  </a:cubicBezTo>
                  <a:cubicBezTo>
                    <a:pt x="23038" y="23612"/>
                    <a:pt x="23698" y="23510"/>
                    <a:pt x="24328" y="23240"/>
                  </a:cubicBezTo>
                  <a:cubicBezTo>
                    <a:pt x="25713" y="22647"/>
                    <a:pt x="26679" y="21316"/>
                    <a:pt x="27141" y="19882"/>
                  </a:cubicBezTo>
                  <a:cubicBezTo>
                    <a:pt x="27609" y="18448"/>
                    <a:pt x="27628" y="16913"/>
                    <a:pt x="27560" y="15412"/>
                  </a:cubicBezTo>
                  <a:cubicBezTo>
                    <a:pt x="27494" y="13810"/>
                    <a:pt x="27369" y="12068"/>
                    <a:pt x="28282" y="10755"/>
                  </a:cubicBezTo>
                  <a:cubicBezTo>
                    <a:pt x="29097" y="9584"/>
                    <a:pt x="30534" y="9045"/>
                    <a:pt x="31643" y="8151"/>
                  </a:cubicBezTo>
                  <a:cubicBezTo>
                    <a:pt x="33157" y="6926"/>
                    <a:pt x="34039" y="4962"/>
                    <a:pt x="33941" y="3022"/>
                  </a:cubicBezTo>
                  <a:cubicBezTo>
                    <a:pt x="33896" y="2077"/>
                    <a:pt x="33589" y="1080"/>
                    <a:pt x="32837" y="506"/>
                  </a:cubicBezTo>
                  <a:cubicBezTo>
                    <a:pt x="32374" y="152"/>
                    <a:pt x="31793" y="1"/>
                    <a:pt x="31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5" name="Google Shape;1425;p45"/>
            <p:cNvSpPr/>
            <p:nvPr/>
          </p:nvSpPr>
          <p:spPr>
            <a:xfrm>
              <a:off x="659568" y="1438826"/>
              <a:ext cx="560252" cy="393009"/>
            </a:xfrm>
            <a:custGeom>
              <a:avLst/>
              <a:gdLst/>
              <a:ahLst/>
              <a:cxnLst/>
              <a:rect l="l" t="t" r="r" b="b"/>
              <a:pathLst>
                <a:path w="28317" h="19864" extrusionOk="0">
                  <a:moveTo>
                    <a:pt x="28118" y="0"/>
                  </a:moveTo>
                  <a:cubicBezTo>
                    <a:pt x="28076" y="0"/>
                    <a:pt x="28034" y="16"/>
                    <a:pt x="28000" y="47"/>
                  </a:cubicBezTo>
                  <a:cubicBezTo>
                    <a:pt x="21718" y="5648"/>
                    <a:pt x="14892" y="10719"/>
                    <a:pt x="7720" y="15127"/>
                  </a:cubicBezTo>
                  <a:cubicBezTo>
                    <a:pt x="5761" y="16325"/>
                    <a:pt x="3771" y="17482"/>
                    <a:pt x="1780" y="18586"/>
                  </a:cubicBezTo>
                  <a:cubicBezTo>
                    <a:pt x="1188" y="18925"/>
                    <a:pt x="592" y="19254"/>
                    <a:pt x="0" y="19574"/>
                  </a:cubicBezTo>
                  <a:cubicBezTo>
                    <a:pt x="67" y="19673"/>
                    <a:pt x="138" y="19771"/>
                    <a:pt x="200" y="19864"/>
                  </a:cubicBezTo>
                  <a:cubicBezTo>
                    <a:pt x="699" y="19592"/>
                    <a:pt x="1198" y="19317"/>
                    <a:pt x="1700" y="19045"/>
                  </a:cubicBezTo>
                  <a:cubicBezTo>
                    <a:pt x="3780" y="17891"/>
                    <a:pt x="5859" y="16685"/>
                    <a:pt x="7903" y="15429"/>
                  </a:cubicBezTo>
                  <a:cubicBezTo>
                    <a:pt x="15098" y="11017"/>
                    <a:pt x="21936" y="5929"/>
                    <a:pt x="28236" y="310"/>
                  </a:cubicBezTo>
                  <a:cubicBezTo>
                    <a:pt x="28307" y="248"/>
                    <a:pt x="28317" y="132"/>
                    <a:pt x="28249" y="61"/>
                  </a:cubicBezTo>
                  <a:cubicBezTo>
                    <a:pt x="28214" y="20"/>
                    <a:pt x="28166" y="0"/>
                    <a:pt x="281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6" name="Google Shape;1426;p45"/>
            <p:cNvSpPr/>
            <p:nvPr/>
          </p:nvSpPr>
          <p:spPr>
            <a:xfrm>
              <a:off x="487438" y="364817"/>
              <a:ext cx="1320886" cy="1073099"/>
            </a:xfrm>
            <a:custGeom>
              <a:avLst/>
              <a:gdLst/>
              <a:ahLst/>
              <a:cxnLst/>
              <a:rect l="l" t="t" r="r" b="b"/>
              <a:pathLst>
                <a:path w="66762" h="54238" extrusionOk="0">
                  <a:moveTo>
                    <a:pt x="42702" y="1"/>
                  </a:moveTo>
                  <a:cubicBezTo>
                    <a:pt x="42257" y="32"/>
                    <a:pt x="41815" y="81"/>
                    <a:pt x="41379" y="129"/>
                  </a:cubicBezTo>
                  <a:cubicBezTo>
                    <a:pt x="41322" y="138"/>
                    <a:pt x="41273" y="143"/>
                    <a:pt x="41219" y="151"/>
                  </a:cubicBezTo>
                  <a:cubicBezTo>
                    <a:pt x="39363" y="375"/>
                    <a:pt x="37547" y="699"/>
                    <a:pt x="35765" y="1135"/>
                  </a:cubicBezTo>
                  <a:cubicBezTo>
                    <a:pt x="35716" y="1144"/>
                    <a:pt x="35667" y="1153"/>
                    <a:pt x="35618" y="1171"/>
                  </a:cubicBezTo>
                  <a:cubicBezTo>
                    <a:pt x="32925" y="1834"/>
                    <a:pt x="30320" y="2730"/>
                    <a:pt x="27836" y="3833"/>
                  </a:cubicBezTo>
                  <a:cubicBezTo>
                    <a:pt x="27796" y="3856"/>
                    <a:pt x="27756" y="3874"/>
                    <a:pt x="27720" y="3887"/>
                  </a:cubicBezTo>
                  <a:cubicBezTo>
                    <a:pt x="26598" y="4390"/>
                    <a:pt x="25503" y="4933"/>
                    <a:pt x="24435" y="5516"/>
                  </a:cubicBezTo>
                  <a:cubicBezTo>
                    <a:pt x="23584" y="5984"/>
                    <a:pt x="22742" y="6469"/>
                    <a:pt x="21928" y="6990"/>
                  </a:cubicBezTo>
                  <a:cubicBezTo>
                    <a:pt x="21897" y="7008"/>
                    <a:pt x="21860" y="7026"/>
                    <a:pt x="21829" y="7048"/>
                  </a:cubicBezTo>
                  <a:cubicBezTo>
                    <a:pt x="19782" y="8344"/>
                    <a:pt x="17836" y="9795"/>
                    <a:pt x="16020" y="11389"/>
                  </a:cubicBezTo>
                  <a:cubicBezTo>
                    <a:pt x="15993" y="11412"/>
                    <a:pt x="15957" y="11442"/>
                    <a:pt x="15930" y="11469"/>
                  </a:cubicBezTo>
                  <a:cubicBezTo>
                    <a:pt x="12907" y="14118"/>
                    <a:pt x="10236" y="17159"/>
                    <a:pt x="7979" y="20503"/>
                  </a:cubicBezTo>
                  <a:cubicBezTo>
                    <a:pt x="7961" y="20534"/>
                    <a:pt x="7934" y="20570"/>
                    <a:pt x="7916" y="20601"/>
                  </a:cubicBezTo>
                  <a:cubicBezTo>
                    <a:pt x="7200" y="21665"/>
                    <a:pt x="6532" y="22761"/>
                    <a:pt x="5904" y="23882"/>
                  </a:cubicBezTo>
                  <a:cubicBezTo>
                    <a:pt x="5886" y="23918"/>
                    <a:pt x="5864" y="23953"/>
                    <a:pt x="5850" y="23994"/>
                  </a:cubicBezTo>
                  <a:cubicBezTo>
                    <a:pt x="4332" y="26723"/>
                    <a:pt x="3086" y="29621"/>
                    <a:pt x="2137" y="32653"/>
                  </a:cubicBezTo>
                  <a:cubicBezTo>
                    <a:pt x="2119" y="32698"/>
                    <a:pt x="2102" y="32746"/>
                    <a:pt x="2092" y="32795"/>
                  </a:cubicBezTo>
                  <a:cubicBezTo>
                    <a:pt x="730" y="37176"/>
                    <a:pt x="0" y="41838"/>
                    <a:pt x="0" y="46664"/>
                  </a:cubicBezTo>
                  <a:cubicBezTo>
                    <a:pt x="0" y="49242"/>
                    <a:pt x="210" y="51771"/>
                    <a:pt x="615" y="54238"/>
                  </a:cubicBezTo>
                  <a:cubicBezTo>
                    <a:pt x="2333" y="48383"/>
                    <a:pt x="2279" y="41855"/>
                    <a:pt x="4626" y="36389"/>
                  </a:cubicBezTo>
                  <a:cubicBezTo>
                    <a:pt x="4644" y="36344"/>
                    <a:pt x="4662" y="36309"/>
                    <a:pt x="4684" y="36264"/>
                  </a:cubicBezTo>
                  <a:cubicBezTo>
                    <a:pt x="5174" y="35133"/>
                    <a:pt x="5779" y="34046"/>
                    <a:pt x="6523" y="33023"/>
                  </a:cubicBezTo>
                  <a:cubicBezTo>
                    <a:pt x="7663" y="31451"/>
                    <a:pt x="9194" y="30058"/>
                    <a:pt x="11082" y="29621"/>
                  </a:cubicBezTo>
                  <a:cubicBezTo>
                    <a:pt x="11808" y="29456"/>
                    <a:pt x="12564" y="29429"/>
                    <a:pt x="13304" y="29359"/>
                  </a:cubicBezTo>
                  <a:cubicBezTo>
                    <a:pt x="13361" y="29353"/>
                    <a:pt x="13415" y="29345"/>
                    <a:pt x="13472" y="29341"/>
                  </a:cubicBezTo>
                  <a:cubicBezTo>
                    <a:pt x="14021" y="29279"/>
                    <a:pt x="14551" y="29185"/>
                    <a:pt x="15054" y="28967"/>
                  </a:cubicBezTo>
                  <a:cubicBezTo>
                    <a:pt x="16314" y="28432"/>
                    <a:pt x="17093" y="27329"/>
                    <a:pt x="17631" y="26041"/>
                  </a:cubicBezTo>
                  <a:cubicBezTo>
                    <a:pt x="17654" y="26001"/>
                    <a:pt x="17666" y="25966"/>
                    <a:pt x="17680" y="25926"/>
                  </a:cubicBezTo>
                  <a:cubicBezTo>
                    <a:pt x="18085" y="24941"/>
                    <a:pt x="18357" y="23856"/>
                    <a:pt x="18611" y="22845"/>
                  </a:cubicBezTo>
                  <a:cubicBezTo>
                    <a:pt x="19024" y="21148"/>
                    <a:pt x="19737" y="19261"/>
                    <a:pt x="20993" y="18174"/>
                  </a:cubicBezTo>
                  <a:cubicBezTo>
                    <a:pt x="21024" y="18148"/>
                    <a:pt x="21050" y="18121"/>
                    <a:pt x="21086" y="18098"/>
                  </a:cubicBezTo>
                  <a:cubicBezTo>
                    <a:pt x="21567" y="17698"/>
                    <a:pt x="22133" y="17422"/>
                    <a:pt x="22787" y="17315"/>
                  </a:cubicBezTo>
                  <a:cubicBezTo>
                    <a:pt x="22977" y="17285"/>
                    <a:pt x="23166" y="17271"/>
                    <a:pt x="23355" y="17271"/>
                  </a:cubicBezTo>
                  <a:cubicBezTo>
                    <a:pt x="25321" y="17271"/>
                    <a:pt x="27254" y="18766"/>
                    <a:pt x="29160" y="18766"/>
                  </a:cubicBezTo>
                  <a:cubicBezTo>
                    <a:pt x="29467" y="18766"/>
                    <a:pt x="29774" y="18727"/>
                    <a:pt x="30080" y="18637"/>
                  </a:cubicBezTo>
                  <a:lnTo>
                    <a:pt x="30084" y="18637"/>
                  </a:lnTo>
                  <a:cubicBezTo>
                    <a:pt x="30124" y="18628"/>
                    <a:pt x="30155" y="18620"/>
                    <a:pt x="30195" y="18606"/>
                  </a:cubicBezTo>
                  <a:lnTo>
                    <a:pt x="30200" y="18602"/>
                  </a:lnTo>
                  <a:cubicBezTo>
                    <a:pt x="33112" y="17622"/>
                    <a:pt x="32973" y="12974"/>
                    <a:pt x="35605" y="11424"/>
                  </a:cubicBezTo>
                  <a:cubicBezTo>
                    <a:pt x="35636" y="11402"/>
                    <a:pt x="35677" y="11385"/>
                    <a:pt x="35708" y="11367"/>
                  </a:cubicBezTo>
                  <a:cubicBezTo>
                    <a:pt x="36247" y="11074"/>
                    <a:pt x="36819" y="10949"/>
                    <a:pt x="37403" y="10949"/>
                  </a:cubicBezTo>
                  <a:cubicBezTo>
                    <a:pt x="38933" y="10949"/>
                    <a:pt x="40543" y="11805"/>
                    <a:pt x="41838" y="12743"/>
                  </a:cubicBezTo>
                  <a:cubicBezTo>
                    <a:pt x="42930" y="13533"/>
                    <a:pt x="44226" y="14432"/>
                    <a:pt x="45486" y="14432"/>
                  </a:cubicBezTo>
                  <a:cubicBezTo>
                    <a:pt x="45828" y="14432"/>
                    <a:pt x="46168" y="14365"/>
                    <a:pt x="46500" y="14212"/>
                  </a:cubicBezTo>
                  <a:cubicBezTo>
                    <a:pt x="47318" y="13833"/>
                    <a:pt x="47760" y="13085"/>
                    <a:pt x="48129" y="12248"/>
                  </a:cubicBezTo>
                  <a:cubicBezTo>
                    <a:pt x="48146" y="12203"/>
                    <a:pt x="48160" y="12168"/>
                    <a:pt x="48179" y="12123"/>
                  </a:cubicBezTo>
                  <a:cubicBezTo>
                    <a:pt x="48610" y="11126"/>
                    <a:pt x="48962" y="10031"/>
                    <a:pt x="49718" y="9297"/>
                  </a:cubicBezTo>
                  <a:cubicBezTo>
                    <a:pt x="50150" y="8878"/>
                    <a:pt x="50653" y="8624"/>
                    <a:pt x="51206" y="8486"/>
                  </a:cubicBezTo>
                  <a:cubicBezTo>
                    <a:pt x="51251" y="8473"/>
                    <a:pt x="51294" y="8463"/>
                    <a:pt x="51344" y="8455"/>
                  </a:cubicBezTo>
                  <a:cubicBezTo>
                    <a:pt x="51682" y="8380"/>
                    <a:pt x="52037" y="8347"/>
                    <a:pt x="52399" y="8347"/>
                  </a:cubicBezTo>
                  <a:cubicBezTo>
                    <a:pt x="53609" y="8347"/>
                    <a:pt x="54916" y="8709"/>
                    <a:pt x="56080" y="9065"/>
                  </a:cubicBezTo>
                  <a:cubicBezTo>
                    <a:pt x="58654" y="9848"/>
                    <a:pt x="61277" y="10467"/>
                    <a:pt x="63926" y="10917"/>
                  </a:cubicBezTo>
                  <a:cubicBezTo>
                    <a:pt x="63993" y="10935"/>
                    <a:pt x="64059" y="10943"/>
                    <a:pt x="64131" y="10953"/>
                  </a:cubicBezTo>
                  <a:lnTo>
                    <a:pt x="64135" y="10953"/>
                  </a:lnTo>
                  <a:cubicBezTo>
                    <a:pt x="65008" y="11099"/>
                    <a:pt x="65884" y="11229"/>
                    <a:pt x="66762" y="11336"/>
                  </a:cubicBezTo>
                  <a:cubicBezTo>
                    <a:pt x="64789" y="7974"/>
                    <a:pt x="61753" y="5204"/>
                    <a:pt x="58271" y="3451"/>
                  </a:cubicBezTo>
                  <a:cubicBezTo>
                    <a:pt x="57190" y="2903"/>
                    <a:pt x="56068" y="2458"/>
                    <a:pt x="54919" y="2084"/>
                  </a:cubicBezTo>
                  <a:cubicBezTo>
                    <a:pt x="54830" y="2057"/>
                    <a:pt x="54740" y="2025"/>
                    <a:pt x="54652" y="1999"/>
                  </a:cubicBezTo>
                  <a:lnTo>
                    <a:pt x="54647" y="1999"/>
                  </a:lnTo>
                  <a:cubicBezTo>
                    <a:pt x="52853" y="1438"/>
                    <a:pt x="51001" y="1051"/>
                    <a:pt x="49144" y="739"/>
                  </a:cubicBezTo>
                  <a:cubicBezTo>
                    <a:pt x="47012" y="383"/>
                    <a:pt x="44861" y="129"/>
                    <a:pt x="427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7" name="Google Shape;1427;p45"/>
            <p:cNvSpPr/>
            <p:nvPr/>
          </p:nvSpPr>
          <p:spPr>
            <a:xfrm>
              <a:off x="528829" y="1010857"/>
              <a:ext cx="51283" cy="73917"/>
            </a:xfrm>
            <a:custGeom>
              <a:avLst/>
              <a:gdLst/>
              <a:ahLst/>
              <a:cxnLst/>
              <a:rect l="l" t="t" r="r" b="b"/>
              <a:pathLst>
                <a:path w="2592" h="3736" extrusionOk="0">
                  <a:moveTo>
                    <a:pt x="45" y="0"/>
                  </a:moveTo>
                  <a:cubicBezTo>
                    <a:pt x="27" y="45"/>
                    <a:pt x="10" y="93"/>
                    <a:pt x="0" y="142"/>
                  </a:cubicBezTo>
                  <a:cubicBezTo>
                    <a:pt x="824" y="1349"/>
                    <a:pt x="1675" y="2551"/>
                    <a:pt x="2534" y="3736"/>
                  </a:cubicBezTo>
                  <a:cubicBezTo>
                    <a:pt x="2552" y="3691"/>
                    <a:pt x="2570" y="3656"/>
                    <a:pt x="2592" y="3611"/>
                  </a:cubicBezTo>
                  <a:cubicBezTo>
                    <a:pt x="1728" y="2422"/>
                    <a:pt x="878" y="1215"/>
                    <a:pt x="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8" name="Google Shape;1428;p45"/>
            <p:cNvSpPr/>
            <p:nvPr/>
          </p:nvSpPr>
          <p:spPr>
            <a:xfrm>
              <a:off x="603181" y="837323"/>
              <a:ext cx="150821" cy="108362"/>
            </a:xfrm>
            <a:custGeom>
              <a:avLst/>
              <a:gdLst/>
              <a:ahLst/>
              <a:cxnLst/>
              <a:rect l="l" t="t" r="r" b="b"/>
              <a:pathLst>
                <a:path w="7623" h="5477" extrusionOk="0">
                  <a:moveTo>
                    <a:pt x="54" y="0"/>
                  </a:moveTo>
                  <a:cubicBezTo>
                    <a:pt x="36" y="36"/>
                    <a:pt x="14" y="71"/>
                    <a:pt x="0" y="112"/>
                  </a:cubicBezTo>
                  <a:cubicBezTo>
                    <a:pt x="2525" y="1848"/>
                    <a:pt x="5010" y="3638"/>
                    <a:pt x="7454" y="5477"/>
                  </a:cubicBezTo>
                  <a:cubicBezTo>
                    <a:pt x="7511" y="5471"/>
                    <a:pt x="7565" y="5463"/>
                    <a:pt x="7622" y="5459"/>
                  </a:cubicBezTo>
                  <a:cubicBezTo>
                    <a:pt x="5148" y="3593"/>
                    <a:pt x="2623" y="1768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9" name="Google Shape;1429;p45"/>
            <p:cNvSpPr/>
            <p:nvPr/>
          </p:nvSpPr>
          <p:spPr>
            <a:xfrm>
              <a:off x="644037" y="770450"/>
              <a:ext cx="193220" cy="109589"/>
            </a:xfrm>
            <a:custGeom>
              <a:avLst/>
              <a:gdLst/>
              <a:ahLst/>
              <a:cxnLst/>
              <a:rect l="l" t="t" r="r" b="b"/>
              <a:pathLst>
                <a:path w="9766" h="5539" extrusionOk="0">
                  <a:moveTo>
                    <a:pt x="64" y="1"/>
                  </a:moveTo>
                  <a:cubicBezTo>
                    <a:pt x="46" y="32"/>
                    <a:pt x="19" y="68"/>
                    <a:pt x="1" y="99"/>
                  </a:cubicBezTo>
                  <a:cubicBezTo>
                    <a:pt x="3212" y="1955"/>
                    <a:pt x="6453" y="3772"/>
                    <a:pt x="9716" y="5539"/>
                  </a:cubicBezTo>
                  <a:cubicBezTo>
                    <a:pt x="9739" y="5499"/>
                    <a:pt x="9751" y="5464"/>
                    <a:pt x="9765" y="5424"/>
                  </a:cubicBezTo>
                  <a:cubicBezTo>
                    <a:pt x="6506" y="3660"/>
                    <a:pt x="3270" y="1848"/>
                    <a:pt x="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0" name="Google Shape;1430;p45"/>
            <p:cNvSpPr/>
            <p:nvPr/>
          </p:nvSpPr>
          <p:spPr>
            <a:xfrm>
              <a:off x="802594" y="590149"/>
              <a:ext cx="102031" cy="134261"/>
            </a:xfrm>
            <a:custGeom>
              <a:avLst/>
              <a:gdLst/>
              <a:ahLst/>
              <a:cxnLst/>
              <a:rect l="l" t="t" r="r" b="b"/>
              <a:pathLst>
                <a:path w="5157" h="6786" extrusionOk="0">
                  <a:moveTo>
                    <a:pt x="91" y="0"/>
                  </a:moveTo>
                  <a:cubicBezTo>
                    <a:pt x="64" y="23"/>
                    <a:pt x="28" y="53"/>
                    <a:pt x="1" y="80"/>
                  </a:cubicBezTo>
                  <a:lnTo>
                    <a:pt x="5064" y="6785"/>
                  </a:lnTo>
                  <a:cubicBezTo>
                    <a:pt x="5095" y="6759"/>
                    <a:pt x="5121" y="6732"/>
                    <a:pt x="5157" y="6709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1" name="Google Shape;1431;p45"/>
            <p:cNvSpPr/>
            <p:nvPr/>
          </p:nvSpPr>
          <p:spPr>
            <a:xfrm>
              <a:off x="919325" y="503095"/>
              <a:ext cx="165640" cy="230475"/>
            </a:xfrm>
            <a:custGeom>
              <a:avLst/>
              <a:gdLst/>
              <a:ahLst/>
              <a:cxnLst/>
              <a:rect l="l" t="t" r="r" b="b"/>
              <a:pathLst>
                <a:path w="8372" h="11649" extrusionOk="0">
                  <a:moveTo>
                    <a:pt x="99" y="1"/>
                  </a:moveTo>
                  <a:cubicBezTo>
                    <a:pt x="68" y="19"/>
                    <a:pt x="31" y="37"/>
                    <a:pt x="0" y="59"/>
                  </a:cubicBezTo>
                  <a:cubicBezTo>
                    <a:pt x="2703" y="3954"/>
                    <a:pt x="5460" y="7832"/>
                    <a:pt x="8251" y="11648"/>
                  </a:cubicBezTo>
                  <a:lnTo>
                    <a:pt x="8255" y="11648"/>
                  </a:lnTo>
                  <a:cubicBezTo>
                    <a:pt x="8295" y="11639"/>
                    <a:pt x="8326" y="11631"/>
                    <a:pt x="8366" y="11617"/>
                  </a:cubicBezTo>
                  <a:lnTo>
                    <a:pt x="8371" y="11613"/>
                  </a:lnTo>
                  <a:cubicBezTo>
                    <a:pt x="5571" y="7784"/>
                    <a:pt x="2805" y="3901"/>
                    <a:pt x="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2" name="Google Shape;1432;p45"/>
            <p:cNvSpPr/>
            <p:nvPr/>
          </p:nvSpPr>
          <p:spPr>
            <a:xfrm>
              <a:off x="1035879" y="440653"/>
              <a:ext cx="158043" cy="150208"/>
            </a:xfrm>
            <a:custGeom>
              <a:avLst/>
              <a:gdLst/>
              <a:ahLst/>
              <a:cxnLst/>
              <a:rect l="l" t="t" r="r" b="b"/>
              <a:pathLst>
                <a:path w="7988" h="7592" extrusionOk="0">
                  <a:moveTo>
                    <a:pt x="116" y="0"/>
                  </a:moveTo>
                  <a:cubicBezTo>
                    <a:pt x="76" y="23"/>
                    <a:pt x="36" y="41"/>
                    <a:pt x="0" y="54"/>
                  </a:cubicBezTo>
                  <a:cubicBezTo>
                    <a:pt x="2667" y="2525"/>
                    <a:pt x="5298" y="5041"/>
                    <a:pt x="7885" y="7591"/>
                  </a:cubicBezTo>
                  <a:cubicBezTo>
                    <a:pt x="7916" y="7569"/>
                    <a:pt x="7957" y="7552"/>
                    <a:pt x="7988" y="7534"/>
                  </a:cubicBezTo>
                  <a:cubicBezTo>
                    <a:pt x="5409" y="4987"/>
                    <a:pt x="2778" y="2467"/>
                    <a:pt x="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3" name="Google Shape;1433;p45"/>
            <p:cNvSpPr/>
            <p:nvPr/>
          </p:nvSpPr>
          <p:spPr>
            <a:xfrm>
              <a:off x="1192121" y="387273"/>
              <a:ext cx="248539" cy="219890"/>
            </a:xfrm>
            <a:custGeom>
              <a:avLst/>
              <a:gdLst/>
              <a:ahLst/>
              <a:cxnLst/>
              <a:rect l="l" t="t" r="r" b="b"/>
              <a:pathLst>
                <a:path w="12562" h="11114" extrusionOk="0">
                  <a:moveTo>
                    <a:pt x="148" y="0"/>
                  </a:moveTo>
                  <a:cubicBezTo>
                    <a:pt x="99" y="9"/>
                    <a:pt x="50" y="18"/>
                    <a:pt x="1" y="36"/>
                  </a:cubicBezTo>
                  <a:cubicBezTo>
                    <a:pt x="4369" y="3496"/>
                    <a:pt x="8545" y="7195"/>
                    <a:pt x="12512" y="11113"/>
                  </a:cubicBezTo>
                  <a:cubicBezTo>
                    <a:pt x="12529" y="11068"/>
                    <a:pt x="12543" y="11033"/>
                    <a:pt x="12562" y="10988"/>
                  </a:cubicBezTo>
                  <a:cubicBezTo>
                    <a:pt x="8625" y="7106"/>
                    <a:pt x="4476" y="3434"/>
                    <a:pt x="1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4" name="Google Shape;1434;p45"/>
            <p:cNvSpPr/>
            <p:nvPr/>
          </p:nvSpPr>
          <p:spPr>
            <a:xfrm>
              <a:off x="1302956" y="367350"/>
              <a:ext cx="200323" cy="165363"/>
            </a:xfrm>
            <a:custGeom>
              <a:avLst/>
              <a:gdLst/>
              <a:ahLst/>
              <a:cxnLst/>
              <a:rect l="l" t="t" r="r" b="b"/>
              <a:pathLst>
                <a:path w="10125" h="8358" extrusionOk="0">
                  <a:moveTo>
                    <a:pt x="160" y="1"/>
                  </a:moveTo>
                  <a:cubicBezTo>
                    <a:pt x="103" y="10"/>
                    <a:pt x="54" y="15"/>
                    <a:pt x="0" y="23"/>
                  </a:cubicBezTo>
                  <a:cubicBezTo>
                    <a:pt x="3424" y="2677"/>
                    <a:pt x="6759" y="5464"/>
                    <a:pt x="9987" y="8358"/>
                  </a:cubicBezTo>
                  <a:cubicBezTo>
                    <a:pt x="10032" y="8345"/>
                    <a:pt x="10075" y="8335"/>
                    <a:pt x="10125" y="8327"/>
                  </a:cubicBezTo>
                  <a:cubicBezTo>
                    <a:pt x="6906" y="5433"/>
                    <a:pt x="3571" y="2651"/>
                    <a:pt x="1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5" name="Google Shape;1435;p45"/>
            <p:cNvSpPr/>
            <p:nvPr/>
          </p:nvSpPr>
          <p:spPr>
            <a:xfrm>
              <a:off x="1568709" y="404348"/>
              <a:ext cx="187661" cy="177194"/>
            </a:xfrm>
            <a:custGeom>
              <a:avLst/>
              <a:gdLst/>
              <a:ahLst/>
              <a:cxnLst/>
              <a:rect l="l" t="t" r="r" b="b"/>
              <a:pathLst>
                <a:path w="9485" h="8956" extrusionOk="0">
                  <a:moveTo>
                    <a:pt x="1" y="1"/>
                  </a:moveTo>
                  <a:cubicBezTo>
                    <a:pt x="3122" y="2935"/>
                    <a:pt x="6225" y="5918"/>
                    <a:pt x="9279" y="8919"/>
                  </a:cubicBezTo>
                  <a:cubicBezTo>
                    <a:pt x="9346" y="8937"/>
                    <a:pt x="9412" y="8945"/>
                    <a:pt x="9484" y="8955"/>
                  </a:cubicBezTo>
                  <a:cubicBezTo>
                    <a:pt x="6447" y="5972"/>
                    <a:pt x="3367" y="3007"/>
                    <a:pt x="268" y="86"/>
                  </a:cubicBezTo>
                  <a:cubicBezTo>
                    <a:pt x="179" y="59"/>
                    <a:pt x="94" y="27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6" name="Google Shape;1436;p45"/>
            <p:cNvSpPr/>
            <p:nvPr/>
          </p:nvSpPr>
          <p:spPr>
            <a:xfrm>
              <a:off x="2082960" y="933161"/>
              <a:ext cx="258471" cy="826281"/>
            </a:xfrm>
            <a:custGeom>
              <a:avLst/>
              <a:gdLst/>
              <a:ahLst/>
              <a:cxnLst/>
              <a:rect l="l" t="t" r="r" b="b"/>
              <a:pathLst>
                <a:path w="13064" h="41763" extrusionOk="0">
                  <a:moveTo>
                    <a:pt x="9507" y="0"/>
                  </a:moveTo>
                  <a:cubicBezTo>
                    <a:pt x="8576" y="2057"/>
                    <a:pt x="8535" y="4528"/>
                    <a:pt x="9653" y="6483"/>
                  </a:cubicBezTo>
                  <a:cubicBezTo>
                    <a:pt x="8892" y="6416"/>
                    <a:pt x="8100" y="6362"/>
                    <a:pt x="7312" y="6362"/>
                  </a:cubicBezTo>
                  <a:cubicBezTo>
                    <a:pt x="5316" y="6362"/>
                    <a:pt x="3350" y="6713"/>
                    <a:pt x="2009" y="8107"/>
                  </a:cubicBezTo>
                  <a:cubicBezTo>
                    <a:pt x="788" y="9377"/>
                    <a:pt x="406" y="11238"/>
                    <a:pt x="308" y="13001"/>
                  </a:cubicBezTo>
                  <a:cubicBezTo>
                    <a:pt x="1" y="18584"/>
                    <a:pt x="2071" y="24256"/>
                    <a:pt x="5905" y="28317"/>
                  </a:cubicBezTo>
                  <a:cubicBezTo>
                    <a:pt x="2926" y="28623"/>
                    <a:pt x="963" y="32007"/>
                    <a:pt x="1413" y="34964"/>
                  </a:cubicBezTo>
                  <a:cubicBezTo>
                    <a:pt x="1853" y="37866"/>
                    <a:pt x="4053" y="40235"/>
                    <a:pt x="6564" y="41762"/>
                  </a:cubicBezTo>
                  <a:cubicBezTo>
                    <a:pt x="10691" y="34781"/>
                    <a:pt x="13064" y="26634"/>
                    <a:pt x="13064" y="17938"/>
                  </a:cubicBezTo>
                  <a:cubicBezTo>
                    <a:pt x="13064" y="11585"/>
                    <a:pt x="11800" y="5526"/>
                    <a:pt x="9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7" name="Google Shape;1437;p45"/>
            <p:cNvSpPr/>
            <p:nvPr/>
          </p:nvSpPr>
          <p:spPr>
            <a:xfrm>
              <a:off x="1946345" y="854615"/>
              <a:ext cx="172228" cy="124467"/>
            </a:xfrm>
            <a:custGeom>
              <a:avLst/>
              <a:gdLst/>
              <a:ahLst/>
              <a:cxnLst/>
              <a:rect l="l" t="t" r="r" b="b"/>
              <a:pathLst>
                <a:path w="8705" h="6291" extrusionOk="0">
                  <a:moveTo>
                    <a:pt x="1718" y="0"/>
                  </a:moveTo>
                  <a:cubicBezTo>
                    <a:pt x="1137" y="0"/>
                    <a:pt x="557" y="68"/>
                    <a:pt x="0" y="204"/>
                  </a:cubicBezTo>
                  <a:cubicBezTo>
                    <a:pt x="129" y="1882"/>
                    <a:pt x="926" y="3498"/>
                    <a:pt x="2182" y="4620"/>
                  </a:cubicBezTo>
                  <a:cubicBezTo>
                    <a:pt x="3376" y="5683"/>
                    <a:pt x="4973" y="6291"/>
                    <a:pt x="6571" y="6291"/>
                  </a:cubicBezTo>
                  <a:cubicBezTo>
                    <a:pt x="6653" y="6291"/>
                    <a:pt x="6735" y="6289"/>
                    <a:pt x="6817" y="6286"/>
                  </a:cubicBezTo>
                  <a:cubicBezTo>
                    <a:pt x="7480" y="6263"/>
                    <a:pt x="8157" y="6130"/>
                    <a:pt x="8704" y="5756"/>
                  </a:cubicBezTo>
                  <a:cubicBezTo>
                    <a:pt x="8322" y="3930"/>
                    <a:pt x="7017" y="2024"/>
                    <a:pt x="5437" y="1032"/>
                  </a:cubicBezTo>
                  <a:cubicBezTo>
                    <a:pt x="4345" y="344"/>
                    <a:pt x="3027" y="0"/>
                    <a:pt x="17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8" name="Google Shape;1438;p45"/>
            <p:cNvSpPr/>
            <p:nvPr/>
          </p:nvSpPr>
          <p:spPr>
            <a:xfrm>
              <a:off x="1073846" y="478245"/>
              <a:ext cx="176878" cy="118967"/>
            </a:xfrm>
            <a:custGeom>
              <a:avLst/>
              <a:gdLst/>
              <a:ahLst/>
              <a:cxnLst/>
              <a:rect l="l" t="t" r="r" b="b"/>
              <a:pathLst>
                <a:path w="8940" h="6013" extrusionOk="0">
                  <a:moveTo>
                    <a:pt x="6461" y="0"/>
                  </a:moveTo>
                  <a:cubicBezTo>
                    <a:pt x="5625" y="0"/>
                    <a:pt x="4790" y="155"/>
                    <a:pt x="4016" y="465"/>
                  </a:cubicBezTo>
                  <a:cubicBezTo>
                    <a:pt x="2453" y="1092"/>
                    <a:pt x="1149" y="2339"/>
                    <a:pt x="454" y="3871"/>
                  </a:cubicBezTo>
                  <a:cubicBezTo>
                    <a:pt x="182" y="4476"/>
                    <a:pt x="0" y="5144"/>
                    <a:pt x="93" y="5798"/>
                  </a:cubicBezTo>
                  <a:cubicBezTo>
                    <a:pt x="644" y="5942"/>
                    <a:pt x="1238" y="6012"/>
                    <a:pt x="1845" y="6012"/>
                  </a:cubicBezTo>
                  <a:cubicBezTo>
                    <a:pt x="3226" y="6012"/>
                    <a:pt x="4667" y="5649"/>
                    <a:pt x="5775" y="4974"/>
                  </a:cubicBezTo>
                  <a:cubicBezTo>
                    <a:pt x="7368" y="4008"/>
                    <a:pt x="8531" y="2299"/>
                    <a:pt x="8940" y="478"/>
                  </a:cubicBezTo>
                  <a:cubicBezTo>
                    <a:pt x="8156" y="159"/>
                    <a:pt x="7308" y="0"/>
                    <a:pt x="64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9" name="Google Shape;1439;p45"/>
            <p:cNvSpPr/>
            <p:nvPr/>
          </p:nvSpPr>
          <p:spPr>
            <a:xfrm>
              <a:off x="1376161" y="1968906"/>
              <a:ext cx="128978" cy="174523"/>
            </a:xfrm>
            <a:custGeom>
              <a:avLst/>
              <a:gdLst/>
              <a:ahLst/>
              <a:cxnLst/>
              <a:rect l="l" t="t" r="r" b="b"/>
              <a:pathLst>
                <a:path w="6519" h="8821" extrusionOk="0">
                  <a:moveTo>
                    <a:pt x="6032" y="0"/>
                  </a:moveTo>
                  <a:cubicBezTo>
                    <a:pt x="4359" y="165"/>
                    <a:pt x="2761" y="997"/>
                    <a:pt x="1670" y="2275"/>
                  </a:cubicBezTo>
                  <a:cubicBezTo>
                    <a:pt x="574" y="3557"/>
                    <a:pt x="0" y="5267"/>
                    <a:pt x="98" y="6946"/>
                  </a:cubicBezTo>
                  <a:cubicBezTo>
                    <a:pt x="138" y="7604"/>
                    <a:pt x="285" y="8282"/>
                    <a:pt x="673" y="8820"/>
                  </a:cubicBezTo>
                  <a:cubicBezTo>
                    <a:pt x="2489" y="8401"/>
                    <a:pt x="4363" y="7053"/>
                    <a:pt x="5321" y="5454"/>
                  </a:cubicBezTo>
                  <a:cubicBezTo>
                    <a:pt x="6282" y="3856"/>
                    <a:pt x="6519" y="1799"/>
                    <a:pt x="6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40" name="Google Shape;1440;p45"/>
          <p:cNvGrpSpPr/>
          <p:nvPr/>
        </p:nvGrpSpPr>
        <p:grpSpPr>
          <a:xfrm>
            <a:off x="9218111" y="3991390"/>
            <a:ext cx="2357157" cy="2318207"/>
            <a:chOff x="2613535" y="306234"/>
            <a:chExt cx="1993537" cy="1960595"/>
          </a:xfrm>
        </p:grpSpPr>
        <p:sp>
          <p:nvSpPr>
            <p:cNvPr id="1441" name="Google Shape;1441;p45"/>
            <p:cNvSpPr/>
            <p:nvPr/>
          </p:nvSpPr>
          <p:spPr>
            <a:xfrm>
              <a:off x="2613535" y="306234"/>
              <a:ext cx="1993537" cy="1960595"/>
            </a:xfrm>
            <a:custGeom>
              <a:avLst/>
              <a:gdLst/>
              <a:ahLst/>
              <a:cxnLst/>
              <a:rect l="l" t="t" r="r" b="b"/>
              <a:pathLst>
                <a:path w="100760" h="99095" extrusionOk="0">
                  <a:moveTo>
                    <a:pt x="51695" y="1"/>
                  </a:moveTo>
                  <a:cubicBezTo>
                    <a:pt x="42292" y="1"/>
                    <a:pt x="33018" y="2672"/>
                    <a:pt x="24870" y="7729"/>
                  </a:cubicBezTo>
                  <a:cubicBezTo>
                    <a:pt x="16633" y="12846"/>
                    <a:pt x="10129" y="20049"/>
                    <a:pt x="6060" y="28562"/>
                  </a:cubicBezTo>
                  <a:cubicBezTo>
                    <a:pt x="5045" y="30685"/>
                    <a:pt x="4180" y="32912"/>
                    <a:pt x="3490" y="35169"/>
                  </a:cubicBezTo>
                  <a:cubicBezTo>
                    <a:pt x="2854" y="37230"/>
                    <a:pt x="2351" y="39381"/>
                    <a:pt x="1999" y="41553"/>
                  </a:cubicBezTo>
                  <a:cubicBezTo>
                    <a:pt x="0" y="53775"/>
                    <a:pt x="2988" y="66891"/>
                    <a:pt x="10186" y="77536"/>
                  </a:cubicBezTo>
                  <a:cubicBezTo>
                    <a:pt x="10930" y="78645"/>
                    <a:pt x="11732" y="79731"/>
                    <a:pt x="12564" y="80773"/>
                  </a:cubicBezTo>
                  <a:cubicBezTo>
                    <a:pt x="13041" y="81374"/>
                    <a:pt x="13557" y="81989"/>
                    <a:pt x="14101" y="82608"/>
                  </a:cubicBezTo>
                  <a:cubicBezTo>
                    <a:pt x="14198" y="82719"/>
                    <a:pt x="14296" y="82826"/>
                    <a:pt x="14394" y="82932"/>
                  </a:cubicBezTo>
                  <a:lnTo>
                    <a:pt x="14541" y="83093"/>
                  </a:lnTo>
                  <a:cubicBezTo>
                    <a:pt x="14929" y="83520"/>
                    <a:pt x="15315" y="83943"/>
                    <a:pt x="15716" y="84358"/>
                  </a:cubicBezTo>
                  <a:cubicBezTo>
                    <a:pt x="15858" y="84509"/>
                    <a:pt x="16006" y="84656"/>
                    <a:pt x="16157" y="84798"/>
                  </a:cubicBezTo>
                  <a:lnTo>
                    <a:pt x="16335" y="84977"/>
                  </a:lnTo>
                  <a:cubicBezTo>
                    <a:pt x="16686" y="85328"/>
                    <a:pt x="17039" y="85675"/>
                    <a:pt x="17399" y="86018"/>
                  </a:cubicBezTo>
                  <a:cubicBezTo>
                    <a:pt x="17604" y="86210"/>
                    <a:pt x="17808" y="86397"/>
                    <a:pt x="18018" y="86584"/>
                  </a:cubicBezTo>
                  <a:lnTo>
                    <a:pt x="18165" y="86717"/>
                  </a:lnTo>
                  <a:cubicBezTo>
                    <a:pt x="18490" y="87007"/>
                    <a:pt x="18815" y="87301"/>
                    <a:pt x="19149" y="87581"/>
                  </a:cubicBezTo>
                  <a:lnTo>
                    <a:pt x="19242" y="87670"/>
                  </a:lnTo>
                  <a:cubicBezTo>
                    <a:pt x="19327" y="87741"/>
                    <a:pt x="19407" y="87817"/>
                    <a:pt x="19505" y="87897"/>
                  </a:cubicBezTo>
                  <a:cubicBezTo>
                    <a:pt x="19661" y="88026"/>
                    <a:pt x="19817" y="88151"/>
                    <a:pt x="19977" y="88275"/>
                  </a:cubicBezTo>
                  <a:lnTo>
                    <a:pt x="20280" y="88520"/>
                  </a:lnTo>
                  <a:cubicBezTo>
                    <a:pt x="20444" y="88653"/>
                    <a:pt x="20609" y="88787"/>
                    <a:pt x="20779" y="88916"/>
                  </a:cubicBezTo>
                  <a:cubicBezTo>
                    <a:pt x="20818" y="88953"/>
                    <a:pt x="20863" y="88984"/>
                    <a:pt x="20886" y="89001"/>
                  </a:cubicBezTo>
                  <a:cubicBezTo>
                    <a:pt x="21317" y="89339"/>
                    <a:pt x="21776" y="89682"/>
                    <a:pt x="22283" y="90048"/>
                  </a:cubicBezTo>
                  <a:cubicBezTo>
                    <a:pt x="22364" y="90106"/>
                    <a:pt x="22653" y="90305"/>
                    <a:pt x="22653" y="90305"/>
                  </a:cubicBezTo>
                  <a:cubicBezTo>
                    <a:pt x="23107" y="90626"/>
                    <a:pt x="23570" y="90938"/>
                    <a:pt x="24033" y="91245"/>
                  </a:cubicBezTo>
                  <a:cubicBezTo>
                    <a:pt x="24176" y="91339"/>
                    <a:pt x="24318" y="91432"/>
                    <a:pt x="24465" y="91521"/>
                  </a:cubicBezTo>
                  <a:cubicBezTo>
                    <a:pt x="25128" y="91945"/>
                    <a:pt x="25689" y="92286"/>
                    <a:pt x="26228" y="92598"/>
                  </a:cubicBezTo>
                  <a:cubicBezTo>
                    <a:pt x="26726" y="92884"/>
                    <a:pt x="27252" y="93173"/>
                    <a:pt x="27844" y="93484"/>
                  </a:cubicBezTo>
                  <a:cubicBezTo>
                    <a:pt x="27986" y="93560"/>
                    <a:pt x="28129" y="93632"/>
                    <a:pt x="28276" y="93708"/>
                  </a:cubicBezTo>
                  <a:lnTo>
                    <a:pt x="28440" y="93788"/>
                  </a:lnTo>
                  <a:cubicBezTo>
                    <a:pt x="28783" y="93961"/>
                    <a:pt x="29126" y="94135"/>
                    <a:pt x="29461" y="94295"/>
                  </a:cubicBezTo>
                  <a:cubicBezTo>
                    <a:pt x="29461" y="94295"/>
                    <a:pt x="29683" y="94406"/>
                    <a:pt x="29767" y="94442"/>
                  </a:cubicBezTo>
                  <a:cubicBezTo>
                    <a:pt x="29905" y="94509"/>
                    <a:pt x="30043" y="94571"/>
                    <a:pt x="30182" y="94629"/>
                  </a:cubicBezTo>
                  <a:cubicBezTo>
                    <a:pt x="30182" y="94629"/>
                    <a:pt x="30733" y="94878"/>
                    <a:pt x="30885" y="94945"/>
                  </a:cubicBezTo>
                  <a:cubicBezTo>
                    <a:pt x="31175" y="95070"/>
                    <a:pt x="31464" y="95190"/>
                    <a:pt x="31753" y="95310"/>
                  </a:cubicBezTo>
                  <a:lnTo>
                    <a:pt x="31918" y="95377"/>
                  </a:lnTo>
                  <a:cubicBezTo>
                    <a:pt x="32069" y="95444"/>
                    <a:pt x="32221" y="95506"/>
                    <a:pt x="32377" y="95568"/>
                  </a:cubicBezTo>
                  <a:cubicBezTo>
                    <a:pt x="32630" y="95666"/>
                    <a:pt x="32889" y="95765"/>
                    <a:pt x="33147" y="95862"/>
                  </a:cubicBezTo>
                  <a:lnTo>
                    <a:pt x="33409" y="95960"/>
                  </a:lnTo>
                  <a:cubicBezTo>
                    <a:pt x="33556" y="96018"/>
                    <a:pt x="33703" y="96071"/>
                    <a:pt x="33855" y="96129"/>
                  </a:cubicBezTo>
                  <a:cubicBezTo>
                    <a:pt x="34323" y="96293"/>
                    <a:pt x="34790" y="96459"/>
                    <a:pt x="35262" y="96610"/>
                  </a:cubicBezTo>
                  <a:cubicBezTo>
                    <a:pt x="35391" y="96650"/>
                    <a:pt x="35525" y="96690"/>
                    <a:pt x="35653" y="96731"/>
                  </a:cubicBezTo>
                  <a:lnTo>
                    <a:pt x="35840" y="96788"/>
                  </a:lnTo>
                  <a:cubicBezTo>
                    <a:pt x="36156" y="96891"/>
                    <a:pt x="36473" y="96988"/>
                    <a:pt x="36793" y="97082"/>
                  </a:cubicBezTo>
                  <a:cubicBezTo>
                    <a:pt x="36918" y="97117"/>
                    <a:pt x="37305" y="97224"/>
                    <a:pt x="37305" y="97224"/>
                  </a:cubicBezTo>
                  <a:cubicBezTo>
                    <a:pt x="37648" y="97318"/>
                    <a:pt x="37987" y="97411"/>
                    <a:pt x="38338" y="97501"/>
                  </a:cubicBezTo>
                  <a:lnTo>
                    <a:pt x="38828" y="97625"/>
                  </a:lnTo>
                  <a:cubicBezTo>
                    <a:pt x="39175" y="97709"/>
                    <a:pt x="39522" y="97789"/>
                    <a:pt x="39874" y="97865"/>
                  </a:cubicBezTo>
                  <a:cubicBezTo>
                    <a:pt x="40048" y="97906"/>
                    <a:pt x="40217" y="97945"/>
                    <a:pt x="40395" y="97982"/>
                  </a:cubicBezTo>
                  <a:cubicBezTo>
                    <a:pt x="40395" y="97982"/>
                    <a:pt x="40671" y="98044"/>
                    <a:pt x="40769" y="98062"/>
                  </a:cubicBezTo>
                  <a:cubicBezTo>
                    <a:pt x="41005" y="98106"/>
                    <a:pt x="41236" y="98151"/>
                    <a:pt x="41446" y="98190"/>
                  </a:cubicBezTo>
                  <a:cubicBezTo>
                    <a:pt x="42207" y="98333"/>
                    <a:pt x="42972" y="98463"/>
                    <a:pt x="43716" y="98569"/>
                  </a:cubicBezTo>
                  <a:lnTo>
                    <a:pt x="44139" y="98623"/>
                  </a:lnTo>
                  <a:cubicBezTo>
                    <a:pt x="44696" y="98698"/>
                    <a:pt x="45253" y="98765"/>
                    <a:pt x="45809" y="98823"/>
                  </a:cubicBezTo>
                  <a:lnTo>
                    <a:pt x="45938" y="98837"/>
                  </a:lnTo>
                  <a:cubicBezTo>
                    <a:pt x="46108" y="98849"/>
                    <a:pt x="46272" y="98868"/>
                    <a:pt x="46445" y="98885"/>
                  </a:cubicBezTo>
                  <a:cubicBezTo>
                    <a:pt x="47166" y="98948"/>
                    <a:pt x="47813" y="98992"/>
                    <a:pt x="48418" y="99024"/>
                  </a:cubicBezTo>
                  <a:cubicBezTo>
                    <a:pt x="48547" y="99032"/>
                    <a:pt x="48681" y="99036"/>
                    <a:pt x="48810" y="99041"/>
                  </a:cubicBezTo>
                  <a:lnTo>
                    <a:pt x="49010" y="99045"/>
                  </a:lnTo>
                  <a:cubicBezTo>
                    <a:pt x="49517" y="99067"/>
                    <a:pt x="50025" y="99077"/>
                    <a:pt x="50542" y="99086"/>
                  </a:cubicBezTo>
                  <a:lnTo>
                    <a:pt x="50639" y="99086"/>
                  </a:lnTo>
                  <a:cubicBezTo>
                    <a:pt x="50733" y="99090"/>
                    <a:pt x="50826" y="99090"/>
                    <a:pt x="50920" y="99094"/>
                  </a:cubicBezTo>
                  <a:lnTo>
                    <a:pt x="50925" y="99094"/>
                  </a:lnTo>
                  <a:cubicBezTo>
                    <a:pt x="51045" y="99094"/>
                    <a:pt x="51873" y="99081"/>
                    <a:pt x="51873" y="99081"/>
                  </a:cubicBezTo>
                  <a:cubicBezTo>
                    <a:pt x="52340" y="99072"/>
                    <a:pt x="52808" y="99063"/>
                    <a:pt x="53275" y="99041"/>
                  </a:cubicBezTo>
                  <a:lnTo>
                    <a:pt x="53672" y="99028"/>
                  </a:lnTo>
                  <a:cubicBezTo>
                    <a:pt x="54607" y="98979"/>
                    <a:pt x="55568" y="98899"/>
                    <a:pt x="56530" y="98796"/>
                  </a:cubicBezTo>
                  <a:cubicBezTo>
                    <a:pt x="56645" y="98783"/>
                    <a:pt x="57038" y="98738"/>
                    <a:pt x="57038" y="98738"/>
                  </a:cubicBezTo>
                  <a:cubicBezTo>
                    <a:pt x="57362" y="98698"/>
                    <a:pt x="57683" y="98658"/>
                    <a:pt x="58008" y="98618"/>
                  </a:cubicBezTo>
                  <a:cubicBezTo>
                    <a:pt x="58235" y="98582"/>
                    <a:pt x="58466" y="98551"/>
                    <a:pt x="58694" y="98516"/>
                  </a:cubicBezTo>
                  <a:lnTo>
                    <a:pt x="59050" y="98467"/>
                  </a:lnTo>
                  <a:cubicBezTo>
                    <a:pt x="59139" y="98453"/>
                    <a:pt x="59450" y="98395"/>
                    <a:pt x="59450" y="98395"/>
                  </a:cubicBezTo>
                  <a:cubicBezTo>
                    <a:pt x="59718" y="98356"/>
                    <a:pt x="59985" y="98307"/>
                    <a:pt x="60252" y="98262"/>
                  </a:cubicBezTo>
                  <a:cubicBezTo>
                    <a:pt x="60533" y="98208"/>
                    <a:pt x="60813" y="98155"/>
                    <a:pt x="61094" y="98097"/>
                  </a:cubicBezTo>
                  <a:lnTo>
                    <a:pt x="61174" y="98083"/>
                  </a:lnTo>
                  <a:cubicBezTo>
                    <a:pt x="61383" y="98039"/>
                    <a:pt x="61597" y="97999"/>
                    <a:pt x="61811" y="97955"/>
                  </a:cubicBezTo>
                  <a:cubicBezTo>
                    <a:pt x="62068" y="97896"/>
                    <a:pt x="62327" y="97839"/>
                    <a:pt x="62586" y="97777"/>
                  </a:cubicBezTo>
                  <a:lnTo>
                    <a:pt x="62773" y="97736"/>
                  </a:lnTo>
                  <a:cubicBezTo>
                    <a:pt x="62977" y="97688"/>
                    <a:pt x="63177" y="97643"/>
                    <a:pt x="63387" y="97590"/>
                  </a:cubicBezTo>
                  <a:cubicBezTo>
                    <a:pt x="63591" y="97540"/>
                    <a:pt x="63800" y="97483"/>
                    <a:pt x="64006" y="97429"/>
                  </a:cubicBezTo>
                  <a:lnTo>
                    <a:pt x="64343" y="97341"/>
                  </a:lnTo>
                  <a:cubicBezTo>
                    <a:pt x="64540" y="97287"/>
                    <a:pt x="64735" y="97238"/>
                    <a:pt x="64896" y="97193"/>
                  </a:cubicBezTo>
                  <a:cubicBezTo>
                    <a:pt x="64922" y="97185"/>
                    <a:pt x="64980" y="97171"/>
                    <a:pt x="65007" y="97162"/>
                  </a:cubicBezTo>
                  <a:cubicBezTo>
                    <a:pt x="65065" y="97144"/>
                    <a:pt x="65128" y="97127"/>
                    <a:pt x="65212" y="97100"/>
                  </a:cubicBezTo>
                  <a:cubicBezTo>
                    <a:pt x="65759" y="96940"/>
                    <a:pt x="66303" y="96774"/>
                    <a:pt x="66850" y="96597"/>
                  </a:cubicBezTo>
                  <a:cubicBezTo>
                    <a:pt x="67033" y="96539"/>
                    <a:pt x="67215" y="96476"/>
                    <a:pt x="67407" y="96410"/>
                  </a:cubicBezTo>
                  <a:cubicBezTo>
                    <a:pt x="67875" y="96254"/>
                    <a:pt x="68342" y="96085"/>
                    <a:pt x="68810" y="95911"/>
                  </a:cubicBezTo>
                  <a:lnTo>
                    <a:pt x="68970" y="95853"/>
                  </a:lnTo>
                  <a:cubicBezTo>
                    <a:pt x="69094" y="95808"/>
                    <a:pt x="69215" y="95765"/>
                    <a:pt x="69334" y="95715"/>
                  </a:cubicBezTo>
                  <a:cubicBezTo>
                    <a:pt x="69958" y="95475"/>
                    <a:pt x="70563" y="95230"/>
                    <a:pt x="71124" y="94985"/>
                  </a:cubicBezTo>
                  <a:cubicBezTo>
                    <a:pt x="71231" y="94941"/>
                    <a:pt x="71338" y="94892"/>
                    <a:pt x="71445" y="94842"/>
                  </a:cubicBezTo>
                  <a:lnTo>
                    <a:pt x="71592" y="94776"/>
                  </a:lnTo>
                  <a:cubicBezTo>
                    <a:pt x="72046" y="94571"/>
                    <a:pt x="72496" y="94366"/>
                    <a:pt x="72950" y="94144"/>
                  </a:cubicBezTo>
                  <a:lnTo>
                    <a:pt x="73008" y="94121"/>
                  </a:lnTo>
                  <a:cubicBezTo>
                    <a:pt x="73079" y="94086"/>
                    <a:pt x="73154" y="94055"/>
                    <a:pt x="73239" y="94010"/>
                  </a:cubicBezTo>
                  <a:cubicBezTo>
                    <a:pt x="73319" y="93975"/>
                    <a:pt x="73399" y="93930"/>
                    <a:pt x="73475" y="93889"/>
                  </a:cubicBezTo>
                  <a:lnTo>
                    <a:pt x="73559" y="93845"/>
                  </a:lnTo>
                  <a:cubicBezTo>
                    <a:pt x="73983" y="93632"/>
                    <a:pt x="74406" y="93414"/>
                    <a:pt x="74820" y="93186"/>
                  </a:cubicBezTo>
                  <a:cubicBezTo>
                    <a:pt x="74820" y="93186"/>
                    <a:pt x="75158" y="93008"/>
                    <a:pt x="75261" y="92950"/>
                  </a:cubicBezTo>
                  <a:cubicBezTo>
                    <a:pt x="75906" y="92594"/>
                    <a:pt x="76467" y="92269"/>
                    <a:pt x="76970" y="91957"/>
                  </a:cubicBezTo>
                  <a:cubicBezTo>
                    <a:pt x="77393" y="91699"/>
                    <a:pt x="77812" y="91432"/>
                    <a:pt x="78221" y="91164"/>
                  </a:cubicBezTo>
                  <a:cubicBezTo>
                    <a:pt x="78377" y="91063"/>
                    <a:pt x="78533" y="90956"/>
                    <a:pt x="78698" y="90844"/>
                  </a:cubicBezTo>
                  <a:lnTo>
                    <a:pt x="78912" y="90702"/>
                  </a:lnTo>
                  <a:cubicBezTo>
                    <a:pt x="78978" y="90657"/>
                    <a:pt x="79201" y="90502"/>
                    <a:pt x="79201" y="90502"/>
                  </a:cubicBezTo>
                  <a:cubicBezTo>
                    <a:pt x="79486" y="90301"/>
                    <a:pt x="79775" y="90101"/>
                    <a:pt x="80060" y="89892"/>
                  </a:cubicBezTo>
                  <a:cubicBezTo>
                    <a:pt x="80184" y="89802"/>
                    <a:pt x="80595" y="89495"/>
                    <a:pt x="80595" y="89495"/>
                  </a:cubicBezTo>
                  <a:cubicBezTo>
                    <a:pt x="80844" y="89308"/>
                    <a:pt x="81093" y="89126"/>
                    <a:pt x="81329" y="88939"/>
                  </a:cubicBezTo>
                  <a:cubicBezTo>
                    <a:pt x="81462" y="88836"/>
                    <a:pt x="81592" y="88734"/>
                    <a:pt x="81721" y="88627"/>
                  </a:cubicBezTo>
                  <a:lnTo>
                    <a:pt x="82015" y="88392"/>
                  </a:lnTo>
                  <a:cubicBezTo>
                    <a:pt x="82206" y="88240"/>
                    <a:pt x="82393" y="88088"/>
                    <a:pt x="82580" y="87932"/>
                  </a:cubicBezTo>
                  <a:cubicBezTo>
                    <a:pt x="82745" y="87794"/>
                    <a:pt x="82909" y="87656"/>
                    <a:pt x="83069" y="87514"/>
                  </a:cubicBezTo>
                  <a:lnTo>
                    <a:pt x="83230" y="87376"/>
                  </a:lnTo>
                  <a:cubicBezTo>
                    <a:pt x="83484" y="87153"/>
                    <a:pt x="83737" y="86935"/>
                    <a:pt x="83987" y="86713"/>
                  </a:cubicBezTo>
                  <a:cubicBezTo>
                    <a:pt x="84316" y="86415"/>
                    <a:pt x="84641" y="86116"/>
                    <a:pt x="84953" y="85817"/>
                  </a:cubicBezTo>
                  <a:cubicBezTo>
                    <a:pt x="85056" y="85725"/>
                    <a:pt x="85153" y="85626"/>
                    <a:pt x="85251" y="85528"/>
                  </a:cubicBezTo>
                  <a:lnTo>
                    <a:pt x="85381" y="85400"/>
                  </a:lnTo>
                  <a:cubicBezTo>
                    <a:pt x="85630" y="85159"/>
                    <a:pt x="85874" y="84919"/>
                    <a:pt x="86120" y="84673"/>
                  </a:cubicBezTo>
                  <a:cubicBezTo>
                    <a:pt x="86227" y="84562"/>
                    <a:pt x="86328" y="84455"/>
                    <a:pt x="86435" y="84344"/>
                  </a:cubicBezTo>
                  <a:lnTo>
                    <a:pt x="86565" y="84206"/>
                  </a:lnTo>
                  <a:cubicBezTo>
                    <a:pt x="86792" y="83970"/>
                    <a:pt x="87019" y="83734"/>
                    <a:pt x="87242" y="83493"/>
                  </a:cubicBezTo>
                  <a:cubicBezTo>
                    <a:pt x="87357" y="83369"/>
                    <a:pt x="87469" y="83240"/>
                    <a:pt x="87584" y="83111"/>
                  </a:cubicBezTo>
                  <a:lnTo>
                    <a:pt x="87682" y="83004"/>
                  </a:lnTo>
                  <a:cubicBezTo>
                    <a:pt x="87896" y="82764"/>
                    <a:pt x="88114" y="82523"/>
                    <a:pt x="88323" y="82278"/>
                  </a:cubicBezTo>
                  <a:cubicBezTo>
                    <a:pt x="88471" y="82109"/>
                    <a:pt x="88613" y="81940"/>
                    <a:pt x="88759" y="81767"/>
                  </a:cubicBezTo>
                  <a:cubicBezTo>
                    <a:pt x="88965" y="81521"/>
                    <a:pt x="89165" y="81276"/>
                    <a:pt x="89370" y="81027"/>
                  </a:cubicBezTo>
                  <a:cubicBezTo>
                    <a:pt x="89507" y="80853"/>
                    <a:pt x="89646" y="80680"/>
                    <a:pt x="89788" y="80501"/>
                  </a:cubicBezTo>
                  <a:cubicBezTo>
                    <a:pt x="89984" y="80248"/>
                    <a:pt x="90181" y="79994"/>
                    <a:pt x="90372" y="79741"/>
                  </a:cubicBezTo>
                  <a:cubicBezTo>
                    <a:pt x="90505" y="79567"/>
                    <a:pt x="90639" y="79389"/>
                    <a:pt x="90773" y="79202"/>
                  </a:cubicBezTo>
                  <a:cubicBezTo>
                    <a:pt x="90964" y="78944"/>
                    <a:pt x="91151" y="78685"/>
                    <a:pt x="91342" y="78418"/>
                  </a:cubicBezTo>
                  <a:cubicBezTo>
                    <a:pt x="91342" y="78418"/>
                    <a:pt x="91613" y="78031"/>
                    <a:pt x="91716" y="77879"/>
                  </a:cubicBezTo>
                  <a:cubicBezTo>
                    <a:pt x="91903" y="77608"/>
                    <a:pt x="92086" y="77336"/>
                    <a:pt x="92264" y="77065"/>
                  </a:cubicBezTo>
                  <a:cubicBezTo>
                    <a:pt x="92264" y="77065"/>
                    <a:pt x="92526" y="76673"/>
                    <a:pt x="92620" y="76525"/>
                  </a:cubicBezTo>
                  <a:cubicBezTo>
                    <a:pt x="92803" y="76241"/>
                    <a:pt x="92980" y="75952"/>
                    <a:pt x="93163" y="75658"/>
                  </a:cubicBezTo>
                  <a:cubicBezTo>
                    <a:pt x="93163" y="75658"/>
                    <a:pt x="93403" y="75266"/>
                    <a:pt x="93475" y="75150"/>
                  </a:cubicBezTo>
                  <a:cubicBezTo>
                    <a:pt x="93666" y="74830"/>
                    <a:pt x="93853" y="74505"/>
                    <a:pt x="94040" y="74180"/>
                  </a:cubicBezTo>
                  <a:cubicBezTo>
                    <a:pt x="94040" y="74180"/>
                    <a:pt x="94236" y="73846"/>
                    <a:pt x="94289" y="73747"/>
                  </a:cubicBezTo>
                  <a:cubicBezTo>
                    <a:pt x="94552" y="73276"/>
                    <a:pt x="94811" y="72799"/>
                    <a:pt x="95055" y="72319"/>
                  </a:cubicBezTo>
                  <a:cubicBezTo>
                    <a:pt x="97798" y="67025"/>
                    <a:pt x="99578" y="61411"/>
                    <a:pt x="100345" y="55627"/>
                  </a:cubicBezTo>
                  <a:cubicBezTo>
                    <a:pt x="100607" y="53646"/>
                    <a:pt x="100745" y="51607"/>
                    <a:pt x="100759" y="49550"/>
                  </a:cubicBezTo>
                  <a:cubicBezTo>
                    <a:pt x="100759" y="48632"/>
                    <a:pt x="100737" y="47822"/>
                    <a:pt x="100696" y="47087"/>
                  </a:cubicBezTo>
                  <a:cubicBezTo>
                    <a:pt x="99882" y="30588"/>
                    <a:pt x="90011" y="14586"/>
                    <a:pt x="75546" y="6309"/>
                  </a:cubicBezTo>
                  <a:lnTo>
                    <a:pt x="75403" y="6225"/>
                  </a:lnTo>
                  <a:cubicBezTo>
                    <a:pt x="75292" y="6153"/>
                    <a:pt x="75180" y="6082"/>
                    <a:pt x="75065" y="6015"/>
                  </a:cubicBezTo>
                  <a:cubicBezTo>
                    <a:pt x="74927" y="5935"/>
                    <a:pt x="74784" y="5868"/>
                    <a:pt x="74638" y="5810"/>
                  </a:cubicBezTo>
                  <a:cubicBezTo>
                    <a:pt x="73921" y="5419"/>
                    <a:pt x="73271" y="5085"/>
                    <a:pt x="72656" y="4787"/>
                  </a:cubicBezTo>
                  <a:cubicBezTo>
                    <a:pt x="66071" y="1612"/>
                    <a:pt x="59014" y="1"/>
                    <a:pt x="516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76200" dir="36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2" name="Google Shape;1442;p45"/>
            <p:cNvSpPr/>
            <p:nvPr/>
          </p:nvSpPr>
          <p:spPr>
            <a:xfrm>
              <a:off x="2665925" y="362503"/>
              <a:ext cx="1880446" cy="1847959"/>
            </a:xfrm>
            <a:custGeom>
              <a:avLst/>
              <a:gdLst/>
              <a:ahLst/>
              <a:cxnLst/>
              <a:rect l="l" t="t" r="r" b="b"/>
              <a:pathLst>
                <a:path w="95044" h="93402" extrusionOk="0">
                  <a:moveTo>
                    <a:pt x="48822" y="0"/>
                  </a:moveTo>
                  <a:cubicBezTo>
                    <a:pt x="30857" y="0"/>
                    <a:pt x="13614" y="10498"/>
                    <a:pt x="5757" y="26947"/>
                  </a:cubicBezTo>
                  <a:cubicBezTo>
                    <a:pt x="4809" y="28932"/>
                    <a:pt x="3999" y="31007"/>
                    <a:pt x="3340" y="33162"/>
                  </a:cubicBezTo>
                  <a:cubicBezTo>
                    <a:pt x="2739" y="35103"/>
                    <a:pt x="2272" y="37106"/>
                    <a:pt x="1933" y="39167"/>
                  </a:cubicBezTo>
                  <a:cubicBezTo>
                    <a:pt x="1" y="51020"/>
                    <a:pt x="3028" y="63277"/>
                    <a:pt x="9676" y="73103"/>
                  </a:cubicBezTo>
                  <a:cubicBezTo>
                    <a:pt x="10379" y="74149"/>
                    <a:pt x="11132" y="75169"/>
                    <a:pt x="11915" y="76157"/>
                  </a:cubicBezTo>
                  <a:cubicBezTo>
                    <a:pt x="13865" y="78597"/>
                    <a:pt x="16052" y="80850"/>
                    <a:pt x="18456" y="82867"/>
                  </a:cubicBezTo>
                  <a:cubicBezTo>
                    <a:pt x="18883" y="83224"/>
                    <a:pt x="19319" y="83575"/>
                    <a:pt x="19765" y="83913"/>
                  </a:cubicBezTo>
                  <a:cubicBezTo>
                    <a:pt x="21354" y="85151"/>
                    <a:pt x="23028" y="86282"/>
                    <a:pt x="24783" y="87293"/>
                  </a:cubicBezTo>
                  <a:cubicBezTo>
                    <a:pt x="25864" y="87916"/>
                    <a:pt x="26973" y="88490"/>
                    <a:pt x="28099" y="89020"/>
                  </a:cubicBezTo>
                  <a:cubicBezTo>
                    <a:pt x="29778" y="89804"/>
                    <a:pt x="31509" y="90484"/>
                    <a:pt x="33272" y="91059"/>
                  </a:cubicBezTo>
                  <a:cubicBezTo>
                    <a:pt x="34973" y="91616"/>
                    <a:pt x="36697" y="92070"/>
                    <a:pt x="38446" y="92426"/>
                  </a:cubicBezTo>
                  <a:cubicBezTo>
                    <a:pt x="38691" y="92475"/>
                    <a:pt x="38931" y="92520"/>
                    <a:pt x="39172" y="92564"/>
                  </a:cubicBezTo>
                  <a:cubicBezTo>
                    <a:pt x="42097" y="93120"/>
                    <a:pt x="45075" y="93396"/>
                    <a:pt x="48054" y="93401"/>
                  </a:cubicBezTo>
                  <a:cubicBezTo>
                    <a:pt x="48922" y="93401"/>
                    <a:pt x="49791" y="93383"/>
                    <a:pt x="50654" y="93343"/>
                  </a:cubicBezTo>
                  <a:cubicBezTo>
                    <a:pt x="52359" y="93250"/>
                    <a:pt x="54061" y="93076"/>
                    <a:pt x="55743" y="92808"/>
                  </a:cubicBezTo>
                  <a:cubicBezTo>
                    <a:pt x="57635" y="92515"/>
                    <a:pt x="59510" y="92105"/>
                    <a:pt x="61358" y="91585"/>
                  </a:cubicBezTo>
                  <a:cubicBezTo>
                    <a:pt x="64019" y="90827"/>
                    <a:pt x="66620" y="89843"/>
                    <a:pt x="69105" y="88620"/>
                  </a:cubicBezTo>
                  <a:cubicBezTo>
                    <a:pt x="70302" y="88027"/>
                    <a:pt x="71482" y="87381"/>
                    <a:pt x="72621" y="86682"/>
                  </a:cubicBezTo>
                  <a:cubicBezTo>
                    <a:pt x="73241" y="86308"/>
                    <a:pt x="73846" y="85916"/>
                    <a:pt x="74438" y="85507"/>
                  </a:cubicBezTo>
                  <a:cubicBezTo>
                    <a:pt x="80863" y="81135"/>
                    <a:pt x="86085" y="75076"/>
                    <a:pt x="89660" y="68166"/>
                  </a:cubicBezTo>
                  <a:cubicBezTo>
                    <a:pt x="92212" y="63246"/>
                    <a:pt x="93930" y="57894"/>
                    <a:pt x="94655" y="52409"/>
                  </a:cubicBezTo>
                  <a:cubicBezTo>
                    <a:pt x="94905" y="50521"/>
                    <a:pt x="95034" y="48616"/>
                    <a:pt x="95043" y="46706"/>
                  </a:cubicBezTo>
                  <a:cubicBezTo>
                    <a:pt x="95043" y="45931"/>
                    <a:pt x="95029" y="45161"/>
                    <a:pt x="94986" y="44386"/>
                  </a:cubicBezTo>
                  <a:cubicBezTo>
                    <a:pt x="94162" y="27672"/>
                    <a:pt x="83627" y="11782"/>
                    <a:pt x="68548" y="4507"/>
                  </a:cubicBezTo>
                  <a:cubicBezTo>
                    <a:pt x="62164" y="1427"/>
                    <a:pt x="55444" y="0"/>
                    <a:pt x="488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3" name="Google Shape;1443;p45"/>
            <p:cNvSpPr/>
            <p:nvPr/>
          </p:nvSpPr>
          <p:spPr>
            <a:xfrm>
              <a:off x="3745791" y="1094884"/>
              <a:ext cx="746468" cy="147319"/>
            </a:xfrm>
            <a:custGeom>
              <a:avLst/>
              <a:gdLst/>
              <a:ahLst/>
              <a:cxnLst/>
              <a:rect l="l" t="t" r="r" b="b"/>
              <a:pathLst>
                <a:path w="37729" h="7446" extrusionOk="0">
                  <a:moveTo>
                    <a:pt x="19395" y="1"/>
                  </a:moveTo>
                  <a:cubicBezTo>
                    <a:pt x="19389" y="1"/>
                    <a:pt x="19383" y="1"/>
                    <a:pt x="19377" y="1"/>
                  </a:cubicBezTo>
                  <a:cubicBezTo>
                    <a:pt x="15272" y="13"/>
                    <a:pt x="11421" y="2649"/>
                    <a:pt x="9431" y="6233"/>
                  </a:cubicBezTo>
                  <a:cubicBezTo>
                    <a:pt x="8274" y="5207"/>
                    <a:pt x="6732" y="4641"/>
                    <a:pt x="5189" y="4641"/>
                  </a:cubicBezTo>
                  <a:cubicBezTo>
                    <a:pt x="4833" y="4641"/>
                    <a:pt x="4476" y="4671"/>
                    <a:pt x="4123" y="4733"/>
                  </a:cubicBezTo>
                  <a:cubicBezTo>
                    <a:pt x="2463" y="5031"/>
                    <a:pt x="936" y="6042"/>
                    <a:pt x="1" y="7445"/>
                  </a:cubicBezTo>
                  <a:lnTo>
                    <a:pt x="37729" y="7445"/>
                  </a:lnTo>
                  <a:cubicBezTo>
                    <a:pt x="36697" y="6296"/>
                    <a:pt x="35258" y="5512"/>
                    <a:pt x="33732" y="5294"/>
                  </a:cubicBezTo>
                  <a:cubicBezTo>
                    <a:pt x="33437" y="5253"/>
                    <a:pt x="33141" y="5233"/>
                    <a:pt x="32845" y="5233"/>
                  </a:cubicBezTo>
                  <a:cubicBezTo>
                    <a:pt x="31211" y="5233"/>
                    <a:pt x="29581" y="5845"/>
                    <a:pt x="28371" y="6942"/>
                  </a:cubicBezTo>
                  <a:cubicBezTo>
                    <a:pt x="27562" y="2922"/>
                    <a:pt x="23490" y="1"/>
                    <a:pt x="193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4" name="Google Shape;1444;p45"/>
            <p:cNvSpPr/>
            <p:nvPr/>
          </p:nvSpPr>
          <p:spPr>
            <a:xfrm>
              <a:off x="2956982" y="532792"/>
              <a:ext cx="746389" cy="147299"/>
            </a:xfrm>
            <a:custGeom>
              <a:avLst/>
              <a:gdLst/>
              <a:ahLst/>
              <a:cxnLst/>
              <a:rect l="l" t="t" r="r" b="b"/>
              <a:pathLst>
                <a:path w="37725" h="7445" extrusionOk="0">
                  <a:moveTo>
                    <a:pt x="19399" y="0"/>
                  </a:moveTo>
                  <a:cubicBezTo>
                    <a:pt x="19390" y="0"/>
                    <a:pt x="19381" y="0"/>
                    <a:pt x="19372" y="0"/>
                  </a:cubicBezTo>
                  <a:cubicBezTo>
                    <a:pt x="15271" y="10"/>
                    <a:pt x="11420" y="2645"/>
                    <a:pt x="9425" y="6234"/>
                  </a:cubicBezTo>
                  <a:cubicBezTo>
                    <a:pt x="8274" y="5208"/>
                    <a:pt x="6733" y="4640"/>
                    <a:pt x="5192" y="4640"/>
                  </a:cubicBezTo>
                  <a:cubicBezTo>
                    <a:pt x="4833" y="4640"/>
                    <a:pt x="4473" y="4671"/>
                    <a:pt x="4119" y="4734"/>
                  </a:cubicBezTo>
                  <a:cubicBezTo>
                    <a:pt x="2458" y="5032"/>
                    <a:pt x="936" y="6037"/>
                    <a:pt x="1" y="7445"/>
                  </a:cubicBezTo>
                  <a:lnTo>
                    <a:pt x="37724" y="7445"/>
                  </a:lnTo>
                  <a:cubicBezTo>
                    <a:pt x="36695" y="6296"/>
                    <a:pt x="35257" y="5513"/>
                    <a:pt x="33726" y="5295"/>
                  </a:cubicBezTo>
                  <a:cubicBezTo>
                    <a:pt x="33431" y="5254"/>
                    <a:pt x="33133" y="5233"/>
                    <a:pt x="32835" y="5233"/>
                  </a:cubicBezTo>
                  <a:cubicBezTo>
                    <a:pt x="31203" y="5233"/>
                    <a:pt x="29575" y="5842"/>
                    <a:pt x="28370" y="6937"/>
                  </a:cubicBezTo>
                  <a:cubicBezTo>
                    <a:pt x="27557" y="2926"/>
                    <a:pt x="23494" y="0"/>
                    <a:pt x="193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5" name="Google Shape;1445;p45"/>
            <p:cNvSpPr/>
            <p:nvPr/>
          </p:nvSpPr>
          <p:spPr>
            <a:xfrm>
              <a:off x="2732007" y="895629"/>
              <a:ext cx="319765" cy="123003"/>
            </a:xfrm>
            <a:custGeom>
              <a:avLst/>
              <a:gdLst/>
              <a:ahLst/>
              <a:cxnLst/>
              <a:rect l="l" t="t" r="r" b="b"/>
              <a:pathLst>
                <a:path w="16162" h="6217" extrusionOk="0">
                  <a:moveTo>
                    <a:pt x="2417" y="1"/>
                  </a:moveTo>
                  <a:cubicBezTo>
                    <a:pt x="1469" y="1986"/>
                    <a:pt x="659" y="4061"/>
                    <a:pt x="0" y="6216"/>
                  </a:cubicBezTo>
                  <a:lnTo>
                    <a:pt x="16162" y="6216"/>
                  </a:lnTo>
                  <a:cubicBezTo>
                    <a:pt x="15133" y="5068"/>
                    <a:pt x="13700" y="4288"/>
                    <a:pt x="12168" y="4070"/>
                  </a:cubicBezTo>
                  <a:cubicBezTo>
                    <a:pt x="11869" y="4027"/>
                    <a:pt x="11567" y="4006"/>
                    <a:pt x="11266" y="4006"/>
                  </a:cubicBezTo>
                  <a:cubicBezTo>
                    <a:pt x="9636" y="4006"/>
                    <a:pt x="8014" y="4615"/>
                    <a:pt x="6808" y="5713"/>
                  </a:cubicBezTo>
                  <a:cubicBezTo>
                    <a:pt x="6313" y="3255"/>
                    <a:pt x="4603" y="1211"/>
                    <a:pt x="2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6" name="Google Shape;1446;p45"/>
            <p:cNvSpPr/>
            <p:nvPr/>
          </p:nvSpPr>
          <p:spPr>
            <a:xfrm>
              <a:off x="2811642" y="1377572"/>
              <a:ext cx="746468" cy="147280"/>
            </a:xfrm>
            <a:custGeom>
              <a:avLst/>
              <a:gdLst/>
              <a:ahLst/>
              <a:cxnLst/>
              <a:rect l="l" t="t" r="r" b="b"/>
              <a:pathLst>
                <a:path w="37729" h="7444" extrusionOk="0">
                  <a:moveTo>
                    <a:pt x="19401" y="0"/>
                  </a:moveTo>
                  <a:cubicBezTo>
                    <a:pt x="19391" y="0"/>
                    <a:pt x="19382" y="0"/>
                    <a:pt x="19372" y="0"/>
                  </a:cubicBezTo>
                  <a:cubicBezTo>
                    <a:pt x="15271" y="9"/>
                    <a:pt x="11420" y="2645"/>
                    <a:pt x="9425" y="6233"/>
                  </a:cubicBezTo>
                  <a:cubicBezTo>
                    <a:pt x="8273" y="5208"/>
                    <a:pt x="6732" y="4639"/>
                    <a:pt x="5193" y="4639"/>
                  </a:cubicBezTo>
                  <a:cubicBezTo>
                    <a:pt x="4834" y="4639"/>
                    <a:pt x="4476" y="4669"/>
                    <a:pt x="4123" y="4733"/>
                  </a:cubicBezTo>
                  <a:cubicBezTo>
                    <a:pt x="2458" y="5031"/>
                    <a:pt x="935" y="6037"/>
                    <a:pt x="0" y="7444"/>
                  </a:cubicBezTo>
                  <a:lnTo>
                    <a:pt x="37728" y="7444"/>
                  </a:lnTo>
                  <a:cubicBezTo>
                    <a:pt x="36695" y="6295"/>
                    <a:pt x="35257" y="5512"/>
                    <a:pt x="33726" y="5294"/>
                  </a:cubicBezTo>
                  <a:cubicBezTo>
                    <a:pt x="33431" y="5253"/>
                    <a:pt x="33135" y="5232"/>
                    <a:pt x="32838" y="5232"/>
                  </a:cubicBezTo>
                  <a:cubicBezTo>
                    <a:pt x="31205" y="5232"/>
                    <a:pt x="29576" y="5843"/>
                    <a:pt x="28370" y="6936"/>
                  </a:cubicBezTo>
                  <a:cubicBezTo>
                    <a:pt x="27557" y="2926"/>
                    <a:pt x="23495" y="0"/>
                    <a:pt x="19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7" name="Google Shape;1447;p45"/>
            <p:cNvSpPr/>
            <p:nvPr/>
          </p:nvSpPr>
          <p:spPr>
            <a:xfrm>
              <a:off x="2901664" y="622359"/>
              <a:ext cx="1538185" cy="1588102"/>
            </a:xfrm>
            <a:custGeom>
              <a:avLst/>
              <a:gdLst/>
              <a:ahLst/>
              <a:cxnLst/>
              <a:rect l="l" t="t" r="r" b="b"/>
              <a:pathLst>
                <a:path w="77745" h="80268" extrusionOk="0">
                  <a:moveTo>
                    <a:pt x="34210" y="1"/>
                  </a:moveTo>
                  <a:cubicBezTo>
                    <a:pt x="30467" y="1"/>
                    <a:pt x="26942" y="1207"/>
                    <a:pt x="23654" y="3047"/>
                  </a:cubicBezTo>
                  <a:cubicBezTo>
                    <a:pt x="22965" y="3429"/>
                    <a:pt x="22288" y="3844"/>
                    <a:pt x="21624" y="4280"/>
                  </a:cubicBezTo>
                  <a:cubicBezTo>
                    <a:pt x="19666" y="5554"/>
                    <a:pt x="17804" y="7032"/>
                    <a:pt x="16033" y="8572"/>
                  </a:cubicBezTo>
                  <a:cubicBezTo>
                    <a:pt x="16020" y="8581"/>
                    <a:pt x="16006" y="8589"/>
                    <a:pt x="15993" y="8603"/>
                  </a:cubicBezTo>
                  <a:cubicBezTo>
                    <a:pt x="15971" y="8626"/>
                    <a:pt x="15952" y="8639"/>
                    <a:pt x="15934" y="8657"/>
                  </a:cubicBezTo>
                  <a:cubicBezTo>
                    <a:pt x="15930" y="8657"/>
                    <a:pt x="15926" y="8661"/>
                    <a:pt x="15926" y="8661"/>
                  </a:cubicBezTo>
                  <a:cubicBezTo>
                    <a:pt x="13864" y="10469"/>
                    <a:pt x="12030" y="12579"/>
                    <a:pt x="10779" y="15019"/>
                  </a:cubicBezTo>
                  <a:cubicBezTo>
                    <a:pt x="9519" y="17490"/>
                    <a:pt x="8882" y="20326"/>
                    <a:pt x="9274" y="23074"/>
                  </a:cubicBezTo>
                  <a:cubicBezTo>
                    <a:pt x="9465" y="24431"/>
                    <a:pt x="9902" y="25776"/>
                    <a:pt x="9839" y="27147"/>
                  </a:cubicBezTo>
                  <a:cubicBezTo>
                    <a:pt x="9769" y="28714"/>
                    <a:pt x="9042" y="30223"/>
                    <a:pt x="9136" y="31791"/>
                  </a:cubicBezTo>
                  <a:cubicBezTo>
                    <a:pt x="9261" y="33941"/>
                    <a:pt x="10979" y="35798"/>
                    <a:pt x="12707" y="37187"/>
                  </a:cubicBezTo>
                  <a:cubicBezTo>
                    <a:pt x="12872" y="37325"/>
                    <a:pt x="13036" y="37458"/>
                    <a:pt x="13197" y="37583"/>
                  </a:cubicBezTo>
                  <a:cubicBezTo>
                    <a:pt x="13192" y="37619"/>
                    <a:pt x="13188" y="37654"/>
                    <a:pt x="13183" y="37690"/>
                  </a:cubicBezTo>
                  <a:cubicBezTo>
                    <a:pt x="12494" y="42592"/>
                    <a:pt x="10449" y="47285"/>
                    <a:pt x="7333" y="51127"/>
                  </a:cubicBezTo>
                  <a:cubicBezTo>
                    <a:pt x="6056" y="52703"/>
                    <a:pt x="4608" y="54136"/>
                    <a:pt x="3411" y="55771"/>
                  </a:cubicBezTo>
                  <a:cubicBezTo>
                    <a:pt x="1812" y="57948"/>
                    <a:pt x="721" y="60419"/>
                    <a:pt x="0" y="63023"/>
                  </a:cubicBezTo>
                  <a:cubicBezTo>
                    <a:pt x="3545" y="67466"/>
                    <a:pt x="7885" y="71282"/>
                    <a:pt x="12868" y="74159"/>
                  </a:cubicBezTo>
                  <a:cubicBezTo>
                    <a:pt x="19937" y="78235"/>
                    <a:pt x="28090" y="80267"/>
                    <a:pt x="36244" y="80267"/>
                  </a:cubicBezTo>
                  <a:cubicBezTo>
                    <a:pt x="44815" y="80267"/>
                    <a:pt x="53387" y="78023"/>
                    <a:pt x="60706" y="73548"/>
                  </a:cubicBezTo>
                  <a:cubicBezTo>
                    <a:pt x="67968" y="69114"/>
                    <a:pt x="73836" y="62583"/>
                    <a:pt x="77745" y="55032"/>
                  </a:cubicBezTo>
                  <a:cubicBezTo>
                    <a:pt x="77545" y="54608"/>
                    <a:pt x="77336" y="54199"/>
                    <a:pt x="77114" y="53789"/>
                  </a:cubicBezTo>
                  <a:cubicBezTo>
                    <a:pt x="75114" y="50108"/>
                    <a:pt x="72420" y="46853"/>
                    <a:pt x="69971" y="43446"/>
                  </a:cubicBezTo>
                  <a:cubicBezTo>
                    <a:pt x="65337" y="36991"/>
                    <a:pt x="61548" y="29929"/>
                    <a:pt x="58729" y="22494"/>
                  </a:cubicBezTo>
                  <a:cubicBezTo>
                    <a:pt x="57759" y="19930"/>
                    <a:pt x="56896" y="17308"/>
                    <a:pt x="55782" y="14805"/>
                  </a:cubicBezTo>
                  <a:cubicBezTo>
                    <a:pt x="55778" y="14792"/>
                    <a:pt x="55774" y="14783"/>
                    <a:pt x="55760" y="14770"/>
                  </a:cubicBezTo>
                  <a:cubicBezTo>
                    <a:pt x="55283" y="13697"/>
                    <a:pt x="54759" y="12646"/>
                    <a:pt x="54153" y="11635"/>
                  </a:cubicBezTo>
                  <a:cubicBezTo>
                    <a:pt x="54091" y="11528"/>
                    <a:pt x="54033" y="11426"/>
                    <a:pt x="53970" y="11324"/>
                  </a:cubicBezTo>
                  <a:cubicBezTo>
                    <a:pt x="52478" y="8902"/>
                    <a:pt x="50542" y="6778"/>
                    <a:pt x="48298" y="5042"/>
                  </a:cubicBezTo>
                  <a:cubicBezTo>
                    <a:pt x="44657" y="2232"/>
                    <a:pt x="40217" y="438"/>
                    <a:pt x="35632" y="59"/>
                  </a:cubicBezTo>
                  <a:cubicBezTo>
                    <a:pt x="35154" y="20"/>
                    <a:pt x="34681" y="1"/>
                    <a:pt x="34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8" name="Google Shape;1448;p45"/>
            <p:cNvSpPr/>
            <p:nvPr/>
          </p:nvSpPr>
          <p:spPr>
            <a:xfrm>
              <a:off x="3109822" y="559917"/>
              <a:ext cx="272736" cy="248618"/>
            </a:xfrm>
            <a:custGeom>
              <a:avLst/>
              <a:gdLst/>
              <a:ahLst/>
              <a:cxnLst/>
              <a:rect l="l" t="t" r="r" b="b"/>
              <a:pathLst>
                <a:path w="13785" h="12566" extrusionOk="0">
                  <a:moveTo>
                    <a:pt x="8455" y="0"/>
                  </a:moveTo>
                  <a:cubicBezTo>
                    <a:pt x="8422" y="0"/>
                    <a:pt x="8390" y="1"/>
                    <a:pt x="8357" y="1"/>
                  </a:cubicBezTo>
                  <a:cubicBezTo>
                    <a:pt x="7119" y="28"/>
                    <a:pt x="5912" y="451"/>
                    <a:pt x="4808" y="1007"/>
                  </a:cubicBezTo>
                  <a:cubicBezTo>
                    <a:pt x="2956" y="1937"/>
                    <a:pt x="1237" y="3357"/>
                    <a:pt x="539" y="5303"/>
                  </a:cubicBezTo>
                  <a:cubicBezTo>
                    <a:pt x="0" y="6817"/>
                    <a:pt x="236" y="8714"/>
                    <a:pt x="1331" y="9929"/>
                  </a:cubicBezTo>
                  <a:cubicBezTo>
                    <a:pt x="2462" y="11194"/>
                    <a:pt x="4412" y="11297"/>
                    <a:pt x="5926" y="11871"/>
                  </a:cubicBezTo>
                  <a:cubicBezTo>
                    <a:pt x="6734" y="12178"/>
                    <a:pt x="7530" y="12565"/>
                    <a:pt x="8361" y="12565"/>
                  </a:cubicBezTo>
                  <a:cubicBezTo>
                    <a:pt x="8662" y="12565"/>
                    <a:pt x="8966" y="12515"/>
                    <a:pt x="9278" y="12392"/>
                  </a:cubicBezTo>
                  <a:cubicBezTo>
                    <a:pt x="12595" y="11096"/>
                    <a:pt x="13784" y="6398"/>
                    <a:pt x="12845" y="3304"/>
                  </a:cubicBezTo>
                  <a:cubicBezTo>
                    <a:pt x="12617" y="2566"/>
                    <a:pt x="12274" y="1844"/>
                    <a:pt x="11740" y="1283"/>
                  </a:cubicBezTo>
                  <a:cubicBezTo>
                    <a:pt x="10908" y="407"/>
                    <a:pt x="9666" y="0"/>
                    <a:pt x="84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9" name="Google Shape;1449;p45"/>
            <p:cNvSpPr/>
            <p:nvPr/>
          </p:nvSpPr>
          <p:spPr>
            <a:xfrm>
              <a:off x="3821983" y="646615"/>
              <a:ext cx="309655" cy="269017"/>
            </a:xfrm>
            <a:custGeom>
              <a:avLst/>
              <a:gdLst/>
              <a:ahLst/>
              <a:cxnLst/>
              <a:rect l="l" t="t" r="r" b="b"/>
              <a:pathLst>
                <a:path w="15651" h="13597" extrusionOk="0">
                  <a:moveTo>
                    <a:pt x="9516" y="0"/>
                  </a:moveTo>
                  <a:cubicBezTo>
                    <a:pt x="7727" y="0"/>
                    <a:pt x="6016" y="800"/>
                    <a:pt x="4534" y="1763"/>
                  </a:cubicBezTo>
                  <a:cubicBezTo>
                    <a:pt x="3563" y="2390"/>
                    <a:pt x="2557" y="3050"/>
                    <a:pt x="1782" y="3816"/>
                  </a:cubicBezTo>
                  <a:cubicBezTo>
                    <a:pt x="625" y="4959"/>
                    <a:pt x="1" y="6348"/>
                    <a:pt x="812" y="8241"/>
                  </a:cubicBezTo>
                  <a:cubicBezTo>
                    <a:pt x="2031" y="11106"/>
                    <a:pt x="5221" y="13596"/>
                    <a:pt x="8432" y="13596"/>
                  </a:cubicBezTo>
                  <a:cubicBezTo>
                    <a:pt x="8586" y="13596"/>
                    <a:pt x="8739" y="13591"/>
                    <a:pt x="8892" y="13579"/>
                  </a:cubicBezTo>
                  <a:cubicBezTo>
                    <a:pt x="9003" y="13571"/>
                    <a:pt x="9120" y="13561"/>
                    <a:pt x="9231" y="13548"/>
                  </a:cubicBezTo>
                  <a:cubicBezTo>
                    <a:pt x="9235" y="13548"/>
                    <a:pt x="9240" y="13548"/>
                    <a:pt x="9244" y="13544"/>
                  </a:cubicBezTo>
                  <a:cubicBezTo>
                    <a:pt x="10148" y="13419"/>
                    <a:pt x="11017" y="13090"/>
                    <a:pt x="11795" y="12631"/>
                  </a:cubicBezTo>
                  <a:cubicBezTo>
                    <a:pt x="12886" y="11990"/>
                    <a:pt x="13808" y="11060"/>
                    <a:pt x="14467" y="9973"/>
                  </a:cubicBezTo>
                  <a:cubicBezTo>
                    <a:pt x="15250" y="8682"/>
                    <a:pt x="15651" y="7168"/>
                    <a:pt x="15509" y="5668"/>
                  </a:cubicBezTo>
                  <a:cubicBezTo>
                    <a:pt x="15246" y="2902"/>
                    <a:pt x="12988" y="378"/>
                    <a:pt x="10232" y="44"/>
                  </a:cubicBezTo>
                  <a:cubicBezTo>
                    <a:pt x="9992" y="14"/>
                    <a:pt x="9753" y="0"/>
                    <a:pt x="95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0" name="Google Shape;1450;p45"/>
            <p:cNvSpPr/>
            <p:nvPr/>
          </p:nvSpPr>
          <p:spPr>
            <a:xfrm>
              <a:off x="3509637" y="1067106"/>
              <a:ext cx="539636" cy="434241"/>
            </a:xfrm>
            <a:custGeom>
              <a:avLst/>
              <a:gdLst/>
              <a:ahLst/>
              <a:cxnLst/>
              <a:rect l="l" t="t" r="r" b="b"/>
              <a:pathLst>
                <a:path w="27275" h="21948" extrusionOk="0">
                  <a:moveTo>
                    <a:pt x="26657" y="1"/>
                  </a:moveTo>
                  <a:cubicBezTo>
                    <a:pt x="26653" y="1"/>
                    <a:pt x="26648" y="1"/>
                    <a:pt x="26643" y="2"/>
                  </a:cubicBezTo>
                  <a:cubicBezTo>
                    <a:pt x="26576" y="7"/>
                    <a:pt x="26527" y="65"/>
                    <a:pt x="26536" y="131"/>
                  </a:cubicBezTo>
                  <a:cubicBezTo>
                    <a:pt x="27030" y="5313"/>
                    <a:pt x="25543" y="10687"/>
                    <a:pt x="22449" y="14877"/>
                  </a:cubicBezTo>
                  <a:cubicBezTo>
                    <a:pt x="21033" y="16792"/>
                    <a:pt x="19474" y="18185"/>
                    <a:pt x="17818" y="19017"/>
                  </a:cubicBezTo>
                  <a:cubicBezTo>
                    <a:pt x="16135" y="19862"/>
                    <a:pt x="14115" y="20274"/>
                    <a:pt x="11643" y="20274"/>
                  </a:cubicBezTo>
                  <a:cubicBezTo>
                    <a:pt x="11480" y="20274"/>
                    <a:pt x="11316" y="20272"/>
                    <a:pt x="11149" y="20269"/>
                  </a:cubicBezTo>
                  <a:cubicBezTo>
                    <a:pt x="9715" y="20242"/>
                    <a:pt x="8259" y="20086"/>
                    <a:pt x="6853" y="19935"/>
                  </a:cubicBezTo>
                  <a:cubicBezTo>
                    <a:pt x="6007" y="19845"/>
                    <a:pt x="5134" y="19753"/>
                    <a:pt x="4274" y="19689"/>
                  </a:cubicBezTo>
                  <a:cubicBezTo>
                    <a:pt x="3947" y="19664"/>
                    <a:pt x="3612" y="19643"/>
                    <a:pt x="3277" y="19643"/>
                  </a:cubicBezTo>
                  <a:cubicBezTo>
                    <a:pt x="2736" y="19643"/>
                    <a:pt x="2194" y="19699"/>
                    <a:pt x="1683" y="19886"/>
                  </a:cubicBezTo>
                  <a:cubicBezTo>
                    <a:pt x="904" y="20162"/>
                    <a:pt x="85" y="20870"/>
                    <a:pt x="5" y="21818"/>
                  </a:cubicBezTo>
                  <a:cubicBezTo>
                    <a:pt x="0" y="21885"/>
                    <a:pt x="49" y="21943"/>
                    <a:pt x="111" y="21947"/>
                  </a:cubicBezTo>
                  <a:lnTo>
                    <a:pt x="125" y="21947"/>
                  </a:lnTo>
                  <a:cubicBezTo>
                    <a:pt x="187" y="21947"/>
                    <a:pt x="236" y="21898"/>
                    <a:pt x="241" y="21840"/>
                  </a:cubicBezTo>
                  <a:cubicBezTo>
                    <a:pt x="317" y="20994"/>
                    <a:pt x="1056" y="20357"/>
                    <a:pt x="1763" y="20108"/>
                  </a:cubicBezTo>
                  <a:cubicBezTo>
                    <a:pt x="2248" y="19933"/>
                    <a:pt x="2765" y="19879"/>
                    <a:pt x="3285" y="19879"/>
                  </a:cubicBezTo>
                  <a:cubicBezTo>
                    <a:pt x="3610" y="19879"/>
                    <a:pt x="3937" y="19900"/>
                    <a:pt x="4257" y="19926"/>
                  </a:cubicBezTo>
                  <a:cubicBezTo>
                    <a:pt x="5112" y="19989"/>
                    <a:pt x="5984" y="20082"/>
                    <a:pt x="6826" y="20170"/>
                  </a:cubicBezTo>
                  <a:cubicBezTo>
                    <a:pt x="8238" y="20322"/>
                    <a:pt x="9697" y="20478"/>
                    <a:pt x="11144" y="20509"/>
                  </a:cubicBezTo>
                  <a:cubicBezTo>
                    <a:pt x="11300" y="20512"/>
                    <a:pt x="11454" y="20514"/>
                    <a:pt x="11607" y="20514"/>
                  </a:cubicBezTo>
                  <a:cubicBezTo>
                    <a:pt x="14126" y="20514"/>
                    <a:pt x="16200" y="20097"/>
                    <a:pt x="17921" y="19231"/>
                  </a:cubicBezTo>
                  <a:cubicBezTo>
                    <a:pt x="19618" y="18381"/>
                    <a:pt x="21202" y="16960"/>
                    <a:pt x="22640" y="15020"/>
                  </a:cubicBezTo>
                  <a:cubicBezTo>
                    <a:pt x="25766" y="10781"/>
                    <a:pt x="27275" y="5350"/>
                    <a:pt x="26771" y="108"/>
                  </a:cubicBezTo>
                  <a:cubicBezTo>
                    <a:pt x="26764" y="47"/>
                    <a:pt x="26714" y="1"/>
                    <a:pt x="26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1" name="Google Shape;1451;p45"/>
            <p:cNvSpPr/>
            <p:nvPr/>
          </p:nvSpPr>
          <p:spPr>
            <a:xfrm>
              <a:off x="3150955" y="1358044"/>
              <a:ext cx="110202" cy="113625"/>
            </a:xfrm>
            <a:custGeom>
              <a:avLst/>
              <a:gdLst/>
              <a:ahLst/>
              <a:cxnLst/>
              <a:rect l="l" t="t" r="r" b="b"/>
              <a:pathLst>
                <a:path w="5570" h="5743" extrusionOk="0">
                  <a:moveTo>
                    <a:pt x="136" y="0"/>
                  </a:moveTo>
                  <a:cubicBezTo>
                    <a:pt x="92" y="0"/>
                    <a:pt x="49" y="24"/>
                    <a:pt x="27" y="65"/>
                  </a:cubicBezTo>
                  <a:cubicBezTo>
                    <a:pt x="0" y="123"/>
                    <a:pt x="22" y="194"/>
                    <a:pt x="81" y="225"/>
                  </a:cubicBezTo>
                  <a:cubicBezTo>
                    <a:pt x="2355" y="1419"/>
                    <a:pt x="4221" y="3355"/>
                    <a:pt x="5329" y="5675"/>
                  </a:cubicBezTo>
                  <a:cubicBezTo>
                    <a:pt x="5347" y="5720"/>
                    <a:pt x="5391" y="5742"/>
                    <a:pt x="5436" y="5742"/>
                  </a:cubicBezTo>
                  <a:cubicBezTo>
                    <a:pt x="5454" y="5742"/>
                    <a:pt x="5471" y="5738"/>
                    <a:pt x="5485" y="5732"/>
                  </a:cubicBezTo>
                  <a:cubicBezTo>
                    <a:pt x="5547" y="5701"/>
                    <a:pt x="5570" y="5631"/>
                    <a:pt x="5543" y="5572"/>
                  </a:cubicBezTo>
                  <a:cubicBezTo>
                    <a:pt x="4412" y="3209"/>
                    <a:pt x="2511" y="1232"/>
                    <a:pt x="187" y="11"/>
                  </a:cubicBezTo>
                  <a:cubicBezTo>
                    <a:pt x="171" y="4"/>
                    <a:pt x="153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2" name="Google Shape;1452;p45"/>
            <p:cNvSpPr/>
            <p:nvPr/>
          </p:nvSpPr>
          <p:spPr>
            <a:xfrm>
              <a:off x="3247149" y="1193670"/>
              <a:ext cx="296696" cy="390576"/>
            </a:xfrm>
            <a:custGeom>
              <a:avLst/>
              <a:gdLst/>
              <a:ahLst/>
              <a:cxnLst/>
              <a:rect l="l" t="t" r="r" b="b"/>
              <a:pathLst>
                <a:path w="14996" h="19741" extrusionOk="0">
                  <a:moveTo>
                    <a:pt x="7701" y="1"/>
                  </a:moveTo>
                  <a:cubicBezTo>
                    <a:pt x="5990" y="1"/>
                    <a:pt x="4280" y="584"/>
                    <a:pt x="3005" y="1789"/>
                  </a:cubicBezTo>
                  <a:cubicBezTo>
                    <a:pt x="1678" y="3040"/>
                    <a:pt x="886" y="4780"/>
                    <a:pt x="485" y="6561"/>
                  </a:cubicBezTo>
                  <a:cubicBezTo>
                    <a:pt x="80" y="8346"/>
                    <a:pt x="36" y="10185"/>
                    <a:pt x="5" y="12016"/>
                  </a:cubicBezTo>
                  <a:cubicBezTo>
                    <a:pt x="0" y="12229"/>
                    <a:pt x="0" y="12433"/>
                    <a:pt x="0" y="12647"/>
                  </a:cubicBezTo>
                  <a:cubicBezTo>
                    <a:pt x="0" y="12807"/>
                    <a:pt x="0" y="12963"/>
                    <a:pt x="5" y="13119"/>
                  </a:cubicBezTo>
                  <a:cubicBezTo>
                    <a:pt x="17" y="13765"/>
                    <a:pt x="67" y="14402"/>
                    <a:pt x="231" y="15016"/>
                  </a:cubicBezTo>
                  <a:cubicBezTo>
                    <a:pt x="695" y="16757"/>
                    <a:pt x="2030" y="18208"/>
                    <a:pt x="3655" y="18988"/>
                  </a:cubicBezTo>
                  <a:cubicBezTo>
                    <a:pt x="4412" y="19348"/>
                    <a:pt x="5236" y="19576"/>
                    <a:pt x="6069" y="19668"/>
                  </a:cubicBezTo>
                  <a:cubicBezTo>
                    <a:pt x="6161" y="19691"/>
                    <a:pt x="6264" y="19699"/>
                    <a:pt x="6358" y="19704"/>
                  </a:cubicBezTo>
                  <a:cubicBezTo>
                    <a:pt x="6625" y="19729"/>
                    <a:pt x="6894" y="19741"/>
                    <a:pt x="7163" y="19741"/>
                  </a:cubicBezTo>
                  <a:cubicBezTo>
                    <a:pt x="7762" y="19741"/>
                    <a:pt x="8362" y="19681"/>
                    <a:pt x="8949" y="19570"/>
                  </a:cubicBezTo>
                  <a:cubicBezTo>
                    <a:pt x="10561" y="19268"/>
                    <a:pt x="12176" y="18502"/>
                    <a:pt x="13063" y="17122"/>
                  </a:cubicBezTo>
                  <a:cubicBezTo>
                    <a:pt x="13544" y="16374"/>
                    <a:pt x="13771" y="15497"/>
                    <a:pt x="13989" y="14638"/>
                  </a:cubicBezTo>
                  <a:cubicBezTo>
                    <a:pt x="14015" y="14535"/>
                    <a:pt x="14042" y="14424"/>
                    <a:pt x="14069" y="14321"/>
                  </a:cubicBezTo>
                  <a:cubicBezTo>
                    <a:pt x="14100" y="14188"/>
                    <a:pt x="14136" y="14050"/>
                    <a:pt x="14167" y="13917"/>
                  </a:cubicBezTo>
                  <a:cubicBezTo>
                    <a:pt x="14590" y="12171"/>
                    <a:pt x="14946" y="10407"/>
                    <a:pt x="14964" y="8623"/>
                  </a:cubicBezTo>
                  <a:cubicBezTo>
                    <a:pt x="14995" y="6583"/>
                    <a:pt x="14554" y="4491"/>
                    <a:pt x="13392" y="2816"/>
                  </a:cubicBezTo>
                  <a:cubicBezTo>
                    <a:pt x="12109" y="967"/>
                    <a:pt x="9904" y="1"/>
                    <a:pt x="77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3" name="Google Shape;1453;p45"/>
            <p:cNvSpPr/>
            <p:nvPr/>
          </p:nvSpPr>
          <p:spPr>
            <a:xfrm>
              <a:off x="3260366" y="1384675"/>
              <a:ext cx="178540" cy="142076"/>
            </a:xfrm>
            <a:custGeom>
              <a:avLst/>
              <a:gdLst/>
              <a:ahLst/>
              <a:cxnLst/>
              <a:rect l="l" t="t" r="r" b="b"/>
              <a:pathLst>
                <a:path w="9024" h="7181" extrusionOk="0">
                  <a:moveTo>
                    <a:pt x="4226" y="0"/>
                  </a:moveTo>
                  <a:cubicBezTo>
                    <a:pt x="3576" y="0"/>
                    <a:pt x="2951" y="85"/>
                    <a:pt x="2426" y="237"/>
                  </a:cubicBezTo>
                  <a:cubicBezTo>
                    <a:pt x="1420" y="531"/>
                    <a:pt x="476" y="1271"/>
                    <a:pt x="235" y="2294"/>
                  </a:cubicBezTo>
                  <a:cubicBezTo>
                    <a:pt x="0" y="3297"/>
                    <a:pt x="467" y="4333"/>
                    <a:pt x="1100" y="5140"/>
                  </a:cubicBezTo>
                  <a:cubicBezTo>
                    <a:pt x="2008" y="6300"/>
                    <a:pt x="3430" y="7181"/>
                    <a:pt x="4858" y="7181"/>
                  </a:cubicBezTo>
                  <a:cubicBezTo>
                    <a:pt x="5193" y="7181"/>
                    <a:pt x="5529" y="7132"/>
                    <a:pt x="5859" y="7027"/>
                  </a:cubicBezTo>
                  <a:cubicBezTo>
                    <a:pt x="6660" y="6774"/>
                    <a:pt x="7337" y="6213"/>
                    <a:pt x="7854" y="5553"/>
                  </a:cubicBezTo>
                  <a:cubicBezTo>
                    <a:pt x="8588" y="4610"/>
                    <a:pt x="9024" y="3318"/>
                    <a:pt x="8575" y="2214"/>
                  </a:cubicBezTo>
                  <a:cubicBezTo>
                    <a:pt x="7934" y="624"/>
                    <a:pt x="5988" y="0"/>
                    <a:pt x="4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4" name="Google Shape;1454;p45"/>
            <p:cNvSpPr/>
            <p:nvPr/>
          </p:nvSpPr>
          <p:spPr>
            <a:xfrm>
              <a:off x="3336182" y="1477447"/>
              <a:ext cx="36780" cy="106067"/>
            </a:xfrm>
            <a:custGeom>
              <a:avLst/>
              <a:gdLst/>
              <a:ahLst/>
              <a:cxnLst/>
              <a:rect l="l" t="t" r="r" b="b"/>
              <a:pathLst>
                <a:path w="1859" h="5361" extrusionOk="0">
                  <a:moveTo>
                    <a:pt x="120" y="1"/>
                  </a:moveTo>
                  <a:cubicBezTo>
                    <a:pt x="117" y="1"/>
                    <a:pt x="115" y="1"/>
                    <a:pt x="112" y="1"/>
                  </a:cubicBezTo>
                  <a:cubicBezTo>
                    <a:pt x="46" y="5"/>
                    <a:pt x="1" y="63"/>
                    <a:pt x="5" y="130"/>
                  </a:cubicBezTo>
                  <a:cubicBezTo>
                    <a:pt x="73" y="909"/>
                    <a:pt x="210" y="1680"/>
                    <a:pt x="410" y="2440"/>
                  </a:cubicBezTo>
                  <a:cubicBezTo>
                    <a:pt x="683" y="3443"/>
                    <a:pt x="1069" y="4417"/>
                    <a:pt x="1569" y="5325"/>
                  </a:cubicBezTo>
                  <a:cubicBezTo>
                    <a:pt x="1661" y="5348"/>
                    <a:pt x="1764" y="5356"/>
                    <a:pt x="1858" y="5361"/>
                  </a:cubicBezTo>
                  <a:cubicBezTo>
                    <a:pt x="1345" y="4452"/>
                    <a:pt x="950" y="3478"/>
                    <a:pt x="669" y="2471"/>
                  </a:cubicBezTo>
                  <a:cubicBezTo>
                    <a:pt x="451" y="1697"/>
                    <a:pt x="309" y="909"/>
                    <a:pt x="241" y="112"/>
                  </a:cubicBezTo>
                  <a:cubicBezTo>
                    <a:pt x="233" y="48"/>
                    <a:pt x="180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5" name="Google Shape;1455;p45"/>
            <p:cNvSpPr/>
            <p:nvPr/>
          </p:nvSpPr>
          <p:spPr>
            <a:xfrm>
              <a:off x="3197627" y="1170027"/>
              <a:ext cx="67071" cy="67051"/>
            </a:xfrm>
            <a:custGeom>
              <a:avLst/>
              <a:gdLst/>
              <a:ahLst/>
              <a:cxnLst/>
              <a:rect l="l" t="t" r="r" b="b"/>
              <a:pathLst>
                <a:path w="3390" h="3389" extrusionOk="0">
                  <a:moveTo>
                    <a:pt x="1697" y="0"/>
                  </a:moveTo>
                  <a:cubicBezTo>
                    <a:pt x="757" y="0"/>
                    <a:pt x="1" y="757"/>
                    <a:pt x="1" y="1697"/>
                  </a:cubicBezTo>
                  <a:cubicBezTo>
                    <a:pt x="1" y="2632"/>
                    <a:pt x="757" y="3389"/>
                    <a:pt x="1697" y="3389"/>
                  </a:cubicBezTo>
                  <a:cubicBezTo>
                    <a:pt x="2631" y="3389"/>
                    <a:pt x="3389" y="2632"/>
                    <a:pt x="3389" y="1697"/>
                  </a:cubicBezTo>
                  <a:cubicBezTo>
                    <a:pt x="3389" y="757"/>
                    <a:pt x="2631" y="0"/>
                    <a:pt x="1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6" name="Google Shape;1456;p45"/>
            <p:cNvSpPr/>
            <p:nvPr/>
          </p:nvSpPr>
          <p:spPr>
            <a:xfrm>
              <a:off x="3548930" y="1198735"/>
              <a:ext cx="67150" cy="67131"/>
            </a:xfrm>
            <a:custGeom>
              <a:avLst/>
              <a:gdLst/>
              <a:ahLst/>
              <a:cxnLst/>
              <a:rect l="l" t="t" r="r" b="b"/>
              <a:pathLst>
                <a:path w="3394" h="3393" extrusionOk="0">
                  <a:moveTo>
                    <a:pt x="1696" y="0"/>
                  </a:moveTo>
                  <a:cubicBezTo>
                    <a:pt x="761" y="0"/>
                    <a:pt x="1" y="762"/>
                    <a:pt x="1" y="1697"/>
                  </a:cubicBezTo>
                  <a:cubicBezTo>
                    <a:pt x="1" y="2632"/>
                    <a:pt x="761" y="3393"/>
                    <a:pt x="1696" y="3393"/>
                  </a:cubicBezTo>
                  <a:cubicBezTo>
                    <a:pt x="2631" y="3393"/>
                    <a:pt x="3393" y="2632"/>
                    <a:pt x="3393" y="1697"/>
                  </a:cubicBezTo>
                  <a:cubicBezTo>
                    <a:pt x="3393" y="762"/>
                    <a:pt x="2631" y="0"/>
                    <a:pt x="1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7" name="Google Shape;1457;p45"/>
            <p:cNvSpPr/>
            <p:nvPr/>
          </p:nvSpPr>
          <p:spPr>
            <a:xfrm>
              <a:off x="3206867" y="702350"/>
              <a:ext cx="130047" cy="102486"/>
            </a:xfrm>
            <a:custGeom>
              <a:avLst/>
              <a:gdLst/>
              <a:ahLst/>
              <a:cxnLst/>
              <a:rect l="l" t="t" r="r" b="b"/>
              <a:pathLst>
                <a:path w="6573" h="5180" extrusionOk="0">
                  <a:moveTo>
                    <a:pt x="6438" y="0"/>
                  </a:moveTo>
                  <a:cubicBezTo>
                    <a:pt x="6422" y="0"/>
                    <a:pt x="6406" y="3"/>
                    <a:pt x="6391" y="11"/>
                  </a:cubicBezTo>
                  <a:cubicBezTo>
                    <a:pt x="3937" y="1159"/>
                    <a:pt x="1742" y="2882"/>
                    <a:pt x="46" y="4984"/>
                  </a:cubicBezTo>
                  <a:cubicBezTo>
                    <a:pt x="1" y="5037"/>
                    <a:pt x="10" y="5113"/>
                    <a:pt x="64" y="5152"/>
                  </a:cubicBezTo>
                  <a:cubicBezTo>
                    <a:pt x="86" y="5171"/>
                    <a:pt x="108" y="5179"/>
                    <a:pt x="134" y="5179"/>
                  </a:cubicBezTo>
                  <a:cubicBezTo>
                    <a:pt x="171" y="5179"/>
                    <a:pt x="206" y="5161"/>
                    <a:pt x="228" y="5134"/>
                  </a:cubicBezTo>
                  <a:cubicBezTo>
                    <a:pt x="1907" y="3056"/>
                    <a:pt x="4071" y="1359"/>
                    <a:pt x="6488" y="224"/>
                  </a:cubicBezTo>
                  <a:cubicBezTo>
                    <a:pt x="6551" y="198"/>
                    <a:pt x="6572" y="126"/>
                    <a:pt x="6546" y="68"/>
                  </a:cubicBezTo>
                  <a:cubicBezTo>
                    <a:pt x="6526" y="26"/>
                    <a:pt x="6483" y="0"/>
                    <a:pt x="64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8" name="Google Shape;1458;p45"/>
            <p:cNvSpPr/>
            <p:nvPr/>
          </p:nvSpPr>
          <p:spPr>
            <a:xfrm>
              <a:off x="3958440" y="739348"/>
              <a:ext cx="155846" cy="176007"/>
            </a:xfrm>
            <a:custGeom>
              <a:avLst/>
              <a:gdLst/>
              <a:ahLst/>
              <a:cxnLst/>
              <a:rect l="l" t="t" r="r" b="b"/>
              <a:pathLst>
                <a:path w="7877" h="8896" extrusionOk="0">
                  <a:moveTo>
                    <a:pt x="4232" y="1"/>
                  </a:moveTo>
                  <a:cubicBezTo>
                    <a:pt x="3111" y="1"/>
                    <a:pt x="2115" y="839"/>
                    <a:pt x="1603" y="1831"/>
                  </a:cubicBezTo>
                  <a:cubicBezTo>
                    <a:pt x="1083" y="2842"/>
                    <a:pt x="949" y="3999"/>
                    <a:pt x="816" y="5130"/>
                  </a:cubicBezTo>
                  <a:cubicBezTo>
                    <a:pt x="793" y="5326"/>
                    <a:pt x="771" y="5526"/>
                    <a:pt x="740" y="5722"/>
                  </a:cubicBezTo>
                  <a:cubicBezTo>
                    <a:pt x="641" y="6395"/>
                    <a:pt x="504" y="7053"/>
                    <a:pt x="294" y="7717"/>
                  </a:cubicBezTo>
                  <a:cubicBezTo>
                    <a:pt x="0" y="8648"/>
                    <a:pt x="290" y="8728"/>
                    <a:pt x="1239" y="8843"/>
                  </a:cubicBezTo>
                  <a:cubicBezTo>
                    <a:pt x="1492" y="8870"/>
                    <a:pt x="1737" y="8888"/>
                    <a:pt x="1995" y="8892"/>
                  </a:cubicBezTo>
                  <a:cubicBezTo>
                    <a:pt x="2056" y="8894"/>
                    <a:pt x="2117" y="8895"/>
                    <a:pt x="2179" y="8895"/>
                  </a:cubicBezTo>
                  <a:cubicBezTo>
                    <a:pt x="2241" y="8895"/>
                    <a:pt x="2305" y="8894"/>
                    <a:pt x="2369" y="8892"/>
                  </a:cubicBezTo>
                  <a:cubicBezTo>
                    <a:pt x="2365" y="8879"/>
                    <a:pt x="2361" y="8870"/>
                    <a:pt x="2347" y="8857"/>
                  </a:cubicBezTo>
                  <a:cubicBezTo>
                    <a:pt x="3251" y="8732"/>
                    <a:pt x="4120" y="8403"/>
                    <a:pt x="4898" y="7944"/>
                  </a:cubicBezTo>
                  <a:cubicBezTo>
                    <a:pt x="5989" y="7303"/>
                    <a:pt x="6911" y="6373"/>
                    <a:pt x="7570" y="5286"/>
                  </a:cubicBezTo>
                  <a:cubicBezTo>
                    <a:pt x="7877" y="4289"/>
                    <a:pt x="7854" y="3206"/>
                    <a:pt x="7383" y="2276"/>
                  </a:cubicBezTo>
                  <a:cubicBezTo>
                    <a:pt x="7116" y="1733"/>
                    <a:pt x="6719" y="1266"/>
                    <a:pt x="6265" y="874"/>
                  </a:cubicBezTo>
                  <a:cubicBezTo>
                    <a:pt x="5700" y="393"/>
                    <a:pt x="5010" y="19"/>
                    <a:pt x="4266" y="1"/>
                  </a:cubicBezTo>
                  <a:cubicBezTo>
                    <a:pt x="4255" y="1"/>
                    <a:pt x="4243" y="1"/>
                    <a:pt x="4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9" name="Google Shape;1459;p45"/>
            <p:cNvSpPr/>
            <p:nvPr/>
          </p:nvSpPr>
          <p:spPr>
            <a:xfrm>
              <a:off x="2834533" y="1383369"/>
              <a:ext cx="252298" cy="618657"/>
            </a:xfrm>
            <a:custGeom>
              <a:avLst/>
              <a:gdLst/>
              <a:ahLst/>
              <a:cxnLst/>
              <a:rect l="l" t="t" r="r" b="b"/>
              <a:pathLst>
                <a:path w="12752" h="31269" extrusionOk="0">
                  <a:moveTo>
                    <a:pt x="7209" y="1"/>
                  </a:moveTo>
                  <a:lnTo>
                    <a:pt x="7209" y="1"/>
                  </a:lnTo>
                  <a:cubicBezTo>
                    <a:pt x="3326" y="3059"/>
                    <a:pt x="771" y="7738"/>
                    <a:pt x="290" y="12659"/>
                  </a:cubicBezTo>
                  <a:cubicBezTo>
                    <a:pt x="1" y="15624"/>
                    <a:pt x="432" y="18598"/>
                    <a:pt x="1154" y="21505"/>
                  </a:cubicBezTo>
                  <a:cubicBezTo>
                    <a:pt x="1857" y="22551"/>
                    <a:pt x="2610" y="23571"/>
                    <a:pt x="3393" y="24559"/>
                  </a:cubicBezTo>
                  <a:cubicBezTo>
                    <a:pt x="5343" y="26999"/>
                    <a:pt x="7530" y="29252"/>
                    <a:pt x="9934" y="31269"/>
                  </a:cubicBezTo>
                  <a:cubicBezTo>
                    <a:pt x="11634" y="26131"/>
                    <a:pt x="12751" y="20833"/>
                    <a:pt x="11648" y="15614"/>
                  </a:cubicBezTo>
                  <a:cubicBezTo>
                    <a:pt x="10499" y="10214"/>
                    <a:pt x="6701" y="5494"/>
                    <a:pt x="72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0" name="Google Shape;1460;p45"/>
            <p:cNvSpPr/>
            <p:nvPr/>
          </p:nvSpPr>
          <p:spPr>
            <a:xfrm>
              <a:off x="3056956" y="1655215"/>
              <a:ext cx="279424" cy="468568"/>
            </a:xfrm>
            <a:custGeom>
              <a:avLst/>
              <a:gdLst/>
              <a:ahLst/>
              <a:cxnLst/>
              <a:rect l="l" t="t" r="r" b="b"/>
              <a:pathLst>
                <a:path w="14123" h="23683" extrusionOk="0">
                  <a:moveTo>
                    <a:pt x="14123" y="0"/>
                  </a:moveTo>
                  <a:cubicBezTo>
                    <a:pt x="11019" y="1550"/>
                    <a:pt x="7850" y="3148"/>
                    <a:pt x="5485" y="5682"/>
                  </a:cubicBezTo>
                  <a:cubicBezTo>
                    <a:pt x="3010" y="8343"/>
                    <a:pt x="1626" y="11839"/>
                    <a:pt x="726" y="15356"/>
                  </a:cubicBezTo>
                  <a:cubicBezTo>
                    <a:pt x="451" y="16425"/>
                    <a:pt x="219" y="17493"/>
                    <a:pt x="1" y="18575"/>
                  </a:cubicBezTo>
                  <a:cubicBezTo>
                    <a:pt x="1590" y="19813"/>
                    <a:pt x="3264" y="20944"/>
                    <a:pt x="5019" y="21955"/>
                  </a:cubicBezTo>
                  <a:cubicBezTo>
                    <a:pt x="6100" y="22578"/>
                    <a:pt x="7209" y="23152"/>
                    <a:pt x="8335" y="23682"/>
                  </a:cubicBezTo>
                  <a:cubicBezTo>
                    <a:pt x="8807" y="22760"/>
                    <a:pt x="9190" y="21786"/>
                    <a:pt x="9466" y="20771"/>
                  </a:cubicBezTo>
                  <a:cubicBezTo>
                    <a:pt x="10690" y="16171"/>
                    <a:pt x="9466" y="11202"/>
                    <a:pt x="10628" y="6590"/>
                  </a:cubicBezTo>
                  <a:cubicBezTo>
                    <a:pt x="11206" y="4274"/>
                    <a:pt x="12792" y="1986"/>
                    <a:pt x="14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1" name="Google Shape;1461;p45"/>
            <p:cNvSpPr/>
            <p:nvPr/>
          </p:nvSpPr>
          <p:spPr>
            <a:xfrm>
              <a:off x="3293011" y="1651792"/>
              <a:ext cx="266069" cy="539359"/>
            </a:xfrm>
            <a:custGeom>
              <a:avLst/>
              <a:gdLst/>
              <a:ahLst/>
              <a:cxnLst/>
              <a:rect l="l" t="t" r="r" b="b"/>
              <a:pathLst>
                <a:path w="13448" h="27261" extrusionOk="0">
                  <a:moveTo>
                    <a:pt x="7018" y="0"/>
                  </a:moveTo>
                  <a:cubicBezTo>
                    <a:pt x="3907" y="1607"/>
                    <a:pt x="1827" y="4799"/>
                    <a:pt x="909" y="8179"/>
                  </a:cubicBezTo>
                  <a:cubicBezTo>
                    <a:pt x="1" y="11562"/>
                    <a:pt x="126" y="15141"/>
                    <a:pt x="549" y="18614"/>
                  </a:cubicBezTo>
                  <a:cubicBezTo>
                    <a:pt x="843" y="21050"/>
                    <a:pt x="1275" y="23463"/>
                    <a:pt x="1577" y="25894"/>
                  </a:cubicBezTo>
                  <a:cubicBezTo>
                    <a:pt x="3278" y="26451"/>
                    <a:pt x="5002" y="26905"/>
                    <a:pt x="6751" y="27261"/>
                  </a:cubicBezTo>
                  <a:cubicBezTo>
                    <a:pt x="7597" y="26032"/>
                    <a:pt x="8399" y="24807"/>
                    <a:pt x="9110" y="23579"/>
                  </a:cubicBezTo>
                  <a:cubicBezTo>
                    <a:pt x="11804" y="18922"/>
                    <a:pt x="13448" y="13143"/>
                    <a:pt x="11381" y="8179"/>
                  </a:cubicBezTo>
                  <a:cubicBezTo>
                    <a:pt x="10144" y="5214"/>
                    <a:pt x="7548" y="3169"/>
                    <a:pt x="70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2" name="Google Shape;1462;p45"/>
            <p:cNvSpPr/>
            <p:nvPr/>
          </p:nvSpPr>
          <p:spPr>
            <a:xfrm>
              <a:off x="3532192" y="1543252"/>
              <a:ext cx="249113" cy="667210"/>
            </a:xfrm>
            <a:custGeom>
              <a:avLst/>
              <a:gdLst/>
              <a:ahLst/>
              <a:cxnLst/>
              <a:rect l="l" t="t" r="r" b="b"/>
              <a:pathLst>
                <a:path w="12591" h="33723" extrusionOk="0">
                  <a:moveTo>
                    <a:pt x="6674" y="0"/>
                  </a:moveTo>
                  <a:lnTo>
                    <a:pt x="6674" y="0"/>
                  </a:lnTo>
                  <a:cubicBezTo>
                    <a:pt x="3286" y="1372"/>
                    <a:pt x="1145" y="4911"/>
                    <a:pt x="570" y="8522"/>
                  </a:cubicBezTo>
                  <a:cubicBezTo>
                    <a:pt x="0" y="12128"/>
                    <a:pt x="757" y="15815"/>
                    <a:pt x="1728" y="19332"/>
                  </a:cubicBezTo>
                  <a:cubicBezTo>
                    <a:pt x="2707" y="22854"/>
                    <a:pt x="3913" y="26340"/>
                    <a:pt x="4270" y="29977"/>
                  </a:cubicBezTo>
                  <a:cubicBezTo>
                    <a:pt x="4390" y="31216"/>
                    <a:pt x="4404" y="32480"/>
                    <a:pt x="4270" y="33722"/>
                  </a:cubicBezTo>
                  <a:cubicBezTo>
                    <a:pt x="5138" y="33722"/>
                    <a:pt x="6007" y="33704"/>
                    <a:pt x="6870" y="33664"/>
                  </a:cubicBezTo>
                  <a:cubicBezTo>
                    <a:pt x="7391" y="32983"/>
                    <a:pt x="7889" y="32284"/>
                    <a:pt x="8335" y="31545"/>
                  </a:cubicBezTo>
                  <a:cubicBezTo>
                    <a:pt x="11865" y="25682"/>
                    <a:pt x="12591" y="17992"/>
                    <a:pt x="9412" y="11924"/>
                  </a:cubicBezTo>
                  <a:cubicBezTo>
                    <a:pt x="8531" y="10232"/>
                    <a:pt x="7365" y="8686"/>
                    <a:pt x="6679" y="6906"/>
                  </a:cubicBezTo>
                  <a:cubicBezTo>
                    <a:pt x="5851" y="4747"/>
                    <a:pt x="5966" y="2205"/>
                    <a:pt x="6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3" name="Google Shape;1463;p45"/>
            <p:cNvSpPr/>
            <p:nvPr/>
          </p:nvSpPr>
          <p:spPr>
            <a:xfrm>
              <a:off x="3768801" y="1586779"/>
              <a:ext cx="194862" cy="611950"/>
            </a:xfrm>
            <a:custGeom>
              <a:avLst/>
              <a:gdLst/>
              <a:ahLst/>
              <a:cxnLst/>
              <a:rect l="l" t="t" r="r" b="b"/>
              <a:pathLst>
                <a:path w="9849" h="30930" extrusionOk="0">
                  <a:moveTo>
                    <a:pt x="2288" y="0"/>
                  </a:moveTo>
                  <a:cubicBezTo>
                    <a:pt x="543" y="2462"/>
                    <a:pt x="93" y="5632"/>
                    <a:pt x="223" y="8650"/>
                  </a:cubicBezTo>
                  <a:cubicBezTo>
                    <a:pt x="348" y="11665"/>
                    <a:pt x="1002" y="14634"/>
                    <a:pt x="1251" y="17644"/>
                  </a:cubicBezTo>
                  <a:cubicBezTo>
                    <a:pt x="1612" y="22101"/>
                    <a:pt x="1064" y="26575"/>
                    <a:pt x="0" y="30929"/>
                  </a:cubicBezTo>
                  <a:cubicBezTo>
                    <a:pt x="1892" y="30636"/>
                    <a:pt x="3767" y="30226"/>
                    <a:pt x="5615" y="29706"/>
                  </a:cubicBezTo>
                  <a:cubicBezTo>
                    <a:pt x="5681" y="29599"/>
                    <a:pt x="5734" y="29501"/>
                    <a:pt x="5792" y="29394"/>
                  </a:cubicBezTo>
                  <a:cubicBezTo>
                    <a:pt x="8543" y="24479"/>
                    <a:pt x="9848" y="18508"/>
                    <a:pt x="8183" y="13125"/>
                  </a:cubicBezTo>
                  <a:cubicBezTo>
                    <a:pt x="6727" y="8410"/>
                    <a:pt x="3482" y="4786"/>
                    <a:pt x="2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4" name="Google Shape;1464;p45"/>
            <p:cNvSpPr/>
            <p:nvPr/>
          </p:nvSpPr>
          <p:spPr>
            <a:xfrm>
              <a:off x="3893782" y="1435621"/>
              <a:ext cx="267374" cy="680228"/>
            </a:xfrm>
            <a:custGeom>
              <a:avLst/>
              <a:gdLst/>
              <a:ahLst/>
              <a:cxnLst/>
              <a:rect l="l" t="t" r="r" b="b"/>
              <a:pathLst>
                <a:path w="13514" h="34381" extrusionOk="0">
                  <a:moveTo>
                    <a:pt x="3130" y="0"/>
                  </a:moveTo>
                  <a:cubicBezTo>
                    <a:pt x="1" y="5236"/>
                    <a:pt x="1" y="11821"/>
                    <a:pt x="1381" y="17765"/>
                  </a:cubicBezTo>
                  <a:cubicBezTo>
                    <a:pt x="2703" y="23468"/>
                    <a:pt x="5179" y="28833"/>
                    <a:pt x="7045" y="34381"/>
                  </a:cubicBezTo>
                  <a:cubicBezTo>
                    <a:pt x="8242" y="33788"/>
                    <a:pt x="9422" y="33142"/>
                    <a:pt x="10561" y="32443"/>
                  </a:cubicBezTo>
                  <a:cubicBezTo>
                    <a:pt x="11181" y="32069"/>
                    <a:pt x="11786" y="31677"/>
                    <a:pt x="12378" y="31268"/>
                  </a:cubicBezTo>
                  <a:cubicBezTo>
                    <a:pt x="12503" y="30662"/>
                    <a:pt x="12601" y="30062"/>
                    <a:pt x="12685" y="29451"/>
                  </a:cubicBezTo>
                  <a:cubicBezTo>
                    <a:pt x="13513" y="23459"/>
                    <a:pt x="12971" y="17025"/>
                    <a:pt x="9712" y="11927"/>
                  </a:cubicBezTo>
                  <a:cubicBezTo>
                    <a:pt x="8424" y="9924"/>
                    <a:pt x="6763" y="8192"/>
                    <a:pt x="5419" y="6233"/>
                  </a:cubicBezTo>
                  <a:cubicBezTo>
                    <a:pt x="4065" y="4274"/>
                    <a:pt x="2953" y="2372"/>
                    <a:pt x="31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5" name="Google Shape;1465;p45"/>
            <p:cNvSpPr/>
            <p:nvPr/>
          </p:nvSpPr>
          <p:spPr>
            <a:xfrm>
              <a:off x="3440923" y="1395497"/>
              <a:ext cx="1097771" cy="814964"/>
            </a:xfrm>
            <a:custGeom>
              <a:avLst/>
              <a:gdLst/>
              <a:ahLst/>
              <a:cxnLst/>
              <a:rect l="l" t="t" r="r" b="b"/>
              <a:pathLst>
                <a:path w="55485" h="41191" extrusionOk="0">
                  <a:moveTo>
                    <a:pt x="53577" y="1"/>
                  </a:moveTo>
                  <a:cubicBezTo>
                    <a:pt x="49232" y="1"/>
                    <a:pt x="45114" y="3018"/>
                    <a:pt x="43245" y="6983"/>
                  </a:cubicBezTo>
                  <a:cubicBezTo>
                    <a:pt x="41233" y="11253"/>
                    <a:pt x="41527" y="16333"/>
                    <a:pt x="43170" y="20755"/>
                  </a:cubicBezTo>
                  <a:cubicBezTo>
                    <a:pt x="42413" y="20440"/>
                    <a:pt x="41595" y="20286"/>
                    <a:pt x="40778" y="20286"/>
                  </a:cubicBezTo>
                  <a:cubicBezTo>
                    <a:pt x="39532" y="20286"/>
                    <a:pt x="38286" y="20643"/>
                    <a:pt x="37249" y="21337"/>
                  </a:cubicBezTo>
                  <a:cubicBezTo>
                    <a:pt x="35529" y="22486"/>
                    <a:pt x="34444" y="24525"/>
                    <a:pt x="34448" y="26587"/>
                  </a:cubicBezTo>
                  <a:cubicBezTo>
                    <a:pt x="32124" y="23069"/>
                    <a:pt x="29176" y="19793"/>
                    <a:pt x="25321" y="18078"/>
                  </a:cubicBezTo>
                  <a:cubicBezTo>
                    <a:pt x="23702" y="17359"/>
                    <a:pt x="21899" y="16972"/>
                    <a:pt x="20118" y="16972"/>
                  </a:cubicBezTo>
                  <a:cubicBezTo>
                    <a:pt x="17662" y="16972"/>
                    <a:pt x="15246" y="17709"/>
                    <a:pt x="13411" y="19329"/>
                  </a:cubicBezTo>
                  <a:cubicBezTo>
                    <a:pt x="11100" y="21377"/>
                    <a:pt x="9996" y="24542"/>
                    <a:pt x="9889" y="27628"/>
                  </a:cubicBezTo>
                  <a:cubicBezTo>
                    <a:pt x="9773" y="30723"/>
                    <a:pt x="10552" y="33773"/>
                    <a:pt x="11479" y="36720"/>
                  </a:cubicBezTo>
                  <a:cubicBezTo>
                    <a:pt x="10418" y="36332"/>
                    <a:pt x="9290" y="36140"/>
                    <a:pt x="8162" y="36140"/>
                  </a:cubicBezTo>
                  <a:cubicBezTo>
                    <a:pt x="6546" y="36140"/>
                    <a:pt x="4930" y="36532"/>
                    <a:pt x="3510" y="37303"/>
                  </a:cubicBezTo>
                  <a:cubicBezTo>
                    <a:pt x="2472" y="37868"/>
                    <a:pt x="949" y="39031"/>
                    <a:pt x="1" y="40353"/>
                  </a:cubicBezTo>
                  <a:cubicBezTo>
                    <a:pt x="2926" y="40909"/>
                    <a:pt x="5904" y="41185"/>
                    <a:pt x="8883" y="41190"/>
                  </a:cubicBezTo>
                  <a:cubicBezTo>
                    <a:pt x="9751" y="41190"/>
                    <a:pt x="10620" y="41172"/>
                    <a:pt x="11483" y="41132"/>
                  </a:cubicBezTo>
                  <a:cubicBezTo>
                    <a:pt x="13188" y="41039"/>
                    <a:pt x="14890" y="40865"/>
                    <a:pt x="16572" y="40597"/>
                  </a:cubicBezTo>
                  <a:cubicBezTo>
                    <a:pt x="18464" y="40304"/>
                    <a:pt x="20339" y="39894"/>
                    <a:pt x="22187" y="39374"/>
                  </a:cubicBezTo>
                  <a:cubicBezTo>
                    <a:pt x="24848" y="38616"/>
                    <a:pt x="27449" y="37632"/>
                    <a:pt x="29934" y="36409"/>
                  </a:cubicBezTo>
                  <a:cubicBezTo>
                    <a:pt x="31131" y="35816"/>
                    <a:pt x="32311" y="35170"/>
                    <a:pt x="33450" y="34471"/>
                  </a:cubicBezTo>
                  <a:cubicBezTo>
                    <a:pt x="34070" y="34097"/>
                    <a:pt x="34675" y="33705"/>
                    <a:pt x="35267" y="33296"/>
                  </a:cubicBezTo>
                  <a:cubicBezTo>
                    <a:pt x="41692" y="28924"/>
                    <a:pt x="46914" y="22865"/>
                    <a:pt x="50489" y="15955"/>
                  </a:cubicBezTo>
                  <a:cubicBezTo>
                    <a:pt x="53041" y="11035"/>
                    <a:pt x="54759" y="5683"/>
                    <a:pt x="55484" y="198"/>
                  </a:cubicBezTo>
                  <a:cubicBezTo>
                    <a:pt x="55173" y="136"/>
                    <a:pt x="54861" y="87"/>
                    <a:pt x="54549" y="51"/>
                  </a:cubicBezTo>
                  <a:cubicBezTo>
                    <a:pt x="54225" y="17"/>
                    <a:pt x="53900" y="1"/>
                    <a:pt x="53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6" name="Google Shape;1466;p45"/>
            <p:cNvSpPr/>
            <p:nvPr/>
          </p:nvSpPr>
          <p:spPr>
            <a:xfrm>
              <a:off x="3703886" y="468194"/>
              <a:ext cx="529684" cy="358346"/>
            </a:xfrm>
            <a:custGeom>
              <a:avLst/>
              <a:gdLst/>
              <a:ahLst/>
              <a:cxnLst/>
              <a:rect l="l" t="t" r="r" b="b"/>
              <a:pathLst>
                <a:path w="26772" h="18112" extrusionOk="0">
                  <a:moveTo>
                    <a:pt x="15603" y="1"/>
                  </a:moveTo>
                  <a:cubicBezTo>
                    <a:pt x="15389" y="1"/>
                    <a:pt x="15174" y="7"/>
                    <a:pt x="14960" y="20"/>
                  </a:cubicBezTo>
                  <a:cubicBezTo>
                    <a:pt x="14937" y="20"/>
                    <a:pt x="14919" y="24"/>
                    <a:pt x="14892" y="24"/>
                  </a:cubicBezTo>
                  <a:cubicBezTo>
                    <a:pt x="14608" y="42"/>
                    <a:pt x="14323" y="73"/>
                    <a:pt x="14047" y="118"/>
                  </a:cubicBezTo>
                  <a:cubicBezTo>
                    <a:pt x="12038" y="416"/>
                    <a:pt x="10155" y="1302"/>
                    <a:pt x="8499" y="2522"/>
                  </a:cubicBezTo>
                  <a:cubicBezTo>
                    <a:pt x="8397" y="2597"/>
                    <a:pt x="8285" y="2683"/>
                    <a:pt x="8179" y="2767"/>
                  </a:cubicBezTo>
                  <a:cubicBezTo>
                    <a:pt x="7128" y="3591"/>
                    <a:pt x="6171" y="4553"/>
                    <a:pt x="5343" y="5589"/>
                  </a:cubicBezTo>
                  <a:cubicBezTo>
                    <a:pt x="4795" y="6267"/>
                    <a:pt x="4309" y="6965"/>
                    <a:pt x="3851" y="7705"/>
                  </a:cubicBezTo>
                  <a:cubicBezTo>
                    <a:pt x="3789" y="7802"/>
                    <a:pt x="3730" y="7896"/>
                    <a:pt x="3673" y="7993"/>
                  </a:cubicBezTo>
                  <a:cubicBezTo>
                    <a:pt x="2275" y="10287"/>
                    <a:pt x="1206" y="12780"/>
                    <a:pt x="173" y="15269"/>
                  </a:cubicBezTo>
                  <a:cubicBezTo>
                    <a:pt x="173" y="15269"/>
                    <a:pt x="169" y="15273"/>
                    <a:pt x="169" y="15278"/>
                  </a:cubicBezTo>
                  <a:lnTo>
                    <a:pt x="0" y="15670"/>
                  </a:lnTo>
                  <a:cubicBezTo>
                    <a:pt x="58" y="15683"/>
                    <a:pt x="115" y="15692"/>
                    <a:pt x="173" y="15705"/>
                  </a:cubicBezTo>
                  <a:cubicBezTo>
                    <a:pt x="2421" y="16114"/>
                    <a:pt x="4617" y="16800"/>
                    <a:pt x="6834" y="17330"/>
                  </a:cubicBezTo>
                  <a:cubicBezTo>
                    <a:pt x="6941" y="17357"/>
                    <a:pt x="7048" y="17380"/>
                    <a:pt x="7155" y="17406"/>
                  </a:cubicBezTo>
                  <a:cubicBezTo>
                    <a:pt x="8633" y="17749"/>
                    <a:pt x="10115" y="18016"/>
                    <a:pt x="11633" y="18091"/>
                  </a:cubicBezTo>
                  <a:cubicBezTo>
                    <a:pt x="11750" y="18096"/>
                    <a:pt x="11874" y="18101"/>
                    <a:pt x="11990" y="18101"/>
                  </a:cubicBezTo>
                  <a:cubicBezTo>
                    <a:pt x="12126" y="18109"/>
                    <a:pt x="12261" y="18112"/>
                    <a:pt x="12397" y="18112"/>
                  </a:cubicBezTo>
                  <a:cubicBezTo>
                    <a:pt x="12475" y="18112"/>
                    <a:pt x="12553" y="18111"/>
                    <a:pt x="12631" y="18109"/>
                  </a:cubicBezTo>
                  <a:cubicBezTo>
                    <a:pt x="13365" y="18101"/>
                    <a:pt x="14095" y="18033"/>
                    <a:pt x="14808" y="17910"/>
                  </a:cubicBezTo>
                  <a:cubicBezTo>
                    <a:pt x="15907" y="17723"/>
                    <a:pt x="16986" y="17406"/>
                    <a:pt x="18005" y="16975"/>
                  </a:cubicBezTo>
                  <a:cubicBezTo>
                    <a:pt x="18445" y="16796"/>
                    <a:pt x="18873" y="16587"/>
                    <a:pt x="19296" y="16364"/>
                  </a:cubicBezTo>
                  <a:cubicBezTo>
                    <a:pt x="19452" y="16284"/>
                    <a:pt x="19603" y="16204"/>
                    <a:pt x="19750" y="16114"/>
                  </a:cubicBezTo>
                  <a:cubicBezTo>
                    <a:pt x="22012" y="14819"/>
                    <a:pt x="23935" y="12945"/>
                    <a:pt x="25222" y="10674"/>
                  </a:cubicBezTo>
                  <a:cubicBezTo>
                    <a:pt x="25672" y="9882"/>
                    <a:pt x="25997" y="9107"/>
                    <a:pt x="26255" y="8336"/>
                  </a:cubicBezTo>
                  <a:cubicBezTo>
                    <a:pt x="26299" y="8217"/>
                    <a:pt x="26340" y="8096"/>
                    <a:pt x="26375" y="7981"/>
                  </a:cubicBezTo>
                  <a:cubicBezTo>
                    <a:pt x="26522" y="7539"/>
                    <a:pt x="26646" y="7108"/>
                    <a:pt x="26771" y="6663"/>
                  </a:cubicBezTo>
                  <a:cubicBezTo>
                    <a:pt x="26455" y="6360"/>
                    <a:pt x="26126" y="6061"/>
                    <a:pt x="25796" y="5763"/>
                  </a:cubicBezTo>
                  <a:cubicBezTo>
                    <a:pt x="25288" y="5309"/>
                    <a:pt x="24772" y="4864"/>
                    <a:pt x="24238" y="4428"/>
                  </a:cubicBezTo>
                  <a:lnTo>
                    <a:pt x="24238" y="4423"/>
                  </a:lnTo>
                  <a:cubicBezTo>
                    <a:pt x="24202" y="4401"/>
                    <a:pt x="24166" y="4370"/>
                    <a:pt x="24127" y="4339"/>
                  </a:cubicBezTo>
                  <a:cubicBezTo>
                    <a:pt x="24069" y="4286"/>
                    <a:pt x="24006" y="4241"/>
                    <a:pt x="23940" y="4187"/>
                  </a:cubicBezTo>
                  <a:lnTo>
                    <a:pt x="23935" y="4183"/>
                  </a:lnTo>
                  <a:cubicBezTo>
                    <a:pt x="23757" y="4045"/>
                    <a:pt x="23578" y="3898"/>
                    <a:pt x="23397" y="3756"/>
                  </a:cubicBezTo>
                  <a:cubicBezTo>
                    <a:pt x="22947" y="3399"/>
                    <a:pt x="22479" y="3047"/>
                    <a:pt x="22008" y="2709"/>
                  </a:cubicBezTo>
                  <a:cubicBezTo>
                    <a:pt x="20818" y="1845"/>
                    <a:pt x="19585" y="1035"/>
                    <a:pt x="18294" y="287"/>
                  </a:cubicBezTo>
                  <a:cubicBezTo>
                    <a:pt x="17404" y="111"/>
                    <a:pt x="16507" y="1"/>
                    <a:pt x="15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7" name="Google Shape;1467;p45"/>
            <p:cNvSpPr/>
            <p:nvPr/>
          </p:nvSpPr>
          <p:spPr>
            <a:xfrm>
              <a:off x="3698762" y="550935"/>
              <a:ext cx="484673" cy="231049"/>
            </a:xfrm>
            <a:custGeom>
              <a:avLst/>
              <a:gdLst/>
              <a:ahLst/>
              <a:cxnLst/>
              <a:rect l="l" t="t" r="r" b="b"/>
              <a:pathLst>
                <a:path w="24497" h="11678" extrusionOk="0">
                  <a:moveTo>
                    <a:pt x="24194" y="1"/>
                  </a:moveTo>
                  <a:cubicBezTo>
                    <a:pt x="23682" y="192"/>
                    <a:pt x="23152" y="379"/>
                    <a:pt x="22631" y="566"/>
                  </a:cubicBezTo>
                  <a:lnTo>
                    <a:pt x="22635" y="562"/>
                  </a:lnTo>
                  <a:lnTo>
                    <a:pt x="22635" y="562"/>
                  </a:lnTo>
                  <a:cubicBezTo>
                    <a:pt x="22524" y="602"/>
                    <a:pt x="22417" y="638"/>
                    <a:pt x="22306" y="682"/>
                  </a:cubicBezTo>
                  <a:cubicBezTo>
                    <a:pt x="21620" y="922"/>
                    <a:pt x="20940" y="1162"/>
                    <a:pt x="20267" y="1394"/>
                  </a:cubicBezTo>
                  <a:cubicBezTo>
                    <a:pt x="18651" y="1960"/>
                    <a:pt x="17013" y="2539"/>
                    <a:pt x="15375" y="3149"/>
                  </a:cubicBezTo>
                  <a:lnTo>
                    <a:pt x="15369" y="3149"/>
                  </a:lnTo>
                  <a:cubicBezTo>
                    <a:pt x="15258" y="3184"/>
                    <a:pt x="15151" y="3233"/>
                    <a:pt x="15044" y="3269"/>
                  </a:cubicBezTo>
                  <a:cubicBezTo>
                    <a:pt x="13972" y="3674"/>
                    <a:pt x="12903" y="4092"/>
                    <a:pt x="11848" y="4528"/>
                  </a:cubicBezTo>
                  <a:cubicBezTo>
                    <a:pt x="11029" y="4871"/>
                    <a:pt x="10246" y="5214"/>
                    <a:pt x="9488" y="5557"/>
                  </a:cubicBezTo>
                  <a:cubicBezTo>
                    <a:pt x="9350" y="5624"/>
                    <a:pt x="9217" y="5687"/>
                    <a:pt x="9087" y="5749"/>
                  </a:cubicBezTo>
                  <a:cubicBezTo>
                    <a:pt x="5628" y="7374"/>
                    <a:pt x="2824" y="9110"/>
                    <a:pt x="432" y="11087"/>
                  </a:cubicBezTo>
                  <a:cubicBezTo>
                    <a:pt x="432" y="11087"/>
                    <a:pt x="428" y="11091"/>
                    <a:pt x="428" y="11096"/>
                  </a:cubicBezTo>
                  <a:cubicBezTo>
                    <a:pt x="308" y="11190"/>
                    <a:pt x="192" y="11287"/>
                    <a:pt x="76" y="11385"/>
                  </a:cubicBezTo>
                  <a:cubicBezTo>
                    <a:pt x="5" y="11447"/>
                    <a:pt x="0" y="11550"/>
                    <a:pt x="58" y="11621"/>
                  </a:cubicBezTo>
                  <a:cubicBezTo>
                    <a:pt x="72" y="11644"/>
                    <a:pt x="94" y="11652"/>
                    <a:pt x="112" y="11661"/>
                  </a:cubicBezTo>
                  <a:cubicBezTo>
                    <a:pt x="134" y="11672"/>
                    <a:pt x="159" y="11677"/>
                    <a:pt x="184" y="11677"/>
                  </a:cubicBezTo>
                  <a:cubicBezTo>
                    <a:pt x="222" y="11677"/>
                    <a:pt x="260" y="11664"/>
                    <a:pt x="290" y="11634"/>
                  </a:cubicBezTo>
                  <a:cubicBezTo>
                    <a:pt x="339" y="11599"/>
                    <a:pt x="379" y="11558"/>
                    <a:pt x="432" y="11523"/>
                  </a:cubicBezTo>
                  <a:cubicBezTo>
                    <a:pt x="2894" y="9448"/>
                    <a:pt x="5802" y="7650"/>
                    <a:pt x="9435" y="5958"/>
                  </a:cubicBezTo>
                  <a:lnTo>
                    <a:pt x="9435" y="5954"/>
                  </a:lnTo>
                  <a:cubicBezTo>
                    <a:pt x="9560" y="5891"/>
                    <a:pt x="9675" y="5842"/>
                    <a:pt x="9796" y="5784"/>
                  </a:cubicBezTo>
                  <a:cubicBezTo>
                    <a:pt x="10499" y="5463"/>
                    <a:pt x="11224" y="5147"/>
                    <a:pt x="11977" y="4832"/>
                  </a:cubicBezTo>
                  <a:cubicBezTo>
                    <a:pt x="13010" y="4399"/>
                    <a:pt x="14052" y="3994"/>
                    <a:pt x="15112" y="3598"/>
                  </a:cubicBezTo>
                  <a:lnTo>
                    <a:pt x="15112" y="3593"/>
                  </a:lnTo>
                  <a:lnTo>
                    <a:pt x="15116" y="3598"/>
                  </a:lnTo>
                  <a:cubicBezTo>
                    <a:pt x="15231" y="3554"/>
                    <a:pt x="15348" y="3505"/>
                    <a:pt x="15463" y="3464"/>
                  </a:cubicBezTo>
                  <a:cubicBezTo>
                    <a:pt x="17111" y="2855"/>
                    <a:pt x="18762" y="2276"/>
                    <a:pt x="20374" y="1711"/>
                  </a:cubicBezTo>
                  <a:cubicBezTo>
                    <a:pt x="21046" y="1479"/>
                    <a:pt x="21718" y="1243"/>
                    <a:pt x="22395" y="1002"/>
                  </a:cubicBezTo>
                  <a:cubicBezTo>
                    <a:pt x="22511" y="963"/>
                    <a:pt x="22627" y="922"/>
                    <a:pt x="22742" y="883"/>
                  </a:cubicBezTo>
                  <a:cubicBezTo>
                    <a:pt x="23108" y="753"/>
                    <a:pt x="23482" y="615"/>
                    <a:pt x="23847" y="478"/>
                  </a:cubicBezTo>
                  <a:cubicBezTo>
                    <a:pt x="24061" y="402"/>
                    <a:pt x="24279" y="326"/>
                    <a:pt x="24497" y="241"/>
                  </a:cubicBezTo>
                  <a:cubicBezTo>
                    <a:pt x="24461" y="219"/>
                    <a:pt x="24425" y="188"/>
                    <a:pt x="24386" y="157"/>
                  </a:cubicBezTo>
                  <a:cubicBezTo>
                    <a:pt x="24328" y="104"/>
                    <a:pt x="24265" y="59"/>
                    <a:pt x="24199" y="5"/>
                  </a:cubicBezTo>
                  <a:lnTo>
                    <a:pt x="241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8" name="Google Shape;1468;p45"/>
            <p:cNvSpPr/>
            <p:nvPr/>
          </p:nvSpPr>
          <p:spPr>
            <a:xfrm>
              <a:off x="3776536" y="620618"/>
              <a:ext cx="116217" cy="191974"/>
            </a:xfrm>
            <a:custGeom>
              <a:avLst/>
              <a:gdLst/>
              <a:ahLst/>
              <a:cxnLst/>
              <a:rect l="l" t="t" r="r" b="b"/>
              <a:pathLst>
                <a:path w="5874" h="9703" extrusionOk="0">
                  <a:moveTo>
                    <a:pt x="179" y="1"/>
                  </a:moveTo>
                  <a:cubicBezTo>
                    <a:pt x="117" y="94"/>
                    <a:pt x="58" y="188"/>
                    <a:pt x="1" y="285"/>
                  </a:cubicBezTo>
                  <a:cubicBezTo>
                    <a:pt x="1747" y="869"/>
                    <a:pt x="3473" y="1524"/>
                    <a:pt x="5161" y="2227"/>
                  </a:cubicBezTo>
                  <a:cubicBezTo>
                    <a:pt x="5281" y="2276"/>
                    <a:pt x="5397" y="2325"/>
                    <a:pt x="5517" y="2373"/>
                  </a:cubicBezTo>
                  <a:cubicBezTo>
                    <a:pt x="5513" y="2391"/>
                    <a:pt x="5508" y="2414"/>
                    <a:pt x="5504" y="2432"/>
                  </a:cubicBezTo>
                  <a:cubicBezTo>
                    <a:pt x="4925" y="4929"/>
                    <a:pt x="4145" y="7338"/>
                    <a:pt x="3162" y="9626"/>
                  </a:cubicBezTo>
                  <a:cubicBezTo>
                    <a:pt x="3269" y="9653"/>
                    <a:pt x="3376" y="9676"/>
                    <a:pt x="3483" y="9702"/>
                  </a:cubicBezTo>
                  <a:cubicBezTo>
                    <a:pt x="4493" y="7351"/>
                    <a:pt x="5286" y="4880"/>
                    <a:pt x="5869" y="2315"/>
                  </a:cubicBezTo>
                  <a:cubicBezTo>
                    <a:pt x="5873" y="2293"/>
                    <a:pt x="5873" y="2280"/>
                    <a:pt x="5869" y="2262"/>
                  </a:cubicBezTo>
                  <a:cubicBezTo>
                    <a:pt x="5860" y="2204"/>
                    <a:pt x="5824" y="2151"/>
                    <a:pt x="5775" y="2124"/>
                  </a:cubicBezTo>
                  <a:cubicBezTo>
                    <a:pt x="5704" y="2097"/>
                    <a:pt x="5633" y="2066"/>
                    <a:pt x="5561" y="2040"/>
                  </a:cubicBezTo>
                  <a:cubicBezTo>
                    <a:pt x="3804" y="1292"/>
                    <a:pt x="2004" y="610"/>
                    <a:pt x="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9" name="Google Shape;1469;p45"/>
            <p:cNvSpPr/>
            <p:nvPr/>
          </p:nvSpPr>
          <p:spPr>
            <a:xfrm>
              <a:off x="3865688" y="518092"/>
              <a:ext cx="139464" cy="308231"/>
            </a:xfrm>
            <a:custGeom>
              <a:avLst/>
              <a:gdLst/>
              <a:ahLst/>
              <a:cxnLst/>
              <a:rect l="l" t="t" r="r" b="b"/>
              <a:pathLst>
                <a:path w="7049" h="15579" extrusionOk="0">
                  <a:moveTo>
                    <a:pt x="321" y="0"/>
                  </a:moveTo>
                  <a:cubicBezTo>
                    <a:pt x="214" y="81"/>
                    <a:pt x="112" y="161"/>
                    <a:pt x="1" y="245"/>
                  </a:cubicBezTo>
                  <a:cubicBezTo>
                    <a:pt x="2614" y="1069"/>
                    <a:pt x="4978" y="2730"/>
                    <a:pt x="6607" y="4924"/>
                  </a:cubicBezTo>
                  <a:cubicBezTo>
                    <a:pt x="6638" y="4969"/>
                    <a:pt x="6670" y="5013"/>
                    <a:pt x="6701" y="5058"/>
                  </a:cubicBezTo>
                  <a:cubicBezTo>
                    <a:pt x="6692" y="5120"/>
                    <a:pt x="6688" y="5187"/>
                    <a:pt x="6675" y="5253"/>
                  </a:cubicBezTo>
                  <a:cubicBezTo>
                    <a:pt x="6158" y="8789"/>
                    <a:pt x="5045" y="12355"/>
                    <a:pt x="3455" y="15569"/>
                  </a:cubicBezTo>
                  <a:cubicBezTo>
                    <a:pt x="3576" y="15574"/>
                    <a:pt x="3691" y="15579"/>
                    <a:pt x="3812" y="15579"/>
                  </a:cubicBezTo>
                  <a:cubicBezTo>
                    <a:pt x="5405" y="12310"/>
                    <a:pt x="6523" y="8704"/>
                    <a:pt x="7026" y="5124"/>
                  </a:cubicBezTo>
                  <a:lnTo>
                    <a:pt x="7031" y="5120"/>
                  </a:lnTo>
                  <a:cubicBezTo>
                    <a:pt x="7035" y="5089"/>
                    <a:pt x="7035" y="5066"/>
                    <a:pt x="7039" y="5035"/>
                  </a:cubicBezTo>
                  <a:cubicBezTo>
                    <a:pt x="7049" y="4996"/>
                    <a:pt x="7035" y="4955"/>
                    <a:pt x="7012" y="4916"/>
                  </a:cubicBezTo>
                  <a:cubicBezTo>
                    <a:pt x="6986" y="4884"/>
                    <a:pt x="6964" y="4844"/>
                    <a:pt x="6932" y="4809"/>
                  </a:cubicBezTo>
                  <a:lnTo>
                    <a:pt x="6928" y="4809"/>
                  </a:lnTo>
                  <a:cubicBezTo>
                    <a:pt x="5308" y="2578"/>
                    <a:pt x="2943" y="882"/>
                    <a:pt x="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0" name="Google Shape;1470;p45"/>
            <p:cNvSpPr/>
            <p:nvPr/>
          </p:nvSpPr>
          <p:spPr>
            <a:xfrm>
              <a:off x="3981687" y="468669"/>
              <a:ext cx="167401" cy="323307"/>
            </a:xfrm>
            <a:custGeom>
              <a:avLst/>
              <a:gdLst/>
              <a:ahLst/>
              <a:cxnLst/>
              <a:rect l="l" t="t" r="r" b="b"/>
              <a:pathLst>
                <a:path w="8461" h="16341" extrusionOk="0">
                  <a:moveTo>
                    <a:pt x="851" y="0"/>
                  </a:moveTo>
                  <a:cubicBezTo>
                    <a:pt x="567" y="18"/>
                    <a:pt x="282" y="49"/>
                    <a:pt x="1" y="94"/>
                  </a:cubicBezTo>
                  <a:cubicBezTo>
                    <a:pt x="1003" y="370"/>
                    <a:pt x="1987" y="699"/>
                    <a:pt x="2935" y="1109"/>
                  </a:cubicBezTo>
                  <a:cubicBezTo>
                    <a:pt x="5130" y="2053"/>
                    <a:pt x="6845" y="3304"/>
                    <a:pt x="8006" y="4840"/>
                  </a:cubicBezTo>
                  <a:cubicBezTo>
                    <a:pt x="8041" y="4885"/>
                    <a:pt x="8082" y="4934"/>
                    <a:pt x="8117" y="4983"/>
                  </a:cubicBezTo>
                  <a:cubicBezTo>
                    <a:pt x="8109" y="5041"/>
                    <a:pt x="8104" y="5098"/>
                    <a:pt x="8095" y="5156"/>
                  </a:cubicBezTo>
                  <a:lnTo>
                    <a:pt x="8095" y="5160"/>
                  </a:lnTo>
                  <a:cubicBezTo>
                    <a:pt x="8074" y="5334"/>
                    <a:pt x="8051" y="5503"/>
                    <a:pt x="8020" y="5677"/>
                  </a:cubicBezTo>
                  <a:cubicBezTo>
                    <a:pt x="7525" y="9368"/>
                    <a:pt x="6599" y="12943"/>
                    <a:pt x="5255" y="16340"/>
                  </a:cubicBezTo>
                  <a:cubicBezTo>
                    <a:pt x="5411" y="16260"/>
                    <a:pt x="5562" y="16180"/>
                    <a:pt x="5709" y="16090"/>
                  </a:cubicBezTo>
                  <a:cubicBezTo>
                    <a:pt x="7018" y="12685"/>
                    <a:pt x="7922" y="9105"/>
                    <a:pt x="8389" y="5415"/>
                  </a:cubicBezTo>
                  <a:cubicBezTo>
                    <a:pt x="8407" y="5285"/>
                    <a:pt x="8425" y="5164"/>
                    <a:pt x="8438" y="5036"/>
                  </a:cubicBezTo>
                  <a:cubicBezTo>
                    <a:pt x="8442" y="5036"/>
                    <a:pt x="8442" y="5031"/>
                    <a:pt x="8442" y="5031"/>
                  </a:cubicBezTo>
                  <a:cubicBezTo>
                    <a:pt x="8447" y="5000"/>
                    <a:pt x="8452" y="4983"/>
                    <a:pt x="8452" y="4956"/>
                  </a:cubicBezTo>
                  <a:cubicBezTo>
                    <a:pt x="8460" y="4916"/>
                    <a:pt x="8452" y="4876"/>
                    <a:pt x="8425" y="4840"/>
                  </a:cubicBezTo>
                  <a:cubicBezTo>
                    <a:pt x="8394" y="4800"/>
                    <a:pt x="8367" y="4760"/>
                    <a:pt x="8335" y="4724"/>
                  </a:cubicBezTo>
                  <a:lnTo>
                    <a:pt x="8331" y="4720"/>
                  </a:lnTo>
                  <a:cubicBezTo>
                    <a:pt x="7129" y="3099"/>
                    <a:pt x="5353" y="1786"/>
                    <a:pt x="3064" y="802"/>
                  </a:cubicBezTo>
                  <a:cubicBezTo>
                    <a:pt x="2339" y="495"/>
                    <a:pt x="1603" y="232"/>
                    <a:pt x="8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1" name="Google Shape;1471;p45"/>
            <p:cNvSpPr/>
            <p:nvPr/>
          </p:nvSpPr>
          <p:spPr>
            <a:xfrm>
              <a:off x="4094620" y="555703"/>
              <a:ext cx="138950" cy="231326"/>
            </a:xfrm>
            <a:custGeom>
              <a:avLst/>
              <a:gdLst/>
              <a:ahLst/>
              <a:cxnLst/>
              <a:rect l="l" t="t" r="r" b="b"/>
              <a:pathLst>
                <a:path w="7023" h="11692" extrusionOk="0">
                  <a:moveTo>
                    <a:pt x="4489" y="0"/>
                  </a:moveTo>
                  <a:cubicBezTo>
                    <a:pt x="4271" y="85"/>
                    <a:pt x="4053" y="161"/>
                    <a:pt x="3839" y="237"/>
                  </a:cubicBezTo>
                  <a:cubicBezTo>
                    <a:pt x="3447" y="490"/>
                    <a:pt x="3060" y="748"/>
                    <a:pt x="2681" y="1016"/>
                  </a:cubicBezTo>
                  <a:cubicBezTo>
                    <a:pt x="2214" y="4706"/>
                    <a:pt x="1310" y="8286"/>
                    <a:pt x="1" y="11691"/>
                  </a:cubicBezTo>
                  <a:cubicBezTo>
                    <a:pt x="2263" y="10396"/>
                    <a:pt x="4186" y="8522"/>
                    <a:pt x="5473" y="6251"/>
                  </a:cubicBezTo>
                  <a:cubicBezTo>
                    <a:pt x="5923" y="5459"/>
                    <a:pt x="6248" y="4684"/>
                    <a:pt x="6506" y="3913"/>
                  </a:cubicBezTo>
                  <a:cubicBezTo>
                    <a:pt x="6550" y="3794"/>
                    <a:pt x="6591" y="3673"/>
                    <a:pt x="6626" y="3558"/>
                  </a:cubicBezTo>
                  <a:cubicBezTo>
                    <a:pt x="6773" y="3116"/>
                    <a:pt x="6897" y="2685"/>
                    <a:pt x="7022" y="2240"/>
                  </a:cubicBezTo>
                  <a:cubicBezTo>
                    <a:pt x="6706" y="1937"/>
                    <a:pt x="6377" y="1638"/>
                    <a:pt x="6047" y="1340"/>
                  </a:cubicBezTo>
                  <a:cubicBezTo>
                    <a:pt x="5539" y="886"/>
                    <a:pt x="5023" y="441"/>
                    <a:pt x="4489" y="5"/>
                  </a:cubicBezTo>
                  <a:lnTo>
                    <a:pt x="4489" y="0"/>
                  </a:lnTo>
                  <a:close/>
                </a:path>
              </a:pathLst>
            </a:custGeom>
            <a:solidFill>
              <a:srgbClr val="6094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2" name="Google Shape;1472;p45"/>
            <p:cNvSpPr/>
            <p:nvPr/>
          </p:nvSpPr>
          <p:spPr>
            <a:xfrm>
              <a:off x="4170574" y="554021"/>
              <a:ext cx="12860" cy="6371"/>
            </a:xfrm>
            <a:custGeom>
              <a:avLst/>
              <a:gdLst/>
              <a:ahLst/>
              <a:cxnLst/>
              <a:rect l="l" t="t" r="r" b="b"/>
              <a:pathLst>
                <a:path w="650" h="322" extrusionOk="0">
                  <a:moveTo>
                    <a:pt x="539" y="1"/>
                  </a:moveTo>
                  <a:cubicBezTo>
                    <a:pt x="352" y="103"/>
                    <a:pt x="177" y="215"/>
                    <a:pt x="0" y="322"/>
                  </a:cubicBezTo>
                  <a:cubicBezTo>
                    <a:pt x="214" y="246"/>
                    <a:pt x="432" y="170"/>
                    <a:pt x="650" y="85"/>
                  </a:cubicBezTo>
                  <a:cubicBezTo>
                    <a:pt x="614" y="63"/>
                    <a:pt x="578" y="32"/>
                    <a:pt x="5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3" name="Google Shape;1473;p45"/>
            <p:cNvSpPr/>
            <p:nvPr/>
          </p:nvSpPr>
          <p:spPr>
            <a:xfrm>
              <a:off x="3989898" y="581068"/>
              <a:ext cx="150485" cy="241476"/>
            </a:xfrm>
            <a:custGeom>
              <a:avLst/>
              <a:gdLst/>
              <a:ahLst/>
              <a:cxnLst/>
              <a:rect l="l" t="t" r="r" b="b"/>
              <a:pathLst>
                <a:path w="7606" h="12205" extrusionOk="0">
                  <a:moveTo>
                    <a:pt x="7605" y="1"/>
                  </a:moveTo>
                  <a:lnTo>
                    <a:pt x="7605" y="1"/>
                  </a:lnTo>
                  <a:cubicBezTo>
                    <a:pt x="6381" y="899"/>
                    <a:pt x="5259" y="1920"/>
                    <a:pt x="4261" y="3068"/>
                  </a:cubicBezTo>
                  <a:cubicBezTo>
                    <a:pt x="2832" y="4725"/>
                    <a:pt x="0" y="9186"/>
                    <a:pt x="352" y="12205"/>
                  </a:cubicBezTo>
                  <a:cubicBezTo>
                    <a:pt x="1451" y="12018"/>
                    <a:pt x="2530" y="11701"/>
                    <a:pt x="3549" y="11270"/>
                  </a:cubicBezTo>
                  <a:cubicBezTo>
                    <a:pt x="3989" y="11091"/>
                    <a:pt x="4417" y="10882"/>
                    <a:pt x="4840" y="10659"/>
                  </a:cubicBezTo>
                  <a:cubicBezTo>
                    <a:pt x="6184" y="7262"/>
                    <a:pt x="7110" y="3687"/>
                    <a:pt x="7605" y="1"/>
                  </a:cubicBezTo>
                  <a:close/>
                </a:path>
              </a:pathLst>
            </a:custGeom>
            <a:solidFill>
              <a:srgbClr val="6094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4" name="Google Shape;1474;p45"/>
            <p:cNvSpPr/>
            <p:nvPr/>
          </p:nvSpPr>
          <p:spPr>
            <a:xfrm>
              <a:off x="4085637" y="575785"/>
              <a:ext cx="62026" cy="216191"/>
            </a:xfrm>
            <a:custGeom>
              <a:avLst/>
              <a:gdLst/>
              <a:ahLst/>
              <a:cxnLst/>
              <a:rect l="l" t="t" r="r" b="b"/>
              <a:pathLst>
                <a:path w="3135" h="10927" extrusionOk="0">
                  <a:moveTo>
                    <a:pt x="3135" y="1"/>
                  </a:moveTo>
                  <a:lnTo>
                    <a:pt x="3135" y="1"/>
                  </a:lnTo>
                  <a:cubicBezTo>
                    <a:pt x="3011" y="89"/>
                    <a:pt x="2886" y="178"/>
                    <a:pt x="2766" y="263"/>
                  </a:cubicBezTo>
                  <a:lnTo>
                    <a:pt x="2766" y="268"/>
                  </a:lnTo>
                  <a:cubicBezTo>
                    <a:pt x="2271" y="3954"/>
                    <a:pt x="1345" y="7529"/>
                    <a:pt x="1" y="10926"/>
                  </a:cubicBezTo>
                  <a:cubicBezTo>
                    <a:pt x="5" y="10922"/>
                    <a:pt x="9" y="10922"/>
                    <a:pt x="15" y="10922"/>
                  </a:cubicBezTo>
                  <a:cubicBezTo>
                    <a:pt x="165" y="10842"/>
                    <a:pt x="313" y="10762"/>
                    <a:pt x="455" y="10676"/>
                  </a:cubicBezTo>
                  <a:cubicBezTo>
                    <a:pt x="1764" y="7271"/>
                    <a:pt x="2668" y="3691"/>
                    <a:pt x="31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5" name="Google Shape;1475;p45"/>
            <p:cNvSpPr/>
            <p:nvPr/>
          </p:nvSpPr>
          <p:spPr>
            <a:xfrm>
              <a:off x="4059046" y="582215"/>
              <a:ext cx="346910" cy="520524"/>
            </a:xfrm>
            <a:custGeom>
              <a:avLst/>
              <a:gdLst/>
              <a:ahLst/>
              <a:cxnLst/>
              <a:rect l="l" t="t" r="r" b="b"/>
              <a:pathLst>
                <a:path w="17534" h="26309" extrusionOk="0">
                  <a:moveTo>
                    <a:pt x="7845" y="0"/>
                  </a:moveTo>
                  <a:lnTo>
                    <a:pt x="7845" y="5"/>
                  </a:lnTo>
                  <a:cubicBezTo>
                    <a:pt x="6500" y="931"/>
                    <a:pt x="5142" y="1835"/>
                    <a:pt x="3954" y="2912"/>
                  </a:cubicBezTo>
                  <a:lnTo>
                    <a:pt x="3950" y="2916"/>
                  </a:lnTo>
                  <a:cubicBezTo>
                    <a:pt x="3807" y="3041"/>
                    <a:pt x="3669" y="3165"/>
                    <a:pt x="3531" y="3299"/>
                  </a:cubicBezTo>
                  <a:lnTo>
                    <a:pt x="3527" y="3309"/>
                  </a:lnTo>
                  <a:cubicBezTo>
                    <a:pt x="3046" y="3776"/>
                    <a:pt x="2605" y="4270"/>
                    <a:pt x="2208" y="4817"/>
                  </a:cubicBezTo>
                  <a:cubicBezTo>
                    <a:pt x="2195" y="4840"/>
                    <a:pt x="2181" y="4848"/>
                    <a:pt x="2173" y="4871"/>
                  </a:cubicBezTo>
                  <a:cubicBezTo>
                    <a:pt x="2000" y="5103"/>
                    <a:pt x="1844" y="5347"/>
                    <a:pt x="1701" y="5588"/>
                  </a:cubicBezTo>
                  <a:cubicBezTo>
                    <a:pt x="691" y="7275"/>
                    <a:pt x="178" y="9217"/>
                    <a:pt x="54" y="11212"/>
                  </a:cubicBezTo>
                  <a:cubicBezTo>
                    <a:pt x="50" y="11274"/>
                    <a:pt x="44" y="11335"/>
                    <a:pt x="40" y="11399"/>
                  </a:cubicBezTo>
                  <a:cubicBezTo>
                    <a:pt x="36" y="11532"/>
                    <a:pt x="31" y="11666"/>
                    <a:pt x="31" y="11804"/>
                  </a:cubicBezTo>
                  <a:cubicBezTo>
                    <a:pt x="0" y="13139"/>
                    <a:pt x="134" y="14488"/>
                    <a:pt x="410" y="15788"/>
                  </a:cubicBezTo>
                  <a:cubicBezTo>
                    <a:pt x="592" y="16634"/>
                    <a:pt x="824" y="17463"/>
                    <a:pt x="1100" y="18281"/>
                  </a:cubicBezTo>
                  <a:cubicBezTo>
                    <a:pt x="1131" y="18388"/>
                    <a:pt x="1172" y="18490"/>
                    <a:pt x="1207" y="18602"/>
                  </a:cubicBezTo>
                  <a:cubicBezTo>
                    <a:pt x="2093" y="21131"/>
                    <a:pt x="3344" y="23539"/>
                    <a:pt x="4618" y="25925"/>
                  </a:cubicBezTo>
                  <a:cubicBezTo>
                    <a:pt x="4618" y="25931"/>
                    <a:pt x="4622" y="25935"/>
                    <a:pt x="4622" y="25935"/>
                  </a:cubicBezTo>
                  <a:cubicBezTo>
                    <a:pt x="4680" y="26059"/>
                    <a:pt x="4751" y="26184"/>
                    <a:pt x="4817" y="26309"/>
                  </a:cubicBezTo>
                  <a:cubicBezTo>
                    <a:pt x="4862" y="26273"/>
                    <a:pt x="4902" y="26237"/>
                    <a:pt x="4951" y="26202"/>
                  </a:cubicBezTo>
                  <a:cubicBezTo>
                    <a:pt x="4947" y="26198"/>
                    <a:pt x="4947" y="26198"/>
                    <a:pt x="4951" y="26198"/>
                  </a:cubicBezTo>
                  <a:cubicBezTo>
                    <a:pt x="6701" y="24723"/>
                    <a:pt x="8615" y="23455"/>
                    <a:pt x="10432" y="22084"/>
                  </a:cubicBezTo>
                  <a:cubicBezTo>
                    <a:pt x="10526" y="22017"/>
                    <a:pt x="10610" y="21950"/>
                    <a:pt x="10699" y="21883"/>
                  </a:cubicBezTo>
                  <a:cubicBezTo>
                    <a:pt x="11897" y="20957"/>
                    <a:pt x="13049" y="19982"/>
                    <a:pt x="14065" y="18860"/>
                  </a:cubicBezTo>
                  <a:cubicBezTo>
                    <a:pt x="14145" y="18766"/>
                    <a:pt x="14225" y="18677"/>
                    <a:pt x="14301" y="18589"/>
                  </a:cubicBezTo>
                  <a:cubicBezTo>
                    <a:pt x="14443" y="18428"/>
                    <a:pt x="14582" y="18264"/>
                    <a:pt x="14715" y="18098"/>
                  </a:cubicBezTo>
                  <a:cubicBezTo>
                    <a:pt x="16099" y="16367"/>
                    <a:pt x="17052" y="14319"/>
                    <a:pt x="17529" y="12159"/>
                  </a:cubicBezTo>
                  <a:lnTo>
                    <a:pt x="17533" y="12155"/>
                  </a:lnTo>
                  <a:cubicBezTo>
                    <a:pt x="17070" y="11318"/>
                    <a:pt x="16585" y="10499"/>
                    <a:pt x="16072" y="9702"/>
                  </a:cubicBezTo>
                  <a:cubicBezTo>
                    <a:pt x="16055" y="9671"/>
                    <a:pt x="16037" y="9640"/>
                    <a:pt x="16015" y="9617"/>
                  </a:cubicBezTo>
                  <a:cubicBezTo>
                    <a:pt x="15779" y="9243"/>
                    <a:pt x="15538" y="8874"/>
                    <a:pt x="15289" y="8508"/>
                  </a:cubicBezTo>
                  <a:cubicBezTo>
                    <a:pt x="15075" y="8193"/>
                    <a:pt x="14853" y="7877"/>
                    <a:pt x="14630" y="7565"/>
                  </a:cubicBezTo>
                  <a:cubicBezTo>
                    <a:pt x="14457" y="7328"/>
                    <a:pt x="14283" y="7088"/>
                    <a:pt x="14109" y="6857"/>
                  </a:cubicBezTo>
                  <a:cubicBezTo>
                    <a:pt x="13775" y="6407"/>
                    <a:pt x="13433" y="5962"/>
                    <a:pt x="13080" y="5522"/>
                  </a:cubicBezTo>
                  <a:cubicBezTo>
                    <a:pt x="13006" y="5432"/>
                    <a:pt x="12934" y="5339"/>
                    <a:pt x="12854" y="5241"/>
                  </a:cubicBezTo>
                  <a:cubicBezTo>
                    <a:pt x="12689" y="5035"/>
                    <a:pt x="12519" y="4831"/>
                    <a:pt x="12342" y="4626"/>
                  </a:cubicBezTo>
                  <a:cubicBezTo>
                    <a:pt x="12199" y="4462"/>
                    <a:pt x="12061" y="4297"/>
                    <a:pt x="11919" y="4137"/>
                  </a:cubicBezTo>
                  <a:cubicBezTo>
                    <a:pt x="11674" y="3851"/>
                    <a:pt x="11424" y="3571"/>
                    <a:pt x="11175" y="3299"/>
                  </a:cubicBezTo>
                  <a:cubicBezTo>
                    <a:pt x="11006" y="3122"/>
                    <a:pt x="10842" y="2943"/>
                    <a:pt x="10676" y="2765"/>
                  </a:cubicBezTo>
                  <a:cubicBezTo>
                    <a:pt x="10592" y="2672"/>
                    <a:pt x="10503" y="2583"/>
                    <a:pt x="10423" y="2498"/>
                  </a:cubicBezTo>
                  <a:cubicBezTo>
                    <a:pt x="10396" y="2462"/>
                    <a:pt x="10365" y="2436"/>
                    <a:pt x="10343" y="2409"/>
                  </a:cubicBezTo>
                  <a:cubicBezTo>
                    <a:pt x="10236" y="2298"/>
                    <a:pt x="10129" y="2187"/>
                    <a:pt x="10022" y="2080"/>
                  </a:cubicBezTo>
                  <a:lnTo>
                    <a:pt x="10018" y="2080"/>
                  </a:lnTo>
                  <a:cubicBezTo>
                    <a:pt x="9626" y="1679"/>
                    <a:pt x="9229" y="1291"/>
                    <a:pt x="8820" y="900"/>
                  </a:cubicBezTo>
                  <a:cubicBezTo>
                    <a:pt x="8637" y="726"/>
                    <a:pt x="8455" y="557"/>
                    <a:pt x="8268" y="383"/>
                  </a:cubicBezTo>
                  <a:cubicBezTo>
                    <a:pt x="8192" y="317"/>
                    <a:pt x="8107" y="241"/>
                    <a:pt x="8032" y="169"/>
                  </a:cubicBezTo>
                  <a:cubicBezTo>
                    <a:pt x="7965" y="111"/>
                    <a:pt x="7908" y="54"/>
                    <a:pt x="78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6" name="Google Shape;1476;p45"/>
            <p:cNvSpPr/>
            <p:nvPr/>
          </p:nvSpPr>
          <p:spPr>
            <a:xfrm>
              <a:off x="4150216" y="631618"/>
              <a:ext cx="120075" cy="475889"/>
            </a:xfrm>
            <a:custGeom>
              <a:avLst/>
              <a:gdLst/>
              <a:ahLst/>
              <a:cxnLst/>
              <a:rect l="l" t="t" r="r" b="b"/>
              <a:pathLst>
                <a:path w="6069" h="24053" extrusionOk="0">
                  <a:moveTo>
                    <a:pt x="5815" y="1"/>
                  </a:moveTo>
                  <a:cubicBezTo>
                    <a:pt x="5575" y="656"/>
                    <a:pt x="5338" y="1305"/>
                    <a:pt x="5102" y="1946"/>
                  </a:cubicBezTo>
                  <a:cubicBezTo>
                    <a:pt x="4515" y="3553"/>
                    <a:pt x="3914" y="5193"/>
                    <a:pt x="3343" y="6849"/>
                  </a:cubicBezTo>
                  <a:cubicBezTo>
                    <a:pt x="3308" y="6956"/>
                    <a:pt x="3269" y="7063"/>
                    <a:pt x="3232" y="7174"/>
                  </a:cubicBezTo>
                  <a:cubicBezTo>
                    <a:pt x="2858" y="8260"/>
                    <a:pt x="2507" y="9350"/>
                    <a:pt x="2178" y="10441"/>
                  </a:cubicBezTo>
                  <a:cubicBezTo>
                    <a:pt x="1923" y="11288"/>
                    <a:pt x="1693" y="12111"/>
                    <a:pt x="1483" y="12913"/>
                  </a:cubicBezTo>
                  <a:cubicBezTo>
                    <a:pt x="1443" y="13055"/>
                    <a:pt x="1407" y="13202"/>
                    <a:pt x="1372" y="13345"/>
                  </a:cubicBezTo>
                  <a:cubicBezTo>
                    <a:pt x="437" y="17053"/>
                    <a:pt x="0" y="20321"/>
                    <a:pt x="10" y="23428"/>
                  </a:cubicBezTo>
                  <a:cubicBezTo>
                    <a:pt x="10" y="23434"/>
                    <a:pt x="14" y="23438"/>
                    <a:pt x="14" y="23438"/>
                  </a:cubicBezTo>
                  <a:cubicBezTo>
                    <a:pt x="4" y="23589"/>
                    <a:pt x="10" y="23736"/>
                    <a:pt x="10" y="23888"/>
                  </a:cubicBezTo>
                  <a:cubicBezTo>
                    <a:pt x="14" y="23978"/>
                    <a:pt x="86" y="24053"/>
                    <a:pt x="171" y="24053"/>
                  </a:cubicBezTo>
                  <a:cubicBezTo>
                    <a:pt x="174" y="24053"/>
                    <a:pt x="176" y="24053"/>
                    <a:pt x="178" y="24052"/>
                  </a:cubicBezTo>
                  <a:cubicBezTo>
                    <a:pt x="205" y="24052"/>
                    <a:pt x="228" y="24048"/>
                    <a:pt x="245" y="24039"/>
                  </a:cubicBezTo>
                  <a:cubicBezTo>
                    <a:pt x="303" y="24012"/>
                    <a:pt x="343" y="23954"/>
                    <a:pt x="343" y="23883"/>
                  </a:cubicBezTo>
                  <a:lnTo>
                    <a:pt x="343" y="23705"/>
                  </a:lnTo>
                  <a:cubicBezTo>
                    <a:pt x="339" y="23701"/>
                    <a:pt x="339" y="23701"/>
                    <a:pt x="343" y="23701"/>
                  </a:cubicBezTo>
                  <a:cubicBezTo>
                    <a:pt x="298" y="20477"/>
                    <a:pt x="748" y="17089"/>
                    <a:pt x="1750" y="13211"/>
                  </a:cubicBezTo>
                  <a:cubicBezTo>
                    <a:pt x="1781" y="13082"/>
                    <a:pt x="1812" y="12952"/>
                    <a:pt x="1853" y="12823"/>
                  </a:cubicBezTo>
                  <a:cubicBezTo>
                    <a:pt x="2044" y="12080"/>
                    <a:pt x="2258" y="11319"/>
                    <a:pt x="2498" y="10535"/>
                  </a:cubicBezTo>
                  <a:cubicBezTo>
                    <a:pt x="2823" y="9471"/>
                    <a:pt x="3166" y="8398"/>
                    <a:pt x="3530" y="7334"/>
                  </a:cubicBezTo>
                  <a:lnTo>
                    <a:pt x="3530" y="7330"/>
                  </a:lnTo>
                  <a:cubicBezTo>
                    <a:pt x="3571" y="7213"/>
                    <a:pt x="3611" y="7094"/>
                    <a:pt x="3651" y="6973"/>
                  </a:cubicBezTo>
                  <a:cubicBezTo>
                    <a:pt x="4221" y="5312"/>
                    <a:pt x="4822" y="3670"/>
                    <a:pt x="5410" y="2057"/>
                  </a:cubicBezTo>
                  <a:cubicBezTo>
                    <a:pt x="5628" y="1466"/>
                    <a:pt x="5846" y="869"/>
                    <a:pt x="6068" y="268"/>
                  </a:cubicBezTo>
                  <a:cubicBezTo>
                    <a:pt x="5984" y="175"/>
                    <a:pt x="5895" y="86"/>
                    <a:pt x="58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7" name="Google Shape;1477;p45"/>
            <p:cNvSpPr/>
            <p:nvPr/>
          </p:nvSpPr>
          <p:spPr>
            <a:xfrm>
              <a:off x="4080810" y="884748"/>
              <a:ext cx="189837" cy="134400"/>
            </a:xfrm>
            <a:custGeom>
              <a:avLst/>
              <a:gdLst/>
              <a:ahLst/>
              <a:cxnLst/>
              <a:rect l="l" t="t" r="r" b="b"/>
              <a:pathLst>
                <a:path w="9595" h="6793" extrusionOk="0">
                  <a:moveTo>
                    <a:pt x="5261" y="0"/>
                  </a:moveTo>
                  <a:cubicBezTo>
                    <a:pt x="5237" y="0"/>
                    <a:pt x="5213" y="5"/>
                    <a:pt x="5191" y="16"/>
                  </a:cubicBezTo>
                  <a:cubicBezTo>
                    <a:pt x="5125" y="52"/>
                    <a:pt x="5057" y="88"/>
                    <a:pt x="4991" y="123"/>
                  </a:cubicBezTo>
                  <a:cubicBezTo>
                    <a:pt x="3294" y="1009"/>
                    <a:pt x="1630" y="1966"/>
                    <a:pt x="0" y="2990"/>
                  </a:cubicBezTo>
                  <a:cubicBezTo>
                    <a:pt x="35" y="3097"/>
                    <a:pt x="72" y="3204"/>
                    <a:pt x="111" y="3311"/>
                  </a:cubicBezTo>
                  <a:cubicBezTo>
                    <a:pt x="1665" y="2332"/>
                    <a:pt x="3268" y="1410"/>
                    <a:pt x="4884" y="555"/>
                  </a:cubicBezTo>
                  <a:cubicBezTo>
                    <a:pt x="4995" y="493"/>
                    <a:pt x="5107" y="430"/>
                    <a:pt x="5222" y="372"/>
                  </a:cubicBezTo>
                  <a:cubicBezTo>
                    <a:pt x="5236" y="386"/>
                    <a:pt x="5244" y="403"/>
                    <a:pt x="5258" y="417"/>
                  </a:cubicBezTo>
                  <a:cubicBezTo>
                    <a:pt x="6820" y="2451"/>
                    <a:pt x="8187" y="4580"/>
                    <a:pt x="9332" y="6793"/>
                  </a:cubicBezTo>
                  <a:cubicBezTo>
                    <a:pt x="9421" y="6726"/>
                    <a:pt x="9506" y="6659"/>
                    <a:pt x="9594" y="6592"/>
                  </a:cubicBezTo>
                  <a:cubicBezTo>
                    <a:pt x="8419" y="4321"/>
                    <a:pt x="7012" y="2139"/>
                    <a:pt x="5396" y="61"/>
                  </a:cubicBezTo>
                  <a:cubicBezTo>
                    <a:pt x="5388" y="47"/>
                    <a:pt x="5374" y="34"/>
                    <a:pt x="5356" y="29"/>
                  </a:cubicBezTo>
                  <a:cubicBezTo>
                    <a:pt x="5330" y="11"/>
                    <a:pt x="5296" y="0"/>
                    <a:pt x="52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8" name="Google Shape;1478;p45"/>
            <p:cNvSpPr/>
            <p:nvPr/>
          </p:nvSpPr>
          <p:spPr>
            <a:xfrm>
              <a:off x="4059581" y="766671"/>
              <a:ext cx="282411" cy="188610"/>
            </a:xfrm>
            <a:custGeom>
              <a:avLst/>
              <a:gdLst/>
              <a:ahLst/>
              <a:cxnLst/>
              <a:rect l="l" t="t" r="r" b="b"/>
              <a:pathLst>
                <a:path w="14274" h="9533" extrusionOk="0">
                  <a:moveTo>
                    <a:pt x="7174" y="1"/>
                  </a:moveTo>
                  <a:cubicBezTo>
                    <a:pt x="4664" y="1"/>
                    <a:pt x="2151" y="743"/>
                    <a:pt x="17" y="2076"/>
                  </a:cubicBezTo>
                  <a:cubicBezTo>
                    <a:pt x="9" y="2209"/>
                    <a:pt x="9" y="2343"/>
                    <a:pt x="0" y="2481"/>
                  </a:cubicBezTo>
                  <a:cubicBezTo>
                    <a:pt x="2127" y="1095"/>
                    <a:pt x="4670" y="329"/>
                    <a:pt x="7205" y="329"/>
                  </a:cubicBezTo>
                  <a:cubicBezTo>
                    <a:pt x="7408" y="329"/>
                    <a:pt x="7611" y="334"/>
                    <a:pt x="7813" y="343"/>
                  </a:cubicBezTo>
                  <a:cubicBezTo>
                    <a:pt x="7867" y="343"/>
                    <a:pt x="7920" y="352"/>
                    <a:pt x="7974" y="352"/>
                  </a:cubicBezTo>
                  <a:cubicBezTo>
                    <a:pt x="8019" y="401"/>
                    <a:pt x="8063" y="446"/>
                    <a:pt x="8107" y="499"/>
                  </a:cubicBezTo>
                  <a:cubicBezTo>
                    <a:pt x="10516" y="3144"/>
                    <a:pt x="12564" y="6270"/>
                    <a:pt x="14038" y="9533"/>
                  </a:cubicBezTo>
                  <a:cubicBezTo>
                    <a:pt x="14118" y="9443"/>
                    <a:pt x="14198" y="9354"/>
                    <a:pt x="14274" y="9266"/>
                  </a:cubicBezTo>
                  <a:cubicBezTo>
                    <a:pt x="12760" y="5958"/>
                    <a:pt x="10681" y="2805"/>
                    <a:pt x="8232" y="147"/>
                  </a:cubicBezTo>
                  <a:lnTo>
                    <a:pt x="8232" y="143"/>
                  </a:lnTo>
                  <a:cubicBezTo>
                    <a:pt x="8210" y="120"/>
                    <a:pt x="8192" y="103"/>
                    <a:pt x="8170" y="81"/>
                  </a:cubicBezTo>
                  <a:cubicBezTo>
                    <a:pt x="8148" y="50"/>
                    <a:pt x="8107" y="31"/>
                    <a:pt x="8063" y="27"/>
                  </a:cubicBezTo>
                  <a:cubicBezTo>
                    <a:pt x="8023" y="23"/>
                    <a:pt x="7978" y="19"/>
                    <a:pt x="7930" y="19"/>
                  </a:cubicBezTo>
                  <a:lnTo>
                    <a:pt x="7924" y="23"/>
                  </a:lnTo>
                  <a:cubicBezTo>
                    <a:pt x="7675" y="8"/>
                    <a:pt x="7424" y="1"/>
                    <a:pt x="7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9" name="Google Shape;1479;p45"/>
            <p:cNvSpPr/>
            <p:nvPr/>
          </p:nvSpPr>
          <p:spPr>
            <a:xfrm>
              <a:off x="4092681" y="623348"/>
              <a:ext cx="171002" cy="69426"/>
            </a:xfrm>
            <a:custGeom>
              <a:avLst/>
              <a:gdLst/>
              <a:ahLst/>
              <a:cxnLst/>
              <a:rect l="l" t="t" r="r" b="b"/>
              <a:pathLst>
                <a:path w="8643" h="3509" extrusionOk="0">
                  <a:moveTo>
                    <a:pt x="8259" y="1"/>
                  </a:moveTo>
                  <a:cubicBezTo>
                    <a:pt x="7753" y="1"/>
                    <a:pt x="7246" y="53"/>
                    <a:pt x="6724" y="139"/>
                  </a:cubicBezTo>
                  <a:cubicBezTo>
                    <a:pt x="5353" y="361"/>
                    <a:pt x="3937" y="851"/>
                    <a:pt x="2490" y="1599"/>
                  </a:cubicBezTo>
                  <a:cubicBezTo>
                    <a:pt x="2338" y="1679"/>
                    <a:pt x="2187" y="1760"/>
                    <a:pt x="2040" y="1840"/>
                  </a:cubicBezTo>
                  <a:cubicBezTo>
                    <a:pt x="1903" y="1910"/>
                    <a:pt x="1773" y="1986"/>
                    <a:pt x="1648" y="2066"/>
                  </a:cubicBezTo>
                  <a:cubicBezTo>
                    <a:pt x="1248" y="2294"/>
                    <a:pt x="855" y="2539"/>
                    <a:pt x="473" y="2792"/>
                  </a:cubicBezTo>
                  <a:cubicBezTo>
                    <a:pt x="300" y="3024"/>
                    <a:pt x="144" y="3268"/>
                    <a:pt x="1" y="3509"/>
                  </a:cubicBezTo>
                  <a:cubicBezTo>
                    <a:pt x="500" y="3153"/>
                    <a:pt x="1011" y="2819"/>
                    <a:pt x="1541" y="2508"/>
                  </a:cubicBezTo>
                  <a:lnTo>
                    <a:pt x="1546" y="2502"/>
                  </a:lnTo>
                  <a:cubicBezTo>
                    <a:pt x="1671" y="2427"/>
                    <a:pt x="1804" y="2352"/>
                    <a:pt x="1938" y="2280"/>
                  </a:cubicBezTo>
                  <a:lnTo>
                    <a:pt x="1942" y="2276"/>
                  </a:lnTo>
                  <a:cubicBezTo>
                    <a:pt x="2174" y="2142"/>
                    <a:pt x="2410" y="2013"/>
                    <a:pt x="2645" y="1884"/>
                  </a:cubicBezTo>
                  <a:cubicBezTo>
                    <a:pt x="3999" y="1185"/>
                    <a:pt x="5326" y="718"/>
                    <a:pt x="6604" y="494"/>
                  </a:cubicBezTo>
                  <a:cubicBezTo>
                    <a:pt x="7211" y="385"/>
                    <a:pt x="7816" y="327"/>
                    <a:pt x="8405" y="327"/>
                  </a:cubicBezTo>
                  <a:cubicBezTo>
                    <a:pt x="8484" y="327"/>
                    <a:pt x="8564" y="328"/>
                    <a:pt x="8643" y="330"/>
                  </a:cubicBezTo>
                  <a:cubicBezTo>
                    <a:pt x="8536" y="219"/>
                    <a:pt x="8429" y="108"/>
                    <a:pt x="8322" y="1"/>
                  </a:cubicBezTo>
                  <a:lnTo>
                    <a:pt x="8318" y="1"/>
                  </a:lnTo>
                  <a:cubicBezTo>
                    <a:pt x="8298" y="1"/>
                    <a:pt x="8279" y="1"/>
                    <a:pt x="82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0" name="Google Shape;1480;p45"/>
            <p:cNvSpPr/>
            <p:nvPr/>
          </p:nvSpPr>
          <p:spPr>
            <a:xfrm>
              <a:off x="2743878" y="1069836"/>
              <a:ext cx="188808" cy="170349"/>
            </a:xfrm>
            <a:custGeom>
              <a:avLst/>
              <a:gdLst/>
              <a:ahLst/>
              <a:cxnLst/>
              <a:rect l="l" t="t" r="r" b="b"/>
              <a:pathLst>
                <a:path w="9543" h="8610" extrusionOk="0">
                  <a:moveTo>
                    <a:pt x="4520" y="1"/>
                  </a:moveTo>
                  <a:cubicBezTo>
                    <a:pt x="4243" y="1"/>
                    <a:pt x="3976" y="66"/>
                    <a:pt x="3741" y="225"/>
                  </a:cubicBezTo>
                  <a:cubicBezTo>
                    <a:pt x="2971" y="750"/>
                    <a:pt x="3064" y="1926"/>
                    <a:pt x="3420" y="2785"/>
                  </a:cubicBezTo>
                  <a:cubicBezTo>
                    <a:pt x="4088" y="4388"/>
                    <a:pt x="5388" y="5719"/>
                    <a:pt x="6973" y="6422"/>
                  </a:cubicBezTo>
                  <a:cubicBezTo>
                    <a:pt x="5589" y="5884"/>
                    <a:pt x="4164" y="5340"/>
                    <a:pt x="2677" y="5309"/>
                  </a:cubicBezTo>
                  <a:cubicBezTo>
                    <a:pt x="2641" y="5308"/>
                    <a:pt x="2604" y="5308"/>
                    <a:pt x="2567" y="5308"/>
                  </a:cubicBezTo>
                  <a:cubicBezTo>
                    <a:pt x="1963" y="5308"/>
                    <a:pt x="1338" y="5411"/>
                    <a:pt x="847" y="5763"/>
                  </a:cubicBezTo>
                  <a:cubicBezTo>
                    <a:pt x="327" y="6133"/>
                    <a:pt x="1" y="6836"/>
                    <a:pt x="228" y="7437"/>
                  </a:cubicBezTo>
                  <a:cubicBezTo>
                    <a:pt x="491" y="8132"/>
                    <a:pt x="1328" y="8408"/>
                    <a:pt x="2067" y="8510"/>
                  </a:cubicBezTo>
                  <a:cubicBezTo>
                    <a:pt x="2536" y="8577"/>
                    <a:pt x="3009" y="8610"/>
                    <a:pt x="3482" y="8610"/>
                  </a:cubicBezTo>
                  <a:cubicBezTo>
                    <a:pt x="3920" y="8610"/>
                    <a:pt x="4359" y="8582"/>
                    <a:pt x="4796" y="8528"/>
                  </a:cubicBezTo>
                  <a:cubicBezTo>
                    <a:pt x="5691" y="8412"/>
                    <a:pt x="6545" y="7994"/>
                    <a:pt x="7427" y="7900"/>
                  </a:cubicBezTo>
                  <a:cubicBezTo>
                    <a:pt x="8207" y="7816"/>
                    <a:pt x="8602" y="7865"/>
                    <a:pt x="9052" y="7063"/>
                  </a:cubicBezTo>
                  <a:cubicBezTo>
                    <a:pt x="9453" y="6342"/>
                    <a:pt x="9543" y="5452"/>
                    <a:pt x="9382" y="4645"/>
                  </a:cubicBezTo>
                  <a:cubicBezTo>
                    <a:pt x="9190" y="3679"/>
                    <a:pt x="8665" y="2798"/>
                    <a:pt x="8006" y="2064"/>
                  </a:cubicBezTo>
                  <a:cubicBezTo>
                    <a:pt x="7406" y="1400"/>
                    <a:pt x="6693" y="839"/>
                    <a:pt x="5904" y="412"/>
                  </a:cubicBezTo>
                  <a:cubicBezTo>
                    <a:pt x="5482" y="185"/>
                    <a:pt x="4987" y="1"/>
                    <a:pt x="4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1" name="Google Shape;1481;p45"/>
            <p:cNvSpPr/>
            <p:nvPr/>
          </p:nvSpPr>
          <p:spPr>
            <a:xfrm>
              <a:off x="2864923" y="1120327"/>
              <a:ext cx="143441" cy="173732"/>
            </a:xfrm>
            <a:custGeom>
              <a:avLst/>
              <a:gdLst/>
              <a:ahLst/>
              <a:cxnLst/>
              <a:rect l="l" t="t" r="r" b="b"/>
              <a:pathLst>
                <a:path w="7250" h="8781" extrusionOk="0">
                  <a:moveTo>
                    <a:pt x="4523" y="0"/>
                  </a:moveTo>
                  <a:cubicBezTo>
                    <a:pt x="2803" y="0"/>
                    <a:pt x="1427" y="2095"/>
                    <a:pt x="793" y="3456"/>
                  </a:cubicBezTo>
                  <a:cubicBezTo>
                    <a:pt x="357" y="4386"/>
                    <a:pt x="0" y="5397"/>
                    <a:pt x="94" y="6421"/>
                  </a:cubicBezTo>
                  <a:cubicBezTo>
                    <a:pt x="187" y="7446"/>
                    <a:pt x="846" y="8478"/>
                    <a:pt x="1843" y="8724"/>
                  </a:cubicBezTo>
                  <a:cubicBezTo>
                    <a:pt x="2002" y="8762"/>
                    <a:pt x="2160" y="8780"/>
                    <a:pt x="2318" y="8780"/>
                  </a:cubicBezTo>
                  <a:cubicBezTo>
                    <a:pt x="3216" y="8780"/>
                    <a:pt x="4086" y="8200"/>
                    <a:pt x="4734" y="7534"/>
                  </a:cubicBezTo>
                  <a:cubicBezTo>
                    <a:pt x="5673" y="6564"/>
                    <a:pt x="6376" y="5366"/>
                    <a:pt x="6759" y="4070"/>
                  </a:cubicBezTo>
                  <a:cubicBezTo>
                    <a:pt x="7249" y="2419"/>
                    <a:pt x="6732" y="55"/>
                    <a:pt x="4578" y="1"/>
                  </a:cubicBezTo>
                  <a:cubicBezTo>
                    <a:pt x="4560" y="1"/>
                    <a:pt x="4541" y="0"/>
                    <a:pt x="45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2" name="Google Shape;1482;p45"/>
            <p:cNvSpPr/>
            <p:nvPr/>
          </p:nvSpPr>
          <p:spPr>
            <a:xfrm>
              <a:off x="3509182" y="379854"/>
              <a:ext cx="156222" cy="141898"/>
            </a:xfrm>
            <a:custGeom>
              <a:avLst/>
              <a:gdLst/>
              <a:ahLst/>
              <a:cxnLst/>
              <a:rect l="l" t="t" r="r" b="b"/>
              <a:pathLst>
                <a:path w="7896" h="7172" extrusionOk="0">
                  <a:moveTo>
                    <a:pt x="1718" y="1"/>
                  </a:moveTo>
                  <a:cubicBezTo>
                    <a:pt x="1674" y="1"/>
                    <a:pt x="1628" y="4"/>
                    <a:pt x="1582" y="10"/>
                  </a:cubicBezTo>
                  <a:cubicBezTo>
                    <a:pt x="963" y="95"/>
                    <a:pt x="580" y="723"/>
                    <a:pt x="371" y="1310"/>
                  </a:cubicBezTo>
                  <a:cubicBezTo>
                    <a:pt x="126" y="2001"/>
                    <a:pt x="1" y="2735"/>
                    <a:pt x="1" y="3466"/>
                  </a:cubicBezTo>
                  <a:cubicBezTo>
                    <a:pt x="1" y="4276"/>
                    <a:pt x="166" y="5099"/>
                    <a:pt x="580" y="5790"/>
                  </a:cubicBezTo>
                  <a:cubicBezTo>
                    <a:pt x="923" y="6368"/>
                    <a:pt x="1466" y="6858"/>
                    <a:pt x="2107" y="7076"/>
                  </a:cubicBezTo>
                  <a:cubicBezTo>
                    <a:pt x="2302" y="7142"/>
                    <a:pt x="2459" y="7171"/>
                    <a:pt x="2596" y="7171"/>
                  </a:cubicBezTo>
                  <a:cubicBezTo>
                    <a:pt x="2959" y="7171"/>
                    <a:pt x="3176" y="6965"/>
                    <a:pt x="3554" y="6694"/>
                  </a:cubicBezTo>
                  <a:cubicBezTo>
                    <a:pt x="4141" y="6270"/>
                    <a:pt x="4889" y="6052"/>
                    <a:pt x="5495" y="5629"/>
                  </a:cubicBezTo>
                  <a:cubicBezTo>
                    <a:pt x="6110" y="5206"/>
                    <a:pt x="6666" y="4699"/>
                    <a:pt x="7143" y="4124"/>
                  </a:cubicBezTo>
                  <a:cubicBezTo>
                    <a:pt x="7534" y="3657"/>
                    <a:pt x="7895" y="3034"/>
                    <a:pt x="7668" y="2463"/>
                  </a:cubicBezTo>
                  <a:cubicBezTo>
                    <a:pt x="7499" y="2023"/>
                    <a:pt x="7012" y="1778"/>
                    <a:pt x="6536" y="1778"/>
                  </a:cubicBezTo>
                  <a:cubicBezTo>
                    <a:pt x="6483" y="1778"/>
                    <a:pt x="6429" y="1781"/>
                    <a:pt x="6377" y="1787"/>
                  </a:cubicBezTo>
                  <a:cubicBezTo>
                    <a:pt x="5856" y="1845"/>
                    <a:pt x="5397" y="2157"/>
                    <a:pt x="5014" y="2517"/>
                  </a:cubicBezTo>
                  <a:cubicBezTo>
                    <a:pt x="4129" y="3349"/>
                    <a:pt x="3563" y="4463"/>
                    <a:pt x="3015" y="5549"/>
                  </a:cubicBezTo>
                  <a:cubicBezTo>
                    <a:pt x="3594" y="4249"/>
                    <a:pt x="3656" y="2730"/>
                    <a:pt x="3180" y="1390"/>
                  </a:cubicBezTo>
                  <a:cubicBezTo>
                    <a:pt x="2938" y="713"/>
                    <a:pt x="2409" y="1"/>
                    <a:pt x="17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3" name="Google Shape;1483;p45"/>
            <p:cNvSpPr/>
            <p:nvPr/>
          </p:nvSpPr>
          <p:spPr>
            <a:xfrm>
              <a:off x="3456870" y="472487"/>
              <a:ext cx="162178" cy="103436"/>
            </a:xfrm>
            <a:custGeom>
              <a:avLst/>
              <a:gdLst/>
              <a:ahLst/>
              <a:cxnLst/>
              <a:rect l="l" t="t" r="r" b="b"/>
              <a:pathLst>
                <a:path w="8197" h="5228" extrusionOk="0">
                  <a:moveTo>
                    <a:pt x="2940" y="1"/>
                  </a:moveTo>
                  <a:cubicBezTo>
                    <a:pt x="2306" y="1"/>
                    <a:pt x="1708" y="149"/>
                    <a:pt x="1278" y="555"/>
                  </a:cubicBezTo>
                  <a:cubicBezTo>
                    <a:pt x="0" y="1771"/>
                    <a:pt x="980" y="3489"/>
                    <a:pt x="2186" y="4229"/>
                  </a:cubicBezTo>
                  <a:cubicBezTo>
                    <a:pt x="3131" y="4803"/>
                    <a:pt x="4217" y="5146"/>
                    <a:pt x="5316" y="5217"/>
                  </a:cubicBezTo>
                  <a:cubicBezTo>
                    <a:pt x="5416" y="5224"/>
                    <a:pt x="5517" y="5227"/>
                    <a:pt x="5619" y="5227"/>
                  </a:cubicBezTo>
                  <a:cubicBezTo>
                    <a:pt x="6428" y="5227"/>
                    <a:pt x="7278" y="5010"/>
                    <a:pt x="7720" y="4353"/>
                  </a:cubicBezTo>
                  <a:cubicBezTo>
                    <a:pt x="8197" y="3658"/>
                    <a:pt x="8028" y="2670"/>
                    <a:pt x="7525" y="1998"/>
                  </a:cubicBezTo>
                  <a:cubicBezTo>
                    <a:pt x="7022" y="1326"/>
                    <a:pt x="6247" y="907"/>
                    <a:pt x="5472" y="578"/>
                  </a:cubicBezTo>
                  <a:cubicBezTo>
                    <a:pt x="4802" y="296"/>
                    <a:pt x="3835" y="1"/>
                    <a:pt x="29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84" name="Google Shape;1484;p45"/>
          <p:cNvGrpSpPr/>
          <p:nvPr/>
        </p:nvGrpSpPr>
        <p:grpSpPr>
          <a:xfrm>
            <a:off x="2574040" y="4693987"/>
            <a:ext cx="1050368" cy="1029123"/>
            <a:chOff x="2631499" y="2499025"/>
            <a:chExt cx="1977847" cy="1937842"/>
          </a:xfrm>
        </p:grpSpPr>
        <p:sp>
          <p:nvSpPr>
            <p:cNvPr id="1485" name="Google Shape;1485;p45"/>
            <p:cNvSpPr/>
            <p:nvPr/>
          </p:nvSpPr>
          <p:spPr>
            <a:xfrm>
              <a:off x="2631499" y="2499025"/>
              <a:ext cx="1977847" cy="1937842"/>
            </a:xfrm>
            <a:custGeom>
              <a:avLst/>
              <a:gdLst/>
              <a:ahLst/>
              <a:cxnLst/>
              <a:rect l="l" t="t" r="r" b="b"/>
              <a:pathLst>
                <a:path w="99967" h="97945" extrusionOk="0">
                  <a:moveTo>
                    <a:pt x="50992" y="0"/>
                  </a:moveTo>
                  <a:cubicBezTo>
                    <a:pt x="41936" y="0"/>
                    <a:pt x="33094" y="2493"/>
                    <a:pt x="25422" y="7199"/>
                  </a:cubicBezTo>
                  <a:cubicBezTo>
                    <a:pt x="24033" y="8049"/>
                    <a:pt x="22658" y="8993"/>
                    <a:pt x="21344" y="9999"/>
                  </a:cubicBezTo>
                  <a:cubicBezTo>
                    <a:pt x="14376" y="15297"/>
                    <a:pt x="8949" y="22368"/>
                    <a:pt x="5650" y="30440"/>
                  </a:cubicBezTo>
                  <a:cubicBezTo>
                    <a:pt x="3241" y="36325"/>
                    <a:pt x="2021" y="42563"/>
                    <a:pt x="2021" y="48975"/>
                  </a:cubicBezTo>
                  <a:cubicBezTo>
                    <a:pt x="2021" y="49197"/>
                    <a:pt x="2021" y="49415"/>
                    <a:pt x="2026" y="49634"/>
                  </a:cubicBezTo>
                  <a:cubicBezTo>
                    <a:pt x="2026" y="49634"/>
                    <a:pt x="2031" y="50039"/>
                    <a:pt x="2031" y="50061"/>
                  </a:cubicBezTo>
                  <a:cubicBezTo>
                    <a:pt x="2043" y="50622"/>
                    <a:pt x="2066" y="51178"/>
                    <a:pt x="2101" y="51735"/>
                  </a:cubicBezTo>
                  <a:cubicBezTo>
                    <a:pt x="2119" y="52185"/>
                    <a:pt x="2150" y="52643"/>
                    <a:pt x="2191" y="53075"/>
                  </a:cubicBezTo>
                  <a:cubicBezTo>
                    <a:pt x="2222" y="53427"/>
                    <a:pt x="2253" y="53779"/>
                    <a:pt x="2293" y="54126"/>
                  </a:cubicBezTo>
                  <a:cubicBezTo>
                    <a:pt x="2302" y="54237"/>
                    <a:pt x="2311" y="54340"/>
                    <a:pt x="2320" y="54420"/>
                  </a:cubicBezTo>
                  <a:cubicBezTo>
                    <a:pt x="2400" y="55141"/>
                    <a:pt x="2497" y="55867"/>
                    <a:pt x="2609" y="56588"/>
                  </a:cubicBezTo>
                  <a:cubicBezTo>
                    <a:pt x="3303" y="61045"/>
                    <a:pt x="4612" y="65363"/>
                    <a:pt x="6496" y="69455"/>
                  </a:cubicBezTo>
                  <a:cubicBezTo>
                    <a:pt x="6371" y="69669"/>
                    <a:pt x="6260" y="69877"/>
                    <a:pt x="6167" y="70074"/>
                  </a:cubicBezTo>
                  <a:cubicBezTo>
                    <a:pt x="5405" y="71690"/>
                    <a:pt x="5734" y="72901"/>
                    <a:pt x="6095" y="73586"/>
                  </a:cubicBezTo>
                  <a:cubicBezTo>
                    <a:pt x="3192" y="75947"/>
                    <a:pt x="1439" y="77990"/>
                    <a:pt x="744" y="79820"/>
                  </a:cubicBezTo>
                  <a:cubicBezTo>
                    <a:pt x="0" y="81814"/>
                    <a:pt x="498" y="83181"/>
                    <a:pt x="1051" y="83978"/>
                  </a:cubicBezTo>
                  <a:cubicBezTo>
                    <a:pt x="1589" y="84753"/>
                    <a:pt x="2654" y="85671"/>
                    <a:pt x="4679" y="85733"/>
                  </a:cubicBezTo>
                  <a:cubicBezTo>
                    <a:pt x="4710" y="86098"/>
                    <a:pt x="4786" y="86462"/>
                    <a:pt x="4916" y="86828"/>
                  </a:cubicBezTo>
                  <a:cubicBezTo>
                    <a:pt x="5240" y="87749"/>
                    <a:pt x="6180" y="89370"/>
                    <a:pt x="8820" y="89900"/>
                  </a:cubicBezTo>
                  <a:cubicBezTo>
                    <a:pt x="9083" y="89953"/>
                    <a:pt x="9354" y="89980"/>
                    <a:pt x="9626" y="89980"/>
                  </a:cubicBezTo>
                  <a:cubicBezTo>
                    <a:pt x="11202" y="89980"/>
                    <a:pt x="13263" y="89294"/>
                    <a:pt x="17524" y="84722"/>
                  </a:cubicBezTo>
                  <a:cubicBezTo>
                    <a:pt x="19394" y="86476"/>
                    <a:pt x="21398" y="88079"/>
                    <a:pt x="23508" y="89512"/>
                  </a:cubicBezTo>
                  <a:cubicBezTo>
                    <a:pt x="31633" y="95029"/>
                    <a:pt x="41139" y="97945"/>
                    <a:pt x="50992" y="97945"/>
                  </a:cubicBezTo>
                  <a:cubicBezTo>
                    <a:pt x="70840" y="97945"/>
                    <a:pt x="88595" y="86107"/>
                    <a:pt x="96218" y="67785"/>
                  </a:cubicBezTo>
                  <a:cubicBezTo>
                    <a:pt x="98520" y="62260"/>
                    <a:pt x="99771" y="56414"/>
                    <a:pt x="99944" y="50421"/>
                  </a:cubicBezTo>
                  <a:cubicBezTo>
                    <a:pt x="99958" y="49945"/>
                    <a:pt x="99966" y="49464"/>
                    <a:pt x="99966" y="48975"/>
                  </a:cubicBezTo>
                  <a:cubicBezTo>
                    <a:pt x="99966" y="45707"/>
                    <a:pt x="99642" y="42438"/>
                    <a:pt x="98996" y="39259"/>
                  </a:cubicBezTo>
                  <a:cubicBezTo>
                    <a:pt x="98760" y="38084"/>
                    <a:pt x="98471" y="36892"/>
                    <a:pt x="98146" y="35729"/>
                  </a:cubicBezTo>
                  <a:cubicBezTo>
                    <a:pt x="98029" y="35297"/>
                    <a:pt x="97901" y="34870"/>
                    <a:pt x="97772" y="34455"/>
                  </a:cubicBezTo>
                  <a:cubicBezTo>
                    <a:pt x="96004" y="28748"/>
                    <a:pt x="93230" y="23459"/>
                    <a:pt x="89522" y="18743"/>
                  </a:cubicBezTo>
                  <a:cubicBezTo>
                    <a:pt x="87322" y="15948"/>
                    <a:pt x="84811" y="13378"/>
                    <a:pt x="82055" y="11117"/>
                  </a:cubicBezTo>
                  <a:cubicBezTo>
                    <a:pt x="81939" y="11019"/>
                    <a:pt x="81824" y="10926"/>
                    <a:pt x="81703" y="10832"/>
                  </a:cubicBezTo>
                  <a:cubicBezTo>
                    <a:pt x="81084" y="10329"/>
                    <a:pt x="80452" y="9843"/>
                    <a:pt x="79825" y="9389"/>
                  </a:cubicBezTo>
                  <a:lnTo>
                    <a:pt x="79820" y="9389"/>
                  </a:lnTo>
                  <a:cubicBezTo>
                    <a:pt x="79677" y="9278"/>
                    <a:pt x="79526" y="9171"/>
                    <a:pt x="79379" y="9069"/>
                  </a:cubicBezTo>
                  <a:cubicBezTo>
                    <a:pt x="78721" y="8596"/>
                    <a:pt x="78048" y="8142"/>
                    <a:pt x="77394" y="7725"/>
                  </a:cubicBezTo>
                  <a:cubicBezTo>
                    <a:pt x="76761" y="7314"/>
                    <a:pt x="76097" y="6909"/>
                    <a:pt x="75417" y="6522"/>
                  </a:cubicBezTo>
                  <a:cubicBezTo>
                    <a:pt x="75363" y="6486"/>
                    <a:pt x="75306" y="6451"/>
                    <a:pt x="75243" y="6420"/>
                  </a:cubicBezTo>
                  <a:cubicBezTo>
                    <a:pt x="75243" y="6420"/>
                    <a:pt x="74936" y="6246"/>
                    <a:pt x="74922" y="6241"/>
                  </a:cubicBezTo>
                  <a:cubicBezTo>
                    <a:pt x="74740" y="6135"/>
                    <a:pt x="74558" y="6032"/>
                    <a:pt x="74371" y="5935"/>
                  </a:cubicBezTo>
                  <a:cubicBezTo>
                    <a:pt x="74210" y="5845"/>
                    <a:pt x="74050" y="5756"/>
                    <a:pt x="73886" y="5672"/>
                  </a:cubicBezTo>
                  <a:cubicBezTo>
                    <a:pt x="73863" y="5663"/>
                    <a:pt x="73836" y="5649"/>
                    <a:pt x="73814" y="5637"/>
                  </a:cubicBezTo>
                  <a:cubicBezTo>
                    <a:pt x="69914" y="3580"/>
                    <a:pt x="65759" y="2061"/>
                    <a:pt x="61458" y="1126"/>
                  </a:cubicBezTo>
                  <a:cubicBezTo>
                    <a:pt x="58039" y="378"/>
                    <a:pt x="54518" y="0"/>
                    <a:pt x="509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76200" dir="36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6" name="Google Shape;1486;p45"/>
            <p:cNvSpPr/>
            <p:nvPr/>
          </p:nvSpPr>
          <p:spPr>
            <a:xfrm>
              <a:off x="2732522" y="2555373"/>
              <a:ext cx="1825285" cy="1825226"/>
            </a:xfrm>
            <a:custGeom>
              <a:avLst/>
              <a:gdLst/>
              <a:ahLst/>
              <a:cxnLst/>
              <a:rect l="l" t="t" r="r" b="b"/>
              <a:pathLst>
                <a:path w="92256" h="92253" extrusionOk="0">
                  <a:moveTo>
                    <a:pt x="46127" y="1"/>
                  </a:moveTo>
                  <a:cubicBezTo>
                    <a:pt x="37301" y="1"/>
                    <a:pt x="29051" y="2481"/>
                    <a:pt x="22044" y="6782"/>
                  </a:cubicBezTo>
                  <a:cubicBezTo>
                    <a:pt x="20712" y="7592"/>
                    <a:pt x="19434" y="8473"/>
                    <a:pt x="18201" y="9418"/>
                  </a:cubicBezTo>
                  <a:cubicBezTo>
                    <a:pt x="11701" y="14364"/>
                    <a:pt x="6554" y="21002"/>
                    <a:pt x="3420" y="28669"/>
                  </a:cubicBezTo>
                  <a:cubicBezTo>
                    <a:pt x="1216" y="34056"/>
                    <a:pt x="1" y="39951"/>
                    <a:pt x="1" y="46127"/>
                  </a:cubicBezTo>
                  <a:cubicBezTo>
                    <a:pt x="1" y="46326"/>
                    <a:pt x="1" y="46527"/>
                    <a:pt x="5" y="46727"/>
                  </a:cubicBezTo>
                  <a:cubicBezTo>
                    <a:pt x="5" y="46866"/>
                    <a:pt x="9" y="47000"/>
                    <a:pt x="9" y="47137"/>
                  </a:cubicBezTo>
                  <a:cubicBezTo>
                    <a:pt x="23" y="47676"/>
                    <a:pt x="46" y="48206"/>
                    <a:pt x="77" y="48736"/>
                  </a:cubicBezTo>
                  <a:cubicBezTo>
                    <a:pt x="94" y="49158"/>
                    <a:pt x="126" y="49577"/>
                    <a:pt x="161" y="49992"/>
                  </a:cubicBezTo>
                  <a:cubicBezTo>
                    <a:pt x="192" y="50339"/>
                    <a:pt x="223" y="50681"/>
                    <a:pt x="264" y="51024"/>
                  </a:cubicBezTo>
                  <a:cubicBezTo>
                    <a:pt x="268" y="51104"/>
                    <a:pt x="277" y="51184"/>
                    <a:pt x="286" y="51260"/>
                  </a:cubicBezTo>
                  <a:cubicBezTo>
                    <a:pt x="361" y="51946"/>
                    <a:pt x="451" y="52627"/>
                    <a:pt x="558" y="53304"/>
                  </a:cubicBezTo>
                  <a:cubicBezTo>
                    <a:pt x="2565" y="66180"/>
                    <a:pt x="9903" y="77287"/>
                    <a:pt x="20241" y="84309"/>
                  </a:cubicBezTo>
                  <a:cubicBezTo>
                    <a:pt x="27623" y="89322"/>
                    <a:pt x="36531" y="92252"/>
                    <a:pt x="46127" y="92252"/>
                  </a:cubicBezTo>
                  <a:cubicBezTo>
                    <a:pt x="65324" y="92252"/>
                    <a:pt x="81784" y="80525"/>
                    <a:pt x="88725" y="63846"/>
                  </a:cubicBezTo>
                  <a:cubicBezTo>
                    <a:pt x="90831" y="58785"/>
                    <a:pt x="92068" y="53268"/>
                    <a:pt x="92238" y="47485"/>
                  </a:cubicBezTo>
                  <a:cubicBezTo>
                    <a:pt x="92251" y="47035"/>
                    <a:pt x="92255" y="46585"/>
                    <a:pt x="92255" y="46127"/>
                  </a:cubicBezTo>
                  <a:cubicBezTo>
                    <a:pt x="92255" y="42993"/>
                    <a:pt x="91944" y="39933"/>
                    <a:pt x="91343" y="36977"/>
                  </a:cubicBezTo>
                  <a:cubicBezTo>
                    <a:pt x="91116" y="35846"/>
                    <a:pt x="90849" y="34733"/>
                    <a:pt x="90537" y="33633"/>
                  </a:cubicBezTo>
                  <a:cubicBezTo>
                    <a:pt x="90430" y="33237"/>
                    <a:pt x="90311" y="32841"/>
                    <a:pt x="90190" y="32449"/>
                  </a:cubicBezTo>
                  <a:cubicBezTo>
                    <a:pt x="88507" y="27018"/>
                    <a:pt x="85854" y="22022"/>
                    <a:pt x="82421" y="17654"/>
                  </a:cubicBezTo>
                  <a:cubicBezTo>
                    <a:pt x="80337" y="15001"/>
                    <a:pt x="77973" y="12587"/>
                    <a:pt x="75368" y="10455"/>
                  </a:cubicBezTo>
                  <a:cubicBezTo>
                    <a:pt x="75275" y="10375"/>
                    <a:pt x="75177" y="10295"/>
                    <a:pt x="75074" y="10219"/>
                  </a:cubicBezTo>
                  <a:cubicBezTo>
                    <a:pt x="74491" y="9743"/>
                    <a:pt x="73895" y="9284"/>
                    <a:pt x="73289" y="8843"/>
                  </a:cubicBezTo>
                  <a:cubicBezTo>
                    <a:pt x="73289" y="8839"/>
                    <a:pt x="73285" y="8839"/>
                    <a:pt x="73280" y="8839"/>
                  </a:cubicBezTo>
                  <a:cubicBezTo>
                    <a:pt x="73151" y="8736"/>
                    <a:pt x="73017" y="8643"/>
                    <a:pt x="72884" y="8553"/>
                  </a:cubicBezTo>
                  <a:cubicBezTo>
                    <a:pt x="72265" y="8109"/>
                    <a:pt x="71628" y="7677"/>
                    <a:pt x="70983" y="7263"/>
                  </a:cubicBezTo>
                  <a:cubicBezTo>
                    <a:pt x="70338" y="6844"/>
                    <a:pt x="69678" y="6448"/>
                    <a:pt x="69010" y="6069"/>
                  </a:cubicBezTo>
                  <a:lnTo>
                    <a:pt x="69010" y="6065"/>
                  </a:lnTo>
                  <a:cubicBezTo>
                    <a:pt x="68917" y="6011"/>
                    <a:pt x="68815" y="5954"/>
                    <a:pt x="68721" y="5904"/>
                  </a:cubicBezTo>
                  <a:cubicBezTo>
                    <a:pt x="68704" y="5892"/>
                    <a:pt x="68690" y="5882"/>
                    <a:pt x="68667" y="5873"/>
                  </a:cubicBezTo>
                  <a:cubicBezTo>
                    <a:pt x="68499" y="5775"/>
                    <a:pt x="68330" y="5682"/>
                    <a:pt x="68151" y="5588"/>
                  </a:cubicBezTo>
                  <a:cubicBezTo>
                    <a:pt x="68009" y="5508"/>
                    <a:pt x="67862" y="5428"/>
                    <a:pt x="67715" y="5353"/>
                  </a:cubicBezTo>
                  <a:lnTo>
                    <a:pt x="67711" y="5353"/>
                  </a:lnTo>
                  <a:cubicBezTo>
                    <a:pt x="64068" y="3416"/>
                    <a:pt x="60133" y="1955"/>
                    <a:pt x="55988" y="1056"/>
                  </a:cubicBezTo>
                  <a:cubicBezTo>
                    <a:pt x="52813" y="366"/>
                    <a:pt x="49510" y="1"/>
                    <a:pt x="461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7" name="Google Shape;1487;p45"/>
            <p:cNvSpPr/>
            <p:nvPr/>
          </p:nvSpPr>
          <p:spPr>
            <a:xfrm>
              <a:off x="2732522" y="2555373"/>
              <a:ext cx="1825285" cy="1668054"/>
            </a:xfrm>
            <a:custGeom>
              <a:avLst/>
              <a:gdLst/>
              <a:ahLst/>
              <a:cxnLst/>
              <a:rect l="l" t="t" r="r" b="b"/>
              <a:pathLst>
                <a:path w="92256" h="84309" extrusionOk="0">
                  <a:moveTo>
                    <a:pt x="9653" y="68303"/>
                  </a:moveTo>
                  <a:cubicBezTo>
                    <a:pt x="9435" y="68392"/>
                    <a:pt x="8073" y="68975"/>
                    <a:pt x="6706" y="69380"/>
                  </a:cubicBezTo>
                  <a:cubicBezTo>
                    <a:pt x="6702" y="69380"/>
                    <a:pt x="6697" y="69390"/>
                    <a:pt x="6688" y="69390"/>
                  </a:cubicBezTo>
                  <a:cubicBezTo>
                    <a:pt x="6572" y="69421"/>
                    <a:pt x="6457" y="69452"/>
                    <a:pt x="6345" y="69483"/>
                  </a:cubicBezTo>
                  <a:cubicBezTo>
                    <a:pt x="6478" y="69715"/>
                    <a:pt x="6617" y="69947"/>
                    <a:pt x="6759" y="70177"/>
                  </a:cubicBezTo>
                  <a:cubicBezTo>
                    <a:pt x="8274" y="69140"/>
                    <a:pt x="9444" y="68428"/>
                    <a:pt x="9653" y="68303"/>
                  </a:cubicBezTo>
                  <a:close/>
                  <a:moveTo>
                    <a:pt x="46127" y="1"/>
                  </a:moveTo>
                  <a:cubicBezTo>
                    <a:pt x="37301" y="1"/>
                    <a:pt x="29051" y="2481"/>
                    <a:pt x="22044" y="6782"/>
                  </a:cubicBezTo>
                  <a:cubicBezTo>
                    <a:pt x="20712" y="7592"/>
                    <a:pt x="19434" y="8473"/>
                    <a:pt x="18201" y="9418"/>
                  </a:cubicBezTo>
                  <a:cubicBezTo>
                    <a:pt x="11701" y="14364"/>
                    <a:pt x="6554" y="21002"/>
                    <a:pt x="3420" y="28669"/>
                  </a:cubicBezTo>
                  <a:cubicBezTo>
                    <a:pt x="1216" y="34056"/>
                    <a:pt x="1" y="39951"/>
                    <a:pt x="1" y="46127"/>
                  </a:cubicBezTo>
                  <a:cubicBezTo>
                    <a:pt x="1" y="46326"/>
                    <a:pt x="1" y="46527"/>
                    <a:pt x="5" y="46727"/>
                  </a:cubicBezTo>
                  <a:cubicBezTo>
                    <a:pt x="5" y="46866"/>
                    <a:pt x="9" y="47000"/>
                    <a:pt x="9" y="47137"/>
                  </a:cubicBezTo>
                  <a:cubicBezTo>
                    <a:pt x="23" y="47676"/>
                    <a:pt x="46" y="48206"/>
                    <a:pt x="77" y="48736"/>
                  </a:cubicBezTo>
                  <a:cubicBezTo>
                    <a:pt x="94" y="49158"/>
                    <a:pt x="126" y="49577"/>
                    <a:pt x="161" y="49992"/>
                  </a:cubicBezTo>
                  <a:cubicBezTo>
                    <a:pt x="192" y="50339"/>
                    <a:pt x="223" y="50681"/>
                    <a:pt x="264" y="51024"/>
                  </a:cubicBezTo>
                  <a:cubicBezTo>
                    <a:pt x="268" y="51104"/>
                    <a:pt x="277" y="51184"/>
                    <a:pt x="286" y="51260"/>
                  </a:cubicBezTo>
                  <a:cubicBezTo>
                    <a:pt x="361" y="51946"/>
                    <a:pt x="451" y="52627"/>
                    <a:pt x="558" y="53304"/>
                  </a:cubicBezTo>
                  <a:cubicBezTo>
                    <a:pt x="1306" y="58099"/>
                    <a:pt x="2792" y="62648"/>
                    <a:pt x="4898" y="66834"/>
                  </a:cubicBezTo>
                  <a:cubicBezTo>
                    <a:pt x="7436" y="63446"/>
                    <a:pt x="12912" y="58437"/>
                    <a:pt x="12912" y="58437"/>
                  </a:cubicBezTo>
                  <a:cubicBezTo>
                    <a:pt x="12912" y="58437"/>
                    <a:pt x="12961" y="58401"/>
                    <a:pt x="13050" y="58321"/>
                  </a:cubicBezTo>
                  <a:cubicBezTo>
                    <a:pt x="15197" y="56456"/>
                    <a:pt x="42257" y="32979"/>
                    <a:pt x="45200" y="30187"/>
                  </a:cubicBezTo>
                  <a:cubicBezTo>
                    <a:pt x="47983" y="27547"/>
                    <a:pt x="51562" y="20264"/>
                    <a:pt x="59679" y="20264"/>
                  </a:cubicBezTo>
                  <a:cubicBezTo>
                    <a:pt x="60507" y="20264"/>
                    <a:pt x="61384" y="20339"/>
                    <a:pt x="62310" y="20504"/>
                  </a:cubicBezTo>
                  <a:cubicBezTo>
                    <a:pt x="65601" y="21087"/>
                    <a:pt x="67862" y="22347"/>
                    <a:pt x="69389" y="23909"/>
                  </a:cubicBezTo>
                  <a:cubicBezTo>
                    <a:pt x="72514" y="27093"/>
                    <a:pt x="72590" y="31514"/>
                    <a:pt x="72158" y="33900"/>
                  </a:cubicBezTo>
                  <a:cubicBezTo>
                    <a:pt x="71513" y="37449"/>
                    <a:pt x="69736" y="42132"/>
                    <a:pt x="69736" y="42132"/>
                  </a:cubicBezTo>
                  <a:cubicBezTo>
                    <a:pt x="69736" y="42132"/>
                    <a:pt x="75853" y="64216"/>
                    <a:pt x="60836" y="70939"/>
                  </a:cubicBezTo>
                  <a:cubicBezTo>
                    <a:pt x="60236" y="71211"/>
                    <a:pt x="59594" y="71455"/>
                    <a:pt x="58922" y="71673"/>
                  </a:cubicBezTo>
                  <a:cubicBezTo>
                    <a:pt x="57417" y="72158"/>
                    <a:pt x="55947" y="72559"/>
                    <a:pt x="54519" y="72875"/>
                  </a:cubicBezTo>
                  <a:cubicBezTo>
                    <a:pt x="56504" y="74492"/>
                    <a:pt x="58703" y="76192"/>
                    <a:pt x="61214" y="78045"/>
                  </a:cubicBezTo>
                  <a:cubicBezTo>
                    <a:pt x="61220" y="78041"/>
                    <a:pt x="61224" y="78041"/>
                    <a:pt x="61228" y="78041"/>
                  </a:cubicBezTo>
                  <a:cubicBezTo>
                    <a:pt x="61286" y="78041"/>
                    <a:pt x="61344" y="78062"/>
                    <a:pt x="61388" y="78107"/>
                  </a:cubicBezTo>
                  <a:cubicBezTo>
                    <a:pt x="61397" y="78116"/>
                    <a:pt x="61401" y="78125"/>
                    <a:pt x="61411" y="78138"/>
                  </a:cubicBezTo>
                  <a:cubicBezTo>
                    <a:pt x="61744" y="78116"/>
                    <a:pt x="62074" y="78094"/>
                    <a:pt x="62408" y="78076"/>
                  </a:cubicBezTo>
                  <a:cubicBezTo>
                    <a:pt x="64549" y="77382"/>
                    <a:pt x="66682" y="76665"/>
                    <a:pt x="68811" y="75925"/>
                  </a:cubicBezTo>
                  <a:cubicBezTo>
                    <a:pt x="70685" y="74060"/>
                    <a:pt x="71971" y="71509"/>
                    <a:pt x="73138" y="69078"/>
                  </a:cubicBezTo>
                  <a:cubicBezTo>
                    <a:pt x="76281" y="62515"/>
                    <a:pt x="79424" y="55953"/>
                    <a:pt x="82572" y="49386"/>
                  </a:cubicBezTo>
                  <a:cubicBezTo>
                    <a:pt x="83173" y="49185"/>
                    <a:pt x="83569" y="48927"/>
                    <a:pt x="84188" y="48927"/>
                  </a:cubicBezTo>
                  <a:cubicBezTo>
                    <a:pt x="84215" y="48927"/>
                    <a:pt x="84237" y="48932"/>
                    <a:pt x="84264" y="48932"/>
                  </a:cubicBezTo>
                  <a:cubicBezTo>
                    <a:pt x="82314" y="56487"/>
                    <a:pt x="80582" y="63989"/>
                    <a:pt x="78935" y="71593"/>
                  </a:cubicBezTo>
                  <a:cubicBezTo>
                    <a:pt x="82532" y="69474"/>
                    <a:pt x="85618" y="66651"/>
                    <a:pt x="88725" y="63846"/>
                  </a:cubicBezTo>
                  <a:lnTo>
                    <a:pt x="88725" y="63846"/>
                  </a:lnTo>
                  <a:cubicBezTo>
                    <a:pt x="88725" y="63846"/>
                    <a:pt x="88725" y="63846"/>
                    <a:pt x="88725" y="63846"/>
                  </a:cubicBezTo>
                  <a:cubicBezTo>
                    <a:pt x="90831" y="58785"/>
                    <a:pt x="92068" y="53268"/>
                    <a:pt x="92238" y="47485"/>
                  </a:cubicBezTo>
                  <a:cubicBezTo>
                    <a:pt x="92251" y="47035"/>
                    <a:pt x="92255" y="46585"/>
                    <a:pt x="92255" y="46127"/>
                  </a:cubicBezTo>
                  <a:cubicBezTo>
                    <a:pt x="92255" y="42993"/>
                    <a:pt x="91944" y="39933"/>
                    <a:pt x="91343" y="36977"/>
                  </a:cubicBezTo>
                  <a:cubicBezTo>
                    <a:pt x="91116" y="35846"/>
                    <a:pt x="90849" y="34733"/>
                    <a:pt x="90537" y="33633"/>
                  </a:cubicBezTo>
                  <a:cubicBezTo>
                    <a:pt x="90430" y="33237"/>
                    <a:pt x="90311" y="32841"/>
                    <a:pt x="90190" y="32449"/>
                  </a:cubicBezTo>
                  <a:cubicBezTo>
                    <a:pt x="88507" y="27018"/>
                    <a:pt x="85854" y="22022"/>
                    <a:pt x="82421" y="17654"/>
                  </a:cubicBezTo>
                  <a:cubicBezTo>
                    <a:pt x="80337" y="15001"/>
                    <a:pt x="77973" y="12587"/>
                    <a:pt x="75368" y="10455"/>
                  </a:cubicBezTo>
                  <a:cubicBezTo>
                    <a:pt x="75275" y="10375"/>
                    <a:pt x="75177" y="10295"/>
                    <a:pt x="75074" y="10219"/>
                  </a:cubicBezTo>
                  <a:cubicBezTo>
                    <a:pt x="74491" y="9743"/>
                    <a:pt x="73895" y="9284"/>
                    <a:pt x="73289" y="8843"/>
                  </a:cubicBezTo>
                  <a:cubicBezTo>
                    <a:pt x="73289" y="8839"/>
                    <a:pt x="73285" y="8839"/>
                    <a:pt x="73280" y="8839"/>
                  </a:cubicBezTo>
                  <a:cubicBezTo>
                    <a:pt x="73280" y="8843"/>
                    <a:pt x="73272" y="8843"/>
                    <a:pt x="73272" y="8847"/>
                  </a:cubicBezTo>
                  <a:cubicBezTo>
                    <a:pt x="72991" y="9698"/>
                    <a:pt x="72635" y="10548"/>
                    <a:pt x="72140" y="11421"/>
                  </a:cubicBezTo>
                  <a:cubicBezTo>
                    <a:pt x="70720" y="13923"/>
                    <a:pt x="68601" y="15980"/>
                    <a:pt x="66117" y="17409"/>
                  </a:cubicBezTo>
                  <a:cubicBezTo>
                    <a:pt x="66094" y="17422"/>
                    <a:pt x="66076" y="17436"/>
                    <a:pt x="66055" y="17445"/>
                  </a:cubicBezTo>
                  <a:cubicBezTo>
                    <a:pt x="66037" y="17459"/>
                    <a:pt x="66018" y="17467"/>
                    <a:pt x="65996" y="17476"/>
                  </a:cubicBezTo>
                  <a:cubicBezTo>
                    <a:pt x="65956" y="17508"/>
                    <a:pt x="65912" y="17529"/>
                    <a:pt x="65872" y="17547"/>
                  </a:cubicBezTo>
                  <a:cubicBezTo>
                    <a:pt x="65792" y="17596"/>
                    <a:pt x="65708" y="17641"/>
                    <a:pt x="65613" y="17685"/>
                  </a:cubicBezTo>
                  <a:cubicBezTo>
                    <a:pt x="65151" y="17935"/>
                    <a:pt x="64683" y="18157"/>
                    <a:pt x="64198" y="18353"/>
                  </a:cubicBezTo>
                  <a:cubicBezTo>
                    <a:pt x="63076" y="18830"/>
                    <a:pt x="61887" y="19177"/>
                    <a:pt x="60680" y="19386"/>
                  </a:cubicBezTo>
                  <a:cubicBezTo>
                    <a:pt x="59893" y="19520"/>
                    <a:pt x="59091" y="19596"/>
                    <a:pt x="58285" y="19604"/>
                  </a:cubicBezTo>
                  <a:lnTo>
                    <a:pt x="58023" y="19604"/>
                  </a:lnTo>
                  <a:cubicBezTo>
                    <a:pt x="57875" y="19604"/>
                    <a:pt x="57724" y="19600"/>
                    <a:pt x="57577" y="19591"/>
                  </a:cubicBezTo>
                  <a:lnTo>
                    <a:pt x="57332" y="19591"/>
                  </a:lnTo>
                  <a:cubicBezTo>
                    <a:pt x="57279" y="19591"/>
                    <a:pt x="57230" y="19591"/>
                    <a:pt x="57186" y="19586"/>
                  </a:cubicBezTo>
                  <a:cubicBezTo>
                    <a:pt x="55516" y="19502"/>
                    <a:pt x="53882" y="19208"/>
                    <a:pt x="52257" y="18830"/>
                  </a:cubicBezTo>
                  <a:cubicBezTo>
                    <a:pt x="52137" y="18803"/>
                    <a:pt x="52021" y="18776"/>
                    <a:pt x="51901" y="18749"/>
                  </a:cubicBezTo>
                  <a:cubicBezTo>
                    <a:pt x="49466" y="18162"/>
                    <a:pt x="47052" y="17409"/>
                    <a:pt x="44572" y="16955"/>
                  </a:cubicBezTo>
                  <a:cubicBezTo>
                    <a:pt x="44510" y="16941"/>
                    <a:pt x="44448" y="16937"/>
                    <a:pt x="44385" y="16924"/>
                  </a:cubicBezTo>
                  <a:lnTo>
                    <a:pt x="44568" y="16487"/>
                  </a:lnTo>
                  <a:cubicBezTo>
                    <a:pt x="44572" y="16483"/>
                    <a:pt x="44572" y="16479"/>
                    <a:pt x="44572" y="16479"/>
                  </a:cubicBezTo>
                  <a:cubicBezTo>
                    <a:pt x="45708" y="13736"/>
                    <a:pt x="46883" y="10994"/>
                    <a:pt x="48428" y="8473"/>
                  </a:cubicBezTo>
                  <a:lnTo>
                    <a:pt x="48428" y="8469"/>
                  </a:lnTo>
                  <a:lnTo>
                    <a:pt x="48432" y="8469"/>
                  </a:lnTo>
                  <a:cubicBezTo>
                    <a:pt x="48441" y="8447"/>
                    <a:pt x="48455" y="8425"/>
                    <a:pt x="48463" y="8407"/>
                  </a:cubicBezTo>
                  <a:cubicBezTo>
                    <a:pt x="48517" y="8323"/>
                    <a:pt x="48566" y="8242"/>
                    <a:pt x="48619" y="8148"/>
                  </a:cubicBezTo>
                  <a:lnTo>
                    <a:pt x="48624" y="8148"/>
                  </a:lnTo>
                  <a:cubicBezTo>
                    <a:pt x="49123" y="7334"/>
                    <a:pt x="49657" y="6572"/>
                    <a:pt x="50262" y="5829"/>
                  </a:cubicBezTo>
                  <a:cubicBezTo>
                    <a:pt x="51175" y="4685"/>
                    <a:pt x="52226" y="3630"/>
                    <a:pt x="53383" y="2721"/>
                  </a:cubicBezTo>
                  <a:lnTo>
                    <a:pt x="53387" y="2721"/>
                  </a:lnTo>
                  <a:cubicBezTo>
                    <a:pt x="53508" y="2628"/>
                    <a:pt x="53619" y="2534"/>
                    <a:pt x="53735" y="2450"/>
                  </a:cubicBezTo>
                  <a:cubicBezTo>
                    <a:pt x="54452" y="1924"/>
                    <a:pt x="55204" y="1457"/>
                    <a:pt x="55988" y="1056"/>
                  </a:cubicBezTo>
                  <a:cubicBezTo>
                    <a:pt x="52813" y="366"/>
                    <a:pt x="49510" y="1"/>
                    <a:pt x="46127" y="1"/>
                  </a:cubicBezTo>
                  <a:close/>
                  <a:moveTo>
                    <a:pt x="53927" y="73005"/>
                  </a:moveTo>
                  <a:cubicBezTo>
                    <a:pt x="51874" y="73428"/>
                    <a:pt x="49902" y="73686"/>
                    <a:pt x="48009" y="73798"/>
                  </a:cubicBezTo>
                  <a:cubicBezTo>
                    <a:pt x="48967" y="74862"/>
                    <a:pt x="49657" y="76144"/>
                    <a:pt x="49941" y="77560"/>
                  </a:cubicBezTo>
                  <a:cubicBezTo>
                    <a:pt x="51149" y="76465"/>
                    <a:pt x="52778" y="75855"/>
                    <a:pt x="54408" y="75855"/>
                  </a:cubicBezTo>
                  <a:cubicBezTo>
                    <a:pt x="54706" y="75855"/>
                    <a:pt x="55004" y="75872"/>
                    <a:pt x="55302" y="75917"/>
                  </a:cubicBezTo>
                  <a:cubicBezTo>
                    <a:pt x="56829" y="76135"/>
                    <a:pt x="58267" y="76919"/>
                    <a:pt x="59301" y="78062"/>
                  </a:cubicBezTo>
                  <a:lnTo>
                    <a:pt x="39274" y="78062"/>
                  </a:lnTo>
                  <a:cubicBezTo>
                    <a:pt x="40036" y="78703"/>
                    <a:pt x="40823" y="79354"/>
                    <a:pt x="41656" y="80018"/>
                  </a:cubicBezTo>
                  <a:cubicBezTo>
                    <a:pt x="42654" y="80030"/>
                    <a:pt x="43646" y="80137"/>
                    <a:pt x="44617" y="80396"/>
                  </a:cubicBezTo>
                  <a:cubicBezTo>
                    <a:pt x="46144" y="80797"/>
                    <a:pt x="47596" y="81549"/>
                    <a:pt x="49176" y="81638"/>
                  </a:cubicBezTo>
                  <a:cubicBezTo>
                    <a:pt x="49283" y="81642"/>
                    <a:pt x="49386" y="81647"/>
                    <a:pt x="49492" y="81647"/>
                  </a:cubicBezTo>
                  <a:cubicBezTo>
                    <a:pt x="50582" y="81647"/>
                    <a:pt x="51661" y="81344"/>
                    <a:pt x="52711" y="81041"/>
                  </a:cubicBezTo>
                  <a:cubicBezTo>
                    <a:pt x="55325" y="80289"/>
                    <a:pt x="57929" y="79500"/>
                    <a:pt x="60520" y="78677"/>
                  </a:cubicBezTo>
                  <a:cubicBezTo>
                    <a:pt x="60627" y="78570"/>
                    <a:pt x="60729" y="78459"/>
                    <a:pt x="60832" y="78352"/>
                  </a:cubicBezTo>
                  <a:cubicBezTo>
                    <a:pt x="58236" y="76433"/>
                    <a:pt x="55966" y="74675"/>
                    <a:pt x="53927" y="73005"/>
                  </a:cubicBezTo>
                  <a:close/>
                  <a:moveTo>
                    <a:pt x="22761" y="64247"/>
                  </a:moveTo>
                  <a:cubicBezTo>
                    <a:pt x="22761" y="64247"/>
                    <a:pt x="17547" y="71891"/>
                    <a:pt x="12534" y="77737"/>
                  </a:cubicBezTo>
                  <a:cubicBezTo>
                    <a:pt x="14849" y="80199"/>
                    <a:pt x="17436" y="82404"/>
                    <a:pt x="20241" y="84309"/>
                  </a:cubicBezTo>
                  <a:cubicBezTo>
                    <a:pt x="21781" y="83859"/>
                    <a:pt x="23330" y="83437"/>
                    <a:pt x="24889" y="83041"/>
                  </a:cubicBezTo>
                  <a:cubicBezTo>
                    <a:pt x="28700" y="82069"/>
                    <a:pt x="32551" y="81237"/>
                    <a:pt x="36430" y="80565"/>
                  </a:cubicBezTo>
                  <a:cubicBezTo>
                    <a:pt x="37907" y="80306"/>
                    <a:pt x="39412" y="80071"/>
                    <a:pt x="40908" y="80026"/>
                  </a:cubicBezTo>
                  <a:cubicBezTo>
                    <a:pt x="40084" y="79358"/>
                    <a:pt x="39296" y="78709"/>
                    <a:pt x="38540" y="78062"/>
                  </a:cubicBezTo>
                  <a:lnTo>
                    <a:pt x="21577" y="78062"/>
                  </a:lnTo>
                  <a:cubicBezTo>
                    <a:pt x="22506" y="76660"/>
                    <a:pt x="24034" y="75654"/>
                    <a:pt x="25695" y="75356"/>
                  </a:cubicBezTo>
                  <a:cubicBezTo>
                    <a:pt x="26047" y="75294"/>
                    <a:pt x="26407" y="75263"/>
                    <a:pt x="26764" y="75263"/>
                  </a:cubicBezTo>
                  <a:cubicBezTo>
                    <a:pt x="28309" y="75263"/>
                    <a:pt x="29848" y="75828"/>
                    <a:pt x="31001" y="76856"/>
                  </a:cubicBezTo>
                  <a:cubicBezTo>
                    <a:pt x="32039" y="74986"/>
                    <a:pt x="33584" y="73374"/>
                    <a:pt x="35401" y="72261"/>
                  </a:cubicBezTo>
                  <a:cubicBezTo>
                    <a:pt x="29893" y="70471"/>
                    <a:pt x="25623" y="67413"/>
                    <a:pt x="22761" y="642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8" name="Google Shape;1488;p45"/>
            <p:cNvSpPr/>
            <p:nvPr/>
          </p:nvSpPr>
          <p:spPr>
            <a:xfrm>
              <a:off x="2871887" y="3123816"/>
              <a:ext cx="746468" cy="147299"/>
            </a:xfrm>
            <a:custGeom>
              <a:avLst/>
              <a:gdLst/>
              <a:ahLst/>
              <a:cxnLst/>
              <a:rect l="l" t="t" r="r" b="b"/>
              <a:pathLst>
                <a:path w="37729" h="7445" extrusionOk="0">
                  <a:moveTo>
                    <a:pt x="19406" y="1"/>
                  </a:moveTo>
                  <a:cubicBezTo>
                    <a:pt x="19396" y="1"/>
                    <a:pt x="19386" y="1"/>
                    <a:pt x="19377" y="1"/>
                  </a:cubicBezTo>
                  <a:cubicBezTo>
                    <a:pt x="15271" y="9"/>
                    <a:pt x="11420" y="2645"/>
                    <a:pt x="9425" y="6234"/>
                  </a:cubicBezTo>
                  <a:cubicBezTo>
                    <a:pt x="8273" y="5208"/>
                    <a:pt x="6735" y="4639"/>
                    <a:pt x="5195" y="4639"/>
                  </a:cubicBezTo>
                  <a:cubicBezTo>
                    <a:pt x="4836" y="4639"/>
                    <a:pt x="4477" y="4670"/>
                    <a:pt x="4123" y="4733"/>
                  </a:cubicBezTo>
                  <a:cubicBezTo>
                    <a:pt x="2458" y="5031"/>
                    <a:pt x="936" y="6038"/>
                    <a:pt x="1" y="7444"/>
                  </a:cubicBezTo>
                  <a:lnTo>
                    <a:pt x="37729" y="7444"/>
                  </a:lnTo>
                  <a:cubicBezTo>
                    <a:pt x="36695" y="6296"/>
                    <a:pt x="35257" y="5512"/>
                    <a:pt x="33730" y="5294"/>
                  </a:cubicBezTo>
                  <a:cubicBezTo>
                    <a:pt x="33435" y="5253"/>
                    <a:pt x="33137" y="5233"/>
                    <a:pt x="32840" y="5233"/>
                  </a:cubicBezTo>
                  <a:cubicBezTo>
                    <a:pt x="31208" y="5233"/>
                    <a:pt x="29579" y="5841"/>
                    <a:pt x="28370" y="6937"/>
                  </a:cubicBezTo>
                  <a:cubicBezTo>
                    <a:pt x="27557" y="2926"/>
                    <a:pt x="23496" y="1"/>
                    <a:pt x="194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9" name="Google Shape;1489;p45"/>
            <p:cNvSpPr/>
            <p:nvPr/>
          </p:nvSpPr>
          <p:spPr>
            <a:xfrm>
              <a:off x="3159403" y="3952629"/>
              <a:ext cx="746389" cy="147220"/>
            </a:xfrm>
            <a:custGeom>
              <a:avLst/>
              <a:gdLst/>
              <a:ahLst/>
              <a:cxnLst/>
              <a:rect l="l" t="t" r="r" b="b"/>
              <a:pathLst>
                <a:path w="37725" h="7441" extrusionOk="0">
                  <a:moveTo>
                    <a:pt x="19401" y="1"/>
                  </a:moveTo>
                  <a:cubicBezTo>
                    <a:pt x="19392" y="1"/>
                    <a:pt x="19382" y="1"/>
                    <a:pt x="19372" y="1"/>
                  </a:cubicBezTo>
                  <a:cubicBezTo>
                    <a:pt x="15267" y="10"/>
                    <a:pt x="11416" y="2646"/>
                    <a:pt x="9425" y="6234"/>
                  </a:cubicBezTo>
                  <a:cubicBezTo>
                    <a:pt x="8271" y="5206"/>
                    <a:pt x="6733" y="4640"/>
                    <a:pt x="5193" y="4640"/>
                  </a:cubicBezTo>
                  <a:cubicBezTo>
                    <a:pt x="4834" y="4640"/>
                    <a:pt x="4474" y="4670"/>
                    <a:pt x="4119" y="4734"/>
                  </a:cubicBezTo>
                  <a:cubicBezTo>
                    <a:pt x="2458" y="5032"/>
                    <a:pt x="930" y="6038"/>
                    <a:pt x="1" y="7440"/>
                  </a:cubicBezTo>
                  <a:lnTo>
                    <a:pt x="37725" y="7440"/>
                  </a:lnTo>
                  <a:cubicBezTo>
                    <a:pt x="36691" y="6297"/>
                    <a:pt x="35253" y="5513"/>
                    <a:pt x="33726" y="5295"/>
                  </a:cubicBezTo>
                  <a:cubicBezTo>
                    <a:pt x="33429" y="5252"/>
                    <a:pt x="33129" y="5232"/>
                    <a:pt x="32829" y="5232"/>
                  </a:cubicBezTo>
                  <a:cubicBezTo>
                    <a:pt x="31199" y="5232"/>
                    <a:pt x="29573" y="5843"/>
                    <a:pt x="28365" y="6938"/>
                  </a:cubicBezTo>
                  <a:cubicBezTo>
                    <a:pt x="27557" y="2927"/>
                    <a:pt x="23492" y="1"/>
                    <a:pt x="194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0" name="Google Shape;1490;p45"/>
            <p:cNvSpPr/>
            <p:nvPr/>
          </p:nvSpPr>
          <p:spPr>
            <a:xfrm>
              <a:off x="3937824" y="3073522"/>
              <a:ext cx="585992" cy="147299"/>
            </a:xfrm>
            <a:custGeom>
              <a:avLst/>
              <a:gdLst/>
              <a:ahLst/>
              <a:cxnLst/>
              <a:rect l="l" t="t" r="r" b="b"/>
              <a:pathLst>
                <a:path w="29618" h="7445" extrusionOk="0">
                  <a:moveTo>
                    <a:pt x="19406" y="1"/>
                  </a:moveTo>
                  <a:cubicBezTo>
                    <a:pt x="19397" y="1"/>
                    <a:pt x="19387" y="1"/>
                    <a:pt x="19377" y="1"/>
                  </a:cubicBezTo>
                  <a:cubicBezTo>
                    <a:pt x="15276" y="9"/>
                    <a:pt x="11425" y="2645"/>
                    <a:pt x="9426" y="6234"/>
                  </a:cubicBezTo>
                  <a:cubicBezTo>
                    <a:pt x="8274" y="5208"/>
                    <a:pt x="6733" y="4639"/>
                    <a:pt x="5194" y="4639"/>
                  </a:cubicBezTo>
                  <a:cubicBezTo>
                    <a:pt x="4836" y="4639"/>
                    <a:pt x="4477" y="4670"/>
                    <a:pt x="4124" y="4733"/>
                  </a:cubicBezTo>
                  <a:cubicBezTo>
                    <a:pt x="2463" y="5031"/>
                    <a:pt x="935" y="6042"/>
                    <a:pt x="0" y="7444"/>
                  </a:cubicBezTo>
                  <a:lnTo>
                    <a:pt x="29617" y="7444"/>
                  </a:lnTo>
                  <a:cubicBezTo>
                    <a:pt x="29510" y="7048"/>
                    <a:pt x="29391" y="6652"/>
                    <a:pt x="29270" y="6260"/>
                  </a:cubicBezTo>
                  <a:cubicBezTo>
                    <a:pt x="28949" y="6456"/>
                    <a:pt x="28651" y="6688"/>
                    <a:pt x="28370" y="6937"/>
                  </a:cubicBezTo>
                  <a:cubicBezTo>
                    <a:pt x="27558" y="2926"/>
                    <a:pt x="23497" y="1"/>
                    <a:pt x="194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1" name="Google Shape;1491;p45"/>
            <p:cNvSpPr/>
            <p:nvPr/>
          </p:nvSpPr>
          <p:spPr>
            <a:xfrm>
              <a:off x="3610659" y="2576266"/>
              <a:ext cx="571727" cy="367032"/>
            </a:xfrm>
            <a:custGeom>
              <a:avLst/>
              <a:gdLst/>
              <a:ahLst/>
              <a:cxnLst/>
              <a:rect l="l" t="t" r="r" b="b"/>
              <a:pathLst>
                <a:path w="28897" h="18551" extrusionOk="0">
                  <a:moveTo>
                    <a:pt x="11604" y="0"/>
                  </a:moveTo>
                  <a:cubicBezTo>
                    <a:pt x="10820" y="401"/>
                    <a:pt x="10068" y="868"/>
                    <a:pt x="9351" y="1394"/>
                  </a:cubicBezTo>
                  <a:cubicBezTo>
                    <a:pt x="9235" y="1478"/>
                    <a:pt x="9124" y="1572"/>
                    <a:pt x="9003" y="1665"/>
                  </a:cubicBezTo>
                  <a:lnTo>
                    <a:pt x="8999" y="1665"/>
                  </a:lnTo>
                  <a:cubicBezTo>
                    <a:pt x="7842" y="2574"/>
                    <a:pt x="6791" y="3629"/>
                    <a:pt x="5878" y="4773"/>
                  </a:cubicBezTo>
                  <a:cubicBezTo>
                    <a:pt x="5273" y="5516"/>
                    <a:pt x="4739" y="6278"/>
                    <a:pt x="4240" y="7092"/>
                  </a:cubicBezTo>
                  <a:lnTo>
                    <a:pt x="4235" y="7092"/>
                  </a:lnTo>
                  <a:cubicBezTo>
                    <a:pt x="4182" y="7186"/>
                    <a:pt x="4133" y="7267"/>
                    <a:pt x="4079" y="7351"/>
                  </a:cubicBezTo>
                  <a:cubicBezTo>
                    <a:pt x="4071" y="7369"/>
                    <a:pt x="4057" y="7391"/>
                    <a:pt x="4048" y="7413"/>
                  </a:cubicBezTo>
                  <a:lnTo>
                    <a:pt x="4044" y="7413"/>
                  </a:lnTo>
                  <a:lnTo>
                    <a:pt x="4044" y="7417"/>
                  </a:lnTo>
                  <a:cubicBezTo>
                    <a:pt x="2499" y="9938"/>
                    <a:pt x="1324" y="12680"/>
                    <a:pt x="188" y="15423"/>
                  </a:cubicBezTo>
                  <a:cubicBezTo>
                    <a:pt x="188" y="15423"/>
                    <a:pt x="188" y="15427"/>
                    <a:pt x="184" y="15431"/>
                  </a:cubicBezTo>
                  <a:lnTo>
                    <a:pt x="1" y="15868"/>
                  </a:lnTo>
                  <a:cubicBezTo>
                    <a:pt x="64" y="15881"/>
                    <a:pt x="126" y="15885"/>
                    <a:pt x="188" y="15899"/>
                  </a:cubicBezTo>
                  <a:cubicBezTo>
                    <a:pt x="2668" y="16353"/>
                    <a:pt x="5082" y="17106"/>
                    <a:pt x="7517" y="17693"/>
                  </a:cubicBezTo>
                  <a:cubicBezTo>
                    <a:pt x="7637" y="17720"/>
                    <a:pt x="7753" y="17747"/>
                    <a:pt x="7873" y="17774"/>
                  </a:cubicBezTo>
                  <a:cubicBezTo>
                    <a:pt x="9498" y="18152"/>
                    <a:pt x="11132" y="18446"/>
                    <a:pt x="12802" y="18530"/>
                  </a:cubicBezTo>
                  <a:cubicBezTo>
                    <a:pt x="12846" y="18535"/>
                    <a:pt x="12895" y="18535"/>
                    <a:pt x="12948" y="18535"/>
                  </a:cubicBezTo>
                  <a:lnTo>
                    <a:pt x="13193" y="18535"/>
                  </a:lnTo>
                  <a:cubicBezTo>
                    <a:pt x="13348" y="18547"/>
                    <a:pt x="13506" y="18551"/>
                    <a:pt x="13664" y="18551"/>
                  </a:cubicBezTo>
                  <a:cubicBezTo>
                    <a:pt x="13744" y="18551"/>
                    <a:pt x="13823" y="18550"/>
                    <a:pt x="13901" y="18548"/>
                  </a:cubicBezTo>
                  <a:cubicBezTo>
                    <a:pt x="14707" y="18540"/>
                    <a:pt x="15509" y="18464"/>
                    <a:pt x="16296" y="18330"/>
                  </a:cubicBezTo>
                  <a:cubicBezTo>
                    <a:pt x="17503" y="18121"/>
                    <a:pt x="18692" y="17774"/>
                    <a:pt x="19814" y="17297"/>
                  </a:cubicBezTo>
                  <a:cubicBezTo>
                    <a:pt x="20299" y="17101"/>
                    <a:pt x="20767" y="16879"/>
                    <a:pt x="21229" y="16629"/>
                  </a:cubicBezTo>
                  <a:cubicBezTo>
                    <a:pt x="21324" y="16585"/>
                    <a:pt x="21408" y="16540"/>
                    <a:pt x="21488" y="16491"/>
                  </a:cubicBezTo>
                  <a:cubicBezTo>
                    <a:pt x="21528" y="16473"/>
                    <a:pt x="21572" y="16452"/>
                    <a:pt x="21612" y="16420"/>
                  </a:cubicBezTo>
                  <a:cubicBezTo>
                    <a:pt x="21634" y="16411"/>
                    <a:pt x="21653" y="16403"/>
                    <a:pt x="21671" y="16389"/>
                  </a:cubicBezTo>
                  <a:cubicBezTo>
                    <a:pt x="21692" y="16380"/>
                    <a:pt x="21710" y="16366"/>
                    <a:pt x="21733" y="16353"/>
                  </a:cubicBezTo>
                  <a:cubicBezTo>
                    <a:pt x="24217" y="14924"/>
                    <a:pt x="26336" y="12867"/>
                    <a:pt x="27756" y="10365"/>
                  </a:cubicBezTo>
                  <a:cubicBezTo>
                    <a:pt x="28251" y="9492"/>
                    <a:pt x="28607" y="8642"/>
                    <a:pt x="28888" y="7791"/>
                  </a:cubicBezTo>
                  <a:cubicBezTo>
                    <a:pt x="28888" y="7787"/>
                    <a:pt x="28896" y="7787"/>
                    <a:pt x="28896" y="7783"/>
                  </a:cubicBezTo>
                  <a:cubicBezTo>
                    <a:pt x="28767" y="7680"/>
                    <a:pt x="28633" y="7587"/>
                    <a:pt x="28500" y="7497"/>
                  </a:cubicBezTo>
                  <a:cubicBezTo>
                    <a:pt x="27881" y="7053"/>
                    <a:pt x="27244" y="6621"/>
                    <a:pt x="26599" y="6207"/>
                  </a:cubicBezTo>
                  <a:cubicBezTo>
                    <a:pt x="25954" y="5788"/>
                    <a:pt x="25294" y="5392"/>
                    <a:pt x="24626" y="5013"/>
                  </a:cubicBezTo>
                  <a:lnTo>
                    <a:pt x="24626" y="5009"/>
                  </a:lnTo>
                  <a:cubicBezTo>
                    <a:pt x="24533" y="4955"/>
                    <a:pt x="24431" y="4898"/>
                    <a:pt x="24337" y="4848"/>
                  </a:cubicBezTo>
                  <a:cubicBezTo>
                    <a:pt x="24320" y="4836"/>
                    <a:pt x="24306" y="4826"/>
                    <a:pt x="24283" y="4817"/>
                  </a:cubicBezTo>
                  <a:cubicBezTo>
                    <a:pt x="24115" y="4719"/>
                    <a:pt x="23946" y="4626"/>
                    <a:pt x="23767" y="4532"/>
                  </a:cubicBezTo>
                  <a:cubicBezTo>
                    <a:pt x="23625" y="4452"/>
                    <a:pt x="23478" y="4372"/>
                    <a:pt x="23331" y="4297"/>
                  </a:cubicBezTo>
                  <a:lnTo>
                    <a:pt x="23327" y="4297"/>
                  </a:lnTo>
                  <a:cubicBezTo>
                    <a:pt x="19684" y="2360"/>
                    <a:pt x="15749" y="899"/>
                    <a:pt x="11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2" name="Google Shape;1492;p45"/>
            <p:cNvSpPr/>
            <p:nvPr/>
          </p:nvSpPr>
          <p:spPr>
            <a:xfrm>
              <a:off x="3604961" y="2661282"/>
              <a:ext cx="475948" cy="233008"/>
            </a:xfrm>
            <a:custGeom>
              <a:avLst/>
              <a:gdLst/>
              <a:ahLst/>
              <a:cxnLst/>
              <a:rect l="l" t="t" r="r" b="b"/>
              <a:pathLst>
                <a:path w="24056" h="11777" extrusionOk="0">
                  <a:moveTo>
                    <a:pt x="23615" y="0"/>
                  </a:moveTo>
                  <a:cubicBezTo>
                    <a:pt x="23174" y="155"/>
                    <a:pt x="22738" y="307"/>
                    <a:pt x="22306" y="454"/>
                  </a:cubicBezTo>
                  <a:cubicBezTo>
                    <a:pt x="20529" y="1081"/>
                    <a:pt x="18721" y="1718"/>
                    <a:pt x="16918" y="2390"/>
                  </a:cubicBezTo>
                  <a:lnTo>
                    <a:pt x="16910" y="2390"/>
                  </a:lnTo>
                  <a:cubicBezTo>
                    <a:pt x="16798" y="2426"/>
                    <a:pt x="16678" y="2479"/>
                    <a:pt x="16563" y="2524"/>
                  </a:cubicBezTo>
                  <a:lnTo>
                    <a:pt x="16557" y="2524"/>
                  </a:lnTo>
                  <a:cubicBezTo>
                    <a:pt x="15373" y="2970"/>
                    <a:pt x="14202" y="3428"/>
                    <a:pt x="13041" y="3909"/>
                  </a:cubicBezTo>
                  <a:cubicBezTo>
                    <a:pt x="12137" y="4287"/>
                    <a:pt x="11273" y="4661"/>
                    <a:pt x="10440" y="5039"/>
                  </a:cubicBezTo>
                  <a:cubicBezTo>
                    <a:pt x="10289" y="5111"/>
                    <a:pt x="10142" y="5183"/>
                    <a:pt x="10004" y="5253"/>
                  </a:cubicBezTo>
                  <a:cubicBezTo>
                    <a:pt x="6198" y="7043"/>
                    <a:pt x="3112" y="8949"/>
                    <a:pt x="476" y="11126"/>
                  </a:cubicBezTo>
                  <a:cubicBezTo>
                    <a:pt x="476" y="11126"/>
                    <a:pt x="476" y="11130"/>
                    <a:pt x="472" y="11134"/>
                  </a:cubicBezTo>
                  <a:cubicBezTo>
                    <a:pt x="342" y="11237"/>
                    <a:pt x="214" y="11344"/>
                    <a:pt x="85" y="11455"/>
                  </a:cubicBezTo>
                  <a:cubicBezTo>
                    <a:pt x="5" y="11522"/>
                    <a:pt x="0" y="11633"/>
                    <a:pt x="67" y="11713"/>
                  </a:cubicBezTo>
                  <a:cubicBezTo>
                    <a:pt x="80" y="11736"/>
                    <a:pt x="107" y="11744"/>
                    <a:pt x="124" y="11758"/>
                  </a:cubicBezTo>
                  <a:cubicBezTo>
                    <a:pt x="150" y="11770"/>
                    <a:pt x="178" y="11777"/>
                    <a:pt x="205" y="11777"/>
                  </a:cubicBezTo>
                  <a:cubicBezTo>
                    <a:pt x="248" y="11777"/>
                    <a:pt x="290" y="11762"/>
                    <a:pt x="325" y="11732"/>
                  </a:cubicBezTo>
                  <a:cubicBezTo>
                    <a:pt x="369" y="11687"/>
                    <a:pt x="418" y="11647"/>
                    <a:pt x="476" y="11602"/>
                  </a:cubicBezTo>
                  <a:cubicBezTo>
                    <a:pt x="3188" y="9323"/>
                    <a:pt x="6389" y="7341"/>
                    <a:pt x="10382" y="5481"/>
                  </a:cubicBezTo>
                  <a:lnTo>
                    <a:pt x="10387" y="5476"/>
                  </a:lnTo>
                  <a:cubicBezTo>
                    <a:pt x="10525" y="5409"/>
                    <a:pt x="10645" y="5351"/>
                    <a:pt x="10783" y="5289"/>
                  </a:cubicBezTo>
                  <a:cubicBezTo>
                    <a:pt x="11558" y="4937"/>
                    <a:pt x="12355" y="4590"/>
                    <a:pt x="13183" y="4238"/>
                  </a:cubicBezTo>
                  <a:cubicBezTo>
                    <a:pt x="14319" y="3767"/>
                    <a:pt x="15462" y="3321"/>
                    <a:pt x="16629" y="2889"/>
                  </a:cubicBezTo>
                  <a:lnTo>
                    <a:pt x="16629" y="2885"/>
                  </a:lnTo>
                  <a:lnTo>
                    <a:pt x="16633" y="2885"/>
                  </a:lnTo>
                  <a:cubicBezTo>
                    <a:pt x="16762" y="2836"/>
                    <a:pt x="16892" y="2778"/>
                    <a:pt x="17021" y="2742"/>
                  </a:cubicBezTo>
                  <a:cubicBezTo>
                    <a:pt x="18828" y="2066"/>
                    <a:pt x="20644" y="1433"/>
                    <a:pt x="22426" y="806"/>
                  </a:cubicBezTo>
                  <a:cubicBezTo>
                    <a:pt x="22964" y="623"/>
                    <a:pt x="23508" y="432"/>
                    <a:pt x="24055" y="235"/>
                  </a:cubicBezTo>
                  <a:cubicBezTo>
                    <a:pt x="23913" y="155"/>
                    <a:pt x="23766" y="75"/>
                    <a:pt x="23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3" name="Google Shape;1493;p45"/>
            <p:cNvSpPr/>
            <p:nvPr/>
          </p:nvSpPr>
          <p:spPr>
            <a:xfrm>
              <a:off x="3690571" y="2716660"/>
              <a:ext cx="127930" cy="211264"/>
            </a:xfrm>
            <a:custGeom>
              <a:avLst/>
              <a:gdLst/>
              <a:ahLst/>
              <a:cxnLst/>
              <a:rect l="l" t="t" r="r" b="b"/>
              <a:pathLst>
                <a:path w="6466" h="10678" extrusionOk="0">
                  <a:moveTo>
                    <a:pt x="196" y="1"/>
                  </a:moveTo>
                  <a:cubicBezTo>
                    <a:pt x="129" y="108"/>
                    <a:pt x="67" y="210"/>
                    <a:pt x="1" y="317"/>
                  </a:cubicBezTo>
                  <a:cubicBezTo>
                    <a:pt x="1919" y="958"/>
                    <a:pt x="3821" y="1675"/>
                    <a:pt x="5677" y="2454"/>
                  </a:cubicBezTo>
                  <a:cubicBezTo>
                    <a:pt x="5811" y="2503"/>
                    <a:pt x="5940" y="2557"/>
                    <a:pt x="6069" y="2614"/>
                  </a:cubicBezTo>
                  <a:cubicBezTo>
                    <a:pt x="6065" y="2637"/>
                    <a:pt x="6060" y="2655"/>
                    <a:pt x="6055" y="2677"/>
                  </a:cubicBezTo>
                  <a:cubicBezTo>
                    <a:pt x="5418" y="5424"/>
                    <a:pt x="4564" y="8074"/>
                    <a:pt x="3482" y="10593"/>
                  </a:cubicBezTo>
                  <a:cubicBezTo>
                    <a:pt x="3598" y="10624"/>
                    <a:pt x="3714" y="10651"/>
                    <a:pt x="3834" y="10678"/>
                  </a:cubicBezTo>
                  <a:cubicBezTo>
                    <a:pt x="4943" y="8091"/>
                    <a:pt x="5819" y="5370"/>
                    <a:pt x="6456" y="2548"/>
                  </a:cubicBezTo>
                  <a:cubicBezTo>
                    <a:pt x="6460" y="2526"/>
                    <a:pt x="6466" y="2508"/>
                    <a:pt x="6456" y="2490"/>
                  </a:cubicBezTo>
                  <a:cubicBezTo>
                    <a:pt x="6452" y="2427"/>
                    <a:pt x="6412" y="2370"/>
                    <a:pt x="6353" y="2339"/>
                  </a:cubicBezTo>
                  <a:cubicBezTo>
                    <a:pt x="6279" y="2308"/>
                    <a:pt x="6198" y="2277"/>
                    <a:pt x="6123" y="2245"/>
                  </a:cubicBezTo>
                  <a:cubicBezTo>
                    <a:pt x="4185" y="1422"/>
                    <a:pt x="2204" y="674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4" name="Google Shape;1494;p45"/>
            <p:cNvSpPr/>
            <p:nvPr/>
          </p:nvSpPr>
          <p:spPr>
            <a:xfrm>
              <a:off x="3788684" y="2603827"/>
              <a:ext cx="153492" cy="339253"/>
            </a:xfrm>
            <a:custGeom>
              <a:avLst/>
              <a:gdLst/>
              <a:ahLst/>
              <a:cxnLst/>
              <a:rect l="l" t="t" r="r" b="b"/>
              <a:pathLst>
                <a:path w="7758" h="17147" extrusionOk="0">
                  <a:moveTo>
                    <a:pt x="353" y="1"/>
                  </a:moveTo>
                  <a:cubicBezTo>
                    <a:pt x="237" y="85"/>
                    <a:pt x="122" y="179"/>
                    <a:pt x="1" y="268"/>
                  </a:cubicBezTo>
                  <a:cubicBezTo>
                    <a:pt x="2873" y="1176"/>
                    <a:pt x="5477" y="3001"/>
                    <a:pt x="7271" y="5424"/>
                  </a:cubicBezTo>
                  <a:cubicBezTo>
                    <a:pt x="7308" y="5469"/>
                    <a:pt x="7339" y="5522"/>
                    <a:pt x="7374" y="5566"/>
                  </a:cubicBezTo>
                  <a:cubicBezTo>
                    <a:pt x="7365" y="5637"/>
                    <a:pt x="7357" y="5709"/>
                    <a:pt x="7343" y="5784"/>
                  </a:cubicBezTo>
                  <a:cubicBezTo>
                    <a:pt x="6778" y="9675"/>
                    <a:pt x="5549" y="13598"/>
                    <a:pt x="3804" y="17137"/>
                  </a:cubicBezTo>
                  <a:cubicBezTo>
                    <a:pt x="3932" y="17142"/>
                    <a:pt x="4061" y="17147"/>
                    <a:pt x="4195" y="17147"/>
                  </a:cubicBezTo>
                  <a:cubicBezTo>
                    <a:pt x="5950" y="13549"/>
                    <a:pt x="7178" y="9577"/>
                    <a:pt x="7735" y="5642"/>
                  </a:cubicBezTo>
                  <a:lnTo>
                    <a:pt x="7735" y="5637"/>
                  </a:lnTo>
                  <a:cubicBezTo>
                    <a:pt x="7739" y="5606"/>
                    <a:pt x="7744" y="5575"/>
                    <a:pt x="7748" y="5543"/>
                  </a:cubicBezTo>
                  <a:cubicBezTo>
                    <a:pt x="7758" y="5500"/>
                    <a:pt x="7744" y="5455"/>
                    <a:pt x="7717" y="5415"/>
                  </a:cubicBezTo>
                  <a:cubicBezTo>
                    <a:pt x="7690" y="5375"/>
                    <a:pt x="7663" y="5335"/>
                    <a:pt x="7628" y="5294"/>
                  </a:cubicBezTo>
                  <a:lnTo>
                    <a:pt x="7624" y="5294"/>
                  </a:lnTo>
                  <a:cubicBezTo>
                    <a:pt x="5838" y="2837"/>
                    <a:pt x="3243" y="971"/>
                    <a:pt x="3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5" name="Google Shape;1495;p45"/>
            <p:cNvSpPr/>
            <p:nvPr/>
          </p:nvSpPr>
          <p:spPr>
            <a:xfrm>
              <a:off x="4030675" y="2671570"/>
              <a:ext cx="67229" cy="233621"/>
            </a:xfrm>
            <a:custGeom>
              <a:avLst/>
              <a:gdLst/>
              <a:ahLst/>
              <a:cxnLst/>
              <a:rect l="l" t="t" r="r" b="b"/>
              <a:pathLst>
                <a:path w="3398" h="11808" extrusionOk="0">
                  <a:moveTo>
                    <a:pt x="3054" y="0"/>
                  </a:moveTo>
                  <a:cubicBezTo>
                    <a:pt x="3054" y="23"/>
                    <a:pt x="3050" y="54"/>
                    <a:pt x="3046" y="76"/>
                  </a:cubicBezTo>
                  <a:cubicBezTo>
                    <a:pt x="2881" y="1323"/>
                    <a:pt x="2668" y="2556"/>
                    <a:pt x="2409" y="3776"/>
                  </a:cubicBezTo>
                  <a:lnTo>
                    <a:pt x="2405" y="3785"/>
                  </a:lnTo>
                  <a:cubicBezTo>
                    <a:pt x="2347" y="4092"/>
                    <a:pt x="2280" y="4404"/>
                    <a:pt x="2209" y="4706"/>
                  </a:cubicBezTo>
                  <a:cubicBezTo>
                    <a:pt x="2169" y="4867"/>
                    <a:pt x="2133" y="5027"/>
                    <a:pt x="2093" y="5187"/>
                  </a:cubicBezTo>
                  <a:lnTo>
                    <a:pt x="2093" y="5191"/>
                  </a:lnTo>
                  <a:cubicBezTo>
                    <a:pt x="1550" y="7454"/>
                    <a:pt x="851" y="9667"/>
                    <a:pt x="0" y="11808"/>
                  </a:cubicBezTo>
                  <a:cubicBezTo>
                    <a:pt x="89" y="11768"/>
                    <a:pt x="175" y="11719"/>
                    <a:pt x="259" y="11674"/>
                  </a:cubicBezTo>
                  <a:cubicBezTo>
                    <a:pt x="299" y="11656"/>
                    <a:pt x="343" y="11635"/>
                    <a:pt x="383" y="11603"/>
                  </a:cubicBezTo>
                  <a:cubicBezTo>
                    <a:pt x="405" y="11594"/>
                    <a:pt x="424" y="11586"/>
                    <a:pt x="442" y="11572"/>
                  </a:cubicBezTo>
                  <a:cubicBezTo>
                    <a:pt x="463" y="11559"/>
                    <a:pt x="481" y="11549"/>
                    <a:pt x="504" y="11532"/>
                  </a:cubicBezTo>
                  <a:cubicBezTo>
                    <a:pt x="1328" y="9395"/>
                    <a:pt x="2004" y="7195"/>
                    <a:pt x="2530" y="4943"/>
                  </a:cubicBezTo>
                  <a:lnTo>
                    <a:pt x="2530" y="4938"/>
                  </a:lnTo>
                  <a:cubicBezTo>
                    <a:pt x="2569" y="4778"/>
                    <a:pt x="2606" y="4613"/>
                    <a:pt x="2641" y="4453"/>
                  </a:cubicBezTo>
                  <a:cubicBezTo>
                    <a:pt x="2721" y="4088"/>
                    <a:pt x="2801" y="3722"/>
                    <a:pt x="2873" y="3354"/>
                  </a:cubicBezTo>
                  <a:cubicBezTo>
                    <a:pt x="3081" y="2312"/>
                    <a:pt x="3255" y="1256"/>
                    <a:pt x="3397" y="196"/>
                  </a:cubicBezTo>
                  <a:lnTo>
                    <a:pt x="3397" y="192"/>
                  </a:lnTo>
                  <a:cubicBezTo>
                    <a:pt x="3304" y="138"/>
                    <a:pt x="3202" y="81"/>
                    <a:pt x="3108" y="31"/>
                  </a:cubicBezTo>
                  <a:cubicBezTo>
                    <a:pt x="3091" y="19"/>
                    <a:pt x="3077" y="9"/>
                    <a:pt x="30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6" name="Google Shape;1496;p45"/>
            <p:cNvSpPr/>
            <p:nvPr/>
          </p:nvSpPr>
          <p:spPr>
            <a:xfrm>
              <a:off x="3925320" y="2673074"/>
              <a:ext cx="257067" cy="265871"/>
            </a:xfrm>
            <a:custGeom>
              <a:avLst/>
              <a:gdLst/>
              <a:ahLst/>
              <a:cxnLst/>
              <a:rect l="l" t="t" r="r" b="b"/>
              <a:pathLst>
                <a:path w="12993" h="13438" extrusionOk="0">
                  <a:moveTo>
                    <a:pt x="8722" y="120"/>
                  </a:moveTo>
                  <a:cubicBezTo>
                    <a:pt x="8580" y="1180"/>
                    <a:pt x="8406" y="2236"/>
                    <a:pt x="8198" y="3278"/>
                  </a:cubicBezTo>
                  <a:cubicBezTo>
                    <a:pt x="8126" y="3646"/>
                    <a:pt x="8046" y="4012"/>
                    <a:pt x="7966" y="4377"/>
                  </a:cubicBezTo>
                  <a:cubicBezTo>
                    <a:pt x="7931" y="4537"/>
                    <a:pt x="7894" y="4702"/>
                    <a:pt x="7855" y="4862"/>
                  </a:cubicBezTo>
                  <a:lnTo>
                    <a:pt x="7855" y="4867"/>
                  </a:lnTo>
                  <a:cubicBezTo>
                    <a:pt x="7329" y="7119"/>
                    <a:pt x="6653" y="9319"/>
                    <a:pt x="5829" y="11456"/>
                  </a:cubicBezTo>
                  <a:cubicBezTo>
                    <a:pt x="5806" y="11473"/>
                    <a:pt x="5788" y="11483"/>
                    <a:pt x="5767" y="11496"/>
                  </a:cubicBezTo>
                  <a:cubicBezTo>
                    <a:pt x="5788" y="11487"/>
                    <a:pt x="5806" y="11473"/>
                    <a:pt x="5829" y="11460"/>
                  </a:cubicBezTo>
                  <a:cubicBezTo>
                    <a:pt x="8313" y="10031"/>
                    <a:pt x="10432" y="7974"/>
                    <a:pt x="11852" y="5472"/>
                  </a:cubicBezTo>
                  <a:cubicBezTo>
                    <a:pt x="12347" y="4599"/>
                    <a:pt x="12703" y="3749"/>
                    <a:pt x="12984" y="2898"/>
                  </a:cubicBezTo>
                  <a:cubicBezTo>
                    <a:pt x="12984" y="2894"/>
                    <a:pt x="12992" y="2894"/>
                    <a:pt x="12992" y="2890"/>
                  </a:cubicBezTo>
                  <a:cubicBezTo>
                    <a:pt x="12863" y="2787"/>
                    <a:pt x="12729" y="2694"/>
                    <a:pt x="12596" y="2604"/>
                  </a:cubicBezTo>
                  <a:cubicBezTo>
                    <a:pt x="11977" y="2160"/>
                    <a:pt x="11340" y="1728"/>
                    <a:pt x="10695" y="1314"/>
                  </a:cubicBezTo>
                  <a:cubicBezTo>
                    <a:pt x="10050" y="895"/>
                    <a:pt x="9390" y="499"/>
                    <a:pt x="8722" y="120"/>
                  </a:cubicBezTo>
                  <a:close/>
                  <a:moveTo>
                    <a:pt x="8371" y="0"/>
                  </a:moveTo>
                  <a:lnTo>
                    <a:pt x="8371" y="0"/>
                  </a:lnTo>
                  <a:cubicBezTo>
                    <a:pt x="7027" y="997"/>
                    <a:pt x="5788" y="2115"/>
                    <a:pt x="4693" y="3379"/>
                  </a:cubicBezTo>
                  <a:cubicBezTo>
                    <a:pt x="3117" y="5205"/>
                    <a:pt x="1" y="10111"/>
                    <a:pt x="392" y="13437"/>
                  </a:cubicBezTo>
                  <a:cubicBezTo>
                    <a:pt x="1599" y="13228"/>
                    <a:pt x="2788" y="12881"/>
                    <a:pt x="3910" y="12404"/>
                  </a:cubicBezTo>
                  <a:cubicBezTo>
                    <a:pt x="4395" y="12208"/>
                    <a:pt x="4863" y="11986"/>
                    <a:pt x="5325" y="11736"/>
                  </a:cubicBezTo>
                  <a:cubicBezTo>
                    <a:pt x="5420" y="11692"/>
                    <a:pt x="5504" y="11647"/>
                    <a:pt x="5584" y="11598"/>
                  </a:cubicBezTo>
                  <a:lnTo>
                    <a:pt x="5584" y="11598"/>
                  </a:lnTo>
                  <a:cubicBezTo>
                    <a:pt x="5500" y="11643"/>
                    <a:pt x="5414" y="11692"/>
                    <a:pt x="5325" y="11732"/>
                  </a:cubicBezTo>
                  <a:cubicBezTo>
                    <a:pt x="6176" y="9591"/>
                    <a:pt x="6875" y="7378"/>
                    <a:pt x="7418" y="5115"/>
                  </a:cubicBezTo>
                  <a:lnTo>
                    <a:pt x="7418" y="5111"/>
                  </a:lnTo>
                  <a:cubicBezTo>
                    <a:pt x="7458" y="4951"/>
                    <a:pt x="7494" y="4791"/>
                    <a:pt x="7534" y="4630"/>
                  </a:cubicBezTo>
                  <a:cubicBezTo>
                    <a:pt x="7605" y="4328"/>
                    <a:pt x="7672" y="4016"/>
                    <a:pt x="7730" y="3709"/>
                  </a:cubicBezTo>
                  <a:lnTo>
                    <a:pt x="7734" y="3700"/>
                  </a:lnTo>
                  <a:cubicBezTo>
                    <a:pt x="7993" y="2480"/>
                    <a:pt x="8206" y="1247"/>
                    <a:pt x="8371" y="0"/>
                  </a:cubicBezTo>
                  <a:close/>
                </a:path>
              </a:pathLst>
            </a:custGeom>
            <a:solidFill>
              <a:srgbClr val="6094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7" name="Google Shape;1497;p45"/>
            <p:cNvSpPr/>
            <p:nvPr/>
          </p:nvSpPr>
          <p:spPr>
            <a:xfrm>
              <a:off x="4030675" y="2672184"/>
              <a:ext cx="67229" cy="233008"/>
            </a:xfrm>
            <a:custGeom>
              <a:avLst/>
              <a:gdLst/>
              <a:ahLst/>
              <a:cxnLst/>
              <a:rect l="l" t="t" r="r" b="b"/>
              <a:pathLst>
                <a:path w="3398" h="11777" extrusionOk="0">
                  <a:moveTo>
                    <a:pt x="3108" y="0"/>
                  </a:moveTo>
                  <a:cubicBezTo>
                    <a:pt x="3086" y="19"/>
                    <a:pt x="3064" y="31"/>
                    <a:pt x="3046" y="45"/>
                  </a:cubicBezTo>
                  <a:cubicBezTo>
                    <a:pt x="2881" y="1292"/>
                    <a:pt x="2668" y="2525"/>
                    <a:pt x="2409" y="3745"/>
                  </a:cubicBezTo>
                  <a:lnTo>
                    <a:pt x="2405" y="3754"/>
                  </a:lnTo>
                  <a:cubicBezTo>
                    <a:pt x="2347" y="4061"/>
                    <a:pt x="2280" y="4373"/>
                    <a:pt x="2209" y="4675"/>
                  </a:cubicBezTo>
                  <a:cubicBezTo>
                    <a:pt x="2169" y="4836"/>
                    <a:pt x="2133" y="4996"/>
                    <a:pt x="2093" y="5156"/>
                  </a:cubicBezTo>
                  <a:lnTo>
                    <a:pt x="2093" y="5160"/>
                  </a:lnTo>
                  <a:cubicBezTo>
                    <a:pt x="1550" y="7423"/>
                    <a:pt x="851" y="9636"/>
                    <a:pt x="0" y="11777"/>
                  </a:cubicBezTo>
                  <a:cubicBezTo>
                    <a:pt x="89" y="11737"/>
                    <a:pt x="175" y="11688"/>
                    <a:pt x="259" y="11643"/>
                  </a:cubicBezTo>
                  <a:cubicBezTo>
                    <a:pt x="299" y="11625"/>
                    <a:pt x="343" y="11604"/>
                    <a:pt x="383" y="11572"/>
                  </a:cubicBezTo>
                  <a:cubicBezTo>
                    <a:pt x="405" y="11563"/>
                    <a:pt x="424" y="11555"/>
                    <a:pt x="442" y="11541"/>
                  </a:cubicBezTo>
                  <a:cubicBezTo>
                    <a:pt x="463" y="11528"/>
                    <a:pt x="481" y="11518"/>
                    <a:pt x="504" y="11501"/>
                  </a:cubicBezTo>
                  <a:cubicBezTo>
                    <a:pt x="1328" y="9364"/>
                    <a:pt x="2004" y="7164"/>
                    <a:pt x="2530" y="4912"/>
                  </a:cubicBezTo>
                  <a:lnTo>
                    <a:pt x="2530" y="4907"/>
                  </a:lnTo>
                  <a:cubicBezTo>
                    <a:pt x="2569" y="4747"/>
                    <a:pt x="2606" y="4582"/>
                    <a:pt x="2641" y="4422"/>
                  </a:cubicBezTo>
                  <a:cubicBezTo>
                    <a:pt x="2721" y="4057"/>
                    <a:pt x="2801" y="3691"/>
                    <a:pt x="2873" y="3323"/>
                  </a:cubicBezTo>
                  <a:cubicBezTo>
                    <a:pt x="3081" y="2281"/>
                    <a:pt x="3255" y="1225"/>
                    <a:pt x="3397" y="165"/>
                  </a:cubicBezTo>
                  <a:lnTo>
                    <a:pt x="3397" y="161"/>
                  </a:lnTo>
                  <a:cubicBezTo>
                    <a:pt x="3304" y="107"/>
                    <a:pt x="3202" y="50"/>
                    <a:pt x="3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8" name="Google Shape;1498;p45"/>
            <p:cNvSpPr/>
            <p:nvPr/>
          </p:nvSpPr>
          <p:spPr>
            <a:xfrm>
              <a:off x="4001433" y="2699052"/>
              <a:ext cx="381791" cy="548183"/>
            </a:xfrm>
            <a:custGeom>
              <a:avLst/>
              <a:gdLst/>
              <a:ahLst/>
              <a:cxnLst/>
              <a:rect l="l" t="t" r="r" b="b"/>
              <a:pathLst>
                <a:path w="19297" h="27707" extrusionOk="0">
                  <a:moveTo>
                    <a:pt x="6848" y="1"/>
                  </a:moveTo>
                  <a:cubicBezTo>
                    <a:pt x="5980" y="615"/>
                    <a:pt x="5130" y="1252"/>
                    <a:pt x="4355" y="1959"/>
                  </a:cubicBezTo>
                  <a:lnTo>
                    <a:pt x="4351" y="1965"/>
                  </a:lnTo>
                  <a:cubicBezTo>
                    <a:pt x="4190" y="2102"/>
                    <a:pt x="4043" y="2240"/>
                    <a:pt x="3887" y="2387"/>
                  </a:cubicBezTo>
                  <a:lnTo>
                    <a:pt x="3883" y="2396"/>
                  </a:lnTo>
                  <a:cubicBezTo>
                    <a:pt x="3353" y="2908"/>
                    <a:pt x="2868" y="3455"/>
                    <a:pt x="2427" y="4061"/>
                  </a:cubicBezTo>
                  <a:cubicBezTo>
                    <a:pt x="2413" y="4079"/>
                    <a:pt x="2405" y="4092"/>
                    <a:pt x="2395" y="4119"/>
                  </a:cubicBezTo>
                  <a:cubicBezTo>
                    <a:pt x="2200" y="4369"/>
                    <a:pt x="2031" y="4640"/>
                    <a:pt x="1875" y="4907"/>
                  </a:cubicBezTo>
                  <a:cubicBezTo>
                    <a:pt x="766" y="6763"/>
                    <a:pt x="201" y="8896"/>
                    <a:pt x="63" y="11091"/>
                  </a:cubicBezTo>
                  <a:cubicBezTo>
                    <a:pt x="54" y="11163"/>
                    <a:pt x="50" y="11225"/>
                    <a:pt x="50" y="11300"/>
                  </a:cubicBezTo>
                  <a:cubicBezTo>
                    <a:pt x="45" y="11448"/>
                    <a:pt x="40" y="11590"/>
                    <a:pt x="36" y="11742"/>
                  </a:cubicBezTo>
                  <a:cubicBezTo>
                    <a:pt x="1" y="13211"/>
                    <a:pt x="147" y="14697"/>
                    <a:pt x="455" y="16136"/>
                  </a:cubicBezTo>
                  <a:cubicBezTo>
                    <a:pt x="655" y="17062"/>
                    <a:pt x="909" y="17970"/>
                    <a:pt x="1216" y="18869"/>
                  </a:cubicBezTo>
                  <a:lnTo>
                    <a:pt x="1216" y="18874"/>
                  </a:lnTo>
                  <a:cubicBezTo>
                    <a:pt x="1230" y="18932"/>
                    <a:pt x="1247" y="18990"/>
                    <a:pt x="1273" y="19052"/>
                  </a:cubicBezTo>
                  <a:cubicBezTo>
                    <a:pt x="1291" y="19105"/>
                    <a:pt x="1314" y="19168"/>
                    <a:pt x="1332" y="19226"/>
                  </a:cubicBezTo>
                  <a:cubicBezTo>
                    <a:pt x="2307" y="22008"/>
                    <a:pt x="3683" y="24662"/>
                    <a:pt x="5085" y="27289"/>
                  </a:cubicBezTo>
                  <a:lnTo>
                    <a:pt x="5085" y="27293"/>
                  </a:lnTo>
                  <a:cubicBezTo>
                    <a:pt x="5152" y="27435"/>
                    <a:pt x="5232" y="27569"/>
                    <a:pt x="5303" y="27707"/>
                  </a:cubicBezTo>
                  <a:cubicBezTo>
                    <a:pt x="5356" y="27667"/>
                    <a:pt x="5397" y="27627"/>
                    <a:pt x="5450" y="27591"/>
                  </a:cubicBezTo>
                  <a:cubicBezTo>
                    <a:pt x="5446" y="27587"/>
                    <a:pt x="5446" y="27587"/>
                    <a:pt x="5450" y="27587"/>
                  </a:cubicBezTo>
                  <a:cubicBezTo>
                    <a:pt x="7374" y="25962"/>
                    <a:pt x="9480" y="24564"/>
                    <a:pt x="11483" y="23059"/>
                  </a:cubicBezTo>
                  <a:cubicBezTo>
                    <a:pt x="11580" y="22983"/>
                    <a:pt x="11675" y="22912"/>
                    <a:pt x="11777" y="22841"/>
                  </a:cubicBezTo>
                  <a:cubicBezTo>
                    <a:pt x="13095" y="21813"/>
                    <a:pt x="14363" y="20749"/>
                    <a:pt x="15481" y="19510"/>
                  </a:cubicBezTo>
                  <a:lnTo>
                    <a:pt x="15481" y="19506"/>
                  </a:lnTo>
                  <a:cubicBezTo>
                    <a:pt x="15570" y="19413"/>
                    <a:pt x="15655" y="19310"/>
                    <a:pt x="15739" y="19212"/>
                  </a:cubicBezTo>
                  <a:cubicBezTo>
                    <a:pt x="15900" y="19029"/>
                    <a:pt x="16046" y="18852"/>
                    <a:pt x="16193" y="18669"/>
                  </a:cubicBezTo>
                  <a:cubicBezTo>
                    <a:pt x="17720" y="16768"/>
                    <a:pt x="18766" y="14510"/>
                    <a:pt x="19292" y="12137"/>
                  </a:cubicBezTo>
                  <a:lnTo>
                    <a:pt x="19296" y="12133"/>
                  </a:lnTo>
                  <a:cubicBezTo>
                    <a:pt x="18972" y="11545"/>
                    <a:pt x="18637" y="10962"/>
                    <a:pt x="18286" y="10392"/>
                  </a:cubicBezTo>
                  <a:cubicBezTo>
                    <a:pt x="16202" y="7739"/>
                    <a:pt x="13838" y="5325"/>
                    <a:pt x="11233" y="3193"/>
                  </a:cubicBezTo>
                  <a:cubicBezTo>
                    <a:pt x="11140" y="3113"/>
                    <a:pt x="11042" y="3033"/>
                    <a:pt x="10939" y="2957"/>
                  </a:cubicBezTo>
                  <a:cubicBezTo>
                    <a:pt x="10356" y="2481"/>
                    <a:pt x="9760" y="2022"/>
                    <a:pt x="9154" y="1581"/>
                  </a:cubicBezTo>
                  <a:cubicBezTo>
                    <a:pt x="9154" y="1577"/>
                    <a:pt x="9150" y="1577"/>
                    <a:pt x="9145" y="1577"/>
                  </a:cubicBezTo>
                  <a:cubicBezTo>
                    <a:pt x="9016" y="1474"/>
                    <a:pt x="8882" y="1381"/>
                    <a:pt x="8749" y="1291"/>
                  </a:cubicBezTo>
                  <a:cubicBezTo>
                    <a:pt x="8130" y="847"/>
                    <a:pt x="7493" y="415"/>
                    <a:pt x="68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9" name="Google Shape;1499;p45"/>
            <p:cNvSpPr/>
            <p:nvPr/>
          </p:nvSpPr>
          <p:spPr>
            <a:xfrm>
              <a:off x="4101762" y="2757556"/>
              <a:ext cx="121935" cy="494902"/>
            </a:xfrm>
            <a:custGeom>
              <a:avLst/>
              <a:gdLst/>
              <a:ahLst/>
              <a:cxnLst/>
              <a:rect l="l" t="t" r="r" b="b"/>
              <a:pathLst>
                <a:path w="6163" h="25014" extrusionOk="0">
                  <a:moveTo>
                    <a:pt x="5868" y="0"/>
                  </a:moveTo>
                  <a:cubicBezTo>
                    <a:pt x="5784" y="231"/>
                    <a:pt x="5704" y="463"/>
                    <a:pt x="5619" y="691"/>
                  </a:cubicBezTo>
                  <a:cubicBezTo>
                    <a:pt x="4970" y="2454"/>
                    <a:pt x="4306" y="4256"/>
                    <a:pt x="3687" y="6077"/>
                  </a:cubicBezTo>
                  <a:lnTo>
                    <a:pt x="3682" y="6081"/>
                  </a:lnTo>
                  <a:cubicBezTo>
                    <a:pt x="3643" y="6202"/>
                    <a:pt x="3598" y="6313"/>
                    <a:pt x="3558" y="6434"/>
                  </a:cubicBezTo>
                  <a:lnTo>
                    <a:pt x="3558" y="6438"/>
                  </a:lnTo>
                  <a:cubicBezTo>
                    <a:pt x="3148" y="7636"/>
                    <a:pt x="2757" y="8838"/>
                    <a:pt x="2400" y="10035"/>
                  </a:cubicBezTo>
                  <a:cubicBezTo>
                    <a:pt x="2120" y="10966"/>
                    <a:pt x="1861" y="11874"/>
                    <a:pt x="1635" y="12760"/>
                  </a:cubicBezTo>
                  <a:cubicBezTo>
                    <a:pt x="1590" y="12916"/>
                    <a:pt x="1555" y="13072"/>
                    <a:pt x="1510" y="13232"/>
                  </a:cubicBezTo>
                  <a:cubicBezTo>
                    <a:pt x="482" y="17311"/>
                    <a:pt x="1" y="20907"/>
                    <a:pt x="14" y="24332"/>
                  </a:cubicBezTo>
                  <a:lnTo>
                    <a:pt x="14" y="24336"/>
                  </a:lnTo>
                  <a:cubicBezTo>
                    <a:pt x="10" y="24505"/>
                    <a:pt x="10" y="24670"/>
                    <a:pt x="14" y="24830"/>
                  </a:cubicBezTo>
                  <a:cubicBezTo>
                    <a:pt x="14" y="24934"/>
                    <a:pt x="94" y="25013"/>
                    <a:pt x="189" y="25013"/>
                  </a:cubicBezTo>
                  <a:cubicBezTo>
                    <a:pt x="192" y="25013"/>
                    <a:pt x="194" y="25013"/>
                    <a:pt x="197" y="25013"/>
                  </a:cubicBezTo>
                  <a:cubicBezTo>
                    <a:pt x="202" y="25014"/>
                    <a:pt x="208" y="25014"/>
                    <a:pt x="213" y="25014"/>
                  </a:cubicBezTo>
                  <a:cubicBezTo>
                    <a:pt x="236" y="25014"/>
                    <a:pt x="254" y="25008"/>
                    <a:pt x="272" y="25004"/>
                  </a:cubicBezTo>
                  <a:cubicBezTo>
                    <a:pt x="334" y="24968"/>
                    <a:pt x="379" y="24902"/>
                    <a:pt x="379" y="24830"/>
                  </a:cubicBezTo>
                  <a:lnTo>
                    <a:pt x="379" y="24634"/>
                  </a:lnTo>
                  <a:cubicBezTo>
                    <a:pt x="375" y="24630"/>
                    <a:pt x="375" y="24630"/>
                    <a:pt x="379" y="24630"/>
                  </a:cubicBezTo>
                  <a:cubicBezTo>
                    <a:pt x="330" y="21082"/>
                    <a:pt x="829" y="17354"/>
                    <a:pt x="1929" y="13086"/>
                  </a:cubicBezTo>
                  <a:cubicBezTo>
                    <a:pt x="1964" y="12938"/>
                    <a:pt x="1995" y="12796"/>
                    <a:pt x="2040" y="12658"/>
                  </a:cubicBezTo>
                  <a:cubicBezTo>
                    <a:pt x="2253" y="11839"/>
                    <a:pt x="2490" y="11002"/>
                    <a:pt x="2747" y="10142"/>
                  </a:cubicBezTo>
                  <a:cubicBezTo>
                    <a:pt x="3104" y="8966"/>
                    <a:pt x="3482" y="7791"/>
                    <a:pt x="3887" y="6621"/>
                  </a:cubicBezTo>
                  <a:lnTo>
                    <a:pt x="3887" y="6616"/>
                  </a:lnTo>
                  <a:cubicBezTo>
                    <a:pt x="3932" y="6482"/>
                    <a:pt x="3976" y="6354"/>
                    <a:pt x="4021" y="6220"/>
                  </a:cubicBezTo>
                  <a:lnTo>
                    <a:pt x="4021" y="6215"/>
                  </a:lnTo>
                  <a:cubicBezTo>
                    <a:pt x="4644" y="4390"/>
                    <a:pt x="5303" y="2582"/>
                    <a:pt x="5953" y="810"/>
                  </a:cubicBezTo>
                  <a:cubicBezTo>
                    <a:pt x="6024" y="619"/>
                    <a:pt x="6092" y="432"/>
                    <a:pt x="6162" y="236"/>
                  </a:cubicBezTo>
                  <a:cubicBezTo>
                    <a:pt x="6069" y="156"/>
                    <a:pt x="5971" y="76"/>
                    <a:pt x="58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0" name="Google Shape;1500;p45"/>
            <p:cNvSpPr/>
            <p:nvPr/>
          </p:nvSpPr>
          <p:spPr>
            <a:xfrm>
              <a:off x="4025392" y="3007322"/>
              <a:ext cx="208949" cy="147873"/>
            </a:xfrm>
            <a:custGeom>
              <a:avLst/>
              <a:gdLst/>
              <a:ahLst/>
              <a:cxnLst/>
              <a:rect l="l" t="t" r="r" b="b"/>
              <a:pathLst>
                <a:path w="10561" h="7474" extrusionOk="0">
                  <a:moveTo>
                    <a:pt x="5790" y="0"/>
                  </a:moveTo>
                  <a:cubicBezTo>
                    <a:pt x="5765" y="0"/>
                    <a:pt x="5740" y="6"/>
                    <a:pt x="5717" y="16"/>
                  </a:cubicBezTo>
                  <a:cubicBezTo>
                    <a:pt x="5641" y="56"/>
                    <a:pt x="5571" y="96"/>
                    <a:pt x="5495" y="136"/>
                  </a:cubicBezTo>
                  <a:cubicBezTo>
                    <a:pt x="3629" y="1111"/>
                    <a:pt x="1794" y="2166"/>
                    <a:pt x="0" y="3293"/>
                  </a:cubicBezTo>
                  <a:cubicBezTo>
                    <a:pt x="41" y="3413"/>
                    <a:pt x="80" y="3524"/>
                    <a:pt x="121" y="3645"/>
                  </a:cubicBezTo>
                  <a:cubicBezTo>
                    <a:pt x="1835" y="2567"/>
                    <a:pt x="3594" y="1552"/>
                    <a:pt x="5374" y="612"/>
                  </a:cubicBezTo>
                  <a:cubicBezTo>
                    <a:pt x="5499" y="542"/>
                    <a:pt x="5619" y="474"/>
                    <a:pt x="5748" y="412"/>
                  </a:cubicBezTo>
                  <a:cubicBezTo>
                    <a:pt x="5762" y="425"/>
                    <a:pt x="5775" y="443"/>
                    <a:pt x="5789" y="462"/>
                  </a:cubicBezTo>
                  <a:cubicBezTo>
                    <a:pt x="7507" y="2696"/>
                    <a:pt x="9011" y="5038"/>
                    <a:pt x="10272" y="7473"/>
                  </a:cubicBezTo>
                  <a:cubicBezTo>
                    <a:pt x="10369" y="7402"/>
                    <a:pt x="10464" y="7331"/>
                    <a:pt x="10561" y="7255"/>
                  </a:cubicBezTo>
                  <a:cubicBezTo>
                    <a:pt x="9266" y="4757"/>
                    <a:pt x="7716" y="2353"/>
                    <a:pt x="5939" y="69"/>
                  </a:cubicBezTo>
                  <a:cubicBezTo>
                    <a:pt x="5926" y="51"/>
                    <a:pt x="5918" y="39"/>
                    <a:pt x="5895" y="34"/>
                  </a:cubicBezTo>
                  <a:cubicBezTo>
                    <a:pt x="5866" y="12"/>
                    <a:pt x="5828" y="0"/>
                    <a:pt x="57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1" name="Google Shape;1501;p45"/>
            <p:cNvSpPr/>
            <p:nvPr/>
          </p:nvSpPr>
          <p:spPr>
            <a:xfrm>
              <a:off x="4002046" y="2877394"/>
              <a:ext cx="310803" cy="207584"/>
            </a:xfrm>
            <a:custGeom>
              <a:avLst/>
              <a:gdLst/>
              <a:ahLst/>
              <a:cxnLst/>
              <a:rect l="l" t="t" r="r" b="b"/>
              <a:pathLst>
                <a:path w="15709" h="10492" extrusionOk="0">
                  <a:moveTo>
                    <a:pt x="7908" y="1"/>
                  </a:moveTo>
                  <a:cubicBezTo>
                    <a:pt x="5142" y="1"/>
                    <a:pt x="2370" y="815"/>
                    <a:pt x="19" y="2286"/>
                  </a:cubicBezTo>
                  <a:cubicBezTo>
                    <a:pt x="9" y="2434"/>
                    <a:pt x="9" y="2576"/>
                    <a:pt x="1" y="2728"/>
                  </a:cubicBezTo>
                  <a:cubicBezTo>
                    <a:pt x="2333" y="1209"/>
                    <a:pt x="5129" y="364"/>
                    <a:pt x="7912" y="364"/>
                  </a:cubicBezTo>
                  <a:cubicBezTo>
                    <a:pt x="8141" y="364"/>
                    <a:pt x="8370" y="370"/>
                    <a:pt x="8598" y="381"/>
                  </a:cubicBezTo>
                  <a:cubicBezTo>
                    <a:pt x="8656" y="381"/>
                    <a:pt x="8718" y="390"/>
                    <a:pt x="8776" y="390"/>
                  </a:cubicBezTo>
                  <a:cubicBezTo>
                    <a:pt x="8820" y="443"/>
                    <a:pt x="8874" y="492"/>
                    <a:pt x="8923" y="550"/>
                  </a:cubicBezTo>
                  <a:cubicBezTo>
                    <a:pt x="11572" y="3458"/>
                    <a:pt x="13824" y="6899"/>
                    <a:pt x="15450" y="10492"/>
                  </a:cubicBezTo>
                  <a:cubicBezTo>
                    <a:pt x="15539" y="10395"/>
                    <a:pt x="15624" y="10296"/>
                    <a:pt x="15708" y="10194"/>
                  </a:cubicBezTo>
                  <a:cubicBezTo>
                    <a:pt x="14043" y="6556"/>
                    <a:pt x="11750" y="3088"/>
                    <a:pt x="9061" y="163"/>
                  </a:cubicBezTo>
                  <a:lnTo>
                    <a:pt x="9057" y="158"/>
                  </a:lnTo>
                  <a:cubicBezTo>
                    <a:pt x="9034" y="131"/>
                    <a:pt x="9016" y="114"/>
                    <a:pt x="8995" y="87"/>
                  </a:cubicBezTo>
                  <a:cubicBezTo>
                    <a:pt x="8968" y="56"/>
                    <a:pt x="8923" y="34"/>
                    <a:pt x="8874" y="30"/>
                  </a:cubicBezTo>
                  <a:cubicBezTo>
                    <a:pt x="8825" y="30"/>
                    <a:pt x="8776" y="20"/>
                    <a:pt x="8727" y="20"/>
                  </a:cubicBezTo>
                  <a:lnTo>
                    <a:pt x="8722" y="24"/>
                  </a:lnTo>
                  <a:cubicBezTo>
                    <a:pt x="8451" y="8"/>
                    <a:pt x="8180" y="1"/>
                    <a:pt x="79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2" name="Google Shape;1502;p45"/>
            <p:cNvSpPr/>
            <p:nvPr/>
          </p:nvSpPr>
          <p:spPr>
            <a:xfrm>
              <a:off x="4038510" y="2724594"/>
              <a:ext cx="144035" cy="71562"/>
            </a:xfrm>
            <a:custGeom>
              <a:avLst/>
              <a:gdLst/>
              <a:ahLst/>
              <a:cxnLst/>
              <a:rect l="l" t="t" r="r" b="b"/>
              <a:pathLst>
                <a:path w="7280" h="3617" extrusionOk="0">
                  <a:moveTo>
                    <a:pt x="6875" y="0"/>
                  </a:moveTo>
                  <a:cubicBezTo>
                    <a:pt x="5535" y="277"/>
                    <a:pt x="4150" y="785"/>
                    <a:pt x="2739" y="1510"/>
                  </a:cubicBezTo>
                  <a:cubicBezTo>
                    <a:pt x="2570" y="1599"/>
                    <a:pt x="2405" y="1683"/>
                    <a:pt x="2245" y="1773"/>
                  </a:cubicBezTo>
                  <a:cubicBezTo>
                    <a:pt x="2097" y="1853"/>
                    <a:pt x="1955" y="1933"/>
                    <a:pt x="1813" y="2026"/>
                  </a:cubicBezTo>
                  <a:cubicBezTo>
                    <a:pt x="1372" y="2276"/>
                    <a:pt x="940" y="2548"/>
                    <a:pt x="521" y="2828"/>
                  </a:cubicBezTo>
                  <a:cubicBezTo>
                    <a:pt x="326" y="3078"/>
                    <a:pt x="157" y="3349"/>
                    <a:pt x="1" y="3616"/>
                  </a:cubicBezTo>
                  <a:cubicBezTo>
                    <a:pt x="548" y="3224"/>
                    <a:pt x="1114" y="2854"/>
                    <a:pt x="1697" y="2511"/>
                  </a:cubicBezTo>
                  <a:lnTo>
                    <a:pt x="1697" y="2507"/>
                  </a:lnTo>
                  <a:cubicBezTo>
                    <a:pt x="1836" y="2423"/>
                    <a:pt x="1986" y="2343"/>
                    <a:pt x="2134" y="2263"/>
                  </a:cubicBezTo>
                  <a:lnTo>
                    <a:pt x="2134" y="2258"/>
                  </a:lnTo>
                  <a:cubicBezTo>
                    <a:pt x="2391" y="2111"/>
                    <a:pt x="2650" y="1964"/>
                    <a:pt x="2913" y="1827"/>
                  </a:cubicBezTo>
                  <a:cubicBezTo>
                    <a:pt x="4400" y="1056"/>
                    <a:pt x="5855" y="540"/>
                    <a:pt x="7263" y="294"/>
                  </a:cubicBezTo>
                  <a:cubicBezTo>
                    <a:pt x="7271" y="294"/>
                    <a:pt x="7276" y="294"/>
                    <a:pt x="7280" y="290"/>
                  </a:cubicBezTo>
                  <a:cubicBezTo>
                    <a:pt x="7280" y="286"/>
                    <a:pt x="7276" y="286"/>
                    <a:pt x="7271" y="286"/>
                  </a:cubicBezTo>
                  <a:cubicBezTo>
                    <a:pt x="7142" y="183"/>
                    <a:pt x="7008" y="90"/>
                    <a:pt x="68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3" name="Google Shape;1503;p45"/>
            <p:cNvSpPr/>
            <p:nvPr/>
          </p:nvSpPr>
          <p:spPr>
            <a:xfrm>
              <a:off x="3092628" y="2689535"/>
              <a:ext cx="1465178" cy="805329"/>
            </a:xfrm>
            <a:custGeom>
              <a:avLst/>
              <a:gdLst/>
              <a:ahLst/>
              <a:cxnLst/>
              <a:rect l="l" t="t" r="r" b="b"/>
              <a:pathLst>
                <a:path w="74055" h="40704" extrusionOk="0">
                  <a:moveTo>
                    <a:pt x="3843" y="1"/>
                  </a:moveTo>
                  <a:cubicBezTo>
                    <a:pt x="2511" y="811"/>
                    <a:pt x="1233" y="1692"/>
                    <a:pt x="0" y="2637"/>
                  </a:cubicBezTo>
                  <a:cubicBezTo>
                    <a:pt x="6523" y="5726"/>
                    <a:pt x="13024" y="8874"/>
                    <a:pt x="19493" y="12080"/>
                  </a:cubicBezTo>
                  <a:cubicBezTo>
                    <a:pt x="13772" y="13888"/>
                    <a:pt x="7975" y="15455"/>
                    <a:pt x="2125" y="16764"/>
                  </a:cubicBezTo>
                  <a:cubicBezTo>
                    <a:pt x="2338" y="17685"/>
                    <a:pt x="2667" y="17957"/>
                    <a:pt x="2881" y="18883"/>
                  </a:cubicBezTo>
                  <a:cubicBezTo>
                    <a:pt x="10263" y="16711"/>
                    <a:pt x="17943" y="15597"/>
                    <a:pt x="25641" y="15156"/>
                  </a:cubicBezTo>
                  <a:cubicBezTo>
                    <a:pt x="41945" y="23336"/>
                    <a:pt x="58085" y="31848"/>
                    <a:pt x="74037" y="40704"/>
                  </a:cubicBezTo>
                  <a:cubicBezTo>
                    <a:pt x="74050" y="40254"/>
                    <a:pt x="74054" y="39804"/>
                    <a:pt x="74054" y="39346"/>
                  </a:cubicBezTo>
                  <a:cubicBezTo>
                    <a:pt x="74054" y="36212"/>
                    <a:pt x="73743" y="33152"/>
                    <a:pt x="73142" y="30196"/>
                  </a:cubicBezTo>
                  <a:cubicBezTo>
                    <a:pt x="50164" y="19707"/>
                    <a:pt x="28152" y="6319"/>
                    <a:pt x="3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4" name="Google Shape;1504;p45"/>
            <p:cNvSpPr/>
            <p:nvPr/>
          </p:nvSpPr>
          <p:spPr>
            <a:xfrm>
              <a:off x="3132990" y="3523453"/>
              <a:ext cx="1354956" cy="857146"/>
            </a:xfrm>
            <a:custGeom>
              <a:avLst/>
              <a:gdLst/>
              <a:ahLst/>
              <a:cxnLst/>
              <a:rect l="l" t="t" r="r" b="b"/>
              <a:pathLst>
                <a:path w="68484" h="43323" extrusionOk="0">
                  <a:moveTo>
                    <a:pt x="63945" y="0"/>
                  </a:moveTo>
                  <a:cubicBezTo>
                    <a:pt x="63327" y="0"/>
                    <a:pt x="62934" y="255"/>
                    <a:pt x="62331" y="456"/>
                  </a:cubicBezTo>
                  <a:cubicBezTo>
                    <a:pt x="59183" y="7023"/>
                    <a:pt x="56040" y="13585"/>
                    <a:pt x="52897" y="20148"/>
                  </a:cubicBezTo>
                  <a:cubicBezTo>
                    <a:pt x="51730" y="22579"/>
                    <a:pt x="50444" y="25130"/>
                    <a:pt x="48570" y="26995"/>
                  </a:cubicBezTo>
                  <a:cubicBezTo>
                    <a:pt x="43249" y="28844"/>
                    <a:pt x="37880" y="30548"/>
                    <a:pt x="32470" y="32111"/>
                  </a:cubicBezTo>
                  <a:cubicBezTo>
                    <a:pt x="31423" y="32415"/>
                    <a:pt x="30343" y="32716"/>
                    <a:pt x="29253" y="32716"/>
                  </a:cubicBezTo>
                  <a:cubicBezTo>
                    <a:pt x="29147" y="32716"/>
                    <a:pt x="29041" y="32713"/>
                    <a:pt x="28935" y="32708"/>
                  </a:cubicBezTo>
                  <a:cubicBezTo>
                    <a:pt x="27355" y="32619"/>
                    <a:pt x="25903" y="31867"/>
                    <a:pt x="24376" y="31466"/>
                  </a:cubicBezTo>
                  <a:cubicBezTo>
                    <a:pt x="23334" y="31193"/>
                    <a:pt x="22270" y="31086"/>
                    <a:pt x="21198" y="31086"/>
                  </a:cubicBezTo>
                  <a:cubicBezTo>
                    <a:pt x="19528" y="31086"/>
                    <a:pt x="17839" y="31345"/>
                    <a:pt x="16189" y="31635"/>
                  </a:cubicBezTo>
                  <a:cubicBezTo>
                    <a:pt x="12310" y="32307"/>
                    <a:pt x="8459" y="33139"/>
                    <a:pt x="4648" y="34111"/>
                  </a:cubicBezTo>
                  <a:cubicBezTo>
                    <a:pt x="3089" y="34507"/>
                    <a:pt x="1540" y="34929"/>
                    <a:pt x="0" y="35379"/>
                  </a:cubicBezTo>
                  <a:cubicBezTo>
                    <a:pt x="7382" y="40392"/>
                    <a:pt x="16290" y="43322"/>
                    <a:pt x="25886" y="43322"/>
                  </a:cubicBezTo>
                  <a:cubicBezTo>
                    <a:pt x="45083" y="43322"/>
                    <a:pt x="61543" y="31595"/>
                    <a:pt x="68484" y="14916"/>
                  </a:cubicBezTo>
                  <a:lnTo>
                    <a:pt x="68484" y="14916"/>
                  </a:lnTo>
                  <a:cubicBezTo>
                    <a:pt x="65377" y="17721"/>
                    <a:pt x="62291" y="20544"/>
                    <a:pt x="58694" y="22663"/>
                  </a:cubicBezTo>
                  <a:cubicBezTo>
                    <a:pt x="60341" y="15059"/>
                    <a:pt x="62073" y="7557"/>
                    <a:pt x="64023" y="2"/>
                  </a:cubicBezTo>
                  <a:cubicBezTo>
                    <a:pt x="63996" y="1"/>
                    <a:pt x="63971" y="0"/>
                    <a:pt x="639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5" name="Google Shape;1505;p45"/>
            <p:cNvSpPr/>
            <p:nvPr/>
          </p:nvSpPr>
          <p:spPr>
            <a:xfrm>
              <a:off x="3709505" y="3762535"/>
              <a:ext cx="375262" cy="417562"/>
            </a:xfrm>
            <a:custGeom>
              <a:avLst/>
              <a:gdLst/>
              <a:ahLst/>
              <a:cxnLst/>
              <a:rect l="l" t="t" r="r" b="b"/>
              <a:pathLst>
                <a:path w="18967" h="21105" extrusionOk="0">
                  <a:moveTo>
                    <a:pt x="232" y="1"/>
                  </a:moveTo>
                  <a:cubicBezTo>
                    <a:pt x="103" y="1"/>
                    <a:pt x="0" y="107"/>
                    <a:pt x="0" y="241"/>
                  </a:cubicBezTo>
                  <a:cubicBezTo>
                    <a:pt x="59" y="2939"/>
                    <a:pt x="205" y="5674"/>
                    <a:pt x="442" y="8372"/>
                  </a:cubicBezTo>
                  <a:cubicBezTo>
                    <a:pt x="446" y="8429"/>
                    <a:pt x="473" y="8487"/>
                    <a:pt x="517" y="8527"/>
                  </a:cubicBezTo>
                  <a:cubicBezTo>
                    <a:pt x="3522" y="11247"/>
                    <a:pt x="7013" y="14056"/>
                    <a:pt x="11452" y="17338"/>
                  </a:cubicBezTo>
                  <a:cubicBezTo>
                    <a:pt x="10352" y="18505"/>
                    <a:pt x="9181" y="19635"/>
                    <a:pt x="7970" y="20691"/>
                  </a:cubicBezTo>
                  <a:cubicBezTo>
                    <a:pt x="7872" y="20775"/>
                    <a:pt x="7859" y="20922"/>
                    <a:pt x="7948" y="21024"/>
                  </a:cubicBezTo>
                  <a:cubicBezTo>
                    <a:pt x="7993" y="21078"/>
                    <a:pt x="8059" y="21104"/>
                    <a:pt x="8126" y="21104"/>
                  </a:cubicBezTo>
                  <a:cubicBezTo>
                    <a:pt x="8180" y="21104"/>
                    <a:pt x="8238" y="21087"/>
                    <a:pt x="8281" y="21047"/>
                  </a:cubicBezTo>
                  <a:cubicBezTo>
                    <a:pt x="9502" y="19987"/>
                    <a:pt x="10677" y="18852"/>
                    <a:pt x="11781" y="17676"/>
                  </a:cubicBezTo>
                  <a:cubicBezTo>
                    <a:pt x="13255" y="18656"/>
                    <a:pt x="14778" y="19604"/>
                    <a:pt x="16309" y="20481"/>
                  </a:cubicBezTo>
                  <a:cubicBezTo>
                    <a:pt x="16345" y="20504"/>
                    <a:pt x="16385" y="20512"/>
                    <a:pt x="16425" y="20512"/>
                  </a:cubicBezTo>
                  <a:cubicBezTo>
                    <a:pt x="16509" y="20512"/>
                    <a:pt x="16589" y="20468"/>
                    <a:pt x="16634" y="20393"/>
                  </a:cubicBezTo>
                  <a:cubicBezTo>
                    <a:pt x="16696" y="20281"/>
                    <a:pt x="16661" y="20134"/>
                    <a:pt x="16546" y="20072"/>
                  </a:cubicBezTo>
                  <a:cubicBezTo>
                    <a:pt x="15174" y="19284"/>
                    <a:pt x="13807" y="18443"/>
                    <a:pt x="12481" y="17570"/>
                  </a:cubicBezTo>
                  <a:cubicBezTo>
                    <a:pt x="12823" y="17547"/>
                    <a:pt x="13166" y="17525"/>
                    <a:pt x="13509" y="17502"/>
                  </a:cubicBezTo>
                  <a:cubicBezTo>
                    <a:pt x="15232" y="17391"/>
                    <a:pt x="17012" y="17272"/>
                    <a:pt x="18736" y="17227"/>
                  </a:cubicBezTo>
                  <a:cubicBezTo>
                    <a:pt x="18865" y="17227"/>
                    <a:pt x="18967" y="17115"/>
                    <a:pt x="18967" y="16986"/>
                  </a:cubicBezTo>
                  <a:cubicBezTo>
                    <a:pt x="18963" y="16857"/>
                    <a:pt x="18856" y="16754"/>
                    <a:pt x="18726" y="16754"/>
                  </a:cubicBezTo>
                  <a:lnTo>
                    <a:pt x="18722" y="16754"/>
                  </a:lnTo>
                  <a:cubicBezTo>
                    <a:pt x="16990" y="16799"/>
                    <a:pt x="15206" y="16915"/>
                    <a:pt x="13478" y="17031"/>
                  </a:cubicBezTo>
                  <a:cubicBezTo>
                    <a:pt x="12993" y="17062"/>
                    <a:pt x="12512" y="17093"/>
                    <a:pt x="12031" y="17124"/>
                  </a:cubicBezTo>
                  <a:cubicBezTo>
                    <a:pt x="12021" y="17111"/>
                    <a:pt x="12017" y="17102"/>
                    <a:pt x="12008" y="17093"/>
                  </a:cubicBezTo>
                  <a:cubicBezTo>
                    <a:pt x="11964" y="17049"/>
                    <a:pt x="11909" y="17030"/>
                    <a:pt x="11853" y="17030"/>
                  </a:cubicBezTo>
                  <a:cubicBezTo>
                    <a:pt x="11847" y="17030"/>
                    <a:pt x="11840" y="17031"/>
                    <a:pt x="11834" y="17031"/>
                  </a:cubicBezTo>
                  <a:cubicBezTo>
                    <a:pt x="7391" y="13750"/>
                    <a:pt x="3906" y="10949"/>
                    <a:pt x="904" y="8238"/>
                  </a:cubicBezTo>
                  <a:cubicBezTo>
                    <a:pt x="678" y="5579"/>
                    <a:pt x="535" y="2886"/>
                    <a:pt x="477" y="233"/>
                  </a:cubicBezTo>
                  <a:cubicBezTo>
                    <a:pt x="473" y="99"/>
                    <a:pt x="361" y="10"/>
                    <a:pt x="2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6" name="Google Shape;1506;p45"/>
            <p:cNvSpPr/>
            <p:nvPr/>
          </p:nvSpPr>
          <p:spPr>
            <a:xfrm>
              <a:off x="3799447" y="3997205"/>
              <a:ext cx="285319" cy="182893"/>
            </a:xfrm>
            <a:custGeom>
              <a:avLst/>
              <a:gdLst/>
              <a:ahLst/>
              <a:cxnLst/>
              <a:rect l="l" t="t" r="r" b="b"/>
              <a:pathLst>
                <a:path w="14421" h="9244" extrusionOk="0">
                  <a:moveTo>
                    <a:pt x="593" y="0"/>
                  </a:moveTo>
                  <a:cubicBezTo>
                    <a:pt x="396" y="45"/>
                    <a:pt x="196" y="85"/>
                    <a:pt x="1" y="130"/>
                  </a:cubicBezTo>
                  <a:cubicBezTo>
                    <a:pt x="2040" y="1800"/>
                    <a:pt x="4310" y="3558"/>
                    <a:pt x="6906" y="5477"/>
                  </a:cubicBezTo>
                  <a:cubicBezTo>
                    <a:pt x="5806" y="6644"/>
                    <a:pt x="4635" y="7774"/>
                    <a:pt x="3424" y="8830"/>
                  </a:cubicBezTo>
                  <a:cubicBezTo>
                    <a:pt x="3371" y="8874"/>
                    <a:pt x="3344" y="8941"/>
                    <a:pt x="3344" y="9007"/>
                  </a:cubicBezTo>
                  <a:cubicBezTo>
                    <a:pt x="3344" y="9061"/>
                    <a:pt x="3361" y="9119"/>
                    <a:pt x="3402" y="9163"/>
                  </a:cubicBezTo>
                  <a:cubicBezTo>
                    <a:pt x="3447" y="9217"/>
                    <a:pt x="3513" y="9243"/>
                    <a:pt x="3580" y="9243"/>
                  </a:cubicBezTo>
                  <a:cubicBezTo>
                    <a:pt x="3634" y="9243"/>
                    <a:pt x="3692" y="9226"/>
                    <a:pt x="3735" y="9186"/>
                  </a:cubicBezTo>
                  <a:cubicBezTo>
                    <a:pt x="4956" y="8126"/>
                    <a:pt x="6131" y="6991"/>
                    <a:pt x="7235" y="5815"/>
                  </a:cubicBezTo>
                  <a:cubicBezTo>
                    <a:pt x="8709" y="6795"/>
                    <a:pt x="10232" y="7743"/>
                    <a:pt x="11763" y="8620"/>
                  </a:cubicBezTo>
                  <a:cubicBezTo>
                    <a:pt x="11799" y="8643"/>
                    <a:pt x="11839" y="8651"/>
                    <a:pt x="11879" y="8651"/>
                  </a:cubicBezTo>
                  <a:cubicBezTo>
                    <a:pt x="11963" y="8651"/>
                    <a:pt x="12043" y="8607"/>
                    <a:pt x="12088" y="8532"/>
                  </a:cubicBezTo>
                  <a:cubicBezTo>
                    <a:pt x="12111" y="8495"/>
                    <a:pt x="12119" y="8456"/>
                    <a:pt x="12119" y="8415"/>
                  </a:cubicBezTo>
                  <a:cubicBezTo>
                    <a:pt x="12119" y="8331"/>
                    <a:pt x="12075" y="8251"/>
                    <a:pt x="12000" y="8211"/>
                  </a:cubicBezTo>
                  <a:cubicBezTo>
                    <a:pt x="10628" y="7423"/>
                    <a:pt x="9261" y="6582"/>
                    <a:pt x="7935" y="5709"/>
                  </a:cubicBezTo>
                  <a:cubicBezTo>
                    <a:pt x="8277" y="5686"/>
                    <a:pt x="8620" y="5664"/>
                    <a:pt x="8963" y="5641"/>
                  </a:cubicBezTo>
                  <a:cubicBezTo>
                    <a:pt x="10686" y="5530"/>
                    <a:pt x="12466" y="5411"/>
                    <a:pt x="14190" y="5366"/>
                  </a:cubicBezTo>
                  <a:cubicBezTo>
                    <a:pt x="14319" y="5366"/>
                    <a:pt x="14421" y="5259"/>
                    <a:pt x="14421" y="5129"/>
                  </a:cubicBezTo>
                  <a:lnTo>
                    <a:pt x="14421" y="5125"/>
                  </a:lnTo>
                  <a:cubicBezTo>
                    <a:pt x="14417" y="4996"/>
                    <a:pt x="14310" y="4893"/>
                    <a:pt x="14180" y="4893"/>
                  </a:cubicBezTo>
                  <a:lnTo>
                    <a:pt x="14176" y="4893"/>
                  </a:lnTo>
                  <a:cubicBezTo>
                    <a:pt x="12444" y="4938"/>
                    <a:pt x="10660" y="5054"/>
                    <a:pt x="8932" y="5170"/>
                  </a:cubicBezTo>
                  <a:cubicBezTo>
                    <a:pt x="8447" y="5201"/>
                    <a:pt x="7966" y="5232"/>
                    <a:pt x="7485" y="5263"/>
                  </a:cubicBezTo>
                  <a:cubicBezTo>
                    <a:pt x="7475" y="5250"/>
                    <a:pt x="7471" y="5241"/>
                    <a:pt x="7462" y="5232"/>
                  </a:cubicBezTo>
                  <a:cubicBezTo>
                    <a:pt x="7418" y="5187"/>
                    <a:pt x="7360" y="5166"/>
                    <a:pt x="7302" y="5166"/>
                  </a:cubicBezTo>
                  <a:cubicBezTo>
                    <a:pt x="7298" y="5166"/>
                    <a:pt x="7294" y="5166"/>
                    <a:pt x="7288" y="5170"/>
                  </a:cubicBezTo>
                  <a:cubicBezTo>
                    <a:pt x="4777" y="3317"/>
                    <a:pt x="2578" y="1617"/>
                    <a:pt x="593" y="0"/>
                  </a:cubicBezTo>
                  <a:close/>
                </a:path>
              </a:pathLst>
            </a:custGeom>
            <a:solidFill>
              <a:srgbClr val="3049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7" name="Google Shape;1507;p45"/>
            <p:cNvSpPr/>
            <p:nvPr/>
          </p:nvSpPr>
          <p:spPr>
            <a:xfrm>
              <a:off x="2691863" y="2956257"/>
              <a:ext cx="1541430" cy="1266774"/>
            </a:xfrm>
            <a:custGeom>
              <a:avLst/>
              <a:gdLst/>
              <a:ahLst/>
              <a:cxnLst/>
              <a:rect l="l" t="t" r="r" b="b"/>
              <a:pathLst>
                <a:path w="77909" h="64027" extrusionOk="0">
                  <a:moveTo>
                    <a:pt x="61728" y="0"/>
                  </a:moveTo>
                  <a:cubicBezTo>
                    <a:pt x="53615" y="0"/>
                    <a:pt x="50034" y="7287"/>
                    <a:pt x="47255" y="9925"/>
                  </a:cubicBezTo>
                  <a:cubicBezTo>
                    <a:pt x="44312" y="12717"/>
                    <a:pt x="17252" y="36194"/>
                    <a:pt x="15105" y="38059"/>
                  </a:cubicBezTo>
                  <a:cubicBezTo>
                    <a:pt x="15016" y="38139"/>
                    <a:pt x="14967" y="38175"/>
                    <a:pt x="14967" y="38175"/>
                  </a:cubicBezTo>
                  <a:cubicBezTo>
                    <a:pt x="14967" y="38175"/>
                    <a:pt x="7380" y="45117"/>
                    <a:pt x="5929" y="48183"/>
                  </a:cubicBezTo>
                  <a:cubicBezTo>
                    <a:pt x="5462" y="49171"/>
                    <a:pt x="5897" y="49505"/>
                    <a:pt x="6703" y="49505"/>
                  </a:cubicBezTo>
                  <a:cubicBezTo>
                    <a:pt x="7264" y="49505"/>
                    <a:pt x="8003" y="49343"/>
                    <a:pt x="8743" y="49128"/>
                  </a:cubicBezTo>
                  <a:cubicBezTo>
                    <a:pt x="8752" y="49128"/>
                    <a:pt x="8757" y="49118"/>
                    <a:pt x="8761" y="49118"/>
                  </a:cubicBezTo>
                  <a:cubicBezTo>
                    <a:pt x="10128" y="48713"/>
                    <a:pt x="11490" y="48130"/>
                    <a:pt x="11708" y="48041"/>
                  </a:cubicBezTo>
                  <a:lnTo>
                    <a:pt x="11708" y="48041"/>
                  </a:lnTo>
                  <a:cubicBezTo>
                    <a:pt x="11383" y="48232"/>
                    <a:pt x="8770" y="49831"/>
                    <a:pt x="6139" y="51848"/>
                  </a:cubicBezTo>
                  <a:cubicBezTo>
                    <a:pt x="3712" y="53704"/>
                    <a:pt x="1277" y="55917"/>
                    <a:pt x="599" y="57707"/>
                  </a:cubicBezTo>
                  <a:cubicBezTo>
                    <a:pt x="1" y="59310"/>
                    <a:pt x="866" y="59780"/>
                    <a:pt x="2087" y="59780"/>
                  </a:cubicBezTo>
                  <a:cubicBezTo>
                    <a:pt x="3761" y="59780"/>
                    <a:pt x="6103" y="58896"/>
                    <a:pt x="6250" y="58842"/>
                  </a:cubicBezTo>
                  <a:lnTo>
                    <a:pt x="6250" y="58842"/>
                  </a:lnTo>
                  <a:cubicBezTo>
                    <a:pt x="6108" y="59012"/>
                    <a:pt x="2621" y="63210"/>
                    <a:pt x="6575" y="64003"/>
                  </a:cubicBezTo>
                  <a:cubicBezTo>
                    <a:pt x="6652" y="64019"/>
                    <a:pt x="6732" y="64026"/>
                    <a:pt x="6817" y="64026"/>
                  </a:cubicBezTo>
                  <a:cubicBezTo>
                    <a:pt x="8423" y="64026"/>
                    <a:pt x="11322" y="61261"/>
                    <a:pt x="14322" y="57783"/>
                  </a:cubicBezTo>
                  <a:cubicBezTo>
                    <a:pt x="19415" y="51906"/>
                    <a:pt x="24816" y="43985"/>
                    <a:pt x="24816" y="43985"/>
                  </a:cubicBezTo>
                  <a:cubicBezTo>
                    <a:pt x="29283" y="48922"/>
                    <a:pt x="37171" y="53601"/>
                    <a:pt x="47859" y="53601"/>
                  </a:cubicBezTo>
                  <a:cubicBezTo>
                    <a:pt x="51852" y="53601"/>
                    <a:pt x="56235" y="52948"/>
                    <a:pt x="60977" y="51411"/>
                  </a:cubicBezTo>
                  <a:cubicBezTo>
                    <a:pt x="61649" y="51193"/>
                    <a:pt x="62291" y="50949"/>
                    <a:pt x="62891" y="50677"/>
                  </a:cubicBezTo>
                  <a:cubicBezTo>
                    <a:pt x="77908" y="43954"/>
                    <a:pt x="71791" y="21870"/>
                    <a:pt x="71791" y="21870"/>
                  </a:cubicBezTo>
                  <a:cubicBezTo>
                    <a:pt x="71791" y="21870"/>
                    <a:pt x="73568" y="17187"/>
                    <a:pt x="74213" y="13638"/>
                  </a:cubicBezTo>
                  <a:cubicBezTo>
                    <a:pt x="74645" y="11252"/>
                    <a:pt x="74569" y="6831"/>
                    <a:pt x="71444" y="3647"/>
                  </a:cubicBezTo>
                  <a:cubicBezTo>
                    <a:pt x="69917" y="2085"/>
                    <a:pt x="67656" y="825"/>
                    <a:pt x="64365" y="242"/>
                  </a:cubicBezTo>
                  <a:cubicBezTo>
                    <a:pt x="63436" y="77"/>
                    <a:pt x="62558" y="0"/>
                    <a:pt x="617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8" name="Google Shape;1508;p45"/>
            <p:cNvSpPr/>
            <p:nvPr/>
          </p:nvSpPr>
          <p:spPr>
            <a:xfrm>
              <a:off x="3644768" y="2993571"/>
              <a:ext cx="588525" cy="965350"/>
            </a:xfrm>
            <a:custGeom>
              <a:avLst/>
              <a:gdLst/>
              <a:ahLst/>
              <a:cxnLst/>
              <a:rect l="l" t="t" r="r" b="b"/>
              <a:pathLst>
                <a:path w="29746" h="48792" extrusionOk="0">
                  <a:moveTo>
                    <a:pt x="16597" y="1"/>
                  </a:moveTo>
                  <a:cubicBezTo>
                    <a:pt x="15607" y="1"/>
                    <a:pt x="14615" y="90"/>
                    <a:pt x="13651" y="253"/>
                  </a:cubicBezTo>
                  <a:cubicBezTo>
                    <a:pt x="12034" y="524"/>
                    <a:pt x="10378" y="1013"/>
                    <a:pt x="9194" y="2154"/>
                  </a:cubicBezTo>
                  <a:cubicBezTo>
                    <a:pt x="8014" y="3294"/>
                    <a:pt x="7462" y="5217"/>
                    <a:pt x="8308" y="6623"/>
                  </a:cubicBezTo>
                  <a:cubicBezTo>
                    <a:pt x="5049" y="6788"/>
                    <a:pt x="1942" y="9299"/>
                    <a:pt x="691" y="12340"/>
                  </a:cubicBezTo>
                  <a:cubicBezTo>
                    <a:pt x="650" y="12443"/>
                    <a:pt x="606" y="12554"/>
                    <a:pt x="570" y="12656"/>
                  </a:cubicBezTo>
                  <a:cubicBezTo>
                    <a:pt x="547" y="12714"/>
                    <a:pt x="526" y="12777"/>
                    <a:pt x="508" y="12835"/>
                  </a:cubicBezTo>
                  <a:cubicBezTo>
                    <a:pt x="152" y="13889"/>
                    <a:pt x="0" y="15042"/>
                    <a:pt x="280" y="16125"/>
                  </a:cubicBezTo>
                  <a:cubicBezTo>
                    <a:pt x="481" y="16926"/>
                    <a:pt x="948" y="17678"/>
                    <a:pt x="1599" y="18177"/>
                  </a:cubicBezTo>
                  <a:cubicBezTo>
                    <a:pt x="1821" y="18351"/>
                    <a:pt x="2066" y="18488"/>
                    <a:pt x="2337" y="18595"/>
                  </a:cubicBezTo>
                  <a:cubicBezTo>
                    <a:pt x="1532" y="19437"/>
                    <a:pt x="1007" y="20452"/>
                    <a:pt x="806" y="21601"/>
                  </a:cubicBezTo>
                  <a:cubicBezTo>
                    <a:pt x="611" y="22754"/>
                    <a:pt x="989" y="24050"/>
                    <a:pt x="1946" y="24722"/>
                  </a:cubicBezTo>
                  <a:cubicBezTo>
                    <a:pt x="2540" y="25133"/>
                    <a:pt x="3271" y="25263"/>
                    <a:pt x="3999" y="25263"/>
                  </a:cubicBezTo>
                  <a:cubicBezTo>
                    <a:pt x="4209" y="25263"/>
                    <a:pt x="4419" y="25252"/>
                    <a:pt x="4626" y="25234"/>
                  </a:cubicBezTo>
                  <a:lnTo>
                    <a:pt x="4626" y="25234"/>
                  </a:lnTo>
                  <a:cubicBezTo>
                    <a:pt x="2636" y="26436"/>
                    <a:pt x="1550" y="28596"/>
                    <a:pt x="1020" y="30857"/>
                  </a:cubicBezTo>
                  <a:cubicBezTo>
                    <a:pt x="815" y="31730"/>
                    <a:pt x="654" y="32634"/>
                    <a:pt x="802" y="33520"/>
                  </a:cubicBezTo>
                  <a:cubicBezTo>
                    <a:pt x="948" y="34401"/>
                    <a:pt x="1461" y="35274"/>
                    <a:pt x="2280" y="35634"/>
                  </a:cubicBezTo>
                  <a:cubicBezTo>
                    <a:pt x="2632" y="35788"/>
                    <a:pt x="3012" y="35839"/>
                    <a:pt x="3399" y="35839"/>
                  </a:cubicBezTo>
                  <a:cubicBezTo>
                    <a:pt x="3764" y="35839"/>
                    <a:pt x="4136" y="35793"/>
                    <a:pt x="4497" y="35745"/>
                  </a:cubicBezTo>
                  <a:lnTo>
                    <a:pt x="4497" y="35745"/>
                  </a:lnTo>
                  <a:cubicBezTo>
                    <a:pt x="3384" y="37241"/>
                    <a:pt x="2707" y="39063"/>
                    <a:pt x="2774" y="40933"/>
                  </a:cubicBezTo>
                  <a:cubicBezTo>
                    <a:pt x="2810" y="41943"/>
                    <a:pt x="2961" y="42990"/>
                    <a:pt x="3531" y="43823"/>
                  </a:cubicBezTo>
                  <a:cubicBezTo>
                    <a:pt x="4218" y="44823"/>
                    <a:pt x="5449" y="45370"/>
                    <a:pt x="6668" y="45370"/>
                  </a:cubicBezTo>
                  <a:cubicBezTo>
                    <a:pt x="6816" y="45370"/>
                    <a:pt x="6964" y="45362"/>
                    <a:pt x="7110" y="45345"/>
                  </a:cubicBezTo>
                  <a:cubicBezTo>
                    <a:pt x="8464" y="45189"/>
                    <a:pt x="9697" y="44415"/>
                    <a:pt x="10579" y="43377"/>
                  </a:cubicBezTo>
                  <a:cubicBezTo>
                    <a:pt x="10610" y="45826"/>
                    <a:pt x="12435" y="47918"/>
                    <a:pt x="14728" y="48791"/>
                  </a:cubicBezTo>
                  <a:cubicBezTo>
                    <a:pt x="29745" y="42068"/>
                    <a:pt x="23628" y="19984"/>
                    <a:pt x="23628" y="19984"/>
                  </a:cubicBezTo>
                  <a:cubicBezTo>
                    <a:pt x="23628" y="19984"/>
                    <a:pt x="24269" y="18301"/>
                    <a:pt x="24920" y="16191"/>
                  </a:cubicBezTo>
                  <a:cubicBezTo>
                    <a:pt x="25356" y="14781"/>
                    <a:pt x="25797" y="13172"/>
                    <a:pt x="26050" y="11752"/>
                  </a:cubicBezTo>
                  <a:cubicBezTo>
                    <a:pt x="26180" y="11049"/>
                    <a:pt x="26260" y="10168"/>
                    <a:pt x="26233" y="9192"/>
                  </a:cubicBezTo>
                  <a:cubicBezTo>
                    <a:pt x="26219" y="8711"/>
                    <a:pt x="26184" y="8213"/>
                    <a:pt x="26108" y="7701"/>
                  </a:cubicBezTo>
                  <a:cubicBezTo>
                    <a:pt x="25828" y="5719"/>
                    <a:pt x="25035" y="3543"/>
                    <a:pt x="23281" y="1761"/>
                  </a:cubicBezTo>
                  <a:cubicBezTo>
                    <a:pt x="21333" y="514"/>
                    <a:pt x="18971" y="1"/>
                    <a:pt x="16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9" name="Google Shape;1509;p45"/>
            <p:cNvSpPr/>
            <p:nvPr/>
          </p:nvSpPr>
          <p:spPr>
            <a:xfrm>
              <a:off x="3628644" y="2988585"/>
              <a:ext cx="535679" cy="412695"/>
            </a:xfrm>
            <a:custGeom>
              <a:avLst/>
              <a:gdLst/>
              <a:ahLst/>
              <a:cxnLst/>
              <a:rect l="l" t="t" r="r" b="b"/>
              <a:pathLst>
                <a:path w="27075" h="20859" extrusionOk="0">
                  <a:moveTo>
                    <a:pt x="17099" y="1"/>
                  </a:moveTo>
                  <a:cubicBezTo>
                    <a:pt x="16323" y="1"/>
                    <a:pt x="15540" y="66"/>
                    <a:pt x="14760" y="197"/>
                  </a:cubicBezTo>
                  <a:cubicBezTo>
                    <a:pt x="13139" y="468"/>
                    <a:pt x="11193" y="1265"/>
                    <a:pt x="10009" y="2406"/>
                  </a:cubicBezTo>
                  <a:cubicBezTo>
                    <a:pt x="8829" y="3546"/>
                    <a:pt x="8277" y="5469"/>
                    <a:pt x="9123" y="6875"/>
                  </a:cubicBezTo>
                  <a:cubicBezTo>
                    <a:pt x="9093" y="6825"/>
                    <a:pt x="9013" y="6804"/>
                    <a:pt x="8898" y="6804"/>
                  </a:cubicBezTo>
                  <a:cubicBezTo>
                    <a:pt x="8291" y="6804"/>
                    <a:pt x="6714" y="7406"/>
                    <a:pt x="6479" y="7508"/>
                  </a:cubicBezTo>
                  <a:cubicBezTo>
                    <a:pt x="5663" y="7864"/>
                    <a:pt x="4911" y="8349"/>
                    <a:pt x="4235" y="8924"/>
                  </a:cubicBezTo>
                  <a:cubicBezTo>
                    <a:pt x="2254" y="10625"/>
                    <a:pt x="0" y="13804"/>
                    <a:pt x="882" y="16560"/>
                  </a:cubicBezTo>
                  <a:cubicBezTo>
                    <a:pt x="1132" y="17347"/>
                    <a:pt x="1697" y="18019"/>
                    <a:pt x="2414" y="18429"/>
                  </a:cubicBezTo>
                  <a:cubicBezTo>
                    <a:pt x="2663" y="18572"/>
                    <a:pt x="2939" y="18683"/>
                    <a:pt x="3224" y="18754"/>
                  </a:cubicBezTo>
                  <a:cubicBezTo>
                    <a:pt x="3479" y="18819"/>
                    <a:pt x="3741" y="18850"/>
                    <a:pt x="4003" y="18850"/>
                  </a:cubicBezTo>
                  <a:cubicBezTo>
                    <a:pt x="4856" y="18850"/>
                    <a:pt x="5709" y="18517"/>
                    <a:pt x="6323" y="17918"/>
                  </a:cubicBezTo>
                  <a:cubicBezTo>
                    <a:pt x="6643" y="18888"/>
                    <a:pt x="7352" y="19574"/>
                    <a:pt x="8250" y="20063"/>
                  </a:cubicBezTo>
                  <a:cubicBezTo>
                    <a:pt x="9146" y="20557"/>
                    <a:pt x="10169" y="20776"/>
                    <a:pt x="11189" y="20838"/>
                  </a:cubicBezTo>
                  <a:cubicBezTo>
                    <a:pt x="11391" y="20851"/>
                    <a:pt x="11594" y="20858"/>
                    <a:pt x="11797" y="20858"/>
                  </a:cubicBezTo>
                  <a:cubicBezTo>
                    <a:pt x="12690" y="20858"/>
                    <a:pt x="13582" y="20720"/>
                    <a:pt x="14394" y="20357"/>
                  </a:cubicBezTo>
                  <a:cubicBezTo>
                    <a:pt x="15392" y="19907"/>
                    <a:pt x="16247" y="19083"/>
                    <a:pt x="16568" y="18037"/>
                  </a:cubicBezTo>
                  <a:cubicBezTo>
                    <a:pt x="17240" y="18746"/>
                    <a:pt x="18027" y="19262"/>
                    <a:pt x="18923" y="19640"/>
                  </a:cubicBezTo>
                  <a:cubicBezTo>
                    <a:pt x="19469" y="19875"/>
                    <a:pt x="20062" y="20008"/>
                    <a:pt x="20648" y="20008"/>
                  </a:cubicBezTo>
                  <a:cubicBezTo>
                    <a:pt x="21032" y="20008"/>
                    <a:pt x="21414" y="19951"/>
                    <a:pt x="21777" y="19827"/>
                  </a:cubicBezTo>
                  <a:cubicBezTo>
                    <a:pt x="23401" y="19275"/>
                    <a:pt x="24350" y="17561"/>
                    <a:pt x="24683" y="15887"/>
                  </a:cubicBezTo>
                  <a:cubicBezTo>
                    <a:pt x="25009" y="16110"/>
                    <a:pt x="25365" y="16315"/>
                    <a:pt x="25735" y="16443"/>
                  </a:cubicBezTo>
                  <a:cubicBezTo>
                    <a:pt x="26171" y="15033"/>
                    <a:pt x="26612" y="13424"/>
                    <a:pt x="26865" y="12004"/>
                  </a:cubicBezTo>
                  <a:cubicBezTo>
                    <a:pt x="26995" y="11301"/>
                    <a:pt x="27075" y="10420"/>
                    <a:pt x="27048" y="9444"/>
                  </a:cubicBezTo>
                  <a:cubicBezTo>
                    <a:pt x="27034" y="8963"/>
                    <a:pt x="26999" y="8465"/>
                    <a:pt x="26923" y="7953"/>
                  </a:cubicBezTo>
                  <a:cubicBezTo>
                    <a:pt x="26643" y="5971"/>
                    <a:pt x="25850" y="3795"/>
                    <a:pt x="24096" y="2013"/>
                  </a:cubicBezTo>
                  <a:cubicBezTo>
                    <a:pt x="21994" y="668"/>
                    <a:pt x="19577" y="1"/>
                    <a:pt x="170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0" name="Google Shape;1510;p45"/>
            <p:cNvSpPr/>
            <p:nvPr/>
          </p:nvSpPr>
          <p:spPr>
            <a:xfrm>
              <a:off x="3866301" y="3096671"/>
              <a:ext cx="92673" cy="92713"/>
            </a:xfrm>
            <a:custGeom>
              <a:avLst/>
              <a:gdLst/>
              <a:ahLst/>
              <a:cxnLst/>
              <a:rect l="l" t="t" r="r" b="b"/>
              <a:pathLst>
                <a:path w="4684" h="4686" extrusionOk="0">
                  <a:moveTo>
                    <a:pt x="2343" y="1"/>
                  </a:moveTo>
                  <a:cubicBezTo>
                    <a:pt x="1051" y="1"/>
                    <a:pt x="1" y="1052"/>
                    <a:pt x="1" y="2343"/>
                  </a:cubicBezTo>
                  <a:cubicBezTo>
                    <a:pt x="1" y="3634"/>
                    <a:pt x="1051" y="4685"/>
                    <a:pt x="2343" y="4685"/>
                  </a:cubicBezTo>
                  <a:cubicBezTo>
                    <a:pt x="3634" y="4685"/>
                    <a:pt x="4684" y="3634"/>
                    <a:pt x="4684" y="2343"/>
                  </a:cubicBezTo>
                  <a:cubicBezTo>
                    <a:pt x="4684" y="1052"/>
                    <a:pt x="3634" y="1"/>
                    <a:pt x="2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1" name="Google Shape;1511;p45"/>
            <p:cNvSpPr/>
            <p:nvPr/>
          </p:nvSpPr>
          <p:spPr>
            <a:xfrm>
              <a:off x="4016410" y="3071584"/>
              <a:ext cx="232118" cy="91011"/>
            </a:xfrm>
            <a:custGeom>
              <a:avLst/>
              <a:gdLst/>
              <a:ahLst/>
              <a:cxnLst/>
              <a:rect l="l" t="t" r="r" b="b"/>
              <a:pathLst>
                <a:path w="11732" h="4600" extrusionOk="0">
                  <a:moveTo>
                    <a:pt x="6175" y="0"/>
                  </a:moveTo>
                  <a:cubicBezTo>
                    <a:pt x="5232" y="1764"/>
                    <a:pt x="3736" y="2881"/>
                    <a:pt x="1959" y="3794"/>
                  </a:cubicBezTo>
                  <a:cubicBezTo>
                    <a:pt x="1332" y="4119"/>
                    <a:pt x="682" y="4404"/>
                    <a:pt x="0" y="4599"/>
                  </a:cubicBezTo>
                  <a:cubicBezTo>
                    <a:pt x="3407" y="4026"/>
                    <a:pt x="6821" y="3251"/>
                    <a:pt x="10094" y="2137"/>
                  </a:cubicBezTo>
                  <a:cubicBezTo>
                    <a:pt x="10614" y="1959"/>
                    <a:pt x="11091" y="1692"/>
                    <a:pt x="11478" y="1328"/>
                  </a:cubicBezTo>
                  <a:cubicBezTo>
                    <a:pt x="11732" y="1082"/>
                    <a:pt x="11581" y="650"/>
                    <a:pt x="11228" y="606"/>
                  </a:cubicBezTo>
                  <a:cubicBezTo>
                    <a:pt x="9604" y="419"/>
                    <a:pt x="7770" y="307"/>
                    <a:pt x="6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2" name="Google Shape;1512;p45"/>
            <p:cNvSpPr/>
            <p:nvPr/>
          </p:nvSpPr>
          <p:spPr>
            <a:xfrm>
              <a:off x="2799909" y="3708285"/>
              <a:ext cx="315907" cy="227429"/>
            </a:xfrm>
            <a:custGeom>
              <a:avLst/>
              <a:gdLst/>
              <a:ahLst/>
              <a:cxnLst/>
              <a:rect l="l" t="t" r="r" b="b"/>
              <a:pathLst>
                <a:path w="15967" h="11495" extrusionOk="0">
                  <a:moveTo>
                    <a:pt x="14297" y="1"/>
                  </a:moveTo>
                  <a:lnTo>
                    <a:pt x="14297" y="1"/>
                  </a:lnTo>
                  <a:cubicBezTo>
                    <a:pt x="13620" y="343"/>
                    <a:pt x="12890" y="583"/>
                    <a:pt x="12142" y="726"/>
                  </a:cubicBezTo>
                  <a:cubicBezTo>
                    <a:pt x="11885" y="774"/>
                    <a:pt x="11612" y="804"/>
                    <a:pt x="11342" y="804"/>
                  </a:cubicBezTo>
                  <a:cubicBezTo>
                    <a:pt x="10688" y="804"/>
                    <a:pt x="10050" y="629"/>
                    <a:pt x="9684" y="112"/>
                  </a:cubicBezTo>
                  <a:cubicBezTo>
                    <a:pt x="9671" y="89"/>
                    <a:pt x="9653" y="71"/>
                    <a:pt x="9644" y="49"/>
                  </a:cubicBezTo>
                  <a:cubicBezTo>
                    <a:pt x="9555" y="129"/>
                    <a:pt x="9506" y="165"/>
                    <a:pt x="9506" y="165"/>
                  </a:cubicBezTo>
                  <a:cubicBezTo>
                    <a:pt x="9506" y="165"/>
                    <a:pt x="1919" y="7107"/>
                    <a:pt x="468" y="10173"/>
                  </a:cubicBezTo>
                  <a:cubicBezTo>
                    <a:pt x="1" y="11161"/>
                    <a:pt x="436" y="11495"/>
                    <a:pt x="1242" y="11495"/>
                  </a:cubicBezTo>
                  <a:cubicBezTo>
                    <a:pt x="1803" y="11495"/>
                    <a:pt x="2542" y="11333"/>
                    <a:pt x="3282" y="11118"/>
                  </a:cubicBezTo>
                  <a:cubicBezTo>
                    <a:pt x="3291" y="11118"/>
                    <a:pt x="3296" y="11108"/>
                    <a:pt x="3300" y="11108"/>
                  </a:cubicBezTo>
                  <a:cubicBezTo>
                    <a:pt x="6278" y="10343"/>
                    <a:pt x="6746" y="9586"/>
                    <a:pt x="8308" y="8527"/>
                  </a:cubicBezTo>
                  <a:cubicBezTo>
                    <a:pt x="10811" y="6839"/>
                    <a:pt x="13318" y="4982"/>
                    <a:pt x="15966" y="3540"/>
                  </a:cubicBezTo>
                  <a:cubicBezTo>
                    <a:pt x="15223" y="3402"/>
                    <a:pt x="14555" y="2886"/>
                    <a:pt x="14226" y="2196"/>
                  </a:cubicBezTo>
                  <a:cubicBezTo>
                    <a:pt x="13905" y="1510"/>
                    <a:pt x="13932" y="663"/>
                    <a:pt x="14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3" name="Google Shape;1513;p45"/>
            <p:cNvSpPr/>
            <p:nvPr/>
          </p:nvSpPr>
          <p:spPr>
            <a:xfrm>
              <a:off x="2915038" y="3485644"/>
              <a:ext cx="652133" cy="423063"/>
            </a:xfrm>
            <a:custGeom>
              <a:avLst/>
              <a:gdLst/>
              <a:ahLst/>
              <a:cxnLst/>
              <a:rect l="l" t="t" r="r" b="b"/>
              <a:pathLst>
                <a:path w="32961" h="21383" extrusionOk="0">
                  <a:moveTo>
                    <a:pt x="32829" y="0"/>
                  </a:moveTo>
                  <a:cubicBezTo>
                    <a:pt x="32806" y="0"/>
                    <a:pt x="32783" y="7"/>
                    <a:pt x="32761" y="20"/>
                  </a:cubicBezTo>
                  <a:lnTo>
                    <a:pt x="72" y="21164"/>
                  </a:lnTo>
                  <a:cubicBezTo>
                    <a:pt x="19" y="21200"/>
                    <a:pt x="1" y="21276"/>
                    <a:pt x="37" y="21329"/>
                  </a:cubicBezTo>
                  <a:cubicBezTo>
                    <a:pt x="58" y="21364"/>
                    <a:pt x="99" y="21382"/>
                    <a:pt x="138" y="21382"/>
                  </a:cubicBezTo>
                  <a:cubicBezTo>
                    <a:pt x="161" y="21382"/>
                    <a:pt x="183" y="21378"/>
                    <a:pt x="201" y="21364"/>
                  </a:cubicBezTo>
                  <a:lnTo>
                    <a:pt x="32889" y="216"/>
                  </a:lnTo>
                  <a:cubicBezTo>
                    <a:pt x="32948" y="180"/>
                    <a:pt x="32961" y="109"/>
                    <a:pt x="32925" y="51"/>
                  </a:cubicBezTo>
                  <a:cubicBezTo>
                    <a:pt x="32903" y="18"/>
                    <a:pt x="32867" y="0"/>
                    <a:pt x="328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4" name="Google Shape;1514;p45"/>
            <p:cNvSpPr/>
            <p:nvPr/>
          </p:nvSpPr>
          <p:spPr>
            <a:xfrm>
              <a:off x="2691863" y="3982069"/>
              <a:ext cx="283361" cy="240962"/>
            </a:xfrm>
            <a:custGeom>
              <a:avLst/>
              <a:gdLst/>
              <a:ahLst/>
              <a:cxnLst/>
              <a:rect l="l" t="t" r="r" b="b"/>
              <a:pathLst>
                <a:path w="14322" h="12179" extrusionOk="0">
                  <a:moveTo>
                    <a:pt x="6139" y="0"/>
                  </a:moveTo>
                  <a:cubicBezTo>
                    <a:pt x="3712" y="1856"/>
                    <a:pt x="1277" y="4069"/>
                    <a:pt x="599" y="5859"/>
                  </a:cubicBezTo>
                  <a:cubicBezTo>
                    <a:pt x="1" y="7462"/>
                    <a:pt x="866" y="7932"/>
                    <a:pt x="2087" y="7932"/>
                  </a:cubicBezTo>
                  <a:cubicBezTo>
                    <a:pt x="3761" y="7932"/>
                    <a:pt x="6103" y="7048"/>
                    <a:pt x="6250" y="6994"/>
                  </a:cubicBezTo>
                  <a:lnTo>
                    <a:pt x="6250" y="6994"/>
                  </a:lnTo>
                  <a:cubicBezTo>
                    <a:pt x="6108" y="7164"/>
                    <a:pt x="2621" y="11362"/>
                    <a:pt x="6575" y="12155"/>
                  </a:cubicBezTo>
                  <a:cubicBezTo>
                    <a:pt x="6652" y="12171"/>
                    <a:pt x="6732" y="12178"/>
                    <a:pt x="6817" y="12178"/>
                  </a:cubicBezTo>
                  <a:cubicBezTo>
                    <a:pt x="8423" y="12178"/>
                    <a:pt x="11322" y="9413"/>
                    <a:pt x="14322" y="5935"/>
                  </a:cubicBezTo>
                  <a:cubicBezTo>
                    <a:pt x="13779" y="5904"/>
                    <a:pt x="13288" y="5471"/>
                    <a:pt x="13058" y="4964"/>
                  </a:cubicBezTo>
                  <a:cubicBezTo>
                    <a:pt x="12790" y="4376"/>
                    <a:pt x="12803" y="3708"/>
                    <a:pt x="12830" y="3063"/>
                  </a:cubicBezTo>
                  <a:lnTo>
                    <a:pt x="12830" y="3063"/>
                  </a:lnTo>
                  <a:cubicBezTo>
                    <a:pt x="12482" y="3304"/>
                    <a:pt x="12060" y="3421"/>
                    <a:pt x="11636" y="3421"/>
                  </a:cubicBezTo>
                  <a:cubicBezTo>
                    <a:pt x="11096" y="3421"/>
                    <a:pt x="10553" y="3230"/>
                    <a:pt x="10159" y="2859"/>
                  </a:cubicBezTo>
                  <a:cubicBezTo>
                    <a:pt x="9460" y="2195"/>
                    <a:pt x="9304" y="1028"/>
                    <a:pt x="9803" y="204"/>
                  </a:cubicBezTo>
                  <a:lnTo>
                    <a:pt x="9803" y="204"/>
                  </a:lnTo>
                  <a:cubicBezTo>
                    <a:pt x="9208" y="512"/>
                    <a:pt x="8509" y="820"/>
                    <a:pt x="7818" y="820"/>
                  </a:cubicBezTo>
                  <a:cubicBezTo>
                    <a:pt x="7568" y="820"/>
                    <a:pt x="7320" y="780"/>
                    <a:pt x="7078" y="685"/>
                  </a:cubicBezTo>
                  <a:cubicBezTo>
                    <a:pt x="6713" y="543"/>
                    <a:pt x="6433" y="268"/>
                    <a:pt x="6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5" name="Google Shape;1515;p45"/>
            <p:cNvSpPr/>
            <p:nvPr/>
          </p:nvSpPr>
          <p:spPr>
            <a:xfrm>
              <a:off x="3437501" y="3889654"/>
              <a:ext cx="241891" cy="349383"/>
            </a:xfrm>
            <a:custGeom>
              <a:avLst/>
              <a:gdLst/>
              <a:ahLst/>
              <a:cxnLst/>
              <a:rect l="l" t="t" r="r" b="b"/>
              <a:pathLst>
                <a:path w="12226" h="17659" extrusionOk="0">
                  <a:moveTo>
                    <a:pt x="247" y="0"/>
                  </a:moveTo>
                  <a:cubicBezTo>
                    <a:pt x="242" y="0"/>
                    <a:pt x="237" y="0"/>
                    <a:pt x="231" y="1"/>
                  </a:cubicBezTo>
                  <a:cubicBezTo>
                    <a:pt x="103" y="5"/>
                    <a:pt x="0" y="112"/>
                    <a:pt x="0" y="245"/>
                  </a:cubicBezTo>
                  <a:cubicBezTo>
                    <a:pt x="58" y="2948"/>
                    <a:pt x="210" y="5681"/>
                    <a:pt x="441" y="8371"/>
                  </a:cubicBezTo>
                  <a:cubicBezTo>
                    <a:pt x="445" y="8433"/>
                    <a:pt x="472" y="8486"/>
                    <a:pt x="517" y="8527"/>
                  </a:cubicBezTo>
                  <a:cubicBezTo>
                    <a:pt x="3602" y="11323"/>
                    <a:pt x="7195" y="14208"/>
                    <a:pt x="11816" y="17609"/>
                  </a:cubicBezTo>
                  <a:cubicBezTo>
                    <a:pt x="11861" y="17640"/>
                    <a:pt x="11910" y="17658"/>
                    <a:pt x="11958" y="17658"/>
                  </a:cubicBezTo>
                  <a:cubicBezTo>
                    <a:pt x="12030" y="17658"/>
                    <a:pt x="12102" y="17622"/>
                    <a:pt x="12151" y="17560"/>
                  </a:cubicBezTo>
                  <a:cubicBezTo>
                    <a:pt x="12226" y="17453"/>
                    <a:pt x="12204" y="17307"/>
                    <a:pt x="12097" y="17227"/>
                  </a:cubicBezTo>
                  <a:cubicBezTo>
                    <a:pt x="7524" y="13861"/>
                    <a:pt x="3963" y="11003"/>
                    <a:pt x="904" y="8237"/>
                  </a:cubicBezTo>
                  <a:cubicBezTo>
                    <a:pt x="677" y="5588"/>
                    <a:pt x="535" y="2894"/>
                    <a:pt x="477" y="232"/>
                  </a:cubicBezTo>
                  <a:cubicBezTo>
                    <a:pt x="472" y="109"/>
                    <a:pt x="373" y="0"/>
                    <a:pt x="2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6" name="Google Shape;1516;p45"/>
            <p:cNvSpPr/>
            <p:nvPr/>
          </p:nvSpPr>
          <p:spPr>
            <a:xfrm>
              <a:off x="3592971" y="4226553"/>
              <a:ext cx="84146" cy="80743"/>
            </a:xfrm>
            <a:custGeom>
              <a:avLst/>
              <a:gdLst/>
              <a:ahLst/>
              <a:cxnLst/>
              <a:rect l="l" t="t" r="r" b="b"/>
              <a:pathLst>
                <a:path w="4253" h="4081" extrusionOk="0">
                  <a:moveTo>
                    <a:pt x="3988" y="1"/>
                  </a:moveTo>
                  <a:cubicBezTo>
                    <a:pt x="3925" y="1"/>
                    <a:pt x="3863" y="27"/>
                    <a:pt x="3816" y="78"/>
                  </a:cubicBezTo>
                  <a:cubicBezTo>
                    <a:pt x="2649" y="1334"/>
                    <a:pt x="1408" y="2540"/>
                    <a:pt x="112" y="3662"/>
                  </a:cubicBezTo>
                  <a:cubicBezTo>
                    <a:pt x="13" y="3752"/>
                    <a:pt x="0" y="3898"/>
                    <a:pt x="89" y="3996"/>
                  </a:cubicBezTo>
                  <a:cubicBezTo>
                    <a:pt x="134" y="4050"/>
                    <a:pt x="200" y="4081"/>
                    <a:pt x="268" y="4081"/>
                  </a:cubicBezTo>
                  <a:cubicBezTo>
                    <a:pt x="321" y="4081"/>
                    <a:pt x="379" y="4058"/>
                    <a:pt x="424" y="4023"/>
                  </a:cubicBezTo>
                  <a:cubicBezTo>
                    <a:pt x="1728" y="2887"/>
                    <a:pt x="2988" y="1668"/>
                    <a:pt x="4163" y="399"/>
                  </a:cubicBezTo>
                  <a:cubicBezTo>
                    <a:pt x="4252" y="306"/>
                    <a:pt x="4248" y="154"/>
                    <a:pt x="4150" y="65"/>
                  </a:cubicBezTo>
                  <a:cubicBezTo>
                    <a:pt x="4103" y="22"/>
                    <a:pt x="4045" y="1"/>
                    <a:pt x="39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7" name="Google Shape;1517;p45"/>
            <p:cNvSpPr/>
            <p:nvPr/>
          </p:nvSpPr>
          <p:spPr>
            <a:xfrm>
              <a:off x="3665107" y="4221132"/>
              <a:ext cx="147655" cy="74451"/>
            </a:xfrm>
            <a:custGeom>
              <a:avLst/>
              <a:gdLst/>
              <a:ahLst/>
              <a:cxnLst/>
              <a:rect l="l" t="t" r="r" b="b"/>
              <a:pathLst>
                <a:path w="7463" h="3763" extrusionOk="0">
                  <a:moveTo>
                    <a:pt x="7218" y="0"/>
                  </a:moveTo>
                  <a:cubicBezTo>
                    <a:pt x="5482" y="45"/>
                    <a:pt x="3692" y="165"/>
                    <a:pt x="1964" y="280"/>
                  </a:cubicBezTo>
                  <a:cubicBezTo>
                    <a:pt x="1385" y="317"/>
                    <a:pt x="811" y="356"/>
                    <a:pt x="241" y="393"/>
                  </a:cubicBezTo>
                  <a:cubicBezTo>
                    <a:pt x="139" y="397"/>
                    <a:pt x="54" y="467"/>
                    <a:pt x="27" y="566"/>
                  </a:cubicBezTo>
                  <a:cubicBezTo>
                    <a:pt x="0" y="664"/>
                    <a:pt x="41" y="767"/>
                    <a:pt x="125" y="824"/>
                  </a:cubicBezTo>
                  <a:cubicBezTo>
                    <a:pt x="1644" y="1844"/>
                    <a:pt x="3220" y="2818"/>
                    <a:pt x="4804" y="3732"/>
                  </a:cubicBezTo>
                  <a:cubicBezTo>
                    <a:pt x="4841" y="3749"/>
                    <a:pt x="4880" y="3763"/>
                    <a:pt x="4921" y="3763"/>
                  </a:cubicBezTo>
                  <a:cubicBezTo>
                    <a:pt x="5005" y="3763"/>
                    <a:pt x="5085" y="3718"/>
                    <a:pt x="5129" y="3642"/>
                  </a:cubicBezTo>
                  <a:cubicBezTo>
                    <a:pt x="5192" y="3527"/>
                    <a:pt x="5156" y="3385"/>
                    <a:pt x="5041" y="3317"/>
                  </a:cubicBezTo>
                  <a:cubicBezTo>
                    <a:pt x="3670" y="2530"/>
                    <a:pt x="2303" y="1692"/>
                    <a:pt x="976" y="820"/>
                  </a:cubicBezTo>
                  <a:cubicBezTo>
                    <a:pt x="1315" y="798"/>
                    <a:pt x="1652" y="775"/>
                    <a:pt x="1995" y="753"/>
                  </a:cubicBezTo>
                  <a:cubicBezTo>
                    <a:pt x="3719" y="637"/>
                    <a:pt x="5503" y="521"/>
                    <a:pt x="7231" y="477"/>
                  </a:cubicBezTo>
                  <a:cubicBezTo>
                    <a:pt x="7360" y="473"/>
                    <a:pt x="7463" y="366"/>
                    <a:pt x="7463" y="232"/>
                  </a:cubicBezTo>
                  <a:cubicBezTo>
                    <a:pt x="7459" y="103"/>
                    <a:pt x="7365" y="0"/>
                    <a:pt x="72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8" name="Google Shape;1518;p45"/>
            <p:cNvSpPr/>
            <p:nvPr/>
          </p:nvSpPr>
          <p:spPr>
            <a:xfrm>
              <a:off x="3437501" y="3889654"/>
              <a:ext cx="234076" cy="343131"/>
            </a:xfrm>
            <a:custGeom>
              <a:avLst/>
              <a:gdLst/>
              <a:ahLst/>
              <a:cxnLst/>
              <a:rect l="l" t="t" r="r" b="b"/>
              <a:pathLst>
                <a:path w="11831" h="17343" extrusionOk="0">
                  <a:moveTo>
                    <a:pt x="231" y="1"/>
                  </a:moveTo>
                  <a:cubicBezTo>
                    <a:pt x="103" y="5"/>
                    <a:pt x="0" y="112"/>
                    <a:pt x="0" y="241"/>
                  </a:cubicBezTo>
                  <a:lnTo>
                    <a:pt x="0" y="245"/>
                  </a:lnTo>
                  <a:cubicBezTo>
                    <a:pt x="58" y="2948"/>
                    <a:pt x="210" y="5681"/>
                    <a:pt x="441" y="8371"/>
                  </a:cubicBezTo>
                  <a:cubicBezTo>
                    <a:pt x="445" y="8433"/>
                    <a:pt x="472" y="8486"/>
                    <a:pt x="517" y="8527"/>
                  </a:cubicBezTo>
                  <a:cubicBezTo>
                    <a:pt x="3522" y="11247"/>
                    <a:pt x="7004" y="14056"/>
                    <a:pt x="11451" y="17342"/>
                  </a:cubicBezTo>
                  <a:cubicBezTo>
                    <a:pt x="11527" y="17262"/>
                    <a:pt x="11598" y="17186"/>
                    <a:pt x="11674" y="17106"/>
                  </a:cubicBezTo>
                  <a:cubicBezTo>
                    <a:pt x="11714" y="17061"/>
                    <a:pt x="11771" y="17034"/>
                    <a:pt x="11830" y="17030"/>
                  </a:cubicBezTo>
                  <a:cubicBezTo>
                    <a:pt x="7382" y="13749"/>
                    <a:pt x="3905" y="10949"/>
                    <a:pt x="904" y="8237"/>
                  </a:cubicBezTo>
                  <a:cubicBezTo>
                    <a:pt x="677" y="5588"/>
                    <a:pt x="535" y="2894"/>
                    <a:pt x="477" y="232"/>
                  </a:cubicBezTo>
                  <a:cubicBezTo>
                    <a:pt x="472" y="108"/>
                    <a:pt x="374" y="1"/>
                    <a:pt x="249" y="1"/>
                  </a:cubicBezTo>
                  <a:close/>
                </a:path>
              </a:pathLst>
            </a:custGeom>
            <a:solidFill>
              <a:srgbClr val="3954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9" name="Google Shape;1519;p45"/>
            <p:cNvSpPr/>
            <p:nvPr/>
          </p:nvSpPr>
          <p:spPr>
            <a:xfrm>
              <a:off x="3593585" y="4226592"/>
              <a:ext cx="82108" cy="80703"/>
            </a:xfrm>
            <a:custGeom>
              <a:avLst/>
              <a:gdLst/>
              <a:ahLst/>
              <a:cxnLst/>
              <a:rect l="l" t="t" r="r" b="b"/>
              <a:pathLst>
                <a:path w="4150" h="4079" extrusionOk="0">
                  <a:moveTo>
                    <a:pt x="3941" y="0"/>
                  </a:moveTo>
                  <a:cubicBezTo>
                    <a:pt x="3882" y="4"/>
                    <a:pt x="3825" y="31"/>
                    <a:pt x="3785" y="76"/>
                  </a:cubicBezTo>
                  <a:cubicBezTo>
                    <a:pt x="3709" y="156"/>
                    <a:pt x="3638" y="232"/>
                    <a:pt x="3562" y="312"/>
                  </a:cubicBezTo>
                  <a:cubicBezTo>
                    <a:pt x="2462" y="1483"/>
                    <a:pt x="1291" y="2610"/>
                    <a:pt x="81" y="3660"/>
                  </a:cubicBezTo>
                  <a:cubicBezTo>
                    <a:pt x="27" y="3709"/>
                    <a:pt x="0" y="3776"/>
                    <a:pt x="0" y="3843"/>
                  </a:cubicBezTo>
                  <a:cubicBezTo>
                    <a:pt x="0" y="3896"/>
                    <a:pt x="19" y="3950"/>
                    <a:pt x="58" y="3994"/>
                  </a:cubicBezTo>
                  <a:cubicBezTo>
                    <a:pt x="103" y="4048"/>
                    <a:pt x="169" y="4079"/>
                    <a:pt x="237" y="4079"/>
                  </a:cubicBezTo>
                  <a:cubicBezTo>
                    <a:pt x="290" y="4079"/>
                    <a:pt x="348" y="4056"/>
                    <a:pt x="393" y="4021"/>
                  </a:cubicBezTo>
                  <a:cubicBezTo>
                    <a:pt x="1612" y="2961"/>
                    <a:pt x="2787" y="1831"/>
                    <a:pt x="3896" y="651"/>
                  </a:cubicBezTo>
                  <a:cubicBezTo>
                    <a:pt x="3843" y="619"/>
                    <a:pt x="3789" y="584"/>
                    <a:pt x="3740" y="548"/>
                  </a:cubicBezTo>
                  <a:cubicBezTo>
                    <a:pt x="3674" y="503"/>
                    <a:pt x="3633" y="428"/>
                    <a:pt x="3633" y="352"/>
                  </a:cubicBezTo>
                  <a:cubicBezTo>
                    <a:pt x="3633" y="330"/>
                    <a:pt x="3638" y="308"/>
                    <a:pt x="3642" y="290"/>
                  </a:cubicBezTo>
                  <a:cubicBezTo>
                    <a:pt x="3669" y="191"/>
                    <a:pt x="3754" y="121"/>
                    <a:pt x="3856" y="117"/>
                  </a:cubicBezTo>
                  <a:cubicBezTo>
                    <a:pt x="3954" y="107"/>
                    <a:pt x="4052" y="103"/>
                    <a:pt x="4150" y="98"/>
                  </a:cubicBezTo>
                  <a:cubicBezTo>
                    <a:pt x="4141" y="85"/>
                    <a:pt x="4128" y="76"/>
                    <a:pt x="4119" y="63"/>
                  </a:cubicBezTo>
                  <a:cubicBezTo>
                    <a:pt x="4075" y="23"/>
                    <a:pt x="4016" y="0"/>
                    <a:pt x="3958" y="0"/>
                  </a:cubicBezTo>
                  <a:close/>
                </a:path>
              </a:pathLst>
            </a:custGeom>
            <a:solidFill>
              <a:srgbClr val="3954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0" name="Google Shape;1520;p45"/>
            <p:cNvSpPr/>
            <p:nvPr/>
          </p:nvSpPr>
          <p:spPr>
            <a:xfrm>
              <a:off x="3665463" y="4221132"/>
              <a:ext cx="147299" cy="74451"/>
            </a:xfrm>
            <a:custGeom>
              <a:avLst/>
              <a:gdLst/>
              <a:ahLst/>
              <a:cxnLst/>
              <a:rect l="l" t="t" r="r" b="b"/>
              <a:pathLst>
                <a:path w="7445" h="3763" extrusionOk="0">
                  <a:moveTo>
                    <a:pt x="7200" y="0"/>
                  </a:moveTo>
                  <a:cubicBezTo>
                    <a:pt x="5464" y="45"/>
                    <a:pt x="3674" y="165"/>
                    <a:pt x="1946" y="280"/>
                  </a:cubicBezTo>
                  <a:cubicBezTo>
                    <a:pt x="1465" y="312"/>
                    <a:pt x="989" y="343"/>
                    <a:pt x="517" y="374"/>
                  </a:cubicBezTo>
                  <a:cubicBezTo>
                    <a:pt x="419" y="379"/>
                    <a:pt x="321" y="383"/>
                    <a:pt x="223" y="393"/>
                  </a:cubicBezTo>
                  <a:cubicBezTo>
                    <a:pt x="121" y="397"/>
                    <a:pt x="36" y="467"/>
                    <a:pt x="9" y="566"/>
                  </a:cubicBezTo>
                  <a:cubicBezTo>
                    <a:pt x="5" y="584"/>
                    <a:pt x="0" y="606"/>
                    <a:pt x="0" y="628"/>
                  </a:cubicBezTo>
                  <a:cubicBezTo>
                    <a:pt x="0" y="704"/>
                    <a:pt x="41" y="779"/>
                    <a:pt x="107" y="824"/>
                  </a:cubicBezTo>
                  <a:cubicBezTo>
                    <a:pt x="1626" y="1844"/>
                    <a:pt x="3202" y="2818"/>
                    <a:pt x="4786" y="3732"/>
                  </a:cubicBezTo>
                  <a:cubicBezTo>
                    <a:pt x="4823" y="3749"/>
                    <a:pt x="4862" y="3763"/>
                    <a:pt x="4903" y="3763"/>
                  </a:cubicBezTo>
                  <a:cubicBezTo>
                    <a:pt x="4987" y="3763"/>
                    <a:pt x="5067" y="3718"/>
                    <a:pt x="5111" y="3642"/>
                  </a:cubicBezTo>
                  <a:cubicBezTo>
                    <a:pt x="5134" y="3607"/>
                    <a:pt x="5143" y="3562"/>
                    <a:pt x="5143" y="3522"/>
                  </a:cubicBezTo>
                  <a:cubicBezTo>
                    <a:pt x="5143" y="3442"/>
                    <a:pt x="5098" y="3362"/>
                    <a:pt x="5023" y="3317"/>
                  </a:cubicBezTo>
                  <a:cubicBezTo>
                    <a:pt x="3652" y="2530"/>
                    <a:pt x="2285" y="1692"/>
                    <a:pt x="958" y="820"/>
                  </a:cubicBezTo>
                  <a:cubicBezTo>
                    <a:pt x="1297" y="798"/>
                    <a:pt x="1634" y="775"/>
                    <a:pt x="1977" y="753"/>
                  </a:cubicBezTo>
                  <a:cubicBezTo>
                    <a:pt x="3701" y="637"/>
                    <a:pt x="5485" y="521"/>
                    <a:pt x="7213" y="477"/>
                  </a:cubicBezTo>
                  <a:cubicBezTo>
                    <a:pt x="7342" y="473"/>
                    <a:pt x="7445" y="370"/>
                    <a:pt x="7445" y="241"/>
                  </a:cubicBezTo>
                  <a:lnTo>
                    <a:pt x="7445" y="232"/>
                  </a:lnTo>
                  <a:cubicBezTo>
                    <a:pt x="7441" y="103"/>
                    <a:pt x="7347" y="0"/>
                    <a:pt x="7205" y="0"/>
                  </a:cubicBezTo>
                  <a:close/>
                </a:path>
              </a:pathLst>
            </a:custGeom>
            <a:solidFill>
              <a:srgbClr val="3954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1" name="Google Shape;1521;p45"/>
            <p:cNvSpPr/>
            <p:nvPr/>
          </p:nvSpPr>
          <p:spPr>
            <a:xfrm>
              <a:off x="2732522" y="2967020"/>
              <a:ext cx="297843" cy="552595"/>
            </a:xfrm>
            <a:custGeom>
              <a:avLst/>
              <a:gdLst/>
              <a:ahLst/>
              <a:cxnLst/>
              <a:rect l="l" t="t" r="r" b="b"/>
              <a:pathLst>
                <a:path w="15054" h="27930" extrusionOk="0">
                  <a:moveTo>
                    <a:pt x="13162" y="0"/>
                  </a:moveTo>
                  <a:cubicBezTo>
                    <a:pt x="13109" y="27"/>
                    <a:pt x="13050" y="58"/>
                    <a:pt x="12996" y="89"/>
                  </a:cubicBezTo>
                  <a:cubicBezTo>
                    <a:pt x="9373" y="2062"/>
                    <a:pt x="5874" y="4604"/>
                    <a:pt x="3420" y="7863"/>
                  </a:cubicBezTo>
                  <a:cubicBezTo>
                    <a:pt x="1216" y="13250"/>
                    <a:pt x="1" y="19145"/>
                    <a:pt x="1" y="25321"/>
                  </a:cubicBezTo>
                  <a:cubicBezTo>
                    <a:pt x="1" y="25520"/>
                    <a:pt x="1" y="25721"/>
                    <a:pt x="5" y="25921"/>
                  </a:cubicBezTo>
                  <a:cubicBezTo>
                    <a:pt x="5" y="26060"/>
                    <a:pt x="9" y="26194"/>
                    <a:pt x="9" y="26331"/>
                  </a:cubicBezTo>
                  <a:cubicBezTo>
                    <a:pt x="23" y="26870"/>
                    <a:pt x="46" y="27400"/>
                    <a:pt x="77" y="27930"/>
                  </a:cubicBezTo>
                  <a:cubicBezTo>
                    <a:pt x="1990" y="25900"/>
                    <a:pt x="3950" y="23936"/>
                    <a:pt x="6154" y="21946"/>
                  </a:cubicBezTo>
                  <a:cubicBezTo>
                    <a:pt x="7966" y="20307"/>
                    <a:pt x="9836" y="18696"/>
                    <a:pt x="11403" y="16808"/>
                  </a:cubicBezTo>
                  <a:cubicBezTo>
                    <a:pt x="12970" y="14920"/>
                    <a:pt x="14235" y="12712"/>
                    <a:pt x="14653" y="10294"/>
                  </a:cubicBezTo>
                  <a:cubicBezTo>
                    <a:pt x="15053" y="7957"/>
                    <a:pt x="14644" y="5565"/>
                    <a:pt x="14231" y="3228"/>
                  </a:cubicBezTo>
                  <a:cubicBezTo>
                    <a:pt x="14034" y="2115"/>
                    <a:pt x="13442" y="1278"/>
                    <a:pt x="13197" y="192"/>
                  </a:cubicBezTo>
                  <a:cubicBezTo>
                    <a:pt x="13183" y="130"/>
                    <a:pt x="13171" y="62"/>
                    <a:pt x="131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2" name="Google Shape;1522;p45"/>
            <p:cNvSpPr/>
            <p:nvPr/>
          </p:nvSpPr>
          <p:spPr>
            <a:xfrm>
              <a:off x="2735707" y="3318144"/>
              <a:ext cx="490035" cy="300396"/>
            </a:xfrm>
            <a:custGeom>
              <a:avLst/>
              <a:gdLst/>
              <a:ahLst/>
              <a:cxnLst/>
              <a:rect l="l" t="t" r="r" b="b"/>
              <a:pathLst>
                <a:path w="24768" h="15183" extrusionOk="0">
                  <a:moveTo>
                    <a:pt x="17891" y="1"/>
                  </a:moveTo>
                  <a:cubicBezTo>
                    <a:pt x="17117" y="1"/>
                    <a:pt x="16343" y="57"/>
                    <a:pt x="15574" y="187"/>
                  </a:cubicBezTo>
                  <a:cubicBezTo>
                    <a:pt x="11335" y="899"/>
                    <a:pt x="7774" y="3727"/>
                    <a:pt x="4706" y="6737"/>
                  </a:cubicBezTo>
                  <a:cubicBezTo>
                    <a:pt x="3126" y="8281"/>
                    <a:pt x="1607" y="9920"/>
                    <a:pt x="0" y="11439"/>
                  </a:cubicBezTo>
                  <a:cubicBezTo>
                    <a:pt x="31" y="11786"/>
                    <a:pt x="62" y="12128"/>
                    <a:pt x="103" y="12471"/>
                  </a:cubicBezTo>
                  <a:cubicBezTo>
                    <a:pt x="107" y="12551"/>
                    <a:pt x="116" y="12631"/>
                    <a:pt x="125" y="12707"/>
                  </a:cubicBezTo>
                  <a:cubicBezTo>
                    <a:pt x="200" y="13393"/>
                    <a:pt x="290" y="14074"/>
                    <a:pt x="397" y="14751"/>
                  </a:cubicBezTo>
                  <a:cubicBezTo>
                    <a:pt x="6461" y="14523"/>
                    <a:pt x="12769" y="15183"/>
                    <a:pt x="18307" y="13058"/>
                  </a:cubicBezTo>
                  <a:cubicBezTo>
                    <a:pt x="19136" y="12738"/>
                    <a:pt x="19955" y="12355"/>
                    <a:pt x="20623" y="11772"/>
                  </a:cubicBezTo>
                  <a:cubicBezTo>
                    <a:pt x="21500" y="11015"/>
                    <a:pt x="22070" y="9960"/>
                    <a:pt x="22520" y="8887"/>
                  </a:cubicBezTo>
                  <a:cubicBezTo>
                    <a:pt x="23156" y="7391"/>
                    <a:pt x="23588" y="5811"/>
                    <a:pt x="24020" y="4243"/>
                  </a:cubicBezTo>
                  <a:cubicBezTo>
                    <a:pt x="24291" y="3255"/>
                    <a:pt x="24474" y="2190"/>
                    <a:pt x="24741" y="1198"/>
                  </a:cubicBezTo>
                  <a:cubicBezTo>
                    <a:pt x="24750" y="1158"/>
                    <a:pt x="24759" y="1127"/>
                    <a:pt x="24768" y="1086"/>
                  </a:cubicBezTo>
                  <a:cubicBezTo>
                    <a:pt x="24688" y="1068"/>
                    <a:pt x="24608" y="1047"/>
                    <a:pt x="24527" y="1029"/>
                  </a:cubicBezTo>
                  <a:cubicBezTo>
                    <a:pt x="22357" y="471"/>
                    <a:pt x="20120" y="1"/>
                    <a:pt x="178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3" name="Google Shape;1523;p45"/>
            <p:cNvSpPr/>
            <p:nvPr/>
          </p:nvSpPr>
          <p:spPr>
            <a:xfrm>
              <a:off x="2732620" y="2962548"/>
              <a:ext cx="264802" cy="525450"/>
            </a:xfrm>
            <a:custGeom>
              <a:avLst/>
              <a:gdLst/>
              <a:ahLst/>
              <a:cxnLst/>
              <a:rect l="l" t="t" r="r" b="b"/>
              <a:pathLst>
                <a:path w="13384" h="26558" extrusionOk="0">
                  <a:moveTo>
                    <a:pt x="13258" y="1"/>
                  </a:moveTo>
                  <a:cubicBezTo>
                    <a:pt x="13221" y="1"/>
                    <a:pt x="13186" y="19"/>
                    <a:pt x="13166" y="53"/>
                  </a:cubicBezTo>
                  <a:cubicBezTo>
                    <a:pt x="13108" y="142"/>
                    <a:pt x="13045" y="226"/>
                    <a:pt x="12991" y="315"/>
                  </a:cubicBezTo>
                  <a:cubicBezTo>
                    <a:pt x="10347" y="4336"/>
                    <a:pt x="8299" y="8988"/>
                    <a:pt x="6318" y="13485"/>
                  </a:cubicBezTo>
                  <a:cubicBezTo>
                    <a:pt x="5351" y="15675"/>
                    <a:pt x="4354" y="17942"/>
                    <a:pt x="3313" y="20066"/>
                  </a:cubicBezTo>
                  <a:cubicBezTo>
                    <a:pt x="2298" y="22136"/>
                    <a:pt x="1198" y="24162"/>
                    <a:pt x="0" y="26147"/>
                  </a:cubicBezTo>
                  <a:cubicBezTo>
                    <a:pt x="0" y="26286"/>
                    <a:pt x="4" y="26420"/>
                    <a:pt x="4" y="26557"/>
                  </a:cubicBezTo>
                  <a:cubicBezTo>
                    <a:pt x="1274" y="24478"/>
                    <a:pt x="2449" y="22341"/>
                    <a:pt x="3508" y="20163"/>
                  </a:cubicBezTo>
                  <a:cubicBezTo>
                    <a:pt x="4555" y="18036"/>
                    <a:pt x="5552" y="15769"/>
                    <a:pt x="6523" y="13575"/>
                  </a:cubicBezTo>
                  <a:cubicBezTo>
                    <a:pt x="8504" y="9073"/>
                    <a:pt x="10552" y="4429"/>
                    <a:pt x="13192" y="418"/>
                  </a:cubicBezTo>
                  <a:cubicBezTo>
                    <a:pt x="13246" y="338"/>
                    <a:pt x="13299" y="253"/>
                    <a:pt x="13348" y="173"/>
                  </a:cubicBezTo>
                  <a:cubicBezTo>
                    <a:pt x="13384" y="124"/>
                    <a:pt x="13371" y="58"/>
                    <a:pt x="13317" y="17"/>
                  </a:cubicBezTo>
                  <a:cubicBezTo>
                    <a:pt x="13299" y="6"/>
                    <a:pt x="13278" y="1"/>
                    <a:pt x="132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4" name="Google Shape;1524;p45"/>
            <p:cNvSpPr/>
            <p:nvPr/>
          </p:nvSpPr>
          <p:spPr>
            <a:xfrm>
              <a:off x="2737725" y="3336900"/>
              <a:ext cx="491717" cy="232652"/>
            </a:xfrm>
            <a:custGeom>
              <a:avLst/>
              <a:gdLst/>
              <a:ahLst/>
              <a:cxnLst/>
              <a:rect l="l" t="t" r="r" b="b"/>
              <a:pathLst>
                <a:path w="24853" h="11759" extrusionOk="0">
                  <a:moveTo>
                    <a:pt x="24730" y="1"/>
                  </a:moveTo>
                  <a:cubicBezTo>
                    <a:pt x="24720" y="1"/>
                    <a:pt x="24711" y="2"/>
                    <a:pt x="24701" y="5"/>
                  </a:cubicBezTo>
                  <a:cubicBezTo>
                    <a:pt x="24608" y="27"/>
                    <a:pt x="24514" y="50"/>
                    <a:pt x="24425" y="81"/>
                  </a:cubicBezTo>
                  <a:cubicBezTo>
                    <a:pt x="19310" y="1429"/>
                    <a:pt x="14186" y="3981"/>
                    <a:pt x="9373" y="6478"/>
                  </a:cubicBezTo>
                  <a:cubicBezTo>
                    <a:pt x="6238" y="8108"/>
                    <a:pt x="3099" y="9796"/>
                    <a:pt x="1" y="11523"/>
                  </a:cubicBezTo>
                  <a:cubicBezTo>
                    <a:pt x="5" y="11603"/>
                    <a:pt x="14" y="11683"/>
                    <a:pt x="23" y="11759"/>
                  </a:cubicBezTo>
                  <a:cubicBezTo>
                    <a:pt x="3153" y="10018"/>
                    <a:pt x="6314" y="8317"/>
                    <a:pt x="9480" y="6675"/>
                  </a:cubicBezTo>
                  <a:cubicBezTo>
                    <a:pt x="14323" y="4159"/>
                    <a:pt x="19488" y="1585"/>
                    <a:pt x="24639" y="250"/>
                  </a:cubicBezTo>
                  <a:cubicBezTo>
                    <a:pt x="24674" y="237"/>
                    <a:pt x="24719" y="227"/>
                    <a:pt x="24755" y="214"/>
                  </a:cubicBezTo>
                  <a:cubicBezTo>
                    <a:pt x="24813" y="200"/>
                    <a:pt x="24853" y="138"/>
                    <a:pt x="24830" y="85"/>
                  </a:cubicBezTo>
                  <a:cubicBezTo>
                    <a:pt x="24820" y="37"/>
                    <a:pt x="24778" y="1"/>
                    <a:pt x="247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5" name="Google Shape;1525;p45"/>
            <p:cNvSpPr/>
            <p:nvPr/>
          </p:nvSpPr>
          <p:spPr>
            <a:xfrm>
              <a:off x="3964078" y="3433530"/>
              <a:ext cx="333259" cy="550557"/>
            </a:xfrm>
            <a:custGeom>
              <a:avLst/>
              <a:gdLst/>
              <a:ahLst/>
              <a:cxnLst/>
              <a:rect l="l" t="t" r="r" b="b"/>
              <a:pathLst>
                <a:path w="16844" h="27827" extrusionOk="0">
                  <a:moveTo>
                    <a:pt x="219" y="1"/>
                  </a:moveTo>
                  <a:cubicBezTo>
                    <a:pt x="1" y="5046"/>
                    <a:pt x="726" y="10419"/>
                    <a:pt x="3901" y="14346"/>
                  </a:cubicBezTo>
                  <a:cubicBezTo>
                    <a:pt x="6590" y="17676"/>
                    <a:pt x="10708" y="19560"/>
                    <a:pt x="13633" y="22689"/>
                  </a:cubicBezTo>
                  <a:cubicBezTo>
                    <a:pt x="15018" y="24177"/>
                    <a:pt x="16113" y="25930"/>
                    <a:pt x="16844" y="27827"/>
                  </a:cubicBezTo>
                  <a:cubicBezTo>
                    <a:pt x="15455" y="23357"/>
                    <a:pt x="14239" y="19404"/>
                    <a:pt x="13322" y="14817"/>
                  </a:cubicBezTo>
                  <a:cubicBezTo>
                    <a:pt x="12907" y="12752"/>
                    <a:pt x="12538" y="10668"/>
                    <a:pt x="11835" y="8683"/>
                  </a:cubicBezTo>
                  <a:cubicBezTo>
                    <a:pt x="11132" y="6696"/>
                    <a:pt x="10067" y="4791"/>
                    <a:pt x="8464" y="3425"/>
                  </a:cubicBezTo>
                  <a:cubicBezTo>
                    <a:pt x="6919" y="2102"/>
                    <a:pt x="4974" y="1354"/>
                    <a:pt x="3068" y="632"/>
                  </a:cubicBezTo>
                  <a:cubicBezTo>
                    <a:pt x="2107" y="268"/>
                    <a:pt x="1180" y="365"/>
                    <a:pt x="2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6" name="Google Shape;1526;p45"/>
            <p:cNvSpPr/>
            <p:nvPr/>
          </p:nvSpPr>
          <p:spPr>
            <a:xfrm>
              <a:off x="4225874" y="3425616"/>
              <a:ext cx="242188" cy="556275"/>
            </a:xfrm>
            <a:custGeom>
              <a:avLst/>
              <a:gdLst/>
              <a:ahLst/>
              <a:cxnLst/>
              <a:rect l="l" t="t" r="r" b="b"/>
              <a:pathLst>
                <a:path w="12241" h="28116" extrusionOk="0">
                  <a:moveTo>
                    <a:pt x="6047" y="0"/>
                  </a:moveTo>
                  <a:cubicBezTo>
                    <a:pt x="4155" y="1874"/>
                    <a:pt x="2307" y="3900"/>
                    <a:pt x="1341" y="6381"/>
                  </a:cubicBezTo>
                  <a:cubicBezTo>
                    <a:pt x="0" y="9821"/>
                    <a:pt x="522" y="13690"/>
                    <a:pt x="1395" y="17274"/>
                  </a:cubicBezTo>
                  <a:cubicBezTo>
                    <a:pt x="2267" y="20864"/>
                    <a:pt x="3483" y="24425"/>
                    <a:pt x="3473" y="28116"/>
                  </a:cubicBezTo>
                  <a:cubicBezTo>
                    <a:pt x="5766" y="21928"/>
                    <a:pt x="10909" y="16526"/>
                    <a:pt x="12035" y="10026"/>
                  </a:cubicBezTo>
                  <a:cubicBezTo>
                    <a:pt x="12165" y="9274"/>
                    <a:pt x="12240" y="8499"/>
                    <a:pt x="12107" y="7751"/>
                  </a:cubicBezTo>
                  <a:cubicBezTo>
                    <a:pt x="11928" y="6767"/>
                    <a:pt x="11403" y="5886"/>
                    <a:pt x="10811" y="5084"/>
                  </a:cubicBezTo>
                  <a:cubicBezTo>
                    <a:pt x="9983" y="3958"/>
                    <a:pt x="9012" y="2947"/>
                    <a:pt x="8041" y="1936"/>
                  </a:cubicBezTo>
                  <a:cubicBezTo>
                    <a:pt x="7410" y="1282"/>
                    <a:pt x="6679" y="654"/>
                    <a:pt x="60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7" name="Google Shape;1527;p45"/>
            <p:cNvSpPr/>
            <p:nvPr/>
          </p:nvSpPr>
          <p:spPr>
            <a:xfrm>
              <a:off x="3965404" y="3429217"/>
              <a:ext cx="329836" cy="548460"/>
            </a:xfrm>
            <a:custGeom>
              <a:avLst/>
              <a:gdLst/>
              <a:ahLst/>
              <a:cxnLst/>
              <a:rect l="l" t="t" r="r" b="b"/>
              <a:pathLst>
                <a:path w="16671" h="27721" extrusionOk="0">
                  <a:moveTo>
                    <a:pt x="110" y="0"/>
                  </a:moveTo>
                  <a:cubicBezTo>
                    <a:pt x="96" y="0"/>
                    <a:pt x="81" y="3"/>
                    <a:pt x="67" y="10"/>
                  </a:cubicBezTo>
                  <a:cubicBezTo>
                    <a:pt x="22" y="32"/>
                    <a:pt x="1" y="90"/>
                    <a:pt x="22" y="135"/>
                  </a:cubicBezTo>
                  <a:cubicBezTo>
                    <a:pt x="1839" y="3936"/>
                    <a:pt x="4426" y="7574"/>
                    <a:pt x="6924" y="11087"/>
                  </a:cubicBezTo>
                  <a:cubicBezTo>
                    <a:pt x="8112" y="12765"/>
                    <a:pt x="9345" y="14497"/>
                    <a:pt x="10454" y="16194"/>
                  </a:cubicBezTo>
                  <a:cubicBezTo>
                    <a:pt x="12814" y="19809"/>
                    <a:pt x="14840" y="23669"/>
                    <a:pt x="16483" y="27662"/>
                  </a:cubicBezTo>
                  <a:cubicBezTo>
                    <a:pt x="16499" y="27699"/>
                    <a:pt x="16532" y="27720"/>
                    <a:pt x="16568" y="27720"/>
                  </a:cubicBezTo>
                  <a:cubicBezTo>
                    <a:pt x="16581" y="27720"/>
                    <a:pt x="16594" y="27717"/>
                    <a:pt x="16607" y="27712"/>
                  </a:cubicBezTo>
                  <a:cubicBezTo>
                    <a:pt x="16630" y="27707"/>
                    <a:pt x="16643" y="27689"/>
                    <a:pt x="16652" y="27676"/>
                  </a:cubicBezTo>
                  <a:cubicBezTo>
                    <a:pt x="16670" y="27650"/>
                    <a:pt x="16670" y="27617"/>
                    <a:pt x="16661" y="27591"/>
                  </a:cubicBezTo>
                  <a:cubicBezTo>
                    <a:pt x="15014" y="23584"/>
                    <a:pt x="12978" y="19716"/>
                    <a:pt x="10615" y="16091"/>
                  </a:cubicBezTo>
                  <a:cubicBezTo>
                    <a:pt x="9501" y="14390"/>
                    <a:pt x="8268" y="12654"/>
                    <a:pt x="7080" y="10980"/>
                  </a:cubicBezTo>
                  <a:cubicBezTo>
                    <a:pt x="4582" y="7471"/>
                    <a:pt x="2004" y="3842"/>
                    <a:pt x="196" y="54"/>
                  </a:cubicBezTo>
                  <a:cubicBezTo>
                    <a:pt x="180" y="19"/>
                    <a:pt x="146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8" name="Google Shape;1528;p45"/>
            <p:cNvSpPr/>
            <p:nvPr/>
          </p:nvSpPr>
          <p:spPr>
            <a:xfrm>
              <a:off x="4294844" y="3422550"/>
              <a:ext cx="52885" cy="555919"/>
            </a:xfrm>
            <a:custGeom>
              <a:avLst/>
              <a:gdLst/>
              <a:ahLst/>
              <a:cxnLst/>
              <a:rect l="l" t="t" r="r" b="b"/>
              <a:pathLst>
                <a:path w="2673" h="28098" extrusionOk="0">
                  <a:moveTo>
                    <a:pt x="2567" y="0"/>
                  </a:moveTo>
                  <a:cubicBezTo>
                    <a:pt x="2526" y="0"/>
                    <a:pt x="2487" y="26"/>
                    <a:pt x="2477" y="71"/>
                  </a:cubicBezTo>
                  <a:cubicBezTo>
                    <a:pt x="1172" y="4496"/>
                    <a:pt x="794" y="9487"/>
                    <a:pt x="513" y="14215"/>
                  </a:cubicBezTo>
                  <a:cubicBezTo>
                    <a:pt x="246" y="18783"/>
                    <a:pt x="77" y="23423"/>
                    <a:pt x="5" y="27999"/>
                  </a:cubicBezTo>
                  <a:cubicBezTo>
                    <a:pt x="1" y="28053"/>
                    <a:pt x="46" y="28098"/>
                    <a:pt x="99" y="28098"/>
                  </a:cubicBezTo>
                  <a:cubicBezTo>
                    <a:pt x="130" y="28098"/>
                    <a:pt x="161" y="28080"/>
                    <a:pt x="179" y="28049"/>
                  </a:cubicBezTo>
                  <a:cubicBezTo>
                    <a:pt x="188" y="28035"/>
                    <a:pt x="192" y="28022"/>
                    <a:pt x="192" y="28004"/>
                  </a:cubicBezTo>
                  <a:cubicBezTo>
                    <a:pt x="264" y="23427"/>
                    <a:pt x="437" y="18792"/>
                    <a:pt x="704" y="14229"/>
                  </a:cubicBezTo>
                  <a:cubicBezTo>
                    <a:pt x="981" y="9509"/>
                    <a:pt x="1359" y="4532"/>
                    <a:pt x="2654" y="124"/>
                  </a:cubicBezTo>
                  <a:cubicBezTo>
                    <a:pt x="2672" y="71"/>
                    <a:pt x="2641" y="22"/>
                    <a:pt x="2592" y="4"/>
                  </a:cubicBezTo>
                  <a:cubicBezTo>
                    <a:pt x="2584" y="1"/>
                    <a:pt x="2576" y="0"/>
                    <a:pt x="2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9571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ounded Rectangle 5">
            <a:extLst>
              <a:ext uri="{FF2B5EF4-FFF2-40B4-BE49-F238E27FC236}">
                <a16:creationId xmlns:a16="http://schemas.microsoft.com/office/drawing/2014/main" id="{1235EDE2-8BF9-925B-EDCD-8448166572E5}"/>
              </a:ext>
            </a:extLst>
          </p:cNvPr>
          <p:cNvSpPr/>
          <p:nvPr/>
        </p:nvSpPr>
        <p:spPr>
          <a:xfrm>
            <a:off x="448305" y="2875476"/>
            <a:ext cx="2493157" cy="1107048"/>
          </a:xfrm>
          <a:custGeom>
            <a:avLst/>
            <a:gdLst>
              <a:gd name="connsiteX0" fmla="*/ 0 w 2493157"/>
              <a:gd name="connsiteY0" fmla="*/ 184512 h 1107048"/>
              <a:gd name="connsiteX1" fmla="*/ 184512 w 2493157"/>
              <a:gd name="connsiteY1" fmla="*/ 0 h 1107048"/>
              <a:gd name="connsiteX2" fmla="*/ 694304 w 2493157"/>
              <a:gd name="connsiteY2" fmla="*/ 0 h 1107048"/>
              <a:gd name="connsiteX3" fmla="*/ 1267820 w 2493157"/>
              <a:gd name="connsiteY3" fmla="*/ 0 h 1107048"/>
              <a:gd name="connsiteX4" fmla="*/ 1735129 w 2493157"/>
              <a:gd name="connsiteY4" fmla="*/ 0 h 1107048"/>
              <a:gd name="connsiteX5" fmla="*/ 2308645 w 2493157"/>
              <a:gd name="connsiteY5" fmla="*/ 0 h 1107048"/>
              <a:gd name="connsiteX6" fmla="*/ 2493157 w 2493157"/>
              <a:gd name="connsiteY6" fmla="*/ 184512 h 1107048"/>
              <a:gd name="connsiteX7" fmla="*/ 2493157 w 2493157"/>
              <a:gd name="connsiteY7" fmla="*/ 560904 h 1107048"/>
              <a:gd name="connsiteX8" fmla="*/ 2493157 w 2493157"/>
              <a:gd name="connsiteY8" fmla="*/ 922536 h 1107048"/>
              <a:gd name="connsiteX9" fmla="*/ 2308645 w 2493157"/>
              <a:gd name="connsiteY9" fmla="*/ 1107048 h 1107048"/>
              <a:gd name="connsiteX10" fmla="*/ 1777612 w 2493157"/>
              <a:gd name="connsiteY10" fmla="*/ 1107048 h 1107048"/>
              <a:gd name="connsiteX11" fmla="*/ 1225337 w 2493157"/>
              <a:gd name="connsiteY11" fmla="*/ 1107048 h 1107048"/>
              <a:gd name="connsiteX12" fmla="*/ 651821 w 2493157"/>
              <a:gd name="connsiteY12" fmla="*/ 1107048 h 1107048"/>
              <a:gd name="connsiteX13" fmla="*/ 184512 w 2493157"/>
              <a:gd name="connsiteY13" fmla="*/ 1107048 h 1107048"/>
              <a:gd name="connsiteX14" fmla="*/ 0 w 2493157"/>
              <a:gd name="connsiteY14" fmla="*/ 922536 h 1107048"/>
              <a:gd name="connsiteX15" fmla="*/ 0 w 2493157"/>
              <a:gd name="connsiteY15" fmla="*/ 553524 h 1107048"/>
              <a:gd name="connsiteX16" fmla="*/ 0 w 2493157"/>
              <a:gd name="connsiteY16" fmla="*/ 184512 h 110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93157" h="1107048" extrusionOk="0">
                <a:moveTo>
                  <a:pt x="0" y="184512"/>
                </a:moveTo>
                <a:cubicBezTo>
                  <a:pt x="-2968" y="97179"/>
                  <a:pt x="111046" y="1394"/>
                  <a:pt x="184512" y="0"/>
                </a:cubicBezTo>
                <a:cubicBezTo>
                  <a:pt x="397121" y="-7582"/>
                  <a:pt x="591935" y="38748"/>
                  <a:pt x="694304" y="0"/>
                </a:cubicBezTo>
                <a:cubicBezTo>
                  <a:pt x="796673" y="-38748"/>
                  <a:pt x="1056939" y="46584"/>
                  <a:pt x="1267820" y="0"/>
                </a:cubicBezTo>
                <a:cubicBezTo>
                  <a:pt x="1478701" y="-46584"/>
                  <a:pt x="1548307" y="10375"/>
                  <a:pt x="1735129" y="0"/>
                </a:cubicBezTo>
                <a:cubicBezTo>
                  <a:pt x="1921951" y="-10375"/>
                  <a:pt x="2092276" y="31035"/>
                  <a:pt x="2308645" y="0"/>
                </a:cubicBezTo>
                <a:cubicBezTo>
                  <a:pt x="2425393" y="624"/>
                  <a:pt x="2492193" y="76886"/>
                  <a:pt x="2493157" y="184512"/>
                </a:cubicBezTo>
                <a:cubicBezTo>
                  <a:pt x="2518554" y="362460"/>
                  <a:pt x="2466077" y="387328"/>
                  <a:pt x="2493157" y="560904"/>
                </a:cubicBezTo>
                <a:cubicBezTo>
                  <a:pt x="2520237" y="734480"/>
                  <a:pt x="2486925" y="821127"/>
                  <a:pt x="2493157" y="922536"/>
                </a:cubicBezTo>
                <a:cubicBezTo>
                  <a:pt x="2496143" y="1008434"/>
                  <a:pt x="2409248" y="1109635"/>
                  <a:pt x="2308645" y="1107048"/>
                </a:cubicBezTo>
                <a:cubicBezTo>
                  <a:pt x="2153562" y="1153971"/>
                  <a:pt x="1890557" y="1045563"/>
                  <a:pt x="1777612" y="1107048"/>
                </a:cubicBezTo>
                <a:cubicBezTo>
                  <a:pt x="1664667" y="1168533"/>
                  <a:pt x="1368852" y="1067699"/>
                  <a:pt x="1225337" y="1107048"/>
                </a:cubicBezTo>
                <a:cubicBezTo>
                  <a:pt x="1081823" y="1146397"/>
                  <a:pt x="834122" y="1103606"/>
                  <a:pt x="651821" y="1107048"/>
                </a:cubicBezTo>
                <a:cubicBezTo>
                  <a:pt x="469520" y="1110490"/>
                  <a:pt x="391423" y="1062185"/>
                  <a:pt x="184512" y="1107048"/>
                </a:cubicBezTo>
                <a:cubicBezTo>
                  <a:pt x="71866" y="1122271"/>
                  <a:pt x="6151" y="1020812"/>
                  <a:pt x="0" y="922536"/>
                </a:cubicBezTo>
                <a:cubicBezTo>
                  <a:pt x="-17326" y="802803"/>
                  <a:pt x="19503" y="726949"/>
                  <a:pt x="0" y="553524"/>
                </a:cubicBezTo>
                <a:cubicBezTo>
                  <a:pt x="-19503" y="380099"/>
                  <a:pt x="30304" y="359995"/>
                  <a:pt x="0" y="184512"/>
                </a:cubicBezTo>
                <a:close/>
              </a:path>
            </a:pathLst>
          </a:custGeom>
          <a:noFill/>
          <a:ln w="38100" cap="flat" cmpd="sng" algn="ctr">
            <a:solidFill>
              <a:schemeClr val="tx1">
                <a:lumMod val="90000"/>
                <a:lumOff val="10000"/>
              </a:schemeClr>
            </a:solidFill>
            <a:prstDash val="lgDashDot"/>
            <a:miter lim="800000"/>
            <a:extLst>
              <a:ext uri="{C807C97D-BFC1-408E-A445-0C87EB9F89A2}">
                <ask:lineSketchStyleProps xmlns:ask="http://schemas.microsoft.com/office/drawing/2018/sketchyshapes" sd="260949465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EEEE">
                    <a:lumMod val="2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Thảo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EEEE">
                    <a:lumMod val="2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EEEE">
                    <a:lumMod val="2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luận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EEEE">
                    <a:lumMod val="2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EEEE">
                    <a:lumMod val="2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nhóm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FFEEEE">
                  <a:lumMod val="25000"/>
                </a:srgbClr>
              </a:solidFill>
              <a:effectLst/>
              <a:uLnTx/>
              <a:uFillTx/>
              <a:latin typeface="#9Slide07 Cadena" panose="02000503000000020004" pitchFamily="2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9AB95F8-D67A-6F29-0EC3-793B33E66788}"/>
              </a:ext>
            </a:extLst>
          </p:cNvPr>
          <p:cNvGrpSpPr/>
          <p:nvPr/>
        </p:nvGrpSpPr>
        <p:grpSpPr>
          <a:xfrm>
            <a:off x="3449781" y="677199"/>
            <a:ext cx="8385463" cy="5983374"/>
            <a:chOff x="0" y="-131299"/>
            <a:chExt cx="9906000" cy="6913100"/>
          </a:xfrm>
        </p:grpSpPr>
        <p:grpSp>
          <p:nvGrpSpPr>
            <p:cNvPr id="17" name="Group 34">
              <a:extLst>
                <a:ext uri="{FF2B5EF4-FFF2-40B4-BE49-F238E27FC236}">
                  <a16:creationId xmlns:a16="http://schemas.microsoft.com/office/drawing/2014/main" id="{13368093-42EA-3E40-6125-6E98D54334B9}"/>
                </a:ext>
              </a:extLst>
            </p:cNvPr>
            <p:cNvGrpSpPr/>
            <p:nvPr/>
          </p:nvGrpSpPr>
          <p:grpSpPr>
            <a:xfrm>
              <a:off x="0" y="51742"/>
              <a:ext cx="9906000" cy="734998"/>
              <a:chOff x="0" y="0"/>
              <a:chExt cx="4967207" cy="645199"/>
            </a:xfrm>
          </p:grpSpPr>
          <p:sp>
            <p:nvSpPr>
              <p:cNvPr id="76" name="Freeform 35">
                <a:extLst>
                  <a:ext uri="{FF2B5EF4-FFF2-40B4-BE49-F238E27FC236}">
                    <a16:creationId xmlns:a16="http://schemas.microsoft.com/office/drawing/2014/main" id="{6441F7C8-5723-3B54-AAF4-6E45833039DE}"/>
                  </a:ext>
                </a:extLst>
              </p:cNvPr>
              <p:cNvSpPr/>
              <p:nvPr/>
            </p:nvSpPr>
            <p:spPr>
              <a:xfrm>
                <a:off x="0" y="0"/>
                <a:ext cx="4967207" cy="645199"/>
              </a:xfrm>
              <a:custGeom>
                <a:avLst/>
                <a:gdLst/>
                <a:ahLst/>
                <a:cxnLst/>
                <a:rect l="l" t="t" r="r" b="b"/>
                <a:pathLst>
                  <a:path w="4967207" h="645199">
                    <a:moveTo>
                      <a:pt x="0" y="0"/>
                    </a:moveTo>
                    <a:lnTo>
                      <a:pt x="4967207" y="0"/>
                    </a:lnTo>
                    <a:lnTo>
                      <a:pt x="4967207" y="645199"/>
                    </a:lnTo>
                    <a:lnTo>
                      <a:pt x="0" y="645199"/>
                    </a:lnTo>
                    <a:close/>
                  </a:path>
                </a:pathLst>
              </a:custGeom>
              <a:solidFill>
                <a:srgbClr val="03989E"/>
              </a:solidFill>
            </p:spPr>
            <p:txBody>
              <a:bodyPr/>
              <a:lstStyle/>
              <a:p>
                <a:endParaRPr lang="en-US" sz="1600"/>
              </a:p>
            </p:txBody>
          </p:sp>
        </p:grpSp>
        <p:sp>
          <p:nvSpPr>
            <p:cNvPr id="24" name="TextBox 36">
              <a:extLst>
                <a:ext uri="{FF2B5EF4-FFF2-40B4-BE49-F238E27FC236}">
                  <a16:creationId xmlns:a16="http://schemas.microsoft.com/office/drawing/2014/main" id="{9D18DEE2-D1C9-CD33-C638-89EC849064A8}"/>
                </a:ext>
              </a:extLst>
            </p:cNvPr>
            <p:cNvSpPr txBox="1"/>
            <p:nvPr/>
          </p:nvSpPr>
          <p:spPr>
            <a:xfrm>
              <a:off x="3019916" y="-131299"/>
              <a:ext cx="6407357" cy="8881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860"/>
                </a:lnSpc>
              </a:pPr>
              <a:r>
                <a:rPr lang="en-US" sz="3600" b="1" dirty="0">
                  <a:solidFill>
                    <a:srgbClr val="FFFFFF"/>
                  </a:solidFill>
                  <a:latin typeface="#9Slide04 Manuale Bold" panose="02040804050405060204" pitchFamily="18" charset="0"/>
                </a:rPr>
                <a:t>PHIẾU HỌC TẬP K-W-L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6BEDAF4-D644-6744-D581-14F3A98396B5}"/>
                </a:ext>
              </a:extLst>
            </p:cNvPr>
            <p:cNvGrpSpPr/>
            <p:nvPr/>
          </p:nvGrpSpPr>
          <p:grpSpPr>
            <a:xfrm>
              <a:off x="64050" y="885365"/>
              <a:ext cx="9765750" cy="5896436"/>
              <a:chOff x="64050" y="1254865"/>
              <a:chExt cx="9765750" cy="5603135"/>
            </a:xfrm>
          </p:grpSpPr>
          <p:grpSp>
            <p:nvGrpSpPr>
              <p:cNvPr id="33" name="Group 2">
                <a:extLst>
                  <a:ext uri="{FF2B5EF4-FFF2-40B4-BE49-F238E27FC236}">
                    <a16:creationId xmlns:a16="http://schemas.microsoft.com/office/drawing/2014/main" id="{4AA40063-DE2E-C811-FBD6-530CE5FDD5A7}"/>
                  </a:ext>
                </a:extLst>
              </p:cNvPr>
              <p:cNvGrpSpPr/>
              <p:nvPr/>
            </p:nvGrpSpPr>
            <p:grpSpPr>
              <a:xfrm>
                <a:off x="6693450" y="1254865"/>
                <a:ext cx="3136350" cy="5603135"/>
                <a:chOff x="0" y="0"/>
                <a:chExt cx="1626596" cy="2705320"/>
              </a:xfrm>
            </p:grpSpPr>
            <p:sp>
              <p:nvSpPr>
                <p:cNvPr id="75" name="Freeform 3">
                  <a:extLst>
                    <a:ext uri="{FF2B5EF4-FFF2-40B4-BE49-F238E27FC236}">
                      <a16:creationId xmlns:a16="http://schemas.microsoft.com/office/drawing/2014/main" id="{AAFB8422-1E60-C5EA-30C6-4143310FCF1D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626597" cy="2705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6597" h="2705320">
                      <a:moveTo>
                        <a:pt x="1502136" y="59690"/>
                      </a:moveTo>
                      <a:cubicBezTo>
                        <a:pt x="1537696" y="59690"/>
                        <a:pt x="1566906" y="88900"/>
                        <a:pt x="1566906" y="124460"/>
                      </a:cubicBezTo>
                      <a:lnTo>
                        <a:pt x="1566906" y="2580860"/>
                      </a:lnTo>
                      <a:cubicBezTo>
                        <a:pt x="1566906" y="2616420"/>
                        <a:pt x="1537696" y="2645630"/>
                        <a:pt x="1502136" y="2645630"/>
                      </a:cubicBezTo>
                      <a:lnTo>
                        <a:pt x="124460" y="2645630"/>
                      </a:lnTo>
                      <a:cubicBezTo>
                        <a:pt x="88900" y="2645630"/>
                        <a:pt x="59690" y="2616420"/>
                        <a:pt x="59690" y="2580860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1502136" y="59690"/>
                      </a:lnTo>
                      <a:moveTo>
                        <a:pt x="1502136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2580860"/>
                      </a:lnTo>
                      <a:cubicBezTo>
                        <a:pt x="0" y="2649440"/>
                        <a:pt x="55880" y="2705320"/>
                        <a:pt x="124460" y="2705320"/>
                      </a:cubicBezTo>
                      <a:lnTo>
                        <a:pt x="1502137" y="2705320"/>
                      </a:lnTo>
                      <a:cubicBezTo>
                        <a:pt x="1570717" y="2705320"/>
                        <a:pt x="1626597" y="2649440"/>
                        <a:pt x="1626597" y="2580860"/>
                      </a:cubicBezTo>
                      <a:lnTo>
                        <a:pt x="1626597" y="124460"/>
                      </a:lnTo>
                      <a:cubicBezTo>
                        <a:pt x="1626596" y="55880"/>
                        <a:pt x="1570717" y="0"/>
                        <a:pt x="1502136" y="0"/>
                      </a:cubicBezTo>
                      <a:close/>
                    </a:path>
                  </a:pathLst>
                </a:custGeom>
                <a:solidFill>
                  <a:srgbClr val="03989E"/>
                </a:solidFill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4" name="Group 4">
                <a:extLst>
                  <a:ext uri="{FF2B5EF4-FFF2-40B4-BE49-F238E27FC236}">
                    <a16:creationId xmlns:a16="http://schemas.microsoft.com/office/drawing/2014/main" id="{53A00AB7-BAD1-A7C0-3E50-FD7CF321D61B}"/>
                  </a:ext>
                </a:extLst>
              </p:cNvPr>
              <p:cNvGrpSpPr/>
              <p:nvPr/>
            </p:nvGrpSpPr>
            <p:grpSpPr>
              <a:xfrm>
                <a:off x="3364891" y="1254865"/>
                <a:ext cx="3136350" cy="5603135"/>
                <a:chOff x="0" y="0"/>
                <a:chExt cx="1626596" cy="2705320"/>
              </a:xfrm>
            </p:grpSpPr>
            <p:sp>
              <p:nvSpPr>
                <p:cNvPr id="74" name="Freeform 5">
                  <a:extLst>
                    <a:ext uri="{FF2B5EF4-FFF2-40B4-BE49-F238E27FC236}">
                      <a16:creationId xmlns:a16="http://schemas.microsoft.com/office/drawing/2014/main" id="{5CE52FDD-C659-D259-DB7F-9546CB351244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626597" cy="2705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6597" h="2705320">
                      <a:moveTo>
                        <a:pt x="1502136" y="59690"/>
                      </a:moveTo>
                      <a:cubicBezTo>
                        <a:pt x="1537696" y="59690"/>
                        <a:pt x="1566906" y="88900"/>
                        <a:pt x="1566906" y="124460"/>
                      </a:cubicBezTo>
                      <a:lnTo>
                        <a:pt x="1566906" y="2580860"/>
                      </a:lnTo>
                      <a:cubicBezTo>
                        <a:pt x="1566906" y="2616420"/>
                        <a:pt x="1537696" y="2645630"/>
                        <a:pt x="1502136" y="2645630"/>
                      </a:cubicBezTo>
                      <a:lnTo>
                        <a:pt x="124460" y="2645630"/>
                      </a:lnTo>
                      <a:cubicBezTo>
                        <a:pt x="88900" y="2645630"/>
                        <a:pt x="59690" y="2616420"/>
                        <a:pt x="59690" y="2580860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1502136" y="59690"/>
                      </a:lnTo>
                      <a:moveTo>
                        <a:pt x="1502136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2580860"/>
                      </a:lnTo>
                      <a:cubicBezTo>
                        <a:pt x="0" y="2649440"/>
                        <a:pt x="55880" y="2705320"/>
                        <a:pt x="124460" y="2705320"/>
                      </a:cubicBezTo>
                      <a:lnTo>
                        <a:pt x="1502137" y="2705320"/>
                      </a:lnTo>
                      <a:cubicBezTo>
                        <a:pt x="1570717" y="2705320"/>
                        <a:pt x="1626597" y="2649440"/>
                        <a:pt x="1626597" y="2580860"/>
                      </a:cubicBezTo>
                      <a:lnTo>
                        <a:pt x="1626597" y="124460"/>
                      </a:lnTo>
                      <a:cubicBezTo>
                        <a:pt x="1626596" y="55880"/>
                        <a:pt x="1570717" y="0"/>
                        <a:pt x="1502136" y="0"/>
                      </a:cubicBezTo>
                      <a:close/>
                    </a:path>
                  </a:pathLst>
                </a:custGeom>
                <a:solidFill>
                  <a:srgbClr val="03989E"/>
                </a:solidFill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1" name="Group 6">
                <a:extLst>
                  <a:ext uri="{FF2B5EF4-FFF2-40B4-BE49-F238E27FC236}">
                    <a16:creationId xmlns:a16="http://schemas.microsoft.com/office/drawing/2014/main" id="{8EBADCC8-FCEC-62DF-F323-78C33F07E3F2}"/>
                  </a:ext>
                </a:extLst>
              </p:cNvPr>
              <p:cNvGrpSpPr/>
              <p:nvPr/>
            </p:nvGrpSpPr>
            <p:grpSpPr>
              <a:xfrm>
                <a:off x="64050" y="1254865"/>
                <a:ext cx="3136350" cy="5603135"/>
                <a:chOff x="0" y="0"/>
                <a:chExt cx="1626596" cy="2705320"/>
              </a:xfrm>
            </p:grpSpPr>
            <p:sp>
              <p:nvSpPr>
                <p:cNvPr id="73" name="Freeform 7">
                  <a:extLst>
                    <a:ext uri="{FF2B5EF4-FFF2-40B4-BE49-F238E27FC236}">
                      <a16:creationId xmlns:a16="http://schemas.microsoft.com/office/drawing/2014/main" id="{3C21B988-A57A-F25C-48F0-E33C4FCD9CF3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626597" cy="2705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6597" h="2705320">
                      <a:moveTo>
                        <a:pt x="1502136" y="59690"/>
                      </a:moveTo>
                      <a:cubicBezTo>
                        <a:pt x="1537696" y="59690"/>
                        <a:pt x="1566906" y="88900"/>
                        <a:pt x="1566906" y="124460"/>
                      </a:cubicBezTo>
                      <a:lnTo>
                        <a:pt x="1566906" y="2580860"/>
                      </a:lnTo>
                      <a:cubicBezTo>
                        <a:pt x="1566906" y="2616420"/>
                        <a:pt x="1537696" y="2645630"/>
                        <a:pt x="1502136" y="2645630"/>
                      </a:cubicBezTo>
                      <a:lnTo>
                        <a:pt x="124460" y="2645630"/>
                      </a:lnTo>
                      <a:cubicBezTo>
                        <a:pt x="88900" y="2645630"/>
                        <a:pt x="59690" y="2616420"/>
                        <a:pt x="59690" y="2580860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1502136" y="59690"/>
                      </a:lnTo>
                      <a:moveTo>
                        <a:pt x="1502136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2580860"/>
                      </a:lnTo>
                      <a:cubicBezTo>
                        <a:pt x="0" y="2649440"/>
                        <a:pt x="55880" y="2705320"/>
                        <a:pt x="124460" y="2705320"/>
                      </a:cubicBezTo>
                      <a:lnTo>
                        <a:pt x="1502137" y="2705320"/>
                      </a:lnTo>
                      <a:cubicBezTo>
                        <a:pt x="1570717" y="2705320"/>
                        <a:pt x="1626597" y="2649440"/>
                        <a:pt x="1626597" y="2580860"/>
                      </a:cubicBezTo>
                      <a:lnTo>
                        <a:pt x="1626597" y="124460"/>
                      </a:lnTo>
                      <a:cubicBezTo>
                        <a:pt x="1626596" y="55880"/>
                        <a:pt x="1570717" y="0"/>
                        <a:pt x="1502136" y="0"/>
                      </a:cubicBezTo>
                      <a:close/>
                    </a:path>
                  </a:pathLst>
                </a:custGeom>
                <a:solidFill>
                  <a:srgbClr val="03989E"/>
                </a:solidFill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3" name="AutoShape 9">
                <a:extLst>
                  <a:ext uri="{FF2B5EF4-FFF2-40B4-BE49-F238E27FC236}">
                    <a16:creationId xmlns:a16="http://schemas.microsoft.com/office/drawing/2014/main" id="{214AC9D9-9303-F4BB-10D0-4AB892A7F588}"/>
                  </a:ext>
                </a:extLst>
              </p:cNvPr>
              <p:cNvSpPr/>
              <p:nvPr/>
            </p:nvSpPr>
            <p:spPr>
              <a:xfrm>
                <a:off x="197915" y="2886911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AutoShape 10">
                <a:extLst>
                  <a:ext uri="{FF2B5EF4-FFF2-40B4-BE49-F238E27FC236}">
                    <a16:creationId xmlns:a16="http://schemas.microsoft.com/office/drawing/2014/main" id="{79F0C5DF-862B-7662-7926-AD4F12B998BA}"/>
                  </a:ext>
                </a:extLst>
              </p:cNvPr>
              <p:cNvSpPr/>
              <p:nvPr/>
            </p:nvSpPr>
            <p:spPr>
              <a:xfrm>
                <a:off x="197915" y="3452835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AutoShape 11">
                <a:extLst>
                  <a:ext uri="{FF2B5EF4-FFF2-40B4-BE49-F238E27FC236}">
                    <a16:creationId xmlns:a16="http://schemas.microsoft.com/office/drawing/2014/main" id="{66F7EBBF-0D05-549E-8729-20938AA8BCFD}"/>
                  </a:ext>
                </a:extLst>
              </p:cNvPr>
              <p:cNvSpPr/>
              <p:nvPr/>
            </p:nvSpPr>
            <p:spPr>
              <a:xfrm>
                <a:off x="197915" y="4049425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AutoShape 12">
                <a:extLst>
                  <a:ext uri="{FF2B5EF4-FFF2-40B4-BE49-F238E27FC236}">
                    <a16:creationId xmlns:a16="http://schemas.microsoft.com/office/drawing/2014/main" id="{CB847AA1-85A6-CEB1-6086-57CCCE66ECC2}"/>
                  </a:ext>
                </a:extLst>
              </p:cNvPr>
              <p:cNvSpPr/>
              <p:nvPr/>
            </p:nvSpPr>
            <p:spPr>
              <a:xfrm>
                <a:off x="197915" y="4688932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AutoShape 13">
                <a:extLst>
                  <a:ext uri="{FF2B5EF4-FFF2-40B4-BE49-F238E27FC236}">
                    <a16:creationId xmlns:a16="http://schemas.microsoft.com/office/drawing/2014/main" id="{FE93CE77-B402-B6C0-79F5-2B59155CE477}"/>
                  </a:ext>
                </a:extLst>
              </p:cNvPr>
              <p:cNvSpPr/>
              <p:nvPr/>
            </p:nvSpPr>
            <p:spPr>
              <a:xfrm>
                <a:off x="197915" y="5272939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AutoShape 15">
                <a:extLst>
                  <a:ext uri="{FF2B5EF4-FFF2-40B4-BE49-F238E27FC236}">
                    <a16:creationId xmlns:a16="http://schemas.microsoft.com/office/drawing/2014/main" id="{CD123187-1B80-2651-89CE-0B3726E7F0A0}"/>
                  </a:ext>
                </a:extLst>
              </p:cNvPr>
              <p:cNvSpPr/>
              <p:nvPr/>
            </p:nvSpPr>
            <p:spPr>
              <a:xfrm>
                <a:off x="197915" y="5877049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AutoShape 16">
                <a:extLst>
                  <a:ext uri="{FF2B5EF4-FFF2-40B4-BE49-F238E27FC236}">
                    <a16:creationId xmlns:a16="http://schemas.microsoft.com/office/drawing/2014/main" id="{4415F8AC-555D-F0FE-F1FA-3B20F3471162}"/>
                  </a:ext>
                </a:extLst>
              </p:cNvPr>
              <p:cNvSpPr/>
              <p:nvPr/>
            </p:nvSpPr>
            <p:spPr>
              <a:xfrm>
                <a:off x="197915" y="6456582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AutoShape 17">
                <a:extLst>
                  <a:ext uri="{FF2B5EF4-FFF2-40B4-BE49-F238E27FC236}">
                    <a16:creationId xmlns:a16="http://schemas.microsoft.com/office/drawing/2014/main" id="{09FE5D7E-4C7C-8BC0-901F-52CF4F557A73}"/>
                  </a:ext>
                </a:extLst>
              </p:cNvPr>
              <p:cNvSpPr/>
              <p:nvPr/>
            </p:nvSpPr>
            <p:spPr>
              <a:xfrm>
                <a:off x="3553391" y="2876473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AutoShape 18">
                <a:extLst>
                  <a:ext uri="{FF2B5EF4-FFF2-40B4-BE49-F238E27FC236}">
                    <a16:creationId xmlns:a16="http://schemas.microsoft.com/office/drawing/2014/main" id="{6ED3A6DB-8A29-2729-5269-07A987586DF5}"/>
                  </a:ext>
                </a:extLst>
              </p:cNvPr>
              <p:cNvSpPr/>
              <p:nvPr/>
            </p:nvSpPr>
            <p:spPr>
              <a:xfrm>
                <a:off x="3553391" y="3442399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AutoShape 19">
                <a:extLst>
                  <a:ext uri="{FF2B5EF4-FFF2-40B4-BE49-F238E27FC236}">
                    <a16:creationId xmlns:a16="http://schemas.microsoft.com/office/drawing/2014/main" id="{4B348A95-054E-E397-DD4F-D020BBDF7AF8}"/>
                  </a:ext>
                </a:extLst>
              </p:cNvPr>
              <p:cNvSpPr/>
              <p:nvPr/>
            </p:nvSpPr>
            <p:spPr>
              <a:xfrm>
                <a:off x="3553391" y="4038988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AutoShape 20">
                <a:extLst>
                  <a:ext uri="{FF2B5EF4-FFF2-40B4-BE49-F238E27FC236}">
                    <a16:creationId xmlns:a16="http://schemas.microsoft.com/office/drawing/2014/main" id="{F9E1D57D-870F-9BFB-2AE1-D5C94B242A8C}"/>
                  </a:ext>
                </a:extLst>
              </p:cNvPr>
              <p:cNvSpPr/>
              <p:nvPr/>
            </p:nvSpPr>
            <p:spPr>
              <a:xfrm>
                <a:off x="3553391" y="4678496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AutoShape 21">
                <a:extLst>
                  <a:ext uri="{FF2B5EF4-FFF2-40B4-BE49-F238E27FC236}">
                    <a16:creationId xmlns:a16="http://schemas.microsoft.com/office/drawing/2014/main" id="{6BF4D226-A667-CECC-C9E7-04624925A50E}"/>
                  </a:ext>
                </a:extLst>
              </p:cNvPr>
              <p:cNvSpPr/>
              <p:nvPr/>
            </p:nvSpPr>
            <p:spPr>
              <a:xfrm>
                <a:off x="3553391" y="5262503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AutoShape 23">
                <a:extLst>
                  <a:ext uri="{FF2B5EF4-FFF2-40B4-BE49-F238E27FC236}">
                    <a16:creationId xmlns:a16="http://schemas.microsoft.com/office/drawing/2014/main" id="{2F2945C4-231C-AC69-C14C-497EE46A933E}"/>
                  </a:ext>
                </a:extLst>
              </p:cNvPr>
              <p:cNvSpPr/>
              <p:nvPr/>
            </p:nvSpPr>
            <p:spPr>
              <a:xfrm>
                <a:off x="3553391" y="5866611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AutoShape 24">
                <a:extLst>
                  <a:ext uri="{FF2B5EF4-FFF2-40B4-BE49-F238E27FC236}">
                    <a16:creationId xmlns:a16="http://schemas.microsoft.com/office/drawing/2014/main" id="{FB2CC15D-DE39-8933-DB44-8EBFD0967CAC}"/>
                  </a:ext>
                </a:extLst>
              </p:cNvPr>
              <p:cNvSpPr/>
              <p:nvPr/>
            </p:nvSpPr>
            <p:spPr>
              <a:xfrm>
                <a:off x="3553391" y="6446146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AutoShape 25">
                <a:extLst>
                  <a:ext uri="{FF2B5EF4-FFF2-40B4-BE49-F238E27FC236}">
                    <a16:creationId xmlns:a16="http://schemas.microsoft.com/office/drawing/2014/main" id="{2A54CDDD-8706-3B11-F636-FD249BCE2430}"/>
                  </a:ext>
                </a:extLst>
              </p:cNvPr>
              <p:cNvSpPr/>
              <p:nvPr/>
            </p:nvSpPr>
            <p:spPr>
              <a:xfrm>
                <a:off x="6891363" y="2897347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2" name="AutoShape 26">
                <a:extLst>
                  <a:ext uri="{FF2B5EF4-FFF2-40B4-BE49-F238E27FC236}">
                    <a16:creationId xmlns:a16="http://schemas.microsoft.com/office/drawing/2014/main" id="{CCFD4566-8FDF-0BE1-778B-F47A1F55D75D}"/>
                  </a:ext>
                </a:extLst>
              </p:cNvPr>
              <p:cNvSpPr/>
              <p:nvPr/>
            </p:nvSpPr>
            <p:spPr>
              <a:xfrm>
                <a:off x="6891363" y="3463271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AutoShape 27">
                <a:extLst>
                  <a:ext uri="{FF2B5EF4-FFF2-40B4-BE49-F238E27FC236}">
                    <a16:creationId xmlns:a16="http://schemas.microsoft.com/office/drawing/2014/main" id="{398D1ED5-B1BB-BBBE-7AC6-21D92846DB36}"/>
                  </a:ext>
                </a:extLst>
              </p:cNvPr>
              <p:cNvSpPr/>
              <p:nvPr/>
            </p:nvSpPr>
            <p:spPr>
              <a:xfrm>
                <a:off x="6891363" y="4059861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AutoShape 28">
                <a:extLst>
                  <a:ext uri="{FF2B5EF4-FFF2-40B4-BE49-F238E27FC236}">
                    <a16:creationId xmlns:a16="http://schemas.microsoft.com/office/drawing/2014/main" id="{40B188D1-C4C0-9E52-82A4-6D2CE57785CC}"/>
                  </a:ext>
                </a:extLst>
              </p:cNvPr>
              <p:cNvSpPr/>
              <p:nvPr/>
            </p:nvSpPr>
            <p:spPr>
              <a:xfrm>
                <a:off x="6891363" y="4699368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AutoShape 29">
                <a:extLst>
                  <a:ext uri="{FF2B5EF4-FFF2-40B4-BE49-F238E27FC236}">
                    <a16:creationId xmlns:a16="http://schemas.microsoft.com/office/drawing/2014/main" id="{676CEEDF-7BA0-F6C5-2927-37877714B062}"/>
                  </a:ext>
                </a:extLst>
              </p:cNvPr>
              <p:cNvSpPr/>
              <p:nvPr/>
            </p:nvSpPr>
            <p:spPr>
              <a:xfrm>
                <a:off x="6891363" y="5283376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AutoShape 31">
                <a:extLst>
                  <a:ext uri="{FF2B5EF4-FFF2-40B4-BE49-F238E27FC236}">
                    <a16:creationId xmlns:a16="http://schemas.microsoft.com/office/drawing/2014/main" id="{EE2C0CF2-6F97-3F5A-09E1-049D75A414CC}"/>
                  </a:ext>
                </a:extLst>
              </p:cNvPr>
              <p:cNvSpPr/>
              <p:nvPr/>
            </p:nvSpPr>
            <p:spPr>
              <a:xfrm>
                <a:off x="6891363" y="5887484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AutoShape 32">
                <a:extLst>
                  <a:ext uri="{FF2B5EF4-FFF2-40B4-BE49-F238E27FC236}">
                    <a16:creationId xmlns:a16="http://schemas.microsoft.com/office/drawing/2014/main" id="{D77CE460-0F6B-3C98-E7EB-ADCFE46D83FD}"/>
                  </a:ext>
                </a:extLst>
              </p:cNvPr>
              <p:cNvSpPr/>
              <p:nvPr/>
            </p:nvSpPr>
            <p:spPr>
              <a:xfrm>
                <a:off x="6891363" y="6467018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TextBox 39">
                <a:extLst>
                  <a:ext uri="{FF2B5EF4-FFF2-40B4-BE49-F238E27FC236}">
                    <a16:creationId xmlns:a16="http://schemas.microsoft.com/office/drawing/2014/main" id="{21BD5BDB-1FA7-3A17-C755-B4DC96B2487B}"/>
                  </a:ext>
                </a:extLst>
              </p:cNvPr>
              <p:cNvSpPr txBox="1"/>
              <p:nvPr/>
            </p:nvSpPr>
            <p:spPr>
              <a:xfrm>
                <a:off x="6858000" y="1332133"/>
                <a:ext cx="2822000" cy="114890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en-US" sz="4400" dirty="0">
                    <a:solidFill>
                      <a:srgbClr val="037D83"/>
                    </a:solidFill>
                    <a:latin typeface="#9Slide03 IcielNovecento sans E" panose="00000900000000000000" pitchFamily="2" charset="0"/>
                  </a:rPr>
                  <a:t>L</a:t>
                </a:r>
              </a:p>
              <a:p>
                <a:pPr algn="ctr"/>
                <a:r>
                  <a:rPr lang="en-US" sz="2400" dirty="0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(</a:t>
                </a:r>
                <a:r>
                  <a:rPr lang="en-US" sz="2400" dirty="0" err="1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Điều</a:t>
                </a:r>
                <a:r>
                  <a:rPr lang="en-US" sz="2400" dirty="0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 </a:t>
                </a:r>
                <a:r>
                  <a:rPr lang="en-US" sz="2400" dirty="0" err="1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em</a:t>
                </a:r>
                <a:r>
                  <a:rPr lang="en-US" sz="2400" dirty="0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 </a:t>
                </a:r>
                <a:r>
                  <a:rPr lang="en-US" sz="2400" dirty="0" err="1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học</a:t>
                </a:r>
                <a:r>
                  <a:rPr lang="en-US" sz="2400" dirty="0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 </a:t>
                </a:r>
                <a:r>
                  <a:rPr lang="en-US" sz="2400" dirty="0" err="1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được</a:t>
                </a:r>
                <a:r>
                  <a:rPr lang="en-US" sz="2400" dirty="0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)</a:t>
                </a:r>
              </a:p>
            </p:txBody>
          </p:sp>
          <p:sp>
            <p:nvSpPr>
              <p:cNvPr id="71" name="TextBox 39">
                <a:extLst>
                  <a:ext uri="{FF2B5EF4-FFF2-40B4-BE49-F238E27FC236}">
                    <a16:creationId xmlns:a16="http://schemas.microsoft.com/office/drawing/2014/main" id="{C0A7FA9C-70E5-4761-61C7-905C6FE5C3FF}"/>
                  </a:ext>
                </a:extLst>
              </p:cNvPr>
              <p:cNvSpPr txBox="1"/>
              <p:nvPr/>
            </p:nvSpPr>
            <p:spPr>
              <a:xfrm>
                <a:off x="226000" y="1329264"/>
                <a:ext cx="2822000" cy="114890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en-US" sz="4400" dirty="0">
                    <a:solidFill>
                      <a:srgbClr val="037D83"/>
                    </a:solidFill>
                    <a:latin typeface="#9Slide03 IcielNovecento sans E" panose="00000900000000000000" pitchFamily="2" charset="0"/>
                  </a:rPr>
                  <a:t>K</a:t>
                </a:r>
              </a:p>
              <a:p>
                <a:pPr algn="ctr"/>
                <a:r>
                  <a:rPr lang="en-US" sz="2400" dirty="0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(</a:t>
                </a:r>
                <a:r>
                  <a:rPr lang="en-US" sz="2400" dirty="0" err="1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Điều</a:t>
                </a:r>
                <a:r>
                  <a:rPr lang="en-US" sz="2400" dirty="0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 </a:t>
                </a:r>
                <a:r>
                  <a:rPr lang="en-US" sz="2400" dirty="0" err="1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em</a:t>
                </a:r>
                <a:r>
                  <a:rPr lang="en-US" sz="2400" dirty="0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 </a:t>
                </a:r>
                <a:r>
                  <a:rPr lang="en-US" sz="2400" dirty="0" err="1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đã</a:t>
                </a:r>
                <a:r>
                  <a:rPr lang="en-US" sz="2400" dirty="0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 </a:t>
                </a:r>
                <a:r>
                  <a:rPr lang="en-US" sz="2400" dirty="0" err="1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biết</a:t>
                </a:r>
                <a:r>
                  <a:rPr lang="en-US" sz="2400" dirty="0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)</a:t>
                </a:r>
              </a:p>
            </p:txBody>
          </p:sp>
          <p:sp>
            <p:nvSpPr>
              <p:cNvPr id="72" name="TextBox 39">
                <a:extLst>
                  <a:ext uri="{FF2B5EF4-FFF2-40B4-BE49-F238E27FC236}">
                    <a16:creationId xmlns:a16="http://schemas.microsoft.com/office/drawing/2014/main" id="{13DF211C-0AB6-9E0E-A591-C75A0468128F}"/>
                  </a:ext>
                </a:extLst>
              </p:cNvPr>
              <p:cNvSpPr txBox="1"/>
              <p:nvPr/>
            </p:nvSpPr>
            <p:spPr>
              <a:xfrm>
                <a:off x="3392609" y="1332582"/>
                <a:ext cx="2982782" cy="114890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en-US" sz="4400" dirty="0">
                    <a:solidFill>
                      <a:srgbClr val="037D83"/>
                    </a:solidFill>
                    <a:latin typeface="#9Slide03 IcielNovecento sans E" panose="00000900000000000000" pitchFamily="2" charset="0"/>
                  </a:rPr>
                  <a:t>W</a:t>
                </a:r>
              </a:p>
              <a:p>
                <a:pPr algn="ctr"/>
                <a:r>
                  <a:rPr lang="en-US" sz="2400" dirty="0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(</a:t>
                </a:r>
                <a:r>
                  <a:rPr lang="en-US" sz="2400" dirty="0" err="1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Điều</a:t>
                </a:r>
                <a:r>
                  <a:rPr lang="en-US" sz="2400" dirty="0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 </a:t>
                </a:r>
                <a:r>
                  <a:rPr lang="en-US" sz="2400" dirty="0" err="1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em</a:t>
                </a:r>
                <a:r>
                  <a:rPr lang="en-US" sz="2400" dirty="0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 </a:t>
                </a:r>
                <a:r>
                  <a:rPr lang="en-US" sz="2400" dirty="0" err="1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muốn</a:t>
                </a:r>
                <a:r>
                  <a:rPr lang="en-US" sz="2400" dirty="0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 </a:t>
                </a:r>
                <a:r>
                  <a:rPr lang="en-US" sz="2400" dirty="0" err="1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biết</a:t>
                </a:r>
                <a:r>
                  <a:rPr lang="en-US" sz="2400" dirty="0">
                    <a:solidFill>
                      <a:srgbClr val="037D83"/>
                    </a:solidFill>
                    <a:latin typeface="#9Slide05 Lobster" panose="02000506000000020003" pitchFamily="2" charset="0"/>
                  </a:rPr>
                  <a:t>)</a:t>
                </a:r>
              </a:p>
            </p:txBody>
          </p:sp>
        </p:grp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C64780C-6A0A-1048-6078-D8FAAAD756DE}"/>
                </a:ext>
              </a:extLst>
            </p:cNvPr>
            <p:cNvSpPr/>
            <p:nvPr/>
          </p:nvSpPr>
          <p:spPr>
            <a:xfrm>
              <a:off x="225999" y="132189"/>
              <a:ext cx="2429828" cy="5354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dirty="0">
                  <a:solidFill>
                    <a:srgbClr val="03989E"/>
                  </a:solidFill>
                  <a:latin typeface="#9Slide03 Cabin Condensed SemiB" panose="00000706000000000000" pitchFamily="2" charset="0"/>
                </a:rPr>
                <a:t>NHÓM ………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0BAFD4C-FBA7-46FE-94AD-141C3A89B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24" y="4324818"/>
            <a:ext cx="2955203" cy="1970136"/>
          </a:xfrm>
          <a:prstGeom prst="rect">
            <a:avLst/>
          </a:prstGeom>
        </p:spPr>
      </p:pic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CE6E66C0-2239-66D7-83E5-D6642EBB2730}"/>
              </a:ext>
            </a:extLst>
          </p:cNvPr>
          <p:cNvSpPr/>
          <p:nvPr/>
        </p:nvSpPr>
        <p:spPr>
          <a:xfrm>
            <a:off x="-149073" y="563045"/>
            <a:ext cx="3805263" cy="2821220"/>
          </a:xfrm>
          <a:custGeom>
            <a:avLst/>
            <a:gdLst>
              <a:gd name="connsiteX0" fmla="*/ 0 w 3805263"/>
              <a:gd name="connsiteY0" fmla="*/ 470213 h 2821220"/>
              <a:gd name="connsiteX1" fmla="*/ 470213 w 3805263"/>
              <a:gd name="connsiteY1" fmla="*/ 0 h 2821220"/>
              <a:gd name="connsiteX2" fmla="*/ 1014532 w 3805263"/>
              <a:gd name="connsiteY2" fmla="*/ 0 h 2821220"/>
              <a:gd name="connsiteX3" fmla="*/ 1644796 w 3805263"/>
              <a:gd name="connsiteY3" fmla="*/ 0 h 2821220"/>
              <a:gd name="connsiteX4" fmla="*/ 2131818 w 3805263"/>
              <a:gd name="connsiteY4" fmla="*/ 0 h 2821220"/>
              <a:gd name="connsiteX5" fmla="*/ 2618841 w 3805263"/>
              <a:gd name="connsiteY5" fmla="*/ 0 h 2821220"/>
              <a:gd name="connsiteX6" fmla="*/ 3335050 w 3805263"/>
              <a:gd name="connsiteY6" fmla="*/ 0 h 2821220"/>
              <a:gd name="connsiteX7" fmla="*/ 3805263 w 3805263"/>
              <a:gd name="connsiteY7" fmla="*/ 470213 h 2821220"/>
              <a:gd name="connsiteX8" fmla="*/ 3805263 w 3805263"/>
              <a:gd name="connsiteY8" fmla="*/ 883988 h 2821220"/>
              <a:gd name="connsiteX9" fmla="*/ 3805263 w 3805263"/>
              <a:gd name="connsiteY9" fmla="*/ 1391802 h 2821220"/>
              <a:gd name="connsiteX10" fmla="*/ 3805263 w 3805263"/>
              <a:gd name="connsiteY10" fmla="*/ 1805577 h 2821220"/>
              <a:gd name="connsiteX11" fmla="*/ 3805263 w 3805263"/>
              <a:gd name="connsiteY11" fmla="*/ 2351007 h 2821220"/>
              <a:gd name="connsiteX12" fmla="*/ 3335050 w 3805263"/>
              <a:gd name="connsiteY12" fmla="*/ 2821220 h 2821220"/>
              <a:gd name="connsiteX13" fmla="*/ 2819379 w 3805263"/>
              <a:gd name="connsiteY13" fmla="*/ 2821220 h 2821220"/>
              <a:gd name="connsiteX14" fmla="*/ 2217764 w 3805263"/>
              <a:gd name="connsiteY14" fmla="*/ 2821220 h 2821220"/>
              <a:gd name="connsiteX15" fmla="*/ 1730741 w 3805263"/>
              <a:gd name="connsiteY15" fmla="*/ 2821220 h 2821220"/>
              <a:gd name="connsiteX16" fmla="*/ 1129126 w 3805263"/>
              <a:gd name="connsiteY16" fmla="*/ 2821220 h 2821220"/>
              <a:gd name="connsiteX17" fmla="*/ 470213 w 3805263"/>
              <a:gd name="connsiteY17" fmla="*/ 2821220 h 2821220"/>
              <a:gd name="connsiteX18" fmla="*/ 0 w 3805263"/>
              <a:gd name="connsiteY18" fmla="*/ 2351007 h 2821220"/>
              <a:gd name="connsiteX19" fmla="*/ 0 w 3805263"/>
              <a:gd name="connsiteY19" fmla="*/ 1918424 h 2821220"/>
              <a:gd name="connsiteX20" fmla="*/ 0 w 3805263"/>
              <a:gd name="connsiteY20" fmla="*/ 1448226 h 2821220"/>
              <a:gd name="connsiteX21" fmla="*/ 0 w 3805263"/>
              <a:gd name="connsiteY21" fmla="*/ 996835 h 2821220"/>
              <a:gd name="connsiteX22" fmla="*/ 0 w 3805263"/>
              <a:gd name="connsiteY22" fmla="*/ 470213 h 2821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805263" h="2821220" extrusionOk="0">
                <a:moveTo>
                  <a:pt x="0" y="470213"/>
                </a:moveTo>
                <a:cubicBezTo>
                  <a:pt x="-14644" y="282401"/>
                  <a:pt x="245617" y="1721"/>
                  <a:pt x="470213" y="0"/>
                </a:cubicBezTo>
                <a:cubicBezTo>
                  <a:pt x="594844" y="-14642"/>
                  <a:pt x="808757" y="30602"/>
                  <a:pt x="1014532" y="0"/>
                </a:cubicBezTo>
                <a:cubicBezTo>
                  <a:pt x="1220307" y="-30602"/>
                  <a:pt x="1444697" y="836"/>
                  <a:pt x="1644796" y="0"/>
                </a:cubicBezTo>
                <a:cubicBezTo>
                  <a:pt x="1844895" y="-836"/>
                  <a:pt x="1990597" y="9606"/>
                  <a:pt x="2131818" y="0"/>
                </a:cubicBezTo>
                <a:cubicBezTo>
                  <a:pt x="2273039" y="-9606"/>
                  <a:pt x="2484693" y="48669"/>
                  <a:pt x="2618841" y="0"/>
                </a:cubicBezTo>
                <a:cubicBezTo>
                  <a:pt x="2752989" y="-48669"/>
                  <a:pt x="3056079" y="69467"/>
                  <a:pt x="3335050" y="0"/>
                </a:cubicBezTo>
                <a:cubicBezTo>
                  <a:pt x="3604302" y="-19405"/>
                  <a:pt x="3828254" y="192284"/>
                  <a:pt x="3805263" y="470213"/>
                </a:cubicBezTo>
                <a:cubicBezTo>
                  <a:pt x="3821330" y="580090"/>
                  <a:pt x="3798364" y="690451"/>
                  <a:pt x="3805263" y="883988"/>
                </a:cubicBezTo>
                <a:cubicBezTo>
                  <a:pt x="3812162" y="1077525"/>
                  <a:pt x="3796754" y="1182843"/>
                  <a:pt x="3805263" y="1391802"/>
                </a:cubicBezTo>
                <a:cubicBezTo>
                  <a:pt x="3813772" y="1600761"/>
                  <a:pt x="3767625" y="1669836"/>
                  <a:pt x="3805263" y="1805577"/>
                </a:cubicBezTo>
                <a:cubicBezTo>
                  <a:pt x="3842901" y="1941318"/>
                  <a:pt x="3760434" y="2159883"/>
                  <a:pt x="3805263" y="2351007"/>
                </a:cubicBezTo>
                <a:cubicBezTo>
                  <a:pt x="3843178" y="2614657"/>
                  <a:pt x="3591277" y="2812708"/>
                  <a:pt x="3335050" y="2821220"/>
                </a:cubicBezTo>
                <a:cubicBezTo>
                  <a:pt x="3141665" y="2877468"/>
                  <a:pt x="2999697" y="2766607"/>
                  <a:pt x="2819379" y="2821220"/>
                </a:cubicBezTo>
                <a:cubicBezTo>
                  <a:pt x="2639061" y="2875833"/>
                  <a:pt x="2424763" y="2799290"/>
                  <a:pt x="2217764" y="2821220"/>
                </a:cubicBezTo>
                <a:cubicBezTo>
                  <a:pt x="2010765" y="2843150"/>
                  <a:pt x="1942556" y="2769641"/>
                  <a:pt x="1730741" y="2821220"/>
                </a:cubicBezTo>
                <a:cubicBezTo>
                  <a:pt x="1518926" y="2872799"/>
                  <a:pt x="1256748" y="2756946"/>
                  <a:pt x="1129126" y="2821220"/>
                </a:cubicBezTo>
                <a:cubicBezTo>
                  <a:pt x="1001504" y="2885494"/>
                  <a:pt x="755999" y="2769147"/>
                  <a:pt x="470213" y="2821220"/>
                </a:cubicBezTo>
                <a:cubicBezTo>
                  <a:pt x="236284" y="2790352"/>
                  <a:pt x="3691" y="2626184"/>
                  <a:pt x="0" y="2351007"/>
                </a:cubicBezTo>
                <a:cubicBezTo>
                  <a:pt x="-45568" y="2174389"/>
                  <a:pt x="36320" y="2007236"/>
                  <a:pt x="0" y="1918424"/>
                </a:cubicBezTo>
                <a:cubicBezTo>
                  <a:pt x="-36320" y="1829612"/>
                  <a:pt x="33475" y="1627489"/>
                  <a:pt x="0" y="1448226"/>
                </a:cubicBezTo>
                <a:cubicBezTo>
                  <a:pt x="-33475" y="1268963"/>
                  <a:pt x="14479" y="1174777"/>
                  <a:pt x="0" y="996835"/>
                </a:cubicBezTo>
                <a:cubicBezTo>
                  <a:pt x="-14479" y="818893"/>
                  <a:pt x="45046" y="666457"/>
                  <a:pt x="0" y="470213"/>
                </a:cubicBezTo>
                <a:close/>
              </a:path>
            </a:pathLst>
          </a:custGeom>
          <a:noFill/>
          <a:ln w="38100" cap="flat" cmpd="sng" algn="ctr">
            <a:noFill/>
            <a:prstDash val="lgDashDot"/>
            <a:miter lim="800000"/>
            <a:extLst>
              <a:ext uri="{C807C97D-BFC1-408E-A445-0C87EB9F89A2}">
                <ask:lineSketchStyleProps xmlns:ask="http://schemas.microsoft.com/office/drawing/2018/sketchyshapes" sd="260949465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Dựa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SGK, x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video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hoàn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phiếu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tập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vi-VN" sz="2800" b="0" i="0" u="none" strike="noStrike" kern="0" cap="none" spc="0" normalizeH="0" baseline="0" noProof="0" dirty="0">
              <a:ln>
                <a:noFill/>
              </a:ln>
              <a:solidFill>
                <a:srgbClr val="037D83"/>
              </a:solidFill>
              <a:effectLst/>
              <a:uLnTx/>
              <a:uFillTx/>
              <a:latin typeface="#9Slide07 Cadena" panose="02000503000000020004" pitchFamily="2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43584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B6EECD-32C1-FFD1-1CF0-5985E73CA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hiện trạng-logo (1)">
            <a:hlinkClick r:id="" action="ppaction://media"/>
            <a:extLst>
              <a:ext uri="{FF2B5EF4-FFF2-40B4-BE49-F238E27FC236}">
                <a16:creationId xmlns:a16="http://schemas.microsoft.com/office/drawing/2014/main" id="{18DC79A6-4DC3-BCDE-99D0-C1B089326A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4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1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ounded Rectangle 5">
            <a:extLst>
              <a:ext uri="{FF2B5EF4-FFF2-40B4-BE49-F238E27FC236}">
                <a16:creationId xmlns:a16="http://schemas.microsoft.com/office/drawing/2014/main" id="{1235EDE2-8BF9-925B-EDCD-8448166572E5}"/>
              </a:ext>
            </a:extLst>
          </p:cNvPr>
          <p:cNvSpPr/>
          <p:nvPr/>
        </p:nvSpPr>
        <p:spPr>
          <a:xfrm>
            <a:off x="448305" y="2875476"/>
            <a:ext cx="2493157" cy="1107048"/>
          </a:xfrm>
          <a:custGeom>
            <a:avLst/>
            <a:gdLst>
              <a:gd name="connsiteX0" fmla="*/ 0 w 2493157"/>
              <a:gd name="connsiteY0" fmla="*/ 184512 h 1107048"/>
              <a:gd name="connsiteX1" fmla="*/ 184512 w 2493157"/>
              <a:gd name="connsiteY1" fmla="*/ 0 h 1107048"/>
              <a:gd name="connsiteX2" fmla="*/ 694304 w 2493157"/>
              <a:gd name="connsiteY2" fmla="*/ 0 h 1107048"/>
              <a:gd name="connsiteX3" fmla="*/ 1267820 w 2493157"/>
              <a:gd name="connsiteY3" fmla="*/ 0 h 1107048"/>
              <a:gd name="connsiteX4" fmla="*/ 1735129 w 2493157"/>
              <a:gd name="connsiteY4" fmla="*/ 0 h 1107048"/>
              <a:gd name="connsiteX5" fmla="*/ 2308645 w 2493157"/>
              <a:gd name="connsiteY5" fmla="*/ 0 h 1107048"/>
              <a:gd name="connsiteX6" fmla="*/ 2493157 w 2493157"/>
              <a:gd name="connsiteY6" fmla="*/ 184512 h 1107048"/>
              <a:gd name="connsiteX7" fmla="*/ 2493157 w 2493157"/>
              <a:gd name="connsiteY7" fmla="*/ 560904 h 1107048"/>
              <a:gd name="connsiteX8" fmla="*/ 2493157 w 2493157"/>
              <a:gd name="connsiteY8" fmla="*/ 922536 h 1107048"/>
              <a:gd name="connsiteX9" fmla="*/ 2308645 w 2493157"/>
              <a:gd name="connsiteY9" fmla="*/ 1107048 h 1107048"/>
              <a:gd name="connsiteX10" fmla="*/ 1777612 w 2493157"/>
              <a:gd name="connsiteY10" fmla="*/ 1107048 h 1107048"/>
              <a:gd name="connsiteX11" fmla="*/ 1225337 w 2493157"/>
              <a:gd name="connsiteY11" fmla="*/ 1107048 h 1107048"/>
              <a:gd name="connsiteX12" fmla="*/ 651821 w 2493157"/>
              <a:gd name="connsiteY12" fmla="*/ 1107048 h 1107048"/>
              <a:gd name="connsiteX13" fmla="*/ 184512 w 2493157"/>
              <a:gd name="connsiteY13" fmla="*/ 1107048 h 1107048"/>
              <a:gd name="connsiteX14" fmla="*/ 0 w 2493157"/>
              <a:gd name="connsiteY14" fmla="*/ 922536 h 1107048"/>
              <a:gd name="connsiteX15" fmla="*/ 0 w 2493157"/>
              <a:gd name="connsiteY15" fmla="*/ 553524 h 1107048"/>
              <a:gd name="connsiteX16" fmla="*/ 0 w 2493157"/>
              <a:gd name="connsiteY16" fmla="*/ 184512 h 1107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93157" h="1107048" extrusionOk="0">
                <a:moveTo>
                  <a:pt x="0" y="184512"/>
                </a:moveTo>
                <a:cubicBezTo>
                  <a:pt x="-2968" y="97179"/>
                  <a:pt x="111046" y="1394"/>
                  <a:pt x="184512" y="0"/>
                </a:cubicBezTo>
                <a:cubicBezTo>
                  <a:pt x="397121" y="-7582"/>
                  <a:pt x="591935" y="38748"/>
                  <a:pt x="694304" y="0"/>
                </a:cubicBezTo>
                <a:cubicBezTo>
                  <a:pt x="796673" y="-38748"/>
                  <a:pt x="1056939" y="46584"/>
                  <a:pt x="1267820" y="0"/>
                </a:cubicBezTo>
                <a:cubicBezTo>
                  <a:pt x="1478701" y="-46584"/>
                  <a:pt x="1548307" y="10375"/>
                  <a:pt x="1735129" y="0"/>
                </a:cubicBezTo>
                <a:cubicBezTo>
                  <a:pt x="1921951" y="-10375"/>
                  <a:pt x="2092276" y="31035"/>
                  <a:pt x="2308645" y="0"/>
                </a:cubicBezTo>
                <a:cubicBezTo>
                  <a:pt x="2425393" y="624"/>
                  <a:pt x="2492193" y="76886"/>
                  <a:pt x="2493157" y="184512"/>
                </a:cubicBezTo>
                <a:cubicBezTo>
                  <a:pt x="2518554" y="362460"/>
                  <a:pt x="2466077" y="387328"/>
                  <a:pt x="2493157" y="560904"/>
                </a:cubicBezTo>
                <a:cubicBezTo>
                  <a:pt x="2520237" y="734480"/>
                  <a:pt x="2486925" y="821127"/>
                  <a:pt x="2493157" y="922536"/>
                </a:cubicBezTo>
                <a:cubicBezTo>
                  <a:pt x="2496143" y="1008434"/>
                  <a:pt x="2409248" y="1109635"/>
                  <a:pt x="2308645" y="1107048"/>
                </a:cubicBezTo>
                <a:cubicBezTo>
                  <a:pt x="2153562" y="1153971"/>
                  <a:pt x="1890557" y="1045563"/>
                  <a:pt x="1777612" y="1107048"/>
                </a:cubicBezTo>
                <a:cubicBezTo>
                  <a:pt x="1664667" y="1168533"/>
                  <a:pt x="1368852" y="1067699"/>
                  <a:pt x="1225337" y="1107048"/>
                </a:cubicBezTo>
                <a:cubicBezTo>
                  <a:pt x="1081823" y="1146397"/>
                  <a:pt x="834122" y="1103606"/>
                  <a:pt x="651821" y="1107048"/>
                </a:cubicBezTo>
                <a:cubicBezTo>
                  <a:pt x="469520" y="1110490"/>
                  <a:pt x="391423" y="1062185"/>
                  <a:pt x="184512" y="1107048"/>
                </a:cubicBezTo>
                <a:cubicBezTo>
                  <a:pt x="71866" y="1122271"/>
                  <a:pt x="6151" y="1020812"/>
                  <a:pt x="0" y="922536"/>
                </a:cubicBezTo>
                <a:cubicBezTo>
                  <a:pt x="-17326" y="802803"/>
                  <a:pt x="19503" y="726949"/>
                  <a:pt x="0" y="553524"/>
                </a:cubicBezTo>
                <a:cubicBezTo>
                  <a:pt x="-19503" y="380099"/>
                  <a:pt x="30304" y="359995"/>
                  <a:pt x="0" y="184512"/>
                </a:cubicBezTo>
                <a:close/>
              </a:path>
            </a:pathLst>
          </a:custGeom>
          <a:noFill/>
          <a:ln w="38100" cap="flat" cmpd="sng" algn="ctr">
            <a:solidFill>
              <a:schemeClr val="tx1">
                <a:lumMod val="90000"/>
                <a:lumOff val="10000"/>
              </a:schemeClr>
            </a:solidFill>
            <a:prstDash val="lgDashDot"/>
            <a:miter lim="800000"/>
            <a:extLst>
              <a:ext uri="{C807C97D-BFC1-408E-A445-0C87EB9F89A2}">
                <ask:lineSketchStyleProps xmlns:ask="http://schemas.microsoft.com/office/drawing/2018/sketchyshapes" sd="260949465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EEEE">
                    <a:lumMod val="2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Thảo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EEEE">
                    <a:lumMod val="2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EEEE">
                    <a:lumMod val="2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luận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EEEE">
                    <a:lumMod val="2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FFEEEE">
                    <a:lumMod val="2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nhóm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FFEEEE">
                  <a:lumMod val="25000"/>
                </a:srgbClr>
              </a:solidFill>
              <a:effectLst/>
              <a:uLnTx/>
              <a:uFillTx/>
              <a:latin typeface="#9Slide07 Cadena" panose="02000503000000020004" pitchFamily="2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3" name="Rounded Rectangle 5">
            <a:extLst>
              <a:ext uri="{FF2B5EF4-FFF2-40B4-BE49-F238E27FC236}">
                <a16:creationId xmlns:a16="http://schemas.microsoft.com/office/drawing/2014/main" id="{288E5FEC-27F1-480C-2408-7E71121EF7D8}"/>
              </a:ext>
            </a:extLst>
          </p:cNvPr>
          <p:cNvSpPr/>
          <p:nvPr/>
        </p:nvSpPr>
        <p:spPr>
          <a:xfrm>
            <a:off x="-207749" y="405993"/>
            <a:ext cx="3805263" cy="2821220"/>
          </a:xfrm>
          <a:custGeom>
            <a:avLst/>
            <a:gdLst>
              <a:gd name="connsiteX0" fmla="*/ 0 w 3805263"/>
              <a:gd name="connsiteY0" fmla="*/ 470213 h 2821220"/>
              <a:gd name="connsiteX1" fmla="*/ 470213 w 3805263"/>
              <a:gd name="connsiteY1" fmla="*/ 0 h 2821220"/>
              <a:gd name="connsiteX2" fmla="*/ 1014532 w 3805263"/>
              <a:gd name="connsiteY2" fmla="*/ 0 h 2821220"/>
              <a:gd name="connsiteX3" fmla="*/ 1644796 w 3805263"/>
              <a:gd name="connsiteY3" fmla="*/ 0 h 2821220"/>
              <a:gd name="connsiteX4" fmla="*/ 2131818 w 3805263"/>
              <a:gd name="connsiteY4" fmla="*/ 0 h 2821220"/>
              <a:gd name="connsiteX5" fmla="*/ 2618841 w 3805263"/>
              <a:gd name="connsiteY5" fmla="*/ 0 h 2821220"/>
              <a:gd name="connsiteX6" fmla="*/ 3335050 w 3805263"/>
              <a:gd name="connsiteY6" fmla="*/ 0 h 2821220"/>
              <a:gd name="connsiteX7" fmla="*/ 3805263 w 3805263"/>
              <a:gd name="connsiteY7" fmla="*/ 470213 h 2821220"/>
              <a:gd name="connsiteX8" fmla="*/ 3805263 w 3805263"/>
              <a:gd name="connsiteY8" fmla="*/ 883988 h 2821220"/>
              <a:gd name="connsiteX9" fmla="*/ 3805263 w 3805263"/>
              <a:gd name="connsiteY9" fmla="*/ 1391802 h 2821220"/>
              <a:gd name="connsiteX10" fmla="*/ 3805263 w 3805263"/>
              <a:gd name="connsiteY10" fmla="*/ 1805577 h 2821220"/>
              <a:gd name="connsiteX11" fmla="*/ 3805263 w 3805263"/>
              <a:gd name="connsiteY11" fmla="*/ 2351007 h 2821220"/>
              <a:gd name="connsiteX12" fmla="*/ 3335050 w 3805263"/>
              <a:gd name="connsiteY12" fmla="*/ 2821220 h 2821220"/>
              <a:gd name="connsiteX13" fmla="*/ 2819379 w 3805263"/>
              <a:gd name="connsiteY13" fmla="*/ 2821220 h 2821220"/>
              <a:gd name="connsiteX14" fmla="*/ 2217764 w 3805263"/>
              <a:gd name="connsiteY14" fmla="*/ 2821220 h 2821220"/>
              <a:gd name="connsiteX15" fmla="*/ 1730741 w 3805263"/>
              <a:gd name="connsiteY15" fmla="*/ 2821220 h 2821220"/>
              <a:gd name="connsiteX16" fmla="*/ 1129126 w 3805263"/>
              <a:gd name="connsiteY16" fmla="*/ 2821220 h 2821220"/>
              <a:gd name="connsiteX17" fmla="*/ 470213 w 3805263"/>
              <a:gd name="connsiteY17" fmla="*/ 2821220 h 2821220"/>
              <a:gd name="connsiteX18" fmla="*/ 0 w 3805263"/>
              <a:gd name="connsiteY18" fmla="*/ 2351007 h 2821220"/>
              <a:gd name="connsiteX19" fmla="*/ 0 w 3805263"/>
              <a:gd name="connsiteY19" fmla="*/ 1918424 h 2821220"/>
              <a:gd name="connsiteX20" fmla="*/ 0 w 3805263"/>
              <a:gd name="connsiteY20" fmla="*/ 1448226 h 2821220"/>
              <a:gd name="connsiteX21" fmla="*/ 0 w 3805263"/>
              <a:gd name="connsiteY21" fmla="*/ 996835 h 2821220"/>
              <a:gd name="connsiteX22" fmla="*/ 0 w 3805263"/>
              <a:gd name="connsiteY22" fmla="*/ 470213 h 2821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805263" h="2821220" extrusionOk="0">
                <a:moveTo>
                  <a:pt x="0" y="470213"/>
                </a:moveTo>
                <a:cubicBezTo>
                  <a:pt x="-14644" y="282401"/>
                  <a:pt x="245617" y="1721"/>
                  <a:pt x="470213" y="0"/>
                </a:cubicBezTo>
                <a:cubicBezTo>
                  <a:pt x="594844" y="-14642"/>
                  <a:pt x="808757" y="30602"/>
                  <a:pt x="1014532" y="0"/>
                </a:cubicBezTo>
                <a:cubicBezTo>
                  <a:pt x="1220307" y="-30602"/>
                  <a:pt x="1444697" y="836"/>
                  <a:pt x="1644796" y="0"/>
                </a:cubicBezTo>
                <a:cubicBezTo>
                  <a:pt x="1844895" y="-836"/>
                  <a:pt x="1990597" y="9606"/>
                  <a:pt x="2131818" y="0"/>
                </a:cubicBezTo>
                <a:cubicBezTo>
                  <a:pt x="2273039" y="-9606"/>
                  <a:pt x="2484693" y="48669"/>
                  <a:pt x="2618841" y="0"/>
                </a:cubicBezTo>
                <a:cubicBezTo>
                  <a:pt x="2752989" y="-48669"/>
                  <a:pt x="3056079" y="69467"/>
                  <a:pt x="3335050" y="0"/>
                </a:cubicBezTo>
                <a:cubicBezTo>
                  <a:pt x="3604302" y="-19405"/>
                  <a:pt x="3828254" y="192284"/>
                  <a:pt x="3805263" y="470213"/>
                </a:cubicBezTo>
                <a:cubicBezTo>
                  <a:pt x="3821330" y="580090"/>
                  <a:pt x="3798364" y="690451"/>
                  <a:pt x="3805263" y="883988"/>
                </a:cubicBezTo>
                <a:cubicBezTo>
                  <a:pt x="3812162" y="1077525"/>
                  <a:pt x="3796754" y="1182843"/>
                  <a:pt x="3805263" y="1391802"/>
                </a:cubicBezTo>
                <a:cubicBezTo>
                  <a:pt x="3813772" y="1600761"/>
                  <a:pt x="3767625" y="1669836"/>
                  <a:pt x="3805263" y="1805577"/>
                </a:cubicBezTo>
                <a:cubicBezTo>
                  <a:pt x="3842901" y="1941318"/>
                  <a:pt x="3760434" y="2159883"/>
                  <a:pt x="3805263" y="2351007"/>
                </a:cubicBezTo>
                <a:cubicBezTo>
                  <a:pt x="3843178" y="2614657"/>
                  <a:pt x="3591277" y="2812708"/>
                  <a:pt x="3335050" y="2821220"/>
                </a:cubicBezTo>
                <a:cubicBezTo>
                  <a:pt x="3141665" y="2877468"/>
                  <a:pt x="2999697" y="2766607"/>
                  <a:pt x="2819379" y="2821220"/>
                </a:cubicBezTo>
                <a:cubicBezTo>
                  <a:pt x="2639061" y="2875833"/>
                  <a:pt x="2424763" y="2799290"/>
                  <a:pt x="2217764" y="2821220"/>
                </a:cubicBezTo>
                <a:cubicBezTo>
                  <a:pt x="2010765" y="2843150"/>
                  <a:pt x="1942556" y="2769641"/>
                  <a:pt x="1730741" y="2821220"/>
                </a:cubicBezTo>
                <a:cubicBezTo>
                  <a:pt x="1518926" y="2872799"/>
                  <a:pt x="1256748" y="2756946"/>
                  <a:pt x="1129126" y="2821220"/>
                </a:cubicBezTo>
                <a:cubicBezTo>
                  <a:pt x="1001504" y="2885494"/>
                  <a:pt x="755999" y="2769147"/>
                  <a:pt x="470213" y="2821220"/>
                </a:cubicBezTo>
                <a:cubicBezTo>
                  <a:pt x="236284" y="2790352"/>
                  <a:pt x="3691" y="2626184"/>
                  <a:pt x="0" y="2351007"/>
                </a:cubicBezTo>
                <a:cubicBezTo>
                  <a:pt x="-45568" y="2174389"/>
                  <a:pt x="36320" y="2007236"/>
                  <a:pt x="0" y="1918424"/>
                </a:cubicBezTo>
                <a:cubicBezTo>
                  <a:pt x="-36320" y="1829612"/>
                  <a:pt x="33475" y="1627489"/>
                  <a:pt x="0" y="1448226"/>
                </a:cubicBezTo>
                <a:cubicBezTo>
                  <a:pt x="-33475" y="1268963"/>
                  <a:pt x="14479" y="1174777"/>
                  <a:pt x="0" y="996835"/>
                </a:cubicBezTo>
                <a:cubicBezTo>
                  <a:pt x="-14479" y="818893"/>
                  <a:pt x="45046" y="666457"/>
                  <a:pt x="0" y="470213"/>
                </a:cubicBezTo>
                <a:close/>
              </a:path>
            </a:pathLst>
          </a:custGeom>
          <a:noFill/>
          <a:ln w="38100" cap="flat" cmpd="sng" algn="ctr">
            <a:noFill/>
            <a:prstDash val="lgDashDot"/>
            <a:miter lim="800000"/>
            <a:extLst>
              <a:ext uri="{C807C97D-BFC1-408E-A445-0C87EB9F89A2}">
                <ask:lineSketchStyleProps xmlns:ask="http://schemas.microsoft.com/office/drawing/2018/sketchyshapes" sd="2609494657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Dựa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SGK, x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video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hoàn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phiếu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tập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37D83"/>
                </a:solidFill>
                <a:effectLst/>
                <a:uLnTx/>
                <a:uFillTx/>
                <a:latin typeface="#9Slide07 Cadena" panose="02000503000000020004" pitchFamily="2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vi-VN" sz="2800" b="0" i="0" u="none" strike="noStrike" kern="0" cap="none" spc="0" normalizeH="0" baseline="0" noProof="0" dirty="0">
              <a:ln>
                <a:noFill/>
              </a:ln>
              <a:solidFill>
                <a:srgbClr val="037D83"/>
              </a:solidFill>
              <a:effectLst/>
              <a:uLnTx/>
              <a:uFillTx/>
              <a:latin typeface="#9Slide07 Cadena" panose="02000503000000020004" pitchFamily="2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9AB95F8-D67A-6F29-0EC3-793B33E66788}"/>
              </a:ext>
            </a:extLst>
          </p:cNvPr>
          <p:cNvGrpSpPr/>
          <p:nvPr/>
        </p:nvGrpSpPr>
        <p:grpSpPr>
          <a:xfrm>
            <a:off x="3449781" y="677199"/>
            <a:ext cx="8385463" cy="5983374"/>
            <a:chOff x="0" y="-131299"/>
            <a:chExt cx="9906000" cy="6913100"/>
          </a:xfrm>
        </p:grpSpPr>
        <p:grpSp>
          <p:nvGrpSpPr>
            <p:cNvPr id="17" name="Group 34">
              <a:extLst>
                <a:ext uri="{FF2B5EF4-FFF2-40B4-BE49-F238E27FC236}">
                  <a16:creationId xmlns:a16="http://schemas.microsoft.com/office/drawing/2014/main" id="{13368093-42EA-3E40-6125-6E98D54334B9}"/>
                </a:ext>
              </a:extLst>
            </p:cNvPr>
            <p:cNvGrpSpPr/>
            <p:nvPr/>
          </p:nvGrpSpPr>
          <p:grpSpPr>
            <a:xfrm>
              <a:off x="0" y="51742"/>
              <a:ext cx="9906000" cy="734998"/>
              <a:chOff x="0" y="0"/>
              <a:chExt cx="4967207" cy="645199"/>
            </a:xfrm>
          </p:grpSpPr>
          <p:sp>
            <p:nvSpPr>
              <p:cNvPr id="76" name="Freeform 35">
                <a:extLst>
                  <a:ext uri="{FF2B5EF4-FFF2-40B4-BE49-F238E27FC236}">
                    <a16:creationId xmlns:a16="http://schemas.microsoft.com/office/drawing/2014/main" id="{6441F7C8-5723-3B54-AAF4-6E45833039DE}"/>
                  </a:ext>
                </a:extLst>
              </p:cNvPr>
              <p:cNvSpPr/>
              <p:nvPr/>
            </p:nvSpPr>
            <p:spPr>
              <a:xfrm>
                <a:off x="0" y="0"/>
                <a:ext cx="4967207" cy="645199"/>
              </a:xfrm>
              <a:custGeom>
                <a:avLst/>
                <a:gdLst/>
                <a:ahLst/>
                <a:cxnLst/>
                <a:rect l="l" t="t" r="r" b="b"/>
                <a:pathLst>
                  <a:path w="4967207" h="645199">
                    <a:moveTo>
                      <a:pt x="0" y="0"/>
                    </a:moveTo>
                    <a:lnTo>
                      <a:pt x="4967207" y="0"/>
                    </a:lnTo>
                    <a:lnTo>
                      <a:pt x="4967207" y="645199"/>
                    </a:lnTo>
                    <a:lnTo>
                      <a:pt x="0" y="645199"/>
                    </a:lnTo>
                    <a:close/>
                  </a:path>
                </a:pathLst>
              </a:custGeom>
              <a:solidFill>
                <a:srgbClr val="03989E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4" name="TextBox 36">
              <a:extLst>
                <a:ext uri="{FF2B5EF4-FFF2-40B4-BE49-F238E27FC236}">
                  <a16:creationId xmlns:a16="http://schemas.microsoft.com/office/drawing/2014/main" id="{9D18DEE2-D1C9-CD33-C638-89EC849064A8}"/>
                </a:ext>
              </a:extLst>
            </p:cNvPr>
            <p:cNvSpPr txBox="1"/>
            <p:nvPr/>
          </p:nvSpPr>
          <p:spPr>
            <a:xfrm>
              <a:off x="3019916" y="-131299"/>
              <a:ext cx="6407357" cy="8881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686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#9Slide04 Manuale Bold" panose="02040804050405060204" pitchFamily="18" charset="0"/>
                  <a:ea typeface="+mn-ea"/>
                  <a:cs typeface="+mn-cs"/>
                </a:rPr>
                <a:t>PHIẾU HỌC TẬP K-W-L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6BEDAF4-D644-6744-D581-14F3A98396B5}"/>
                </a:ext>
              </a:extLst>
            </p:cNvPr>
            <p:cNvGrpSpPr/>
            <p:nvPr/>
          </p:nvGrpSpPr>
          <p:grpSpPr>
            <a:xfrm>
              <a:off x="64050" y="885365"/>
              <a:ext cx="9765750" cy="5896436"/>
              <a:chOff x="64050" y="1254865"/>
              <a:chExt cx="9765750" cy="5603135"/>
            </a:xfrm>
          </p:grpSpPr>
          <p:grpSp>
            <p:nvGrpSpPr>
              <p:cNvPr id="33" name="Group 2">
                <a:extLst>
                  <a:ext uri="{FF2B5EF4-FFF2-40B4-BE49-F238E27FC236}">
                    <a16:creationId xmlns:a16="http://schemas.microsoft.com/office/drawing/2014/main" id="{4AA40063-DE2E-C811-FBD6-530CE5FDD5A7}"/>
                  </a:ext>
                </a:extLst>
              </p:cNvPr>
              <p:cNvGrpSpPr/>
              <p:nvPr/>
            </p:nvGrpSpPr>
            <p:grpSpPr>
              <a:xfrm>
                <a:off x="6693450" y="1254865"/>
                <a:ext cx="3136350" cy="5603135"/>
                <a:chOff x="0" y="0"/>
                <a:chExt cx="1626596" cy="2705320"/>
              </a:xfrm>
            </p:grpSpPr>
            <p:sp>
              <p:nvSpPr>
                <p:cNvPr id="75" name="Freeform 3">
                  <a:extLst>
                    <a:ext uri="{FF2B5EF4-FFF2-40B4-BE49-F238E27FC236}">
                      <a16:creationId xmlns:a16="http://schemas.microsoft.com/office/drawing/2014/main" id="{AAFB8422-1E60-C5EA-30C6-4143310FCF1D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626597" cy="2705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6597" h="2705320">
                      <a:moveTo>
                        <a:pt x="1502136" y="59690"/>
                      </a:moveTo>
                      <a:cubicBezTo>
                        <a:pt x="1537696" y="59690"/>
                        <a:pt x="1566906" y="88900"/>
                        <a:pt x="1566906" y="124460"/>
                      </a:cubicBezTo>
                      <a:lnTo>
                        <a:pt x="1566906" y="2580860"/>
                      </a:lnTo>
                      <a:cubicBezTo>
                        <a:pt x="1566906" y="2616420"/>
                        <a:pt x="1537696" y="2645630"/>
                        <a:pt x="1502136" y="2645630"/>
                      </a:cubicBezTo>
                      <a:lnTo>
                        <a:pt x="124460" y="2645630"/>
                      </a:lnTo>
                      <a:cubicBezTo>
                        <a:pt x="88900" y="2645630"/>
                        <a:pt x="59690" y="2616420"/>
                        <a:pt x="59690" y="2580860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1502136" y="59690"/>
                      </a:lnTo>
                      <a:moveTo>
                        <a:pt x="1502136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2580860"/>
                      </a:lnTo>
                      <a:cubicBezTo>
                        <a:pt x="0" y="2649440"/>
                        <a:pt x="55880" y="2705320"/>
                        <a:pt x="124460" y="2705320"/>
                      </a:cubicBezTo>
                      <a:lnTo>
                        <a:pt x="1502137" y="2705320"/>
                      </a:lnTo>
                      <a:cubicBezTo>
                        <a:pt x="1570717" y="2705320"/>
                        <a:pt x="1626597" y="2649440"/>
                        <a:pt x="1626597" y="2580860"/>
                      </a:cubicBezTo>
                      <a:lnTo>
                        <a:pt x="1626597" y="124460"/>
                      </a:lnTo>
                      <a:cubicBezTo>
                        <a:pt x="1626596" y="55880"/>
                        <a:pt x="1570717" y="0"/>
                        <a:pt x="1502136" y="0"/>
                      </a:cubicBezTo>
                      <a:close/>
                    </a:path>
                  </a:pathLst>
                </a:custGeom>
                <a:solidFill>
                  <a:srgbClr val="03989E"/>
                </a:solidFill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91A06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4" name="Group 4">
                <a:extLst>
                  <a:ext uri="{FF2B5EF4-FFF2-40B4-BE49-F238E27FC236}">
                    <a16:creationId xmlns:a16="http://schemas.microsoft.com/office/drawing/2014/main" id="{53A00AB7-BAD1-A7C0-3E50-FD7CF321D61B}"/>
                  </a:ext>
                </a:extLst>
              </p:cNvPr>
              <p:cNvGrpSpPr/>
              <p:nvPr/>
            </p:nvGrpSpPr>
            <p:grpSpPr>
              <a:xfrm>
                <a:off x="3364891" y="1254865"/>
                <a:ext cx="3136350" cy="5603135"/>
                <a:chOff x="0" y="0"/>
                <a:chExt cx="1626596" cy="2705320"/>
              </a:xfrm>
            </p:grpSpPr>
            <p:sp>
              <p:nvSpPr>
                <p:cNvPr id="74" name="Freeform 5">
                  <a:extLst>
                    <a:ext uri="{FF2B5EF4-FFF2-40B4-BE49-F238E27FC236}">
                      <a16:creationId xmlns:a16="http://schemas.microsoft.com/office/drawing/2014/main" id="{5CE52FDD-C659-D259-DB7F-9546CB351244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626597" cy="2705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6597" h="2705320">
                      <a:moveTo>
                        <a:pt x="1502136" y="59690"/>
                      </a:moveTo>
                      <a:cubicBezTo>
                        <a:pt x="1537696" y="59690"/>
                        <a:pt x="1566906" y="88900"/>
                        <a:pt x="1566906" y="124460"/>
                      </a:cubicBezTo>
                      <a:lnTo>
                        <a:pt x="1566906" y="2580860"/>
                      </a:lnTo>
                      <a:cubicBezTo>
                        <a:pt x="1566906" y="2616420"/>
                        <a:pt x="1537696" y="2645630"/>
                        <a:pt x="1502136" y="2645630"/>
                      </a:cubicBezTo>
                      <a:lnTo>
                        <a:pt x="124460" y="2645630"/>
                      </a:lnTo>
                      <a:cubicBezTo>
                        <a:pt x="88900" y="2645630"/>
                        <a:pt x="59690" y="2616420"/>
                        <a:pt x="59690" y="2580860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1502136" y="59690"/>
                      </a:lnTo>
                      <a:moveTo>
                        <a:pt x="1502136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2580860"/>
                      </a:lnTo>
                      <a:cubicBezTo>
                        <a:pt x="0" y="2649440"/>
                        <a:pt x="55880" y="2705320"/>
                        <a:pt x="124460" y="2705320"/>
                      </a:cubicBezTo>
                      <a:lnTo>
                        <a:pt x="1502137" y="2705320"/>
                      </a:lnTo>
                      <a:cubicBezTo>
                        <a:pt x="1570717" y="2705320"/>
                        <a:pt x="1626597" y="2649440"/>
                        <a:pt x="1626597" y="2580860"/>
                      </a:cubicBezTo>
                      <a:lnTo>
                        <a:pt x="1626597" y="124460"/>
                      </a:lnTo>
                      <a:cubicBezTo>
                        <a:pt x="1626596" y="55880"/>
                        <a:pt x="1570717" y="0"/>
                        <a:pt x="1502136" y="0"/>
                      </a:cubicBezTo>
                      <a:close/>
                    </a:path>
                  </a:pathLst>
                </a:custGeom>
                <a:solidFill>
                  <a:srgbClr val="03989E"/>
                </a:solidFill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91A06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1" name="Group 6">
                <a:extLst>
                  <a:ext uri="{FF2B5EF4-FFF2-40B4-BE49-F238E27FC236}">
                    <a16:creationId xmlns:a16="http://schemas.microsoft.com/office/drawing/2014/main" id="{8EBADCC8-FCEC-62DF-F323-78C33F07E3F2}"/>
                  </a:ext>
                </a:extLst>
              </p:cNvPr>
              <p:cNvGrpSpPr/>
              <p:nvPr/>
            </p:nvGrpSpPr>
            <p:grpSpPr>
              <a:xfrm>
                <a:off x="64050" y="1254865"/>
                <a:ext cx="3136350" cy="5603135"/>
                <a:chOff x="0" y="0"/>
                <a:chExt cx="1626596" cy="2705320"/>
              </a:xfrm>
            </p:grpSpPr>
            <p:sp>
              <p:nvSpPr>
                <p:cNvPr id="73" name="Freeform 7">
                  <a:extLst>
                    <a:ext uri="{FF2B5EF4-FFF2-40B4-BE49-F238E27FC236}">
                      <a16:creationId xmlns:a16="http://schemas.microsoft.com/office/drawing/2014/main" id="{3C21B988-A57A-F25C-48F0-E33C4FCD9CF3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1626597" cy="2705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6597" h="2705320">
                      <a:moveTo>
                        <a:pt x="1502136" y="59690"/>
                      </a:moveTo>
                      <a:cubicBezTo>
                        <a:pt x="1537696" y="59690"/>
                        <a:pt x="1566906" y="88900"/>
                        <a:pt x="1566906" y="124460"/>
                      </a:cubicBezTo>
                      <a:lnTo>
                        <a:pt x="1566906" y="2580860"/>
                      </a:lnTo>
                      <a:cubicBezTo>
                        <a:pt x="1566906" y="2616420"/>
                        <a:pt x="1537696" y="2645630"/>
                        <a:pt x="1502136" y="2645630"/>
                      </a:cubicBezTo>
                      <a:lnTo>
                        <a:pt x="124460" y="2645630"/>
                      </a:lnTo>
                      <a:cubicBezTo>
                        <a:pt x="88900" y="2645630"/>
                        <a:pt x="59690" y="2616420"/>
                        <a:pt x="59690" y="2580860"/>
                      </a:cubicBezTo>
                      <a:lnTo>
                        <a:pt x="59690" y="124460"/>
                      </a:lnTo>
                      <a:cubicBezTo>
                        <a:pt x="59690" y="88900"/>
                        <a:pt x="88900" y="59690"/>
                        <a:pt x="124460" y="59690"/>
                      </a:cubicBezTo>
                      <a:lnTo>
                        <a:pt x="1502136" y="59690"/>
                      </a:lnTo>
                      <a:moveTo>
                        <a:pt x="1502136" y="0"/>
                      </a:moveTo>
                      <a:lnTo>
                        <a:pt x="124460" y="0"/>
                      </a:lnTo>
                      <a:cubicBezTo>
                        <a:pt x="55880" y="0"/>
                        <a:pt x="0" y="55880"/>
                        <a:pt x="0" y="124460"/>
                      </a:cubicBezTo>
                      <a:lnTo>
                        <a:pt x="0" y="2580860"/>
                      </a:lnTo>
                      <a:cubicBezTo>
                        <a:pt x="0" y="2649440"/>
                        <a:pt x="55880" y="2705320"/>
                        <a:pt x="124460" y="2705320"/>
                      </a:cubicBezTo>
                      <a:lnTo>
                        <a:pt x="1502137" y="2705320"/>
                      </a:lnTo>
                      <a:cubicBezTo>
                        <a:pt x="1570717" y="2705320"/>
                        <a:pt x="1626597" y="2649440"/>
                        <a:pt x="1626597" y="2580860"/>
                      </a:cubicBezTo>
                      <a:lnTo>
                        <a:pt x="1626597" y="124460"/>
                      </a:lnTo>
                      <a:cubicBezTo>
                        <a:pt x="1626596" y="55880"/>
                        <a:pt x="1570717" y="0"/>
                        <a:pt x="1502136" y="0"/>
                      </a:cubicBezTo>
                      <a:close/>
                    </a:path>
                  </a:pathLst>
                </a:custGeom>
                <a:solidFill>
                  <a:srgbClr val="03989E"/>
                </a:solidFill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91A06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3" name="AutoShape 9">
                <a:extLst>
                  <a:ext uri="{FF2B5EF4-FFF2-40B4-BE49-F238E27FC236}">
                    <a16:creationId xmlns:a16="http://schemas.microsoft.com/office/drawing/2014/main" id="{214AC9D9-9303-F4BB-10D0-4AB892A7F588}"/>
                  </a:ext>
                </a:extLst>
              </p:cNvPr>
              <p:cNvSpPr/>
              <p:nvPr/>
            </p:nvSpPr>
            <p:spPr>
              <a:xfrm>
                <a:off x="197915" y="2886911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4" name="AutoShape 10">
                <a:extLst>
                  <a:ext uri="{FF2B5EF4-FFF2-40B4-BE49-F238E27FC236}">
                    <a16:creationId xmlns:a16="http://schemas.microsoft.com/office/drawing/2014/main" id="{79F0C5DF-862B-7662-7926-AD4F12B998BA}"/>
                  </a:ext>
                </a:extLst>
              </p:cNvPr>
              <p:cNvSpPr/>
              <p:nvPr/>
            </p:nvSpPr>
            <p:spPr>
              <a:xfrm>
                <a:off x="197915" y="3452835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5" name="AutoShape 11">
                <a:extLst>
                  <a:ext uri="{FF2B5EF4-FFF2-40B4-BE49-F238E27FC236}">
                    <a16:creationId xmlns:a16="http://schemas.microsoft.com/office/drawing/2014/main" id="{66F7EBBF-0D05-549E-8729-20938AA8BCFD}"/>
                  </a:ext>
                </a:extLst>
              </p:cNvPr>
              <p:cNvSpPr/>
              <p:nvPr/>
            </p:nvSpPr>
            <p:spPr>
              <a:xfrm>
                <a:off x="197915" y="4049425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6" name="AutoShape 12">
                <a:extLst>
                  <a:ext uri="{FF2B5EF4-FFF2-40B4-BE49-F238E27FC236}">
                    <a16:creationId xmlns:a16="http://schemas.microsoft.com/office/drawing/2014/main" id="{CB847AA1-85A6-CEB1-6086-57CCCE66ECC2}"/>
                  </a:ext>
                </a:extLst>
              </p:cNvPr>
              <p:cNvSpPr/>
              <p:nvPr/>
            </p:nvSpPr>
            <p:spPr>
              <a:xfrm>
                <a:off x="197915" y="4688932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7" name="AutoShape 13">
                <a:extLst>
                  <a:ext uri="{FF2B5EF4-FFF2-40B4-BE49-F238E27FC236}">
                    <a16:creationId xmlns:a16="http://schemas.microsoft.com/office/drawing/2014/main" id="{FE93CE77-B402-B6C0-79F5-2B59155CE477}"/>
                  </a:ext>
                </a:extLst>
              </p:cNvPr>
              <p:cNvSpPr/>
              <p:nvPr/>
            </p:nvSpPr>
            <p:spPr>
              <a:xfrm>
                <a:off x="197915" y="5272939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" name="AutoShape 15">
                <a:extLst>
                  <a:ext uri="{FF2B5EF4-FFF2-40B4-BE49-F238E27FC236}">
                    <a16:creationId xmlns:a16="http://schemas.microsoft.com/office/drawing/2014/main" id="{CD123187-1B80-2651-89CE-0B3726E7F0A0}"/>
                  </a:ext>
                </a:extLst>
              </p:cNvPr>
              <p:cNvSpPr/>
              <p:nvPr/>
            </p:nvSpPr>
            <p:spPr>
              <a:xfrm>
                <a:off x="197915" y="5877049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" name="AutoShape 16">
                <a:extLst>
                  <a:ext uri="{FF2B5EF4-FFF2-40B4-BE49-F238E27FC236}">
                    <a16:creationId xmlns:a16="http://schemas.microsoft.com/office/drawing/2014/main" id="{4415F8AC-555D-F0FE-F1FA-3B20F3471162}"/>
                  </a:ext>
                </a:extLst>
              </p:cNvPr>
              <p:cNvSpPr/>
              <p:nvPr/>
            </p:nvSpPr>
            <p:spPr>
              <a:xfrm>
                <a:off x="197915" y="6456582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" name="AutoShape 17">
                <a:extLst>
                  <a:ext uri="{FF2B5EF4-FFF2-40B4-BE49-F238E27FC236}">
                    <a16:creationId xmlns:a16="http://schemas.microsoft.com/office/drawing/2014/main" id="{09FE5D7E-4C7C-8BC0-901F-52CF4F557A73}"/>
                  </a:ext>
                </a:extLst>
              </p:cNvPr>
              <p:cNvSpPr/>
              <p:nvPr/>
            </p:nvSpPr>
            <p:spPr>
              <a:xfrm>
                <a:off x="3553391" y="2876473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" name="AutoShape 18">
                <a:extLst>
                  <a:ext uri="{FF2B5EF4-FFF2-40B4-BE49-F238E27FC236}">
                    <a16:creationId xmlns:a16="http://schemas.microsoft.com/office/drawing/2014/main" id="{6ED3A6DB-8A29-2729-5269-07A987586DF5}"/>
                  </a:ext>
                </a:extLst>
              </p:cNvPr>
              <p:cNvSpPr/>
              <p:nvPr/>
            </p:nvSpPr>
            <p:spPr>
              <a:xfrm>
                <a:off x="3553391" y="3442399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" name="AutoShape 19">
                <a:extLst>
                  <a:ext uri="{FF2B5EF4-FFF2-40B4-BE49-F238E27FC236}">
                    <a16:creationId xmlns:a16="http://schemas.microsoft.com/office/drawing/2014/main" id="{4B348A95-054E-E397-DD4F-D020BBDF7AF8}"/>
                  </a:ext>
                </a:extLst>
              </p:cNvPr>
              <p:cNvSpPr/>
              <p:nvPr/>
            </p:nvSpPr>
            <p:spPr>
              <a:xfrm>
                <a:off x="3553391" y="4038988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3" name="AutoShape 20">
                <a:extLst>
                  <a:ext uri="{FF2B5EF4-FFF2-40B4-BE49-F238E27FC236}">
                    <a16:creationId xmlns:a16="http://schemas.microsoft.com/office/drawing/2014/main" id="{F9E1D57D-870F-9BFB-2AE1-D5C94B242A8C}"/>
                  </a:ext>
                </a:extLst>
              </p:cNvPr>
              <p:cNvSpPr/>
              <p:nvPr/>
            </p:nvSpPr>
            <p:spPr>
              <a:xfrm>
                <a:off x="3553391" y="4678496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4" name="AutoShape 21">
                <a:extLst>
                  <a:ext uri="{FF2B5EF4-FFF2-40B4-BE49-F238E27FC236}">
                    <a16:creationId xmlns:a16="http://schemas.microsoft.com/office/drawing/2014/main" id="{6BF4D226-A667-CECC-C9E7-04624925A50E}"/>
                  </a:ext>
                </a:extLst>
              </p:cNvPr>
              <p:cNvSpPr/>
              <p:nvPr/>
            </p:nvSpPr>
            <p:spPr>
              <a:xfrm>
                <a:off x="3553391" y="5262503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5" name="AutoShape 23">
                <a:extLst>
                  <a:ext uri="{FF2B5EF4-FFF2-40B4-BE49-F238E27FC236}">
                    <a16:creationId xmlns:a16="http://schemas.microsoft.com/office/drawing/2014/main" id="{2F2945C4-231C-AC69-C14C-497EE46A933E}"/>
                  </a:ext>
                </a:extLst>
              </p:cNvPr>
              <p:cNvSpPr/>
              <p:nvPr/>
            </p:nvSpPr>
            <p:spPr>
              <a:xfrm>
                <a:off x="3553391" y="5866611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6" name="AutoShape 24">
                <a:extLst>
                  <a:ext uri="{FF2B5EF4-FFF2-40B4-BE49-F238E27FC236}">
                    <a16:creationId xmlns:a16="http://schemas.microsoft.com/office/drawing/2014/main" id="{FB2CC15D-DE39-8933-DB44-8EBFD0967CAC}"/>
                  </a:ext>
                </a:extLst>
              </p:cNvPr>
              <p:cNvSpPr/>
              <p:nvPr/>
            </p:nvSpPr>
            <p:spPr>
              <a:xfrm>
                <a:off x="3553391" y="6446146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8" name="AutoShape 25">
                <a:extLst>
                  <a:ext uri="{FF2B5EF4-FFF2-40B4-BE49-F238E27FC236}">
                    <a16:creationId xmlns:a16="http://schemas.microsoft.com/office/drawing/2014/main" id="{2A54CDDD-8706-3B11-F636-FD249BCE2430}"/>
                  </a:ext>
                </a:extLst>
              </p:cNvPr>
              <p:cNvSpPr/>
              <p:nvPr/>
            </p:nvSpPr>
            <p:spPr>
              <a:xfrm>
                <a:off x="6891363" y="2897347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2" name="AutoShape 26">
                <a:extLst>
                  <a:ext uri="{FF2B5EF4-FFF2-40B4-BE49-F238E27FC236}">
                    <a16:creationId xmlns:a16="http://schemas.microsoft.com/office/drawing/2014/main" id="{CCFD4566-8FDF-0BE1-778B-F47A1F55D75D}"/>
                  </a:ext>
                </a:extLst>
              </p:cNvPr>
              <p:cNvSpPr/>
              <p:nvPr/>
            </p:nvSpPr>
            <p:spPr>
              <a:xfrm>
                <a:off x="6891363" y="3463271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5" name="AutoShape 27">
                <a:extLst>
                  <a:ext uri="{FF2B5EF4-FFF2-40B4-BE49-F238E27FC236}">
                    <a16:creationId xmlns:a16="http://schemas.microsoft.com/office/drawing/2014/main" id="{398D1ED5-B1BB-BBBE-7AC6-21D92846DB36}"/>
                  </a:ext>
                </a:extLst>
              </p:cNvPr>
              <p:cNvSpPr/>
              <p:nvPr/>
            </p:nvSpPr>
            <p:spPr>
              <a:xfrm>
                <a:off x="6891363" y="4059861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6" name="AutoShape 28">
                <a:extLst>
                  <a:ext uri="{FF2B5EF4-FFF2-40B4-BE49-F238E27FC236}">
                    <a16:creationId xmlns:a16="http://schemas.microsoft.com/office/drawing/2014/main" id="{40B188D1-C4C0-9E52-82A4-6D2CE57785CC}"/>
                  </a:ext>
                </a:extLst>
              </p:cNvPr>
              <p:cNvSpPr/>
              <p:nvPr/>
            </p:nvSpPr>
            <p:spPr>
              <a:xfrm>
                <a:off x="6891363" y="4699368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7" name="AutoShape 29">
                <a:extLst>
                  <a:ext uri="{FF2B5EF4-FFF2-40B4-BE49-F238E27FC236}">
                    <a16:creationId xmlns:a16="http://schemas.microsoft.com/office/drawing/2014/main" id="{676CEEDF-7BA0-F6C5-2927-37877714B062}"/>
                  </a:ext>
                </a:extLst>
              </p:cNvPr>
              <p:cNvSpPr/>
              <p:nvPr/>
            </p:nvSpPr>
            <p:spPr>
              <a:xfrm>
                <a:off x="6891363" y="5283376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8" name="AutoShape 31">
                <a:extLst>
                  <a:ext uri="{FF2B5EF4-FFF2-40B4-BE49-F238E27FC236}">
                    <a16:creationId xmlns:a16="http://schemas.microsoft.com/office/drawing/2014/main" id="{EE2C0CF2-6F97-3F5A-09E1-049D75A414CC}"/>
                  </a:ext>
                </a:extLst>
              </p:cNvPr>
              <p:cNvSpPr/>
              <p:nvPr/>
            </p:nvSpPr>
            <p:spPr>
              <a:xfrm>
                <a:off x="6891363" y="5887484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9" name="AutoShape 32">
                <a:extLst>
                  <a:ext uri="{FF2B5EF4-FFF2-40B4-BE49-F238E27FC236}">
                    <a16:creationId xmlns:a16="http://schemas.microsoft.com/office/drawing/2014/main" id="{D77CE460-0F6B-3C98-E7EB-ADCFE46D83FD}"/>
                  </a:ext>
                </a:extLst>
              </p:cNvPr>
              <p:cNvSpPr/>
              <p:nvPr/>
            </p:nvSpPr>
            <p:spPr>
              <a:xfrm>
                <a:off x="6891363" y="6467018"/>
                <a:ext cx="2822000" cy="0"/>
              </a:xfrm>
              <a:prstGeom prst="line">
                <a:avLst/>
              </a:prstGeom>
              <a:ln w="9525" cap="flat">
                <a:solidFill>
                  <a:srgbClr val="000000"/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91A0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0" name="TextBox 39">
                <a:extLst>
                  <a:ext uri="{FF2B5EF4-FFF2-40B4-BE49-F238E27FC236}">
                    <a16:creationId xmlns:a16="http://schemas.microsoft.com/office/drawing/2014/main" id="{21BD5BDB-1FA7-3A17-C755-B4DC96B2487B}"/>
                  </a:ext>
                </a:extLst>
              </p:cNvPr>
              <p:cNvSpPr txBox="1"/>
              <p:nvPr/>
            </p:nvSpPr>
            <p:spPr>
              <a:xfrm>
                <a:off x="6858000" y="1332133"/>
                <a:ext cx="2822000" cy="114890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3 IcielNovecento sans E" panose="00000900000000000000" pitchFamily="2" charset="0"/>
                    <a:ea typeface="+mn-ea"/>
                    <a:cs typeface="+mn-cs"/>
                  </a:rPr>
                  <a:t>L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(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Điều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em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học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được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)</a:t>
                </a:r>
              </a:p>
            </p:txBody>
          </p:sp>
          <p:sp>
            <p:nvSpPr>
              <p:cNvPr id="71" name="TextBox 39">
                <a:extLst>
                  <a:ext uri="{FF2B5EF4-FFF2-40B4-BE49-F238E27FC236}">
                    <a16:creationId xmlns:a16="http://schemas.microsoft.com/office/drawing/2014/main" id="{C0A7FA9C-70E5-4761-61C7-905C6FE5C3FF}"/>
                  </a:ext>
                </a:extLst>
              </p:cNvPr>
              <p:cNvSpPr txBox="1"/>
              <p:nvPr/>
            </p:nvSpPr>
            <p:spPr>
              <a:xfrm>
                <a:off x="226000" y="1329264"/>
                <a:ext cx="2822000" cy="114890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3 IcielNovecento sans E" panose="00000900000000000000" pitchFamily="2" charset="0"/>
                    <a:ea typeface="+mn-ea"/>
                    <a:cs typeface="+mn-cs"/>
                  </a:rPr>
                  <a:t>K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(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Điều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em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đã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biết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)</a:t>
                </a:r>
              </a:p>
            </p:txBody>
          </p:sp>
          <p:sp>
            <p:nvSpPr>
              <p:cNvPr id="72" name="TextBox 39">
                <a:extLst>
                  <a:ext uri="{FF2B5EF4-FFF2-40B4-BE49-F238E27FC236}">
                    <a16:creationId xmlns:a16="http://schemas.microsoft.com/office/drawing/2014/main" id="{13DF211C-0AB6-9E0E-A591-C75A0468128F}"/>
                  </a:ext>
                </a:extLst>
              </p:cNvPr>
              <p:cNvSpPr txBox="1"/>
              <p:nvPr/>
            </p:nvSpPr>
            <p:spPr>
              <a:xfrm>
                <a:off x="3392609" y="1332582"/>
                <a:ext cx="2982782" cy="114890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3 IcielNovecento sans E" panose="00000900000000000000" pitchFamily="2" charset="0"/>
                    <a:ea typeface="+mn-ea"/>
                    <a:cs typeface="+mn-cs"/>
                  </a:rPr>
                  <a:t>W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(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Điều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em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muốn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biết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37D83"/>
                    </a:solidFill>
                    <a:effectLst/>
                    <a:uLnTx/>
                    <a:uFillTx/>
                    <a:latin typeface="#9Slide05 Lobster" panose="02000506000000020003" pitchFamily="2" charset="0"/>
                    <a:ea typeface="+mn-ea"/>
                    <a:cs typeface="+mn-cs"/>
                  </a:rPr>
                  <a:t>)</a:t>
                </a:r>
              </a:p>
            </p:txBody>
          </p:sp>
        </p:grp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C64780C-6A0A-1048-6078-D8FAAAD756DE}"/>
                </a:ext>
              </a:extLst>
            </p:cNvPr>
            <p:cNvSpPr/>
            <p:nvPr/>
          </p:nvSpPr>
          <p:spPr>
            <a:xfrm>
              <a:off x="225999" y="132189"/>
              <a:ext cx="2429828" cy="5354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3989E"/>
                  </a:solidFill>
                  <a:effectLst/>
                  <a:uLnTx/>
                  <a:uFillTx/>
                  <a:latin typeface="#9Slide03 Cabin Condensed SemiB" panose="00000706000000000000" pitchFamily="2" charset="0"/>
                  <a:ea typeface="+mn-ea"/>
                  <a:cs typeface="+mn-cs"/>
                </a:rPr>
                <a:t>NHÓM ………</a:t>
              </a:r>
            </a:p>
          </p:txBody>
        </p:sp>
      </p:grpSp>
      <p:pic>
        <p:nvPicPr>
          <p:cNvPr id="3" name="2p">
            <a:hlinkClick r:id="" action="ppaction://media"/>
            <a:extLst>
              <a:ext uri="{FF2B5EF4-FFF2-40B4-BE49-F238E27FC236}">
                <a16:creationId xmlns:a16="http://schemas.microsoft.com/office/drawing/2014/main" id="{D8C21F66-C287-7FD1-06D6-E843C84980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238" y="4272263"/>
            <a:ext cx="2994493" cy="202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1441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4634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Other"/>
  <p:tag name="MH_ORDER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Title"/>
  <p:tag name="MH_ORDER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00B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nternational Migratory Bird Day by Slidesgo">
  <a:themeElements>
    <a:clrScheme name="Simple Light">
      <a:dk1>
        <a:srgbClr val="A9433E"/>
      </a:dk1>
      <a:lt1>
        <a:srgbClr val="F9E4B5"/>
      </a:lt1>
      <a:dk2>
        <a:srgbClr val="5F3F22"/>
      </a:dk2>
      <a:lt2>
        <a:srgbClr val="C37B62"/>
      </a:lt2>
      <a:accent1>
        <a:srgbClr val="FFFFFF"/>
      </a:accent1>
      <a:accent2>
        <a:srgbClr val="682E1E"/>
      </a:accent2>
      <a:accent3>
        <a:srgbClr val="7FAA63"/>
      </a:accent3>
      <a:accent4>
        <a:srgbClr val="D6CE67"/>
      </a:accent4>
      <a:accent5>
        <a:srgbClr val="FFA10A"/>
      </a:accent5>
      <a:accent6>
        <a:srgbClr val="FFFFFF"/>
      </a:accent6>
      <a:hlink>
        <a:srgbClr val="5F3F2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主题​​">
  <a:themeElements>
    <a:clrScheme name="自定义 3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118C3B"/>
      </a:accent1>
      <a:accent2>
        <a:srgbClr val="92D050"/>
      </a:accent2>
      <a:accent3>
        <a:srgbClr val="00A44A"/>
      </a:accent3>
      <a:accent4>
        <a:srgbClr val="FFC000"/>
      </a:accent4>
      <a:accent5>
        <a:srgbClr val="9CC815"/>
      </a:accent5>
      <a:accent6>
        <a:srgbClr val="FF0000"/>
      </a:accent6>
      <a:hlink>
        <a:srgbClr val="1D55C5"/>
      </a:hlink>
      <a:folHlink>
        <a:srgbClr val="800080"/>
      </a:folHlink>
    </a:clrScheme>
    <a:fontScheme name="Custom 1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Hello Autumn! by Slidesgo">
  <a:themeElements>
    <a:clrScheme name="Simple Light">
      <a:dk1>
        <a:srgbClr val="591A06"/>
      </a:dk1>
      <a:lt1>
        <a:srgbClr val="FFFFFF"/>
      </a:lt1>
      <a:dk2>
        <a:srgbClr val="9F3110"/>
      </a:dk2>
      <a:lt2>
        <a:srgbClr val="D2080D"/>
      </a:lt2>
      <a:accent1>
        <a:srgbClr val="FA7F71"/>
      </a:accent1>
      <a:accent2>
        <a:srgbClr val="FFEEEE"/>
      </a:accent2>
      <a:accent3>
        <a:srgbClr val="FDB204"/>
      </a:accent3>
      <a:accent4>
        <a:srgbClr val="DD640A"/>
      </a:accent4>
      <a:accent5>
        <a:srgbClr val="96C452"/>
      </a:accent5>
      <a:accent6>
        <a:srgbClr val="397427"/>
      </a:accent6>
      <a:hlink>
        <a:srgbClr val="591A0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Farm Production Thesis by Slidesgo">
  <a:themeElements>
    <a:clrScheme name="Simple Light">
      <a:dk1>
        <a:srgbClr val="FFF8E7"/>
      </a:dk1>
      <a:lt1>
        <a:srgbClr val="FFFFFF"/>
      </a:lt1>
      <a:dk2>
        <a:srgbClr val="84B100"/>
      </a:dk2>
      <a:lt2>
        <a:srgbClr val="52321D"/>
      </a:lt2>
      <a:accent1>
        <a:srgbClr val="FAAA17"/>
      </a:accent1>
      <a:accent2>
        <a:srgbClr val="84B100"/>
      </a:accent2>
      <a:accent3>
        <a:srgbClr val="AFD43F"/>
      </a:accent3>
      <a:accent4>
        <a:srgbClr val="E33B3A"/>
      </a:accent4>
      <a:accent5>
        <a:srgbClr val="EBC590"/>
      </a:accent5>
      <a:accent6>
        <a:srgbClr val="52321D"/>
      </a:accent6>
      <a:hlink>
        <a:srgbClr val="84B1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Who´s Who Game Infographics by Slidego">
  <a:themeElements>
    <a:clrScheme name="Simple Light">
      <a:dk1>
        <a:srgbClr val="595959"/>
      </a:dk1>
      <a:lt1>
        <a:srgbClr val="EEEEEE"/>
      </a:lt1>
      <a:dk2>
        <a:srgbClr val="FF8888"/>
      </a:dk2>
      <a:lt2>
        <a:srgbClr val="B3BD5C"/>
      </a:lt2>
      <a:accent1>
        <a:srgbClr val="46AA9E"/>
      </a:accent1>
      <a:accent2>
        <a:srgbClr val="228057"/>
      </a:accent2>
      <a:accent3>
        <a:srgbClr val="CE7151"/>
      </a:accent3>
      <a:accent4>
        <a:srgbClr val="F4EAD7"/>
      </a:accent4>
      <a:accent5>
        <a:srgbClr val="000000"/>
      </a:accent5>
      <a:accent6>
        <a:srgbClr val="FF8888"/>
      </a:accent6>
      <a:hlink>
        <a:srgbClr val="46AA9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7428</TotalTime>
  <Words>839</Words>
  <Application>Microsoft Office PowerPoint</Application>
  <PresentationFormat>Widescreen</PresentationFormat>
  <Paragraphs>115</Paragraphs>
  <Slides>24</Slides>
  <Notes>12</Notes>
  <HiddenSlides>0</HiddenSlides>
  <MMClips>3</MMClips>
  <ScaleCrop>false</ScaleCrop>
  <HeadingPairs>
    <vt:vector size="6" baseType="variant">
      <vt:variant>
        <vt:lpstr>Fonts Used</vt:lpstr>
      </vt:variant>
      <vt:variant>
        <vt:i4>42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24</vt:i4>
      </vt:variant>
    </vt:vector>
  </HeadingPairs>
  <TitlesOfParts>
    <vt:vector size="74" baseType="lpstr">
      <vt:lpstr>#9Slide05 Fourth Medium</vt:lpstr>
      <vt:lpstr>#9Slide07 SVNAppleberry</vt:lpstr>
      <vt:lpstr>#9Slide03 Cabin Bold</vt:lpstr>
      <vt:lpstr>Arbutus Slab</vt:lpstr>
      <vt:lpstr>Barlow Medium</vt:lpstr>
      <vt:lpstr>Wingdings</vt:lpstr>
      <vt:lpstr>Clicker Script</vt:lpstr>
      <vt:lpstr>Poppins Light</vt:lpstr>
      <vt:lpstr>#9Slide05 Lobster</vt:lpstr>
      <vt:lpstr>Sriracha</vt:lpstr>
      <vt:lpstr>Times New Roman</vt:lpstr>
      <vt:lpstr>Nunito</vt:lpstr>
      <vt:lpstr>Crimson Text</vt:lpstr>
      <vt:lpstr>Calibri Light</vt:lpstr>
      <vt:lpstr>Russo One</vt:lpstr>
      <vt:lpstr>#9Slide04 SFU CenturySchoolbook</vt:lpstr>
      <vt:lpstr>#9Slide03 AmpleSoft Bold</vt:lpstr>
      <vt:lpstr>#9Slide03 IcielNovecento sans E</vt:lpstr>
      <vt:lpstr>#9Slide03 Montserrat Medium</vt:lpstr>
      <vt:lpstr>#9Slide03 Roboto Condensed</vt:lpstr>
      <vt:lpstr>Patrick Hand</vt:lpstr>
      <vt:lpstr>#9Slide07 Cadena</vt:lpstr>
      <vt:lpstr>Pangolin</vt:lpstr>
      <vt:lpstr>#9Slide05 Awesome Display</vt:lpstr>
      <vt:lpstr>Josefin Sans</vt:lpstr>
      <vt:lpstr>#9Slide03 BoosterNextFYBlack</vt:lpstr>
      <vt:lpstr>#9Slide07 IcielBaliho Script</vt:lpstr>
      <vt:lpstr>#9Slide05 SVNAngellife</vt:lpstr>
      <vt:lpstr>#9Slide03 IcielPanton Black</vt:lpstr>
      <vt:lpstr>Montserrat</vt:lpstr>
      <vt:lpstr>Cairo</vt:lpstr>
      <vt:lpstr>阿里巴巴普惠体 H</vt:lpstr>
      <vt:lpstr>Arial</vt:lpstr>
      <vt:lpstr>#9Slide03 Ralewayv4020 ExtraBol</vt:lpstr>
      <vt:lpstr>#9Slide04 Manuale Bold</vt:lpstr>
      <vt:lpstr>Calibri</vt:lpstr>
      <vt:lpstr>Fredoka One</vt:lpstr>
      <vt:lpstr>Cabin Sketch</vt:lpstr>
      <vt:lpstr>Barlow</vt:lpstr>
      <vt:lpstr>Rowdies</vt:lpstr>
      <vt:lpstr>#9Slide03 Cabin Condensed SemiB</vt:lpstr>
      <vt:lpstr>#9Slide05 Pattaya</vt:lpstr>
      <vt:lpstr>Office Theme</vt:lpstr>
      <vt:lpstr>2_Office Theme</vt:lpstr>
      <vt:lpstr>International Migratory Bird Day by Slidesgo</vt:lpstr>
      <vt:lpstr>1_Office 主题​​</vt:lpstr>
      <vt:lpstr>Hello Autumn! by Slidesgo</vt:lpstr>
      <vt:lpstr>2_Farm Production Thesis by Slidesgo</vt:lpstr>
      <vt:lpstr>1_Who´s Who Game Infographics by Slidego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a. Thực  trạng</vt:lpstr>
      <vt:lpstr>PowerPoint Presentation</vt:lpstr>
      <vt:lpstr>PowerPoint Presentation</vt:lpstr>
      <vt:lpstr>PowerPoint Presentation</vt:lpstr>
      <vt:lpstr>b. Nguyên nhân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Doan Thuy</dc:creator>
  <cp:lastModifiedBy>DELL</cp:lastModifiedBy>
  <cp:revision>65</cp:revision>
  <dcterms:created xsi:type="dcterms:W3CDTF">2023-07-22T14:08:34Z</dcterms:created>
  <dcterms:modified xsi:type="dcterms:W3CDTF">2024-04-01T02:30:17Z</dcterms:modified>
</cp:coreProperties>
</file>