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605" r:id="rId2"/>
    <p:sldId id="257" r:id="rId3"/>
    <p:sldId id="258" r:id="rId4"/>
    <p:sldId id="259" r:id="rId5"/>
    <p:sldId id="265" r:id="rId6"/>
    <p:sldId id="607" r:id="rId7"/>
    <p:sldId id="319" r:id="rId8"/>
    <p:sldId id="595" r:id="rId9"/>
    <p:sldId id="596" r:id="rId10"/>
    <p:sldId id="318" r:id="rId11"/>
    <p:sldId id="601" r:id="rId12"/>
    <p:sldId id="316" r:id="rId13"/>
    <p:sldId id="602" r:id="rId14"/>
    <p:sldId id="598" r:id="rId15"/>
    <p:sldId id="603" r:id="rId16"/>
    <p:sldId id="256" r:id="rId17"/>
    <p:sldId id="1455" r:id="rId18"/>
    <p:sldId id="608" r:id="rId19"/>
    <p:sldId id="315" r:id="rId20"/>
    <p:sldId id="311" r:id="rId21"/>
    <p:sldId id="312" r:id="rId22"/>
    <p:sldId id="313" r:id="rId23"/>
    <p:sldId id="1454" r:id="rId24"/>
    <p:sldId id="43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2" autoAdjust="0"/>
    <p:restoredTop sz="94660"/>
  </p:normalViewPr>
  <p:slideViewPr>
    <p:cSldViewPr snapToGrid="0">
      <p:cViewPr varScale="1">
        <p:scale>
          <a:sx n="67" d="100"/>
          <a:sy n="67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D0300-6C81-4D4A-985F-18BC4A187C31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443BA-55F3-4B5D-8C5F-5DF68871D0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81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435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92B65-4796-417D-B468-6E441780D6F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14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3816F-A1CF-4485-B308-1B9F14B36EA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13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681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04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72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70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39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88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58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800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623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99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07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8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181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CB7EC7-6610-4C5A-B94A-C0FE1DC1D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1F14-DA11-4E43-87F3-BE07CCE51531}" type="datetime1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6F19C-D440-4F57-9BDC-07395BAFA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DEB811-DCFD-4CC2-A7DD-FDD1315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20B1D-C678-4C69-9E65-5611E138E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320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71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13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44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814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62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54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86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94EF0-1529-4A72-BCFC-FC513084A5E5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23BA7-7734-4BA5-83C0-B9FB600C0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84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0" r:id="rId3"/>
    <p:sldLayoutId id="2147483669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7" r:id="rId11"/>
    <p:sldLayoutId id="2147483666" r:id="rId12"/>
    <p:sldLayoutId id="2147483665" r:id="rId13"/>
    <p:sldLayoutId id="2147483664" r:id="rId14"/>
    <p:sldLayoutId id="2147483663" r:id="rId15"/>
    <p:sldLayoutId id="2147483662" r:id="rId16"/>
    <p:sldLayoutId id="2147483656" r:id="rId17"/>
    <p:sldLayoutId id="2147483657" r:id="rId18"/>
    <p:sldLayoutId id="2147483658" r:id="rId19"/>
    <p:sldLayoutId id="2147483659" r:id="rId20"/>
    <p:sldLayoutId id="214748366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Relationship Id="rId9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31.wmf"/><Relationship Id="rId7" Type="http://schemas.openxmlformats.org/officeDocument/2006/relationships/image" Target="../media/image3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34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35.wmf"/><Relationship Id="rId7" Type="http://schemas.openxmlformats.org/officeDocument/2006/relationships/image" Target="../media/image37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39.wmf"/><Relationship Id="rId5" Type="http://schemas.openxmlformats.org/officeDocument/2006/relationships/image" Target="../media/image36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38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40.wmf"/><Relationship Id="rId7" Type="http://schemas.openxmlformats.org/officeDocument/2006/relationships/image" Target="../media/image42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44.wmf"/><Relationship Id="rId5" Type="http://schemas.openxmlformats.org/officeDocument/2006/relationships/image" Target="../media/image41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4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17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83B764E-8EFD-8D0A-D0AF-268564FC4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907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ADB298-7D23-B0B6-280E-96F65C53D3E0}"/>
              </a:ext>
            </a:extLst>
          </p:cNvPr>
          <p:cNvSpPr txBox="1"/>
          <p:nvPr/>
        </p:nvSpPr>
        <p:spPr>
          <a:xfrm>
            <a:off x="1018895" y="337018"/>
            <a:ext cx="10496830" cy="56637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QUÝ THẦY CÔ ĐẾN DỰ GIỜ TIẾT TOÁN LỚP 8D</a:t>
            </a:r>
            <a:endParaRPr lang="en-US" sz="8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587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igit 90">
            <a:extLst>
              <a:ext uri="{FF2B5EF4-FFF2-40B4-BE49-F238E27FC236}">
                <a16:creationId xmlns:a16="http://schemas.microsoft.com/office/drawing/2014/main" id="{3F8BB769-68C9-16B5-959D-0B1B4D93EB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023974"/>
            <a:ext cx="5114925" cy="2810051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484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9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D64FAFDD-EA8F-6EE1-7F69-9AB25C90740B}"/>
              </a:ext>
            </a:extLst>
          </p:cNvPr>
          <p:cNvGrpSpPr/>
          <p:nvPr/>
        </p:nvGrpSpPr>
        <p:grpSpPr>
          <a:xfrm>
            <a:off x="1945552" y="1218946"/>
            <a:ext cx="4812451" cy="2528889"/>
            <a:chOff x="921542" y="539354"/>
            <a:chExt cx="10679908" cy="578643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0D4AFF-CC56-28EB-6BFA-573E562A88F2}"/>
                </a:ext>
              </a:extLst>
            </p:cNvPr>
            <p:cNvSpPr/>
            <p:nvPr/>
          </p:nvSpPr>
          <p:spPr>
            <a:xfrm>
              <a:off x="921542" y="539354"/>
              <a:ext cx="10658475" cy="57864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90B33F8-80C3-B83F-9B61-EA2E850B84A5}"/>
                </a:ext>
              </a:extLst>
            </p:cNvPr>
            <p:cNvSpPr/>
            <p:nvPr/>
          </p:nvSpPr>
          <p:spPr>
            <a:xfrm>
              <a:off x="3543302" y="2214563"/>
              <a:ext cx="5857873" cy="242887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5F788BD-D393-C6E6-1614-0261608A7FE0}"/>
                </a:ext>
              </a:extLst>
            </p:cNvPr>
            <p:cNvCxnSpPr>
              <a:stCxn id="5" idx="0"/>
            </p:cNvCxnSpPr>
            <p:nvPr/>
          </p:nvCxnSpPr>
          <p:spPr>
            <a:xfrm>
              <a:off x="6250780" y="539354"/>
              <a:ext cx="14287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8B7A47A-8443-5975-328C-517351255260}"/>
                </a:ext>
              </a:extLst>
            </p:cNvPr>
            <p:cNvCxnSpPr>
              <a:stCxn id="5" idx="2"/>
            </p:cNvCxnSpPr>
            <p:nvPr/>
          </p:nvCxnSpPr>
          <p:spPr>
            <a:xfrm flipH="1" flipV="1">
              <a:off x="6250779" y="4647009"/>
              <a:ext cx="1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A8C82FF-73AE-6C32-0957-E975EC76769C}"/>
                </a:ext>
              </a:extLst>
            </p:cNvPr>
            <p:cNvCxnSpPr>
              <a:stCxn id="5" idx="1"/>
              <a:endCxn id="6" idx="1"/>
            </p:cNvCxnSpPr>
            <p:nvPr/>
          </p:nvCxnSpPr>
          <p:spPr>
            <a:xfrm flipV="1">
              <a:off x="921542" y="3429000"/>
              <a:ext cx="2621760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9334CD4-A558-537D-B4C1-5FE1241359E6}"/>
                </a:ext>
              </a:extLst>
            </p:cNvPr>
            <p:cNvCxnSpPr>
              <a:stCxn id="5" idx="3"/>
              <a:endCxn id="6" idx="3"/>
            </p:cNvCxnSpPr>
            <p:nvPr/>
          </p:nvCxnSpPr>
          <p:spPr>
            <a:xfrm flipH="1" flipV="1">
              <a:off x="9401175" y="3429000"/>
              <a:ext cx="2178842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EAB0171-BFA9-6A52-E2B3-9D9A83A69E82}"/>
                </a:ext>
              </a:extLst>
            </p:cNvPr>
            <p:cNvSpPr/>
            <p:nvPr/>
          </p:nvSpPr>
          <p:spPr>
            <a:xfrm>
              <a:off x="935836" y="4668438"/>
              <a:ext cx="3721721" cy="11858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HS1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DEA0D7D-D793-511D-C052-1080221A112D}"/>
                </a:ext>
              </a:extLst>
            </p:cNvPr>
            <p:cNvSpPr/>
            <p:nvPr/>
          </p:nvSpPr>
          <p:spPr>
            <a:xfrm>
              <a:off x="9064879" y="4548990"/>
              <a:ext cx="2536571" cy="126991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HS4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E05C511-D261-3B23-ACAF-E6F32E27BAC7}"/>
                </a:ext>
              </a:extLst>
            </p:cNvPr>
            <p:cNvSpPr/>
            <p:nvPr/>
          </p:nvSpPr>
          <p:spPr>
            <a:xfrm rot="10800000">
              <a:off x="8322711" y="722485"/>
              <a:ext cx="3183249" cy="146708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HS3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83BC633-2F7A-B3EA-1428-2184C0427382}"/>
                </a:ext>
              </a:extLst>
            </p:cNvPr>
            <p:cNvSpPr/>
            <p:nvPr/>
          </p:nvSpPr>
          <p:spPr>
            <a:xfrm rot="10800000">
              <a:off x="1183968" y="694732"/>
              <a:ext cx="3240396" cy="150911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HS2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BECE10B-E80A-93EB-89E5-EE1E2ED63F4C}"/>
              </a:ext>
            </a:extLst>
          </p:cNvPr>
          <p:cNvSpPr txBox="1"/>
          <p:nvPr/>
        </p:nvSpPr>
        <p:spPr>
          <a:xfrm>
            <a:off x="4252051" y="200652"/>
            <a:ext cx="42593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CÁCH XOAY KHĂN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DC9AD0B-F87A-8A19-62F6-EEB80AF6033C}"/>
              </a:ext>
            </a:extLst>
          </p:cNvPr>
          <p:cNvGrpSpPr/>
          <p:nvPr/>
        </p:nvGrpSpPr>
        <p:grpSpPr>
          <a:xfrm rot="16200000">
            <a:off x="7635745" y="1888090"/>
            <a:ext cx="4812451" cy="2528889"/>
            <a:chOff x="921542" y="539354"/>
            <a:chExt cx="10679908" cy="5786436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5AEBBA5-4ECF-E74E-CF27-84FF1E3C003D}"/>
                </a:ext>
              </a:extLst>
            </p:cNvPr>
            <p:cNvSpPr/>
            <p:nvPr/>
          </p:nvSpPr>
          <p:spPr>
            <a:xfrm>
              <a:off x="921542" y="539354"/>
              <a:ext cx="10658475" cy="57864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2C0DED8-1DEC-1608-094F-05C3B0121949}"/>
                </a:ext>
              </a:extLst>
            </p:cNvPr>
            <p:cNvSpPr/>
            <p:nvPr/>
          </p:nvSpPr>
          <p:spPr>
            <a:xfrm>
              <a:off x="3543302" y="2214563"/>
              <a:ext cx="5857873" cy="242887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CF3488E-40BE-CEAD-D344-DB2CE0CAD356}"/>
                </a:ext>
              </a:extLst>
            </p:cNvPr>
            <p:cNvCxnSpPr>
              <a:stCxn id="32" idx="0"/>
            </p:cNvCxnSpPr>
            <p:nvPr/>
          </p:nvCxnSpPr>
          <p:spPr>
            <a:xfrm>
              <a:off x="6250780" y="539354"/>
              <a:ext cx="14287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49560AD-980F-36F8-2F8C-093056A9332F}"/>
                </a:ext>
              </a:extLst>
            </p:cNvPr>
            <p:cNvCxnSpPr>
              <a:stCxn id="32" idx="2"/>
            </p:cNvCxnSpPr>
            <p:nvPr/>
          </p:nvCxnSpPr>
          <p:spPr>
            <a:xfrm flipH="1" flipV="1">
              <a:off x="6250779" y="4647009"/>
              <a:ext cx="1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0C9830A-CF69-9139-69A8-BB879A31A1DA}"/>
                </a:ext>
              </a:extLst>
            </p:cNvPr>
            <p:cNvCxnSpPr>
              <a:stCxn id="32" idx="1"/>
              <a:endCxn id="33" idx="1"/>
            </p:cNvCxnSpPr>
            <p:nvPr/>
          </p:nvCxnSpPr>
          <p:spPr>
            <a:xfrm flipV="1">
              <a:off x="921542" y="3429000"/>
              <a:ext cx="2621760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081C623-14B9-C32E-485F-6E9FD05B2B3C}"/>
                </a:ext>
              </a:extLst>
            </p:cNvPr>
            <p:cNvCxnSpPr>
              <a:stCxn id="32" idx="3"/>
              <a:endCxn id="33" idx="3"/>
            </p:cNvCxnSpPr>
            <p:nvPr/>
          </p:nvCxnSpPr>
          <p:spPr>
            <a:xfrm flipH="1" flipV="1">
              <a:off x="9401175" y="3429000"/>
              <a:ext cx="2178842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86FBCDF-D29B-D61F-75DC-7688879C1234}"/>
                </a:ext>
              </a:extLst>
            </p:cNvPr>
            <p:cNvSpPr/>
            <p:nvPr/>
          </p:nvSpPr>
          <p:spPr>
            <a:xfrm>
              <a:off x="935836" y="4668438"/>
              <a:ext cx="3721721" cy="11858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HS1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25CA200-DB31-B1AA-A61B-EB9645A13EB4}"/>
                </a:ext>
              </a:extLst>
            </p:cNvPr>
            <p:cNvSpPr/>
            <p:nvPr/>
          </p:nvSpPr>
          <p:spPr>
            <a:xfrm>
              <a:off x="9064879" y="4548990"/>
              <a:ext cx="2536571" cy="126991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HS4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8F1E7C8-8D3C-9FD0-6320-F4C79359A6C2}"/>
                </a:ext>
              </a:extLst>
            </p:cNvPr>
            <p:cNvSpPr/>
            <p:nvPr/>
          </p:nvSpPr>
          <p:spPr>
            <a:xfrm rot="10800000">
              <a:off x="8322711" y="722485"/>
              <a:ext cx="3183249" cy="146708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HS3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B928C93-B663-2B79-525A-C56A5B32B7F8}"/>
                </a:ext>
              </a:extLst>
            </p:cNvPr>
            <p:cNvSpPr/>
            <p:nvPr/>
          </p:nvSpPr>
          <p:spPr>
            <a:xfrm rot="10800000">
              <a:off x="1183968" y="694732"/>
              <a:ext cx="3240396" cy="150911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HS2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BCA3C05A-900D-D40B-740C-88C883BFFA3F}"/>
              </a:ext>
            </a:extLst>
          </p:cNvPr>
          <p:cNvSpPr txBox="1"/>
          <p:nvPr/>
        </p:nvSpPr>
        <p:spPr>
          <a:xfrm>
            <a:off x="220752" y="1220330"/>
            <a:ext cx="17575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BAN ĐẦU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EAB0B6-7E39-FEB6-F2A8-1FCC67C09F66}"/>
              </a:ext>
            </a:extLst>
          </p:cNvPr>
          <p:cNvSpPr txBox="1"/>
          <p:nvPr/>
        </p:nvSpPr>
        <p:spPr>
          <a:xfrm>
            <a:off x="7497904" y="1219923"/>
            <a:ext cx="1178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LẦN 1</a:t>
            </a:r>
          </a:p>
        </p:txBody>
      </p:sp>
    </p:spTree>
    <p:extLst>
      <p:ext uri="{BB962C8B-B14F-4D97-AF65-F5344CB8AC3E}">
        <p14:creationId xmlns:p14="http://schemas.microsoft.com/office/powerpoint/2010/main" val="201695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F17E41-346B-7A3B-341E-CD28958BF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Picture 11" descr="Digit 30">
            <a:extLst>
              <a:ext uri="{FF2B5EF4-FFF2-40B4-BE49-F238E27FC236}">
                <a16:creationId xmlns:a16="http://schemas.microsoft.com/office/drawing/2014/main" id="{1256E6F6-9256-C317-1613-BCA960D4B1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6" y="2071688"/>
            <a:ext cx="5605463" cy="3079544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188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3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D64FAFDD-EA8F-6EE1-7F69-9AB25C90740B}"/>
              </a:ext>
            </a:extLst>
          </p:cNvPr>
          <p:cNvGrpSpPr/>
          <p:nvPr/>
        </p:nvGrpSpPr>
        <p:grpSpPr>
          <a:xfrm>
            <a:off x="1945552" y="1218946"/>
            <a:ext cx="4812451" cy="2528889"/>
            <a:chOff x="921542" y="539354"/>
            <a:chExt cx="10679908" cy="578643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0D4AFF-CC56-28EB-6BFA-573E562A88F2}"/>
                </a:ext>
              </a:extLst>
            </p:cNvPr>
            <p:cNvSpPr/>
            <p:nvPr/>
          </p:nvSpPr>
          <p:spPr>
            <a:xfrm>
              <a:off x="921542" y="539354"/>
              <a:ext cx="10658475" cy="57864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90B33F8-80C3-B83F-9B61-EA2E850B84A5}"/>
                </a:ext>
              </a:extLst>
            </p:cNvPr>
            <p:cNvSpPr/>
            <p:nvPr/>
          </p:nvSpPr>
          <p:spPr>
            <a:xfrm>
              <a:off x="3543302" y="2214563"/>
              <a:ext cx="5857873" cy="242887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5F788BD-D393-C6E6-1614-0261608A7FE0}"/>
                </a:ext>
              </a:extLst>
            </p:cNvPr>
            <p:cNvCxnSpPr>
              <a:stCxn id="5" idx="0"/>
            </p:cNvCxnSpPr>
            <p:nvPr/>
          </p:nvCxnSpPr>
          <p:spPr>
            <a:xfrm>
              <a:off x="6250780" y="539354"/>
              <a:ext cx="14287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8B7A47A-8443-5975-328C-517351255260}"/>
                </a:ext>
              </a:extLst>
            </p:cNvPr>
            <p:cNvCxnSpPr>
              <a:stCxn id="5" idx="2"/>
            </p:cNvCxnSpPr>
            <p:nvPr/>
          </p:nvCxnSpPr>
          <p:spPr>
            <a:xfrm flipH="1" flipV="1">
              <a:off x="6250779" y="4647009"/>
              <a:ext cx="1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A8C82FF-73AE-6C32-0957-E975EC76769C}"/>
                </a:ext>
              </a:extLst>
            </p:cNvPr>
            <p:cNvCxnSpPr>
              <a:stCxn id="5" idx="1"/>
              <a:endCxn id="6" idx="1"/>
            </p:cNvCxnSpPr>
            <p:nvPr/>
          </p:nvCxnSpPr>
          <p:spPr>
            <a:xfrm flipV="1">
              <a:off x="921542" y="3429000"/>
              <a:ext cx="2621760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9334CD4-A558-537D-B4C1-5FE1241359E6}"/>
                </a:ext>
              </a:extLst>
            </p:cNvPr>
            <p:cNvCxnSpPr>
              <a:stCxn id="5" idx="3"/>
              <a:endCxn id="6" idx="3"/>
            </p:cNvCxnSpPr>
            <p:nvPr/>
          </p:nvCxnSpPr>
          <p:spPr>
            <a:xfrm flipH="1" flipV="1">
              <a:off x="9401175" y="3429000"/>
              <a:ext cx="2178842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EAB0171-BFA9-6A52-E2B3-9D9A83A69E82}"/>
                </a:ext>
              </a:extLst>
            </p:cNvPr>
            <p:cNvSpPr/>
            <p:nvPr/>
          </p:nvSpPr>
          <p:spPr>
            <a:xfrm>
              <a:off x="935836" y="4668438"/>
              <a:ext cx="3721721" cy="11858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HS1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DEA0D7D-D793-511D-C052-1080221A112D}"/>
                </a:ext>
              </a:extLst>
            </p:cNvPr>
            <p:cNvSpPr/>
            <p:nvPr/>
          </p:nvSpPr>
          <p:spPr>
            <a:xfrm>
              <a:off x="9064879" y="4548990"/>
              <a:ext cx="2536571" cy="126991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HS4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E05C511-D261-3B23-ACAF-E6F32E27BAC7}"/>
                </a:ext>
              </a:extLst>
            </p:cNvPr>
            <p:cNvSpPr/>
            <p:nvPr/>
          </p:nvSpPr>
          <p:spPr>
            <a:xfrm rot="10800000">
              <a:off x="8322711" y="722485"/>
              <a:ext cx="3183249" cy="146708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HS3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83BC633-2F7A-B3EA-1428-2184C0427382}"/>
                </a:ext>
              </a:extLst>
            </p:cNvPr>
            <p:cNvSpPr/>
            <p:nvPr/>
          </p:nvSpPr>
          <p:spPr>
            <a:xfrm rot="10800000">
              <a:off x="1183968" y="694732"/>
              <a:ext cx="3240396" cy="150911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HS2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BECE10B-E80A-93EB-89E5-EE1E2ED63F4C}"/>
              </a:ext>
            </a:extLst>
          </p:cNvPr>
          <p:cNvSpPr txBox="1"/>
          <p:nvPr/>
        </p:nvSpPr>
        <p:spPr>
          <a:xfrm>
            <a:off x="4252051" y="200652"/>
            <a:ext cx="42593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CÁCH XOAY KHĂN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DC9AD0B-F87A-8A19-62F6-EEB80AF6033C}"/>
              </a:ext>
            </a:extLst>
          </p:cNvPr>
          <p:cNvGrpSpPr/>
          <p:nvPr/>
        </p:nvGrpSpPr>
        <p:grpSpPr>
          <a:xfrm rot="16200000">
            <a:off x="7635745" y="1888090"/>
            <a:ext cx="4812451" cy="2528889"/>
            <a:chOff x="921542" y="539354"/>
            <a:chExt cx="10679908" cy="5786436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5AEBBA5-4ECF-E74E-CF27-84FF1E3C003D}"/>
                </a:ext>
              </a:extLst>
            </p:cNvPr>
            <p:cNvSpPr/>
            <p:nvPr/>
          </p:nvSpPr>
          <p:spPr>
            <a:xfrm>
              <a:off x="921542" y="539354"/>
              <a:ext cx="10658475" cy="57864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2C0DED8-1DEC-1608-094F-05C3B0121949}"/>
                </a:ext>
              </a:extLst>
            </p:cNvPr>
            <p:cNvSpPr/>
            <p:nvPr/>
          </p:nvSpPr>
          <p:spPr>
            <a:xfrm>
              <a:off x="3543302" y="2214563"/>
              <a:ext cx="5857873" cy="242887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CF3488E-40BE-CEAD-D344-DB2CE0CAD356}"/>
                </a:ext>
              </a:extLst>
            </p:cNvPr>
            <p:cNvCxnSpPr>
              <a:stCxn id="32" idx="0"/>
            </p:cNvCxnSpPr>
            <p:nvPr/>
          </p:nvCxnSpPr>
          <p:spPr>
            <a:xfrm>
              <a:off x="6250780" y="539354"/>
              <a:ext cx="14287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49560AD-980F-36F8-2F8C-093056A9332F}"/>
                </a:ext>
              </a:extLst>
            </p:cNvPr>
            <p:cNvCxnSpPr>
              <a:stCxn id="32" idx="2"/>
            </p:cNvCxnSpPr>
            <p:nvPr/>
          </p:nvCxnSpPr>
          <p:spPr>
            <a:xfrm flipH="1" flipV="1">
              <a:off x="6250779" y="4647009"/>
              <a:ext cx="1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0C9830A-CF69-9139-69A8-BB879A31A1DA}"/>
                </a:ext>
              </a:extLst>
            </p:cNvPr>
            <p:cNvCxnSpPr>
              <a:stCxn id="32" idx="1"/>
              <a:endCxn id="33" idx="1"/>
            </p:cNvCxnSpPr>
            <p:nvPr/>
          </p:nvCxnSpPr>
          <p:spPr>
            <a:xfrm flipV="1">
              <a:off x="921542" y="3429000"/>
              <a:ext cx="2621760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081C623-14B9-C32E-485F-6E9FD05B2B3C}"/>
                </a:ext>
              </a:extLst>
            </p:cNvPr>
            <p:cNvCxnSpPr>
              <a:stCxn id="32" idx="3"/>
              <a:endCxn id="33" idx="3"/>
            </p:cNvCxnSpPr>
            <p:nvPr/>
          </p:nvCxnSpPr>
          <p:spPr>
            <a:xfrm flipH="1" flipV="1">
              <a:off x="9401175" y="3429000"/>
              <a:ext cx="2178842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86FBCDF-D29B-D61F-75DC-7688879C1234}"/>
                </a:ext>
              </a:extLst>
            </p:cNvPr>
            <p:cNvSpPr/>
            <p:nvPr/>
          </p:nvSpPr>
          <p:spPr>
            <a:xfrm>
              <a:off x="935836" y="4668438"/>
              <a:ext cx="3721721" cy="11858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HS1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25CA200-DB31-B1AA-A61B-EB9645A13EB4}"/>
                </a:ext>
              </a:extLst>
            </p:cNvPr>
            <p:cNvSpPr/>
            <p:nvPr/>
          </p:nvSpPr>
          <p:spPr>
            <a:xfrm>
              <a:off x="9064879" y="4548990"/>
              <a:ext cx="2536571" cy="126991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HS4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8F1E7C8-8D3C-9FD0-6320-F4C79359A6C2}"/>
                </a:ext>
              </a:extLst>
            </p:cNvPr>
            <p:cNvSpPr/>
            <p:nvPr/>
          </p:nvSpPr>
          <p:spPr>
            <a:xfrm rot="10800000">
              <a:off x="8322711" y="722485"/>
              <a:ext cx="3183249" cy="146708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HS3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B928C93-B663-2B79-525A-C56A5B32B7F8}"/>
                </a:ext>
              </a:extLst>
            </p:cNvPr>
            <p:cNvSpPr/>
            <p:nvPr/>
          </p:nvSpPr>
          <p:spPr>
            <a:xfrm rot="10800000">
              <a:off x="1183968" y="694732"/>
              <a:ext cx="3240396" cy="150911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HS2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078745C-CBD5-3E14-04DA-47194236A46E}"/>
              </a:ext>
            </a:extLst>
          </p:cNvPr>
          <p:cNvGrpSpPr/>
          <p:nvPr/>
        </p:nvGrpSpPr>
        <p:grpSpPr>
          <a:xfrm rot="10800000">
            <a:off x="1902523" y="4329111"/>
            <a:ext cx="4812451" cy="2528889"/>
            <a:chOff x="921542" y="539354"/>
            <a:chExt cx="10679908" cy="578643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583C850-C362-B1FB-D3DE-5E462A0FC374}"/>
                </a:ext>
              </a:extLst>
            </p:cNvPr>
            <p:cNvSpPr/>
            <p:nvPr/>
          </p:nvSpPr>
          <p:spPr>
            <a:xfrm>
              <a:off x="921542" y="539354"/>
              <a:ext cx="10658475" cy="57864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9F68816-5CBD-0E0F-FD2A-35F7588194D1}"/>
                </a:ext>
              </a:extLst>
            </p:cNvPr>
            <p:cNvSpPr/>
            <p:nvPr/>
          </p:nvSpPr>
          <p:spPr>
            <a:xfrm>
              <a:off x="3543302" y="2214563"/>
              <a:ext cx="5857873" cy="242887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15404A0-D05C-61E2-F29E-B8D684133CE0}"/>
                </a:ext>
              </a:extLst>
            </p:cNvPr>
            <p:cNvCxnSpPr>
              <a:stCxn id="43" idx="0"/>
            </p:cNvCxnSpPr>
            <p:nvPr/>
          </p:nvCxnSpPr>
          <p:spPr>
            <a:xfrm>
              <a:off x="6250780" y="539354"/>
              <a:ext cx="14287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3E8B3D2-1ADB-0674-6C0B-2D40A1FF735F}"/>
                </a:ext>
              </a:extLst>
            </p:cNvPr>
            <p:cNvCxnSpPr>
              <a:stCxn id="43" idx="2"/>
            </p:cNvCxnSpPr>
            <p:nvPr/>
          </p:nvCxnSpPr>
          <p:spPr>
            <a:xfrm flipH="1" flipV="1">
              <a:off x="6250779" y="4647009"/>
              <a:ext cx="1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ED05D8A-4CF2-12D2-F317-FE80744C6CDF}"/>
                </a:ext>
              </a:extLst>
            </p:cNvPr>
            <p:cNvCxnSpPr>
              <a:stCxn id="43" idx="1"/>
              <a:endCxn id="44" idx="1"/>
            </p:cNvCxnSpPr>
            <p:nvPr/>
          </p:nvCxnSpPr>
          <p:spPr>
            <a:xfrm flipV="1">
              <a:off x="921542" y="3429000"/>
              <a:ext cx="2621760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C6B1940-5619-60D3-5B1F-73742079F90F}"/>
                </a:ext>
              </a:extLst>
            </p:cNvPr>
            <p:cNvCxnSpPr>
              <a:stCxn id="43" idx="3"/>
              <a:endCxn id="44" idx="3"/>
            </p:cNvCxnSpPr>
            <p:nvPr/>
          </p:nvCxnSpPr>
          <p:spPr>
            <a:xfrm flipH="1" flipV="1">
              <a:off x="9401175" y="3429000"/>
              <a:ext cx="2178842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5F2903D-2D53-C3A7-CEF0-D73FA6C11764}"/>
                </a:ext>
              </a:extLst>
            </p:cNvPr>
            <p:cNvSpPr/>
            <p:nvPr/>
          </p:nvSpPr>
          <p:spPr>
            <a:xfrm>
              <a:off x="935836" y="4668438"/>
              <a:ext cx="3721721" cy="11858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HS1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7B908F8-6E5E-3F8B-B3A1-74469D0D104D}"/>
                </a:ext>
              </a:extLst>
            </p:cNvPr>
            <p:cNvSpPr/>
            <p:nvPr/>
          </p:nvSpPr>
          <p:spPr>
            <a:xfrm>
              <a:off x="9064879" y="4548990"/>
              <a:ext cx="2536571" cy="126991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HS4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549E33A-E571-0AA4-C469-9A0C56A8F13A}"/>
                </a:ext>
              </a:extLst>
            </p:cNvPr>
            <p:cNvSpPr/>
            <p:nvPr/>
          </p:nvSpPr>
          <p:spPr>
            <a:xfrm rot="10800000">
              <a:off x="8322711" y="722485"/>
              <a:ext cx="3183249" cy="146708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4B30F89-319B-659B-D92A-6840233E6011}"/>
                </a:ext>
              </a:extLst>
            </p:cNvPr>
            <p:cNvSpPr/>
            <p:nvPr/>
          </p:nvSpPr>
          <p:spPr>
            <a:xfrm rot="10800000">
              <a:off x="1183968" y="694732"/>
              <a:ext cx="3240396" cy="150911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HS2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BCA3C05A-900D-D40B-740C-88C883BFFA3F}"/>
              </a:ext>
            </a:extLst>
          </p:cNvPr>
          <p:cNvSpPr txBox="1"/>
          <p:nvPr/>
        </p:nvSpPr>
        <p:spPr>
          <a:xfrm>
            <a:off x="220752" y="1220330"/>
            <a:ext cx="17575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BAN ĐẦU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EAB0B6-7E39-FEB6-F2A8-1FCC67C09F66}"/>
              </a:ext>
            </a:extLst>
          </p:cNvPr>
          <p:cNvSpPr txBox="1"/>
          <p:nvPr/>
        </p:nvSpPr>
        <p:spPr>
          <a:xfrm>
            <a:off x="7497904" y="1219923"/>
            <a:ext cx="1178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LẦN 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A410359-CFC4-530C-A90B-CE1A00F00201}"/>
              </a:ext>
            </a:extLst>
          </p:cNvPr>
          <p:cNvSpPr txBox="1"/>
          <p:nvPr/>
        </p:nvSpPr>
        <p:spPr>
          <a:xfrm>
            <a:off x="260730" y="4550638"/>
            <a:ext cx="1387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LẦN 2</a:t>
            </a:r>
          </a:p>
        </p:txBody>
      </p:sp>
    </p:spTree>
    <p:extLst>
      <p:ext uri="{BB962C8B-B14F-4D97-AF65-F5344CB8AC3E}">
        <p14:creationId xmlns:p14="http://schemas.microsoft.com/office/powerpoint/2010/main" val="2079985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99BDF-ED5B-8DAD-4A8A-E30E5739A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Picture 11" descr="Digit 30">
            <a:extLst>
              <a:ext uri="{FF2B5EF4-FFF2-40B4-BE49-F238E27FC236}">
                <a16:creationId xmlns:a16="http://schemas.microsoft.com/office/drawing/2014/main" id="{1256E6F6-9256-C317-1613-BCA960D4B1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6" y="2071688"/>
            <a:ext cx="5605463" cy="3079544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055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withEffect">
                                  <p:stCondLst>
                                    <p:cond delay="3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9D23628-D325-08B0-BDBB-54670D610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Picture 3" descr="Digit 120">
            <a:extLst>
              <a:ext uri="{FF2B5EF4-FFF2-40B4-BE49-F238E27FC236}">
                <a16:creationId xmlns:a16="http://schemas.microsoft.com/office/drawing/2014/main" id="{56013CE8-145B-D0B8-459E-574C9C6FD0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25" y="1948097"/>
            <a:ext cx="5329238" cy="2927791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8265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ADE04A-358B-033D-E5FD-C3210A93063B}"/>
              </a:ext>
            </a:extLst>
          </p:cNvPr>
          <p:cNvSpPr txBox="1"/>
          <p:nvPr/>
        </p:nvSpPr>
        <p:spPr>
          <a:xfrm>
            <a:off x="550607" y="1577501"/>
            <a:ext cx="11641393" cy="5037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spcAft>
                <a:spcPts val="10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ÁCH THỰC HIỆN: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3 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phút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spcAft>
                <a:spcPts val="10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Chia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HS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7200" algn="just">
              <a:spcAft>
                <a:spcPts val="10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+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10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3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sz="32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7200" algn="just">
              <a:spcAft>
                <a:spcPts val="1000"/>
              </a:spcAft>
            </a:pP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D58A06-F1F1-E94C-7FFE-55AF9FC6D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33" t="41902" r="17216" b="45484"/>
          <a:stretch/>
        </p:blipFill>
        <p:spPr>
          <a:xfrm>
            <a:off x="3049526" y="197331"/>
            <a:ext cx="7229529" cy="1201969"/>
          </a:xfrm>
          <a:custGeom>
            <a:avLst/>
            <a:gdLst/>
            <a:ahLst/>
            <a:cxnLst/>
            <a:rect l="l" t="t" r="r" b="b"/>
            <a:pathLst>
              <a:path w="7229529" h="865022">
                <a:moveTo>
                  <a:pt x="5600830" y="726034"/>
                </a:moveTo>
                <a:cubicBezTo>
                  <a:pt x="5618508" y="726034"/>
                  <a:pt x="5633443" y="732130"/>
                  <a:pt x="5645635" y="744322"/>
                </a:cubicBezTo>
                <a:cubicBezTo>
                  <a:pt x="5657827" y="756514"/>
                  <a:pt x="5663923" y="771449"/>
                  <a:pt x="5663923" y="789127"/>
                </a:cubicBezTo>
                <a:cubicBezTo>
                  <a:pt x="5663923" y="806806"/>
                  <a:pt x="5657827" y="821588"/>
                  <a:pt x="5645635" y="833476"/>
                </a:cubicBezTo>
                <a:cubicBezTo>
                  <a:pt x="5633443" y="845363"/>
                  <a:pt x="5618508" y="851306"/>
                  <a:pt x="5600830" y="851306"/>
                </a:cubicBezTo>
                <a:cubicBezTo>
                  <a:pt x="5583151" y="851306"/>
                  <a:pt x="5568369" y="845210"/>
                  <a:pt x="5556481" y="833018"/>
                </a:cubicBezTo>
                <a:cubicBezTo>
                  <a:pt x="5544595" y="820826"/>
                  <a:pt x="5538651" y="806196"/>
                  <a:pt x="5538651" y="789127"/>
                </a:cubicBezTo>
                <a:cubicBezTo>
                  <a:pt x="5538651" y="771449"/>
                  <a:pt x="5544595" y="756514"/>
                  <a:pt x="5556481" y="744322"/>
                </a:cubicBezTo>
                <a:cubicBezTo>
                  <a:pt x="5568369" y="732130"/>
                  <a:pt x="5583151" y="726034"/>
                  <a:pt x="5600830" y="726034"/>
                </a:cubicBezTo>
                <a:close/>
                <a:moveTo>
                  <a:pt x="2581710" y="683057"/>
                </a:moveTo>
                <a:cubicBezTo>
                  <a:pt x="2565250" y="690372"/>
                  <a:pt x="2557021" y="704393"/>
                  <a:pt x="2557021" y="725119"/>
                </a:cubicBezTo>
                <a:cubicBezTo>
                  <a:pt x="2557021" y="734263"/>
                  <a:pt x="2558545" y="741426"/>
                  <a:pt x="2561593" y="746608"/>
                </a:cubicBezTo>
                <a:cubicBezTo>
                  <a:pt x="2564641" y="751789"/>
                  <a:pt x="2569822" y="755752"/>
                  <a:pt x="2577138" y="758495"/>
                </a:cubicBezTo>
                <a:cubicBezTo>
                  <a:pt x="2584453" y="761238"/>
                  <a:pt x="2594664" y="762914"/>
                  <a:pt x="2607770" y="763524"/>
                </a:cubicBezTo>
                <a:cubicBezTo>
                  <a:pt x="2620877" y="764134"/>
                  <a:pt x="2637488" y="764438"/>
                  <a:pt x="2657605" y="764438"/>
                </a:cubicBezTo>
                <a:cubicBezTo>
                  <a:pt x="2677722" y="764438"/>
                  <a:pt x="2692505" y="764134"/>
                  <a:pt x="2701954" y="763524"/>
                </a:cubicBezTo>
                <a:cubicBezTo>
                  <a:pt x="2711403" y="762914"/>
                  <a:pt x="2721003" y="761390"/>
                  <a:pt x="2730757" y="758952"/>
                </a:cubicBezTo>
                <a:cubicBezTo>
                  <a:pt x="2740511" y="756514"/>
                  <a:pt x="2747216" y="752551"/>
                  <a:pt x="2750874" y="747065"/>
                </a:cubicBezTo>
                <a:cubicBezTo>
                  <a:pt x="2754532" y="741578"/>
                  <a:pt x="2756360" y="734263"/>
                  <a:pt x="2756360" y="725119"/>
                </a:cubicBezTo>
                <a:cubicBezTo>
                  <a:pt x="2756360" y="707441"/>
                  <a:pt x="2749350" y="696468"/>
                  <a:pt x="2735329" y="692201"/>
                </a:cubicBezTo>
                <a:cubicBezTo>
                  <a:pt x="2721308" y="687934"/>
                  <a:pt x="2695400" y="685800"/>
                  <a:pt x="2657605" y="685800"/>
                </a:cubicBezTo>
                <a:cubicBezTo>
                  <a:pt x="2629563" y="685800"/>
                  <a:pt x="2604265" y="684886"/>
                  <a:pt x="2581710" y="683057"/>
                </a:cubicBezTo>
                <a:close/>
                <a:moveTo>
                  <a:pt x="942429" y="479146"/>
                </a:moveTo>
                <a:cubicBezTo>
                  <a:pt x="899395" y="479146"/>
                  <a:pt x="877878" y="495910"/>
                  <a:pt x="877878" y="529438"/>
                </a:cubicBezTo>
                <a:cubicBezTo>
                  <a:pt x="879697" y="551383"/>
                  <a:pt x="887424" y="564947"/>
                  <a:pt x="901059" y="570128"/>
                </a:cubicBezTo>
                <a:cubicBezTo>
                  <a:pt x="914694" y="575310"/>
                  <a:pt x="932727" y="577596"/>
                  <a:pt x="955159" y="576986"/>
                </a:cubicBezTo>
                <a:cubicBezTo>
                  <a:pt x="966675" y="576986"/>
                  <a:pt x="977128" y="576529"/>
                  <a:pt x="986520" y="575615"/>
                </a:cubicBezTo>
                <a:cubicBezTo>
                  <a:pt x="995912" y="574700"/>
                  <a:pt x="1004093" y="572414"/>
                  <a:pt x="1011066" y="568757"/>
                </a:cubicBezTo>
                <a:cubicBezTo>
                  <a:pt x="1018038" y="565099"/>
                  <a:pt x="1023646" y="559613"/>
                  <a:pt x="1027889" y="552298"/>
                </a:cubicBezTo>
                <a:cubicBezTo>
                  <a:pt x="1032133" y="544982"/>
                  <a:pt x="1034859" y="535229"/>
                  <a:pt x="1036069" y="523037"/>
                </a:cubicBezTo>
                <a:lnTo>
                  <a:pt x="1036069" y="479146"/>
                </a:lnTo>
                <a:close/>
                <a:moveTo>
                  <a:pt x="4866110" y="309982"/>
                </a:moveTo>
                <a:cubicBezTo>
                  <a:pt x="4846603" y="309982"/>
                  <a:pt x="4830601" y="311810"/>
                  <a:pt x="4818104" y="315468"/>
                </a:cubicBezTo>
                <a:cubicBezTo>
                  <a:pt x="4805607" y="319126"/>
                  <a:pt x="4795701" y="324612"/>
                  <a:pt x="4788386" y="331927"/>
                </a:cubicBezTo>
                <a:cubicBezTo>
                  <a:pt x="4781070" y="339242"/>
                  <a:pt x="4775889" y="348539"/>
                  <a:pt x="4772841" y="359816"/>
                </a:cubicBezTo>
                <a:cubicBezTo>
                  <a:pt x="4769793" y="371094"/>
                  <a:pt x="4768269" y="384658"/>
                  <a:pt x="4768269" y="400507"/>
                </a:cubicBezTo>
                <a:lnTo>
                  <a:pt x="4768269" y="473659"/>
                </a:lnTo>
                <a:cubicBezTo>
                  <a:pt x="4768269" y="490118"/>
                  <a:pt x="4769640" y="503987"/>
                  <a:pt x="4772384" y="515265"/>
                </a:cubicBezTo>
                <a:cubicBezTo>
                  <a:pt x="4775127" y="526542"/>
                  <a:pt x="4780156" y="535838"/>
                  <a:pt x="4787471" y="543154"/>
                </a:cubicBezTo>
                <a:cubicBezTo>
                  <a:pt x="4794787" y="550469"/>
                  <a:pt x="4804692" y="555803"/>
                  <a:pt x="4817189" y="559156"/>
                </a:cubicBezTo>
                <a:cubicBezTo>
                  <a:pt x="4829686" y="562508"/>
                  <a:pt x="4845993" y="564185"/>
                  <a:pt x="4866110" y="564185"/>
                </a:cubicBezTo>
                <a:cubicBezTo>
                  <a:pt x="4905123" y="564185"/>
                  <a:pt x="4931489" y="557022"/>
                  <a:pt x="4945205" y="542696"/>
                </a:cubicBezTo>
                <a:cubicBezTo>
                  <a:pt x="4958921" y="528371"/>
                  <a:pt x="4965779" y="505358"/>
                  <a:pt x="4965779" y="473659"/>
                </a:cubicBezTo>
                <a:lnTo>
                  <a:pt x="4965779" y="400507"/>
                </a:lnTo>
                <a:cubicBezTo>
                  <a:pt x="4965779" y="368808"/>
                  <a:pt x="4958921" y="345796"/>
                  <a:pt x="4945205" y="331470"/>
                </a:cubicBezTo>
                <a:cubicBezTo>
                  <a:pt x="4931489" y="317144"/>
                  <a:pt x="4905123" y="309982"/>
                  <a:pt x="4866110" y="309982"/>
                </a:cubicBezTo>
                <a:close/>
                <a:moveTo>
                  <a:pt x="4143200" y="309982"/>
                </a:moveTo>
                <a:cubicBezTo>
                  <a:pt x="4104367" y="309982"/>
                  <a:pt x="4078123" y="317144"/>
                  <a:pt x="4064469" y="331470"/>
                </a:cubicBezTo>
                <a:cubicBezTo>
                  <a:pt x="4050815" y="345796"/>
                  <a:pt x="4043988" y="368808"/>
                  <a:pt x="4043988" y="400507"/>
                </a:cubicBezTo>
                <a:lnTo>
                  <a:pt x="4043988" y="473659"/>
                </a:lnTo>
                <a:cubicBezTo>
                  <a:pt x="4043988" y="505358"/>
                  <a:pt x="4050815" y="528371"/>
                  <a:pt x="4064469" y="542696"/>
                </a:cubicBezTo>
                <a:cubicBezTo>
                  <a:pt x="4078123" y="557022"/>
                  <a:pt x="4104367" y="564185"/>
                  <a:pt x="4143200" y="564185"/>
                </a:cubicBezTo>
                <a:cubicBezTo>
                  <a:pt x="4162612" y="564185"/>
                  <a:pt x="4178538" y="562356"/>
                  <a:pt x="4190978" y="558698"/>
                </a:cubicBezTo>
                <a:cubicBezTo>
                  <a:pt x="4203417" y="555041"/>
                  <a:pt x="4213278" y="549554"/>
                  <a:pt x="4220560" y="542239"/>
                </a:cubicBezTo>
                <a:cubicBezTo>
                  <a:pt x="4227842" y="534924"/>
                  <a:pt x="4233000" y="525628"/>
                  <a:pt x="4236033" y="514350"/>
                </a:cubicBezTo>
                <a:cubicBezTo>
                  <a:pt x="4239067" y="503073"/>
                  <a:pt x="4240584" y="489509"/>
                  <a:pt x="4240584" y="473659"/>
                </a:cubicBezTo>
                <a:lnTo>
                  <a:pt x="4240584" y="400507"/>
                </a:lnTo>
                <a:cubicBezTo>
                  <a:pt x="4240584" y="384048"/>
                  <a:pt x="4239220" y="370180"/>
                  <a:pt x="4236491" y="358902"/>
                </a:cubicBezTo>
                <a:cubicBezTo>
                  <a:pt x="4233761" y="347624"/>
                  <a:pt x="4228756" y="338328"/>
                  <a:pt x="4221474" y="331013"/>
                </a:cubicBezTo>
                <a:cubicBezTo>
                  <a:pt x="4214193" y="323698"/>
                  <a:pt x="4204332" y="318364"/>
                  <a:pt x="4191892" y="315011"/>
                </a:cubicBezTo>
                <a:cubicBezTo>
                  <a:pt x="4179453" y="311658"/>
                  <a:pt x="4163222" y="309982"/>
                  <a:pt x="4143200" y="309982"/>
                </a:cubicBezTo>
                <a:close/>
                <a:moveTo>
                  <a:pt x="5600830" y="300838"/>
                </a:moveTo>
                <a:cubicBezTo>
                  <a:pt x="5541089" y="300838"/>
                  <a:pt x="5511219" y="324002"/>
                  <a:pt x="5511219" y="370332"/>
                </a:cubicBezTo>
                <a:lnTo>
                  <a:pt x="5511219" y="384048"/>
                </a:lnTo>
                <a:lnTo>
                  <a:pt x="5691355" y="384048"/>
                </a:lnTo>
                <a:lnTo>
                  <a:pt x="5691355" y="370332"/>
                </a:lnTo>
                <a:cubicBezTo>
                  <a:pt x="5691355" y="324002"/>
                  <a:pt x="5661181" y="300838"/>
                  <a:pt x="5600830" y="300838"/>
                </a:cubicBezTo>
                <a:close/>
                <a:moveTo>
                  <a:pt x="3648205" y="300838"/>
                </a:moveTo>
                <a:cubicBezTo>
                  <a:pt x="3588464" y="300838"/>
                  <a:pt x="3558594" y="324002"/>
                  <a:pt x="3558594" y="370332"/>
                </a:cubicBezTo>
                <a:lnTo>
                  <a:pt x="3558594" y="384048"/>
                </a:lnTo>
                <a:lnTo>
                  <a:pt x="3738730" y="384048"/>
                </a:lnTo>
                <a:lnTo>
                  <a:pt x="3738730" y="370332"/>
                </a:lnTo>
                <a:cubicBezTo>
                  <a:pt x="3738730" y="324002"/>
                  <a:pt x="3708555" y="300838"/>
                  <a:pt x="3648205" y="300838"/>
                </a:cubicBezTo>
                <a:close/>
                <a:moveTo>
                  <a:pt x="2657605" y="300838"/>
                </a:moveTo>
                <a:cubicBezTo>
                  <a:pt x="2624687" y="300838"/>
                  <a:pt x="2601979" y="306172"/>
                  <a:pt x="2589482" y="316840"/>
                </a:cubicBezTo>
                <a:cubicBezTo>
                  <a:pt x="2576985" y="327508"/>
                  <a:pt x="2570737" y="343205"/>
                  <a:pt x="2570737" y="363931"/>
                </a:cubicBezTo>
                <a:lnTo>
                  <a:pt x="2570737" y="369418"/>
                </a:lnTo>
                <a:cubicBezTo>
                  <a:pt x="2570737" y="391973"/>
                  <a:pt x="2576985" y="408737"/>
                  <a:pt x="2589482" y="419710"/>
                </a:cubicBezTo>
                <a:cubicBezTo>
                  <a:pt x="2601979" y="430682"/>
                  <a:pt x="2624687" y="436169"/>
                  <a:pt x="2657605" y="436169"/>
                </a:cubicBezTo>
                <a:cubicBezTo>
                  <a:pt x="2690523" y="436169"/>
                  <a:pt x="2712926" y="430682"/>
                  <a:pt x="2724813" y="419710"/>
                </a:cubicBezTo>
                <a:cubicBezTo>
                  <a:pt x="2736700" y="408737"/>
                  <a:pt x="2742644" y="391973"/>
                  <a:pt x="2742644" y="369418"/>
                </a:cubicBezTo>
                <a:lnTo>
                  <a:pt x="2742644" y="363931"/>
                </a:lnTo>
                <a:cubicBezTo>
                  <a:pt x="2742644" y="343205"/>
                  <a:pt x="2736548" y="327508"/>
                  <a:pt x="2724356" y="316840"/>
                </a:cubicBezTo>
                <a:cubicBezTo>
                  <a:pt x="2712164" y="306172"/>
                  <a:pt x="2689914" y="300838"/>
                  <a:pt x="2657605" y="300838"/>
                </a:cubicBezTo>
                <a:close/>
                <a:moveTo>
                  <a:pt x="7161349" y="208483"/>
                </a:moveTo>
                <a:lnTo>
                  <a:pt x="7177922" y="208483"/>
                </a:lnTo>
                <a:cubicBezTo>
                  <a:pt x="7198811" y="208483"/>
                  <a:pt x="7212633" y="211836"/>
                  <a:pt x="7219392" y="218542"/>
                </a:cubicBezTo>
                <a:cubicBezTo>
                  <a:pt x="7226149" y="225247"/>
                  <a:pt x="7229529" y="238963"/>
                  <a:pt x="7229529" y="259690"/>
                </a:cubicBezTo>
                <a:lnTo>
                  <a:pt x="7229529" y="614477"/>
                </a:lnTo>
                <a:cubicBezTo>
                  <a:pt x="7229529" y="635203"/>
                  <a:pt x="7226149" y="648919"/>
                  <a:pt x="7219392" y="655625"/>
                </a:cubicBezTo>
                <a:cubicBezTo>
                  <a:pt x="7212633" y="662330"/>
                  <a:pt x="7198811" y="665683"/>
                  <a:pt x="7177922" y="665683"/>
                </a:cubicBezTo>
                <a:lnTo>
                  <a:pt x="7161349" y="665683"/>
                </a:lnTo>
                <a:cubicBezTo>
                  <a:pt x="7140461" y="665683"/>
                  <a:pt x="7126637" y="662330"/>
                  <a:pt x="7119879" y="655625"/>
                </a:cubicBezTo>
                <a:cubicBezTo>
                  <a:pt x="7113121" y="648919"/>
                  <a:pt x="7109742" y="635203"/>
                  <a:pt x="7109742" y="614477"/>
                </a:cubicBezTo>
                <a:lnTo>
                  <a:pt x="7109742" y="259690"/>
                </a:lnTo>
                <a:cubicBezTo>
                  <a:pt x="7109742" y="238963"/>
                  <a:pt x="7113121" y="225247"/>
                  <a:pt x="7119879" y="218542"/>
                </a:cubicBezTo>
                <a:cubicBezTo>
                  <a:pt x="7126637" y="211836"/>
                  <a:pt x="7140461" y="208483"/>
                  <a:pt x="7161349" y="208483"/>
                </a:cubicBezTo>
                <a:close/>
                <a:moveTo>
                  <a:pt x="6933720" y="208483"/>
                </a:moveTo>
                <a:lnTo>
                  <a:pt x="6979440" y="208483"/>
                </a:lnTo>
                <a:cubicBezTo>
                  <a:pt x="7000167" y="208483"/>
                  <a:pt x="7011597" y="211074"/>
                  <a:pt x="7013731" y="216256"/>
                </a:cubicBezTo>
                <a:cubicBezTo>
                  <a:pt x="7015864" y="221437"/>
                  <a:pt x="7010530" y="231953"/>
                  <a:pt x="6997728" y="247802"/>
                </a:cubicBezTo>
                <a:lnTo>
                  <a:pt x="6877941" y="394106"/>
                </a:lnTo>
                <a:cubicBezTo>
                  <a:pt x="6866360" y="406299"/>
                  <a:pt x="6860569" y="416357"/>
                  <a:pt x="6860569" y="424282"/>
                </a:cubicBezTo>
                <a:cubicBezTo>
                  <a:pt x="6860569" y="430987"/>
                  <a:pt x="6866055" y="440741"/>
                  <a:pt x="6877027" y="453542"/>
                </a:cubicBezTo>
                <a:lnTo>
                  <a:pt x="7016931" y="625450"/>
                </a:lnTo>
                <a:cubicBezTo>
                  <a:pt x="7029733" y="641299"/>
                  <a:pt x="7034913" y="651967"/>
                  <a:pt x="7032475" y="657454"/>
                </a:cubicBezTo>
                <a:cubicBezTo>
                  <a:pt x="7030037" y="662940"/>
                  <a:pt x="7018455" y="665683"/>
                  <a:pt x="6997728" y="665683"/>
                </a:cubicBezTo>
                <a:lnTo>
                  <a:pt x="6952008" y="665683"/>
                </a:lnTo>
                <a:cubicBezTo>
                  <a:pt x="6941645" y="665683"/>
                  <a:pt x="6932653" y="665074"/>
                  <a:pt x="6925033" y="663854"/>
                </a:cubicBezTo>
                <a:cubicBezTo>
                  <a:pt x="6917413" y="662635"/>
                  <a:pt x="6910555" y="660502"/>
                  <a:pt x="6904459" y="657454"/>
                </a:cubicBezTo>
                <a:cubicBezTo>
                  <a:pt x="6898363" y="654406"/>
                  <a:pt x="6892420" y="650291"/>
                  <a:pt x="6886629" y="645109"/>
                </a:cubicBezTo>
                <a:cubicBezTo>
                  <a:pt x="6880837" y="639928"/>
                  <a:pt x="6874893" y="633374"/>
                  <a:pt x="6868798" y="625450"/>
                </a:cubicBezTo>
                <a:lnTo>
                  <a:pt x="6776443" y="510235"/>
                </a:lnTo>
                <a:cubicBezTo>
                  <a:pt x="6752669" y="480975"/>
                  <a:pt x="6740782" y="451104"/>
                  <a:pt x="6740782" y="420624"/>
                </a:cubicBezTo>
                <a:cubicBezTo>
                  <a:pt x="6740782" y="405384"/>
                  <a:pt x="6743373" y="392125"/>
                  <a:pt x="6748554" y="380848"/>
                </a:cubicBezTo>
                <a:cubicBezTo>
                  <a:pt x="6753736" y="369570"/>
                  <a:pt x="6763033" y="355702"/>
                  <a:pt x="6776443" y="339242"/>
                </a:cubicBezTo>
                <a:lnTo>
                  <a:pt x="6850509" y="247802"/>
                </a:lnTo>
                <a:cubicBezTo>
                  <a:pt x="6856606" y="239878"/>
                  <a:pt x="6862549" y="233325"/>
                  <a:pt x="6868341" y="228143"/>
                </a:cubicBezTo>
                <a:cubicBezTo>
                  <a:pt x="6874132" y="222961"/>
                  <a:pt x="6880076" y="218999"/>
                  <a:pt x="6886171" y="216256"/>
                </a:cubicBezTo>
                <a:cubicBezTo>
                  <a:pt x="6892267" y="213512"/>
                  <a:pt x="6899125" y="211531"/>
                  <a:pt x="6906745" y="210312"/>
                </a:cubicBezTo>
                <a:cubicBezTo>
                  <a:pt x="6914365" y="209093"/>
                  <a:pt x="6923357" y="208483"/>
                  <a:pt x="6933720" y="208483"/>
                </a:cubicBezTo>
                <a:close/>
                <a:moveTo>
                  <a:pt x="5928032" y="208483"/>
                </a:moveTo>
                <a:lnTo>
                  <a:pt x="5945406" y="208483"/>
                </a:lnTo>
                <a:cubicBezTo>
                  <a:pt x="5966133" y="208483"/>
                  <a:pt x="5979849" y="211836"/>
                  <a:pt x="5986554" y="218542"/>
                </a:cubicBezTo>
                <a:cubicBezTo>
                  <a:pt x="5993259" y="225247"/>
                  <a:pt x="5996613" y="238963"/>
                  <a:pt x="5996613" y="259690"/>
                </a:cubicBezTo>
                <a:lnTo>
                  <a:pt x="5996613" y="491947"/>
                </a:lnTo>
                <a:cubicBezTo>
                  <a:pt x="5996613" y="517550"/>
                  <a:pt x="6002556" y="535991"/>
                  <a:pt x="6014443" y="547269"/>
                </a:cubicBezTo>
                <a:cubicBezTo>
                  <a:pt x="6026331" y="558546"/>
                  <a:pt x="6049953" y="564185"/>
                  <a:pt x="6085309" y="564185"/>
                </a:cubicBezTo>
                <a:cubicBezTo>
                  <a:pt x="6102988" y="564185"/>
                  <a:pt x="6117466" y="562813"/>
                  <a:pt x="6128743" y="560070"/>
                </a:cubicBezTo>
                <a:cubicBezTo>
                  <a:pt x="6140021" y="557327"/>
                  <a:pt x="6148860" y="553060"/>
                  <a:pt x="6155261" y="547269"/>
                </a:cubicBezTo>
                <a:cubicBezTo>
                  <a:pt x="6161661" y="541477"/>
                  <a:pt x="6166081" y="534010"/>
                  <a:pt x="6168520" y="524866"/>
                </a:cubicBezTo>
                <a:cubicBezTo>
                  <a:pt x="6170959" y="515722"/>
                  <a:pt x="6172177" y="504749"/>
                  <a:pt x="6172177" y="491947"/>
                </a:cubicBezTo>
                <a:lnTo>
                  <a:pt x="6172177" y="259690"/>
                </a:lnTo>
                <a:cubicBezTo>
                  <a:pt x="6172177" y="238963"/>
                  <a:pt x="6175531" y="225247"/>
                  <a:pt x="6182236" y="218542"/>
                </a:cubicBezTo>
                <a:cubicBezTo>
                  <a:pt x="6188941" y="211836"/>
                  <a:pt x="6202657" y="208483"/>
                  <a:pt x="6223384" y="208483"/>
                </a:cubicBezTo>
                <a:lnTo>
                  <a:pt x="6240757" y="208483"/>
                </a:lnTo>
                <a:cubicBezTo>
                  <a:pt x="6261484" y="208483"/>
                  <a:pt x="6275200" y="211836"/>
                  <a:pt x="6281905" y="218542"/>
                </a:cubicBezTo>
                <a:cubicBezTo>
                  <a:pt x="6288611" y="225247"/>
                  <a:pt x="6291963" y="238963"/>
                  <a:pt x="6291963" y="259690"/>
                </a:cubicBezTo>
                <a:lnTo>
                  <a:pt x="6291963" y="491947"/>
                </a:lnTo>
                <a:cubicBezTo>
                  <a:pt x="6291963" y="554736"/>
                  <a:pt x="6275505" y="601218"/>
                  <a:pt x="6242587" y="631393"/>
                </a:cubicBezTo>
                <a:cubicBezTo>
                  <a:pt x="6209668" y="661568"/>
                  <a:pt x="6157243" y="676656"/>
                  <a:pt x="6085309" y="676656"/>
                </a:cubicBezTo>
                <a:cubicBezTo>
                  <a:pt x="6015815" y="676656"/>
                  <a:pt x="5963694" y="661111"/>
                  <a:pt x="5928947" y="630022"/>
                </a:cubicBezTo>
                <a:cubicBezTo>
                  <a:pt x="5894199" y="598932"/>
                  <a:pt x="5876826" y="552907"/>
                  <a:pt x="5876826" y="491947"/>
                </a:cubicBezTo>
                <a:lnTo>
                  <a:pt x="5876826" y="259690"/>
                </a:lnTo>
                <a:cubicBezTo>
                  <a:pt x="5876826" y="238963"/>
                  <a:pt x="5880179" y="225247"/>
                  <a:pt x="5886885" y="218542"/>
                </a:cubicBezTo>
                <a:cubicBezTo>
                  <a:pt x="5893590" y="211836"/>
                  <a:pt x="5907306" y="208483"/>
                  <a:pt x="5928032" y="208483"/>
                </a:cubicBezTo>
                <a:close/>
                <a:moveTo>
                  <a:pt x="5232727" y="208483"/>
                </a:moveTo>
                <a:lnTo>
                  <a:pt x="5249301" y="208483"/>
                </a:lnTo>
                <a:cubicBezTo>
                  <a:pt x="5270189" y="208483"/>
                  <a:pt x="5284011" y="211836"/>
                  <a:pt x="5290770" y="218542"/>
                </a:cubicBezTo>
                <a:cubicBezTo>
                  <a:pt x="5297527" y="225247"/>
                  <a:pt x="5300907" y="238963"/>
                  <a:pt x="5300907" y="259690"/>
                </a:cubicBezTo>
                <a:lnTo>
                  <a:pt x="5300907" y="614477"/>
                </a:lnTo>
                <a:cubicBezTo>
                  <a:pt x="5300907" y="635203"/>
                  <a:pt x="5297527" y="648919"/>
                  <a:pt x="5290770" y="655625"/>
                </a:cubicBezTo>
                <a:cubicBezTo>
                  <a:pt x="5284011" y="662330"/>
                  <a:pt x="5270189" y="665683"/>
                  <a:pt x="5249301" y="665683"/>
                </a:cubicBezTo>
                <a:lnTo>
                  <a:pt x="5232727" y="665683"/>
                </a:lnTo>
                <a:cubicBezTo>
                  <a:pt x="5211839" y="665683"/>
                  <a:pt x="5198015" y="662330"/>
                  <a:pt x="5191257" y="655625"/>
                </a:cubicBezTo>
                <a:cubicBezTo>
                  <a:pt x="5184499" y="648919"/>
                  <a:pt x="5181120" y="635203"/>
                  <a:pt x="5181120" y="614477"/>
                </a:cubicBezTo>
                <a:lnTo>
                  <a:pt x="5181120" y="259690"/>
                </a:lnTo>
                <a:cubicBezTo>
                  <a:pt x="5181120" y="238963"/>
                  <a:pt x="5184499" y="225247"/>
                  <a:pt x="5191257" y="218542"/>
                </a:cubicBezTo>
                <a:cubicBezTo>
                  <a:pt x="5198015" y="211836"/>
                  <a:pt x="5211839" y="208483"/>
                  <a:pt x="5232727" y="208483"/>
                </a:cubicBezTo>
                <a:close/>
                <a:moveTo>
                  <a:pt x="5604487" y="197511"/>
                </a:moveTo>
                <a:cubicBezTo>
                  <a:pt x="5737989" y="197511"/>
                  <a:pt x="5804741" y="263347"/>
                  <a:pt x="5804741" y="395021"/>
                </a:cubicBezTo>
                <a:cubicBezTo>
                  <a:pt x="5804741" y="401726"/>
                  <a:pt x="5804589" y="407975"/>
                  <a:pt x="5804284" y="413766"/>
                </a:cubicBezTo>
                <a:cubicBezTo>
                  <a:pt x="5803979" y="419557"/>
                  <a:pt x="5803522" y="425196"/>
                  <a:pt x="5802913" y="430682"/>
                </a:cubicBezTo>
                <a:cubicBezTo>
                  <a:pt x="5801693" y="441046"/>
                  <a:pt x="5800017" y="449428"/>
                  <a:pt x="5797883" y="455829"/>
                </a:cubicBezTo>
                <a:cubicBezTo>
                  <a:pt x="5795749" y="462229"/>
                  <a:pt x="5792397" y="467258"/>
                  <a:pt x="5787825" y="470916"/>
                </a:cubicBezTo>
                <a:cubicBezTo>
                  <a:pt x="5783253" y="474574"/>
                  <a:pt x="5777461" y="477164"/>
                  <a:pt x="5770451" y="478688"/>
                </a:cubicBezTo>
                <a:cubicBezTo>
                  <a:pt x="5763441" y="480212"/>
                  <a:pt x="5754449" y="480975"/>
                  <a:pt x="5743477" y="480975"/>
                </a:cubicBezTo>
                <a:lnTo>
                  <a:pt x="5511219" y="480975"/>
                </a:lnTo>
                <a:lnTo>
                  <a:pt x="5511219" y="494691"/>
                </a:lnTo>
                <a:cubicBezTo>
                  <a:pt x="5511219" y="518465"/>
                  <a:pt x="5520667" y="535991"/>
                  <a:pt x="5539565" y="547269"/>
                </a:cubicBezTo>
                <a:cubicBezTo>
                  <a:pt x="5558463" y="558546"/>
                  <a:pt x="5588943" y="564185"/>
                  <a:pt x="5631005" y="564185"/>
                </a:cubicBezTo>
                <a:cubicBezTo>
                  <a:pt x="5663313" y="564185"/>
                  <a:pt x="5700195" y="559918"/>
                  <a:pt x="5741647" y="551383"/>
                </a:cubicBezTo>
                <a:cubicBezTo>
                  <a:pt x="5761155" y="547116"/>
                  <a:pt x="5774109" y="548030"/>
                  <a:pt x="5780510" y="554127"/>
                </a:cubicBezTo>
                <a:cubicBezTo>
                  <a:pt x="5786911" y="560222"/>
                  <a:pt x="5790111" y="573938"/>
                  <a:pt x="5790111" y="595274"/>
                </a:cubicBezTo>
                <a:lnTo>
                  <a:pt x="5790111" y="605333"/>
                </a:lnTo>
                <a:cubicBezTo>
                  <a:pt x="5790111" y="625450"/>
                  <a:pt x="5787063" y="639166"/>
                  <a:pt x="5780967" y="646481"/>
                </a:cubicBezTo>
                <a:cubicBezTo>
                  <a:pt x="5774871" y="653796"/>
                  <a:pt x="5761765" y="659892"/>
                  <a:pt x="5741647" y="664769"/>
                </a:cubicBezTo>
                <a:cubicBezTo>
                  <a:pt x="5712387" y="672694"/>
                  <a:pt x="5675201" y="676656"/>
                  <a:pt x="5630091" y="676656"/>
                </a:cubicBezTo>
                <a:cubicBezTo>
                  <a:pt x="5547795" y="676656"/>
                  <a:pt x="5487445" y="660806"/>
                  <a:pt x="5449039" y="629107"/>
                </a:cubicBezTo>
                <a:cubicBezTo>
                  <a:pt x="5410635" y="597408"/>
                  <a:pt x="5391433" y="546506"/>
                  <a:pt x="5391433" y="476402"/>
                </a:cubicBezTo>
                <a:lnTo>
                  <a:pt x="5391433" y="403250"/>
                </a:lnTo>
                <a:cubicBezTo>
                  <a:pt x="5391433" y="266090"/>
                  <a:pt x="5462451" y="197511"/>
                  <a:pt x="5604487" y="197511"/>
                </a:cubicBezTo>
                <a:close/>
                <a:moveTo>
                  <a:pt x="4141829" y="197511"/>
                </a:moveTo>
                <a:cubicBezTo>
                  <a:pt x="4287523" y="197511"/>
                  <a:pt x="4360370" y="264262"/>
                  <a:pt x="4360370" y="397764"/>
                </a:cubicBezTo>
                <a:lnTo>
                  <a:pt x="4360370" y="470916"/>
                </a:lnTo>
                <a:cubicBezTo>
                  <a:pt x="4360370" y="537363"/>
                  <a:pt x="4344111" y="588264"/>
                  <a:pt x="4311593" y="623621"/>
                </a:cubicBezTo>
                <a:cubicBezTo>
                  <a:pt x="4279074" y="658978"/>
                  <a:pt x="4231511" y="676656"/>
                  <a:pt x="4168903" y="676656"/>
                </a:cubicBezTo>
                <a:cubicBezTo>
                  <a:pt x="4111154" y="676656"/>
                  <a:pt x="4069515" y="659282"/>
                  <a:pt x="4043988" y="624535"/>
                </a:cubicBezTo>
                <a:lnTo>
                  <a:pt x="4043988" y="797357"/>
                </a:lnTo>
                <a:cubicBezTo>
                  <a:pt x="4043988" y="818083"/>
                  <a:pt x="4040609" y="831799"/>
                  <a:pt x="4033851" y="838505"/>
                </a:cubicBezTo>
                <a:cubicBezTo>
                  <a:pt x="4027093" y="845210"/>
                  <a:pt x="4013270" y="848563"/>
                  <a:pt x="3992381" y="848563"/>
                </a:cubicBezTo>
                <a:lnTo>
                  <a:pt x="3975808" y="848563"/>
                </a:lnTo>
                <a:cubicBezTo>
                  <a:pt x="3954919" y="848563"/>
                  <a:pt x="3941096" y="845210"/>
                  <a:pt x="3934338" y="838505"/>
                </a:cubicBezTo>
                <a:cubicBezTo>
                  <a:pt x="3927580" y="831799"/>
                  <a:pt x="3924201" y="818083"/>
                  <a:pt x="3924201" y="797357"/>
                </a:cubicBezTo>
                <a:lnTo>
                  <a:pt x="3924201" y="397764"/>
                </a:lnTo>
                <a:cubicBezTo>
                  <a:pt x="3924201" y="363626"/>
                  <a:pt x="3929383" y="334061"/>
                  <a:pt x="3939746" y="309067"/>
                </a:cubicBezTo>
                <a:cubicBezTo>
                  <a:pt x="3950109" y="284074"/>
                  <a:pt x="3964892" y="263347"/>
                  <a:pt x="3984095" y="246888"/>
                </a:cubicBezTo>
                <a:cubicBezTo>
                  <a:pt x="4003297" y="230429"/>
                  <a:pt x="4026157" y="218085"/>
                  <a:pt x="4052675" y="209855"/>
                </a:cubicBezTo>
                <a:cubicBezTo>
                  <a:pt x="4079192" y="201625"/>
                  <a:pt x="4108910" y="197511"/>
                  <a:pt x="4141829" y="197511"/>
                </a:cubicBezTo>
                <a:close/>
                <a:moveTo>
                  <a:pt x="3651863" y="197511"/>
                </a:moveTo>
                <a:cubicBezTo>
                  <a:pt x="3785365" y="197511"/>
                  <a:pt x="3852116" y="263347"/>
                  <a:pt x="3852116" y="395021"/>
                </a:cubicBezTo>
                <a:cubicBezTo>
                  <a:pt x="3852116" y="401726"/>
                  <a:pt x="3851964" y="407975"/>
                  <a:pt x="3851659" y="413766"/>
                </a:cubicBezTo>
                <a:cubicBezTo>
                  <a:pt x="3851354" y="419557"/>
                  <a:pt x="3850897" y="425196"/>
                  <a:pt x="3850287" y="430682"/>
                </a:cubicBezTo>
                <a:cubicBezTo>
                  <a:pt x="3849068" y="441046"/>
                  <a:pt x="3847392" y="449428"/>
                  <a:pt x="3845258" y="455829"/>
                </a:cubicBezTo>
                <a:cubicBezTo>
                  <a:pt x="3843125" y="462229"/>
                  <a:pt x="3839772" y="467258"/>
                  <a:pt x="3835200" y="470916"/>
                </a:cubicBezTo>
                <a:cubicBezTo>
                  <a:pt x="3830628" y="474574"/>
                  <a:pt x="3824837" y="477164"/>
                  <a:pt x="3817826" y="478688"/>
                </a:cubicBezTo>
                <a:cubicBezTo>
                  <a:pt x="3810816" y="480212"/>
                  <a:pt x="3801824" y="480975"/>
                  <a:pt x="3790851" y="480975"/>
                </a:cubicBezTo>
                <a:lnTo>
                  <a:pt x="3558594" y="480975"/>
                </a:lnTo>
                <a:lnTo>
                  <a:pt x="3558594" y="494691"/>
                </a:lnTo>
                <a:cubicBezTo>
                  <a:pt x="3558594" y="518465"/>
                  <a:pt x="3568043" y="535991"/>
                  <a:pt x="3586940" y="547269"/>
                </a:cubicBezTo>
                <a:cubicBezTo>
                  <a:pt x="3605838" y="558546"/>
                  <a:pt x="3636318" y="564185"/>
                  <a:pt x="3678380" y="564185"/>
                </a:cubicBezTo>
                <a:cubicBezTo>
                  <a:pt x="3710689" y="564185"/>
                  <a:pt x="3747570" y="559918"/>
                  <a:pt x="3789022" y="551383"/>
                </a:cubicBezTo>
                <a:cubicBezTo>
                  <a:pt x="3808530" y="547116"/>
                  <a:pt x="3821484" y="548030"/>
                  <a:pt x="3827884" y="554127"/>
                </a:cubicBezTo>
                <a:cubicBezTo>
                  <a:pt x="3834285" y="560222"/>
                  <a:pt x="3837486" y="573938"/>
                  <a:pt x="3837486" y="595274"/>
                </a:cubicBezTo>
                <a:lnTo>
                  <a:pt x="3837486" y="605333"/>
                </a:lnTo>
                <a:cubicBezTo>
                  <a:pt x="3837486" y="625450"/>
                  <a:pt x="3834438" y="639166"/>
                  <a:pt x="3828342" y="646481"/>
                </a:cubicBezTo>
                <a:cubicBezTo>
                  <a:pt x="3822246" y="653796"/>
                  <a:pt x="3809139" y="659892"/>
                  <a:pt x="3789022" y="664769"/>
                </a:cubicBezTo>
                <a:cubicBezTo>
                  <a:pt x="3759761" y="672694"/>
                  <a:pt x="3722576" y="676656"/>
                  <a:pt x="3677466" y="676656"/>
                </a:cubicBezTo>
                <a:cubicBezTo>
                  <a:pt x="3595170" y="676656"/>
                  <a:pt x="3534819" y="660806"/>
                  <a:pt x="3496415" y="629107"/>
                </a:cubicBezTo>
                <a:cubicBezTo>
                  <a:pt x="3458010" y="597408"/>
                  <a:pt x="3438808" y="546506"/>
                  <a:pt x="3438808" y="476402"/>
                </a:cubicBezTo>
                <a:lnTo>
                  <a:pt x="3438808" y="403250"/>
                </a:lnTo>
                <a:cubicBezTo>
                  <a:pt x="3438808" y="266090"/>
                  <a:pt x="3509826" y="197511"/>
                  <a:pt x="3651863" y="197511"/>
                </a:cubicBezTo>
                <a:close/>
                <a:moveTo>
                  <a:pt x="1446635" y="197511"/>
                </a:moveTo>
                <a:cubicBezTo>
                  <a:pt x="1518567" y="197511"/>
                  <a:pt x="1570993" y="212598"/>
                  <a:pt x="1603911" y="242773"/>
                </a:cubicBezTo>
                <a:cubicBezTo>
                  <a:pt x="1636830" y="272948"/>
                  <a:pt x="1653289" y="319430"/>
                  <a:pt x="1653289" y="382219"/>
                </a:cubicBezTo>
                <a:lnTo>
                  <a:pt x="1653289" y="614477"/>
                </a:lnTo>
                <a:cubicBezTo>
                  <a:pt x="1653289" y="635203"/>
                  <a:pt x="1649936" y="648919"/>
                  <a:pt x="1643231" y="655625"/>
                </a:cubicBezTo>
                <a:cubicBezTo>
                  <a:pt x="1636525" y="662330"/>
                  <a:pt x="1622809" y="665683"/>
                  <a:pt x="1602083" y="665683"/>
                </a:cubicBezTo>
                <a:lnTo>
                  <a:pt x="1584709" y="665683"/>
                </a:lnTo>
                <a:cubicBezTo>
                  <a:pt x="1563983" y="665683"/>
                  <a:pt x="1550267" y="662330"/>
                  <a:pt x="1543561" y="655625"/>
                </a:cubicBezTo>
                <a:cubicBezTo>
                  <a:pt x="1536855" y="648919"/>
                  <a:pt x="1533503" y="635203"/>
                  <a:pt x="1533503" y="614477"/>
                </a:cubicBezTo>
                <a:lnTo>
                  <a:pt x="1533503" y="382219"/>
                </a:lnTo>
                <a:cubicBezTo>
                  <a:pt x="1533503" y="369418"/>
                  <a:pt x="1532283" y="358445"/>
                  <a:pt x="1529845" y="349301"/>
                </a:cubicBezTo>
                <a:cubicBezTo>
                  <a:pt x="1527407" y="340157"/>
                  <a:pt x="1522987" y="332689"/>
                  <a:pt x="1516586" y="326898"/>
                </a:cubicBezTo>
                <a:cubicBezTo>
                  <a:pt x="1510185" y="321107"/>
                  <a:pt x="1501346" y="316840"/>
                  <a:pt x="1490069" y="314096"/>
                </a:cubicBezTo>
                <a:cubicBezTo>
                  <a:pt x="1478791" y="311353"/>
                  <a:pt x="1464313" y="309982"/>
                  <a:pt x="1446635" y="309982"/>
                </a:cubicBezTo>
                <a:cubicBezTo>
                  <a:pt x="1411278" y="309982"/>
                  <a:pt x="1387656" y="315620"/>
                  <a:pt x="1375769" y="326898"/>
                </a:cubicBezTo>
                <a:cubicBezTo>
                  <a:pt x="1363881" y="338176"/>
                  <a:pt x="1357938" y="356616"/>
                  <a:pt x="1357938" y="382219"/>
                </a:cubicBezTo>
                <a:lnTo>
                  <a:pt x="1357938" y="614477"/>
                </a:lnTo>
                <a:cubicBezTo>
                  <a:pt x="1357938" y="635203"/>
                  <a:pt x="1354585" y="648919"/>
                  <a:pt x="1347879" y="655625"/>
                </a:cubicBezTo>
                <a:cubicBezTo>
                  <a:pt x="1341174" y="662330"/>
                  <a:pt x="1327458" y="665683"/>
                  <a:pt x="1306731" y="665683"/>
                </a:cubicBezTo>
                <a:lnTo>
                  <a:pt x="1289358" y="665683"/>
                </a:lnTo>
                <a:cubicBezTo>
                  <a:pt x="1268631" y="665683"/>
                  <a:pt x="1254915" y="662330"/>
                  <a:pt x="1248210" y="655625"/>
                </a:cubicBezTo>
                <a:cubicBezTo>
                  <a:pt x="1241504" y="648919"/>
                  <a:pt x="1238151" y="635203"/>
                  <a:pt x="1238151" y="614477"/>
                </a:cubicBezTo>
                <a:lnTo>
                  <a:pt x="1238151" y="382219"/>
                </a:lnTo>
                <a:cubicBezTo>
                  <a:pt x="1238151" y="321259"/>
                  <a:pt x="1255525" y="275234"/>
                  <a:pt x="1290272" y="244145"/>
                </a:cubicBezTo>
                <a:cubicBezTo>
                  <a:pt x="1325019" y="213055"/>
                  <a:pt x="1377140" y="197511"/>
                  <a:pt x="1446635" y="197511"/>
                </a:cubicBezTo>
                <a:close/>
                <a:moveTo>
                  <a:pt x="933656" y="197511"/>
                </a:moveTo>
                <a:cubicBezTo>
                  <a:pt x="1005618" y="197511"/>
                  <a:pt x="1060641" y="209550"/>
                  <a:pt x="1098727" y="233629"/>
                </a:cubicBezTo>
                <a:cubicBezTo>
                  <a:pt x="1136812" y="257708"/>
                  <a:pt x="1155855" y="298094"/>
                  <a:pt x="1155855" y="354787"/>
                </a:cubicBezTo>
                <a:lnTo>
                  <a:pt x="1155855" y="529438"/>
                </a:lnTo>
                <a:cubicBezTo>
                  <a:pt x="1155855" y="578815"/>
                  <a:pt x="1140123" y="615696"/>
                  <a:pt x="1108657" y="640080"/>
                </a:cubicBezTo>
                <a:cubicBezTo>
                  <a:pt x="1077191" y="664464"/>
                  <a:pt x="1026630" y="676656"/>
                  <a:pt x="956973" y="676656"/>
                </a:cubicBezTo>
                <a:cubicBezTo>
                  <a:pt x="887317" y="676656"/>
                  <a:pt x="836756" y="664616"/>
                  <a:pt x="805290" y="640537"/>
                </a:cubicBezTo>
                <a:cubicBezTo>
                  <a:pt x="773824" y="616458"/>
                  <a:pt x="758091" y="580339"/>
                  <a:pt x="758091" y="532181"/>
                </a:cubicBezTo>
                <a:cubicBezTo>
                  <a:pt x="758091" y="437083"/>
                  <a:pt x="819966" y="389535"/>
                  <a:pt x="943715" y="389535"/>
                </a:cubicBezTo>
                <a:lnTo>
                  <a:pt x="1036069" y="389535"/>
                </a:lnTo>
                <a:lnTo>
                  <a:pt x="1036069" y="354787"/>
                </a:lnTo>
                <a:cubicBezTo>
                  <a:pt x="1036069" y="332842"/>
                  <a:pt x="1028144" y="318059"/>
                  <a:pt x="1012295" y="310439"/>
                </a:cubicBezTo>
                <a:cubicBezTo>
                  <a:pt x="996445" y="302819"/>
                  <a:pt x="972671" y="299009"/>
                  <a:pt x="940971" y="299009"/>
                </a:cubicBezTo>
                <a:cubicBezTo>
                  <a:pt x="915368" y="299009"/>
                  <a:pt x="888851" y="300838"/>
                  <a:pt x="861419" y="304495"/>
                </a:cubicBezTo>
                <a:cubicBezTo>
                  <a:pt x="841302" y="307543"/>
                  <a:pt x="827738" y="306172"/>
                  <a:pt x="820728" y="300380"/>
                </a:cubicBezTo>
                <a:cubicBezTo>
                  <a:pt x="813717" y="294589"/>
                  <a:pt x="810212" y="281635"/>
                  <a:pt x="810212" y="261518"/>
                </a:cubicBezTo>
                <a:lnTo>
                  <a:pt x="810212" y="257861"/>
                </a:lnTo>
                <a:cubicBezTo>
                  <a:pt x="810212" y="238354"/>
                  <a:pt x="813565" y="224942"/>
                  <a:pt x="820271" y="217627"/>
                </a:cubicBezTo>
                <a:cubicBezTo>
                  <a:pt x="826976" y="210312"/>
                  <a:pt x="840083" y="205130"/>
                  <a:pt x="859590" y="202082"/>
                </a:cubicBezTo>
                <a:cubicBezTo>
                  <a:pt x="871172" y="200863"/>
                  <a:pt x="883059" y="199796"/>
                  <a:pt x="895251" y="198882"/>
                </a:cubicBezTo>
                <a:cubicBezTo>
                  <a:pt x="907443" y="197968"/>
                  <a:pt x="920245" y="197511"/>
                  <a:pt x="933656" y="197511"/>
                </a:cubicBezTo>
                <a:close/>
                <a:moveTo>
                  <a:pt x="2827683" y="154991"/>
                </a:moveTo>
                <a:cubicBezTo>
                  <a:pt x="2837437" y="155296"/>
                  <a:pt x="2848714" y="161849"/>
                  <a:pt x="2861516" y="174650"/>
                </a:cubicBezTo>
                <a:lnTo>
                  <a:pt x="2864259" y="177394"/>
                </a:lnTo>
                <a:cubicBezTo>
                  <a:pt x="2870965" y="184099"/>
                  <a:pt x="2875994" y="189890"/>
                  <a:pt x="2879347" y="194767"/>
                </a:cubicBezTo>
                <a:cubicBezTo>
                  <a:pt x="2882700" y="199644"/>
                  <a:pt x="2884529" y="204369"/>
                  <a:pt x="2884833" y="208940"/>
                </a:cubicBezTo>
                <a:cubicBezTo>
                  <a:pt x="2885138" y="213512"/>
                  <a:pt x="2883767" y="218389"/>
                  <a:pt x="2880719" y="223571"/>
                </a:cubicBezTo>
                <a:cubicBezTo>
                  <a:pt x="2877671" y="228752"/>
                  <a:pt x="2873098" y="235001"/>
                  <a:pt x="2867003" y="242316"/>
                </a:cubicBezTo>
                <a:lnTo>
                  <a:pt x="2834084" y="278892"/>
                </a:lnTo>
                <a:cubicBezTo>
                  <a:pt x="2852982" y="301447"/>
                  <a:pt x="2862430" y="329794"/>
                  <a:pt x="2862430" y="363931"/>
                </a:cubicBezTo>
                <a:lnTo>
                  <a:pt x="2862430" y="369418"/>
                </a:lnTo>
                <a:cubicBezTo>
                  <a:pt x="2862430" y="482803"/>
                  <a:pt x="2794155" y="539496"/>
                  <a:pt x="2657605" y="539496"/>
                </a:cubicBezTo>
                <a:cubicBezTo>
                  <a:pt x="2639317" y="539496"/>
                  <a:pt x="2624382" y="539801"/>
                  <a:pt x="2612799" y="540411"/>
                </a:cubicBezTo>
                <a:cubicBezTo>
                  <a:pt x="2601217" y="541020"/>
                  <a:pt x="2592225" y="542239"/>
                  <a:pt x="2585824" y="544068"/>
                </a:cubicBezTo>
                <a:cubicBezTo>
                  <a:pt x="2579424" y="545897"/>
                  <a:pt x="2575157" y="548335"/>
                  <a:pt x="2573023" y="551383"/>
                </a:cubicBezTo>
                <a:cubicBezTo>
                  <a:pt x="2570889" y="554431"/>
                  <a:pt x="2569822" y="558394"/>
                  <a:pt x="2569822" y="563270"/>
                </a:cubicBezTo>
                <a:cubicBezTo>
                  <a:pt x="2569822" y="567538"/>
                  <a:pt x="2571042" y="571043"/>
                  <a:pt x="2573480" y="573786"/>
                </a:cubicBezTo>
                <a:cubicBezTo>
                  <a:pt x="2575919" y="576529"/>
                  <a:pt x="2580338" y="578663"/>
                  <a:pt x="2586739" y="580187"/>
                </a:cubicBezTo>
                <a:cubicBezTo>
                  <a:pt x="2593140" y="581711"/>
                  <a:pt x="2601979" y="582778"/>
                  <a:pt x="2613256" y="583387"/>
                </a:cubicBezTo>
                <a:cubicBezTo>
                  <a:pt x="2624534" y="583997"/>
                  <a:pt x="2639317" y="584302"/>
                  <a:pt x="2657605" y="584302"/>
                </a:cubicBezTo>
                <a:cubicBezTo>
                  <a:pt x="2741120" y="584302"/>
                  <a:pt x="2798422" y="594360"/>
                  <a:pt x="2829512" y="614477"/>
                </a:cubicBezTo>
                <a:cubicBezTo>
                  <a:pt x="2860602" y="634594"/>
                  <a:pt x="2876147" y="670560"/>
                  <a:pt x="2876147" y="722376"/>
                </a:cubicBezTo>
                <a:cubicBezTo>
                  <a:pt x="2876147" y="775411"/>
                  <a:pt x="2860602" y="812292"/>
                  <a:pt x="2829512" y="833018"/>
                </a:cubicBezTo>
                <a:cubicBezTo>
                  <a:pt x="2797813" y="854354"/>
                  <a:pt x="2740511" y="865022"/>
                  <a:pt x="2657605" y="865022"/>
                </a:cubicBezTo>
                <a:cubicBezTo>
                  <a:pt x="2573480" y="865022"/>
                  <a:pt x="2515569" y="855269"/>
                  <a:pt x="2483869" y="835762"/>
                </a:cubicBezTo>
                <a:cubicBezTo>
                  <a:pt x="2452779" y="816864"/>
                  <a:pt x="2437234" y="786079"/>
                  <a:pt x="2437234" y="743407"/>
                </a:cubicBezTo>
                <a:cubicBezTo>
                  <a:pt x="2437234" y="703783"/>
                  <a:pt x="2452474" y="674827"/>
                  <a:pt x="2482955" y="656539"/>
                </a:cubicBezTo>
                <a:cubicBezTo>
                  <a:pt x="2461619" y="641909"/>
                  <a:pt x="2450950" y="619354"/>
                  <a:pt x="2450950" y="588874"/>
                </a:cubicBezTo>
                <a:cubicBezTo>
                  <a:pt x="2450950" y="548030"/>
                  <a:pt x="2474420" y="519684"/>
                  <a:pt x="2521359" y="503834"/>
                </a:cubicBezTo>
                <a:cubicBezTo>
                  <a:pt x="2474420" y="477012"/>
                  <a:pt x="2450950" y="432206"/>
                  <a:pt x="2450950" y="369418"/>
                </a:cubicBezTo>
                <a:lnTo>
                  <a:pt x="2450950" y="363931"/>
                </a:lnTo>
                <a:cubicBezTo>
                  <a:pt x="2450950" y="310896"/>
                  <a:pt x="2468934" y="269900"/>
                  <a:pt x="2504900" y="240944"/>
                </a:cubicBezTo>
                <a:cubicBezTo>
                  <a:pt x="2540867" y="211988"/>
                  <a:pt x="2591768" y="197511"/>
                  <a:pt x="2657605" y="197511"/>
                </a:cubicBezTo>
                <a:cubicBezTo>
                  <a:pt x="2686866" y="197511"/>
                  <a:pt x="2713688" y="201473"/>
                  <a:pt x="2738072" y="209398"/>
                </a:cubicBezTo>
                <a:lnTo>
                  <a:pt x="2791107" y="170993"/>
                </a:lnTo>
                <a:cubicBezTo>
                  <a:pt x="2805738" y="160020"/>
                  <a:pt x="2817930" y="154686"/>
                  <a:pt x="2827683" y="154991"/>
                </a:cubicBezTo>
                <a:close/>
                <a:moveTo>
                  <a:pt x="168532" y="65837"/>
                </a:moveTo>
                <a:cubicBezTo>
                  <a:pt x="211204" y="65837"/>
                  <a:pt x="243208" y="77267"/>
                  <a:pt x="264544" y="100127"/>
                </a:cubicBezTo>
                <a:cubicBezTo>
                  <a:pt x="285880" y="122987"/>
                  <a:pt x="299291" y="160325"/>
                  <a:pt x="304778" y="212141"/>
                </a:cubicBezTo>
                <a:lnTo>
                  <a:pt x="338611" y="534924"/>
                </a:lnTo>
                <a:cubicBezTo>
                  <a:pt x="339830" y="548335"/>
                  <a:pt x="341354" y="556717"/>
                  <a:pt x="343182" y="560070"/>
                </a:cubicBezTo>
                <a:cubicBezTo>
                  <a:pt x="345011" y="563423"/>
                  <a:pt x="348669" y="565099"/>
                  <a:pt x="354155" y="565099"/>
                </a:cubicBezTo>
                <a:cubicBezTo>
                  <a:pt x="359642" y="565099"/>
                  <a:pt x="363299" y="563423"/>
                  <a:pt x="365128" y="560070"/>
                </a:cubicBezTo>
                <a:cubicBezTo>
                  <a:pt x="366957" y="556717"/>
                  <a:pt x="368481" y="548335"/>
                  <a:pt x="369700" y="534924"/>
                </a:cubicBezTo>
                <a:lnTo>
                  <a:pt x="403533" y="212141"/>
                </a:lnTo>
                <a:cubicBezTo>
                  <a:pt x="408410" y="160934"/>
                  <a:pt x="421516" y="123749"/>
                  <a:pt x="442852" y="100584"/>
                </a:cubicBezTo>
                <a:cubicBezTo>
                  <a:pt x="464188" y="77419"/>
                  <a:pt x="496192" y="65837"/>
                  <a:pt x="538864" y="65837"/>
                </a:cubicBezTo>
                <a:cubicBezTo>
                  <a:pt x="585803" y="65837"/>
                  <a:pt x="619941" y="77572"/>
                  <a:pt x="641277" y="101041"/>
                </a:cubicBezTo>
                <a:cubicBezTo>
                  <a:pt x="662613" y="124511"/>
                  <a:pt x="675110" y="161544"/>
                  <a:pt x="678767" y="212141"/>
                </a:cubicBezTo>
                <a:lnTo>
                  <a:pt x="708028" y="612648"/>
                </a:lnTo>
                <a:cubicBezTo>
                  <a:pt x="709247" y="633984"/>
                  <a:pt x="706504" y="648157"/>
                  <a:pt x="699798" y="655168"/>
                </a:cubicBezTo>
                <a:cubicBezTo>
                  <a:pt x="693093" y="662178"/>
                  <a:pt x="679377" y="665683"/>
                  <a:pt x="658650" y="665683"/>
                </a:cubicBezTo>
                <a:lnTo>
                  <a:pt x="640363" y="665683"/>
                </a:lnTo>
                <a:cubicBezTo>
                  <a:pt x="619026" y="665683"/>
                  <a:pt x="604548" y="662026"/>
                  <a:pt x="596928" y="654710"/>
                </a:cubicBezTo>
                <a:cubicBezTo>
                  <a:pt x="589309" y="647395"/>
                  <a:pt x="584889" y="633374"/>
                  <a:pt x="583670" y="612648"/>
                </a:cubicBezTo>
                <a:lnTo>
                  <a:pt x="558067" y="221285"/>
                </a:lnTo>
                <a:cubicBezTo>
                  <a:pt x="556847" y="202387"/>
                  <a:pt x="555019" y="190043"/>
                  <a:pt x="552580" y="184252"/>
                </a:cubicBezTo>
                <a:cubicBezTo>
                  <a:pt x="550142" y="178460"/>
                  <a:pt x="544960" y="175565"/>
                  <a:pt x="537035" y="175565"/>
                </a:cubicBezTo>
                <a:cubicBezTo>
                  <a:pt x="529720" y="175565"/>
                  <a:pt x="524539" y="178460"/>
                  <a:pt x="521491" y="184252"/>
                </a:cubicBezTo>
                <a:cubicBezTo>
                  <a:pt x="518443" y="190043"/>
                  <a:pt x="515699" y="202387"/>
                  <a:pt x="513261" y="221285"/>
                </a:cubicBezTo>
                <a:lnTo>
                  <a:pt x="471199" y="556870"/>
                </a:lnTo>
                <a:cubicBezTo>
                  <a:pt x="466322" y="598322"/>
                  <a:pt x="455654" y="626974"/>
                  <a:pt x="439195" y="642823"/>
                </a:cubicBezTo>
                <a:cubicBezTo>
                  <a:pt x="423955" y="658063"/>
                  <a:pt x="395608" y="665683"/>
                  <a:pt x="354155" y="665683"/>
                </a:cubicBezTo>
                <a:cubicBezTo>
                  <a:pt x="318799" y="665683"/>
                  <a:pt x="291824" y="658063"/>
                  <a:pt x="273231" y="642823"/>
                </a:cubicBezTo>
                <a:cubicBezTo>
                  <a:pt x="254638" y="627583"/>
                  <a:pt x="242599" y="598932"/>
                  <a:pt x="237112" y="556870"/>
                </a:cubicBezTo>
                <a:lnTo>
                  <a:pt x="194135" y="221285"/>
                </a:lnTo>
                <a:cubicBezTo>
                  <a:pt x="191697" y="202387"/>
                  <a:pt x="188954" y="190043"/>
                  <a:pt x="185906" y="184252"/>
                </a:cubicBezTo>
                <a:cubicBezTo>
                  <a:pt x="182858" y="178460"/>
                  <a:pt x="177676" y="175565"/>
                  <a:pt x="170361" y="175565"/>
                </a:cubicBezTo>
                <a:cubicBezTo>
                  <a:pt x="163046" y="175565"/>
                  <a:pt x="158017" y="178460"/>
                  <a:pt x="155273" y="184252"/>
                </a:cubicBezTo>
                <a:cubicBezTo>
                  <a:pt x="152530" y="190043"/>
                  <a:pt x="150549" y="202387"/>
                  <a:pt x="149330" y="221285"/>
                </a:cubicBezTo>
                <a:lnTo>
                  <a:pt x="124641" y="612648"/>
                </a:lnTo>
                <a:cubicBezTo>
                  <a:pt x="123422" y="633374"/>
                  <a:pt x="119002" y="647395"/>
                  <a:pt x="111382" y="654710"/>
                </a:cubicBezTo>
                <a:cubicBezTo>
                  <a:pt x="103762" y="662026"/>
                  <a:pt x="89284" y="665683"/>
                  <a:pt x="67948" y="665683"/>
                </a:cubicBezTo>
                <a:lnTo>
                  <a:pt x="49660" y="665683"/>
                </a:lnTo>
                <a:cubicBezTo>
                  <a:pt x="28934" y="665683"/>
                  <a:pt x="15218" y="662178"/>
                  <a:pt x="8512" y="655168"/>
                </a:cubicBezTo>
                <a:cubicBezTo>
                  <a:pt x="1807" y="648157"/>
                  <a:pt x="-937" y="633984"/>
                  <a:pt x="282" y="612648"/>
                </a:cubicBezTo>
                <a:lnTo>
                  <a:pt x="29543" y="212141"/>
                </a:lnTo>
                <a:cubicBezTo>
                  <a:pt x="33201" y="162154"/>
                  <a:pt x="45850" y="125273"/>
                  <a:pt x="67491" y="101498"/>
                </a:cubicBezTo>
                <a:cubicBezTo>
                  <a:pt x="89132" y="77724"/>
                  <a:pt x="122812" y="65837"/>
                  <a:pt x="168532" y="65837"/>
                </a:cubicBezTo>
                <a:close/>
                <a:moveTo>
                  <a:pt x="6642427" y="25603"/>
                </a:moveTo>
                <a:lnTo>
                  <a:pt x="6659001" y="25603"/>
                </a:lnTo>
                <a:cubicBezTo>
                  <a:pt x="6679889" y="25603"/>
                  <a:pt x="6693711" y="28956"/>
                  <a:pt x="6700469" y="35662"/>
                </a:cubicBezTo>
                <a:cubicBezTo>
                  <a:pt x="6707227" y="42367"/>
                  <a:pt x="6710607" y="56083"/>
                  <a:pt x="6710607" y="76810"/>
                </a:cubicBezTo>
                <a:lnTo>
                  <a:pt x="6710607" y="614477"/>
                </a:lnTo>
                <a:cubicBezTo>
                  <a:pt x="6710607" y="635203"/>
                  <a:pt x="6707227" y="648919"/>
                  <a:pt x="6700469" y="655625"/>
                </a:cubicBezTo>
                <a:cubicBezTo>
                  <a:pt x="6693711" y="662330"/>
                  <a:pt x="6679889" y="665683"/>
                  <a:pt x="6659001" y="665683"/>
                </a:cubicBezTo>
                <a:lnTo>
                  <a:pt x="6642427" y="665683"/>
                </a:lnTo>
                <a:cubicBezTo>
                  <a:pt x="6621538" y="665683"/>
                  <a:pt x="6607715" y="662330"/>
                  <a:pt x="6600957" y="655625"/>
                </a:cubicBezTo>
                <a:cubicBezTo>
                  <a:pt x="6594199" y="648919"/>
                  <a:pt x="6590820" y="635203"/>
                  <a:pt x="6590820" y="614477"/>
                </a:cubicBezTo>
                <a:lnTo>
                  <a:pt x="6590820" y="76810"/>
                </a:lnTo>
                <a:cubicBezTo>
                  <a:pt x="6590820" y="56083"/>
                  <a:pt x="6594199" y="42367"/>
                  <a:pt x="6600957" y="35662"/>
                </a:cubicBezTo>
                <a:cubicBezTo>
                  <a:pt x="6607715" y="28956"/>
                  <a:pt x="6621538" y="25603"/>
                  <a:pt x="6642427" y="25603"/>
                </a:cubicBezTo>
                <a:close/>
                <a:moveTo>
                  <a:pt x="5017385" y="25603"/>
                </a:moveTo>
                <a:lnTo>
                  <a:pt x="5033959" y="25603"/>
                </a:lnTo>
                <a:cubicBezTo>
                  <a:pt x="5054847" y="25603"/>
                  <a:pt x="5068671" y="28956"/>
                  <a:pt x="5075429" y="35662"/>
                </a:cubicBezTo>
                <a:cubicBezTo>
                  <a:pt x="5082187" y="42367"/>
                  <a:pt x="5085565" y="56083"/>
                  <a:pt x="5085565" y="76810"/>
                </a:cubicBezTo>
                <a:lnTo>
                  <a:pt x="5085565" y="476402"/>
                </a:lnTo>
                <a:cubicBezTo>
                  <a:pt x="5085565" y="510540"/>
                  <a:pt x="5080373" y="540106"/>
                  <a:pt x="5069985" y="565099"/>
                </a:cubicBezTo>
                <a:cubicBezTo>
                  <a:pt x="5059598" y="590093"/>
                  <a:pt x="5044785" y="610819"/>
                  <a:pt x="5025543" y="627278"/>
                </a:cubicBezTo>
                <a:cubicBezTo>
                  <a:pt x="5006303" y="643738"/>
                  <a:pt x="4983395" y="656082"/>
                  <a:pt x="4956821" y="664312"/>
                </a:cubicBezTo>
                <a:cubicBezTo>
                  <a:pt x="4930246" y="672541"/>
                  <a:pt x="4900466" y="676656"/>
                  <a:pt x="4867481" y="676656"/>
                </a:cubicBezTo>
                <a:cubicBezTo>
                  <a:pt x="4721482" y="676656"/>
                  <a:pt x="4648483" y="609905"/>
                  <a:pt x="4648483" y="476402"/>
                </a:cubicBezTo>
                <a:lnTo>
                  <a:pt x="4648483" y="403250"/>
                </a:lnTo>
                <a:cubicBezTo>
                  <a:pt x="4648483" y="336804"/>
                  <a:pt x="4664789" y="285903"/>
                  <a:pt x="4697403" y="250546"/>
                </a:cubicBezTo>
                <a:cubicBezTo>
                  <a:pt x="4730016" y="215189"/>
                  <a:pt x="4777717" y="197511"/>
                  <a:pt x="4840506" y="197511"/>
                </a:cubicBezTo>
                <a:cubicBezTo>
                  <a:pt x="4898419" y="197511"/>
                  <a:pt x="4940176" y="214884"/>
                  <a:pt x="4965779" y="249631"/>
                </a:cubicBezTo>
                <a:lnTo>
                  <a:pt x="4965779" y="76810"/>
                </a:lnTo>
                <a:cubicBezTo>
                  <a:pt x="4965779" y="56083"/>
                  <a:pt x="4969158" y="42367"/>
                  <a:pt x="4975916" y="35662"/>
                </a:cubicBezTo>
                <a:cubicBezTo>
                  <a:pt x="4982674" y="28956"/>
                  <a:pt x="4996497" y="25603"/>
                  <a:pt x="5017385" y="25603"/>
                </a:cubicBezTo>
                <a:close/>
                <a:moveTo>
                  <a:pt x="2993952" y="25603"/>
                </a:moveTo>
                <a:lnTo>
                  <a:pt x="3011325" y="25603"/>
                </a:lnTo>
                <a:cubicBezTo>
                  <a:pt x="3032052" y="25603"/>
                  <a:pt x="3045768" y="28956"/>
                  <a:pt x="3052474" y="35662"/>
                </a:cubicBezTo>
                <a:cubicBezTo>
                  <a:pt x="3059179" y="42367"/>
                  <a:pt x="3062532" y="56083"/>
                  <a:pt x="3062532" y="76810"/>
                </a:cubicBezTo>
                <a:lnTo>
                  <a:pt x="3062532" y="249631"/>
                </a:lnTo>
                <a:cubicBezTo>
                  <a:pt x="3094231" y="214884"/>
                  <a:pt x="3140865" y="197511"/>
                  <a:pt x="3202435" y="197511"/>
                </a:cubicBezTo>
                <a:cubicBezTo>
                  <a:pt x="3245716" y="197511"/>
                  <a:pt x="3282293" y="209702"/>
                  <a:pt x="3312163" y="234086"/>
                </a:cubicBezTo>
                <a:cubicBezTo>
                  <a:pt x="3342643" y="259080"/>
                  <a:pt x="3357883" y="299314"/>
                  <a:pt x="3357883" y="354787"/>
                </a:cubicBezTo>
                <a:lnTo>
                  <a:pt x="3357883" y="614477"/>
                </a:lnTo>
                <a:cubicBezTo>
                  <a:pt x="3357883" y="635203"/>
                  <a:pt x="3354530" y="648919"/>
                  <a:pt x="3347825" y="655625"/>
                </a:cubicBezTo>
                <a:cubicBezTo>
                  <a:pt x="3341119" y="662330"/>
                  <a:pt x="3327403" y="665683"/>
                  <a:pt x="3306677" y="665683"/>
                </a:cubicBezTo>
                <a:lnTo>
                  <a:pt x="3289303" y="665683"/>
                </a:lnTo>
                <a:cubicBezTo>
                  <a:pt x="3268577" y="665683"/>
                  <a:pt x="3254861" y="662330"/>
                  <a:pt x="3248155" y="655625"/>
                </a:cubicBezTo>
                <a:cubicBezTo>
                  <a:pt x="3241449" y="648919"/>
                  <a:pt x="3238097" y="635203"/>
                  <a:pt x="3238097" y="614477"/>
                </a:cubicBezTo>
                <a:lnTo>
                  <a:pt x="3238097" y="375819"/>
                </a:lnTo>
                <a:cubicBezTo>
                  <a:pt x="3238097" y="351434"/>
                  <a:pt x="3231696" y="334366"/>
                  <a:pt x="3218894" y="324612"/>
                </a:cubicBezTo>
                <a:cubicBezTo>
                  <a:pt x="3206093" y="314859"/>
                  <a:pt x="3186890" y="309982"/>
                  <a:pt x="3161287" y="309982"/>
                </a:cubicBezTo>
                <a:cubicBezTo>
                  <a:pt x="3130807" y="309982"/>
                  <a:pt x="3106728" y="318059"/>
                  <a:pt x="3089050" y="334213"/>
                </a:cubicBezTo>
                <a:cubicBezTo>
                  <a:pt x="3071371" y="350368"/>
                  <a:pt x="3062532" y="379171"/>
                  <a:pt x="3062532" y="420624"/>
                </a:cubicBezTo>
                <a:lnTo>
                  <a:pt x="3062532" y="614477"/>
                </a:lnTo>
                <a:cubicBezTo>
                  <a:pt x="3062532" y="635203"/>
                  <a:pt x="3059179" y="648919"/>
                  <a:pt x="3052474" y="655625"/>
                </a:cubicBezTo>
                <a:cubicBezTo>
                  <a:pt x="3045768" y="662330"/>
                  <a:pt x="3032052" y="665683"/>
                  <a:pt x="3011325" y="665683"/>
                </a:cubicBezTo>
                <a:lnTo>
                  <a:pt x="2993952" y="665683"/>
                </a:lnTo>
                <a:cubicBezTo>
                  <a:pt x="2973225" y="665683"/>
                  <a:pt x="2959510" y="662330"/>
                  <a:pt x="2952804" y="655625"/>
                </a:cubicBezTo>
                <a:cubicBezTo>
                  <a:pt x="2946098" y="648919"/>
                  <a:pt x="2942745" y="635203"/>
                  <a:pt x="2942745" y="614477"/>
                </a:cubicBezTo>
                <a:lnTo>
                  <a:pt x="2942745" y="76810"/>
                </a:lnTo>
                <a:cubicBezTo>
                  <a:pt x="2942745" y="56083"/>
                  <a:pt x="2946098" y="42367"/>
                  <a:pt x="2952804" y="35662"/>
                </a:cubicBezTo>
                <a:cubicBezTo>
                  <a:pt x="2959510" y="28956"/>
                  <a:pt x="2973225" y="25603"/>
                  <a:pt x="2993952" y="25603"/>
                </a:cubicBezTo>
                <a:close/>
                <a:moveTo>
                  <a:pt x="1803327" y="25603"/>
                </a:moveTo>
                <a:lnTo>
                  <a:pt x="1820700" y="25603"/>
                </a:lnTo>
                <a:cubicBezTo>
                  <a:pt x="1841427" y="25603"/>
                  <a:pt x="1855143" y="28956"/>
                  <a:pt x="1861848" y="35662"/>
                </a:cubicBezTo>
                <a:cubicBezTo>
                  <a:pt x="1868554" y="42367"/>
                  <a:pt x="1871907" y="56083"/>
                  <a:pt x="1871907" y="76810"/>
                </a:cubicBezTo>
                <a:lnTo>
                  <a:pt x="1871907" y="249631"/>
                </a:lnTo>
                <a:cubicBezTo>
                  <a:pt x="1903606" y="214884"/>
                  <a:pt x="1950240" y="197511"/>
                  <a:pt x="2011810" y="197511"/>
                </a:cubicBezTo>
                <a:cubicBezTo>
                  <a:pt x="2055092" y="197511"/>
                  <a:pt x="2091668" y="209702"/>
                  <a:pt x="2121538" y="234086"/>
                </a:cubicBezTo>
                <a:cubicBezTo>
                  <a:pt x="2152018" y="259080"/>
                  <a:pt x="2167258" y="299314"/>
                  <a:pt x="2167258" y="354787"/>
                </a:cubicBezTo>
                <a:lnTo>
                  <a:pt x="2167258" y="614477"/>
                </a:lnTo>
                <a:cubicBezTo>
                  <a:pt x="2167258" y="635203"/>
                  <a:pt x="2163905" y="648919"/>
                  <a:pt x="2157199" y="655625"/>
                </a:cubicBezTo>
                <a:cubicBezTo>
                  <a:pt x="2150494" y="662330"/>
                  <a:pt x="2136778" y="665683"/>
                  <a:pt x="2116051" y="665683"/>
                </a:cubicBezTo>
                <a:lnTo>
                  <a:pt x="2098678" y="665683"/>
                </a:lnTo>
                <a:cubicBezTo>
                  <a:pt x="2077952" y="665683"/>
                  <a:pt x="2064236" y="662330"/>
                  <a:pt x="2057530" y="655625"/>
                </a:cubicBezTo>
                <a:cubicBezTo>
                  <a:pt x="2050824" y="648919"/>
                  <a:pt x="2047472" y="635203"/>
                  <a:pt x="2047472" y="614477"/>
                </a:cubicBezTo>
                <a:lnTo>
                  <a:pt x="2047472" y="375819"/>
                </a:lnTo>
                <a:cubicBezTo>
                  <a:pt x="2047472" y="351434"/>
                  <a:pt x="2041070" y="334366"/>
                  <a:pt x="2028269" y="324612"/>
                </a:cubicBezTo>
                <a:cubicBezTo>
                  <a:pt x="2015468" y="314859"/>
                  <a:pt x="1996265" y="309982"/>
                  <a:pt x="1970662" y="309982"/>
                </a:cubicBezTo>
                <a:cubicBezTo>
                  <a:pt x="1940182" y="309982"/>
                  <a:pt x="1916103" y="318059"/>
                  <a:pt x="1898424" y="334213"/>
                </a:cubicBezTo>
                <a:cubicBezTo>
                  <a:pt x="1880746" y="350368"/>
                  <a:pt x="1871907" y="379171"/>
                  <a:pt x="1871907" y="420624"/>
                </a:cubicBezTo>
                <a:lnTo>
                  <a:pt x="1871907" y="614477"/>
                </a:lnTo>
                <a:cubicBezTo>
                  <a:pt x="1871907" y="635203"/>
                  <a:pt x="1868554" y="648919"/>
                  <a:pt x="1861848" y="655625"/>
                </a:cubicBezTo>
                <a:cubicBezTo>
                  <a:pt x="1855143" y="662330"/>
                  <a:pt x="1841427" y="665683"/>
                  <a:pt x="1820700" y="665683"/>
                </a:cubicBezTo>
                <a:lnTo>
                  <a:pt x="1803327" y="665683"/>
                </a:lnTo>
                <a:cubicBezTo>
                  <a:pt x="1782600" y="665683"/>
                  <a:pt x="1768884" y="662330"/>
                  <a:pt x="1762179" y="655625"/>
                </a:cubicBezTo>
                <a:cubicBezTo>
                  <a:pt x="1755473" y="648919"/>
                  <a:pt x="1752120" y="635203"/>
                  <a:pt x="1752120" y="614477"/>
                </a:cubicBezTo>
                <a:lnTo>
                  <a:pt x="1752120" y="76810"/>
                </a:lnTo>
                <a:cubicBezTo>
                  <a:pt x="1752120" y="56083"/>
                  <a:pt x="1755473" y="42367"/>
                  <a:pt x="1762179" y="35662"/>
                </a:cubicBezTo>
                <a:cubicBezTo>
                  <a:pt x="1768884" y="28956"/>
                  <a:pt x="1782600" y="25603"/>
                  <a:pt x="1803327" y="25603"/>
                </a:cubicBezTo>
                <a:close/>
                <a:moveTo>
                  <a:pt x="7094197" y="21946"/>
                </a:moveTo>
                <a:lnTo>
                  <a:pt x="7113400" y="21946"/>
                </a:lnTo>
                <a:cubicBezTo>
                  <a:pt x="7134126" y="21946"/>
                  <a:pt x="7149671" y="25146"/>
                  <a:pt x="7160035" y="31547"/>
                </a:cubicBezTo>
                <a:cubicBezTo>
                  <a:pt x="7170397" y="37948"/>
                  <a:pt x="7179846" y="50902"/>
                  <a:pt x="7188381" y="70409"/>
                </a:cubicBezTo>
                <a:lnTo>
                  <a:pt x="7203925" y="106070"/>
                </a:lnTo>
                <a:cubicBezTo>
                  <a:pt x="7211241" y="121920"/>
                  <a:pt x="7213222" y="132588"/>
                  <a:pt x="7209869" y="138075"/>
                </a:cubicBezTo>
                <a:cubicBezTo>
                  <a:pt x="7206517" y="143561"/>
                  <a:pt x="7196001" y="146304"/>
                  <a:pt x="7178322" y="146304"/>
                </a:cubicBezTo>
                <a:lnTo>
                  <a:pt x="7166435" y="146304"/>
                </a:lnTo>
                <a:cubicBezTo>
                  <a:pt x="7148757" y="146304"/>
                  <a:pt x="7135497" y="143866"/>
                  <a:pt x="7126659" y="138989"/>
                </a:cubicBezTo>
                <a:cubicBezTo>
                  <a:pt x="7117819" y="134112"/>
                  <a:pt x="7108523" y="124359"/>
                  <a:pt x="7098769" y="109728"/>
                </a:cubicBezTo>
                <a:lnTo>
                  <a:pt x="7070423" y="65837"/>
                </a:lnTo>
                <a:cubicBezTo>
                  <a:pt x="7058841" y="48768"/>
                  <a:pt x="7054573" y="37186"/>
                  <a:pt x="7057621" y="31090"/>
                </a:cubicBezTo>
                <a:cubicBezTo>
                  <a:pt x="7060669" y="24994"/>
                  <a:pt x="7072861" y="21946"/>
                  <a:pt x="7094197" y="21946"/>
                </a:cubicBezTo>
                <a:close/>
                <a:moveTo>
                  <a:pt x="3690267" y="21946"/>
                </a:moveTo>
                <a:lnTo>
                  <a:pt x="3713127" y="21946"/>
                </a:lnTo>
                <a:cubicBezTo>
                  <a:pt x="3733854" y="21946"/>
                  <a:pt x="3745893" y="24994"/>
                  <a:pt x="3749246" y="31090"/>
                </a:cubicBezTo>
                <a:cubicBezTo>
                  <a:pt x="3752599" y="37186"/>
                  <a:pt x="3748179" y="48768"/>
                  <a:pt x="3735987" y="65837"/>
                </a:cubicBezTo>
                <a:lnTo>
                  <a:pt x="3705812" y="109728"/>
                </a:lnTo>
                <a:cubicBezTo>
                  <a:pt x="3695449" y="124359"/>
                  <a:pt x="3685695" y="134112"/>
                  <a:pt x="3676551" y="138989"/>
                </a:cubicBezTo>
                <a:cubicBezTo>
                  <a:pt x="3667408" y="143866"/>
                  <a:pt x="3654301" y="146304"/>
                  <a:pt x="3637232" y="146304"/>
                </a:cubicBezTo>
                <a:lnTo>
                  <a:pt x="3622602" y="146304"/>
                </a:lnTo>
                <a:cubicBezTo>
                  <a:pt x="3604923" y="146304"/>
                  <a:pt x="3594408" y="143561"/>
                  <a:pt x="3591055" y="138075"/>
                </a:cubicBezTo>
                <a:cubicBezTo>
                  <a:pt x="3587702" y="132588"/>
                  <a:pt x="3589684" y="121920"/>
                  <a:pt x="3596999" y="106070"/>
                </a:cubicBezTo>
                <a:lnTo>
                  <a:pt x="3614372" y="69494"/>
                </a:lnTo>
                <a:cubicBezTo>
                  <a:pt x="3623516" y="50597"/>
                  <a:pt x="3633117" y="37948"/>
                  <a:pt x="3643176" y="31547"/>
                </a:cubicBezTo>
                <a:cubicBezTo>
                  <a:pt x="3653234" y="25146"/>
                  <a:pt x="3668931" y="21946"/>
                  <a:pt x="3690267" y="21946"/>
                </a:cubicBezTo>
                <a:close/>
                <a:moveTo>
                  <a:pt x="5584371" y="21031"/>
                </a:moveTo>
                <a:cubicBezTo>
                  <a:pt x="5603877" y="21031"/>
                  <a:pt x="5618965" y="23622"/>
                  <a:pt x="5629633" y="28804"/>
                </a:cubicBezTo>
                <a:cubicBezTo>
                  <a:pt x="5640301" y="33985"/>
                  <a:pt x="5650512" y="43891"/>
                  <a:pt x="5660266" y="58522"/>
                </a:cubicBezTo>
                <a:lnTo>
                  <a:pt x="5695928" y="111557"/>
                </a:lnTo>
                <a:cubicBezTo>
                  <a:pt x="5704461" y="124968"/>
                  <a:pt x="5707509" y="133960"/>
                  <a:pt x="5705071" y="138532"/>
                </a:cubicBezTo>
                <a:cubicBezTo>
                  <a:pt x="5702633" y="143104"/>
                  <a:pt x="5693489" y="145390"/>
                  <a:pt x="5677639" y="145390"/>
                </a:cubicBezTo>
                <a:lnTo>
                  <a:pt x="5667581" y="145390"/>
                </a:lnTo>
                <a:cubicBezTo>
                  <a:pt x="5651122" y="145390"/>
                  <a:pt x="5638778" y="143104"/>
                  <a:pt x="5630548" y="138532"/>
                </a:cubicBezTo>
                <a:cubicBezTo>
                  <a:pt x="5622319" y="133960"/>
                  <a:pt x="5614241" y="124968"/>
                  <a:pt x="5606317" y="111557"/>
                </a:cubicBezTo>
                <a:lnTo>
                  <a:pt x="5600830" y="103327"/>
                </a:lnTo>
                <a:cubicBezTo>
                  <a:pt x="5589857" y="88087"/>
                  <a:pt x="5578885" y="88087"/>
                  <a:pt x="5567911" y="103327"/>
                </a:cubicBezTo>
                <a:lnTo>
                  <a:pt x="5562425" y="111557"/>
                </a:lnTo>
                <a:cubicBezTo>
                  <a:pt x="5554501" y="124968"/>
                  <a:pt x="5546423" y="133960"/>
                  <a:pt x="5538194" y="138532"/>
                </a:cubicBezTo>
                <a:cubicBezTo>
                  <a:pt x="5529964" y="143104"/>
                  <a:pt x="5517619" y="145390"/>
                  <a:pt x="5501161" y="145390"/>
                </a:cubicBezTo>
                <a:lnTo>
                  <a:pt x="5491102" y="145390"/>
                </a:lnTo>
                <a:cubicBezTo>
                  <a:pt x="5475253" y="145390"/>
                  <a:pt x="5466108" y="143104"/>
                  <a:pt x="5463670" y="138532"/>
                </a:cubicBezTo>
                <a:cubicBezTo>
                  <a:pt x="5461231" y="133960"/>
                  <a:pt x="5464279" y="124968"/>
                  <a:pt x="5472814" y="111557"/>
                </a:cubicBezTo>
                <a:lnTo>
                  <a:pt x="5508476" y="58522"/>
                </a:lnTo>
                <a:cubicBezTo>
                  <a:pt x="5518229" y="43891"/>
                  <a:pt x="5528439" y="33985"/>
                  <a:pt x="5539107" y="28804"/>
                </a:cubicBezTo>
                <a:cubicBezTo>
                  <a:pt x="5549775" y="23622"/>
                  <a:pt x="5564863" y="21031"/>
                  <a:pt x="5584371" y="21031"/>
                </a:cubicBezTo>
                <a:close/>
                <a:moveTo>
                  <a:pt x="949201" y="7315"/>
                </a:moveTo>
                <a:cubicBezTo>
                  <a:pt x="972366" y="7315"/>
                  <a:pt x="989739" y="12954"/>
                  <a:pt x="1001322" y="24232"/>
                </a:cubicBezTo>
                <a:cubicBezTo>
                  <a:pt x="1012904" y="35509"/>
                  <a:pt x="1018695" y="49073"/>
                  <a:pt x="1018695" y="64923"/>
                </a:cubicBezTo>
                <a:cubicBezTo>
                  <a:pt x="1018695" y="77724"/>
                  <a:pt x="1015038" y="89611"/>
                  <a:pt x="1007723" y="100584"/>
                </a:cubicBezTo>
                <a:cubicBezTo>
                  <a:pt x="1004674" y="104242"/>
                  <a:pt x="1002084" y="108356"/>
                  <a:pt x="999950" y="112928"/>
                </a:cubicBezTo>
                <a:cubicBezTo>
                  <a:pt x="997816" y="117501"/>
                  <a:pt x="996445" y="122835"/>
                  <a:pt x="995835" y="128930"/>
                </a:cubicBezTo>
                <a:cubicBezTo>
                  <a:pt x="995226" y="137465"/>
                  <a:pt x="990806" y="142342"/>
                  <a:pt x="982577" y="143561"/>
                </a:cubicBezTo>
                <a:cubicBezTo>
                  <a:pt x="974347" y="144780"/>
                  <a:pt x="965355" y="145390"/>
                  <a:pt x="955602" y="145390"/>
                </a:cubicBezTo>
                <a:lnTo>
                  <a:pt x="948287" y="145390"/>
                </a:lnTo>
                <a:cubicBezTo>
                  <a:pt x="942191" y="145390"/>
                  <a:pt x="937619" y="144323"/>
                  <a:pt x="934571" y="142189"/>
                </a:cubicBezTo>
                <a:cubicBezTo>
                  <a:pt x="931522" y="140056"/>
                  <a:pt x="929389" y="137922"/>
                  <a:pt x="928170" y="135788"/>
                </a:cubicBezTo>
                <a:cubicBezTo>
                  <a:pt x="926951" y="133655"/>
                  <a:pt x="926189" y="131521"/>
                  <a:pt x="925884" y="129388"/>
                </a:cubicBezTo>
                <a:cubicBezTo>
                  <a:pt x="925579" y="127254"/>
                  <a:pt x="925427" y="126187"/>
                  <a:pt x="925427" y="126187"/>
                </a:cubicBezTo>
                <a:cubicBezTo>
                  <a:pt x="925427" y="120091"/>
                  <a:pt x="926798" y="114605"/>
                  <a:pt x="929541" y="109728"/>
                </a:cubicBezTo>
                <a:cubicBezTo>
                  <a:pt x="932285" y="104851"/>
                  <a:pt x="935180" y="100889"/>
                  <a:pt x="938228" y="97841"/>
                </a:cubicBezTo>
                <a:cubicBezTo>
                  <a:pt x="939447" y="96012"/>
                  <a:pt x="940819" y="93879"/>
                  <a:pt x="942343" y="91440"/>
                </a:cubicBezTo>
                <a:cubicBezTo>
                  <a:pt x="943867" y="89002"/>
                  <a:pt x="944934" y="87173"/>
                  <a:pt x="945543" y="85954"/>
                </a:cubicBezTo>
                <a:cubicBezTo>
                  <a:pt x="945543" y="81686"/>
                  <a:pt x="944019" y="78029"/>
                  <a:pt x="940971" y="74981"/>
                </a:cubicBezTo>
                <a:cubicBezTo>
                  <a:pt x="937923" y="71933"/>
                  <a:pt x="934266" y="70714"/>
                  <a:pt x="929999" y="71323"/>
                </a:cubicBezTo>
                <a:cubicBezTo>
                  <a:pt x="919635" y="71933"/>
                  <a:pt x="913692" y="70561"/>
                  <a:pt x="912168" y="67208"/>
                </a:cubicBezTo>
                <a:cubicBezTo>
                  <a:pt x="910644" y="63856"/>
                  <a:pt x="908663" y="58826"/>
                  <a:pt x="906224" y="52121"/>
                </a:cubicBezTo>
                <a:cubicBezTo>
                  <a:pt x="905615" y="50902"/>
                  <a:pt x="905005" y="47244"/>
                  <a:pt x="904395" y="41148"/>
                </a:cubicBezTo>
                <a:cubicBezTo>
                  <a:pt x="903786" y="36881"/>
                  <a:pt x="903633" y="32004"/>
                  <a:pt x="903938" y="26518"/>
                </a:cubicBezTo>
                <a:cubicBezTo>
                  <a:pt x="904243" y="21031"/>
                  <a:pt x="907748" y="16764"/>
                  <a:pt x="914454" y="13716"/>
                </a:cubicBezTo>
                <a:cubicBezTo>
                  <a:pt x="922988" y="10668"/>
                  <a:pt x="929694" y="8839"/>
                  <a:pt x="934571" y="8230"/>
                </a:cubicBezTo>
                <a:cubicBezTo>
                  <a:pt x="939447" y="7620"/>
                  <a:pt x="944324" y="7315"/>
                  <a:pt x="949201" y="7315"/>
                </a:cubicBezTo>
                <a:close/>
                <a:moveTo>
                  <a:pt x="5240556" y="0"/>
                </a:moveTo>
                <a:cubicBezTo>
                  <a:pt x="5260063" y="0"/>
                  <a:pt x="5276827" y="7010"/>
                  <a:pt x="5290849" y="21031"/>
                </a:cubicBezTo>
                <a:cubicBezTo>
                  <a:pt x="5304869" y="35052"/>
                  <a:pt x="5311879" y="51816"/>
                  <a:pt x="5311879" y="71323"/>
                </a:cubicBezTo>
                <a:cubicBezTo>
                  <a:pt x="5311879" y="90830"/>
                  <a:pt x="5304869" y="107595"/>
                  <a:pt x="5290849" y="121615"/>
                </a:cubicBezTo>
                <a:cubicBezTo>
                  <a:pt x="5276827" y="135636"/>
                  <a:pt x="5260063" y="142646"/>
                  <a:pt x="5240556" y="142646"/>
                </a:cubicBezTo>
                <a:cubicBezTo>
                  <a:pt x="5221049" y="142646"/>
                  <a:pt x="5204285" y="135636"/>
                  <a:pt x="5190265" y="121615"/>
                </a:cubicBezTo>
                <a:cubicBezTo>
                  <a:pt x="5176243" y="107595"/>
                  <a:pt x="5169233" y="90830"/>
                  <a:pt x="5169233" y="71323"/>
                </a:cubicBezTo>
                <a:cubicBezTo>
                  <a:pt x="5169233" y="51816"/>
                  <a:pt x="5176243" y="35052"/>
                  <a:pt x="5190265" y="21031"/>
                </a:cubicBezTo>
                <a:cubicBezTo>
                  <a:pt x="5204285" y="7010"/>
                  <a:pt x="5221049" y="0"/>
                  <a:pt x="5240556" y="0"/>
                </a:cubicBezTo>
                <a:close/>
              </a:path>
            </a:pathLst>
          </a:custGeom>
          <a:ln w="28575">
            <a:solidFill>
              <a:schemeClr val="tx1"/>
            </a:solidFill>
          </a:ln>
        </p:spPr>
      </p:pic>
      <p:sp>
        <p:nvSpPr>
          <p:cNvPr id="6" name="Freeform 9">
            <a:extLst>
              <a:ext uri="{FF2B5EF4-FFF2-40B4-BE49-F238E27FC236}">
                <a16:creationId xmlns:a16="http://schemas.microsoft.com/office/drawing/2014/main" id="{1416E86E-E9B4-5E05-E0CE-289192A3785F}"/>
              </a:ext>
            </a:extLst>
          </p:cNvPr>
          <p:cNvSpPr/>
          <p:nvPr/>
        </p:nvSpPr>
        <p:spPr>
          <a:xfrm>
            <a:off x="-422031" y="-586154"/>
            <a:ext cx="2142810" cy="2089285"/>
          </a:xfrm>
          <a:custGeom>
            <a:avLst/>
            <a:gdLst/>
            <a:ahLst/>
            <a:cxnLst/>
            <a:rect l="l" t="t" r="r" b="b"/>
            <a:pathLst>
              <a:path w="4813501" h="5492584">
                <a:moveTo>
                  <a:pt x="0" y="0"/>
                </a:moveTo>
                <a:lnTo>
                  <a:pt x="4813501" y="0"/>
                </a:lnTo>
                <a:lnTo>
                  <a:pt x="4813501" y="5492584"/>
                </a:lnTo>
                <a:lnTo>
                  <a:pt x="0" y="54925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38E31AAE-1D4B-7423-84B3-381B698D26A3}"/>
              </a:ext>
            </a:extLst>
          </p:cNvPr>
          <p:cNvSpPr/>
          <p:nvPr/>
        </p:nvSpPr>
        <p:spPr>
          <a:xfrm>
            <a:off x="-422031" y="5599361"/>
            <a:ext cx="921900" cy="1636099"/>
          </a:xfrm>
          <a:custGeom>
            <a:avLst/>
            <a:gdLst/>
            <a:ahLst/>
            <a:cxnLst/>
            <a:rect l="l" t="t" r="r" b="b"/>
            <a:pathLst>
              <a:path w="2446436" h="4114800">
                <a:moveTo>
                  <a:pt x="0" y="0"/>
                </a:moveTo>
                <a:lnTo>
                  <a:pt x="2446436" y="0"/>
                </a:lnTo>
                <a:lnTo>
                  <a:pt x="2446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D6B748D3-F331-4B18-77DE-52F1880C06A6}"/>
              </a:ext>
            </a:extLst>
          </p:cNvPr>
          <p:cNvSpPr/>
          <p:nvPr/>
        </p:nvSpPr>
        <p:spPr>
          <a:xfrm>
            <a:off x="11322324" y="-19733"/>
            <a:ext cx="913442" cy="1636099"/>
          </a:xfrm>
          <a:custGeom>
            <a:avLst/>
            <a:gdLst/>
            <a:ahLst/>
            <a:cxnLst/>
            <a:rect l="l" t="t" r="r" b="b"/>
            <a:pathLst>
              <a:path w="2423991" h="4114800">
                <a:moveTo>
                  <a:pt x="0" y="0"/>
                </a:moveTo>
                <a:lnTo>
                  <a:pt x="2423991" y="0"/>
                </a:lnTo>
                <a:lnTo>
                  <a:pt x="24239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7711B6-F795-CAAC-FF1B-C09AA5B66D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323" y="1111699"/>
            <a:ext cx="1365735" cy="136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1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git 180">
            <a:extLst>
              <a:ext uri="{FF2B5EF4-FFF2-40B4-BE49-F238E27FC236}">
                <a16:creationId xmlns:a16="http://schemas.microsoft.com/office/drawing/2014/main" id="{AA97DE80-CA9E-9885-4383-E90C271BDCB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3" y="1310011"/>
            <a:ext cx="7986712" cy="4387761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4573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7261631-ACE0-03E2-E4F6-0D92E9BCDBBD}"/>
              </a:ext>
            </a:extLst>
          </p:cNvPr>
          <p:cNvGrpSpPr/>
          <p:nvPr/>
        </p:nvGrpSpPr>
        <p:grpSpPr>
          <a:xfrm>
            <a:off x="1128713" y="414338"/>
            <a:ext cx="9315450" cy="6272211"/>
            <a:chOff x="46135" y="0"/>
            <a:chExt cx="5558821" cy="511547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1D287EA-DDC6-A422-98C4-A6D8DD0E18E9}"/>
                </a:ext>
              </a:extLst>
            </p:cNvPr>
            <p:cNvSpPr/>
            <p:nvPr/>
          </p:nvSpPr>
          <p:spPr>
            <a:xfrm>
              <a:off x="261049" y="0"/>
              <a:ext cx="64593" cy="1288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62E58C6-D826-8128-68EE-5E6F6C9C9252}"/>
                </a:ext>
              </a:extLst>
            </p:cNvPr>
            <p:cNvSpPr/>
            <p:nvPr/>
          </p:nvSpPr>
          <p:spPr>
            <a:xfrm>
              <a:off x="466996" y="11033"/>
              <a:ext cx="111469" cy="2223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F5D803-1572-69D5-4B3B-BCE0002A4B46}"/>
                </a:ext>
              </a:extLst>
            </p:cNvPr>
            <p:cNvSpPr/>
            <p:nvPr/>
          </p:nvSpPr>
          <p:spPr>
            <a:xfrm>
              <a:off x="181444" y="11033"/>
              <a:ext cx="98950" cy="22231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220120D-7DBD-4A19-6647-7719BEF13359}"/>
                </a:ext>
              </a:extLst>
            </p:cNvPr>
            <p:cNvSpPr/>
            <p:nvPr/>
          </p:nvSpPr>
          <p:spPr>
            <a:xfrm>
              <a:off x="351766" y="40876"/>
              <a:ext cx="122393" cy="18337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</a:p>
          </p:txBody>
        </p:sp>
        <p:sp>
          <p:nvSpPr>
            <p:cNvPr id="7" name="Shape 751">
              <a:extLst>
                <a:ext uri="{FF2B5EF4-FFF2-40B4-BE49-F238E27FC236}">
                  <a16:creationId xmlns:a16="http://schemas.microsoft.com/office/drawing/2014/main" id="{D74F820A-3BC2-E38F-4F0B-CAC4DE9124B7}"/>
                </a:ext>
              </a:extLst>
            </p:cNvPr>
            <p:cNvSpPr/>
            <p:nvPr/>
          </p:nvSpPr>
          <p:spPr>
            <a:xfrm>
              <a:off x="94263" y="2689907"/>
              <a:ext cx="5462564" cy="36007"/>
            </a:xfrm>
            <a:custGeom>
              <a:avLst/>
              <a:gdLst/>
              <a:ahLst/>
              <a:cxnLst/>
              <a:rect l="0" t="0" r="0" b="0"/>
              <a:pathLst>
                <a:path w="5462564" h="36007">
                  <a:moveTo>
                    <a:pt x="0" y="0"/>
                  </a:moveTo>
                  <a:lnTo>
                    <a:pt x="5462564" y="0"/>
                  </a:lnTo>
                  <a:lnTo>
                    <a:pt x="5462564" y="36007"/>
                  </a:lnTo>
                  <a:lnTo>
                    <a:pt x="0" y="3600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8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Shape 752">
              <a:extLst>
                <a:ext uri="{FF2B5EF4-FFF2-40B4-BE49-F238E27FC236}">
                  <a16:creationId xmlns:a16="http://schemas.microsoft.com/office/drawing/2014/main" id="{D490290C-6C54-C935-19C4-164CEE506519}"/>
                </a:ext>
              </a:extLst>
            </p:cNvPr>
            <p:cNvSpPr/>
            <p:nvPr/>
          </p:nvSpPr>
          <p:spPr>
            <a:xfrm>
              <a:off x="1459904" y="330408"/>
              <a:ext cx="2731282" cy="36007"/>
            </a:xfrm>
            <a:custGeom>
              <a:avLst/>
              <a:gdLst/>
              <a:ahLst/>
              <a:cxnLst/>
              <a:rect l="0" t="0" r="0" b="0"/>
              <a:pathLst>
                <a:path w="2731282" h="36007">
                  <a:moveTo>
                    <a:pt x="0" y="0"/>
                  </a:moveTo>
                  <a:lnTo>
                    <a:pt x="2731282" y="0"/>
                  </a:lnTo>
                  <a:lnTo>
                    <a:pt x="2731282" y="36007"/>
                  </a:lnTo>
                  <a:lnTo>
                    <a:pt x="0" y="3600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8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Shape 13">
              <a:extLst>
                <a:ext uri="{FF2B5EF4-FFF2-40B4-BE49-F238E27FC236}">
                  <a16:creationId xmlns:a16="http://schemas.microsoft.com/office/drawing/2014/main" id="{93785D77-43AA-86A7-3E60-313A487BB4A2}"/>
                </a:ext>
              </a:extLst>
            </p:cNvPr>
            <p:cNvSpPr/>
            <p:nvPr/>
          </p:nvSpPr>
          <p:spPr>
            <a:xfrm>
              <a:off x="4175544" y="339370"/>
              <a:ext cx="1396844" cy="2377583"/>
            </a:xfrm>
            <a:custGeom>
              <a:avLst/>
              <a:gdLst/>
              <a:ahLst/>
              <a:cxnLst/>
              <a:rect l="0" t="0" r="0" b="0"/>
              <a:pathLst>
                <a:path w="1396844" h="2377583">
                  <a:moveTo>
                    <a:pt x="31283" y="0"/>
                  </a:moveTo>
                  <a:lnTo>
                    <a:pt x="1396844" y="2359660"/>
                  </a:lnTo>
                  <a:lnTo>
                    <a:pt x="1365721" y="2377583"/>
                  </a:lnTo>
                  <a:lnTo>
                    <a:pt x="0" y="18084"/>
                  </a:lnTo>
                  <a:lnTo>
                    <a:pt x="31283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8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Shape 14">
              <a:extLst>
                <a:ext uri="{FF2B5EF4-FFF2-40B4-BE49-F238E27FC236}">
                  <a16:creationId xmlns:a16="http://schemas.microsoft.com/office/drawing/2014/main" id="{506C7CB7-6DE1-EA52-67E5-4BD0060959CD}"/>
                </a:ext>
              </a:extLst>
            </p:cNvPr>
            <p:cNvSpPr/>
            <p:nvPr/>
          </p:nvSpPr>
          <p:spPr>
            <a:xfrm>
              <a:off x="4175544" y="2699029"/>
              <a:ext cx="1396844" cy="2377443"/>
            </a:xfrm>
            <a:custGeom>
              <a:avLst/>
              <a:gdLst/>
              <a:ahLst/>
              <a:cxnLst/>
              <a:rect l="0" t="0" r="0" b="0"/>
              <a:pathLst>
                <a:path w="1396844" h="2377443">
                  <a:moveTo>
                    <a:pt x="1365721" y="0"/>
                  </a:moveTo>
                  <a:lnTo>
                    <a:pt x="1396844" y="17924"/>
                  </a:lnTo>
                  <a:lnTo>
                    <a:pt x="31283" y="2377443"/>
                  </a:lnTo>
                  <a:lnTo>
                    <a:pt x="0" y="2359439"/>
                  </a:lnTo>
                  <a:lnTo>
                    <a:pt x="136572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8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Shape 753">
              <a:extLst>
                <a:ext uri="{FF2B5EF4-FFF2-40B4-BE49-F238E27FC236}">
                  <a16:creationId xmlns:a16="http://schemas.microsoft.com/office/drawing/2014/main" id="{7269CA34-F2E4-42D2-87E7-D58E501E51DC}"/>
                </a:ext>
              </a:extLst>
            </p:cNvPr>
            <p:cNvSpPr/>
            <p:nvPr/>
          </p:nvSpPr>
          <p:spPr>
            <a:xfrm>
              <a:off x="1459904" y="5049466"/>
              <a:ext cx="2731282" cy="36007"/>
            </a:xfrm>
            <a:custGeom>
              <a:avLst/>
              <a:gdLst/>
              <a:ahLst/>
              <a:cxnLst/>
              <a:rect l="0" t="0" r="0" b="0"/>
              <a:pathLst>
                <a:path w="2731282" h="36007">
                  <a:moveTo>
                    <a:pt x="0" y="0"/>
                  </a:moveTo>
                  <a:lnTo>
                    <a:pt x="2731282" y="0"/>
                  </a:lnTo>
                  <a:lnTo>
                    <a:pt x="2731282" y="36007"/>
                  </a:lnTo>
                  <a:lnTo>
                    <a:pt x="0" y="36007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8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Shape 16">
              <a:extLst>
                <a:ext uri="{FF2B5EF4-FFF2-40B4-BE49-F238E27FC236}">
                  <a16:creationId xmlns:a16="http://schemas.microsoft.com/office/drawing/2014/main" id="{17DD9ECA-87F7-B643-3F26-608E6E1C61C4}"/>
                </a:ext>
              </a:extLst>
            </p:cNvPr>
            <p:cNvSpPr/>
            <p:nvPr/>
          </p:nvSpPr>
          <p:spPr>
            <a:xfrm>
              <a:off x="78633" y="2699029"/>
              <a:ext cx="1396897" cy="2377443"/>
            </a:xfrm>
            <a:custGeom>
              <a:avLst/>
              <a:gdLst/>
              <a:ahLst/>
              <a:cxnLst/>
              <a:rect l="0" t="0" r="0" b="0"/>
              <a:pathLst>
                <a:path w="1396897" h="2377443">
                  <a:moveTo>
                    <a:pt x="31261" y="0"/>
                  </a:moveTo>
                  <a:lnTo>
                    <a:pt x="1396897" y="2359439"/>
                  </a:lnTo>
                  <a:lnTo>
                    <a:pt x="1365646" y="2377443"/>
                  </a:lnTo>
                  <a:lnTo>
                    <a:pt x="0" y="17924"/>
                  </a:lnTo>
                  <a:lnTo>
                    <a:pt x="3126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8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Shape 17">
              <a:extLst>
                <a:ext uri="{FF2B5EF4-FFF2-40B4-BE49-F238E27FC236}">
                  <a16:creationId xmlns:a16="http://schemas.microsoft.com/office/drawing/2014/main" id="{AA2682FC-D6CD-6D61-0A3F-35C1C23E7DF7}"/>
                </a:ext>
              </a:extLst>
            </p:cNvPr>
            <p:cNvSpPr/>
            <p:nvPr/>
          </p:nvSpPr>
          <p:spPr>
            <a:xfrm>
              <a:off x="78633" y="339370"/>
              <a:ext cx="1396897" cy="2377583"/>
            </a:xfrm>
            <a:custGeom>
              <a:avLst/>
              <a:gdLst/>
              <a:ahLst/>
              <a:cxnLst/>
              <a:rect l="0" t="0" r="0" b="0"/>
              <a:pathLst>
                <a:path w="1396897" h="2377583">
                  <a:moveTo>
                    <a:pt x="1365646" y="0"/>
                  </a:moveTo>
                  <a:lnTo>
                    <a:pt x="1396897" y="18084"/>
                  </a:lnTo>
                  <a:lnTo>
                    <a:pt x="31261" y="2377583"/>
                  </a:lnTo>
                  <a:lnTo>
                    <a:pt x="0" y="2359660"/>
                  </a:lnTo>
                  <a:lnTo>
                    <a:pt x="136564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8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Shape 18">
              <a:extLst>
                <a:ext uri="{FF2B5EF4-FFF2-40B4-BE49-F238E27FC236}">
                  <a16:creationId xmlns:a16="http://schemas.microsoft.com/office/drawing/2014/main" id="{A39F3917-D665-7376-8137-50B339D11075}"/>
                </a:ext>
              </a:extLst>
            </p:cNvPr>
            <p:cNvSpPr/>
            <p:nvPr/>
          </p:nvSpPr>
          <p:spPr>
            <a:xfrm>
              <a:off x="1444279" y="339370"/>
              <a:ext cx="2762549" cy="4737102"/>
            </a:xfrm>
            <a:custGeom>
              <a:avLst/>
              <a:gdLst/>
              <a:ahLst/>
              <a:cxnLst/>
              <a:rect l="0" t="0" r="0" b="0"/>
              <a:pathLst>
                <a:path w="2762549" h="4737102">
                  <a:moveTo>
                    <a:pt x="31251" y="0"/>
                  </a:moveTo>
                  <a:lnTo>
                    <a:pt x="2762549" y="4719099"/>
                  </a:lnTo>
                  <a:lnTo>
                    <a:pt x="2731266" y="4737102"/>
                  </a:lnTo>
                  <a:lnTo>
                    <a:pt x="0" y="18084"/>
                  </a:lnTo>
                  <a:lnTo>
                    <a:pt x="3125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8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Shape 19">
              <a:extLst>
                <a:ext uri="{FF2B5EF4-FFF2-40B4-BE49-F238E27FC236}">
                  <a16:creationId xmlns:a16="http://schemas.microsoft.com/office/drawing/2014/main" id="{B856C7F7-4DC6-F5F5-EBA2-7798E5E89535}"/>
                </a:ext>
              </a:extLst>
            </p:cNvPr>
            <p:cNvSpPr/>
            <p:nvPr/>
          </p:nvSpPr>
          <p:spPr>
            <a:xfrm>
              <a:off x="1444279" y="339370"/>
              <a:ext cx="2762549" cy="4737102"/>
            </a:xfrm>
            <a:custGeom>
              <a:avLst/>
              <a:gdLst/>
              <a:ahLst/>
              <a:cxnLst/>
              <a:rect l="0" t="0" r="0" b="0"/>
              <a:pathLst>
                <a:path w="2762549" h="4737102">
                  <a:moveTo>
                    <a:pt x="2731266" y="0"/>
                  </a:moveTo>
                  <a:lnTo>
                    <a:pt x="2762549" y="18084"/>
                  </a:lnTo>
                  <a:lnTo>
                    <a:pt x="31251" y="4737102"/>
                  </a:lnTo>
                  <a:lnTo>
                    <a:pt x="0" y="4719097"/>
                  </a:lnTo>
                  <a:lnTo>
                    <a:pt x="2731266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00008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Shape 20">
              <a:extLst>
                <a:ext uri="{FF2B5EF4-FFF2-40B4-BE49-F238E27FC236}">
                  <a16:creationId xmlns:a16="http://schemas.microsoft.com/office/drawing/2014/main" id="{93474DCD-D786-95B6-778D-C5ACF8BFFFB9}"/>
                </a:ext>
              </a:extLst>
            </p:cNvPr>
            <p:cNvSpPr/>
            <p:nvPr/>
          </p:nvSpPr>
          <p:spPr>
            <a:xfrm>
              <a:off x="1411776" y="5019466"/>
              <a:ext cx="96257" cy="96012"/>
            </a:xfrm>
            <a:custGeom>
              <a:avLst/>
              <a:gdLst/>
              <a:ahLst/>
              <a:cxnLst/>
              <a:rect l="0" t="0" r="0" b="0"/>
              <a:pathLst>
                <a:path w="96257" h="96012">
                  <a:moveTo>
                    <a:pt x="48128" y="0"/>
                  </a:moveTo>
                  <a:cubicBezTo>
                    <a:pt x="74711" y="0"/>
                    <a:pt x="96257" y="21489"/>
                    <a:pt x="96257" y="48003"/>
                  </a:cubicBezTo>
                  <a:cubicBezTo>
                    <a:pt x="96257" y="74518"/>
                    <a:pt x="74711" y="96012"/>
                    <a:pt x="48128" y="96012"/>
                  </a:cubicBezTo>
                  <a:cubicBezTo>
                    <a:pt x="21545" y="96012"/>
                    <a:pt x="0" y="74518"/>
                    <a:pt x="0" y="48003"/>
                  </a:cubicBezTo>
                  <a:cubicBezTo>
                    <a:pt x="0" y="21489"/>
                    <a:pt x="21545" y="0"/>
                    <a:pt x="481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Shape 21">
              <a:extLst>
                <a:ext uri="{FF2B5EF4-FFF2-40B4-BE49-F238E27FC236}">
                  <a16:creationId xmlns:a16="http://schemas.microsoft.com/office/drawing/2014/main" id="{16FB9E0A-8929-34C6-4D3F-846D5A65131C}"/>
                </a:ext>
              </a:extLst>
            </p:cNvPr>
            <p:cNvSpPr/>
            <p:nvPr/>
          </p:nvSpPr>
          <p:spPr>
            <a:xfrm>
              <a:off x="1411776" y="5019466"/>
              <a:ext cx="96257" cy="96012"/>
            </a:xfrm>
            <a:custGeom>
              <a:avLst/>
              <a:gdLst/>
              <a:ahLst/>
              <a:cxnLst/>
              <a:rect l="0" t="0" r="0" b="0"/>
              <a:pathLst>
                <a:path w="96257" h="96012">
                  <a:moveTo>
                    <a:pt x="96257" y="48003"/>
                  </a:moveTo>
                  <a:cubicBezTo>
                    <a:pt x="96257" y="74518"/>
                    <a:pt x="74711" y="96012"/>
                    <a:pt x="48128" y="96012"/>
                  </a:cubicBezTo>
                  <a:cubicBezTo>
                    <a:pt x="21545" y="96012"/>
                    <a:pt x="0" y="74518"/>
                    <a:pt x="0" y="48003"/>
                  </a:cubicBezTo>
                  <a:cubicBezTo>
                    <a:pt x="0" y="21489"/>
                    <a:pt x="21545" y="0"/>
                    <a:pt x="48128" y="0"/>
                  </a:cubicBezTo>
                  <a:cubicBezTo>
                    <a:pt x="74711" y="0"/>
                    <a:pt x="96257" y="21489"/>
                    <a:pt x="96257" y="48003"/>
                  </a:cubicBezTo>
                  <a:close/>
                </a:path>
              </a:pathLst>
            </a:custGeom>
            <a:ln w="15003" cap="flat">
              <a:miter lim="127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Shape 22">
              <a:extLst>
                <a:ext uri="{FF2B5EF4-FFF2-40B4-BE49-F238E27FC236}">
                  <a16:creationId xmlns:a16="http://schemas.microsoft.com/office/drawing/2014/main" id="{40A9897E-E871-F742-49B7-260EC17C3381}"/>
                </a:ext>
              </a:extLst>
            </p:cNvPr>
            <p:cNvSpPr/>
            <p:nvPr/>
          </p:nvSpPr>
          <p:spPr>
            <a:xfrm>
              <a:off x="4143138" y="5019466"/>
              <a:ext cx="96257" cy="96012"/>
            </a:xfrm>
            <a:custGeom>
              <a:avLst/>
              <a:gdLst/>
              <a:ahLst/>
              <a:cxnLst/>
              <a:rect l="0" t="0" r="0" b="0"/>
              <a:pathLst>
                <a:path w="96257" h="96012">
                  <a:moveTo>
                    <a:pt x="48128" y="0"/>
                  </a:moveTo>
                  <a:cubicBezTo>
                    <a:pt x="74599" y="0"/>
                    <a:pt x="96257" y="21489"/>
                    <a:pt x="96257" y="48003"/>
                  </a:cubicBezTo>
                  <a:cubicBezTo>
                    <a:pt x="96257" y="74518"/>
                    <a:pt x="74599" y="96012"/>
                    <a:pt x="48128" y="96012"/>
                  </a:cubicBezTo>
                  <a:cubicBezTo>
                    <a:pt x="21497" y="96012"/>
                    <a:pt x="0" y="74518"/>
                    <a:pt x="0" y="48003"/>
                  </a:cubicBezTo>
                  <a:cubicBezTo>
                    <a:pt x="0" y="21489"/>
                    <a:pt x="21497" y="0"/>
                    <a:pt x="481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Shape 23">
              <a:extLst>
                <a:ext uri="{FF2B5EF4-FFF2-40B4-BE49-F238E27FC236}">
                  <a16:creationId xmlns:a16="http://schemas.microsoft.com/office/drawing/2014/main" id="{CAED7E6C-B844-7A40-9659-2F5B76D8E099}"/>
                </a:ext>
              </a:extLst>
            </p:cNvPr>
            <p:cNvSpPr/>
            <p:nvPr/>
          </p:nvSpPr>
          <p:spPr>
            <a:xfrm>
              <a:off x="4143138" y="5019466"/>
              <a:ext cx="96257" cy="96012"/>
            </a:xfrm>
            <a:custGeom>
              <a:avLst/>
              <a:gdLst/>
              <a:ahLst/>
              <a:cxnLst/>
              <a:rect l="0" t="0" r="0" b="0"/>
              <a:pathLst>
                <a:path w="96257" h="96012">
                  <a:moveTo>
                    <a:pt x="96257" y="48003"/>
                  </a:moveTo>
                  <a:cubicBezTo>
                    <a:pt x="96257" y="74518"/>
                    <a:pt x="74599" y="96012"/>
                    <a:pt x="48128" y="96012"/>
                  </a:cubicBezTo>
                  <a:cubicBezTo>
                    <a:pt x="21497" y="96012"/>
                    <a:pt x="0" y="74518"/>
                    <a:pt x="0" y="48003"/>
                  </a:cubicBezTo>
                  <a:cubicBezTo>
                    <a:pt x="0" y="21489"/>
                    <a:pt x="21497" y="0"/>
                    <a:pt x="48128" y="0"/>
                  </a:cubicBezTo>
                  <a:cubicBezTo>
                    <a:pt x="74599" y="0"/>
                    <a:pt x="96257" y="21489"/>
                    <a:pt x="96257" y="48003"/>
                  </a:cubicBezTo>
                  <a:close/>
                </a:path>
              </a:pathLst>
            </a:custGeom>
            <a:ln w="15003" cap="flat">
              <a:miter lim="127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Shape 24">
              <a:extLst>
                <a:ext uri="{FF2B5EF4-FFF2-40B4-BE49-F238E27FC236}">
                  <a16:creationId xmlns:a16="http://schemas.microsoft.com/office/drawing/2014/main" id="{0E6343F9-879A-0600-6938-47B71B11CAD2}"/>
                </a:ext>
              </a:extLst>
            </p:cNvPr>
            <p:cNvSpPr/>
            <p:nvPr/>
          </p:nvSpPr>
          <p:spPr>
            <a:xfrm>
              <a:off x="4143138" y="300482"/>
              <a:ext cx="96257" cy="96019"/>
            </a:xfrm>
            <a:custGeom>
              <a:avLst/>
              <a:gdLst/>
              <a:ahLst/>
              <a:cxnLst/>
              <a:rect l="0" t="0" r="0" b="0"/>
              <a:pathLst>
                <a:path w="96257" h="96019">
                  <a:moveTo>
                    <a:pt x="48128" y="0"/>
                  </a:moveTo>
                  <a:cubicBezTo>
                    <a:pt x="74599" y="0"/>
                    <a:pt x="96257" y="21444"/>
                    <a:pt x="96257" y="48009"/>
                  </a:cubicBezTo>
                  <a:cubicBezTo>
                    <a:pt x="96257" y="74414"/>
                    <a:pt x="74599" y="96019"/>
                    <a:pt x="48128" y="96019"/>
                  </a:cubicBezTo>
                  <a:cubicBezTo>
                    <a:pt x="21497" y="96019"/>
                    <a:pt x="0" y="74414"/>
                    <a:pt x="0" y="48009"/>
                  </a:cubicBezTo>
                  <a:cubicBezTo>
                    <a:pt x="0" y="21444"/>
                    <a:pt x="21497" y="0"/>
                    <a:pt x="481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Shape 25">
              <a:extLst>
                <a:ext uri="{FF2B5EF4-FFF2-40B4-BE49-F238E27FC236}">
                  <a16:creationId xmlns:a16="http://schemas.microsoft.com/office/drawing/2014/main" id="{CD500974-B4C3-0DCF-EB2D-789D7F6926D4}"/>
                </a:ext>
              </a:extLst>
            </p:cNvPr>
            <p:cNvSpPr/>
            <p:nvPr/>
          </p:nvSpPr>
          <p:spPr>
            <a:xfrm>
              <a:off x="4143138" y="300482"/>
              <a:ext cx="96257" cy="96019"/>
            </a:xfrm>
            <a:custGeom>
              <a:avLst/>
              <a:gdLst/>
              <a:ahLst/>
              <a:cxnLst/>
              <a:rect l="0" t="0" r="0" b="0"/>
              <a:pathLst>
                <a:path w="96257" h="96019">
                  <a:moveTo>
                    <a:pt x="96257" y="48009"/>
                  </a:moveTo>
                  <a:cubicBezTo>
                    <a:pt x="96257" y="74414"/>
                    <a:pt x="74599" y="96019"/>
                    <a:pt x="48128" y="96019"/>
                  </a:cubicBezTo>
                  <a:cubicBezTo>
                    <a:pt x="21497" y="96019"/>
                    <a:pt x="0" y="74414"/>
                    <a:pt x="0" y="48009"/>
                  </a:cubicBezTo>
                  <a:cubicBezTo>
                    <a:pt x="0" y="21444"/>
                    <a:pt x="21497" y="0"/>
                    <a:pt x="48128" y="0"/>
                  </a:cubicBezTo>
                  <a:cubicBezTo>
                    <a:pt x="74599" y="0"/>
                    <a:pt x="96257" y="21444"/>
                    <a:pt x="96257" y="48009"/>
                  </a:cubicBezTo>
                  <a:close/>
                </a:path>
              </a:pathLst>
            </a:custGeom>
            <a:ln w="15003" cap="flat">
              <a:miter lim="127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Shape 26">
              <a:extLst>
                <a:ext uri="{FF2B5EF4-FFF2-40B4-BE49-F238E27FC236}">
                  <a16:creationId xmlns:a16="http://schemas.microsoft.com/office/drawing/2014/main" id="{BC691526-E1A5-FDF9-DC73-1CAC4CE0B463}"/>
                </a:ext>
              </a:extLst>
            </p:cNvPr>
            <p:cNvSpPr/>
            <p:nvPr/>
          </p:nvSpPr>
          <p:spPr>
            <a:xfrm>
              <a:off x="1411776" y="300482"/>
              <a:ext cx="96257" cy="96019"/>
            </a:xfrm>
            <a:custGeom>
              <a:avLst/>
              <a:gdLst/>
              <a:ahLst/>
              <a:cxnLst/>
              <a:rect l="0" t="0" r="0" b="0"/>
              <a:pathLst>
                <a:path w="96257" h="96019">
                  <a:moveTo>
                    <a:pt x="48128" y="0"/>
                  </a:moveTo>
                  <a:cubicBezTo>
                    <a:pt x="74711" y="0"/>
                    <a:pt x="96257" y="21444"/>
                    <a:pt x="96257" y="48009"/>
                  </a:cubicBezTo>
                  <a:cubicBezTo>
                    <a:pt x="96257" y="74414"/>
                    <a:pt x="74711" y="96019"/>
                    <a:pt x="48128" y="96019"/>
                  </a:cubicBezTo>
                  <a:cubicBezTo>
                    <a:pt x="21545" y="96019"/>
                    <a:pt x="0" y="74414"/>
                    <a:pt x="0" y="48009"/>
                  </a:cubicBezTo>
                  <a:cubicBezTo>
                    <a:pt x="0" y="21444"/>
                    <a:pt x="21545" y="0"/>
                    <a:pt x="481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Shape 27">
              <a:extLst>
                <a:ext uri="{FF2B5EF4-FFF2-40B4-BE49-F238E27FC236}">
                  <a16:creationId xmlns:a16="http://schemas.microsoft.com/office/drawing/2014/main" id="{6DC8FA16-7651-6463-60F5-3817402FC37C}"/>
                </a:ext>
              </a:extLst>
            </p:cNvPr>
            <p:cNvSpPr/>
            <p:nvPr/>
          </p:nvSpPr>
          <p:spPr>
            <a:xfrm>
              <a:off x="1411776" y="300482"/>
              <a:ext cx="96257" cy="96019"/>
            </a:xfrm>
            <a:custGeom>
              <a:avLst/>
              <a:gdLst/>
              <a:ahLst/>
              <a:cxnLst/>
              <a:rect l="0" t="0" r="0" b="0"/>
              <a:pathLst>
                <a:path w="96257" h="96019">
                  <a:moveTo>
                    <a:pt x="96257" y="48009"/>
                  </a:moveTo>
                  <a:cubicBezTo>
                    <a:pt x="96257" y="74414"/>
                    <a:pt x="74711" y="96019"/>
                    <a:pt x="48128" y="96019"/>
                  </a:cubicBezTo>
                  <a:cubicBezTo>
                    <a:pt x="21545" y="96019"/>
                    <a:pt x="0" y="74414"/>
                    <a:pt x="0" y="48009"/>
                  </a:cubicBezTo>
                  <a:cubicBezTo>
                    <a:pt x="0" y="21444"/>
                    <a:pt x="21545" y="0"/>
                    <a:pt x="48128" y="0"/>
                  </a:cubicBezTo>
                  <a:cubicBezTo>
                    <a:pt x="74711" y="0"/>
                    <a:pt x="96257" y="21444"/>
                    <a:pt x="96257" y="48009"/>
                  </a:cubicBezTo>
                  <a:close/>
                </a:path>
              </a:pathLst>
            </a:custGeom>
            <a:ln w="15003" cap="flat">
              <a:miter lim="127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Shape 28">
              <a:extLst>
                <a:ext uri="{FF2B5EF4-FFF2-40B4-BE49-F238E27FC236}">
                  <a16:creationId xmlns:a16="http://schemas.microsoft.com/office/drawing/2014/main" id="{EF68AA9E-79ED-477D-6E33-07A52115776B}"/>
                </a:ext>
              </a:extLst>
            </p:cNvPr>
            <p:cNvSpPr/>
            <p:nvPr/>
          </p:nvSpPr>
          <p:spPr>
            <a:xfrm>
              <a:off x="46135" y="2659982"/>
              <a:ext cx="96257" cy="96019"/>
            </a:xfrm>
            <a:custGeom>
              <a:avLst/>
              <a:gdLst/>
              <a:ahLst/>
              <a:cxnLst/>
              <a:rect l="0" t="0" r="0" b="0"/>
              <a:pathLst>
                <a:path w="96257" h="96019">
                  <a:moveTo>
                    <a:pt x="48128" y="0"/>
                  </a:moveTo>
                  <a:cubicBezTo>
                    <a:pt x="74710" y="0"/>
                    <a:pt x="96257" y="21444"/>
                    <a:pt x="96257" y="48009"/>
                  </a:cubicBezTo>
                  <a:cubicBezTo>
                    <a:pt x="96257" y="74414"/>
                    <a:pt x="74710" y="96019"/>
                    <a:pt x="48128" y="96019"/>
                  </a:cubicBezTo>
                  <a:cubicBezTo>
                    <a:pt x="21547" y="96019"/>
                    <a:pt x="0" y="74414"/>
                    <a:pt x="0" y="48009"/>
                  </a:cubicBezTo>
                  <a:cubicBezTo>
                    <a:pt x="0" y="21444"/>
                    <a:pt x="21547" y="0"/>
                    <a:pt x="481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Shape 29">
              <a:extLst>
                <a:ext uri="{FF2B5EF4-FFF2-40B4-BE49-F238E27FC236}">
                  <a16:creationId xmlns:a16="http://schemas.microsoft.com/office/drawing/2014/main" id="{325ECB58-1593-DBA6-7917-8CD12AC98D8F}"/>
                </a:ext>
              </a:extLst>
            </p:cNvPr>
            <p:cNvSpPr/>
            <p:nvPr/>
          </p:nvSpPr>
          <p:spPr>
            <a:xfrm>
              <a:off x="46135" y="2659982"/>
              <a:ext cx="96257" cy="96019"/>
            </a:xfrm>
            <a:custGeom>
              <a:avLst/>
              <a:gdLst/>
              <a:ahLst/>
              <a:cxnLst/>
              <a:rect l="0" t="0" r="0" b="0"/>
              <a:pathLst>
                <a:path w="96257" h="96019">
                  <a:moveTo>
                    <a:pt x="96257" y="48009"/>
                  </a:moveTo>
                  <a:cubicBezTo>
                    <a:pt x="96257" y="74414"/>
                    <a:pt x="74710" y="96019"/>
                    <a:pt x="48128" y="96019"/>
                  </a:cubicBezTo>
                  <a:cubicBezTo>
                    <a:pt x="21547" y="96019"/>
                    <a:pt x="0" y="74414"/>
                    <a:pt x="0" y="48009"/>
                  </a:cubicBezTo>
                  <a:cubicBezTo>
                    <a:pt x="0" y="21444"/>
                    <a:pt x="21547" y="0"/>
                    <a:pt x="48128" y="0"/>
                  </a:cubicBezTo>
                  <a:cubicBezTo>
                    <a:pt x="74710" y="0"/>
                    <a:pt x="96257" y="21444"/>
                    <a:pt x="96257" y="48009"/>
                  </a:cubicBezTo>
                  <a:close/>
                </a:path>
              </a:pathLst>
            </a:custGeom>
            <a:ln w="15003" cap="flat">
              <a:miter lim="127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Shape 30">
              <a:extLst>
                <a:ext uri="{FF2B5EF4-FFF2-40B4-BE49-F238E27FC236}">
                  <a16:creationId xmlns:a16="http://schemas.microsoft.com/office/drawing/2014/main" id="{AC5E7406-8CCA-6864-429F-3211DEB89223}"/>
                </a:ext>
              </a:extLst>
            </p:cNvPr>
            <p:cNvSpPr/>
            <p:nvPr/>
          </p:nvSpPr>
          <p:spPr>
            <a:xfrm>
              <a:off x="5508699" y="2659982"/>
              <a:ext cx="96257" cy="96019"/>
            </a:xfrm>
            <a:custGeom>
              <a:avLst/>
              <a:gdLst/>
              <a:ahLst/>
              <a:cxnLst/>
              <a:rect l="0" t="0" r="0" b="0"/>
              <a:pathLst>
                <a:path w="96257" h="96019">
                  <a:moveTo>
                    <a:pt x="48128" y="0"/>
                  </a:moveTo>
                  <a:cubicBezTo>
                    <a:pt x="74759" y="0"/>
                    <a:pt x="96257" y="21444"/>
                    <a:pt x="96257" y="48009"/>
                  </a:cubicBezTo>
                  <a:cubicBezTo>
                    <a:pt x="96257" y="74414"/>
                    <a:pt x="74759" y="96019"/>
                    <a:pt x="48128" y="96019"/>
                  </a:cubicBezTo>
                  <a:cubicBezTo>
                    <a:pt x="21497" y="96019"/>
                    <a:pt x="0" y="74414"/>
                    <a:pt x="0" y="48009"/>
                  </a:cubicBezTo>
                  <a:cubicBezTo>
                    <a:pt x="0" y="21444"/>
                    <a:pt x="21497" y="0"/>
                    <a:pt x="481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Shape 31">
              <a:extLst>
                <a:ext uri="{FF2B5EF4-FFF2-40B4-BE49-F238E27FC236}">
                  <a16:creationId xmlns:a16="http://schemas.microsoft.com/office/drawing/2014/main" id="{B68CE876-B6B1-16FE-5E03-1657ED2CFF6D}"/>
                </a:ext>
              </a:extLst>
            </p:cNvPr>
            <p:cNvSpPr/>
            <p:nvPr/>
          </p:nvSpPr>
          <p:spPr>
            <a:xfrm>
              <a:off x="5508699" y="2659982"/>
              <a:ext cx="96257" cy="96019"/>
            </a:xfrm>
            <a:custGeom>
              <a:avLst/>
              <a:gdLst/>
              <a:ahLst/>
              <a:cxnLst/>
              <a:rect l="0" t="0" r="0" b="0"/>
              <a:pathLst>
                <a:path w="96257" h="96019">
                  <a:moveTo>
                    <a:pt x="96257" y="48009"/>
                  </a:moveTo>
                  <a:cubicBezTo>
                    <a:pt x="96257" y="74414"/>
                    <a:pt x="74759" y="96019"/>
                    <a:pt x="48128" y="96019"/>
                  </a:cubicBezTo>
                  <a:cubicBezTo>
                    <a:pt x="21497" y="96019"/>
                    <a:pt x="0" y="74414"/>
                    <a:pt x="0" y="48009"/>
                  </a:cubicBezTo>
                  <a:cubicBezTo>
                    <a:pt x="0" y="21444"/>
                    <a:pt x="21497" y="0"/>
                    <a:pt x="48128" y="0"/>
                  </a:cubicBezTo>
                  <a:cubicBezTo>
                    <a:pt x="74759" y="0"/>
                    <a:pt x="96257" y="21444"/>
                    <a:pt x="96257" y="48009"/>
                  </a:cubicBezTo>
                  <a:close/>
                </a:path>
              </a:pathLst>
            </a:custGeom>
            <a:ln w="15003" cap="flat">
              <a:miter lim="127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Shape 32">
              <a:extLst>
                <a:ext uri="{FF2B5EF4-FFF2-40B4-BE49-F238E27FC236}">
                  <a16:creationId xmlns:a16="http://schemas.microsoft.com/office/drawing/2014/main" id="{A4D0C2F4-0C13-67E7-0B9D-77607257017B}"/>
                </a:ext>
              </a:extLst>
            </p:cNvPr>
            <p:cNvSpPr/>
            <p:nvPr/>
          </p:nvSpPr>
          <p:spPr>
            <a:xfrm>
              <a:off x="2777417" y="2659982"/>
              <a:ext cx="96257" cy="96019"/>
            </a:xfrm>
            <a:custGeom>
              <a:avLst/>
              <a:gdLst/>
              <a:ahLst/>
              <a:cxnLst/>
              <a:rect l="0" t="0" r="0" b="0"/>
              <a:pathLst>
                <a:path w="96257" h="96019">
                  <a:moveTo>
                    <a:pt x="48128" y="0"/>
                  </a:moveTo>
                  <a:cubicBezTo>
                    <a:pt x="74759" y="0"/>
                    <a:pt x="96257" y="21444"/>
                    <a:pt x="96257" y="48009"/>
                  </a:cubicBezTo>
                  <a:cubicBezTo>
                    <a:pt x="96257" y="74414"/>
                    <a:pt x="74759" y="96019"/>
                    <a:pt x="48128" y="96019"/>
                  </a:cubicBezTo>
                  <a:cubicBezTo>
                    <a:pt x="21497" y="96019"/>
                    <a:pt x="0" y="74414"/>
                    <a:pt x="0" y="48009"/>
                  </a:cubicBezTo>
                  <a:cubicBezTo>
                    <a:pt x="0" y="21444"/>
                    <a:pt x="21497" y="0"/>
                    <a:pt x="48128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0000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Shape 33">
              <a:extLst>
                <a:ext uri="{FF2B5EF4-FFF2-40B4-BE49-F238E27FC236}">
                  <a16:creationId xmlns:a16="http://schemas.microsoft.com/office/drawing/2014/main" id="{590AAC4F-CF69-2641-5597-2AA679742B87}"/>
                </a:ext>
              </a:extLst>
            </p:cNvPr>
            <p:cNvSpPr/>
            <p:nvPr/>
          </p:nvSpPr>
          <p:spPr>
            <a:xfrm>
              <a:off x="2777417" y="2659982"/>
              <a:ext cx="96257" cy="96019"/>
            </a:xfrm>
            <a:custGeom>
              <a:avLst/>
              <a:gdLst/>
              <a:ahLst/>
              <a:cxnLst/>
              <a:rect l="0" t="0" r="0" b="0"/>
              <a:pathLst>
                <a:path w="96257" h="96019">
                  <a:moveTo>
                    <a:pt x="96257" y="48009"/>
                  </a:moveTo>
                  <a:cubicBezTo>
                    <a:pt x="96257" y="74414"/>
                    <a:pt x="74759" y="96019"/>
                    <a:pt x="48128" y="96019"/>
                  </a:cubicBezTo>
                  <a:cubicBezTo>
                    <a:pt x="21497" y="96019"/>
                    <a:pt x="0" y="74414"/>
                    <a:pt x="0" y="48009"/>
                  </a:cubicBezTo>
                  <a:cubicBezTo>
                    <a:pt x="0" y="21444"/>
                    <a:pt x="21497" y="0"/>
                    <a:pt x="48128" y="0"/>
                  </a:cubicBezTo>
                  <a:cubicBezTo>
                    <a:pt x="74759" y="0"/>
                    <a:pt x="96257" y="21444"/>
                    <a:pt x="96257" y="48009"/>
                  </a:cubicBezTo>
                  <a:close/>
                </a:path>
              </a:pathLst>
            </a:custGeom>
            <a:ln w="15003" cap="flat">
              <a:miter lim="127000"/>
            </a:ln>
          </p:spPr>
          <p:style>
            <a:lnRef idx="1">
              <a:srgbClr val="000000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Shape 35">
              <a:extLst>
                <a:ext uri="{FF2B5EF4-FFF2-40B4-BE49-F238E27FC236}">
                  <a16:creationId xmlns:a16="http://schemas.microsoft.com/office/drawing/2014/main" id="{1DA568D0-01CD-8AAB-20A5-60055F1F0DC9}"/>
                </a:ext>
              </a:extLst>
            </p:cNvPr>
            <p:cNvSpPr/>
            <p:nvPr/>
          </p:nvSpPr>
          <p:spPr>
            <a:xfrm>
              <a:off x="1802870" y="553783"/>
              <a:ext cx="1102741" cy="1513967"/>
            </a:xfrm>
            <a:custGeom>
              <a:avLst/>
              <a:gdLst/>
              <a:ahLst/>
              <a:cxnLst/>
              <a:rect l="0" t="0" r="0" b="0"/>
              <a:pathLst>
                <a:path w="1102741" h="1513967">
                  <a:moveTo>
                    <a:pt x="386715" y="0"/>
                  </a:moveTo>
                  <a:lnTo>
                    <a:pt x="1102741" y="1301242"/>
                  </a:lnTo>
                  <a:lnTo>
                    <a:pt x="716026" y="1513967"/>
                  </a:lnTo>
                  <a:lnTo>
                    <a:pt x="0" y="212725"/>
                  </a:lnTo>
                  <a:lnTo>
                    <a:pt x="386715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04E91BFB-7A10-3E78-A5F4-84EB701FC2B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 rot="2931795">
              <a:off x="1615109" y="1138763"/>
              <a:ext cx="1478287" cy="342901"/>
            </a:xfrm>
            <a:prstGeom prst="rect">
              <a:avLst/>
            </a:prstGeom>
          </p:spPr>
        </p:pic>
        <p:sp>
          <p:nvSpPr>
            <p:cNvPr id="32" name="Shape 39">
              <a:extLst>
                <a:ext uri="{FF2B5EF4-FFF2-40B4-BE49-F238E27FC236}">
                  <a16:creationId xmlns:a16="http://schemas.microsoft.com/office/drawing/2014/main" id="{7903C661-0F88-F987-ADBF-2FA77A672400}"/>
                </a:ext>
              </a:extLst>
            </p:cNvPr>
            <p:cNvSpPr/>
            <p:nvPr/>
          </p:nvSpPr>
          <p:spPr>
            <a:xfrm>
              <a:off x="1418695" y="1104836"/>
              <a:ext cx="952246" cy="1101471"/>
            </a:xfrm>
            <a:custGeom>
              <a:avLst/>
              <a:gdLst/>
              <a:ahLst/>
              <a:cxnLst/>
              <a:rect l="0" t="0" r="0" b="0"/>
              <a:pathLst>
                <a:path w="952246" h="1101471">
                  <a:moveTo>
                    <a:pt x="450977" y="0"/>
                  </a:moveTo>
                  <a:lnTo>
                    <a:pt x="952246" y="828548"/>
                  </a:lnTo>
                  <a:lnTo>
                    <a:pt x="501269" y="1101471"/>
                  </a:lnTo>
                  <a:lnTo>
                    <a:pt x="0" y="272923"/>
                  </a:lnTo>
                  <a:lnTo>
                    <a:pt x="45097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AAD97B7-820E-8F75-4731-B83CFD35061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 rot="3529483">
              <a:off x="1414190" y="1441057"/>
              <a:ext cx="961638" cy="429764"/>
            </a:xfrm>
            <a:prstGeom prst="rect">
              <a:avLst/>
            </a:prstGeom>
          </p:spPr>
        </p:pic>
        <p:sp>
          <p:nvSpPr>
            <p:cNvPr id="34" name="Shape 754">
              <a:extLst>
                <a:ext uri="{FF2B5EF4-FFF2-40B4-BE49-F238E27FC236}">
                  <a16:creationId xmlns:a16="http://schemas.microsoft.com/office/drawing/2014/main" id="{E7DA4144-CE5F-9172-C04C-52D001110A02}"/>
                </a:ext>
              </a:extLst>
            </p:cNvPr>
            <p:cNvSpPr/>
            <p:nvPr/>
          </p:nvSpPr>
          <p:spPr>
            <a:xfrm>
              <a:off x="508613" y="2095943"/>
              <a:ext cx="2046605" cy="612775"/>
            </a:xfrm>
            <a:custGeom>
              <a:avLst/>
              <a:gdLst/>
              <a:ahLst/>
              <a:cxnLst/>
              <a:rect l="0" t="0" r="0" b="0"/>
              <a:pathLst>
                <a:path w="2046605" h="612775">
                  <a:moveTo>
                    <a:pt x="0" y="0"/>
                  </a:moveTo>
                  <a:lnTo>
                    <a:pt x="2046605" y="0"/>
                  </a:lnTo>
                  <a:lnTo>
                    <a:pt x="2046605" y="612775"/>
                  </a:lnTo>
                  <a:lnTo>
                    <a:pt x="0" y="61277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4D9C63E-84EE-26EE-72AC-BCAB6FF86B59}"/>
                </a:ext>
              </a:extLst>
            </p:cNvPr>
            <p:cNvSpPr/>
            <p:nvPr/>
          </p:nvSpPr>
          <p:spPr>
            <a:xfrm>
              <a:off x="2365297" y="2196854"/>
              <a:ext cx="81520" cy="3896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2CD2F1A-EFDB-9951-E10A-9F98EEB52319}"/>
                </a:ext>
              </a:extLst>
            </p:cNvPr>
            <p:cNvSpPr/>
            <p:nvPr/>
          </p:nvSpPr>
          <p:spPr>
            <a:xfrm>
              <a:off x="1902395" y="2196854"/>
              <a:ext cx="122399" cy="3896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70FD69E-24B3-5EE6-CBE0-B5A43A09EC4D}"/>
                </a:ext>
              </a:extLst>
            </p:cNvPr>
            <p:cNvSpPr/>
            <p:nvPr/>
          </p:nvSpPr>
          <p:spPr>
            <a:xfrm>
              <a:off x="1777959" y="2196854"/>
              <a:ext cx="167220" cy="3896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)(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43D9C1B-EA18-772C-75E4-E74AFA3D22A1}"/>
                </a:ext>
              </a:extLst>
            </p:cNvPr>
            <p:cNvSpPr/>
            <p:nvPr/>
          </p:nvSpPr>
          <p:spPr>
            <a:xfrm>
              <a:off x="1141349" y="2196854"/>
              <a:ext cx="122399" cy="3896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E8DF414-44F6-720B-11A8-8AA865EB149F}"/>
                </a:ext>
              </a:extLst>
            </p:cNvPr>
            <p:cNvSpPr/>
            <p:nvPr/>
          </p:nvSpPr>
          <p:spPr>
            <a:xfrm>
              <a:off x="693612" y="2196854"/>
              <a:ext cx="122399" cy="3896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4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EAAA3C8-431A-9498-1C15-8FF24A5A3D87}"/>
                </a:ext>
              </a:extLst>
            </p:cNvPr>
            <p:cNvSpPr/>
            <p:nvPr/>
          </p:nvSpPr>
          <p:spPr>
            <a:xfrm>
              <a:off x="628432" y="2196854"/>
              <a:ext cx="81520" cy="3896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(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E96E770-930F-701A-EB69-12D1EF30F0F1}"/>
                </a:ext>
              </a:extLst>
            </p:cNvPr>
            <p:cNvSpPr/>
            <p:nvPr/>
          </p:nvSpPr>
          <p:spPr>
            <a:xfrm>
              <a:off x="1699078" y="2176569"/>
              <a:ext cx="71420" cy="22736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BA804AB-6F1F-D9EE-B1E3-064BB1286DE8}"/>
                </a:ext>
              </a:extLst>
            </p:cNvPr>
            <p:cNvSpPr/>
            <p:nvPr/>
          </p:nvSpPr>
          <p:spPr>
            <a:xfrm>
              <a:off x="892852" y="2176569"/>
              <a:ext cx="71420" cy="22736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C33087F-7828-287B-CE45-E514490514E1}"/>
                </a:ext>
              </a:extLst>
            </p:cNvPr>
            <p:cNvSpPr/>
            <p:nvPr/>
          </p:nvSpPr>
          <p:spPr>
            <a:xfrm>
              <a:off x="2277886" y="2196854"/>
              <a:ext cx="108653" cy="3896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y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D50A0C8-C8A7-06E8-A92B-0E8B59113A66}"/>
                </a:ext>
              </a:extLst>
            </p:cNvPr>
            <p:cNvSpPr/>
            <p:nvPr/>
          </p:nvSpPr>
          <p:spPr>
            <a:xfrm>
              <a:off x="2003873" y="2196854"/>
              <a:ext cx="108653" cy="3896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B61C703-7DFD-1280-7EDA-B5ACBA11BAFF}"/>
                </a:ext>
              </a:extLst>
            </p:cNvPr>
            <p:cNvSpPr/>
            <p:nvPr/>
          </p:nvSpPr>
          <p:spPr>
            <a:xfrm>
              <a:off x="1598714" y="2196854"/>
              <a:ext cx="108653" cy="3896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y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8F5C371-D7D8-BAF1-C8D3-21C9D0CAFCE9}"/>
                </a:ext>
              </a:extLst>
            </p:cNvPr>
            <p:cNvSpPr/>
            <p:nvPr/>
          </p:nvSpPr>
          <p:spPr>
            <a:xfrm>
              <a:off x="1242827" y="2196854"/>
              <a:ext cx="223427" cy="3896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xy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CC35BA0-5A55-AA13-7F3C-E8FCC4A0C123}"/>
                </a:ext>
              </a:extLst>
            </p:cNvPr>
            <p:cNvSpPr/>
            <p:nvPr/>
          </p:nvSpPr>
          <p:spPr>
            <a:xfrm>
              <a:off x="795451" y="2196854"/>
              <a:ext cx="108653" cy="38966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3C1FFAA-0130-4C90-B927-050E6CF8AC3E}"/>
                </a:ext>
              </a:extLst>
            </p:cNvPr>
            <p:cNvSpPr/>
            <p:nvPr/>
          </p:nvSpPr>
          <p:spPr>
            <a:xfrm>
              <a:off x="2122773" y="2249162"/>
              <a:ext cx="134395" cy="32140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kern="100">
                  <a:solidFill>
                    <a:srgbClr val="000000"/>
                  </a:solidFill>
                  <a:effectLst/>
                  <a:latin typeface="Segoe UI Symbol" panose="020B0502040204020203" pitchFamily="34" charset="0"/>
                  <a:ea typeface="Segoe UI Symbol" panose="020B0502040204020203" pitchFamily="34" charset="0"/>
                  <a:cs typeface="Segoe UI Symbol" panose="020B0502040204020203" pitchFamily="34" charset="0"/>
                </a:rPr>
                <a:t>+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3727260-2DE9-4D5C-80ED-5EFF39F2054C}"/>
                </a:ext>
              </a:extLst>
            </p:cNvPr>
            <p:cNvSpPr/>
            <p:nvPr/>
          </p:nvSpPr>
          <p:spPr>
            <a:xfrm>
              <a:off x="1443541" y="2249162"/>
              <a:ext cx="134395" cy="32140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kern="100">
                  <a:solidFill>
                    <a:srgbClr val="000000"/>
                  </a:solidFill>
                  <a:effectLst/>
                  <a:latin typeface="Segoe UI Symbol" panose="020B0502040204020203" pitchFamily="34" charset="0"/>
                  <a:ea typeface="Segoe UI Symbol" panose="020B0502040204020203" pitchFamily="34" charset="0"/>
                  <a:cs typeface="Segoe UI Symbol" panose="020B0502040204020203" pitchFamily="34" charset="0"/>
                </a:rPr>
                <a:t>+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A33B786-9012-0701-9BD4-03D8B9295619}"/>
                </a:ext>
              </a:extLst>
            </p:cNvPr>
            <p:cNvSpPr/>
            <p:nvPr/>
          </p:nvSpPr>
          <p:spPr>
            <a:xfrm>
              <a:off x="1005433" y="2249162"/>
              <a:ext cx="134395" cy="32140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kern="100">
                  <a:solidFill>
                    <a:srgbClr val="000000"/>
                  </a:solidFill>
                  <a:effectLst/>
                  <a:latin typeface="Segoe UI Symbol" panose="020B0502040204020203" pitchFamily="34" charset="0"/>
                  <a:ea typeface="Segoe UI Symbol" panose="020B0502040204020203" pitchFamily="34" charset="0"/>
                  <a:cs typeface="Segoe UI Symbol" panose="020B0502040204020203" pitchFamily="34" charset="0"/>
                </a:rPr>
                <a:t>−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8902FE8-DDD4-BD7B-02D1-C293C8F72D96}"/>
                </a:ext>
              </a:extLst>
            </p:cNvPr>
            <p:cNvSpPr/>
            <p:nvPr/>
          </p:nvSpPr>
          <p:spPr>
            <a:xfrm>
              <a:off x="2461746" y="2377756"/>
              <a:ext cx="42143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sp>
          <p:nvSpPr>
            <p:cNvPr id="52" name="Shape 755">
              <a:extLst>
                <a:ext uri="{FF2B5EF4-FFF2-40B4-BE49-F238E27FC236}">
                  <a16:creationId xmlns:a16="http://schemas.microsoft.com/office/drawing/2014/main" id="{A007F6C5-160A-C231-BD22-8B49A2D9B1AA}"/>
                </a:ext>
              </a:extLst>
            </p:cNvPr>
            <p:cNvSpPr/>
            <p:nvPr/>
          </p:nvSpPr>
          <p:spPr>
            <a:xfrm>
              <a:off x="878183" y="2800794"/>
              <a:ext cx="913130" cy="612775"/>
            </a:xfrm>
            <a:custGeom>
              <a:avLst/>
              <a:gdLst/>
              <a:ahLst/>
              <a:cxnLst/>
              <a:rect l="0" t="0" r="0" b="0"/>
              <a:pathLst>
                <a:path w="913130" h="612775">
                  <a:moveTo>
                    <a:pt x="0" y="0"/>
                  </a:moveTo>
                  <a:lnTo>
                    <a:pt x="913130" y="0"/>
                  </a:lnTo>
                  <a:lnTo>
                    <a:pt x="913130" y="612775"/>
                  </a:lnTo>
                  <a:lnTo>
                    <a:pt x="0" y="612775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3C615FED-32CA-F986-BFD0-348C0524E8AB}"/>
                </a:ext>
              </a:extLst>
            </p:cNvPr>
            <p:cNvSpPr/>
            <p:nvPr/>
          </p:nvSpPr>
          <p:spPr>
            <a:xfrm>
              <a:off x="1611726" y="2880850"/>
              <a:ext cx="79191" cy="2281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782E6C3-56CB-9E13-DB23-CB940D5BCB9F}"/>
                </a:ext>
              </a:extLst>
            </p:cNvPr>
            <p:cNvSpPr/>
            <p:nvPr/>
          </p:nvSpPr>
          <p:spPr>
            <a:xfrm>
              <a:off x="1209044" y="2880850"/>
              <a:ext cx="79191" cy="2281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2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E910147-89C7-8C5F-D1FE-BE3B66AAA712}"/>
                </a:ext>
              </a:extLst>
            </p:cNvPr>
            <p:cNvSpPr/>
            <p:nvPr/>
          </p:nvSpPr>
          <p:spPr>
            <a:xfrm>
              <a:off x="993795" y="2901118"/>
              <a:ext cx="135528" cy="3904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8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5FD26B1-E5FC-C65D-535A-FDF06D574429}"/>
                </a:ext>
              </a:extLst>
            </p:cNvPr>
            <p:cNvSpPr/>
            <p:nvPr/>
          </p:nvSpPr>
          <p:spPr>
            <a:xfrm>
              <a:off x="1503683" y="2901118"/>
              <a:ext cx="120307" cy="3904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y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D13D403-6289-CB77-2D1F-1A56B7CE4CC5}"/>
                </a:ext>
              </a:extLst>
            </p:cNvPr>
            <p:cNvSpPr/>
            <p:nvPr/>
          </p:nvSpPr>
          <p:spPr>
            <a:xfrm>
              <a:off x="1103877" y="2901118"/>
              <a:ext cx="120307" cy="39046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009365F-9BC7-5C54-EBF8-F4EBDA24ADD2}"/>
                </a:ext>
              </a:extLst>
            </p:cNvPr>
            <p:cNvSpPr/>
            <p:nvPr/>
          </p:nvSpPr>
          <p:spPr>
            <a:xfrm>
              <a:off x="1330587" y="2953533"/>
              <a:ext cx="148810" cy="32206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2100" kern="100">
                  <a:solidFill>
                    <a:srgbClr val="000000"/>
                  </a:solidFill>
                  <a:effectLst/>
                  <a:latin typeface="Segoe UI Symbol" panose="020B0502040204020203" pitchFamily="34" charset="0"/>
                  <a:ea typeface="Segoe UI Symbol" panose="020B0502040204020203" pitchFamily="34" charset="0"/>
                  <a:cs typeface="Segoe UI Symbol" panose="020B0502040204020203" pitchFamily="34" charset="0"/>
                </a:rPr>
                <a:t>+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B2CD62A-6830-0A2A-B675-9BB6935C7489}"/>
                </a:ext>
              </a:extLst>
            </p:cNvPr>
            <p:cNvSpPr/>
            <p:nvPr/>
          </p:nvSpPr>
          <p:spPr>
            <a:xfrm>
              <a:off x="1696698" y="3081845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sp>
          <p:nvSpPr>
            <p:cNvPr id="60" name="Shape 69">
              <a:extLst>
                <a:ext uri="{FF2B5EF4-FFF2-40B4-BE49-F238E27FC236}">
                  <a16:creationId xmlns:a16="http://schemas.microsoft.com/office/drawing/2014/main" id="{14D67BBD-5380-8467-CCDC-122C1521BB32}"/>
                </a:ext>
              </a:extLst>
            </p:cNvPr>
            <p:cNvSpPr/>
            <p:nvPr/>
          </p:nvSpPr>
          <p:spPr>
            <a:xfrm>
              <a:off x="1302744" y="3097973"/>
              <a:ext cx="1037463" cy="1193038"/>
            </a:xfrm>
            <a:custGeom>
              <a:avLst/>
              <a:gdLst/>
              <a:ahLst/>
              <a:cxnLst/>
              <a:rect l="0" t="0" r="0" b="0"/>
              <a:pathLst>
                <a:path w="1037463" h="1193038">
                  <a:moveTo>
                    <a:pt x="547751" y="0"/>
                  </a:moveTo>
                  <a:lnTo>
                    <a:pt x="1037463" y="300736"/>
                  </a:lnTo>
                  <a:lnTo>
                    <a:pt x="489712" y="1193038"/>
                  </a:lnTo>
                  <a:lnTo>
                    <a:pt x="0" y="892429"/>
                  </a:lnTo>
                  <a:lnTo>
                    <a:pt x="54775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61" name="Shape 71">
              <a:extLst>
                <a:ext uri="{FF2B5EF4-FFF2-40B4-BE49-F238E27FC236}">
                  <a16:creationId xmlns:a16="http://schemas.microsoft.com/office/drawing/2014/main" id="{A473253D-576A-97B3-2BA9-C79A64B250EF}"/>
                </a:ext>
              </a:extLst>
            </p:cNvPr>
            <p:cNvSpPr/>
            <p:nvPr/>
          </p:nvSpPr>
          <p:spPr>
            <a:xfrm>
              <a:off x="1302744" y="3097973"/>
              <a:ext cx="1037463" cy="1193038"/>
            </a:xfrm>
            <a:custGeom>
              <a:avLst/>
              <a:gdLst/>
              <a:ahLst/>
              <a:cxnLst/>
              <a:rect l="0" t="0" r="0" b="0"/>
              <a:pathLst>
                <a:path w="1037463" h="1193038">
                  <a:moveTo>
                    <a:pt x="0" y="892429"/>
                  </a:moveTo>
                  <a:lnTo>
                    <a:pt x="547751" y="0"/>
                  </a:lnTo>
                  <a:lnTo>
                    <a:pt x="1037463" y="300736"/>
                  </a:lnTo>
                  <a:lnTo>
                    <a:pt x="489712" y="1193038"/>
                  </a:lnTo>
                  <a:close/>
                </a:path>
              </a:pathLst>
            </a:custGeom>
            <a:ln w="6350" cap="flat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1BE7F5A0-D4A4-21BA-B942-8222BD24DED4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 rot="-3507545">
              <a:off x="1301365" y="3456241"/>
              <a:ext cx="1040893" cy="477011"/>
            </a:xfrm>
            <a:prstGeom prst="rect">
              <a:avLst/>
            </a:prstGeom>
          </p:spPr>
        </p:pic>
        <p:sp>
          <p:nvSpPr>
            <p:cNvPr id="63" name="Shape 75">
              <a:extLst>
                <a:ext uri="{FF2B5EF4-FFF2-40B4-BE49-F238E27FC236}">
                  <a16:creationId xmlns:a16="http://schemas.microsoft.com/office/drawing/2014/main" id="{4B796416-AFA3-D42C-C668-78CC7F3F17EB}"/>
                </a:ext>
              </a:extLst>
            </p:cNvPr>
            <p:cNvSpPr/>
            <p:nvPr/>
          </p:nvSpPr>
          <p:spPr>
            <a:xfrm>
              <a:off x="2940155" y="2709227"/>
              <a:ext cx="468376" cy="430149"/>
            </a:xfrm>
            <a:custGeom>
              <a:avLst/>
              <a:gdLst/>
              <a:ahLst/>
              <a:cxnLst/>
              <a:rect l="0" t="0" r="0" b="0"/>
              <a:pathLst>
                <a:path w="468376" h="430149">
                  <a:moveTo>
                    <a:pt x="328422" y="0"/>
                  </a:moveTo>
                  <a:lnTo>
                    <a:pt x="468376" y="232156"/>
                  </a:lnTo>
                  <a:lnTo>
                    <a:pt x="139954" y="430149"/>
                  </a:lnTo>
                  <a:lnTo>
                    <a:pt x="0" y="197993"/>
                  </a:lnTo>
                  <a:lnTo>
                    <a:pt x="32842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82F1719-0730-45A1-6E96-617E9610F8FB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 rot="3534635">
              <a:off x="3040861" y="2782086"/>
              <a:ext cx="265172" cy="284988"/>
            </a:xfrm>
            <a:prstGeom prst="rect">
              <a:avLst/>
            </a:prstGeom>
          </p:spPr>
        </p:pic>
        <p:sp>
          <p:nvSpPr>
            <p:cNvPr id="65" name="Shape 79">
              <a:extLst>
                <a:ext uri="{FF2B5EF4-FFF2-40B4-BE49-F238E27FC236}">
                  <a16:creationId xmlns:a16="http://schemas.microsoft.com/office/drawing/2014/main" id="{2DA07742-DEE5-0FF3-155C-15B7F4AFD0B5}"/>
                </a:ext>
              </a:extLst>
            </p:cNvPr>
            <p:cNvSpPr/>
            <p:nvPr/>
          </p:nvSpPr>
          <p:spPr>
            <a:xfrm>
              <a:off x="1767818" y="3215957"/>
              <a:ext cx="1329055" cy="1778254"/>
            </a:xfrm>
            <a:custGeom>
              <a:avLst/>
              <a:gdLst/>
              <a:ahLst/>
              <a:cxnLst/>
              <a:rect l="0" t="0" r="0" b="0"/>
              <a:pathLst>
                <a:path w="1329055" h="1778254">
                  <a:moveTo>
                    <a:pt x="825500" y="0"/>
                  </a:moveTo>
                  <a:lnTo>
                    <a:pt x="1329055" y="276987"/>
                  </a:lnTo>
                  <a:lnTo>
                    <a:pt x="503555" y="1778254"/>
                  </a:lnTo>
                  <a:lnTo>
                    <a:pt x="0" y="1501267"/>
                  </a:lnTo>
                  <a:lnTo>
                    <a:pt x="82550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26018524-83A3-66C5-4AD2-287FAE111B40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 rot="7128300">
              <a:off x="1581855" y="3866249"/>
              <a:ext cx="1706872" cy="477009"/>
            </a:xfrm>
            <a:prstGeom prst="rect">
              <a:avLst/>
            </a:prstGeom>
          </p:spPr>
        </p:pic>
        <p:sp>
          <p:nvSpPr>
            <p:cNvPr id="67" name="Shape 83">
              <a:extLst>
                <a:ext uri="{FF2B5EF4-FFF2-40B4-BE49-F238E27FC236}">
                  <a16:creationId xmlns:a16="http://schemas.microsoft.com/office/drawing/2014/main" id="{1A7C67BA-2834-D181-C728-3521E23CE0B8}"/>
                </a:ext>
              </a:extLst>
            </p:cNvPr>
            <p:cNvSpPr/>
            <p:nvPr/>
          </p:nvSpPr>
          <p:spPr>
            <a:xfrm>
              <a:off x="3072997" y="2747580"/>
              <a:ext cx="1464437" cy="2083816"/>
            </a:xfrm>
            <a:custGeom>
              <a:avLst/>
              <a:gdLst/>
              <a:ahLst/>
              <a:cxnLst/>
              <a:rect l="0" t="0" r="0" b="0"/>
              <a:pathLst>
                <a:path w="1464437" h="2083816">
                  <a:moveTo>
                    <a:pt x="399161" y="0"/>
                  </a:moveTo>
                  <a:lnTo>
                    <a:pt x="1464437" y="1854454"/>
                  </a:lnTo>
                  <a:lnTo>
                    <a:pt x="1065276" y="2083816"/>
                  </a:lnTo>
                  <a:lnTo>
                    <a:pt x="0" y="229362"/>
                  </a:lnTo>
                  <a:lnTo>
                    <a:pt x="39916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3F1885AD-637D-368F-0622-40E464B1868C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 rot="3607410">
              <a:off x="2687537" y="3608783"/>
              <a:ext cx="2237013" cy="362710"/>
            </a:xfrm>
            <a:prstGeom prst="rect">
              <a:avLst/>
            </a:prstGeom>
          </p:spPr>
        </p:pic>
        <p:sp>
          <p:nvSpPr>
            <p:cNvPr id="69" name="Shape 756">
              <a:extLst>
                <a:ext uri="{FF2B5EF4-FFF2-40B4-BE49-F238E27FC236}">
                  <a16:creationId xmlns:a16="http://schemas.microsoft.com/office/drawing/2014/main" id="{A1964ACD-E0F7-F19E-6D37-80A12DE86B04}"/>
                </a:ext>
              </a:extLst>
            </p:cNvPr>
            <p:cNvSpPr/>
            <p:nvPr/>
          </p:nvSpPr>
          <p:spPr>
            <a:xfrm>
              <a:off x="3936343" y="2848419"/>
              <a:ext cx="1065530" cy="565150"/>
            </a:xfrm>
            <a:custGeom>
              <a:avLst/>
              <a:gdLst/>
              <a:ahLst/>
              <a:cxnLst/>
              <a:rect l="0" t="0" r="0" b="0"/>
              <a:pathLst>
                <a:path w="1065530" h="565150">
                  <a:moveTo>
                    <a:pt x="0" y="0"/>
                  </a:moveTo>
                  <a:lnTo>
                    <a:pt x="1065530" y="0"/>
                  </a:lnTo>
                  <a:lnTo>
                    <a:pt x="1065530" y="565150"/>
                  </a:lnTo>
                  <a:lnTo>
                    <a:pt x="0" y="56515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EA5BE9C-A5D1-8BA5-98D6-F24DC948ACFC}"/>
                </a:ext>
              </a:extLst>
            </p:cNvPr>
            <p:cNvSpPr/>
            <p:nvPr/>
          </p:nvSpPr>
          <p:spPr>
            <a:xfrm>
              <a:off x="4820361" y="2926034"/>
              <a:ext cx="82360" cy="20031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8490516-02E2-FCDB-B393-00F989709F6D}"/>
                </a:ext>
              </a:extLst>
            </p:cNvPr>
            <p:cNvSpPr/>
            <p:nvPr/>
          </p:nvSpPr>
          <p:spPr>
            <a:xfrm>
              <a:off x="4399855" y="2926034"/>
              <a:ext cx="82360" cy="20031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5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AF346AB-B6E5-C1CB-B99C-BD50C130177F}"/>
                </a:ext>
              </a:extLst>
            </p:cNvPr>
            <p:cNvSpPr/>
            <p:nvPr/>
          </p:nvSpPr>
          <p:spPr>
            <a:xfrm>
              <a:off x="4063640" y="2943828"/>
              <a:ext cx="290962" cy="34281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5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27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D583C55-6757-58A1-FB09-7029C3AB19BD}"/>
                </a:ext>
              </a:extLst>
            </p:cNvPr>
            <p:cNvSpPr/>
            <p:nvPr/>
          </p:nvSpPr>
          <p:spPr>
            <a:xfrm>
              <a:off x="4707562" y="2943828"/>
              <a:ext cx="125121" cy="34281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5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y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87F7CB3-76AD-F923-255D-4C7C17505EEE}"/>
                </a:ext>
              </a:extLst>
            </p:cNvPr>
            <p:cNvSpPr/>
            <p:nvPr/>
          </p:nvSpPr>
          <p:spPr>
            <a:xfrm>
              <a:off x="4290065" y="2943828"/>
              <a:ext cx="125121" cy="34281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5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9721137-F6C4-B755-DA6E-0CB5496B0A56}"/>
                </a:ext>
              </a:extLst>
            </p:cNvPr>
            <p:cNvSpPr/>
            <p:nvPr/>
          </p:nvSpPr>
          <p:spPr>
            <a:xfrm>
              <a:off x="4526693" y="2989847"/>
              <a:ext cx="154764" cy="28276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850" kern="100">
                  <a:solidFill>
                    <a:srgbClr val="000000"/>
                  </a:solidFill>
                  <a:effectLst/>
                  <a:latin typeface="Segoe UI Symbol" panose="020B0502040204020203" pitchFamily="34" charset="0"/>
                  <a:ea typeface="Segoe UI Symbol" panose="020B0502040204020203" pitchFamily="34" charset="0"/>
                  <a:cs typeface="Segoe UI Symbol" panose="020B0502040204020203" pitchFamily="34" charset="0"/>
                </a:rPr>
                <a:t>+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252C279-10CA-6C66-D58D-96A793F4CF34}"/>
                </a:ext>
              </a:extLst>
            </p:cNvPr>
            <p:cNvSpPr/>
            <p:nvPr/>
          </p:nvSpPr>
          <p:spPr>
            <a:xfrm>
              <a:off x="4908401" y="3081845"/>
              <a:ext cx="42143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sp>
          <p:nvSpPr>
            <p:cNvPr id="77" name="Shape 757">
              <a:extLst>
                <a:ext uri="{FF2B5EF4-FFF2-40B4-BE49-F238E27FC236}">
                  <a16:creationId xmlns:a16="http://schemas.microsoft.com/office/drawing/2014/main" id="{BA48AC71-637F-2AB6-DA95-D252AD4A6E68}"/>
                </a:ext>
              </a:extLst>
            </p:cNvPr>
            <p:cNvSpPr/>
            <p:nvPr/>
          </p:nvSpPr>
          <p:spPr>
            <a:xfrm>
              <a:off x="3241018" y="2143569"/>
              <a:ext cx="1988820" cy="546100"/>
            </a:xfrm>
            <a:custGeom>
              <a:avLst/>
              <a:gdLst/>
              <a:ahLst/>
              <a:cxnLst/>
              <a:rect l="0" t="0" r="0" b="0"/>
              <a:pathLst>
                <a:path w="1988820" h="546100">
                  <a:moveTo>
                    <a:pt x="0" y="0"/>
                  </a:moveTo>
                  <a:lnTo>
                    <a:pt x="1988820" y="0"/>
                  </a:lnTo>
                  <a:lnTo>
                    <a:pt x="1988820" y="546100"/>
                  </a:lnTo>
                  <a:lnTo>
                    <a:pt x="0" y="546100"/>
                  </a:lnTo>
                  <a:lnTo>
                    <a:pt x="0" y="0"/>
                  </a:lnTo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25F07C2C-5499-BE45-01F3-1EA47E5DCE60}"/>
                </a:ext>
              </a:extLst>
            </p:cNvPr>
            <p:cNvSpPr/>
            <p:nvPr/>
          </p:nvSpPr>
          <p:spPr>
            <a:xfrm>
              <a:off x="5041561" y="2235417"/>
              <a:ext cx="80377" cy="3248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5BF9696-853C-D59C-4B7F-7EF822670722}"/>
                </a:ext>
              </a:extLst>
            </p:cNvPr>
            <p:cNvSpPr/>
            <p:nvPr/>
          </p:nvSpPr>
          <p:spPr>
            <a:xfrm>
              <a:off x="4420877" y="2235417"/>
              <a:ext cx="120683" cy="3248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5F3D6CB1-D444-2889-5ACA-65091A86F962}"/>
                </a:ext>
              </a:extLst>
            </p:cNvPr>
            <p:cNvSpPr/>
            <p:nvPr/>
          </p:nvSpPr>
          <p:spPr>
            <a:xfrm>
              <a:off x="3985990" y="2235417"/>
              <a:ext cx="120683" cy="3248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9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356AF0FF-4322-02E8-6818-BD66E9ACDCF1}"/>
                </a:ext>
              </a:extLst>
            </p:cNvPr>
            <p:cNvSpPr/>
            <p:nvPr/>
          </p:nvSpPr>
          <p:spPr>
            <a:xfrm>
              <a:off x="3869142" y="2235417"/>
              <a:ext cx="164875" cy="3248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)(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42EAE0D-F180-3DB8-F0DF-05FD91C70138}"/>
                </a:ext>
              </a:extLst>
            </p:cNvPr>
            <p:cNvSpPr/>
            <p:nvPr/>
          </p:nvSpPr>
          <p:spPr>
            <a:xfrm>
              <a:off x="3418918" y="2235417"/>
              <a:ext cx="120683" cy="3248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8CB8E8D-6FA8-3C20-6CFC-8A13D000D778}"/>
                </a:ext>
              </a:extLst>
            </p:cNvPr>
            <p:cNvSpPr/>
            <p:nvPr/>
          </p:nvSpPr>
          <p:spPr>
            <a:xfrm>
              <a:off x="3360494" y="2235417"/>
              <a:ext cx="80377" cy="3248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(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826B42A-D5F1-7BC6-676D-95D9C6C15040}"/>
                </a:ext>
              </a:extLst>
            </p:cNvPr>
            <p:cNvSpPr/>
            <p:nvPr/>
          </p:nvSpPr>
          <p:spPr>
            <a:xfrm>
              <a:off x="4964276" y="2218508"/>
              <a:ext cx="70418" cy="1895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4BCD4C57-7131-387D-3323-3EE61F9A517A}"/>
                </a:ext>
              </a:extLst>
            </p:cNvPr>
            <p:cNvSpPr/>
            <p:nvPr/>
          </p:nvSpPr>
          <p:spPr>
            <a:xfrm>
              <a:off x="4182065" y="2218508"/>
              <a:ext cx="70418" cy="1895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000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2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CF0A5316-3D46-D068-0609-3AE7F517836A}"/>
                </a:ext>
              </a:extLst>
            </p:cNvPr>
            <p:cNvSpPr/>
            <p:nvPr/>
          </p:nvSpPr>
          <p:spPr>
            <a:xfrm>
              <a:off x="4865333" y="2235417"/>
              <a:ext cx="107130" cy="3248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y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ABFB1BE8-8780-0D26-D59D-457DEAB2E57A}"/>
                </a:ext>
              </a:extLst>
            </p:cNvPr>
            <p:cNvSpPr/>
            <p:nvPr/>
          </p:nvSpPr>
          <p:spPr>
            <a:xfrm>
              <a:off x="4515444" y="2235417"/>
              <a:ext cx="219802" cy="3248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xy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7DBBE35-F955-C390-0F27-E37BC73047E5}"/>
                </a:ext>
              </a:extLst>
            </p:cNvPr>
            <p:cNvSpPr/>
            <p:nvPr/>
          </p:nvSpPr>
          <p:spPr>
            <a:xfrm>
              <a:off x="4086045" y="2235417"/>
              <a:ext cx="107130" cy="3248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62FE0749-B0FF-2936-6E5C-49DCC87D3ECE}"/>
                </a:ext>
              </a:extLst>
            </p:cNvPr>
            <p:cNvSpPr/>
            <p:nvPr/>
          </p:nvSpPr>
          <p:spPr>
            <a:xfrm>
              <a:off x="3782972" y="2235417"/>
              <a:ext cx="107130" cy="3248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y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F69CB0D8-0BB7-AEDC-0BE5-A602680D49EC}"/>
                </a:ext>
              </a:extLst>
            </p:cNvPr>
            <p:cNvSpPr/>
            <p:nvPr/>
          </p:nvSpPr>
          <p:spPr>
            <a:xfrm>
              <a:off x="3513498" y="2235417"/>
              <a:ext cx="107130" cy="3248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i="1" kern="10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x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7E2AA78E-624F-CDEE-BE6F-840ECEC94072}"/>
                </a:ext>
              </a:extLst>
            </p:cNvPr>
            <p:cNvSpPr/>
            <p:nvPr/>
          </p:nvSpPr>
          <p:spPr>
            <a:xfrm>
              <a:off x="4712988" y="2279022"/>
              <a:ext cx="132510" cy="2679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kern="100">
                  <a:solidFill>
                    <a:srgbClr val="000000"/>
                  </a:solidFill>
                  <a:effectLst/>
                  <a:latin typeface="Segoe UI Symbol" panose="020B0502040204020203" pitchFamily="34" charset="0"/>
                  <a:ea typeface="Segoe UI Symbol" panose="020B0502040204020203" pitchFamily="34" charset="0"/>
                  <a:cs typeface="Segoe UI Symbol" panose="020B0502040204020203" pitchFamily="34" charset="0"/>
                </a:rPr>
                <a:t>+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6D464B14-29CF-53C1-1846-5BA60F5B6BFE}"/>
                </a:ext>
              </a:extLst>
            </p:cNvPr>
            <p:cNvSpPr/>
            <p:nvPr/>
          </p:nvSpPr>
          <p:spPr>
            <a:xfrm>
              <a:off x="4292712" y="2279022"/>
              <a:ext cx="132510" cy="2679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kern="100">
                  <a:solidFill>
                    <a:srgbClr val="000000"/>
                  </a:solidFill>
                  <a:effectLst/>
                  <a:latin typeface="Segoe UI Symbol" panose="020B0502040204020203" pitchFamily="34" charset="0"/>
                  <a:ea typeface="Segoe UI Symbol" panose="020B0502040204020203" pitchFamily="34" charset="0"/>
                  <a:cs typeface="Segoe UI Symbol" panose="020B0502040204020203" pitchFamily="34" charset="0"/>
                </a:rPr>
                <a:t>−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9980FEE5-B439-2BF9-BB9F-BC4DF9BB7336}"/>
                </a:ext>
              </a:extLst>
            </p:cNvPr>
            <p:cNvSpPr/>
            <p:nvPr/>
          </p:nvSpPr>
          <p:spPr>
            <a:xfrm>
              <a:off x="3630330" y="2279022"/>
              <a:ext cx="132510" cy="2679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750" kern="100">
                  <a:solidFill>
                    <a:srgbClr val="000000"/>
                  </a:solidFill>
                  <a:effectLst/>
                  <a:latin typeface="Segoe UI Symbol" panose="020B0502040204020203" pitchFamily="34" charset="0"/>
                  <a:ea typeface="Segoe UI Symbol" panose="020B0502040204020203" pitchFamily="34" charset="0"/>
                  <a:cs typeface="Segoe UI Symbol" panose="020B0502040204020203" pitchFamily="34" charset="0"/>
                </a:rPr>
                <a:t>+</a:t>
              </a:r>
              <a:endPara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F9FEB177-EFC5-E060-79FA-3A2CBF6887B7}"/>
                </a:ext>
              </a:extLst>
            </p:cNvPr>
            <p:cNvSpPr/>
            <p:nvPr/>
          </p:nvSpPr>
          <p:spPr>
            <a:xfrm>
              <a:off x="5137001" y="2357944"/>
              <a:ext cx="42143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100" kern="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 </a:t>
              </a:r>
            </a:p>
          </p:txBody>
        </p:sp>
        <p:sp>
          <p:nvSpPr>
            <p:cNvPr id="95" name="Shape 113">
              <a:extLst>
                <a:ext uri="{FF2B5EF4-FFF2-40B4-BE49-F238E27FC236}">
                  <a16:creationId xmlns:a16="http://schemas.microsoft.com/office/drawing/2014/main" id="{D3885A5F-101C-BA76-591E-CD5574D3BFF4}"/>
                </a:ext>
              </a:extLst>
            </p:cNvPr>
            <p:cNvSpPr/>
            <p:nvPr/>
          </p:nvSpPr>
          <p:spPr>
            <a:xfrm>
              <a:off x="3459458" y="981518"/>
              <a:ext cx="1052195" cy="1180465"/>
            </a:xfrm>
            <a:custGeom>
              <a:avLst/>
              <a:gdLst/>
              <a:ahLst/>
              <a:cxnLst/>
              <a:rect l="0" t="0" r="0" b="0"/>
              <a:pathLst>
                <a:path w="1052195" h="1180465">
                  <a:moveTo>
                    <a:pt x="531241" y="0"/>
                  </a:moveTo>
                  <a:lnTo>
                    <a:pt x="1052195" y="322580"/>
                  </a:lnTo>
                  <a:lnTo>
                    <a:pt x="520954" y="1180465"/>
                  </a:lnTo>
                  <a:lnTo>
                    <a:pt x="0" y="857885"/>
                  </a:lnTo>
                  <a:lnTo>
                    <a:pt x="53124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230F7B39-792A-3C48-E5D9-F148D564654B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 rot="7305979">
              <a:off x="3483811" y="1314926"/>
              <a:ext cx="1002792" cy="515109"/>
            </a:xfrm>
            <a:prstGeom prst="rect">
              <a:avLst/>
            </a:prstGeom>
          </p:spPr>
        </p:pic>
        <p:sp>
          <p:nvSpPr>
            <p:cNvPr id="97" name="Shape 117">
              <a:extLst>
                <a:ext uri="{FF2B5EF4-FFF2-40B4-BE49-F238E27FC236}">
                  <a16:creationId xmlns:a16="http://schemas.microsoft.com/office/drawing/2014/main" id="{6CE90ECC-AEDB-BEF3-D626-B6352CB84868}"/>
                </a:ext>
              </a:extLst>
            </p:cNvPr>
            <p:cNvSpPr/>
            <p:nvPr/>
          </p:nvSpPr>
          <p:spPr>
            <a:xfrm>
              <a:off x="2634466" y="470471"/>
              <a:ext cx="1237869" cy="1745361"/>
            </a:xfrm>
            <a:custGeom>
              <a:avLst/>
              <a:gdLst/>
              <a:ahLst/>
              <a:cxnLst/>
              <a:rect l="0" t="0" r="0" b="0"/>
              <a:pathLst>
                <a:path w="1237869" h="1745361">
                  <a:moveTo>
                    <a:pt x="852297" y="0"/>
                  </a:moveTo>
                  <a:lnTo>
                    <a:pt x="1237869" y="214630"/>
                  </a:lnTo>
                  <a:lnTo>
                    <a:pt x="385572" y="1745361"/>
                  </a:lnTo>
                  <a:lnTo>
                    <a:pt x="0" y="1530731"/>
                  </a:lnTo>
                  <a:lnTo>
                    <a:pt x="852297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6933E5DB-6496-5C51-F764-3F81A6E232EC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 rot="7432239">
              <a:off x="2381818" y="1170521"/>
              <a:ext cx="1746493" cy="342898"/>
            </a:xfrm>
            <a:prstGeom prst="rect">
              <a:avLst/>
            </a:prstGeom>
          </p:spPr>
        </p:pic>
        <p:sp>
          <p:nvSpPr>
            <p:cNvPr id="99" name="Shape 121">
              <a:extLst>
                <a:ext uri="{FF2B5EF4-FFF2-40B4-BE49-F238E27FC236}">
                  <a16:creationId xmlns:a16="http://schemas.microsoft.com/office/drawing/2014/main" id="{AF52A0B4-0D6A-73F1-7F15-16566B0E7C4B}"/>
                </a:ext>
              </a:extLst>
            </p:cNvPr>
            <p:cNvSpPr/>
            <p:nvPr/>
          </p:nvSpPr>
          <p:spPr>
            <a:xfrm>
              <a:off x="2788136" y="3566603"/>
              <a:ext cx="926719" cy="1067435"/>
            </a:xfrm>
            <a:custGeom>
              <a:avLst/>
              <a:gdLst/>
              <a:ahLst/>
              <a:cxnLst/>
              <a:rect l="0" t="0" r="0" b="0"/>
              <a:pathLst>
                <a:path w="926719" h="1067435">
                  <a:moveTo>
                    <a:pt x="464312" y="0"/>
                  </a:moveTo>
                  <a:lnTo>
                    <a:pt x="926719" y="798449"/>
                  </a:lnTo>
                  <a:lnTo>
                    <a:pt x="462407" y="1067435"/>
                  </a:lnTo>
                  <a:lnTo>
                    <a:pt x="0" y="268986"/>
                  </a:lnTo>
                  <a:lnTo>
                    <a:pt x="464312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FFF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US"/>
            </a:p>
          </p:txBody>
        </p:sp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35810AC1-858E-D3A6-EF0E-8B84EBDD27FC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 rot="3595476">
              <a:off x="2793531" y="3878968"/>
              <a:ext cx="915917" cy="4389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9129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/>
          <p:nvPr/>
        </p:nvSpPr>
        <p:spPr>
          <a:xfrm>
            <a:off x="5941060" y="-39370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24581" name="Text Box 5"/>
          <p:cNvSpPr txBox="1"/>
          <p:nvPr/>
        </p:nvSpPr>
        <p:spPr>
          <a:xfrm>
            <a:off x="1340493" y="3947158"/>
            <a:ext cx="4847909" cy="1112353"/>
          </a:xfrm>
          <a:custGeom>
            <a:avLst/>
            <a:gdLst>
              <a:gd name="connsiteX0" fmla="*/ 0 w 2913529"/>
              <a:gd name="connsiteY0" fmla="*/ 0 h 523220"/>
              <a:gd name="connsiteX1" fmla="*/ 553571 w 2913529"/>
              <a:gd name="connsiteY1" fmla="*/ 0 h 523220"/>
              <a:gd name="connsiteX2" fmla="*/ 1136276 w 2913529"/>
              <a:gd name="connsiteY2" fmla="*/ 0 h 523220"/>
              <a:gd name="connsiteX3" fmla="*/ 1748117 w 2913529"/>
              <a:gd name="connsiteY3" fmla="*/ 0 h 523220"/>
              <a:gd name="connsiteX4" fmla="*/ 2359958 w 2913529"/>
              <a:gd name="connsiteY4" fmla="*/ 0 h 523220"/>
              <a:gd name="connsiteX5" fmla="*/ 2913529 w 2913529"/>
              <a:gd name="connsiteY5" fmla="*/ 0 h 523220"/>
              <a:gd name="connsiteX6" fmla="*/ 2913529 w 2913529"/>
              <a:gd name="connsiteY6" fmla="*/ 523220 h 523220"/>
              <a:gd name="connsiteX7" fmla="*/ 2272553 w 2913529"/>
              <a:gd name="connsiteY7" fmla="*/ 523220 h 523220"/>
              <a:gd name="connsiteX8" fmla="*/ 1631576 w 2913529"/>
              <a:gd name="connsiteY8" fmla="*/ 523220 h 523220"/>
              <a:gd name="connsiteX9" fmla="*/ 1048870 w 2913529"/>
              <a:gd name="connsiteY9" fmla="*/ 523220 h 523220"/>
              <a:gd name="connsiteX10" fmla="*/ 0 w 2913529"/>
              <a:gd name="connsiteY10" fmla="*/ 523220 h 523220"/>
              <a:gd name="connsiteX11" fmla="*/ 0 w 2913529"/>
              <a:gd name="connsiteY11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13529" h="523220" fill="none" extrusionOk="0">
                <a:moveTo>
                  <a:pt x="0" y="0"/>
                </a:moveTo>
                <a:cubicBezTo>
                  <a:pt x="156341" y="-34117"/>
                  <a:pt x="302507" y="59587"/>
                  <a:pt x="553571" y="0"/>
                </a:cubicBezTo>
                <a:cubicBezTo>
                  <a:pt x="804635" y="-59587"/>
                  <a:pt x="872307" y="30891"/>
                  <a:pt x="1136276" y="0"/>
                </a:cubicBezTo>
                <a:cubicBezTo>
                  <a:pt x="1400245" y="-30891"/>
                  <a:pt x="1495974" y="48535"/>
                  <a:pt x="1748117" y="0"/>
                </a:cubicBezTo>
                <a:cubicBezTo>
                  <a:pt x="2000260" y="-48535"/>
                  <a:pt x="2140939" y="39139"/>
                  <a:pt x="2359958" y="0"/>
                </a:cubicBezTo>
                <a:cubicBezTo>
                  <a:pt x="2578977" y="-39139"/>
                  <a:pt x="2759086" y="29806"/>
                  <a:pt x="2913529" y="0"/>
                </a:cubicBezTo>
                <a:cubicBezTo>
                  <a:pt x="2959752" y="112562"/>
                  <a:pt x="2863004" y="314588"/>
                  <a:pt x="2913529" y="523220"/>
                </a:cubicBezTo>
                <a:cubicBezTo>
                  <a:pt x="2665717" y="575118"/>
                  <a:pt x="2435366" y="464569"/>
                  <a:pt x="2272553" y="523220"/>
                </a:cubicBezTo>
                <a:cubicBezTo>
                  <a:pt x="2109740" y="581871"/>
                  <a:pt x="1934315" y="489600"/>
                  <a:pt x="1631576" y="523220"/>
                </a:cubicBezTo>
                <a:cubicBezTo>
                  <a:pt x="1328837" y="556840"/>
                  <a:pt x="1203900" y="476179"/>
                  <a:pt x="1048870" y="523220"/>
                </a:cubicBezTo>
                <a:cubicBezTo>
                  <a:pt x="893840" y="570261"/>
                  <a:pt x="429871" y="503928"/>
                  <a:pt x="0" y="523220"/>
                </a:cubicBezTo>
                <a:cubicBezTo>
                  <a:pt x="-14919" y="381548"/>
                  <a:pt x="36509" y="207727"/>
                  <a:pt x="0" y="0"/>
                </a:cubicBezTo>
                <a:close/>
              </a:path>
              <a:path w="2913529" h="523220" stroke="0" extrusionOk="0">
                <a:moveTo>
                  <a:pt x="0" y="0"/>
                </a:moveTo>
                <a:cubicBezTo>
                  <a:pt x="158169" y="-28954"/>
                  <a:pt x="414306" y="34143"/>
                  <a:pt x="553571" y="0"/>
                </a:cubicBezTo>
                <a:cubicBezTo>
                  <a:pt x="692836" y="-34143"/>
                  <a:pt x="872495" y="7132"/>
                  <a:pt x="1048870" y="0"/>
                </a:cubicBezTo>
                <a:cubicBezTo>
                  <a:pt x="1225245" y="-7132"/>
                  <a:pt x="1423723" y="64199"/>
                  <a:pt x="1689847" y="0"/>
                </a:cubicBezTo>
                <a:cubicBezTo>
                  <a:pt x="1955971" y="-64199"/>
                  <a:pt x="2123265" y="61269"/>
                  <a:pt x="2243417" y="0"/>
                </a:cubicBezTo>
                <a:cubicBezTo>
                  <a:pt x="2363569" y="-61269"/>
                  <a:pt x="2700225" y="31251"/>
                  <a:pt x="2913529" y="0"/>
                </a:cubicBezTo>
                <a:cubicBezTo>
                  <a:pt x="2962597" y="196768"/>
                  <a:pt x="2857738" y="382671"/>
                  <a:pt x="2913529" y="523220"/>
                </a:cubicBezTo>
                <a:cubicBezTo>
                  <a:pt x="2786190" y="546176"/>
                  <a:pt x="2579071" y="482875"/>
                  <a:pt x="2330823" y="523220"/>
                </a:cubicBezTo>
                <a:cubicBezTo>
                  <a:pt x="2082575" y="563565"/>
                  <a:pt x="1901880" y="497586"/>
                  <a:pt x="1689847" y="523220"/>
                </a:cubicBezTo>
                <a:cubicBezTo>
                  <a:pt x="1477814" y="548854"/>
                  <a:pt x="1378979" y="521361"/>
                  <a:pt x="1194547" y="523220"/>
                </a:cubicBezTo>
                <a:cubicBezTo>
                  <a:pt x="1010115" y="525079"/>
                  <a:pt x="824050" y="479683"/>
                  <a:pt x="611841" y="523220"/>
                </a:cubicBezTo>
                <a:cubicBezTo>
                  <a:pt x="399632" y="566757"/>
                  <a:pt x="133597" y="486454"/>
                  <a:pt x="0" y="523220"/>
                </a:cubicBezTo>
                <a:cubicBezTo>
                  <a:pt x="-23839" y="301885"/>
                  <a:pt x="37804" y="228535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847909"/>
                      <a:gd name="connsiteY0" fmla="*/ 0 h 1112353"/>
                      <a:gd name="connsiteX1" fmla="*/ 921103 w 4847909"/>
                      <a:gd name="connsiteY1" fmla="*/ 0 h 1112353"/>
                      <a:gd name="connsiteX2" fmla="*/ 1890683 w 4847909"/>
                      <a:gd name="connsiteY2" fmla="*/ 0 h 1112353"/>
                      <a:gd name="connsiteX3" fmla="*/ 2908744 w 4847909"/>
                      <a:gd name="connsiteY3" fmla="*/ 0 h 1112353"/>
                      <a:gd name="connsiteX4" fmla="*/ 3926805 w 4847909"/>
                      <a:gd name="connsiteY4" fmla="*/ 0 h 1112353"/>
                      <a:gd name="connsiteX5" fmla="*/ 4847909 w 4847909"/>
                      <a:gd name="connsiteY5" fmla="*/ 0 h 1112353"/>
                      <a:gd name="connsiteX6" fmla="*/ 4847909 w 4847909"/>
                      <a:gd name="connsiteY6" fmla="*/ 1112353 h 1112353"/>
                      <a:gd name="connsiteX7" fmla="*/ 3781369 w 4847909"/>
                      <a:gd name="connsiteY7" fmla="*/ 1112353 h 1112353"/>
                      <a:gd name="connsiteX8" fmla="*/ 2714828 w 4847909"/>
                      <a:gd name="connsiteY8" fmla="*/ 1112353 h 1112353"/>
                      <a:gd name="connsiteX9" fmla="*/ 1745246 w 4847909"/>
                      <a:gd name="connsiteY9" fmla="*/ 1112353 h 1112353"/>
                      <a:gd name="connsiteX10" fmla="*/ 0 w 4847909"/>
                      <a:gd name="connsiteY10" fmla="*/ 1112353 h 1112353"/>
                      <a:gd name="connsiteX11" fmla="*/ 0 w 4847909"/>
                      <a:gd name="connsiteY11" fmla="*/ 0 h 1112353"/>
                      <a:gd name="connsiteX0" fmla="*/ 0 w 4847909"/>
                      <a:gd name="connsiteY0" fmla="*/ 0 h 1112353"/>
                      <a:gd name="connsiteX1" fmla="*/ 921103 w 4847909"/>
                      <a:gd name="connsiteY1" fmla="*/ 0 h 1112353"/>
                      <a:gd name="connsiteX2" fmla="*/ 1745246 w 4847909"/>
                      <a:gd name="connsiteY2" fmla="*/ 0 h 1112353"/>
                      <a:gd name="connsiteX3" fmla="*/ 2811787 w 4847909"/>
                      <a:gd name="connsiteY3" fmla="*/ 0 h 1112353"/>
                      <a:gd name="connsiteX4" fmla="*/ 3732889 w 4847909"/>
                      <a:gd name="connsiteY4" fmla="*/ 0 h 1112353"/>
                      <a:gd name="connsiteX5" fmla="*/ 4847909 w 4847909"/>
                      <a:gd name="connsiteY5" fmla="*/ 0 h 1112353"/>
                      <a:gd name="connsiteX6" fmla="*/ 4847909 w 4847909"/>
                      <a:gd name="connsiteY6" fmla="*/ 1112353 h 1112353"/>
                      <a:gd name="connsiteX7" fmla="*/ 3878326 w 4847909"/>
                      <a:gd name="connsiteY7" fmla="*/ 1112353 h 1112353"/>
                      <a:gd name="connsiteX8" fmla="*/ 2811787 w 4847909"/>
                      <a:gd name="connsiteY8" fmla="*/ 1112353 h 1112353"/>
                      <a:gd name="connsiteX9" fmla="*/ 1987642 w 4847909"/>
                      <a:gd name="connsiteY9" fmla="*/ 1112353 h 1112353"/>
                      <a:gd name="connsiteX10" fmla="*/ 1018060 w 4847909"/>
                      <a:gd name="connsiteY10" fmla="*/ 1112353 h 1112353"/>
                      <a:gd name="connsiteX11" fmla="*/ 0 w 4847909"/>
                      <a:gd name="connsiteY11" fmla="*/ 1112353 h 1112353"/>
                      <a:gd name="connsiteX12" fmla="*/ 0 w 4847909"/>
                      <a:gd name="connsiteY12" fmla="*/ 0 h 11123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847909" h="1112353" fill="none" extrusionOk="0">
                        <a:moveTo>
                          <a:pt x="0" y="0"/>
                        </a:moveTo>
                        <a:cubicBezTo>
                          <a:pt x="277481" y="-87715"/>
                          <a:pt x="518130" y="57160"/>
                          <a:pt x="921103" y="0"/>
                        </a:cubicBezTo>
                        <a:cubicBezTo>
                          <a:pt x="1302574" y="-120723"/>
                          <a:pt x="1426658" y="48562"/>
                          <a:pt x="1890683" y="0"/>
                        </a:cubicBezTo>
                        <a:cubicBezTo>
                          <a:pt x="2318537" y="-66481"/>
                          <a:pt x="2480420" y="85294"/>
                          <a:pt x="2908744" y="0"/>
                        </a:cubicBezTo>
                        <a:cubicBezTo>
                          <a:pt x="3334675" y="-189518"/>
                          <a:pt x="3511916" y="112670"/>
                          <a:pt x="3926805" y="0"/>
                        </a:cubicBezTo>
                        <a:cubicBezTo>
                          <a:pt x="4259882" y="-27146"/>
                          <a:pt x="4635339" y="96368"/>
                          <a:pt x="4847909" y="0"/>
                        </a:cubicBezTo>
                        <a:cubicBezTo>
                          <a:pt x="4923536" y="269830"/>
                          <a:pt x="4845638" y="620285"/>
                          <a:pt x="4847909" y="1112353"/>
                        </a:cubicBezTo>
                        <a:cubicBezTo>
                          <a:pt x="4424235" y="1240676"/>
                          <a:pt x="4025080" y="989112"/>
                          <a:pt x="3781369" y="1112353"/>
                        </a:cubicBezTo>
                        <a:cubicBezTo>
                          <a:pt x="3526874" y="1269543"/>
                          <a:pt x="3187839" y="1057080"/>
                          <a:pt x="2714828" y="1112353"/>
                        </a:cubicBezTo>
                        <a:cubicBezTo>
                          <a:pt x="2218640" y="1140663"/>
                          <a:pt x="1929445" y="1008170"/>
                          <a:pt x="1745246" y="1112353"/>
                        </a:cubicBezTo>
                        <a:cubicBezTo>
                          <a:pt x="1548306" y="1264894"/>
                          <a:pt x="651427" y="1264131"/>
                          <a:pt x="0" y="1112353"/>
                        </a:cubicBezTo>
                        <a:cubicBezTo>
                          <a:pt x="-56918" y="875588"/>
                          <a:pt x="40805" y="415161"/>
                          <a:pt x="0" y="0"/>
                        </a:cubicBezTo>
                        <a:close/>
                      </a:path>
                      <a:path w="4847909" h="1112353" stroke="0" extrusionOk="0">
                        <a:moveTo>
                          <a:pt x="0" y="0"/>
                        </a:moveTo>
                        <a:cubicBezTo>
                          <a:pt x="283304" y="-55251"/>
                          <a:pt x="686231" y="7335"/>
                          <a:pt x="921103" y="0"/>
                        </a:cubicBezTo>
                        <a:cubicBezTo>
                          <a:pt x="1189377" y="-49564"/>
                          <a:pt x="1397169" y="27144"/>
                          <a:pt x="1745246" y="0"/>
                        </a:cubicBezTo>
                        <a:cubicBezTo>
                          <a:pt x="2032219" y="5109"/>
                          <a:pt x="2359339" y="106139"/>
                          <a:pt x="2811787" y="0"/>
                        </a:cubicBezTo>
                        <a:cubicBezTo>
                          <a:pt x="3309097" y="-177422"/>
                          <a:pt x="3541869" y="114796"/>
                          <a:pt x="3732889" y="0"/>
                        </a:cubicBezTo>
                        <a:cubicBezTo>
                          <a:pt x="3845679" y="-163660"/>
                          <a:pt x="4525656" y="34313"/>
                          <a:pt x="4847909" y="0"/>
                        </a:cubicBezTo>
                        <a:cubicBezTo>
                          <a:pt x="4920790" y="423237"/>
                          <a:pt x="4775304" y="868356"/>
                          <a:pt x="4847909" y="1112353"/>
                        </a:cubicBezTo>
                        <a:cubicBezTo>
                          <a:pt x="4718482" y="1144793"/>
                          <a:pt x="4264983" y="1125410"/>
                          <a:pt x="3878326" y="1112353"/>
                        </a:cubicBezTo>
                        <a:cubicBezTo>
                          <a:pt x="3486901" y="1204332"/>
                          <a:pt x="3155997" y="1029824"/>
                          <a:pt x="2811787" y="1112353"/>
                        </a:cubicBezTo>
                        <a:cubicBezTo>
                          <a:pt x="2464005" y="1167010"/>
                          <a:pt x="2323436" y="1138358"/>
                          <a:pt x="1987642" y="1112353"/>
                        </a:cubicBezTo>
                        <a:cubicBezTo>
                          <a:pt x="1725269" y="1158925"/>
                          <a:pt x="1406664" y="1106571"/>
                          <a:pt x="1018060" y="1112353"/>
                        </a:cubicBezTo>
                        <a:cubicBezTo>
                          <a:pt x="698320" y="1237913"/>
                          <a:pt x="210286" y="1018129"/>
                          <a:pt x="0" y="1112353"/>
                        </a:cubicBezTo>
                        <a:cubicBezTo>
                          <a:pt x="-46665" y="648747"/>
                          <a:pt x="84440" y="490693"/>
                          <a:pt x="0" y="0"/>
                        </a:cubicBezTo>
                        <a:close/>
                      </a:path>
                      <a:path w="4847909" h="1112353" fill="none" stroke="0" extrusionOk="0">
                        <a:moveTo>
                          <a:pt x="0" y="0"/>
                        </a:moveTo>
                        <a:cubicBezTo>
                          <a:pt x="181261" y="-121186"/>
                          <a:pt x="482350" y="134561"/>
                          <a:pt x="921103" y="0"/>
                        </a:cubicBezTo>
                        <a:cubicBezTo>
                          <a:pt x="1402357" y="-113312"/>
                          <a:pt x="1393520" y="67515"/>
                          <a:pt x="1890683" y="0"/>
                        </a:cubicBezTo>
                        <a:cubicBezTo>
                          <a:pt x="2311463" y="-47660"/>
                          <a:pt x="2488190" y="108747"/>
                          <a:pt x="2908744" y="0"/>
                        </a:cubicBezTo>
                        <a:cubicBezTo>
                          <a:pt x="3253966" y="-143851"/>
                          <a:pt x="3578486" y="90907"/>
                          <a:pt x="3926805" y="0"/>
                        </a:cubicBezTo>
                        <a:cubicBezTo>
                          <a:pt x="4304931" y="-81584"/>
                          <a:pt x="4625258" y="-7289"/>
                          <a:pt x="4847909" y="0"/>
                        </a:cubicBezTo>
                        <a:cubicBezTo>
                          <a:pt x="4903675" y="236066"/>
                          <a:pt x="4746355" y="685266"/>
                          <a:pt x="4847909" y="1112353"/>
                        </a:cubicBezTo>
                        <a:cubicBezTo>
                          <a:pt x="4432224" y="1190804"/>
                          <a:pt x="4016370" y="1037565"/>
                          <a:pt x="3781369" y="1112353"/>
                        </a:cubicBezTo>
                        <a:cubicBezTo>
                          <a:pt x="3584803" y="1278663"/>
                          <a:pt x="3277644" y="1055082"/>
                          <a:pt x="2714828" y="1112353"/>
                        </a:cubicBezTo>
                        <a:cubicBezTo>
                          <a:pt x="2170932" y="1177332"/>
                          <a:pt x="2024337" y="1029626"/>
                          <a:pt x="1745246" y="1112353"/>
                        </a:cubicBezTo>
                        <a:cubicBezTo>
                          <a:pt x="1549586" y="1305099"/>
                          <a:pt x="734581" y="1271287"/>
                          <a:pt x="0" y="1112353"/>
                        </a:cubicBezTo>
                        <a:cubicBezTo>
                          <a:pt x="22692" y="884353"/>
                          <a:pt x="91461" y="47924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2" name="Text Box 6"/>
          <p:cNvSpPr txBox="1"/>
          <p:nvPr/>
        </p:nvSpPr>
        <p:spPr>
          <a:xfrm>
            <a:off x="1396653" y="5301665"/>
            <a:ext cx="4869860" cy="1192921"/>
          </a:xfrm>
          <a:custGeom>
            <a:avLst/>
            <a:gdLst>
              <a:gd name="connsiteX0" fmla="*/ 0 w 2913529"/>
              <a:gd name="connsiteY0" fmla="*/ 0 h 523220"/>
              <a:gd name="connsiteX1" fmla="*/ 611841 w 2913529"/>
              <a:gd name="connsiteY1" fmla="*/ 0 h 523220"/>
              <a:gd name="connsiteX2" fmla="*/ 1136276 w 2913529"/>
              <a:gd name="connsiteY2" fmla="*/ 0 h 523220"/>
              <a:gd name="connsiteX3" fmla="*/ 1631576 w 2913529"/>
              <a:gd name="connsiteY3" fmla="*/ 0 h 523220"/>
              <a:gd name="connsiteX4" fmla="*/ 2126876 w 2913529"/>
              <a:gd name="connsiteY4" fmla="*/ 0 h 523220"/>
              <a:gd name="connsiteX5" fmla="*/ 2913529 w 2913529"/>
              <a:gd name="connsiteY5" fmla="*/ 0 h 523220"/>
              <a:gd name="connsiteX6" fmla="*/ 2913529 w 2913529"/>
              <a:gd name="connsiteY6" fmla="*/ 523220 h 523220"/>
              <a:gd name="connsiteX7" fmla="*/ 2330823 w 2913529"/>
              <a:gd name="connsiteY7" fmla="*/ 523220 h 523220"/>
              <a:gd name="connsiteX8" fmla="*/ 1806388 w 2913529"/>
              <a:gd name="connsiteY8" fmla="*/ 523220 h 523220"/>
              <a:gd name="connsiteX9" fmla="*/ 1281953 w 2913529"/>
              <a:gd name="connsiteY9" fmla="*/ 523220 h 523220"/>
              <a:gd name="connsiteX10" fmla="*/ 670112 w 2913529"/>
              <a:gd name="connsiteY10" fmla="*/ 523220 h 523220"/>
              <a:gd name="connsiteX11" fmla="*/ 0 w 2913529"/>
              <a:gd name="connsiteY11" fmla="*/ 523220 h 523220"/>
              <a:gd name="connsiteX12" fmla="*/ 0 w 2913529"/>
              <a:gd name="connsiteY12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13529" h="523220" fill="none" extrusionOk="0">
                <a:moveTo>
                  <a:pt x="0" y="0"/>
                </a:moveTo>
                <a:cubicBezTo>
                  <a:pt x="202458" y="-62750"/>
                  <a:pt x="332359" y="16363"/>
                  <a:pt x="611841" y="0"/>
                </a:cubicBezTo>
                <a:cubicBezTo>
                  <a:pt x="891323" y="-16363"/>
                  <a:pt x="999821" y="25228"/>
                  <a:pt x="1136276" y="0"/>
                </a:cubicBezTo>
                <a:cubicBezTo>
                  <a:pt x="1272731" y="-25228"/>
                  <a:pt x="1450568" y="57708"/>
                  <a:pt x="1631576" y="0"/>
                </a:cubicBezTo>
                <a:cubicBezTo>
                  <a:pt x="1812584" y="-57708"/>
                  <a:pt x="1889142" y="54080"/>
                  <a:pt x="2126876" y="0"/>
                </a:cubicBezTo>
                <a:cubicBezTo>
                  <a:pt x="2364610" y="-54080"/>
                  <a:pt x="2629084" y="46759"/>
                  <a:pt x="2913529" y="0"/>
                </a:cubicBezTo>
                <a:cubicBezTo>
                  <a:pt x="2953551" y="134950"/>
                  <a:pt x="2907865" y="397032"/>
                  <a:pt x="2913529" y="523220"/>
                </a:cubicBezTo>
                <a:cubicBezTo>
                  <a:pt x="2785611" y="532129"/>
                  <a:pt x="2489193" y="466834"/>
                  <a:pt x="2330823" y="523220"/>
                </a:cubicBezTo>
                <a:cubicBezTo>
                  <a:pt x="2172453" y="579606"/>
                  <a:pt x="2029427" y="521414"/>
                  <a:pt x="1806388" y="523220"/>
                </a:cubicBezTo>
                <a:cubicBezTo>
                  <a:pt x="1583350" y="525026"/>
                  <a:pt x="1471860" y="505116"/>
                  <a:pt x="1281953" y="523220"/>
                </a:cubicBezTo>
                <a:cubicBezTo>
                  <a:pt x="1092046" y="541324"/>
                  <a:pt x="833742" y="450521"/>
                  <a:pt x="670112" y="523220"/>
                </a:cubicBezTo>
                <a:cubicBezTo>
                  <a:pt x="506482" y="595919"/>
                  <a:pt x="315590" y="472861"/>
                  <a:pt x="0" y="523220"/>
                </a:cubicBezTo>
                <a:cubicBezTo>
                  <a:pt x="-8528" y="400127"/>
                  <a:pt x="37572" y="246821"/>
                  <a:pt x="0" y="0"/>
                </a:cubicBezTo>
                <a:close/>
              </a:path>
              <a:path w="2913529" h="523220" stroke="0" extrusionOk="0">
                <a:moveTo>
                  <a:pt x="0" y="0"/>
                </a:moveTo>
                <a:cubicBezTo>
                  <a:pt x="173289" y="-17801"/>
                  <a:pt x="373016" y="3700"/>
                  <a:pt x="495300" y="0"/>
                </a:cubicBezTo>
                <a:cubicBezTo>
                  <a:pt x="617584" y="-3700"/>
                  <a:pt x="788165" y="14557"/>
                  <a:pt x="990600" y="0"/>
                </a:cubicBezTo>
                <a:cubicBezTo>
                  <a:pt x="1193035" y="-14557"/>
                  <a:pt x="1289419" y="45599"/>
                  <a:pt x="1544170" y="0"/>
                </a:cubicBezTo>
                <a:cubicBezTo>
                  <a:pt x="1798921" y="-45599"/>
                  <a:pt x="1824335" y="22272"/>
                  <a:pt x="2068606" y="0"/>
                </a:cubicBezTo>
                <a:cubicBezTo>
                  <a:pt x="2312877" y="-22272"/>
                  <a:pt x="2534563" y="4445"/>
                  <a:pt x="2913529" y="0"/>
                </a:cubicBezTo>
                <a:cubicBezTo>
                  <a:pt x="2960067" y="179303"/>
                  <a:pt x="2859538" y="412964"/>
                  <a:pt x="2913529" y="523220"/>
                </a:cubicBezTo>
                <a:cubicBezTo>
                  <a:pt x="2741237" y="540073"/>
                  <a:pt x="2488872" y="486537"/>
                  <a:pt x="2359958" y="523220"/>
                </a:cubicBezTo>
                <a:cubicBezTo>
                  <a:pt x="2231044" y="559903"/>
                  <a:pt x="1933391" y="481815"/>
                  <a:pt x="1718982" y="523220"/>
                </a:cubicBezTo>
                <a:cubicBezTo>
                  <a:pt x="1504573" y="564625"/>
                  <a:pt x="1385549" y="506937"/>
                  <a:pt x="1165412" y="523220"/>
                </a:cubicBezTo>
                <a:cubicBezTo>
                  <a:pt x="945275" y="539503"/>
                  <a:pt x="682877" y="457933"/>
                  <a:pt x="524435" y="523220"/>
                </a:cubicBezTo>
                <a:cubicBezTo>
                  <a:pt x="365993" y="588507"/>
                  <a:pt x="148644" y="489398"/>
                  <a:pt x="0" y="523220"/>
                </a:cubicBezTo>
                <a:cubicBezTo>
                  <a:pt x="-21712" y="398392"/>
                  <a:pt x="45322" y="112542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1048302887">
                  <a:custGeom>
                    <a:avLst/>
                    <a:gdLst>
                      <a:gd name="connsiteX0" fmla="*/ 0 w 4869860"/>
                      <a:gd name="connsiteY0" fmla="*/ 0 h 1192921"/>
                      <a:gd name="connsiteX1" fmla="*/ 1022670 w 4869860"/>
                      <a:gd name="connsiteY1" fmla="*/ 0 h 1192921"/>
                      <a:gd name="connsiteX2" fmla="*/ 1899244 w 4869860"/>
                      <a:gd name="connsiteY2" fmla="*/ 0 h 1192921"/>
                      <a:gd name="connsiteX3" fmla="*/ 2727121 w 4869860"/>
                      <a:gd name="connsiteY3" fmla="*/ 0 h 1192921"/>
                      <a:gd name="connsiteX4" fmla="*/ 3554997 w 4869860"/>
                      <a:gd name="connsiteY4" fmla="*/ 0 h 1192921"/>
                      <a:gd name="connsiteX5" fmla="*/ 4869860 w 4869860"/>
                      <a:gd name="connsiteY5" fmla="*/ 0 h 1192921"/>
                      <a:gd name="connsiteX6" fmla="*/ 4869860 w 4869860"/>
                      <a:gd name="connsiteY6" fmla="*/ 1192921 h 1192921"/>
                      <a:gd name="connsiteX7" fmla="*/ 3895887 w 4869860"/>
                      <a:gd name="connsiteY7" fmla="*/ 1192921 h 1192921"/>
                      <a:gd name="connsiteX8" fmla="*/ 3019313 w 4869860"/>
                      <a:gd name="connsiteY8" fmla="*/ 1192921 h 1192921"/>
                      <a:gd name="connsiteX9" fmla="*/ 2142738 w 4869860"/>
                      <a:gd name="connsiteY9" fmla="*/ 1192921 h 1192921"/>
                      <a:gd name="connsiteX10" fmla="*/ 1120068 w 4869860"/>
                      <a:gd name="connsiteY10" fmla="*/ 1192921 h 1192921"/>
                      <a:gd name="connsiteX11" fmla="*/ 0 w 4869860"/>
                      <a:gd name="connsiteY11" fmla="*/ 1192921 h 1192921"/>
                      <a:gd name="connsiteX12" fmla="*/ 0 w 4869860"/>
                      <a:gd name="connsiteY12" fmla="*/ 0 h 1192921"/>
                      <a:gd name="connsiteX0" fmla="*/ 0 w 4869860"/>
                      <a:gd name="connsiteY0" fmla="*/ 0 h 1192921"/>
                      <a:gd name="connsiteX1" fmla="*/ 827876 w 4869860"/>
                      <a:gd name="connsiteY1" fmla="*/ 0 h 1192921"/>
                      <a:gd name="connsiteX2" fmla="*/ 1655752 w 4869860"/>
                      <a:gd name="connsiteY2" fmla="*/ 0 h 1192921"/>
                      <a:gd name="connsiteX3" fmla="*/ 2581025 w 4869860"/>
                      <a:gd name="connsiteY3" fmla="*/ 0 h 1192921"/>
                      <a:gd name="connsiteX4" fmla="*/ 3457601 w 4869860"/>
                      <a:gd name="connsiteY4" fmla="*/ 0 h 1192921"/>
                      <a:gd name="connsiteX5" fmla="*/ 4869860 w 4869860"/>
                      <a:gd name="connsiteY5" fmla="*/ 0 h 1192921"/>
                      <a:gd name="connsiteX6" fmla="*/ 4869860 w 4869860"/>
                      <a:gd name="connsiteY6" fmla="*/ 1192921 h 1192921"/>
                      <a:gd name="connsiteX7" fmla="*/ 3944585 w 4869860"/>
                      <a:gd name="connsiteY7" fmla="*/ 1192921 h 1192921"/>
                      <a:gd name="connsiteX8" fmla="*/ 2873217 w 4869860"/>
                      <a:gd name="connsiteY8" fmla="*/ 1192921 h 1192921"/>
                      <a:gd name="connsiteX9" fmla="*/ 1947944 w 4869860"/>
                      <a:gd name="connsiteY9" fmla="*/ 1192921 h 1192921"/>
                      <a:gd name="connsiteX10" fmla="*/ 876574 w 4869860"/>
                      <a:gd name="connsiteY10" fmla="*/ 1192921 h 1192921"/>
                      <a:gd name="connsiteX11" fmla="*/ 0 w 4869860"/>
                      <a:gd name="connsiteY11" fmla="*/ 1192921 h 1192921"/>
                      <a:gd name="connsiteX12" fmla="*/ 0 w 4869860"/>
                      <a:gd name="connsiteY12" fmla="*/ 0 h 11929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869860" h="1192921" fill="none" extrusionOk="0">
                        <a:moveTo>
                          <a:pt x="0" y="0"/>
                        </a:moveTo>
                        <a:cubicBezTo>
                          <a:pt x="316427" y="-194229"/>
                          <a:pt x="569861" y="93736"/>
                          <a:pt x="1022670" y="0"/>
                        </a:cubicBezTo>
                        <a:cubicBezTo>
                          <a:pt x="1483689" y="-35885"/>
                          <a:pt x="1663354" y="-2688"/>
                          <a:pt x="1899244" y="0"/>
                        </a:cubicBezTo>
                        <a:cubicBezTo>
                          <a:pt x="2117051" y="-75488"/>
                          <a:pt x="2486740" y="67353"/>
                          <a:pt x="2727121" y="0"/>
                        </a:cubicBezTo>
                        <a:cubicBezTo>
                          <a:pt x="3036189" y="-130660"/>
                          <a:pt x="3180980" y="69464"/>
                          <a:pt x="3554997" y="0"/>
                        </a:cubicBezTo>
                        <a:cubicBezTo>
                          <a:pt x="3935780" y="-118554"/>
                          <a:pt x="4324260" y="74951"/>
                          <a:pt x="4869860" y="0"/>
                        </a:cubicBezTo>
                        <a:cubicBezTo>
                          <a:pt x="4913596" y="290208"/>
                          <a:pt x="4840616" y="911891"/>
                          <a:pt x="4869860" y="1192921"/>
                        </a:cubicBezTo>
                        <a:cubicBezTo>
                          <a:pt x="4624431" y="1180711"/>
                          <a:pt x="4154582" y="1003702"/>
                          <a:pt x="3895887" y="1192921"/>
                        </a:cubicBezTo>
                        <a:cubicBezTo>
                          <a:pt x="3592611" y="1353658"/>
                          <a:pt x="3408951" y="1173012"/>
                          <a:pt x="3019313" y="1192921"/>
                        </a:cubicBezTo>
                        <a:cubicBezTo>
                          <a:pt x="2680932" y="1167601"/>
                          <a:pt x="2431991" y="1114555"/>
                          <a:pt x="2142738" y="1192921"/>
                        </a:cubicBezTo>
                        <a:cubicBezTo>
                          <a:pt x="1867478" y="1247332"/>
                          <a:pt x="1457889" y="1044757"/>
                          <a:pt x="1120068" y="1192921"/>
                        </a:cubicBezTo>
                        <a:cubicBezTo>
                          <a:pt x="881431" y="1321267"/>
                          <a:pt x="535415" y="1068559"/>
                          <a:pt x="0" y="1192921"/>
                        </a:cubicBezTo>
                        <a:cubicBezTo>
                          <a:pt x="-21584" y="938108"/>
                          <a:pt x="65982" y="569989"/>
                          <a:pt x="0" y="0"/>
                        </a:cubicBezTo>
                        <a:close/>
                      </a:path>
                      <a:path w="4869860" h="1192921" stroke="0" extrusionOk="0">
                        <a:moveTo>
                          <a:pt x="0" y="0"/>
                        </a:moveTo>
                        <a:cubicBezTo>
                          <a:pt x="258699" y="-26851"/>
                          <a:pt x="620566" y="4782"/>
                          <a:pt x="827876" y="0"/>
                        </a:cubicBezTo>
                        <a:cubicBezTo>
                          <a:pt x="1089674" y="56084"/>
                          <a:pt x="1281612" y="35359"/>
                          <a:pt x="1655752" y="0"/>
                        </a:cubicBezTo>
                        <a:cubicBezTo>
                          <a:pt x="2018820" y="1839"/>
                          <a:pt x="2154998" y="95390"/>
                          <a:pt x="2581025" y="0"/>
                        </a:cubicBezTo>
                        <a:cubicBezTo>
                          <a:pt x="3030134" y="-125334"/>
                          <a:pt x="3053866" y="31011"/>
                          <a:pt x="3457601" y="0"/>
                        </a:cubicBezTo>
                        <a:cubicBezTo>
                          <a:pt x="3827944" y="-78538"/>
                          <a:pt x="4244527" y="16185"/>
                          <a:pt x="4869860" y="0"/>
                        </a:cubicBezTo>
                        <a:cubicBezTo>
                          <a:pt x="5010851" y="427141"/>
                          <a:pt x="4756568" y="943769"/>
                          <a:pt x="4869860" y="1192921"/>
                        </a:cubicBezTo>
                        <a:cubicBezTo>
                          <a:pt x="4563679" y="1271643"/>
                          <a:pt x="4151372" y="1096029"/>
                          <a:pt x="3944585" y="1192921"/>
                        </a:cubicBezTo>
                        <a:cubicBezTo>
                          <a:pt x="3713508" y="1239722"/>
                          <a:pt x="3199416" y="1125308"/>
                          <a:pt x="2873217" y="1192921"/>
                        </a:cubicBezTo>
                        <a:cubicBezTo>
                          <a:pt x="2510663" y="1255479"/>
                          <a:pt x="2336683" y="1136438"/>
                          <a:pt x="1947944" y="1192921"/>
                        </a:cubicBezTo>
                        <a:cubicBezTo>
                          <a:pt x="1511330" y="1261893"/>
                          <a:pt x="1188858" y="995515"/>
                          <a:pt x="876574" y="1192921"/>
                        </a:cubicBezTo>
                        <a:cubicBezTo>
                          <a:pt x="685833" y="1329496"/>
                          <a:pt x="175170" y="1092376"/>
                          <a:pt x="0" y="1192921"/>
                        </a:cubicBezTo>
                        <a:cubicBezTo>
                          <a:pt x="-67489" y="924305"/>
                          <a:pt x="25352" y="273236"/>
                          <a:pt x="0" y="0"/>
                        </a:cubicBezTo>
                        <a:close/>
                      </a:path>
                      <a:path w="4869860" h="1192921" fill="none" stroke="0" extrusionOk="0">
                        <a:moveTo>
                          <a:pt x="0" y="0"/>
                        </a:moveTo>
                        <a:cubicBezTo>
                          <a:pt x="342907" y="-153438"/>
                          <a:pt x="638238" y="52251"/>
                          <a:pt x="1022670" y="0"/>
                        </a:cubicBezTo>
                        <a:cubicBezTo>
                          <a:pt x="1513236" y="-29358"/>
                          <a:pt x="1715130" y="89819"/>
                          <a:pt x="1899244" y="0"/>
                        </a:cubicBezTo>
                        <a:cubicBezTo>
                          <a:pt x="2197702" y="-12346"/>
                          <a:pt x="2464696" y="75633"/>
                          <a:pt x="2727121" y="0"/>
                        </a:cubicBezTo>
                        <a:cubicBezTo>
                          <a:pt x="3051001" y="-119087"/>
                          <a:pt x="3224339" y="72155"/>
                          <a:pt x="3554997" y="0"/>
                        </a:cubicBezTo>
                        <a:cubicBezTo>
                          <a:pt x="3903019" y="-56053"/>
                          <a:pt x="4356071" y="9225"/>
                          <a:pt x="4869860" y="0"/>
                        </a:cubicBezTo>
                        <a:cubicBezTo>
                          <a:pt x="4860839" y="304149"/>
                          <a:pt x="4910204" y="974657"/>
                          <a:pt x="4869860" y="1192921"/>
                        </a:cubicBezTo>
                        <a:cubicBezTo>
                          <a:pt x="4582560" y="1234264"/>
                          <a:pt x="4190963" y="1073741"/>
                          <a:pt x="3895887" y="1192921"/>
                        </a:cubicBezTo>
                        <a:cubicBezTo>
                          <a:pt x="3570930" y="1284112"/>
                          <a:pt x="3330082" y="1164487"/>
                          <a:pt x="3019313" y="1192921"/>
                        </a:cubicBezTo>
                        <a:cubicBezTo>
                          <a:pt x="2693687" y="1165892"/>
                          <a:pt x="2462854" y="1196833"/>
                          <a:pt x="2142738" y="1192921"/>
                        </a:cubicBezTo>
                        <a:cubicBezTo>
                          <a:pt x="1761972" y="1279355"/>
                          <a:pt x="1447469" y="1080120"/>
                          <a:pt x="1120068" y="1192921"/>
                        </a:cubicBezTo>
                        <a:cubicBezTo>
                          <a:pt x="836269" y="1361802"/>
                          <a:pt x="428670" y="1147361"/>
                          <a:pt x="0" y="1192921"/>
                        </a:cubicBezTo>
                        <a:cubicBezTo>
                          <a:pt x="-56801" y="842504"/>
                          <a:pt x="109825" y="60330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4" name="Text Box 8"/>
          <p:cNvSpPr txBox="1"/>
          <p:nvPr/>
        </p:nvSpPr>
        <p:spPr>
          <a:xfrm>
            <a:off x="7267354" y="3798642"/>
            <a:ext cx="4575715" cy="1112353"/>
          </a:xfrm>
          <a:custGeom>
            <a:avLst/>
            <a:gdLst>
              <a:gd name="connsiteX0" fmla="*/ 0 w 2742081"/>
              <a:gd name="connsiteY0" fmla="*/ 0 h 523220"/>
              <a:gd name="connsiteX1" fmla="*/ 466154 w 2742081"/>
              <a:gd name="connsiteY1" fmla="*/ 0 h 523220"/>
              <a:gd name="connsiteX2" fmla="*/ 959728 w 2742081"/>
              <a:gd name="connsiteY2" fmla="*/ 0 h 523220"/>
              <a:gd name="connsiteX3" fmla="*/ 1508145 w 2742081"/>
              <a:gd name="connsiteY3" fmla="*/ 0 h 523220"/>
              <a:gd name="connsiteX4" fmla="*/ 2111402 w 2742081"/>
              <a:gd name="connsiteY4" fmla="*/ 0 h 523220"/>
              <a:gd name="connsiteX5" fmla="*/ 2742081 w 2742081"/>
              <a:gd name="connsiteY5" fmla="*/ 0 h 523220"/>
              <a:gd name="connsiteX6" fmla="*/ 2742081 w 2742081"/>
              <a:gd name="connsiteY6" fmla="*/ 523220 h 523220"/>
              <a:gd name="connsiteX7" fmla="*/ 2138823 w 2742081"/>
              <a:gd name="connsiteY7" fmla="*/ 523220 h 523220"/>
              <a:gd name="connsiteX8" fmla="*/ 1590407 w 2742081"/>
              <a:gd name="connsiteY8" fmla="*/ 523220 h 523220"/>
              <a:gd name="connsiteX9" fmla="*/ 1041991 w 2742081"/>
              <a:gd name="connsiteY9" fmla="*/ 523220 h 523220"/>
              <a:gd name="connsiteX10" fmla="*/ 0 w 2742081"/>
              <a:gd name="connsiteY10" fmla="*/ 523220 h 523220"/>
              <a:gd name="connsiteX11" fmla="*/ 0 w 2742081"/>
              <a:gd name="connsiteY11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42081" h="523220" fill="none" extrusionOk="0">
                <a:moveTo>
                  <a:pt x="0" y="0"/>
                </a:moveTo>
                <a:cubicBezTo>
                  <a:pt x="114541" y="-53421"/>
                  <a:pt x="304034" y="4721"/>
                  <a:pt x="466154" y="0"/>
                </a:cubicBezTo>
                <a:cubicBezTo>
                  <a:pt x="628274" y="-4721"/>
                  <a:pt x="841940" y="17169"/>
                  <a:pt x="959728" y="0"/>
                </a:cubicBezTo>
                <a:cubicBezTo>
                  <a:pt x="1077516" y="-17169"/>
                  <a:pt x="1389475" y="55744"/>
                  <a:pt x="1508145" y="0"/>
                </a:cubicBezTo>
                <a:cubicBezTo>
                  <a:pt x="1626815" y="-55744"/>
                  <a:pt x="1832864" y="69047"/>
                  <a:pt x="2111402" y="0"/>
                </a:cubicBezTo>
                <a:cubicBezTo>
                  <a:pt x="2389940" y="-69047"/>
                  <a:pt x="2462479" y="11584"/>
                  <a:pt x="2742081" y="0"/>
                </a:cubicBezTo>
                <a:cubicBezTo>
                  <a:pt x="2782144" y="208377"/>
                  <a:pt x="2708606" y="387654"/>
                  <a:pt x="2742081" y="523220"/>
                </a:cubicBezTo>
                <a:cubicBezTo>
                  <a:pt x="2545458" y="562123"/>
                  <a:pt x="2318034" y="507837"/>
                  <a:pt x="2138823" y="523220"/>
                </a:cubicBezTo>
                <a:cubicBezTo>
                  <a:pt x="1959612" y="538603"/>
                  <a:pt x="1722764" y="514803"/>
                  <a:pt x="1590407" y="523220"/>
                </a:cubicBezTo>
                <a:cubicBezTo>
                  <a:pt x="1458050" y="531637"/>
                  <a:pt x="1237948" y="513153"/>
                  <a:pt x="1041991" y="523220"/>
                </a:cubicBezTo>
                <a:cubicBezTo>
                  <a:pt x="846034" y="533287"/>
                  <a:pt x="353219" y="453740"/>
                  <a:pt x="0" y="523220"/>
                </a:cubicBezTo>
                <a:cubicBezTo>
                  <a:pt x="-15566" y="296167"/>
                  <a:pt x="28681" y="240308"/>
                  <a:pt x="0" y="0"/>
                </a:cubicBezTo>
                <a:close/>
              </a:path>
              <a:path w="2742081" h="523220" stroke="0" extrusionOk="0">
                <a:moveTo>
                  <a:pt x="0" y="0"/>
                </a:moveTo>
                <a:cubicBezTo>
                  <a:pt x="241451" y="-961"/>
                  <a:pt x="301061" y="42757"/>
                  <a:pt x="493575" y="0"/>
                </a:cubicBezTo>
                <a:cubicBezTo>
                  <a:pt x="686090" y="-42757"/>
                  <a:pt x="941296" y="61416"/>
                  <a:pt x="1069412" y="0"/>
                </a:cubicBezTo>
                <a:cubicBezTo>
                  <a:pt x="1197528" y="-61416"/>
                  <a:pt x="1426635" y="30946"/>
                  <a:pt x="1590407" y="0"/>
                </a:cubicBezTo>
                <a:cubicBezTo>
                  <a:pt x="1754179" y="-30946"/>
                  <a:pt x="1958125" y="56796"/>
                  <a:pt x="2111402" y="0"/>
                </a:cubicBezTo>
                <a:cubicBezTo>
                  <a:pt x="2264680" y="-56796"/>
                  <a:pt x="2496998" y="38205"/>
                  <a:pt x="2742081" y="0"/>
                </a:cubicBezTo>
                <a:cubicBezTo>
                  <a:pt x="2742988" y="140980"/>
                  <a:pt x="2695979" y="330294"/>
                  <a:pt x="2742081" y="523220"/>
                </a:cubicBezTo>
                <a:cubicBezTo>
                  <a:pt x="2603597" y="552276"/>
                  <a:pt x="2329504" y="486429"/>
                  <a:pt x="2193665" y="523220"/>
                </a:cubicBezTo>
                <a:cubicBezTo>
                  <a:pt x="2057826" y="560011"/>
                  <a:pt x="1840213" y="467702"/>
                  <a:pt x="1727511" y="523220"/>
                </a:cubicBezTo>
                <a:cubicBezTo>
                  <a:pt x="1614809" y="578738"/>
                  <a:pt x="1362258" y="488384"/>
                  <a:pt x="1179095" y="523220"/>
                </a:cubicBezTo>
                <a:cubicBezTo>
                  <a:pt x="995932" y="558056"/>
                  <a:pt x="834258" y="489365"/>
                  <a:pt x="630679" y="523220"/>
                </a:cubicBezTo>
                <a:cubicBezTo>
                  <a:pt x="427100" y="557075"/>
                  <a:pt x="142674" y="454791"/>
                  <a:pt x="0" y="523220"/>
                </a:cubicBezTo>
                <a:cubicBezTo>
                  <a:pt x="-51841" y="286566"/>
                  <a:pt x="55886" y="260904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3159908479">
                  <a:custGeom>
                    <a:avLst/>
                    <a:gdLst>
                      <a:gd name="connsiteX0" fmla="*/ 0 w 4575715"/>
                      <a:gd name="connsiteY0" fmla="*/ 0 h 1112353"/>
                      <a:gd name="connsiteX1" fmla="*/ 777871 w 4575715"/>
                      <a:gd name="connsiteY1" fmla="*/ 0 h 1112353"/>
                      <a:gd name="connsiteX2" fmla="*/ 1601499 w 4575715"/>
                      <a:gd name="connsiteY2" fmla="*/ 0 h 1112353"/>
                      <a:gd name="connsiteX3" fmla="*/ 2516644 w 4575715"/>
                      <a:gd name="connsiteY3" fmla="*/ 0 h 1112353"/>
                      <a:gd name="connsiteX4" fmla="*/ 3523299 w 4575715"/>
                      <a:gd name="connsiteY4" fmla="*/ 0 h 1112353"/>
                      <a:gd name="connsiteX5" fmla="*/ 4575715 w 4575715"/>
                      <a:gd name="connsiteY5" fmla="*/ 0 h 1112353"/>
                      <a:gd name="connsiteX6" fmla="*/ 4575715 w 4575715"/>
                      <a:gd name="connsiteY6" fmla="*/ 1112353 h 1112353"/>
                      <a:gd name="connsiteX7" fmla="*/ 3569057 w 4575715"/>
                      <a:gd name="connsiteY7" fmla="*/ 1112353 h 1112353"/>
                      <a:gd name="connsiteX8" fmla="*/ 2653914 w 4575715"/>
                      <a:gd name="connsiteY8" fmla="*/ 1112353 h 1112353"/>
                      <a:gd name="connsiteX9" fmla="*/ 1738772 w 4575715"/>
                      <a:gd name="connsiteY9" fmla="*/ 1112353 h 1112353"/>
                      <a:gd name="connsiteX10" fmla="*/ 0 w 4575715"/>
                      <a:gd name="connsiteY10" fmla="*/ 1112353 h 1112353"/>
                      <a:gd name="connsiteX11" fmla="*/ 0 w 4575715"/>
                      <a:gd name="connsiteY11" fmla="*/ 0 h 1112353"/>
                      <a:gd name="connsiteX0" fmla="*/ 0 w 4575715"/>
                      <a:gd name="connsiteY0" fmla="*/ 0 h 1112353"/>
                      <a:gd name="connsiteX1" fmla="*/ 823629 w 4575715"/>
                      <a:gd name="connsiteY1" fmla="*/ 0 h 1112353"/>
                      <a:gd name="connsiteX2" fmla="*/ 1784529 w 4575715"/>
                      <a:gd name="connsiteY2" fmla="*/ 0 h 1112353"/>
                      <a:gd name="connsiteX3" fmla="*/ 2653914 w 4575715"/>
                      <a:gd name="connsiteY3" fmla="*/ 0 h 1112353"/>
                      <a:gd name="connsiteX4" fmla="*/ 3523299 w 4575715"/>
                      <a:gd name="connsiteY4" fmla="*/ 0 h 1112353"/>
                      <a:gd name="connsiteX5" fmla="*/ 4575715 w 4575715"/>
                      <a:gd name="connsiteY5" fmla="*/ 0 h 1112353"/>
                      <a:gd name="connsiteX6" fmla="*/ 4575715 w 4575715"/>
                      <a:gd name="connsiteY6" fmla="*/ 1112353 h 1112353"/>
                      <a:gd name="connsiteX7" fmla="*/ 3660572 w 4575715"/>
                      <a:gd name="connsiteY7" fmla="*/ 1112353 h 1112353"/>
                      <a:gd name="connsiteX8" fmla="*/ 2882700 w 4575715"/>
                      <a:gd name="connsiteY8" fmla="*/ 1112353 h 1112353"/>
                      <a:gd name="connsiteX9" fmla="*/ 1967557 w 4575715"/>
                      <a:gd name="connsiteY9" fmla="*/ 1112353 h 1112353"/>
                      <a:gd name="connsiteX10" fmla="*/ 1052415 w 4575715"/>
                      <a:gd name="connsiteY10" fmla="*/ 1112353 h 1112353"/>
                      <a:gd name="connsiteX11" fmla="*/ 0 w 4575715"/>
                      <a:gd name="connsiteY11" fmla="*/ 1112353 h 1112353"/>
                      <a:gd name="connsiteX12" fmla="*/ 0 w 4575715"/>
                      <a:gd name="connsiteY12" fmla="*/ 0 h 11123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75715" h="1112353" fill="none" extrusionOk="0">
                        <a:moveTo>
                          <a:pt x="0" y="0"/>
                        </a:moveTo>
                        <a:cubicBezTo>
                          <a:pt x="157436" y="-71467"/>
                          <a:pt x="455346" y="-23826"/>
                          <a:pt x="777871" y="0"/>
                        </a:cubicBezTo>
                        <a:cubicBezTo>
                          <a:pt x="1041540" y="28524"/>
                          <a:pt x="1447975" y="35306"/>
                          <a:pt x="1601499" y="0"/>
                        </a:cubicBezTo>
                        <a:cubicBezTo>
                          <a:pt x="1812061" y="-31886"/>
                          <a:pt x="2354753" y="97090"/>
                          <a:pt x="2516644" y="0"/>
                        </a:cubicBezTo>
                        <a:cubicBezTo>
                          <a:pt x="2638585" y="-108874"/>
                          <a:pt x="3024385" y="130995"/>
                          <a:pt x="3523299" y="0"/>
                        </a:cubicBezTo>
                        <a:cubicBezTo>
                          <a:pt x="3988604" y="-159243"/>
                          <a:pt x="4121028" y="-4316"/>
                          <a:pt x="4575715" y="0"/>
                        </a:cubicBezTo>
                        <a:cubicBezTo>
                          <a:pt x="4615347" y="444276"/>
                          <a:pt x="4501290" y="813567"/>
                          <a:pt x="4575715" y="1112353"/>
                        </a:cubicBezTo>
                        <a:cubicBezTo>
                          <a:pt x="4260305" y="1171693"/>
                          <a:pt x="3821373" y="1049505"/>
                          <a:pt x="3569057" y="1112353"/>
                        </a:cubicBezTo>
                        <a:cubicBezTo>
                          <a:pt x="3261793" y="1151946"/>
                          <a:pt x="2890448" y="1085629"/>
                          <a:pt x="2653914" y="1112353"/>
                        </a:cubicBezTo>
                        <a:cubicBezTo>
                          <a:pt x="2464801" y="1069586"/>
                          <a:pt x="2084590" y="1070408"/>
                          <a:pt x="1738772" y="1112353"/>
                        </a:cubicBezTo>
                        <a:cubicBezTo>
                          <a:pt x="1502144" y="1047897"/>
                          <a:pt x="541695" y="962038"/>
                          <a:pt x="0" y="1112353"/>
                        </a:cubicBezTo>
                        <a:cubicBezTo>
                          <a:pt x="-41984" y="606171"/>
                          <a:pt x="76449" y="521741"/>
                          <a:pt x="0" y="0"/>
                        </a:cubicBezTo>
                        <a:close/>
                      </a:path>
                      <a:path w="4575715" h="1112353" stroke="0" extrusionOk="0">
                        <a:moveTo>
                          <a:pt x="0" y="0"/>
                        </a:moveTo>
                        <a:cubicBezTo>
                          <a:pt x="432666" y="14223"/>
                          <a:pt x="492507" y="104302"/>
                          <a:pt x="823629" y="0"/>
                        </a:cubicBezTo>
                        <a:cubicBezTo>
                          <a:pt x="1123675" y="-59202"/>
                          <a:pt x="1529679" y="135310"/>
                          <a:pt x="1784529" y="0"/>
                        </a:cubicBezTo>
                        <a:cubicBezTo>
                          <a:pt x="2012687" y="-139562"/>
                          <a:pt x="2407660" y="37794"/>
                          <a:pt x="2653914" y="0"/>
                        </a:cubicBezTo>
                        <a:cubicBezTo>
                          <a:pt x="2888552" y="-68537"/>
                          <a:pt x="3194381" y="83486"/>
                          <a:pt x="3523299" y="0"/>
                        </a:cubicBezTo>
                        <a:cubicBezTo>
                          <a:pt x="3898625" y="-129028"/>
                          <a:pt x="4118384" y="101832"/>
                          <a:pt x="4575715" y="0"/>
                        </a:cubicBezTo>
                        <a:cubicBezTo>
                          <a:pt x="4620128" y="302706"/>
                          <a:pt x="4484523" y="647529"/>
                          <a:pt x="4575715" y="1112353"/>
                        </a:cubicBezTo>
                        <a:cubicBezTo>
                          <a:pt x="4390945" y="1171184"/>
                          <a:pt x="3869494" y="1052367"/>
                          <a:pt x="3660572" y="1112353"/>
                        </a:cubicBezTo>
                        <a:cubicBezTo>
                          <a:pt x="3474940" y="1149574"/>
                          <a:pt x="3070451" y="1043600"/>
                          <a:pt x="2882700" y="1112353"/>
                        </a:cubicBezTo>
                        <a:cubicBezTo>
                          <a:pt x="2758055" y="1182298"/>
                          <a:pt x="2314435" y="1117276"/>
                          <a:pt x="1967557" y="1112353"/>
                        </a:cubicBezTo>
                        <a:cubicBezTo>
                          <a:pt x="1611969" y="1183828"/>
                          <a:pt x="1453408" y="1036880"/>
                          <a:pt x="1052415" y="1112353"/>
                        </a:cubicBezTo>
                        <a:cubicBezTo>
                          <a:pt x="706067" y="1191315"/>
                          <a:pt x="224535" y="963773"/>
                          <a:pt x="0" y="1112353"/>
                        </a:cubicBezTo>
                        <a:cubicBezTo>
                          <a:pt x="-80820" y="563954"/>
                          <a:pt x="81870" y="550911"/>
                          <a:pt x="0" y="0"/>
                        </a:cubicBezTo>
                        <a:close/>
                      </a:path>
                      <a:path w="4575715" h="1112353" fill="none" stroke="0" extrusionOk="0">
                        <a:moveTo>
                          <a:pt x="0" y="0"/>
                        </a:moveTo>
                        <a:cubicBezTo>
                          <a:pt x="210407" y="-175130"/>
                          <a:pt x="532923" y="-31574"/>
                          <a:pt x="777871" y="0"/>
                        </a:cubicBezTo>
                        <a:cubicBezTo>
                          <a:pt x="1039958" y="22058"/>
                          <a:pt x="1384534" y="87476"/>
                          <a:pt x="1601499" y="0"/>
                        </a:cubicBezTo>
                        <a:cubicBezTo>
                          <a:pt x="1775235" y="-47588"/>
                          <a:pt x="2352463" y="129786"/>
                          <a:pt x="2516644" y="0"/>
                        </a:cubicBezTo>
                        <a:cubicBezTo>
                          <a:pt x="2710657" y="-90014"/>
                          <a:pt x="3126851" y="91566"/>
                          <a:pt x="3523299" y="0"/>
                        </a:cubicBezTo>
                        <a:cubicBezTo>
                          <a:pt x="3993459" y="-151109"/>
                          <a:pt x="4122650" y="76749"/>
                          <a:pt x="4575715" y="0"/>
                        </a:cubicBezTo>
                        <a:cubicBezTo>
                          <a:pt x="4607756" y="466909"/>
                          <a:pt x="4568541" y="828301"/>
                          <a:pt x="4575715" y="1112353"/>
                        </a:cubicBezTo>
                        <a:cubicBezTo>
                          <a:pt x="4232453" y="1216153"/>
                          <a:pt x="3879417" y="1088614"/>
                          <a:pt x="3569057" y="1112353"/>
                        </a:cubicBezTo>
                        <a:cubicBezTo>
                          <a:pt x="3286575" y="1183332"/>
                          <a:pt x="2880414" y="1058801"/>
                          <a:pt x="2653914" y="1112353"/>
                        </a:cubicBezTo>
                        <a:cubicBezTo>
                          <a:pt x="2520503" y="1155960"/>
                          <a:pt x="1991097" y="1145553"/>
                          <a:pt x="1738772" y="1112353"/>
                        </a:cubicBezTo>
                        <a:cubicBezTo>
                          <a:pt x="1333396" y="1282345"/>
                          <a:pt x="427009" y="1009475"/>
                          <a:pt x="0" y="1112353"/>
                        </a:cubicBezTo>
                        <a:cubicBezTo>
                          <a:pt x="-26371" y="638149"/>
                          <a:pt x="59953" y="50658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6" name="Oval 10"/>
          <p:cNvSpPr/>
          <p:nvPr/>
        </p:nvSpPr>
        <p:spPr>
          <a:xfrm>
            <a:off x="348931" y="4229543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4587" name="Oval 11"/>
          <p:cNvSpPr/>
          <p:nvPr/>
        </p:nvSpPr>
        <p:spPr>
          <a:xfrm>
            <a:off x="6529580" y="4133864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4588" name="Oval 12"/>
          <p:cNvSpPr/>
          <p:nvPr/>
        </p:nvSpPr>
        <p:spPr>
          <a:xfrm>
            <a:off x="432853" y="5428155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5" name="Text Box 5"/>
          <p:cNvSpPr txBox="1"/>
          <p:nvPr/>
        </p:nvSpPr>
        <p:spPr>
          <a:xfrm>
            <a:off x="7267354" y="5136495"/>
            <a:ext cx="4823888" cy="1192920"/>
          </a:xfrm>
          <a:custGeom>
            <a:avLst/>
            <a:gdLst>
              <a:gd name="connsiteX0" fmla="*/ 0 w 2782138"/>
              <a:gd name="connsiteY0" fmla="*/ 0 h 523220"/>
              <a:gd name="connsiteX1" fmla="*/ 612070 w 2782138"/>
              <a:gd name="connsiteY1" fmla="*/ 0 h 523220"/>
              <a:gd name="connsiteX2" fmla="*/ 1140677 w 2782138"/>
              <a:gd name="connsiteY2" fmla="*/ 0 h 523220"/>
              <a:gd name="connsiteX3" fmla="*/ 1669283 w 2782138"/>
              <a:gd name="connsiteY3" fmla="*/ 0 h 523220"/>
              <a:gd name="connsiteX4" fmla="*/ 2142246 w 2782138"/>
              <a:gd name="connsiteY4" fmla="*/ 0 h 523220"/>
              <a:gd name="connsiteX5" fmla="*/ 2782138 w 2782138"/>
              <a:gd name="connsiteY5" fmla="*/ 0 h 523220"/>
              <a:gd name="connsiteX6" fmla="*/ 2782138 w 2782138"/>
              <a:gd name="connsiteY6" fmla="*/ 523220 h 523220"/>
              <a:gd name="connsiteX7" fmla="*/ 2170068 w 2782138"/>
              <a:gd name="connsiteY7" fmla="*/ 523220 h 523220"/>
              <a:gd name="connsiteX8" fmla="*/ 1557997 w 2782138"/>
              <a:gd name="connsiteY8" fmla="*/ 523220 h 523220"/>
              <a:gd name="connsiteX9" fmla="*/ 1001570 w 2782138"/>
              <a:gd name="connsiteY9" fmla="*/ 523220 h 523220"/>
              <a:gd name="connsiteX10" fmla="*/ 528606 w 2782138"/>
              <a:gd name="connsiteY10" fmla="*/ 523220 h 523220"/>
              <a:gd name="connsiteX11" fmla="*/ 0 w 2782138"/>
              <a:gd name="connsiteY11" fmla="*/ 523220 h 523220"/>
              <a:gd name="connsiteX12" fmla="*/ 0 w 2782138"/>
              <a:gd name="connsiteY12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82138" h="523220" fill="none" extrusionOk="0">
                <a:moveTo>
                  <a:pt x="0" y="0"/>
                </a:moveTo>
                <a:cubicBezTo>
                  <a:pt x="297338" y="-59524"/>
                  <a:pt x="386685" y="11445"/>
                  <a:pt x="612070" y="0"/>
                </a:cubicBezTo>
                <a:cubicBezTo>
                  <a:pt x="837455" y="-11445"/>
                  <a:pt x="926245" y="8007"/>
                  <a:pt x="1140677" y="0"/>
                </a:cubicBezTo>
                <a:cubicBezTo>
                  <a:pt x="1355109" y="-8007"/>
                  <a:pt x="1517072" y="23949"/>
                  <a:pt x="1669283" y="0"/>
                </a:cubicBezTo>
                <a:cubicBezTo>
                  <a:pt x="1821494" y="-23949"/>
                  <a:pt x="1935135" y="13464"/>
                  <a:pt x="2142246" y="0"/>
                </a:cubicBezTo>
                <a:cubicBezTo>
                  <a:pt x="2349357" y="-13464"/>
                  <a:pt x="2537247" y="39913"/>
                  <a:pt x="2782138" y="0"/>
                </a:cubicBezTo>
                <a:cubicBezTo>
                  <a:pt x="2792805" y="153773"/>
                  <a:pt x="2751903" y="283245"/>
                  <a:pt x="2782138" y="523220"/>
                </a:cubicBezTo>
                <a:cubicBezTo>
                  <a:pt x="2481658" y="523721"/>
                  <a:pt x="2406376" y="509549"/>
                  <a:pt x="2170068" y="523220"/>
                </a:cubicBezTo>
                <a:cubicBezTo>
                  <a:pt x="1933760" y="536891"/>
                  <a:pt x="1777896" y="504376"/>
                  <a:pt x="1557997" y="523220"/>
                </a:cubicBezTo>
                <a:cubicBezTo>
                  <a:pt x="1338098" y="542064"/>
                  <a:pt x="1250909" y="499754"/>
                  <a:pt x="1001570" y="523220"/>
                </a:cubicBezTo>
                <a:cubicBezTo>
                  <a:pt x="752231" y="546686"/>
                  <a:pt x="731300" y="498773"/>
                  <a:pt x="528606" y="523220"/>
                </a:cubicBezTo>
                <a:cubicBezTo>
                  <a:pt x="325912" y="547667"/>
                  <a:pt x="157288" y="487934"/>
                  <a:pt x="0" y="523220"/>
                </a:cubicBezTo>
                <a:cubicBezTo>
                  <a:pt x="-22064" y="329615"/>
                  <a:pt x="40343" y="188731"/>
                  <a:pt x="0" y="0"/>
                </a:cubicBezTo>
                <a:close/>
              </a:path>
              <a:path w="2782138" h="523220" stroke="0" extrusionOk="0">
                <a:moveTo>
                  <a:pt x="0" y="0"/>
                </a:moveTo>
                <a:cubicBezTo>
                  <a:pt x="139216" y="-43668"/>
                  <a:pt x="443530" y="390"/>
                  <a:pt x="556428" y="0"/>
                </a:cubicBezTo>
                <a:cubicBezTo>
                  <a:pt x="669326" y="-390"/>
                  <a:pt x="846904" y="21382"/>
                  <a:pt x="1112855" y="0"/>
                </a:cubicBezTo>
                <a:cubicBezTo>
                  <a:pt x="1378806" y="-21382"/>
                  <a:pt x="1430239" y="41408"/>
                  <a:pt x="1669283" y="0"/>
                </a:cubicBezTo>
                <a:cubicBezTo>
                  <a:pt x="1908327" y="-41408"/>
                  <a:pt x="2087808" y="51586"/>
                  <a:pt x="2253532" y="0"/>
                </a:cubicBezTo>
                <a:cubicBezTo>
                  <a:pt x="2419256" y="-51586"/>
                  <a:pt x="2558617" y="45888"/>
                  <a:pt x="2782138" y="0"/>
                </a:cubicBezTo>
                <a:cubicBezTo>
                  <a:pt x="2812001" y="249784"/>
                  <a:pt x="2734215" y="381778"/>
                  <a:pt x="2782138" y="523220"/>
                </a:cubicBezTo>
                <a:cubicBezTo>
                  <a:pt x="2672210" y="546805"/>
                  <a:pt x="2453180" y="495644"/>
                  <a:pt x="2309175" y="523220"/>
                </a:cubicBezTo>
                <a:cubicBezTo>
                  <a:pt x="2165170" y="550796"/>
                  <a:pt x="2033641" y="478286"/>
                  <a:pt x="1836211" y="523220"/>
                </a:cubicBezTo>
                <a:cubicBezTo>
                  <a:pt x="1638781" y="568154"/>
                  <a:pt x="1438400" y="495851"/>
                  <a:pt x="1335426" y="523220"/>
                </a:cubicBezTo>
                <a:cubicBezTo>
                  <a:pt x="1232452" y="550589"/>
                  <a:pt x="1040863" y="516586"/>
                  <a:pt x="806820" y="523220"/>
                </a:cubicBezTo>
                <a:cubicBezTo>
                  <a:pt x="572777" y="529854"/>
                  <a:pt x="347161" y="460723"/>
                  <a:pt x="0" y="523220"/>
                </a:cubicBezTo>
                <a:cubicBezTo>
                  <a:pt x="-43741" y="311544"/>
                  <a:pt x="34138" y="170809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278248415">
                  <a:custGeom>
                    <a:avLst/>
                    <a:gdLst>
                      <a:gd name="connsiteX0" fmla="*/ 0 w 4823888"/>
                      <a:gd name="connsiteY0" fmla="*/ 0 h 1192920"/>
                      <a:gd name="connsiteX1" fmla="*/ 1061254 w 4823888"/>
                      <a:gd name="connsiteY1" fmla="*/ 0 h 1192920"/>
                      <a:gd name="connsiteX2" fmla="*/ 1977794 w 4823888"/>
                      <a:gd name="connsiteY2" fmla="*/ 0 h 1192920"/>
                      <a:gd name="connsiteX3" fmla="*/ 2894333 w 4823888"/>
                      <a:gd name="connsiteY3" fmla="*/ 0 h 1192920"/>
                      <a:gd name="connsiteX4" fmla="*/ 3714393 w 4823888"/>
                      <a:gd name="connsiteY4" fmla="*/ 0 h 1192920"/>
                      <a:gd name="connsiteX5" fmla="*/ 4823888 w 4823888"/>
                      <a:gd name="connsiteY5" fmla="*/ 0 h 1192920"/>
                      <a:gd name="connsiteX6" fmla="*/ 4823888 w 4823888"/>
                      <a:gd name="connsiteY6" fmla="*/ 1192920 h 1192920"/>
                      <a:gd name="connsiteX7" fmla="*/ 3762633 w 4823888"/>
                      <a:gd name="connsiteY7" fmla="*/ 1192920 h 1192920"/>
                      <a:gd name="connsiteX8" fmla="*/ 2701376 w 4823888"/>
                      <a:gd name="connsiteY8" fmla="*/ 1192920 h 1192920"/>
                      <a:gd name="connsiteX9" fmla="*/ 1736600 w 4823888"/>
                      <a:gd name="connsiteY9" fmla="*/ 1192920 h 1192920"/>
                      <a:gd name="connsiteX10" fmla="*/ 916538 w 4823888"/>
                      <a:gd name="connsiteY10" fmla="*/ 1192920 h 1192920"/>
                      <a:gd name="connsiteX11" fmla="*/ 0 w 4823888"/>
                      <a:gd name="connsiteY11" fmla="*/ 1192920 h 1192920"/>
                      <a:gd name="connsiteX12" fmla="*/ 0 w 4823888"/>
                      <a:gd name="connsiteY12" fmla="*/ 0 h 1192920"/>
                      <a:gd name="connsiteX0" fmla="*/ 0 w 4823888"/>
                      <a:gd name="connsiteY0" fmla="*/ 0 h 1192920"/>
                      <a:gd name="connsiteX1" fmla="*/ 964778 w 4823888"/>
                      <a:gd name="connsiteY1" fmla="*/ 0 h 1192920"/>
                      <a:gd name="connsiteX2" fmla="*/ 1929554 w 4823888"/>
                      <a:gd name="connsiteY2" fmla="*/ 0 h 1192920"/>
                      <a:gd name="connsiteX3" fmla="*/ 2894333 w 4823888"/>
                      <a:gd name="connsiteY3" fmla="*/ 0 h 1192920"/>
                      <a:gd name="connsiteX4" fmla="*/ 3907349 w 4823888"/>
                      <a:gd name="connsiteY4" fmla="*/ 0 h 1192920"/>
                      <a:gd name="connsiteX5" fmla="*/ 4823888 w 4823888"/>
                      <a:gd name="connsiteY5" fmla="*/ 0 h 1192920"/>
                      <a:gd name="connsiteX6" fmla="*/ 4823888 w 4823888"/>
                      <a:gd name="connsiteY6" fmla="*/ 1192920 h 1192920"/>
                      <a:gd name="connsiteX7" fmla="*/ 4003827 w 4823888"/>
                      <a:gd name="connsiteY7" fmla="*/ 1192920 h 1192920"/>
                      <a:gd name="connsiteX8" fmla="*/ 3183765 w 4823888"/>
                      <a:gd name="connsiteY8" fmla="*/ 1192920 h 1192920"/>
                      <a:gd name="connsiteX9" fmla="*/ 2315465 w 4823888"/>
                      <a:gd name="connsiteY9" fmla="*/ 1192920 h 1192920"/>
                      <a:gd name="connsiteX10" fmla="*/ 1398927 w 4823888"/>
                      <a:gd name="connsiteY10" fmla="*/ 1192920 h 1192920"/>
                      <a:gd name="connsiteX11" fmla="*/ 0 w 4823888"/>
                      <a:gd name="connsiteY11" fmla="*/ 1192920 h 1192920"/>
                      <a:gd name="connsiteX12" fmla="*/ 0 w 4823888"/>
                      <a:gd name="connsiteY12" fmla="*/ 0 h 1192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823888" h="1192920" fill="none" extrusionOk="0">
                        <a:moveTo>
                          <a:pt x="0" y="0"/>
                        </a:moveTo>
                        <a:cubicBezTo>
                          <a:pt x="564133" y="-90549"/>
                          <a:pt x="639932" y="24495"/>
                          <a:pt x="1061254" y="0"/>
                        </a:cubicBezTo>
                        <a:cubicBezTo>
                          <a:pt x="1414845" y="-46576"/>
                          <a:pt x="1609119" y="25516"/>
                          <a:pt x="1977794" y="0"/>
                        </a:cubicBezTo>
                        <a:cubicBezTo>
                          <a:pt x="2341082" y="-20409"/>
                          <a:pt x="2651390" y="66337"/>
                          <a:pt x="2894333" y="0"/>
                        </a:cubicBezTo>
                        <a:cubicBezTo>
                          <a:pt x="3147843" y="-68019"/>
                          <a:pt x="3345579" y="54309"/>
                          <a:pt x="3714393" y="0"/>
                        </a:cubicBezTo>
                        <a:cubicBezTo>
                          <a:pt x="4105265" y="29762"/>
                          <a:pt x="4403939" y="101008"/>
                          <a:pt x="4823888" y="0"/>
                        </a:cubicBezTo>
                        <a:cubicBezTo>
                          <a:pt x="4835171" y="348665"/>
                          <a:pt x="4730040" y="607945"/>
                          <a:pt x="4823888" y="1192920"/>
                        </a:cubicBezTo>
                        <a:cubicBezTo>
                          <a:pt x="4304555" y="1178536"/>
                          <a:pt x="4189411" y="1180965"/>
                          <a:pt x="3762633" y="1192920"/>
                        </a:cubicBezTo>
                        <a:cubicBezTo>
                          <a:pt x="3301870" y="1174989"/>
                          <a:pt x="3120111" y="1171924"/>
                          <a:pt x="2701376" y="1192920"/>
                        </a:cubicBezTo>
                        <a:cubicBezTo>
                          <a:pt x="2302266" y="1256136"/>
                          <a:pt x="2123132" y="1150328"/>
                          <a:pt x="1736600" y="1192920"/>
                        </a:cubicBezTo>
                        <a:cubicBezTo>
                          <a:pt x="1272329" y="1259278"/>
                          <a:pt x="1264729" y="1166527"/>
                          <a:pt x="916538" y="1192920"/>
                        </a:cubicBezTo>
                        <a:cubicBezTo>
                          <a:pt x="516010" y="1269061"/>
                          <a:pt x="309264" y="1098119"/>
                          <a:pt x="0" y="1192920"/>
                        </a:cubicBezTo>
                        <a:cubicBezTo>
                          <a:pt x="-86570" y="714478"/>
                          <a:pt x="-17067" y="458710"/>
                          <a:pt x="0" y="0"/>
                        </a:cubicBezTo>
                        <a:close/>
                      </a:path>
                      <a:path w="4823888" h="1192920" stroke="0" extrusionOk="0">
                        <a:moveTo>
                          <a:pt x="0" y="0"/>
                        </a:moveTo>
                        <a:cubicBezTo>
                          <a:pt x="232611" y="-109410"/>
                          <a:pt x="774722" y="-30203"/>
                          <a:pt x="964778" y="0"/>
                        </a:cubicBezTo>
                        <a:cubicBezTo>
                          <a:pt x="1211072" y="73251"/>
                          <a:pt x="1472518" y="15980"/>
                          <a:pt x="1929554" y="0"/>
                        </a:cubicBezTo>
                        <a:cubicBezTo>
                          <a:pt x="2390515" y="-67312"/>
                          <a:pt x="2482582" y="65669"/>
                          <a:pt x="2894333" y="0"/>
                        </a:cubicBezTo>
                        <a:cubicBezTo>
                          <a:pt x="3357779" y="-102853"/>
                          <a:pt x="3650353" y="197309"/>
                          <a:pt x="3907349" y="0"/>
                        </a:cubicBezTo>
                        <a:cubicBezTo>
                          <a:pt x="4176933" y="-78639"/>
                          <a:pt x="4475771" y="75477"/>
                          <a:pt x="4823888" y="0"/>
                        </a:cubicBezTo>
                        <a:cubicBezTo>
                          <a:pt x="4889605" y="507290"/>
                          <a:pt x="4797136" y="926731"/>
                          <a:pt x="4823888" y="1192920"/>
                        </a:cubicBezTo>
                        <a:cubicBezTo>
                          <a:pt x="4662711" y="1216940"/>
                          <a:pt x="4278705" y="1158608"/>
                          <a:pt x="4003827" y="1192920"/>
                        </a:cubicBezTo>
                        <a:cubicBezTo>
                          <a:pt x="3776188" y="1201807"/>
                          <a:pt x="3511202" y="1094804"/>
                          <a:pt x="3183765" y="1192920"/>
                        </a:cubicBezTo>
                        <a:cubicBezTo>
                          <a:pt x="2867267" y="1271510"/>
                          <a:pt x="2504542" y="1130259"/>
                          <a:pt x="2315465" y="1192920"/>
                        </a:cubicBezTo>
                        <a:cubicBezTo>
                          <a:pt x="2145037" y="1281969"/>
                          <a:pt x="1759876" y="1165264"/>
                          <a:pt x="1398927" y="1192920"/>
                        </a:cubicBezTo>
                        <a:cubicBezTo>
                          <a:pt x="944068" y="1124812"/>
                          <a:pt x="539340" y="1033752"/>
                          <a:pt x="0" y="1192920"/>
                        </a:cubicBezTo>
                        <a:cubicBezTo>
                          <a:pt x="-170505" y="683645"/>
                          <a:pt x="7954" y="444704"/>
                          <a:pt x="0" y="0"/>
                        </a:cubicBezTo>
                        <a:close/>
                      </a:path>
                      <a:path w="4823888" h="1192920" fill="none" stroke="0" extrusionOk="0">
                        <a:moveTo>
                          <a:pt x="0" y="0"/>
                        </a:moveTo>
                        <a:cubicBezTo>
                          <a:pt x="541108" y="-95834"/>
                          <a:pt x="656478" y="54766"/>
                          <a:pt x="1061254" y="0"/>
                        </a:cubicBezTo>
                        <a:cubicBezTo>
                          <a:pt x="1450780" y="-48346"/>
                          <a:pt x="1596258" y="20700"/>
                          <a:pt x="1977794" y="0"/>
                        </a:cubicBezTo>
                        <a:cubicBezTo>
                          <a:pt x="2370925" y="-45444"/>
                          <a:pt x="2608065" y="65575"/>
                          <a:pt x="2894333" y="0"/>
                        </a:cubicBezTo>
                        <a:cubicBezTo>
                          <a:pt x="3195133" y="-6200"/>
                          <a:pt x="3323853" y="14291"/>
                          <a:pt x="3714393" y="0"/>
                        </a:cubicBezTo>
                        <a:cubicBezTo>
                          <a:pt x="4072585" y="-93277"/>
                          <a:pt x="4378383" y="80048"/>
                          <a:pt x="4823888" y="0"/>
                        </a:cubicBezTo>
                        <a:cubicBezTo>
                          <a:pt x="4876122" y="400471"/>
                          <a:pt x="4773223" y="572839"/>
                          <a:pt x="4823888" y="1192920"/>
                        </a:cubicBezTo>
                        <a:cubicBezTo>
                          <a:pt x="4278601" y="1195823"/>
                          <a:pt x="4189894" y="1150033"/>
                          <a:pt x="3762633" y="1192920"/>
                        </a:cubicBezTo>
                        <a:cubicBezTo>
                          <a:pt x="3389784" y="1216912"/>
                          <a:pt x="3032266" y="1106998"/>
                          <a:pt x="2701376" y="1192920"/>
                        </a:cubicBezTo>
                        <a:cubicBezTo>
                          <a:pt x="2333323" y="1243365"/>
                          <a:pt x="2192771" y="1120649"/>
                          <a:pt x="1736600" y="1192920"/>
                        </a:cubicBezTo>
                        <a:cubicBezTo>
                          <a:pt x="1334461" y="1261114"/>
                          <a:pt x="1280326" y="1160056"/>
                          <a:pt x="916538" y="1192920"/>
                        </a:cubicBezTo>
                        <a:cubicBezTo>
                          <a:pt x="588991" y="1212316"/>
                          <a:pt x="311670" y="1102601"/>
                          <a:pt x="0" y="1192920"/>
                        </a:cubicBezTo>
                        <a:cubicBezTo>
                          <a:pt x="-32795" y="718708"/>
                          <a:pt x="67866" y="42047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0"/>
          <p:cNvSpPr/>
          <p:nvPr/>
        </p:nvSpPr>
        <p:spPr>
          <a:xfrm>
            <a:off x="6529580" y="5598588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942DD08F-5E99-4BCB-A970-1722810A0855}"/>
              </a:ext>
            </a:extLst>
          </p:cNvPr>
          <p:cNvSpPr txBox="1"/>
          <p:nvPr/>
        </p:nvSpPr>
        <p:spPr>
          <a:xfrm>
            <a:off x="2523637" y="-98149"/>
            <a:ext cx="8011886" cy="3108543"/>
          </a:xfrm>
          <a:prstGeom prst="rect">
            <a:avLst/>
          </a:prstGeom>
          <a:solidFill>
            <a:srgbClr val="019362"/>
          </a:solidFill>
          <a:ln w="2857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highlight>
                <a:srgbClr val="000000"/>
              </a:highlight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highlight>
                <a:srgbClr val="000000"/>
              </a:highlight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highlight>
                <a:srgbClr val="000000"/>
              </a:highlight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highlight>
                <a:srgbClr val="000000"/>
              </a:highlight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highlight>
                <a:srgbClr val="000000"/>
              </a:highlight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highlight>
                <a:srgbClr val="000000"/>
              </a:highlight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highlight>
                <a:srgbClr val="000000"/>
              </a:highlight>
              <a:latin typeface="Times New Roman" panose="02020603050405020304" pitchFamily="18" charset="0"/>
            </a:endParaRPr>
          </a:p>
        </p:txBody>
      </p:sp>
      <p:sp>
        <p:nvSpPr>
          <p:cNvPr id="21" name="Text Box 9">
            <a:hlinkClick r:id="" action="ppaction://noaction"/>
            <a:extLst>
              <a:ext uri="{FF2B5EF4-FFF2-40B4-BE49-F238E27FC236}">
                <a16:creationId xmlns:a16="http://schemas.microsoft.com/office/drawing/2014/main" id="{1C499B92-2724-441D-80AB-D95D81ABC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27" y="118402"/>
            <a:ext cx="1905000" cy="521970"/>
          </a:xfrm>
          <a:custGeom>
            <a:avLst/>
            <a:gdLst>
              <a:gd name="connsiteX0" fmla="*/ 0 w 1905000"/>
              <a:gd name="connsiteY0" fmla="*/ 0 h 521970"/>
              <a:gd name="connsiteX1" fmla="*/ 654050 w 1905000"/>
              <a:gd name="connsiteY1" fmla="*/ 0 h 521970"/>
              <a:gd name="connsiteX2" fmla="*/ 1289050 w 1905000"/>
              <a:gd name="connsiteY2" fmla="*/ 0 h 521970"/>
              <a:gd name="connsiteX3" fmla="*/ 1905000 w 1905000"/>
              <a:gd name="connsiteY3" fmla="*/ 0 h 521970"/>
              <a:gd name="connsiteX4" fmla="*/ 1905000 w 1905000"/>
              <a:gd name="connsiteY4" fmla="*/ 521970 h 521970"/>
              <a:gd name="connsiteX5" fmla="*/ 1231900 w 1905000"/>
              <a:gd name="connsiteY5" fmla="*/ 521970 h 521970"/>
              <a:gd name="connsiteX6" fmla="*/ 654050 w 1905000"/>
              <a:gd name="connsiteY6" fmla="*/ 521970 h 521970"/>
              <a:gd name="connsiteX7" fmla="*/ 0 w 1905000"/>
              <a:gd name="connsiteY7" fmla="*/ 521970 h 521970"/>
              <a:gd name="connsiteX8" fmla="*/ 0 w 1905000"/>
              <a:gd name="connsiteY8" fmla="*/ 0 h 521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5000" h="521970" fill="none" extrusionOk="0">
                <a:moveTo>
                  <a:pt x="0" y="0"/>
                </a:moveTo>
                <a:cubicBezTo>
                  <a:pt x="150037" y="-17966"/>
                  <a:pt x="428284" y="-912"/>
                  <a:pt x="654050" y="0"/>
                </a:cubicBezTo>
                <a:cubicBezTo>
                  <a:pt x="879816" y="912"/>
                  <a:pt x="1094831" y="-536"/>
                  <a:pt x="1289050" y="0"/>
                </a:cubicBezTo>
                <a:cubicBezTo>
                  <a:pt x="1483269" y="536"/>
                  <a:pt x="1631746" y="10702"/>
                  <a:pt x="1905000" y="0"/>
                </a:cubicBezTo>
                <a:cubicBezTo>
                  <a:pt x="1926561" y="224285"/>
                  <a:pt x="1887629" y="348842"/>
                  <a:pt x="1905000" y="521970"/>
                </a:cubicBezTo>
                <a:cubicBezTo>
                  <a:pt x="1661122" y="527099"/>
                  <a:pt x="1510720" y="550725"/>
                  <a:pt x="1231900" y="521970"/>
                </a:cubicBezTo>
                <a:cubicBezTo>
                  <a:pt x="953080" y="493215"/>
                  <a:pt x="792356" y="514571"/>
                  <a:pt x="654050" y="521970"/>
                </a:cubicBezTo>
                <a:cubicBezTo>
                  <a:pt x="515744" y="529370"/>
                  <a:pt x="249972" y="490453"/>
                  <a:pt x="0" y="521970"/>
                </a:cubicBezTo>
                <a:cubicBezTo>
                  <a:pt x="-23061" y="310983"/>
                  <a:pt x="-3714" y="145405"/>
                  <a:pt x="0" y="0"/>
                </a:cubicBezTo>
                <a:close/>
              </a:path>
              <a:path w="1905000" h="521970" stroke="0" extrusionOk="0">
                <a:moveTo>
                  <a:pt x="0" y="0"/>
                </a:moveTo>
                <a:cubicBezTo>
                  <a:pt x="229729" y="21964"/>
                  <a:pt x="438871" y="-14009"/>
                  <a:pt x="615950" y="0"/>
                </a:cubicBezTo>
                <a:cubicBezTo>
                  <a:pt x="793029" y="14009"/>
                  <a:pt x="981387" y="25077"/>
                  <a:pt x="1250950" y="0"/>
                </a:cubicBezTo>
                <a:cubicBezTo>
                  <a:pt x="1520513" y="-25077"/>
                  <a:pt x="1719875" y="-4707"/>
                  <a:pt x="1905000" y="0"/>
                </a:cubicBezTo>
                <a:cubicBezTo>
                  <a:pt x="1917764" y="180680"/>
                  <a:pt x="1887939" y="279082"/>
                  <a:pt x="1905000" y="521970"/>
                </a:cubicBezTo>
                <a:cubicBezTo>
                  <a:pt x="1687063" y="534665"/>
                  <a:pt x="1399107" y="519493"/>
                  <a:pt x="1231900" y="521970"/>
                </a:cubicBezTo>
                <a:cubicBezTo>
                  <a:pt x="1064693" y="524447"/>
                  <a:pt x="699911" y="489812"/>
                  <a:pt x="558800" y="521970"/>
                </a:cubicBezTo>
                <a:cubicBezTo>
                  <a:pt x="417689" y="554128"/>
                  <a:pt x="132139" y="514448"/>
                  <a:pt x="0" y="521970"/>
                </a:cubicBezTo>
                <a:cubicBezTo>
                  <a:pt x="2767" y="389582"/>
                  <a:pt x="-20845" y="217530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44450">
            <a:solidFill>
              <a:srgbClr val="970338"/>
            </a:solidFill>
            <a:miter lim="800000"/>
            <a:extLst>
              <a:ext uri="{C807C97D-BFC1-408E-A445-0C87EB9F89A2}">
                <ask:lineSketchStyleProps xmlns:ask="http://schemas.microsoft.com/office/drawing/2018/sketchyshapes" sd="4025122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120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charset="-122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charset="-122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DFF2A2-4C20-2515-2149-2595FF6E8581}"/>
              </a:ext>
            </a:extLst>
          </p:cNvPr>
          <p:cNvSpPr txBox="1"/>
          <p:nvPr/>
        </p:nvSpPr>
        <p:spPr>
          <a:xfrm>
            <a:off x="3532088" y="266028"/>
            <a:ext cx="5588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chemeClr val="bg1"/>
                </a:solidFill>
              </a:rPr>
              <a:t>Chọn</a:t>
            </a:r>
            <a:r>
              <a:rPr lang="en-US" sz="3733" dirty="0">
                <a:solidFill>
                  <a:schemeClr val="bg1"/>
                </a:solidFill>
              </a:rPr>
              <a:t> </a:t>
            </a:r>
            <a:r>
              <a:rPr lang="en-US" sz="3733" dirty="0" err="1">
                <a:solidFill>
                  <a:schemeClr val="bg1"/>
                </a:solidFill>
              </a:rPr>
              <a:t>câu</a:t>
            </a:r>
            <a:r>
              <a:rPr lang="en-US" sz="3733" dirty="0">
                <a:solidFill>
                  <a:schemeClr val="bg1"/>
                </a:solidFill>
              </a:rPr>
              <a:t> </a:t>
            </a:r>
            <a:r>
              <a:rPr lang="en-US" sz="3733" dirty="0" err="1">
                <a:solidFill>
                  <a:schemeClr val="bg1"/>
                </a:solidFill>
              </a:rPr>
              <a:t>Đúng</a:t>
            </a:r>
            <a:r>
              <a:rPr lang="en-US" sz="3733" dirty="0">
                <a:solidFill>
                  <a:schemeClr val="bg1"/>
                </a:solidFill>
              </a:rPr>
              <a:t>?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65294F6-7A90-C81D-1206-4037F43CFA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3816" y="4154957"/>
          <a:ext cx="4019312" cy="63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26920" imgH="228600" progId="Equation.DSMT4">
                  <p:embed/>
                </p:oleObj>
              </mc:Choice>
              <mc:Fallback>
                <p:oleObj name="Equation" r:id="rId2" imgW="1726920" imgH="2286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65294F6-7A90-C81D-1206-4037F43CFA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43816" y="4154957"/>
                        <a:ext cx="4019312" cy="630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78742A6E-B614-3CAB-8016-694BD936DD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84717" y="5469466"/>
          <a:ext cx="4652297" cy="106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95200" imgH="431640" progId="Equation.DSMT4">
                  <p:embed/>
                </p:oleObj>
              </mc:Choice>
              <mc:Fallback>
                <p:oleObj name="Equation" r:id="rId4" imgW="2095200" imgH="431640" progId="Equation.DSMT4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78742A6E-B614-3CAB-8016-694BD936DD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84717" y="5469466"/>
                        <a:ext cx="4652297" cy="106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67AB6FD-49E6-3B76-4625-C6FFD0B1FA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72670" y="3925266"/>
          <a:ext cx="4470399" cy="601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45960" imgH="228600" progId="Equation.DSMT4">
                  <p:embed/>
                </p:oleObj>
              </mc:Choice>
              <mc:Fallback>
                <p:oleObj name="Equation" r:id="rId6" imgW="2145960" imgH="228600" progId="Equation.DSMT4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967AB6FD-49E6-3B76-4625-C6FFD0B1FA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372670" y="3925266"/>
                        <a:ext cx="4470399" cy="6013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4A3FFC4A-9B8C-B2C2-E62F-FC128E6752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67354" y="5301665"/>
          <a:ext cx="4823888" cy="696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019240" imgH="228600" progId="Equation.DSMT4">
                  <p:embed/>
                </p:oleObj>
              </mc:Choice>
              <mc:Fallback>
                <p:oleObj name="Equation" r:id="rId8" imgW="2019240" imgH="2286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4A3FFC4A-9B8C-B2C2-E62F-FC128E6752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67354" y="5301665"/>
                        <a:ext cx="4823888" cy="6963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149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2" grpId="0" animBg="1"/>
      <p:bldP spid="24584" grpId="0" animBg="1"/>
      <p:bldP spid="24586" grpId="0" animBg="1"/>
      <p:bldP spid="24587" grpId="0" animBg="1"/>
      <p:bldP spid="24588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2C0AC3C-4F98-0262-695B-E168F00D1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524000" y="914400"/>
            <a:ext cx="43053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 pitchFamily="18" charset="2"/>
              </a:rPr>
              <a:t>    Thực hiện tính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419600" y="171450"/>
            <a:ext cx="3048000" cy="590550"/>
            <a:chOff x="1981200" y="228600"/>
            <a:chExt cx="4724400" cy="590550"/>
          </a:xfrm>
        </p:grpSpPr>
        <p:sp>
          <p:nvSpPr>
            <p:cNvPr id="6" name="WordArt 7"/>
            <p:cNvSpPr>
              <a:spLocks noChangeArrowheads="1" noChangeShapeType="1" noTextEdit="1"/>
            </p:cNvSpPr>
            <p:nvPr/>
          </p:nvSpPr>
          <p:spPr bwMode="auto">
            <a:xfrm>
              <a:off x="1981200" y="228600"/>
              <a:ext cx="4724400" cy="457200"/>
            </a:xfrm>
            <a:prstGeom prst="rect">
              <a:avLst/>
            </a:prstGeom>
            <a:effectLst/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0" cap="none" spc="0" normalizeH="0" baseline="0" noProof="0" dirty="0"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KIỂM TRA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2514600" y="762000"/>
              <a:ext cx="360045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2133600" y="819150"/>
              <a:ext cx="43434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141944" y="1029407"/>
            <a:ext cx="81623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(a + b)(a</a:t>
            </a:r>
            <a:r>
              <a:rPr kumimoji="0" lang="en-US" sz="2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- ab + b</a:t>
            </a:r>
            <a:r>
              <a:rPr kumimoji="0" lang="en-US" sz="2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766370" y="3047719"/>
            <a:ext cx="43053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 pitchFamily="18" charset="2"/>
              </a:rPr>
              <a:t>* Ta có: 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(a + b)(a</a:t>
            </a:r>
            <a:r>
              <a:rPr kumimoji="0" lang="en-US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- ab + b</a:t>
            </a:r>
            <a:r>
              <a:rPr kumimoji="0" lang="en-US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4763729" y="3547734"/>
            <a:ext cx="456791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</a:t>
            </a:r>
            <a:r>
              <a:rPr kumimoji="0" lang="en-US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3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– a</a:t>
            </a:r>
            <a:r>
              <a:rPr kumimoji="0" lang="en-US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 + ab</a:t>
            </a:r>
            <a:r>
              <a:rPr kumimoji="0" lang="en-US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+ a</a:t>
            </a:r>
            <a:r>
              <a:rPr kumimoji="0" lang="en-US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 - ab</a:t>
            </a:r>
            <a:r>
              <a:rPr kumimoji="0" lang="en-US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+ b</a:t>
            </a:r>
            <a:r>
              <a:rPr kumimoji="0" lang="en-US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3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802641" y="4099626"/>
            <a:ext cx="456791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</a:t>
            </a:r>
            <a:r>
              <a:rPr kumimoji="0" lang="en-US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3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+ b</a:t>
            </a:r>
            <a:r>
              <a:rPr kumimoji="0" lang="en-US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3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4020219" y="4712494"/>
            <a:ext cx="456791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 pitchFamily="18" charset="2"/>
              </a:rPr>
              <a:t>=&gt;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</a:t>
            </a:r>
            <a:r>
              <a:rPr kumimoji="0" lang="en-US" sz="2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3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+ b</a:t>
            </a:r>
            <a:r>
              <a:rPr kumimoji="0" lang="en-US" sz="2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3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= (a + b)(a</a:t>
            </a:r>
            <a:r>
              <a:rPr kumimoji="0" lang="en-US" sz="2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- ab + b</a:t>
            </a:r>
            <a:r>
              <a:rPr kumimoji="0" lang="en-US" sz="2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  <a:r>
              <a:rPr kumimoji="0" lang="en-US" sz="2600" b="1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5167467" y="2513390"/>
            <a:ext cx="4305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Symbol" pitchFamily="18" charset="2"/>
              </a:rPr>
              <a:t>Bài làm</a:t>
            </a:r>
          </a:p>
        </p:txBody>
      </p:sp>
    </p:spTree>
    <p:extLst>
      <p:ext uri="{BB962C8B-B14F-4D97-AF65-F5344CB8AC3E}">
        <p14:creationId xmlns:p14="http://schemas.microsoft.com/office/powerpoint/2010/main" val="190573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1" grpId="0"/>
      <p:bldP spid="26" grpId="0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/>
          <p:nvPr/>
        </p:nvSpPr>
        <p:spPr>
          <a:xfrm>
            <a:off x="5941060" y="-39370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24581" name="Text Box 5"/>
          <p:cNvSpPr txBox="1"/>
          <p:nvPr/>
        </p:nvSpPr>
        <p:spPr>
          <a:xfrm>
            <a:off x="1923456" y="3882488"/>
            <a:ext cx="3909679" cy="1112353"/>
          </a:xfrm>
          <a:custGeom>
            <a:avLst/>
            <a:gdLst>
              <a:gd name="connsiteX0" fmla="*/ 0 w 2913529"/>
              <a:gd name="connsiteY0" fmla="*/ 0 h 523220"/>
              <a:gd name="connsiteX1" fmla="*/ 553571 w 2913529"/>
              <a:gd name="connsiteY1" fmla="*/ 0 h 523220"/>
              <a:gd name="connsiteX2" fmla="*/ 1136276 w 2913529"/>
              <a:gd name="connsiteY2" fmla="*/ 0 h 523220"/>
              <a:gd name="connsiteX3" fmla="*/ 1748117 w 2913529"/>
              <a:gd name="connsiteY3" fmla="*/ 0 h 523220"/>
              <a:gd name="connsiteX4" fmla="*/ 2359958 w 2913529"/>
              <a:gd name="connsiteY4" fmla="*/ 0 h 523220"/>
              <a:gd name="connsiteX5" fmla="*/ 2913529 w 2913529"/>
              <a:gd name="connsiteY5" fmla="*/ 0 h 523220"/>
              <a:gd name="connsiteX6" fmla="*/ 2913529 w 2913529"/>
              <a:gd name="connsiteY6" fmla="*/ 523220 h 523220"/>
              <a:gd name="connsiteX7" fmla="*/ 2272553 w 2913529"/>
              <a:gd name="connsiteY7" fmla="*/ 523220 h 523220"/>
              <a:gd name="connsiteX8" fmla="*/ 1631576 w 2913529"/>
              <a:gd name="connsiteY8" fmla="*/ 523220 h 523220"/>
              <a:gd name="connsiteX9" fmla="*/ 1048870 w 2913529"/>
              <a:gd name="connsiteY9" fmla="*/ 523220 h 523220"/>
              <a:gd name="connsiteX10" fmla="*/ 0 w 2913529"/>
              <a:gd name="connsiteY10" fmla="*/ 523220 h 523220"/>
              <a:gd name="connsiteX11" fmla="*/ 0 w 2913529"/>
              <a:gd name="connsiteY11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13529" h="523220" fill="none" extrusionOk="0">
                <a:moveTo>
                  <a:pt x="0" y="0"/>
                </a:moveTo>
                <a:cubicBezTo>
                  <a:pt x="156341" y="-34117"/>
                  <a:pt x="302507" y="59587"/>
                  <a:pt x="553571" y="0"/>
                </a:cubicBezTo>
                <a:cubicBezTo>
                  <a:pt x="804635" y="-59587"/>
                  <a:pt x="872307" y="30891"/>
                  <a:pt x="1136276" y="0"/>
                </a:cubicBezTo>
                <a:cubicBezTo>
                  <a:pt x="1400245" y="-30891"/>
                  <a:pt x="1495974" y="48535"/>
                  <a:pt x="1748117" y="0"/>
                </a:cubicBezTo>
                <a:cubicBezTo>
                  <a:pt x="2000260" y="-48535"/>
                  <a:pt x="2140939" y="39139"/>
                  <a:pt x="2359958" y="0"/>
                </a:cubicBezTo>
                <a:cubicBezTo>
                  <a:pt x="2578977" y="-39139"/>
                  <a:pt x="2759086" y="29806"/>
                  <a:pt x="2913529" y="0"/>
                </a:cubicBezTo>
                <a:cubicBezTo>
                  <a:pt x="2959752" y="112562"/>
                  <a:pt x="2863004" y="314588"/>
                  <a:pt x="2913529" y="523220"/>
                </a:cubicBezTo>
                <a:cubicBezTo>
                  <a:pt x="2665717" y="575118"/>
                  <a:pt x="2435366" y="464569"/>
                  <a:pt x="2272553" y="523220"/>
                </a:cubicBezTo>
                <a:cubicBezTo>
                  <a:pt x="2109740" y="581871"/>
                  <a:pt x="1934315" y="489600"/>
                  <a:pt x="1631576" y="523220"/>
                </a:cubicBezTo>
                <a:cubicBezTo>
                  <a:pt x="1328837" y="556840"/>
                  <a:pt x="1203900" y="476179"/>
                  <a:pt x="1048870" y="523220"/>
                </a:cubicBezTo>
                <a:cubicBezTo>
                  <a:pt x="893840" y="570261"/>
                  <a:pt x="429871" y="503928"/>
                  <a:pt x="0" y="523220"/>
                </a:cubicBezTo>
                <a:cubicBezTo>
                  <a:pt x="-14919" y="381548"/>
                  <a:pt x="36509" y="207727"/>
                  <a:pt x="0" y="0"/>
                </a:cubicBezTo>
                <a:close/>
              </a:path>
              <a:path w="2913529" h="523220" stroke="0" extrusionOk="0">
                <a:moveTo>
                  <a:pt x="0" y="0"/>
                </a:moveTo>
                <a:cubicBezTo>
                  <a:pt x="158169" y="-28954"/>
                  <a:pt x="414306" y="34143"/>
                  <a:pt x="553571" y="0"/>
                </a:cubicBezTo>
                <a:cubicBezTo>
                  <a:pt x="692836" y="-34143"/>
                  <a:pt x="872495" y="7132"/>
                  <a:pt x="1048870" y="0"/>
                </a:cubicBezTo>
                <a:cubicBezTo>
                  <a:pt x="1225245" y="-7132"/>
                  <a:pt x="1423723" y="64199"/>
                  <a:pt x="1689847" y="0"/>
                </a:cubicBezTo>
                <a:cubicBezTo>
                  <a:pt x="1955971" y="-64199"/>
                  <a:pt x="2123265" y="61269"/>
                  <a:pt x="2243417" y="0"/>
                </a:cubicBezTo>
                <a:cubicBezTo>
                  <a:pt x="2363569" y="-61269"/>
                  <a:pt x="2700225" y="31251"/>
                  <a:pt x="2913529" y="0"/>
                </a:cubicBezTo>
                <a:cubicBezTo>
                  <a:pt x="2962597" y="196768"/>
                  <a:pt x="2857738" y="382671"/>
                  <a:pt x="2913529" y="523220"/>
                </a:cubicBezTo>
                <a:cubicBezTo>
                  <a:pt x="2786190" y="546176"/>
                  <a:pt x="2579071" y="482875"/>
                  <a:pt x="2330823" y="523220"/>
                </a:cubicBezTo>
                <a:cubicBezTo>
                  <a:pt x="2082575" y="563565"/>
                  <a:pt x="1901880" y="497586"/>
                  <a:pt x="1689847" y="523220"/>
                </a:cubicBezTo>
                <a:cubicBezTo>
                  <a:pt x="1477814" y="548854"/>
                  <a:pt x="1378979" y="521361"/>
                  <a:pt x="1194547" y="523220"/>
                </a:cubicBezTo>
                <a:cubicBezTo>
                  <a:pt x="1010115" y="525079"/>
                  <a:pt x="824050" y="479683"/>
                  <a:pt x="611841" y="523220"/>
                </a:cubicBezTo>
                <a:cubicBezTo>
                  <a:pt x="399632" y="566757"/>
                  <a:pt x="133597" y="486454"/>
                  <a:pt x="0" y="523220"/>
                </a:cubicBezTo>
                <a:cubicBezTo>
                  <a:pt x="-23839" y="301885"/>
                  <a:pt x="37804" y="228535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909679"/>
                      <a:gd name="connsiteY0" fmla="*/ 0 h 1112353"/>
                      <a:gd name="connsiteX1" fmla="*/ 742839 w 3909679"/>
                      <a:gd name="connsiteY1" fmla="*/ 0 h 1112353"/>
                      <a:gd name="connsiteX2" fmla="*/ 1524774 w 3909679"/>
                      <a:gd name="connsiteY2" fmla="*/ 0 h 1112353"/>
                      <a:gd name="connsiteX3" fmla="*/ 2345806 w 3909679"/>
                      <a:gd name="connsiteY3" fmla="*/ 0 h 1112353"/>
                      <a:gd name="connsiteX4" fmla="*/ 3166839 w 3909679"/>
                      <a:gd name="connsiteY4" fmla="*/ 0 h 1112353"/>
                      <a:gd name="connsiteX5" fmla="*/ 3909679 w 3909679"/>
                      <a:gd name="connsiteY5" fmla="*/ 0 h 1112353"/>
                      <a:gd name="connsiteX6" fmla="*/ 3909679 w 3909679"/>
                      <a:gd name="connsiteY6" fmla="*/ 1112353 h 1112353"/>
                      <a:gd name="connsiteX7" fmla="*/ 3049550 w 3909679"/>
                      <a:gd name="connsiteY7" fmla="*/ 1112353 h 1112353"/>
                      <a:gd name="connsiteX8" fmla="*/ 2189419 w 3909679"/>
                      <a:gd name="connsiteY8" fmla="*/ 1112353 h 1112353"/>
                      <a:gd name="connsiteX9" fmla="*/ 1407483 w 3909679"/>
                      <a:gd name="connsiteY9" fmla="*/ 1112353 h 1112353"/>
                      <a:gd name="connsiteX10" fmla="*/ 0 w 3909679"/>
                      <a:gd name="connsiteY10" fmla="*/ 1112353 h 1112353"/>
                      <a:gd name="connsiteX11" fmla="*/ 0 w 3909679"/>
                      <a:gd name="connsiteY11" fmla="*/ 0 h 1112353"/>
                      <a:gd name="connsiteX0" fmla="*/ 0 w 3909679"/>
                      <a:gd name="connsiteY0" fmla="*/ 0 h 1112353"/>
                      <a:gd name="connsiteX1" fmla="*/ 742839 w 3909679"/>
                      <a:gd name="connsiteY1" fmla="*/ 0 h 1112353"/>
                      <a:gd name="connsiteX2" fmla="*/ 1407483 w 3909679"/>
                      <a:gd name="connsiteY2" fmla="*/ 0 h 1112353"/>
                      <a:gd name="connsiteX3" fmla="*/ 2267614 w 3909679"/>
                      <a:gd name="connsiteY3" fmla="*/ 0 h 1112353"/>
                      <a:gd name="connsiteX4" fmla="*/ 3010452 w 3909679"/>
                      <a:gd name="connsiteY4" fmla="*/ 0 h 1112353"/>
                      <a:gd name="connsiteX5" fmla="*/ 3909679 w 3909679"/>
                      <a:gd name="connsiteY5" fmla="*/ 0 h 1112353"/>
                      <a:gd name="connsiteX6" fmla="*/ 3909679 w 3909679"/>
                      <a:gd name="connsiteY6" fmla="*/ 1112353 h 1112353"/>
                      <a:gd name="connsiteX7" fmla="*/ 3127742 w 3909679"/>
                      <a:gd name="connsiteY7" fmla="*/ 1112353 h 1112353"/>
                      <a:gd name="connsiteX8" fmla="*/ 2267614 w 3909679"/>
                      <a:gd name="connsiteY8" fmla="*/ 1112353 h 1112353"/>
                      <a:gd name="connsiteX9" fmla="*/ 1602968 w 3909679"/>
                      <a:gd name="connsiteY9" fmla="*/ 1112353 h 1112353"/>
                      <a:gd name="connsiteX10" fmla="*/ 821032 w 3909679"/>
                      <a:gd name="connsiteY10" fmla="*/ 1112353 h 1112353"/>
                      <a:gd name="connsiteX11" fmla="*/ 0 w 3909679"/>
                      <a:gd name="connsiteY11" fmla="*/ 1112353 h 1112353"/>
                      <a:gd name="connsiteX12" fmla="*/ 0 w 3909679"/>
                      <a:gd name="connsiteY12" fmla="*/ 0 h 11123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09679" h="1112353" fill="none" extrusionOk="0">
                        <a:moveTo>
                          <a:pt x="0" y="0"/>
                        </a:moveTo>
                        <a:cubicBezTo>
                          <a:pt x="225945" y="-86673"/>
                          <a:pt x="420840" y="56573"/>
                          <a:pt x="742839" y="0"/>
                        </a:cubicBezTo>
                        <a:cubicBezTo>
                          <a:pt x="1029795" y="-118479"/>
                          <a:pt x="1119347" y="30342"/>
                          <a:pt x="1524774" y="0"/>
                        </a:cubicBezTo>
                        <a:cubicBezTo>
                          <a:pt x="1859025" y="-67092"/>
                          <a:pt x="1994268" y="76305"/>
                          <a:pt x="2345806" y="0"/>
                        </a:cubicBezTo>
                        <a:cubicBezTo>
                          <a:pt x="2688023" y="-155461"/>
                          <a:pt x="2861045" y="90151"/>
                          <a:pt x="3166839" y="0"/>
                        </a:cubicBezTo>
                        <a:cubicBezTo>
                          <a:pt x="3429431" y="-27225"/>
                          <a:pt x="3724123" y="79485"/>
                          <a:pt x="3909679" y="0"/>
                        </a:cubicBezTo>
                        <a:cubicBezTo>
                          <a:pt x="3967824" y="331556"/>
                          <a:pt x="3905770" y="630907"/>
                          <a:pt x="3909679" y="1112353"/>
                        </a:cubicBezTo>
                        <a:cubicBezTo>
                          <a:pt x="3539274" y="1282797"/>
                          <a:pt x="3225902" y="989908"/>
                          <a:pt x="3049550" y="1112353"/>
                        </a:cubicBezTo>
                        <a:cubicBezTo>
                          <a:pt x="2860603" y="1295519"/>
                          <a:pt x="2575392" y="1051569"/>
                          <a:pt x="2189419" y="1112353"/>
                        </a:cubicBezTo>
                        <a:cubicBezTo>
                          <a:pt x="1785778" y="1168926"/>
                          <a:pt x="1579378" y="1010299"/>
                          <a:pt x="1407483" y="1112353"/>
                        </a:cubicBezTo>
                        <a:cubicBezTo>
                          <a:pt x="1284094" y="1285236"/>
                          <a:pt x="553244" y="1142607"/>
                          <a:pt x="0" y="1112353"/>
                        </a:cubicBezTo>
                        <a:cubicBezTo>
                          <a:pt x="-48699" y="868734"/>
                          <a:pt x="879" y="377785"/>
                          <a:pt x="0" y="0"/>
                        </a:cubicBezTo>
                        <a:close/>
                      </a:path>
                      <a:path w="3909679" h="1112353" stroke="0" extrusionOk="0">
                        <a:moveTo>
                          <a:pt x="0" y="0"/>
                        </a:moveTo>
                        <a:cubicBezTo>
                          <a:pt x="260726" y="-46367"/>
                          <a:pt x="554770" y="47907"/>
                          <a:pt x="742839" y="0"/>
                        </a:cubicBezTo>
                        <a:cubicBezTo>
                          <a:pt x="951286" y="-59001"/>
                          <a:pt x="1139460" y="22040"/>
                          <a:pt x="1407483" y="0"/>
                        </a:cubicBezTo>
                        <a:cubicBezTo>
                          <a:pt x="1638558" y="2308"/>
                          <a:pt x="1891806" y="77615"/>
                          <a:pt x="2267614" y="0"/>
                        </a:cubicBezTo>
                        <a:cubicBezTo>
                          <a:pt x="2649797" y="-155317"/>
                          <a:pt x="2859808" y="111872"/>
                          <a:pt x="3010452" y="0"/>
                        </a:cubicBezTo>
                        <a:cubicBezTo>
                          <a:pt x="3142899" y="-141292"/>
                          <a:pt x="3676976" y="13799"/>
                          <a:pt x="3909679" y="0"/>
                        </a:cubicBezTo>
                        <a:cubicBezTo>
                          <a:pt x="3950616" y="432289"/>
                          <a:pt x="3857817" y="875880"/>
                          <a:pt x="3909679" y="1112353"/>
                        </a:cubicBezTo>
                        <a:cubicBezTo>
                          <a:pt x="3762121" y="1156528"/>
                          <a:pt x="3444524" y="1087739"/>
                          <a:pt x="3127742" y="1112353"/>
                        </a:cubicBezTo>
                        <a:cubicBezTo>
                          <a:pt x="2833345" y="1209233"/>
                          <a:pt x="2547471" y="1042626"/>
                          <a:pt x="2267614" y="1112353"/>
                        </a:cubicBezTo>
                        <a:cubicBezTo>
                          <a:pt x="2020229" y="1168031"/>
                          <a:pt x="1867615" y="1126178"/>
                          <a:pt x="1602968" y="1112353"/>
                        </a:cubicBezTo>
                        <a:cubicBezTo>
                          <a:pt x="1390665" y="1149999"/>
                          <a:pt x="1117090" y="1047399"/>
                          <a:pt x="821032" y="1112353"/>
                        </a:cubicBezTo>
                        <a:cubicBezTo>
                          <a:pt x="575989" y="1244205"/>
                          <a:pt x="149649" y="994572"/>
                          <a:pt x="0" y="1112353"/>
                        </a:cubicBezTo>
                        <a:cubicBezTo>
                          <a:pt x="-56819" y="666447"/>
                          <a:pt x="79555" y="492329"/>
                          <a:pt x="0" y="0"/>
                        </a:cubicBezTo>
                        <a:close/>
                      </a:path>
                      <a:path w="3909679" h="1112353" fill="none" stroke="0" extrusionOk="0">
                        <a:moveTo>
                          <a:pt x="0" y="0"/>
                        </a:moveTo>
                        <a:cubicBezTo>
                          <a:pt x="157740" y="-104640"/>
                          <a:pt x="330909" y="154838"/>
                          <a:pt x="742839" y="0"/>
                        </a:cubicBezTo>
                        <a:cubicBezTo>
                          <a:pt x="1110665" y="-120171"/>
                          <a:pt x="1159153" y="66036"/>
                          <a:pt x="1524774" y="0"/>
                        </a:cubicBezTo>
                        <a:cubicBezTo>
                          <a:pt x="1847254" y="-34677"/>
                          <a:pt x="1999247" y="148544"/>
                          <a:pt x="2345806" y="0"/>
                        </a:cubicBezTo>
                        <a:cubicBezTo>
                          <a:pt x="2639585" y="-127572"/>
                          <a:pt x="2889163" y="90961"/>
                          <a:pt x="3166839" y="0"/>
                        </a:cubicBezTo>
                        <a:cubicBezTo>
                          <a:pt x="3481906" y="-80698"/>
                          <a:pt x="3728425" y="9871"/>
                          <a:pt x="3909679" y="0"/>
                        </a:cubicBezTo>
                        <a:cubicBezTo>
                          <a:pt x="3923867" y="231978"/>
                          <a:pt x="3744720" y="760280"/>
                          <a:pt x="3909679" y="1112353"/>
                        </a:cubicBezTo>
                        <a:cubicBezTo>
                          <a:pt x="3575419" y="1206293"/>
                          <a:pt x="3229380" y="1041374"/>
                          <a:pt x="3049550" y="1112353"/>
                        </a:cubicBezTo>
                        <a:cubicBezTo>
                          <a:pt x="2850964" y="1248180"/>
                          <a:pt x="2602480" y="1042515"/>
                          <a:pt x="2189419" y="1112353"/>
                        </a:cubicBezTo>
                        <a:cubicBezTo>
                          <a:pt x="1749004" y="1178302"/>
                          <a:pt x="1657816" y="1046935"/>
                          <a:pt x="1407483" y="1112353"/>
                        </a:cubicBezTo>
                        <a:cubicBezTo>
                          <a:pt x="1293468" y="1352319"/>
                          <a:pt x="592872" y="1237323"/>
                          <a:pt x="0" y="1112353"/>
                        </a:cubicBezTo>
                        <a:cubicBezTo>
                          <a:pt x="-11287" y="824613"/>
                          <a:pt x="118273" y="52648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2" name="Text Box 6"/>
          <p:cNvSpPr txBox="1"/>
          <p:nvPr/>
        </p:nvSpPr>
        <p:spPr>
          <a:xfrm>
            <a:off x="1852492" y="5424805"/>
            <a:ext cx="3909679" cy="1122530"/>
          </a:xfrm>
          <a:custGeom>
            <a:avLst/>
            <a:gdLst>
              <a:gd name="connsiteX0" fmla="*/ 0 w 2913529"/>
              <a:gd name="connsiteY0" fmla="*/ 0 h 523220"/>
              <a:gd name="connsiteX1" fmla="*/ 611841 w 2913529"/>
              <a:gd name="connsiteY1" fmla="*/ 0 h 523220"/>
              <a:gd name="connsiteX2" fmla="*/ 1136276 w 2913529"/>
              <a:gd name="connsiteY2" fmla="*/ 0 h 523220"/>
              <a:gd name="connsiteX3" fmla="*/ 1631576 w 2913529"/>
              <a:gd name="connsiteY3" fmla="*/ 0 h 523220"/>
              <a:gd name="connsiteX4" fmla="*/ 2126876 w 2913529"/>
              <a:gd name="connsiteY4" fmla="*/ 0 h 523220"/>
              <a:gd name="connsiteX5" fmla="*/ 2913529 w 2913529"/>
              <a:gd name="connsiteY5" fmla="*/ 0 h 523220"/>
              <a:gd name="connsiteX6" fmla="*/ 2913529 w 2913529"/>
              <a:gd name="connsiteY6" fmla="*/ 523220 h 523220"/>
              <a:gd name="connsiteX7" fmla="*/ 2330823 w 2913529"/>
              <a:gd name="connsiteY7" fmla="*/ 523220 h 523220"/>
              <a:gd name="connsiteX8" fmla="*/ 1806388 w 2913529"/>
              <a:gd name="connsiteY8" fmla="*/ 523220 h 523220"/>
              <a:gd name="connsiteX9" fmla="*/ 1281953 w 2913529"/>
              <a:gd name="connsiteY9" fmla="*/ 523220 h 523220"/>
              <a:gd name="connsiteX10" fmla="*/ 670112 w 2913529"/>
              <a:gd name="connsiteY10" fmla="*/ 523220 h 523220"/>
              <a:gd name="connsiteX11" fmla="*/ 0 w 2913529"/>
              <a:gd name="connsiteY11" fmla="*/ 523220 h 523220"/>
              <a:gd name="connsiteX12" fmla="*/ 0 w 2913529"/>
              <a:gd name="connsiteY12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13529" h="523220" fill="none" extrusionOk="0">
                <a:moveTo>
                  <a:pt x="0" y="0"/>
                </a:moveTo>
                <a:cubicBezTo>
                  <a:pt x="202458" y="-62750"/>
                  <a:pt x="332359" y="16363"/>
                  <a:pt x="611841" y="0"/>
                </a:cubicBezTo>
                <a:cubicBezTo>
                  <a:pt x="891323" y="-16363"/>
                  <a:pt x="999821" y="25228"/>
                  <a:pt x="1136276" y="0"/>
                </a:cubicBezTo>
                <a:cubicBezTo>
                  <a:pt x="1272731" y="-25228"/>
                  <a:pt x="1450568" y="57708"/>
                  <a:pt x="1631576" y="0"/>
                </a:cubicBezTo>
                <a:cubicBezTo>
                  <a:pt x="1812584" y="-57708"/>
                  <a:pt x="1889142" y="54080"/>
                  <a:pt x="2126876" y="0"/>
                </a:cubicBezTo>
                <a:cubicBezTo>
                  <a:pt x="2364610" y="-54080"/>
                  <a:pt x="2629084" y="46759"/>
                  <a:pt x="2913529" y="0"/>
                </a:cubicBezTo>
                <a:cubicBezTo>
                  <a:pt x="2953551" y="134950"/>
                  <a:pt x="2907865" y="397032"/>
                  <a:pt x="2913529" y="523220"/>
                </a:cubicBezTo>
                <a:cubicBezTo>
                  <a:pt x="2785611" y="532129"/>
                  <a:pt x="2489193" y="466834"/>
                  <a:pt x="2330823" y="523220"/>
                </a:cubicBezTo>
                <a:cubicBezTo>
                  <a:pt x="2172453" y="579606"/>
                  <a:pt x="2029427" y="521414"/>
                  <a:pt x="1806388" y="523220"/>
                </a:cubicBezTo>
                <a:cubicBezTo>
                  <a:pt x="1583350" y="525026"/>
                  <a:pt x="1471860" y="505116"/>
                  <a:pt x="1281953" y="523220"/>
                </a:cubicBezTo>
                <a:cubicBezTo>
                  <a:pt x="1092046" y="541324"/>
                  <a:pt x="833742" y="450521"/>
                  <a:pt x="670112" y="523220"/>
                </a:cubicBezTo>
                <a:cubicBezTo>
                  <a:pt x="506482" y="595919"/>
                  <a:pt x="315590" y="472861"/>
                  <a:pt x="0" y="523220"/>
                </a:cubicBezTo>
                <a:cubicBezTo>
                  <a:pt x="-8528" y="400127"/>
                  <a:pt x="37572" y="246821"/>
                  <a:pt x="0" y="0"/>
                </a:cubicBezTo>
                <a:close/>
              </a:path>
              <a:path w="2913529" h="523220" stroke="0" extrusionOk="0">
                <a:moveTo>
                  <a:pt x="0" y="0"/>
                </a:moveTo>
                <a:cubicBezTo>
                  <a:pt x="173289" y="-17801"/>
                  <a:pt x="373016" y="3700"/>
                  <a:pt x="495300" y="0"/>
                </a:cubicBezTo>
                <a:cubicBezTo>
                  <a:pt x="617584" y="-3700"/>
                  <a:pt x="788165" y="14557"/>
                  <a:pt x="990600" y="0"/>
                </a:cubicBezTo>
                <a:cubicBezTo>
                  <a:pt x="1193035" y="-14557"/>
                  <a:pt x="1289419" y="45599"/>
                  <a:pt x="1544170" y="0"/>
                </a:cubicBezTo>
                <a:cubicBezTo>
                  <a:pt x="1798921" y="-45599"/>
                  <a:pt x="1824335" y="22272"/>
                  <a:pt x="2068606" y="0"/>
                </a:cubicBezTo>
                <a:cubicBezTo>
                  <a:pt x="2312877" y="-22272"/>
                  <a:pt x="2534563" y="4445"/>
                  <a:pt x="2913529" y="0"/>
                </a:cubicBezTo>
                <a:cubicBezTo>
                  <a:pt x="2960067" y="179303"/>
                  <a:pt x="2859538" y="412964"/>
                  <a:pt x="2913529" y="523220"/>
                </a:cubicBezTo>
                <a:cubicBezTo>
                  <a:pt x="2741237" y="540073"/>
                  <a:pt x="2488872" y="486537"/>
                  <a:pt x="2359958" y="523220"/>
                </a:cubicBezTo>
                <a:cubicBezTo>
                  <a:pt x="2231044" y="559903"/>
                  <a:pt x="1933391" y="481815"/>
                  <a:pt x="1718982" y="523220"/>
                </a:cubicBezTo>
                <a:cubicBezTo>
                  <a:pt x="1504573" y="564625"/>
                  <a:pt x="1385549" y="506937"/>
                  <a:pt x="1165412" y="523220"/>
                </a:cubicBezTo>
                <a:cubicBezTo>
                  <a:pt x="945275" y="539503"/>
                  <a:pt x="682877" y="457933"/>
                  <a:pt x="524435" y="523220"/>
                </a:cubicBezTo>
                <a:cubicBezTo>
                  <a:pt x="365993" y="588507"/>
                  <a:pt x="148644" y="489398"/>
                  <a:pt x="0" y="523220"/>
                </a:cubicBezTo>
                <a:cubicBezTo>
                  <a:pt x="-21712" y="398392"/>
                  <a:pt x="45322" y="112542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1048302887">
                  <a:custGeom>
                    <a:avLst/>
                    <a:gdLst>
                      <a:gd name="connsiteX0" fmla="*/ 0 w 3909679"/>
                      <a:gd name="connsiteY0" fmla="*/ 0 h 1122530"/>
                      <a:gd name="connsiteX1" fmla="*/ 821032 w 3909679"/>
                      <a:gd name="connsiteY1" fmla="*/ 0 h 1122530"/>
                      <a:gd name="connsiteX2" fmla="*/ 1524774 w 3909679"/>
                      <a:gd name="connsiteY2" fmla="*/ 0 h 1122530"/>
                      <a:gd name="connsiteX3" fmla="*/ 2189419 w 3909679"/>
                      <a:gd name="connsiteY3" fmla="*/ 0 h 1122530"/>
                      <a:gd name="connsiteX4" fmla="*/ 2854065 w 3909679"/>
                      <a:gd name="connsiteY4" fmla="*/ 0 h 1122530"/>
                      <a:gd name="connsiteX5" fmla="*/ 3909679 w 3909679"/>
                      <a:gd name="connsiteY5" fmla="*/ 0 h 1122530"/>
                      <a:gd name="connsiteX6" fmla="*/ 3909679 w 3909679"/>
                      <a:gd name="connsiteY6" fmla="*/ 1122530 h 1122530"/>
                      <a:gd name="connsiteX7" fmla="*/ 3127742 w 3909679"/>
                      <a:gd name="connsiteY7" fmla="*/ 1122530 h 1122530"/>
                      <a:gd name="connsiteX8" fmla="*/ 2424001 w 3909679"/>
                      <a:gd name="connsiteY8" fmla="*/ 1122530 h 1122530"/>
                      <a:gd name="connsiteX9" fmla="*/ 1720259 w 3909679"/>
                      <a:gd name="connsiteY9" fmla="*/ 1122530 h 1122530"/>
                      <a:gd name="connsiteX10" fmla="*/ 899226 w 3909679"/>
                      <a:gd name="connsiteY10" fmla="*/ 1122530 h 1122530"/>
                      <a:gd name="connsiteX11" fmla="*/ 0 w 3909679"/>
                      <a:gd name="connsiteY11" fmla="*/ 1122530 h 1122530"/>
                      <a:gd name="connsiteX12" fmla="*/ 0 w 3909679"/>
                      <a:gd name="connsiteY12" fmla="*/ 0 h 1122530"/>
                      <a:gd name="connsiteX0" fmla="*/ 0 w 3909679"/>
                      <a:gd name="connsiteY0" fmla="*/ 0 h 1122530"/>
                      <a:gd name="connsiteX1" fmla="*/ 664645 w 3909679"/>
                      <a:gd name="connsiteY1" fmla="*/ 0 h 1122530"/>
                      <a:gd name="connsiteX2" fmla="*/ 1329291 w 3909679"/>
                      <a:gd name="connsiteY2" fmla="*/ 0 h 1122530"/>
                      <a:gd name="connsiteX3" fmla="*/ 2072129 w 3909679"/>
                      <a:gd name="connsiteY3" fmla="*/ 0 h 1122530"/>
                      <a:gd name="connsiteX4" fmla="*/ 2775872 w 3909679"/>
                      <a:gd name="connsiteY4" fmla="*/ 0 h 1122530"/>
                      <a:gd name="connsiteX5" fmla="*/ 3909679 w 3909679"/>
                      <a:gd name="connsiteY5" fmla="*/ 0 h 1122530"/>
                      <a:gd name="connsiteX6" fmla="*/ 3909679 w 3909679"/>
                      <a:gd name="connsiteY6" fmla="*/ 1122530 h 1122530"/>
                      <a:gd name="connsiteX7" fmla="*/ 3166839 w 3909679"/>
                      <a:gd name="connsiteY7" fmla="*/ 1122530 h 1122530"/>
                      <a:gd name="connsiteX8" fmla="*/ 2306710 w 3909679"/>
                      <a:gd name="connsiteY8" fmla="*/ 1122530 h 1122530"/>
                      <a:gd name="connsiteX9" fmla="*/ 1563872 w 3909679"/>
                      <a:gd name="connsiteY9" fmla="*/ 1122530 h 1122530"/>
                      <a:gd name="connsiteX10" fmla="*/ 703741 w 3909679"/>
                      <a:gd name="connsiteY10" fmla="*/ 1122530 h 1122530"/>
                      <a:gd name="connsiteX11" fmla="*/ 0 w 3909679"/>
                      <a:gd name="connsiteY11" fmla="*/ 1122530 h 1122530"/>
                      <a:gd name="connsiteX12" fmla="*/ 0 w 3909679"/>
                      <a:gd name="connsiteY12" fmla="*/ 0 h 11225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909679" h="1122530" fill="none" extrusionOk="0">
                        <a:moveTo>
                          <a:pt x="0" y="0"/>
                        </a:moveTo>
                        <a:cubicBezTo>
                          <a:pt x="246233" y="-193872"/>
                          <a:pt x="458231" y="83277"/>
                          <a:pt x="821032" y="0"/>
                        </a:cubicBezTo>
                        <a:cubicBezTo>
                          <a:pt x="1165640" y="-28043"/>
                          <a:pt x="1340393" y="44324"/>
                          <a:pt x="1524774" y="0"/>
                        </a:cubicBezTo>
                        <a:cubicBezTo>
                          <a:pt x="1671873" y="-117114"/>
                          <a:pt x="1957724" y="112238"/>
                          <a:pt x="2189419" y="0"/>
                        </a:cubicBezTo>
                        <a:cubicBezTo>
                          <a:pt x="2486273" y="-116259"/>
                          <a:pt x="2556313" y="66991"/>
                          <a:pt x="2854065" y="0"/>
                        </a:cubicBezTo>
                        <a:cubicBezTo>
                          <a:pt x="3155825" y="-111085"/>
                          <a:pt x="3447503" y="64005"/>
                          <a:pt x="3909679" y="0"/>
                        </a:cubicBezTo>
                        <a:cubicBezTo>
                          <a:pt x="3901065" y="242508"/>
                          <a:pt x="3877351" y="860147"/>
                          <a:pt x="3909679" y="1122530"/>
                        </a:cubicBezTo>
                        <a:cubicBezTo>
                          <a:pt x="3707135" y="1109869"/>
                          <a:pt x="3335911" y="957694"/>
                          <a:pt x="3127742" y="1122530"/>
                        </a:cubicBezTo>
                        <a:cubicBezTo>
                          <a:pt x="2880239" y="1272695"/>
                          <a:pt x="2768749" y="1076029"/>
                          <a:pt x="2424001" y="1122530"/>
                        </a:cubicBezTo>
                        <a:cubicBezTo>
                          <a:pt x="2147518" y="1106893"/>
                          <a:pt x="1957910" y="1061061"/>
                          <a:pt x="1720259" y="1122530"/>
                        </a:cubicBezTo>
                        <a:cubicBezTo>
                          <a:pt x="1525528" y="1180096"/>
                          <a:pt x="1135741" y="971191"/>
                          <a:pt x="899226" y="1122530"/>
                        </a:cubicBezTo>
                        <a:cubicBezTo>
                          <a:pt x="706067" y="1250159"/>
                          <a:pt x="435224" y="1000345"/>
                          <a:pt x="0" y="1122530"/>
                        </a:cubicBezTo>
                        <a:cubicBezTo>
                          <a:pt x="-35375" y="942802"/>
                          <a:pt x="90468" y="620757"/>
                          <a:pt x="0" y="0"/>
                        </a:cubicBezTo>
                        <a:close/>
                      </a:path>
                      <a:path w="3909679" h="1122530" stroke="0" extrusionOk="0">
                        <a:moveTo>
                          <a:pt x="0" y="0"/>
                        </a:moveTo>
                        <a:cubicBezTo>
                          <a:pt x="207027" y="-26869"/>
                          <a:pt x="472885" y="-26721"/>
                          <a:pt x="664645" y="0"/>
                        </a:cubicBezTo>
                        <a:cubicBezTo>
                          <a:pt x="869976" y="38409"/>
                          <a:pt x="1024032" y="33268"/>
                          <a:pt x="1329291" y="0"/>
                        </a:cubicBezTo>
                        <a:cubicBezTo>
                          <a:pt x="1627112" y="5879"/>
                          <a:pt x="1730078" y="90031"/>
                          <a:pt x="2072129" y="0"/>
                        </a:cubicBezTo>
                        <a:cubicBezTo>
                          <a:pt x="2429721" y="-112265"/>
                          <a:pt x="2457815" y="5552"/>
                          <a:pt x="2775872" y="0"/>
                        </a:cubicBezTo>
                        <a:cubicBezTo>
                          <a:pt x="3090655" y="-57297"/>
                          <a:pt x="3410165" y="16280"/>
                          <a:pt x="3909679" y="0"/>
                        </a:cubicBezTo>
                        <a:cubicBezTo>
                          <a:pt x="4027341" y="400700"/>
                          <a:pt x="3800612" y="889523"/>
                          <a:pt x="3909679" y="1122530"/>
                        </a:cubicBezTo>
                        <a:cubicBezTo>
                          <a:pt x="3655820" y="1208854"/>
                          <a:pt x="3311318" y="1000328"/>
                          <a:pt x="3166839" y="1122530"/>
                        </a:cubicBezTo>
                        <a:cubicBezTo>
                          <a:pt x="2962007" y="1126059"/>
                          <a:pt x="2564717" y="1058432"/>
                          <a:pt x="2306710" y="1122530"/>
                        </a:cubicBezTo>
                        <a:cubicBezTo>
                          <a:pt x="2011274" y="1152515"/>
                          <a:pt x="1894520" y="1054775"/>
                          <a:pt x="1563872" y="1122530"/>
                        </a:cubicBezTo>
                        <a:cubicBezTo>
                          <a:pt x="1257477" y="1162561"/>
                          <a:pt x="945715" y="952422"/>
                          <a:pt x="703741" y="1122530"/>
                        </a:cubicBezTo>
                        <a:cubicBezTo>
                          <a:pt x="538786" y="1254702"/>
                          <a:pt x="168177" y="1039962"/>
                          <a:pt x="0" y="1122530"/>
                        </a:cubicBezTo>
                        <a:cubicBezTo>
                          <a:pt x="-87192" y="884470"/>
                          <a:pt x="26026" y="252940"/>
                          <a:pt x="0" y="0"/>
                        </a:cubicBezTo>
                        <a:close/>
                      </a:path>
                      <a:path w="3909679" h="1122530" fill="none" stroke="0" extrusionOk="0">
                        <a:moveTo>
                          <a:pt x="0" y="0"/>
                        </a:moveTo>
                        <a:cubicBezTo>
                          <a:pt x="291862" y="-181076"/>
                          <a:pt x="464559" y="38459"/>
                          <a:pt x="821032" y="0"/>
                        </a:cubicBezTo>
                        <a:cubicBezTo>
                          <a:pt x="1223865" y="-25673"/>
                          <a:pt x="1374113" y="77964"/>
                          <a:pt x="1524774" y="0"/>
                        </a:cubicBezTo>
                        <a:cubicBezTo>
                          <a:pt x="1746776" y="-29162"/>
                          <a:pt x="1982440" y="73736"/>
                          <a:pt x="2189419" y="0"/>
                        </a:cubicBezTo>
                        <a:cubicBezTo>
                          <a:pt x="2477258" y="-97505"/>
                          <a:pt x="2588032" y="75401"/>
                          <a:pt x="2854065" y="0"/>
                        </a:cubicBezTo>
                        <a:cubicBezTo>
                          <a:pt x="3145102" y="-77893"/>
                          <a:pt x="3510446" y="55792"/>
                          <a:pt x="3909679" y="0"/>
                        </a:cubicBezTo>
                        <a:cubicBezTo>
                          <a:pt x="3924905" y="287735"/>
                          <a:pt x="3941699" y="907035"/>
                          <a:pt x="3909679" y="1122530"/>
                        </a:cubicBezTo>
                        <a:cubicBezTo>
                          <a:pt x="3702324" y="1151860"/>
                          <a:pt x="3405125" y="1021588"/>
                          <a:pt x="3127742" y="1122530"/>
                        </a:cubicBezTo>
                        <a:cubicBezTo>
                          <a:pt x="2871833" y="1216590"/>
                          <a:pt x="2675577" y="1099949"/>
                          <a:pt x="2424001" y="1122530"/>
                        </a:cubicBezTo>
                        <a:cubicBezTo>
                          <a:pt x="2161671" y="1101997"/>
                          <a:pt x="1976704" y="1110677"/>
                          <a:pt x="1720259" y="1122530"/>
                        </a:cubicBezTo>
                        <a:cubicBezTo>
                          <a:pt x="1454132" y="1169418"/>
                          <a:pt x="1154212" y="1001346"/>
                          <a:pt x="899226" y="1122530"/>
                        </a:cubicBezTo>
                        <a:cubicBezTo>
                          <a:pt x="607838" y="1300336"/>
                          <a:pt x="381211" y="1044117"/>
                          <a:pt x="0" y="1122530"/>
                        </a:cubicBezTo>
                        <a:cubicBezTo>
                          <a:pt x="-20573" y="843474"/>
                          <a:pt x="100045" y="57234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4" name="Text Box 8"/>
          <p:cNvSpPr txBox="1"/>
          <p:nvPr/>
        </p:nvSpPr>
        <p:spPr>
          <a:xfrm>
            <a:off x="8348464" y="3673367"/>
            <a:ext cx="3701143" cy="1112353"/>
          </a:xfrm>
          <a:custGeom>
            <a:avLst/>
            <a:gdLst>
              <a:gd name="connsiteX0" fmla="*/ 0 w 2742081"/>
              <a:gd name="connsiteY0" fmla="*/ 0 h 523220"/>
              <a:gd name="connsiteX1" fmla="*/ 466154 w 2742081"/>
              <a:gd name="connsiteY1" fmla="*/ 0 h 523220"/>
              <a:gd name="connsiteX2" fmla="*/ 959728 w 2742081"/>
              <a:gd name="connsiteY2" fmla="*/ 0 h 523220"/>
              <a:gd name="connsiteX3" fmla="*/ 1508145 w 2742081"/>
              <a:gd name="connsiteY3" fmla="*/ 0 h 523220"/>
              <a:gd name="connsiteX4" fmla="*/ 2111402 w 2742081"/>
              <a:gd name="connsiteY4" fmla="*/ 0 h 523220"/>
              <a:gd name="connsiteX5" fmla="*/ 2742081 w 2742081"/>
              <a:gd name="connsiteY5" fmla="*/ 0 h 523220"/>
              <a:gd name="connsiteX6" fmla="*/ 2742081 w 2742081"/>
              <a:gd name="connsiteY6" fmla="*/ 523220 h 523220"/>
              <a:gd name="connsiteX7" fmla="*/ 2138823 w 2742081"/>
              <a:gd name="connsiteY7" fmla="*/ 523220 h 523220"/>
              <a:gd name="connsiteX8" fmla="*/ 1590407 w 2742081"/>
              <a:gd name="connsiteY8" fmla="*/ 523220 h 523220"/>
              <a:gd name="connsiteX9" fmla="*/ 1041991 w 2742081"/>
              <a:gd name="connsiteY9" fmla="*/ 523220 h 523220"/>
              <a:gd name="connsiteX10" fmla="*/ 0 w 2742081"/>
              <a:gd name="connsiteY10" fmla="*/ 523220 h 523220"/>
              <a:gd name="connsiteX11" fmla="*/ 0 w 2742081"/>
              <a:gd name="connsiteY11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42081" h="523220" fill="none" extrusionOk="0">
                <a:moveTo>
                  <a:pt x="0" y="0"/>
                </a:moveTo>
                <a:cubicBezTo>
                  <a:pt x="114541" y="-53421"/>
                  <a:pt x="304034" y="4721"/>
                  <a:pt x="466154" y="0"/>
                </a:cubicBezTo>
                <a:cubicBezTo>
                  <a:pt x="628274" y="-4721"/>
                  <a:pt x="841940" y="17169"/>
                  <a:pt x="959728" y="0"/>
                </a:cubicBezTo>
                <a:cubicBezTo>
                  <a:pt x="1077516" y="-17169"/>
                  <a:pt x="1389475" y="55744"/>
                  <a:pt x="1508145" y="0"/>
                </a:cubicBezTo>
                <a:cubicBezTo>
                  <a:pt x="1626815" y="-55744"/>
                  <a:pt x="1832864" y="69047"/>
                  <a:pt x="2111402" y="0"/>
                </a:cubicBezTo>
                <a:cubicBezTo>
                  <a:pt x="2389940" y="-69047"/>
                  <a:pt x="2462479" y="11584"/>
                  <a:pt x="2742081" y="0"/>
                </a:cubicBezTo>
                <a:cubicBezTo>
                  <a:pt x="2782144" y="208377"/>
                  <a:pt x="2708606" y="387654"/>
                  <a:pt x="2742081" y="523220"/>
                </a:cubicBezTo>
                <a:cubicBezTo>
                  <a:pt x="2545458" y="562123"/>
                  <a:pt x="2318034" y="507837"/>
                  <a:pt x="2138823" y="523220"/>
                </a:cubicBezTo>
                <a:cubicBezTo>
                  <a:pt x="1959612" y="538603"/>
                  <a:pt x="1722764" y="514803"/>
                  <a:pt x="1590407" y="523220"/>
                </a:cubicBezTo>
                <a:cubicBezTo>
                  <a:pt x="1458050" y="531637"/>
                  <a:pt x="1237948" y="513153"/>
                  <a:pt x="1041991" y="523220"/>
                </a:cubicBezTo>
                <a:cubicBezTo>
                  <a:pt x="846034" y="533287"/>
                  <a:pt x="353219" y="453740"/>
                  <a:pt x="0" y="523220"/>
                </a:cubicBezTo>
                <a:cubicBezTo>
                  <a:pt x="-15566" y="296167"/>
                  <a:pt x="28681" y="240308"/>
                  <a:pt x="0" y="0"/>
                </a:cubicBezTo>
                <a:close/>
              </a:path>
              <a:path w="2742081" h="523220" stroke="0" extrusionOk="0">
                <a:moveTo>
                  <a:pt x="0" y="0"/>
                </a:moveTo>
                <a:cubicBezTo>
                  <a:pt x="241451" y="-961"/>
                  <a:pt x="301061" y="42757"/>
                  <a:pt x="493575" y="0"/>
                </a:cubicBezTo>
                <a:cubicBezTo>
                  <a:pt x="686090" y="-42757"/>
                  <a:pt x="941296" y="61416"/>
                  <a:pt x="1069412" y="0"/>
                </a:cubicBezTo>
                <a:cubicBezTo>
                  <a:pt x="1197528" y="-61416"/>
                  <a:pt x="1426635" y="30946"/>
                  <a:pt x="1590407" y="0"/>
                </a:cubicBezTo>
                <a:cubicBezTo>
                  <a:pt x="1754179" y="-30946"/>
                  <a:pt x="1958125" y="56796"/>
                  <a:pt x="2111402" y="0"/>
                </a:cubicBezTo>
                <a:cubicBezTo>
                  <a:pt x="2264680" y="-56796"/>
                  <a:pt x="2496998" y="38205"/>
                  <a:pt x="2742081" y="0"/>
                </a:cubicBezTo>
                <a:cubicBezTo>
                  <a:pt x="2742988" y="140980"/>
                  <a:pt x="2695979" y="330294"/>
                  <a:pt x="2742081" y="523220"/>
                </a:cubicBezTo>
                <a:cubicBezTo>
                  <a:pt x="2603597" y="552276"/>
                  <a:pt x="2329504" y="486429"/>
                  <a:pt x="2193665" y="523220"/>
                </a:cubicBezTo>
                <a:cubicBezTo>
                  <a:pt x="2057826" y="560011"/>
                  <a:pt x="1840213" y="467702"/>
                  <a:pt x="1727511" y="523220"/>
                </a:cubicBezTo>
                <a:cubicBezTo>
                  <a:pt x="1614809" y="578738"/>
                  <a:pt x="1362258" y="488384"/>
                  <a:pt x="1179095" y="523220"/>
                </a:cubicBezTo>
                <a:cubicBezTo>
                  <a:pt x="995932" y="558056"/>
                  <a:pt x="834258" y="489365"/>
                  <a:pt x="630679" y="523220"/>
                </a:cubicBezTo>
                <a:cubicBezTo>
                  <a:pt x="427100" y="557075"/>
                  <a:pt x="142674" y="454791"/>
                  <a:pt x="0" y="523220"/>
                </a:cubicBezTo>
                <a:cubicBezTo>
                  <a:pt x="-51841" y="286566"/>
                  <a:pt x="55886" y="260904"/>
                  <a:pt x="0" y="0"/>
                </a:cubicBezTo>
                <a:close/>
              </a:path>
            </a:pathLst>
          </a:custGeom>
          <a:ln w="22225">
            <a:extLst>
              <a:ext uri="{C807C97D-BFC1-408E-A445-0C87EB9F89A2}">
                <ask:lineSketchStyleProps xmlns:ask="http://schemas.microsoft.com/office/drawing/2018/sketchyshapes" sd="3159908479">
                  <a:custGeom>
                    <a:avLst/>
                    <a:gdLst>
                      <a:gd name="connsiteX0" fmla="*/ 0 w 3701143"/>
                      <a:gd name="connsiteY0" fmla="*/ 0 h 1112353"/>
                      <a:gd name="connsiteX1" fmla="*/ 629194 w 3701143"/>
                      <a:gd name="connsiteY1" fmla="*/ 0 h 1112353"/>
                      <a:gd name="connsiteX2" fmla="*/ 1295399 w 3701143"/>
                      <a:gd name="connsiteY2" fmla="*/ 0 h 1112353"/>
                      <a:gd name="connsiteX3" fmla="*/ 2035629 w 3701143"/>
                      <a:gd name="connsiteY3" fmla="*/ 0 h 1112353"/>
                      <a:gd name="connsiteX4" fmla="*/ 2849879 w 3701143"/>
                      <a:gd name="connsiteY4" fmla="*/ 0 h 1112353"/>
                      <a:gd name="connsiteX5" fmla="*/ 3701142 w 3701143"/>
                      <a:gd name="connsiteY5" fmla="*/ 0 h 1112353"/>
                      <a:gd name="connsiteX6" fmla="*/ 3701142 w 3701143"/>
                      <a:gd name="connsiteY6" fmla="*/ 1112353 h 1112353"/>
                      <a:gd name="connsiteX7" fmla="*/ 2886891 w 3701143"/>
                      <a:gd name="connsiteY7" fmla="*/ 1112353 h 1112353"/>
                      <a:gd name="connsiteX8" fmla="*/ 2146662 w 3701143"/>
                      <a:gd name="connsiteY8" fmla="*/ 1112353 h 1112353"/>
                      <a:gd name="connsiteX9" fmla="*/ 1406434 w 3701143"/>
                      <a:gd name="connsiteY9" fmla="*/ 1112353 h 1112353"/>
                      <a:gd name="connsiteX10" fmla="*/ 0 w 3701143"/>
                      <a:gd name="connsiteY10" fmla="*/ 1112353 h 1112353"/>
                      <a:gd name="connsiteX11" fmla="*/ 0 w 3701143"/>
                      <a:gd name="connsiteY11" fmla="*/ 0 h 1112353"/>
                      <a:gd name="connsiteX0" fmla="*/ 0 w 3701143"/>
                      <a:gd name="connsiteY0" fmla="*/ 0 h 1112353"/>
                      <a:gd name="connsiteX1" fmla="*/ 666206 w 3701143"/>
                      <a:gd name="connsiteY1" fmla="*/ 0 h 1112353"/>
                      <a:gd name="connsiteX2" fmla="*/ 1443446 w 3701143"/>
                      <a:gd name="connsiteY2" fmla="*/ 0 h 1112353"/>
                      <a:gd name="connsiteX3" fmla="*/ 2146662 w 3701143"/>
                      <a:gd name="connsiteY3" fmla="*/ 0 h 1112353"/>
                      <a:gd name="connsiteX4" fmla="*/ 2849879 w 3701143"/>
                      <a:gd name="connsiteY4" fmla="*/ 0 h 1112353"/>
                      <a:gd name="connsiteX5" fmla="*/ 3701142 w 3701143"/>
                      <a:gd name="connsiteY5" fmla="*/ 0 h 1112353"/>
                      <a:gd name="connsiteX6" fmla="*/ 3701142 w 3701143"/>
                      <a:gd name="connsiteY6" fmla="*/ 1112353 h 1112353"/>
                      <a:gd name="connsiteX7" fmla="*/ 2960914 w 3701143"/>
                      <a:gd name="connsiteY7" fmla="*/ 1112353 h 1112353"/>
                      <a:gd name="connsiteX8" fmla="*/ 2331720 w 3701143"/>
                      <a:gd name="connsiteY8" fmla="*/ 1112353 h 1112353"/>
                      <a:gd name="connsiteX9" fmla="*/ 1591491 w 3701143"/>
                      <a:gd name="connsiteY9" fmla="*/ 1112353 h 1112353"/>
                      <a:gd name="connsiteX10" fmla="*/ 851263 w 3701143"/>
                      <a:gd name="connsiteY10" fmla="*/ 1112353 h 1112353"/>
                      <a:gd name="connsiteX11" fmla="*/ 0 w 3701143"/>
                      <a:gd name="connsiteY11" fmla="*/ 1112353 h 1112353"/>
                      <a:gd name="connsiteX12" fmla="*/ 0 w 3701143"/>
                      <a:gd name="connsiteY12" fmla="*/ 0 h 11123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701143" h="1112353" fill="none" extrusionOk="0">
                        <a:moveTo>
                          <a:pt x="0" y="0"/>
                        </a:moveTo>
                        <a:cubicBezTo>
                          <a:pt x="126516" y="-78479"/>
                          <a:pt x="361264" y="-21945"/>
                          <a:pt x="629194" y="0"/>
                        </a:cubicBezTo>
                        <a:cubicBezTo>
                          <a:pt x="842544" y="20724"/>
                          <a:pt x="1173479" y="35472"/>
                          <a:pt x="1295399" y="0"/>
                        </a:cubicBezTo>
                        <a:cubicBezTo>
                          <a:pt x="1487642" y="-25544"/>
                          <a:pt x="1891257" y="109141"/>
                          <a:pt x="2035629" y="0"/>
                        </a:cubicBezTo>
                        <a:cubicBezTo>
                          <a:pt x="2132762" y="-110526"/>
                          <a:pt x="2396688" y="111033"/>
                          <a:pt x="2849879" y="0"/>
                        </a:cubicBezTo>
                        <a:cubicBezTo>
                          <a:pt x="3226266" y="-157269"/>
                          <a:pt x="3333479" y="932"/>
                          <a:pt x="3701142" y="0"/>
                        </a:cubicBezTo>
                        <a:cubicBezTo>
                          <a:pt x="3703485" y="445421"/>
                          <a:pt x="3632805" y="810953"/>
                          <a:pt x="3701142" y="1112353"/>
                        </a:cubicBezTo>
                        <a:cubicBezTo>
                          <a:pt x="3447821" y="1172841"/>
                          <a:pt x="3079505" y="1047865"/>
                          <a:pt x="2886891" y="1112353"/>
                        </a:cubicBezTo>
                        <a:cubicBezTo>
                          <a:pt x="2607221" y="1176747"/>
                          <a:pt x="2359525" y="1075181"/>
                          <a:pt x="2146662" y="1112353"/>
                        </a:cubicBezTo>
                        <a:cubicBezTo>
                          <a:pt x="1986406" y="1095108"/>
                          <a:pt x="1717058" y="1040613"/>
                          <a:pt x="1406434" y="1112353"/>
                        </a:cubicBezTo>
                        <a:cubicBezTo>
                          <a:pt x="1158736" y="1117796"/>
                          <a:pt x="430163" y="962099"/>
                          <a:pt x="0" y="1112353"/>
                        </a:cubicBezTo>
                        <a:cubicBezTo>
                          <a:pt x="-42992" y="597415"/>
                          <a:pt x="66592" y="521472"/>
                          <a:pt x="0" y="0"/>
                        </a:cubicBezTo>
                        <a:close/>
                      </a:path>
                      <a:path w="3701143" h="1112353" stroke="0" extrusionOk="0">
                        <a:moveTo>
                          <a:pt x="0" y="0"/>
                        </a:moveTo>
                        <a:cubicBezTo>
                          <a:pt x="355502" y="14138"/>
                          <a:pt x="403412" y="94901"/>
                          <a:pt x="666206" y="0"/>
                        </a:cubicBezTo>
                        <a:cubicBezTo>
                          <a:pt x="919660" y="-81342"/>
                          <a:pt x="1211490" y="137385"/>
                          <a:pt x="1443446" y="0"/>
                        </a:cubicBezTo>
                        <a:cubicBezTo>
                          <a:pt x="1629408" y="-138727"/>
                          <a:pt x="1934796" y="56277"/>
                          <a:pt x="2146662" y="0"/>
                        </a:cubicBezTo>
                        <a:cubicBezTo>
                          <a:pt x="2359785" y="-66354"/>
                          <a:pt x="2627431" y="112819"/>
                          <a:pt x="2849879" y="0"/>
                        </a:cubicBezTo>
                        <a:cubicBezTo>
                          <a:pt x="3132719" y="-126008"/>
                          <a:pt x="3308857" y="107425"/>
                          <a:pt x="3701142" y="0"/>
                        </a:cubicBezTo>
                        <a:cubicBezTo>
                          <a:pt x="3805923" y="306929"/>
                          <a:pt x="3630842" y="671247"/>
                          <a:pt x="3701142" y="1112353"/>
                        </a:cubicBezTo>
                        <a:cubicBezTo>
                          <a:pt x="3530611" y="1173084"/>
                          <a:pt x="3137951" y="1040619"/>
                          <a:pt x="2960914" y="1112353"/>
                        </a:cubicBezTo>
                        <a:cubicBezTo>
                          <a:pt x="2798940" y="1169218"/>
                          <a:pt x="2483723" y="1012542"/>
                          <a:pt x="2331720" y="1112353"/>
                        </a:cubicBezTo>
                        <a:cubicBezTo>
                          <a:pt x="2220500" y="1199372"/>
                          <a:pt x="1859226" y="1077578"/>
                          <a:pt x="1591491" y="1112353"/>
                        </a:cubicBezTo>
                        <a:cubicBezTo>
                          <a:pt x="1288876" y="1183546"/>
                          <a:pt x="1142740" y="1039425"/>
                          <a:pt x="851263" y="1112353"/>
                        </a:cubicBezTo>
                        <a:cubicBezTo>
                          <a:pt x="568025" y="1193234"/>
                          <a:pt x="125630" y="951549"/>
                          <a:pt x="0" y="1112353"/>
                        </a:cubicBezTo>
                        <a:cubicBezTo>
                          <a:pt x="-67245" y="587514"/>
                          <a:pt x="70895" y="553175"/>
                          <a:pt x="0" y="0"/>
                        </a:cubicBezTo>
                        <a:close/>
                      </a:path>
                      <a:path w="3701143" h="1112353" fill="none" stroke="0" extrusionOk="0">
                        <a:moveTo>
                          <a:pt x="0" y="0"/>
                        </a:moveTo>
                        <a:cubicBezTo>
                          <a:pt x="158659" y="-126529"/>
                          <a:pt x="423900" y="-11968"/>
                          <a:pt x="629194" y="0"/>
                        </a:cubicBezTo>
                        <a:cubicBezTo>
                          <a:pt x="835915" y="35967"/>
                          <a:pt x="1134712" y="40750"/>
                          <a:pt x="1295399" y="0"/>
                        </a:cubicBezTo>
                        <a:cubicBezTo>
                          <a:pt x="1408749" y="-58676"/>
                          <a:pt x="1926575" y="135542"/>
                          <a:pt x="2035629" y="0"/>
                        </a:cubicBezTo>
                        <a:cubicBezTo>
                          <a:pt x="2187362" y="-58543"/>
                          <a:pt x="2545653" y="88831"/>
                          <a:pt x="2849879" y="0"/>
                        </a:cubicBezTo>
                        <a:cubicBezTo>
                          <a:pt x="3240803" y="-158836"/>
                          <a:pt x="3328562" y="43203"/>
                          <a:pt x="3701142" y="0"/>
                        </a:cubicBezTo>
                        <a:cubicBezTo>
                          <a:pt x="3739552" y="453761"/>
                          <a:pt x="3701349" y="828019"/>
                          <a:pt x="3701142" y="1112353"/>
                        </a:cubicBezTo>
                        <a:cubicBezTo>
                          <a:pt x="3430014" y="1203040"/>
                          <a:pt x="3173751" y="1115295"/>
                          <a:pt x="2886891" y="1112353"/>
                        </a:cubicBezTo>
                        <a:cubicBezTo>
                          <a:pt x="2650805" y="1158470"/>
                          <a:pt x="2329815" y="1065964"/>
                          <a:pt x="2146662" y="1112353"/>
                        </a:cubicBezTo>
                        <a:cubicBezTo>
                          <a:pt x="2040930" y="1151686"/>
                          <a:pt x="1638531" y="1114641"/>
                          <a:pt x="1406434" y="1112353"/>
                        </a:cubicBezTo>
                        <a:cubicBezTo>
                          <a:pt x="1130754" y="1154960"/>
                          <a:pt x="345192" y="1000961"/>
                          <a:pt x="0" y="1112353"/>
                        </a:cubicBezTo>
                        <a:cubicBezTo>
                          <a:pt x="-22295" y="657273"/>
                          <a:pt x="76099" y="49758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6" name="Oval 10"/>
          <p:cNvSpPr/>
          <p:nvPr/>
        </p:nvSpPr>
        <p:spPr>
          <a:xfrm>
            <a:off x="799213" y="4244454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4587" name="Oval 11"/>
          <p:cNvSpPr/>
          <p:nvPr/>
        </p:nvSpPr>
        <p:spPr>
          <a:xfrm>
            <a:off x="7333880" y="3798650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588" name="Oval 12"/>
          <p:cNvSpPr/>
          <p:nvPr/>
        </p:nvSpPr>
        <p:spPr>
          <a:xfrm>
            <a:off x="799213" y="5424805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 Box 5"/>
          <p:cNvSpPr txBox="1"/>
          <p:nvPr/>
        </p:nvSpPr>
        <p:spPr>
          <a:xfrm>
            <a:off x="8316686" y="5113176"/>
            <a:ext cx="3701143" cy="1188724"/>
          </a:xfrm>
          <a:custGeom>
            <a:avLst/>
            <a:gdLst>
              <a:gd name="connsiteX0" fmla="*/ 0 w 2782138"/>
              <a:gd name="connsiteY0" fmla="*/ 0 h 523220"/>
              <a:gd name="connsiteX1" fmla="*/ 612070 w 2782138"/>
              <a:gd name="connsiteY1" fmla="*/ 0 h 523220"/>
              <a:gd name="connsiteX2" fmla="*/ 1140677 w 2782138"/>
              <a:gd name="connsiteY2" fmla="*/ 0 h 523220"/>
              <a:gd name="connsiteX3" fmla="*/ 1669283 w 2782138"/>
              <a:gd name="connsiteY3" fmla="*/ 0 h 523220"/>
              <a:gd name="connsiteX4" fmla="*/ 2142246 w 2782138"/>
              <a:gd name="connsiteY4" fmla="*/ 0 h 523220"/>
              <a:gd name="connsiteX5" fmla="*/ 2782138 w 2782138"/>
              <a:gd name="connsiteY5" fmla="*/ 0 h 523220"/>
              <a:gd name="connsiteX6" fmla="*/ 2782138 w 2782138"/>
              <a:gd name="connsiteY6" fmla="*/ 523220 h 523220"/>
              <a:gd name="connsiteX7" fmla="*/ 2170068 w 2782138"/>
              <a:gd name="connsiteY7" fmla="*/ 523220 h 523220"/>
              <a:gd name="connsiteX8" fmla="*/ 1557997 w 2782138"/>
              <a:gd name="connsiteY8" fmla="*/ 523220 h 523220"/>
              <a:gd name="connsiteX9" fmla="*/ 1001570 w 2782138"/>
              <a:gd name="connsiteY9" fmla="*/ 523220 h 523220"/>
              <a:gd name="connsiteX10" fmla="*/ 528606 w 2782138"/>
              <a:gd name="connsiteY10" fmla="*/ 523220 h 523220"/>
              <a:gd name="connsiteX11" fmla="*/ 0 w 2782138"/>
              <a:gd name="connsiteY11" fmla="*/ 523220 h 523220"/>
              <a:gd name="connsiteX12" fmla="*/ 0 w 2782138"/>
              <a:gd name="connsiteY12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82138" h="523220" fill="none" extrusionOk="0">
                <a:moveTo>
                  <a:pt x="0" y="0"/>
                </a:moveTo>
                <a:cubicBezTo>
                  <a:pt x="297338" y="-59524"/>
                  <a:pt x="386685" y="11445"/>
                  <a:pt x="612070" y="0"/>
                </a:cubicBezTo>
                <a:cubicBezTo>
                  <a:pt x="837455" y="-11445"/>
                  <a:pt x="926245" y="8007"/>
                  <a:pt x="1140677" y="0"/>
                </a:cubicBezTo>
                <a:cubicBezTo>
                  <a:pt x="1355109" y="-8007"/>
                  <a:pt x="1517072" y="23949"/>
                  <a:pt x="1669283" y="0"/>
                </a:cubicBezTo>
                <a:cubicBezTo>
                  <a:pt x="1821494" y="-23949"/>
                  <a:pt x="1935135" y="13464"/>
                  <a:pt x="2142246" y="0"/>
                </a:cubicBezTo>
                <a:cubicBezTo>
                  <a:pt x="2349357" y="-13464"/>
                  <a:pt x="2537247" y="39913"/>
                  <a:pt x="2782138" y="0"/>
                </a:cubicBezTo>
                <a:cubicBezTo>
                  <a:pt x="2792805" y="153773"/>
                  <a:pt x="2751903" y="283245"/>
                  <a:pt x="2782138" y="523220"/>
                </a:cubicBezTo>
                <a:cubicBezTo>
                  <a:pt x="2481658" y="523721"/>
                  <a:pt x="2406376" y="509549"/>
                  <a:pt x="2170068" y="523220"/>
                </a:cubicBezTo>
                <a:cubicBezTo>
                  <a:pt x="1933760" y="536891"/>
                  <a:pt x="1777896" y="504376"/>
                  <a:pt x="1557997" y="523220"/>
                </a:cubicBezTo>
                <a:cubicBezTo>
                  <a:pt x="1338098" y="542064"/>
                  <a:pt x="1250909" y="499754"/>
                  <a:pt x="1001570" y="523220"/>
                </a:cubicBezTo>
                <a:cubicBezTo>
                  <a:pt x="752231" y="546686"/>
                  <a:pt x="731300" y="498773"/>
                  <a:pt x="528606" y="523220"/>
                </a:cubicBezTo>
                <a:cubicBezTo>
                  <a:pt x="325912" y="547667"/>
                  <a:pt x="157288" y="487934"/>
                  <a:pt x="0" y="523220"/>
                </a:cubicBezTo>
                <a:cubicBezTo>
                  <a:pt x="-22064" y="329615"/>
                  <a:pt x="40343" y="188731"/>
                  <a:pt x="0" y="0"/>
                </a:cubicBezTo>
                <a:close/>
              </a:path>
              <a:path w="2782138" h="523220" stroke="0" extrusionOk="0">
                <a:moveTo>
                  <a:pt x="0" y="0"/>
                </a:moveTo>
                <a:cubicBezTo>
                  <a:pt x="139216" y="-43668"/>
                  <a:pt x="443530" y="390"/>
                  <a:pt x="556428" y="0"/>
                </a:cubicBezTo>
                <a:cubicBezTo>
                  <a:pt x="669326" y="-390"/>
                  <a:pt x="846904" y="21382"/>
                  <a:pt x="1112855" y="0"/>
                </a:cubicBezTo>
                <a:cubicBezTo>
                  <a:pt x="1378806" y="-21382"/>
                  <a:pt x="1430239" y="41408"/>
                  <a:pt x="1669283" y="0"/>
                </a:cubicBezTo>
                <a:cubicBezTo>
                  <a:pt x="1908327" y="-41408"/>
                  <a:pt x="2087808" y="51586"/>
                  <a:pt x="2253532" y="0"/>
                </a:cubicBezTo>
                <a:cubicBezTo>
                  <a:pt x="2419256" y="-51586"/>
                  <a:pt x="2558617" y="45888"/>
                  <a:pt x="2782138" y="0"/>
                </a:cubicBezTo>
                <a:cubicBezTo>
                  <a:pt x="2812001" y="249784"/>
                  <a:pt x="2734215" y="381778"/>
                  <a:pt x="2782138" y="523220"/>
                </a:cubicBezTo>
                <a:cubicBezTo>
                  <a:pt x="2672210" y="546805"/>
                  <a:pt x="2453180" y="495644"/>
                  <a:pt x="2309175" y="523220"/>
                </a:cubicBezTo>
                <a:cubicBezTo>
                  <a:pt x="2165170" y="550796"/>
                  <a:pt x="2033641" y="478286"/>
                  <a:pt x="1836211" y="523220"/>
                </a:cubicBezTo>
                <a:cubicBezTo>
                  <a:pt x="1638781" y="568154"/>
                  <a:pt x="1438400" y="495851"/>
                  <a:pt x="1335426" y="523220"/>
                </a:cubicBezTo>
                <a:cubicBezTo>
                  <a:pt x="1232452" y="550589"/>
                  <a:pt x="1040863" y="516586"/>
                  <a:pt x="806820" y="523220"/>
                </a:cubicBezTo>
                <a:cubicBezTo>
                  <a:pt x="572777" y="529854"/>
                  <a:pt x="347161" y="460723"/>
                  <a:pt x="0" y="523220"/>
                </a:cubicBezTo>
                <a:cubicBezTo>
                  <a:pt x="-43741" y="311544"/>
                  <a:pt x="34138" y="170809"/>
                  <a:pt x="0" y="0"/>
                </a:cubicBezTo>
                <a:close/>
              </a:path>
            </a:pathLst>
          </a:custGeom>
          <a:ln w="22225">
            <a:extLst>
              <a:ext uri="{C807C97D-BFC1-408E-A445-0C87EB9F89A2}">
                <ask:lineSketchStyleProps xmlns:ask="http://schemas.microsoft.com/office/drawing/2018/sketchyshapes" sd="278248415">
                  <a:custGeom>
                    <a:avLst/>
                    <a:gdLst>
                      <a:gd name="connsiteX0" fmla="*/ 0 w 3701143"/>
                      <a:gd name="connsiteY0" fmla="*/ 0 h 1188724"/>
                      <a:gd name="connsiteX1" fmla="*/ 814250 w 3701143"/>
                      <a:gd name="connsiteY1" fmla="*/ 0 h 1188724"/>
                      <a:gd name="connsiteX2" fmla="*/ 1517469 w 3701143"/>
                      <a:gd name="connsiteY2" fmla="*/ 0 h 1188724"/>
                      <a:gd name="connsiteX3" fmla="*/ 2220686 w 3701143"/>
                      <a:gd name="connsiteY3" fmla="*/ 0 h 1188724"/>
                      <a:gd name="connsiteX4" fmla="*/ 2849879 w 3701143"/>
                      <a:gd name="connsiteY4" fmla="*/ 0 h 1188724"/>
                      <a:gd name="connsiteX5" fmla="*/ 3701143 w 3701143"/>
                      <a:gd name="connsiteY5" fmla="*/ 0 h 1188724"/>
                      <a:gd name="connsiteX6" fmla="*/ 3701143 w 3701143"/>
                      <a:gd name="connsiteY6" fmla="*/ 1188724 h 1188724"/>
                      <a:gd name="connsiteX7" fmla="*/ 2886892 w 3701143"/>
                      <a:gd name="connsiteY7" fmla="*/ 1188724 h 1188724"/>
                      <a:gd name="connsiteX8" fmla="*/ 2072639 w 3701143"/>
                      <a:gd name="connsiteY8" fmla="*/ 1188724 h 1188724"/>
                      <a:gd name="connsiteX9" fmla="*/ 1332411 w 3701143"/>
                      <a:gd name="connsiteY9" fmla="*/ 1188724 h 1188724"/>
                      <a:gd name="connsiteX10" fmla="*/ 703216 w 3701143"/>
                      <a:gd name="connsiteY10" fmla="*/ 1188724 h 1188724"/>
                      <a:gd name="connsiteX11" fmla="*/ 0 w 3701143"/>
                      <a:gd name="connsiteY11" fmla="*/ 1188724 h 1188724"/>
                      <a:gd name="connsiteX12" fmla="*/ 0 w 3701143"/>
                      <a:gd name="connsiteY12" fmla="*/ 0 h 1188724"/>
                      <a:gd name="connsiteX0" fmla="*/ 0 w 3701143"/>
                      <a:gd name="connsiteY0" fmla="*/ 0 h 1188724"/>
                      <a:gd name="connsiteX1" fmla="*/ 740229 w 3701143"/>
                      <a:gd name="connsiteY1" fmla="*/ 0 h 1188724"/>
                      <a:gd name="connsiteX2" fmla="*/ 1480456 w 3701143"/>
                      <a:gd name="connsiteY2" fmla="*/ 0 h 1188724"/>
                      <a:gd name="connsiteX3" fmla="*/ 2220686 w 3701143"/>
                      <a:gd name="connsiteY3" fmla="*/ 0 h 1188724"/>
                      <a:gd name="connsiteX4" fmla="*/ 2997926 w 3701143"/>
                      <a:gd name="connsiteY4" fmla="*/ 0 h 1188724"/>
                      <a:gd name="connsiteX5" fmla="*/ 3701143 w 3701143"/>
                      <a:gd name="connsiteY5" fmla="*/ 0 h 1188724"/>
                      <a:gd name="connsiteX6" fmla="*/ 3701143 w 3701143"/>
                      <a:gd name="connsiteY6" fmla="*/ 1188724 h 1188724"/>
                      <a:gd name="connsiteX7" fmla="*/ 3071949 w 3701143"/>
                      <a:gd name="connsiteY7" fmla="*/ 1188724 h 1188724"/>
                      <a:gd name="connsiteX8" fmla="*/ 2442754 w 3701143"/>
                      <a:gd name="connsiteY8" fmla="*/ 1188724 h 1188724"/>
                      <a:gd name="connsiteX9" fmla="*/ 1776548 w 3701143"/>
                      <a:gd name="connsiteY9" fmla="*/ 1188724 h 1188724"/>
                      <a:gd name="connsiteX10" fmla="*/ 1073331 w 3701143"/>
                      <a:gd name="connsiteY10" fmla="*/ 1188724 h 1188724"/>
                      <a:gd name="connsiteX11" fmla="*/ 0 w 3701143"/>
                      <a:gd name="connsiteY11" fmla="*/ 1188724 h 1188724"/>
                      <a:gd name="connsiteX12" fmla="*/ 0 w 3701143"/>
                      <a:gd name="connsiteY12" fmla="*/ 0 h 11887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701143" h="1188724" fill="none" extrusionOk="0">
                        <a:moveTo>
                          <a:pt x="0" y="0"/>
                        </a:moveTo>
                        <a:cubicBezTo>
                          <a:pt x="401079" y="-130100"/>
                          <a:pt x="458931" y="23095"/>
                          <a:pt x="814250" y="0"/>
                        </a:cubicBezTo>
                        <a:cubicBezTo>
                          <a:pt x="1101283" y="-33052"/>
                          <a:pt x="1233469" y="21130"/>
                          <a:pt x="1517469" y="0"/>
                        </a:cubicBezTo>
                        <a:cubicBezTo>
                          <a:pt x="1779145" y="-24159"/>
                          <a:pt x="2059177" y="77340"/>
                          <a:pt x="2220686" y="0"/>
                        </a:cubicBezTo>
                        <a:cubicBezTo>
                          <a:pt x="2418233" y="-60783"/>
                          <a:pt x="2566282" y="50223"/>
                          <a:pt x="2849879" y="0"/>
                        </a:cubicBezTo>
                        <a:cubicBezTo>
                          <a:pt x="3134371" y="-13525"/>
                          <a:pt x="3396538" y="136145"/>
                          <a:pt x="3701143" y="0"/>
                        </a:cubicBezTo>
                        <a:cubicBezTo>
                          <a:pt x="3667844" y="336649"/>
                          <a:pt x="3606285" y="593605"/>
                          <a:pt x="3701143" y="1188724"/>
                        </a:cubicBezTo>
                        <a:cubicBezTo>
                          <a:pt x="3304227" y="1163530"/>
                          <a:pt x="3214024" y="1172053"/>
                          <a:pt x="2886892" y="1188724"/>
                        </a:cubicBezTo>
                        <a:cubicBezTo>
                          <a:pt x="2528227" y="1177164"/>
                          <a:pt x="2421526" y="1178959"/>
                          <a:pt x="2072639" y="1188724"/>
                        </a:cubicBezTo>
                        <a:cubicBezTo>
                          <a:pt x="1765336" y="1248306"/>
                          <a:pt x="1650071" y="1138756"/>
                          <a:pt x="1332411" y="1188724"/>
                        </a:cubicBezTo>
                        <a:cubicBezTo>
                          <a:pt x="971190" y="1253917"/>
                          <a:pt x="970348" y="1155863"/>
                          <a:pt x="703216" y="1188724"/>
                        </a:cubicBezTo>
                        <a:cubicBezTo>
                          <a:pt x="429116" y="1246117"/>
                          <a:pt x="240810" y="1096161"/>
                          <a:pt x="0" y="1188724"/>
                        </a:cubicBezTo>
                        <a:cubicBezTo>
                          <a:pt x="-84459" y="706628"/>
                          <a:pt x="-22286" y="453586"/>
                          <a:pt x="0" y="0"/>
                        </a:cubicBezTo>
                        <a:close/>
                      </a:path>
                      <a:path w="3701143" h="1188724" stroke="0" extrusionOk="0">
                        <a:moveTo>
                          <a:pt x="0" y="0"/>
                        </a:moveTo>
                        <a:cubicBezTo>
                          <a:pt x="182446" y="-102307"/>
                          <a:pt x="595253" y="-27581"/>
                          <a:pt x="740229" y="0"/>
                        </a:cubicBezTo>
                        <a:cubicBezTo>
                          <a:pt x="923252" y="47276"/>
                          <a:pt x="1128608" y="32941"/>
                          <a:pt x="1480456" y="0"/>
                        </a:cubicBezTo>
                        <a:cubicBezTo>
                          <a:pt x="1833892" y="-89340"/>
                          <a:pt x="1905396" y="65404"/>
                          <a:pt x="2220686" y="0"/>
                        </a:cubicBezTo>
                        <a:cubicBezTo>
                          <a:pt x="2554458" y="-96796"/>
                          <a:pt x="2790948" y="152621"/>
                          <a:pt x="2997926" y="0"/>
                        </a:cubicBezTo>
                        <a:cubicBezTo>
                          <a:pt x="3205112" y="-88058"/>
                          <a:pt x="3422462" y="90454"/>
                          <a:pt x="3701143" y="0"/>
                        </a:cubicBezTo>
                        <a:cubicBezTo>
                          <a:pt x="3760800" y="478548"/>
                          <a:pt x="3651775" y="881749"/>
                          <a:pt x="3701143" y="1188724"/>
                        </a:cubicBezTo>
                        <a:cubicBezTo>
                          <a:pt x="3572405" y="1224611"/>
                          <a:pt x="3281989" y="1147010"/>
                          <a:pt x="3071949" y="1188724"/>
                        </a:cubicBezTo>
                        <a:cubicBezTo>
                          <a:pt x="2904614" y="1192027"/>
                          <a:pt x="2643892" y="1104540"/>
                          <a:pt x="2442754" y="1188724"/>
                        </a:cubicBezTo>
                        <a:cubicBezTo>
                          <a:pt x="2202283" y="1270323"/>
                          <a:pt x="1927339" y="1126203"/>
                          <a:pt x="1776548" y="1188724"/>
                        </a:cubicBezTo>
                        <a:cubicBezTo>
                          <a:pt x="1645747" y="1271223"/>
                          <a:pt x="1347508" y="1163266"/>
                          <a:pt x="1073331" y="1188724"/>
                        </a:cubicBezTo>
                        <a:cubicBezTo>
                          <a:pt x="728779" y="1147469"/>
                          <a:pt x="387438" y="1026912"/>
                          <a:pt x="0" y="1188724"/>
                        </a:cubicBezTo>
                        <a:cubicBezTo>
                          <a:pt x="-74350" y="703258"/>
                          <a:pt x="-11188" y="449120"/>
                          <a:pt x="0" y="0"/>
                        </a:cubicBezTo>
                        <a:close/>
                      </a:path>
                      <a:path w="3701143" h="1188724" fill="none" stroke="0" extrusionOk="0">
                        <a:moveTo>
                          <a:pt x="0" y="0"/>
                        </a:moveTo>
                        <a:cubicBezTo>
                          <a:pt x="405833" y="-119199"/>
                          <a:pt x="512053" y="30847"/>
                          <a:pt x="814250" y="0"/>
                        </a:cubicBezTo>
                        <a:cubicBezTo>
                          <a:pt x="1112514" y="-53647"/>
                          <a:pt x="1197764" y="26837"/>
                          <a:pt x="1517469" y="0"/>
                        </a:cubicBezTo>
                        <a:cubicBezTo>
                          <a:pt x="1838256" y="-63468"/>
                          <a:pt x="1994175" y="66203"/>
                          <a:pt x="2220686" y="0"/>
                        </a:cubicBezTo>
                        <a:cubicBezTo>
                          <a:pt x="2445739" y="-24802"/>
                          <a:pt x="2543700" y="14590"/>
                          <a:pt x="2849879" y="0"/>
                        </a:cubicBezTo>
                        <a:cubicBezTo>
                          <a:pt x="3124587" y="-86577"/>
                          <a:pt x="3337020" y="70585"/>
                          <a:pt x="3701143" y="0"/>
                        </a:cubicBezTo>
                        <a:cubicBezTo>
                          <a:pt x="3735444" y="379092"/>
                          <a:pt x="3661441" y="621895"/>
                          <a:pt x="3701143" y="1188724"/>
                        </a:cubicBezTo>
                        <a:cubicBezTo>
                          <a:pt x="3292436" y="1190512"/>
                          <a:pt x="3220878" y="1144551"/>
                          <a:pt x="2886892" y="1188724"/>
                        </a:cubicBezTo>
                        <a:cubicBezTo>
                          <a:pt x="2636287" y="1207375"/>
                          <a:pt x="2340296" y="1124700"/>
                          <a:pt x="2072639" y="1188724"/>
                        </a:cubicBezTo>
                        <a:cubicBezTo>
                          <a:pt x="1794150" y="1239484"/>
                          <a:pt x="1689731" y="1115248"/>
                          <a:pt x="1332411" y="1188724"/>
                        </a:cubicBezTo>
                        <a:cubicBezTo>
                          <a:pt x="1030116" y="1256351"/>
                          <a:pt x="983024" y="1152012"/>
                          <a:pt x="703216" y="1188724"/>
                        </a:cubicBezTo>
                        <a:cubicBezTo>
                          <a:pt x="447266" y="1223437"/>
                          <a:pt x="213964" y="1107360"/>
                          <a:pt x="0" y="1188724"/>
                        </a:cubicBezTo>
                        <a:cubicBezTo>
                          <a:pt x="-20393" y="695052"/>
                          <a:pt x="39695" y="36290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0"/>
          <p:cNvSpPr/>
          <p:nvPr/>
        </p:nvSpPr>
        <p:spPr>
          <a:xfrm>
            <a:off x="7333880" y="5424805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noProof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942DD08F-5E99-4BCB-A970-1722810A0855}"/>
              </a:ext>
            </a:extLst>
          </p:cNvPr>
          <p:cNvSpPr txBox="1"/>
          <p:nvPr/>
        </p:nvSpPr>
        <p:spPr>
          <a:xfrm>
            <a:off x="2133600" y="0"/>
            <a:ext cx="10058400" cy="3108543"/>
          </a:xfrm>
          <a:prstGeom prst="rect">
            <a:avLst/>
          </a:prstGeom>
          <a:solidFill>
            <a:srgbClr val="019362"/>
          </a:solidFill>
          <a:ln w="2857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2800" b="1" dirty="0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9">
            <a:hlinkClick r:id="" action="ppaction://noaction"/>
            <a:extLst>
              <a:ext uri="{FF2B5EF4-FFF2-40B4-BE49-F238E27FC236}">
                <a16:creationId xmlns:a16="http://schemas.microsoft.com/office/drawing/2014/main" id="{1C499B92-2724-441D-80AB-D95D81ABC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27" y="118402"/>
            <a:ext cx="1905000" cy="521970"/>
          </a:xfrm>
          <a:custGeom>
            <a:avLst/>
            <a:gdLst>
              <a:gd name="connsiteX0" fmla="*/ 0 w 1905000"/>
              <a:gd name="connsiteY0" fmla="*/ 0 h 521970"/>
              <a:gd name="connsiteX1" fmla="*/ 654050 w 1905000"/>
              <a:gd name="connsiteY1" fmla="*/ 0 h 521970"/>
              <a:gd name="connsiteX2" fmla="*/ 1289050 w 1905000"/>
              <a:gd name="connsiteY2" fmla="*/ 0 h 521970"/>
              <a:gd name="connsiteX3" fmla="*/ 1905000 w 1905000"/>
              <a:gd name="connsiteY3" fmla="*/ 0 h 521970"/>
              <a:gd name="connsiteX4" fmla="*/ 1905000 w 1905000"/>
              <a:gd name="connsiteY4" fmla="*/ 521970 h 521970"/>
              <a:gd name="connsiteX5" fmla="*/ 1231900 w 1905000"/>
              <a:gd name="connsiteY5" fmla="*/ 521970 h 521970"/>
              <a:gd name="connsiteX6" fmla="*/ 654050 w 1905000"/>
              <a:gd name="connsiteY6" fmla="*/ 521970 h 521970"/>
              <a:gd name="connsiteX7" fmla="*/ 0 w 1905000"/>
              <a:gd name="connsiteY7" fmla="*/ 521970 h 521970"/>
              <a:gd name="connsiteX8" fmla="*/ 0 w 1905000"/>
              <a:gd name="connsiteY8" fmla="*/ 0 h 521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5000" h="521970" fill="none" extrusionOk="0">
                <a:moveTo>
                  <a:pt x="0" y="0"/>
                </a:moveTo>
                <a:cubicBezTo>
                  <a:pt x="150037" y="-17966"/>
                  <a:pt x="428284" y="-912"/>
                  <a:pt x="654050" y="0"/>
                </a:cubicBezTo>
                <a:cubicBezTo>
                  <a:pt x="879816" y="912"/>
                  <a:pt x="1094831" y="-536"/>
                  <a:pt x="1289050" y="0"/>
                </a:cubicBezTo>
                <a:cubicBezTo>
                  <a:pt x="1483269" y="536"/>
                  <a:pt x="1631746" y="10702"/>
                  <a:pt x="1905000" y="0"/>
                </a:cubicBezTo>
                <a:cubicBezTo>
                  <a:pt x="1926561" y="224285"/>
                  <a:pt x="1887629" y="348842"/>
                  <a:pt x="1905000" y="521970"/>
                </a:cubicBezTo>
                <a:cubicBezTo>
                  <a:pt x="1661122" y="527099"/>
                  <a:pt x="1510720" y="550725"/>
                  <a:pt x="1231900" y="521970"/>
                </a:cubicBezTo>
                <a:cubicBezTo>
                  <a:pt x="953080" y="493215"/>
                  <a:pt x="792356" y="514571"/>
                  <a:pt x="654050" y="521970"/>
                </a:cubicBezTo>
                <a:cubicBezTo>
                  <a:pt x="515744" y="529370"/>
                  <a:pt x="249972" y="490453"/>
                  <a:pt x="0" y="521970"/>
                </a:cubicBezTo>
                <a:cubicBezTo>
                  <a:pt x="-23061" y="310983"/>
                  <a:pt x="-3714" y="145405"/>
                  <a:pt x="0" y="0"/>
                </a:cubicBezTo>
                <a:close/>
              </a:path>
              <a:path w="1905000" h="521970" stroke="0" extrusionOk="0">
                <a:moveTo>
                  <a:pt x="0" y="0"/>
                </a:moveTo>
                <a:cubicBezTo>
                  <a:pt x="229729" y="21964"/>
                  <a:pt x="438871" y="-14009"/>
                  <a:pt x="615950" y="0"/>
                </a:cubicBezTo>
                <a:cubicBezTo>
                  <a:pt x="793029" y="14009"/>
                  <a:pt x="981387" y="25077"/>
                  <a:pt x="1250950" y="0"/>
                </a:cubicBezTo>
                <a:cubicBezTo>
                  <a:pt x="1520513" y="-25077"/>
                  <a:pt x="1719875" y="-4707"/>
                  <a:pt x="1905000" y="0"/>
                </a:cubicBezTo>
                <a:cubicBezTo>
                  <a:pt x="1917764" y="180680"/>
                  <a:pt x="1887939" y="279082"/>
                  <a:pt x="1905000" y="521970"/>
                </a:cubicBezTo>
                <a:cubicBezTo>
                  <a:pt x="1687063" y="534665"/>
                  <a:pt x="1399107" y="519493"/>
                  <a:pt x="1231900" y="521970"/>
                </a:cubicBezTo>
                <a:cubicBezTo>
                  <a:pt x="1064693" y="524447"/>
                  <a:pt x="699911" y="489812"/>
                  <a:pt x="558800" y="521970"/>
                </a:cubicBezTo>
                <a:cubicBezTo>
                  <a:pt x="417689" y="554128"/>
                  <a:pt x="132139" y="514448"/>
                  <a:pt x="0" y="521970"/>
                </a:cubicBezTo>
                <a:cubicBezTo>
                  <a:pt x="2767" y="389582"/>
                  <a:pt x="-20845" y="217530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44450">
            <a:solidFill>
              <a:srgbClr val="970338"/>
            </a:solidFill>
            <a:miter lim="800000"/>
            <a:extLst>
              <a:ext uri="{C807C97D-BFC1-408E-A445-0C87EB9F89A2}">
                <ask:lineSketchStyleProps xmlns:ask="http://schemas.microsoft.com/office/drawing/2018/sketchyshapes" sd="4025122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120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charset="-122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charset="-122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242163-D295-ACB7-770C-EA4BC41CA0E3}"/>
              </a:ext>
            </a:extLst>
          </p:cNvPr>
          <p:cNvSpPr txBox="1"/>
          <p:nvPr/>
        </p:nvSpPr>
        <p:spPr>
          <a:xfrm>
            <a:off x="3309257" y="648365"/>
            <a:ext cx="7534627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CA50AF32-D532-8F98-598C-E22C1A255E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340921"/>
              </p:ext>
            </p:extLst>
          </p:nvPr>
        </p:nvGraphicFramePr>
        <p:xfrm>
          <a:off x="4470399" y="1267252"/>
          <a:ext cx="3730171" cy="1461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82400" imgH="393480" progId="Equation.DSMT4">
                  <p:embed/>
                </p:oleObj>
              </mc:Choice>
              <mc:Fallback>
                <p:oleObj name="Equation" r:id="rId2" imgW="4824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70399" y="1267252"/>
                        <a:ext cx="3730171" cy="14614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C8281869-DACF-136C-9754-40988335B6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269483"/>
              </p:ext>
            </p:extLst>
          </p:nvPr>
        </p:nvGraphicFramePr>
        <p:xfrm>
          <a:off x="2119084" y="4034971"/>
          <a:ext cx="3280229" cy="8572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47560" imgH="393480" progId="Equation.DSMT4">
                  <p:embed/>
                </p:oleObj>
              </mc:Choice>
              <mc:Fallback>
                <p:oleObj name="Equation" r:id="rId4" imgW="14475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9084" y="4034971"/>
                        <a:ext cx="3280229" cy="8572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493987F-D21C-079B-8127-D0A25F6B8B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306036"/>
              </p:ext>
            </p:extLst>
          </p:nvPr>
        </p:nvGraphicFramePr>
        <p:xfrm>
          <a:off x="8316686" y="5087105"/>
          <a:ext cx="3203979" cy="11225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20480" imgH="393480" progId="Equation.DSMT4">
                  <p:embed/>
                </p:oleObj>
              </mc:Choice>
              <mc:Fallback>
                <p:oleObj name="Equation" r:id="rId6" imgW="1320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316686" y="5087105"/>
                        <a:ext cx="3203979" cy="112253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1BB65E31-26F0-2E5D-6215-4C57DBA3E7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747566"/>
              </p:ext>
            </p:extLst>
          </p:nvPr>
        </p:nvGraphicFramePr>
        <p:xfrm>
          <a:off x="8348464" y="3673366"/>
          <a:ext cx="3454722" cy="1112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20480" imgH="393480" progId="Equation.DSMT4">
                  <p:embed/>
                </p:oleObj>
              </mc:Choice>
              <mc:Fallback>
                <p:oleObj name="Equation" r:id="rId8" imgW="13204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348464" y="3673366"/>
                        <a:ext cx="3454722" cy="1112353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22D74A54-902B-095F-B233-D8009353D5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574776"/>
              </p:ext>
            </p:extLst>
          </p:nvPr>
        </p:nvGraphicFramePr>
        <p:xfrm>
          <a:off x="2010527" y="5322554"/>
          <a:ext cx="3043122" cy="1122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396800" imgH="393480" progId="Equation.DSMT4">
                  <p:embed/>
                </p:oleObj>
              </mc:Choice>
              <mc:Fallback>
                <p:oleObj name="Equation" r:id="rId10" imgW="1396800" imgH="39348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1BB65E31-26F0-2E5D-6215-4C57DBA3E7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010527" y="5322554"/>
                        <a:ext cx="3043122" cy="11225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669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2" grpId="0" animBg="1"/>
      <p:bldP spid="24584" grpId="0" animBg="1"/>
      <p:bldP spid="24586" grpId="0" animBg="1"/>
      <p:bldP spid="24587" grpId="0" animBg="1"/>
      <p:bldP spid="2458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/>
          <p:nvPr/>
        </p:nvSpPr>
        <p:spPr>
          <a:xfrm>
            <a:off x="5941060" y="-39370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24581" name="Text Box 5"/>
          <p:cNvSpPr txBox="1"/>
          <p:nvPr/>
        </p:nvSpPr>
        <p:spPr>
          <a:xfrm>
            <a:off x="1885061" y="3619127"/>
            <a:ext cx="2933557" cy="708441"/>
          </a:xfrm>
          <a:custGeom>
            <a:avLst/>
            <a:gdLst>
              <a:gd name="connsiteX0" fmla="*/ 0 w 2913529"/>
              <a:gd name="connsiteY0" fmla="*/ 0 h 523220"/>
              <a:gd name="connsiteX1" fmla="*/ 553571 w 2913529"/>
              <a:gd name="connsiteY1" fmla="*/ 0 h 523220"/>
              <a:gd name="connsiteX2" fmla="*/ 1136276 w 2913529"/>
              <a:gd name="connsiteY2" fmla="*/ 0 h 523220"/>
              <a:gd name="connsiteX3" fmla="*/ 1748117 w 2913529"/>
              <a:gd name="connsiteY3" fmla="*/ 0 h 523220"/>
              <a:gd name="connsiteX4" fmla="*/ 2359958 w 2913529"/>
              <a:gd name="connsiteY4" fmla="*/ 0 h 523220"/>
              <a:gd name="connsiteX5" fmla="*/ 2913529 w 2913529"/>
              <a:gd name="connsiteY5" fmla="*/ 0 h 523220"/>
              <a:gd name="connsiteX6" fmla="*/ 2913529 w 2913529"/>
              <a:gd name="connsiteY6" fmla="*/ 523220 h 523220"/>
              <a:gd name="connsiteX7" fmla="*/ 2272553 w 2913529"/>
              <a:gd name="connsiteY7" fmla="*/ 523220 h 523220"/>
              <a:gd name="connsiteX8" fmla="*/ 1631576 w 2913529"/>
              <a:gd name="connsiteY8" fmla="*/ 523220 h 523220"/>
              <a:gd name="connsiteX9" fmla="*/ 1048870 w 2913529"/>
              <a:gd name="connsiteY9" fmla="*/ 523220 h 523220"/>
              <a:gd name="connsiteX10" fmla="*/ 0 w 2913529"/>
              <a:gd name="connsiteY10" fmla="*/ 523220 h 523220"/>
              <a:gd name="connsiteX11" fmla="*/ 0 w 2913529"/>
              <a:gd name="connsiteY11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13529" h="523220" fill="none" extrusionOk="0">
                <a:moveTo>
                  <a:pt x="0" y="0"/>
                </a:moveTo>
                <a:cubicBezTo>
                  <a:pt x="156341" y="-34117"/>
                  <a:pt x="302507" y="59587"/>
                  <a:pt x="553571" y="0"/>
                </a:cubicBezTo>
                <a:cubicBezTo>
                  <a:pt x="804635" y="-59587"/>
                  <a:pt x="872307" y="30891"/>
                  <a:pt x="1136276" y="0"/>
                </a:cubicBezTo>
                <a:cubicBezTo>
                  <a:pt x="1400245" y="-30891"/>
                  <a:pt x="1495974" y="48535"/>
                  <a:pt x="1748117" y="0"/>
                </a:cubicBezTo>
                <a:cubicBezTo>
                  <a:pt x="2000260" y="-48535"/>
                  <a:pt x="2140939" y="39139"/>
                  <a:pt x="2359958" y="0"/>
                </a:cubicBezTo>
                <a:cubicBezTo>
                  <a:pt x="2578977" y="-39139"/>
                  <a:pt x="2759086" y="29806"/>
                  <a:pt x="2913529" y="0"/>
                </a:cubicBezTo>
                <a:cubicBezTo>
                  <a:pt x="2959752" y="112562"/>
                  <a:pt x="2863004" y="314588"/>
                  <a:pt x="2913529" y="523220"/>
                </a:cubicBezTo>
                <a:cubicBezTo>
                  <a:pt x="2665717" y="575118"/>
                  <a:pt x="2435366" y="464569"/>
                  <a:pt x="2272553" y="523220"/>
                </a:cubicBezTo>
                <a:cubicBezTo>
                  <a:pt x="2109740" y="581871"/>
                  <a:pt x="1934315" y="489600"/>
                  <a:pt x="1631576" y="523220"/>
                </a:cubicBezTo>
                <a:cubicBezTo>
                  <a:pt x="1328837" y="556840"/>
                  <a:pt x="1203900" y="476179"/>
                  <a:pt x="1048870" y="523220"/>
                </a:cubicBezTo>
                <a:cubicBezTo>
                  <a:pt x="893840" y="570261"/>
                  <a:pt x="429871" y="503928"/>
                  <a:pt x="0" y="523220"/>
                </a:cubicBezTo>
                <a:cubicBezTo>
                  <a:pt x="-14919" y="381548"/>
                  <a:pt x="36509" y="207727"/>
                  <a:pt x="0" y="0"/>
                </a:cubicBezTo>
                <a:close/>
              </a:path>
              <a:path w="2913529" h="523220" stroke="0" extrusionOk="0">
                <a:moveTo>
                  <a:pt x="0" y="0"/>
                </a:moveTo>
                <a:cubicBezTo>
                  <a:pt x="158169" y="-28954"/>
                  <a:pt x="414306" y="34143"/>
                  <a:pt x="553571" y="0"/>
                </a:cubicBezTo>
                <a:cubicBezTo>
                  <a:pt x="692836" y="-34143"/>
                  <a:pt x="872495" y="7132"/>
                  <a:pt x="1048870" y="0"/>
                </a:cubicBezTo>
                <a:cubicBezTo>
                  <a:pt x="1225245" y="-7132"/>
                  <a:pt x="1423723" y="64199"/>
                  <a:pt x="1689847" y="0"/>
                </a:cubicBezTo>
                <a:cubicBezTo>
                  <a:pt x="1955971" y="-64199"/>
                  <a:pt x="2123265" y="61269"/>
                  <a:pt x="2243417" y="0"/>
                </a:cubicBezTo>
                <a:cubicBezTo>
                  <a:pt x="2363569" y="-61269"/>
                  <a:pt x="2700225" y="31251"/>
                  <a:pt x="2913529" y="0"/>
                </a:cubicBezTo>
                <a:cubicBezTo>
                  <a:pt x="2962597" y="196768"/>
                  <a:pt x="2857738" y="382671"/>
                  <a:pt x="2913529" y="523220"/>
                </a:cubicBezTo>
                <a:cubicBezTo>
                  <a:pt x="2786190" y="546176"/>
                  <a:pt x="2579071" y="482875"/>
                  <a:pt x="2330823" y="523220"/>
                </a:cubicBezTo>
                <a:cubicBezTo>
                  <a:pt x="2082575" y="563565"/>
                  <a:pt x="1901880" y="497586"/>
                  <a:pt x="1689847" y="523220"/>
                </a:cubicBezTo>
                <a:cubicBezTo>
                  <a:pt x="1477814" y="548854"/>
                  <a:pt x="1378979" y="521361"/>
                  <a:pt x="1194547" y="523220"/>
                </a:cubicBezTo>
                <a:cubicBezTo>
                  <a:pt x="1010115" y="525079"/>
                  <a:pt x="824050" y="479683"/>
                  <a:pt x="611841" y="523220"/>
                </a:cubicBezTo>
                <a:cubicBezTo>
                  <a:pt x="399632" y="566757"/>
                  <a:pt x="133597" y="486454"/>
                  <a:pt x="0" y="523220"/>
                </a:cubicBezTo>
                <a:cubicBezTo>
                  <a:pt x="-23839" y="301885"/>
                  <a:pt x="37804" y="228535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933557"/>
                      <a:gd name="connsiteY0" fmla="*/ 0 h 708441"/>
                      <a:gd name="connsiteX1" fmla="*/ 645383 w 2933557"/>
                      <a:gd name="connsiteY1" fmla="*/ 0 h 708441"/>
                      <a:gd name="connsiteX2" fmla="*/ 1261430 w 2933557"/>
                      <a:gd name="connsiteY2" fmla="*/ 0 h 708441"/>
                      <a:gd name="connsiteX3" fmla="*/ 1877476 w 2933557"/>
                      <a:gd name="connsiteY3" fmla="*/ 0 h 708441"/>
                      <a:gd name="connsiteX4" fmla="*/ 2376181 w 2933557"/>
                      <a:gd name="connsiteY4" fmla="*/ 0 h 708441"/>
                      <a:gd name="connsiteX5" fmla="*/ 2933557 w 2933557"/>
                      <a:gd name="connsiteY5" fmla="*/ 0 h 708441"/>
                      <a:gd name="connsiteX6" fmla="*/ 2933557 w 2933557"/>
                      <a:gd name="connsiteY6" fmla="*/ 361305 h 708441"/>
                      <a:gd name="connsiteX7" fmla="*/ 2933557 w 2933557"/>
                      <a:gd name="connsiteY7" fmla="*/ 708441 h 708441"/>
                      <a:gd name="connsiteX8" fmla="*/ 2346846 w 2933557"/>
                      <a:gd name="connsiteY8" fmla="*/ 708441 h 708441"/>
                      <a:gd name="connsiteX9" fmla="*/ 1848141 w 2933557"/>
                      <a:gd name="connsiteY9" fmla="*/ 708441 h 708441"/>
                      <a:gd name="connsiteX10" fmla="*/ 1349436 w 2933557"/>
                      <a:gd name="connsiteY10" fmla="*/ 708441 h 708441"/>
                      <a:gd name="connsiteX11" fmla="*/ 733389 w 2933557"/>
                      <a:gd name="connsiteY11" fmla="*/ 708441 h 708441"/>
                      <a:gd name="connsiteX12" fmla="*/ 0 w 2933557"/>
                      <a:gd name="connsiteY12" fmla="*/ 708441 h 708441"/>
                      <a:gd name="connsiteX13" fmla="*/ 0 w 2933557"/>
                      <a:gd name="connsiteY13" fmla="*/ 340052 h 708441"/>
                      <a:gd name="connsiteX14" fmla="*/ 0 w 2933557"/>
                      <a:gd name="connsiteY14" fmla="*/ 0 h 7084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933557" h="708441" fill="none" extrusionOk="0">
                        <a:moveTo>
                          <a:pt x="0" y="0"/>
                        </a:moveTo>
                        <a:cubicBezTo>
                          <a:pt x="229961" y="-14566"/>
                          <a:pt x="406434" y="10852"/>
                          <a:pt x="645383" y="0"/>
                        </a:cubicBezTo>
                        <a:cubicBezTo>
                          <a:pt x="884332" y="-10852"/>
                          <a:pt x="1090704" y="1623"/>
                          <a:pt x="1261430" y="0"/>
                        </a:cubicBezTo>
                        <a:cubicBezTo>
                          <a:pt x="1432156" y="-1623"/>
                          <a:pt x="1583999" y="67287"/>
                          <a:pt x="1877476" y="0"/>
                        </a:cubicBezTo>
                        <a:cubicBezTo>
                          <a:pt x="2170953" y="-67287"/>
                          <a:pt x="2262052" y="54306"/>
                          <a:pt x="2376181" y="0"/>
                        </a:cubicBezTo>
                        <a:cubicBezTo>
                          <a:pt x="2490311" y="-54306"/>
                          <a:pt x="2774182" y="17282"/>
                          <a:pt x="2933557" y="0"/>
                        </a:cubicBezTo>
                        <a:cubicBezTo>
                          <a:pt x="2937216" y="172294"/>
                          <a:pt x="2931099" y="222622"/>
                          <a:pt x="2933557" y="361305"/>
                        </a:cubicBezTo>
                        <a:cubicBezTo>
                          <a:pt x="2936015" y="499988"/>
                          <a:pt x="2901261" y="591779"/>
                          <a:pt x="2933557" y="708441"/>
                        </a:cubicBezTo>
                        <a:cubicBezTo>
                          <a:pt x="2728880" y="767093"/>
                          <a:pt x="2609383" y="683066"/>
                          <a:pt x="2346846" y="708441"/>
                        </a:cubicBezTo>
                        <a:cubicBezTo>
                          <a:pt x="2084309" y="733816"/>
                          <a:pt x="1972030" y="650380"/>
                          <a:pt x="1848141" y="708441"/>
                        </a:cubicBezTo>
                        <a:cubicBezTo>
                          <a:pt x="1724253" y="766502"/>
                          <a:pt x="1588450" y="703412"/>
                          <a:pt x="1349436" y="708441"/>
                        </a:cubicBezTo>
                        <a:cubicBezTo>
                          <a:pt x="1110423" y="713470"/>
                          <a:pt x="909622" y="705342"/>
                          <a:pt x="733389" y="708441"/>
                        </a:cubicBezTo>
                        <a:cubicBezTo>
                          <a:pt x="557156" y="711540"/>
                          <a:pt x="152446" y="668332"/>
                          <a:pt x="0" y="708441"/>
                        </a:cubicBezTo>
                        <a:cubicBezTo>
                          <a:pt x="-13109" y="577243"/>
                          <a:pt x="28405" y="507217"/>
                          <a:pt x="0" y="340052"/>
                        </a:cubicBezTo>
                        <a:cubicBezTo>
                          <a:pt x="-28405" y="172887"/>
                          <a:pt x="11615" y="122196"/>
                          <a:pt x="0" y="0"/>
                        </a:cubicBezTo>
                        <a:close/>
                      </a:path>
                      <a:path w="2933557" h="708441" stroke="0" extrusionOk="0">
                        <a:moveTo>
                          <a:pt x="0" y="0"/>
                        </a:moveTo>
                        <a:cubicBezTo>
                          <a:pt x="277958" y="-27701"/>
                          <a:pt x="329544" y="30002"/>
                          <a:pt x="557376" y="0"/>
                        </a:cubicBezTo>
                        <a:cubicBezTo>
                          <a:pt x="785208" y="-30002"/>
                          <a:pt x="860447" y="11273"/>
                          <a:pt x="1056081" y="0"/>
                        </a:cubicBezTo>
                        <a:cubicBezTo>
                          <a:pt x="1251716" y="-11273"/>
                          <a:pt x="1562854" y="44579"/>
                          <a:pt x="1701463" y="0"/>
                        </a:cubicBezTo>
                        <a:cubicBezTo>
                          <a:pt x="1840072" y="-44579"/>
                          <a:pt x="2132679" y="55079"/>
                          <a:pt x="2258839" y="0"/>
                        </a:cubicBezTo>
                        <a:cubicBezTo>
                          <a:pt x="2384999" y="-55079"/>
                          <a:pt x="2782980" y="32644"/>
                          <a:pt x="2933557" y="0"/>
                        </a:cubicBezTo>
                        <a:cubicBezTo>
                          <a:pt x="2965749" y="135027"/>
                          <a:pt x="2921342" y="270443"/>
                          <a:pt x="2933557" y="368389"/>
                        </a:cubicBezTo>
                        <a:cubicBezTo>
                          <a:pt x="2945772" y="466335"/>
                          <a:pt x="2918612" y="572458"/>
                          <a:pt x="2933557" y="708441"/>
                        </a:cubicBezTo>
                        <a:cubicBezTo>
                          <a:pt x="2762888" y="756706"/>
                          <a:pt x="2540870" y="662940"/>
                          <a:pt x="2346846" y="708441"/>
                        </a:cubicBezTo>
                        <a:cubicBezTo>
                          <a:pt x="2152822" y="753942"/>
                          <a:pt x="2039065" y="693397"/>
                          <a:pt x="1848141" y="708441"/>
                        </a:cubicBezTo>
                        <a:cubicBezTo>
                          <a:pt x="1657217" y="723485"/>
                          <a:pt x="1517879" y="655797"/>
                          <a:pt x="1261430" y="708441"/>
                        </a:cubicBezTo>
                        <a:cubicBezTo>
                          <a:pt x="1004981" y="761085"/>
                          <a:pt x="885869" y="703386"/>
                          <a:pt x="674718" y="708441"/>
                        </a:cubicBezTo>
                        <a:cubicBezTo>
                          <a:pt x="463567" y="713496"/>
                          <a:pt x="274954" y="662590"/>
                          <a:pt x="0" y="708441"/>
                        </a:cubicBezTo>
                        <a:cubicBezTo>
                          <a:pt x="-20957" y="585633"/>
                          <a:pt x="7710" y="422903"/>
                          <a:pt x="0" y="340052"/>
                        </a:cubicBezTo>
                        <a:cubicBezTo>
                          <a:pt x="-7710" y="257201"/>
                          <a:pt x="28344" y="14972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2" name="Text Box 6"/>
          <p:cNvSpPr txBox="1"/>
          <p:nvPr/>
        </p:nvSpPr>
        <p:spPr>
          <a:xfrm>
            <a:off x="8281966" y="5045228"/>
            <a:ext cx="2977064" cy="735554"/>
          </a:xfrm>
          <a:custGeom>
            <a:avLst/>
            <a:gdLst>
              <a:gd name="connsiteX0" fmla="*/ 0 w 2913529"/>
              <a:gd name="connsiteY0" fmla="*/ 0 h 523220"/>
              <a:gd name="connsiteX1" fmla="*/ 611841 w 2913529"/>
              <a:gd name="connsiteY1" fmla="*/ 0 h 523220"/>
              <a:gd name="connsiteX2" fmla="*/ 1136276 w 2913529"/>
              <a:gd name="connsiteY2" fmla="*/ 0 h 523220"/>
              <a:gd name="connsiteX3" fmla="*/ 1631576 w 2913529"/>
              <a:gd name="connsiteY3" fmla="*/ 0 h 523220"/>
              <a:gd name="connsiteX4" fmla="*/ 2126876 w 2913529"/>
              <a:gd name="connsiteY4" fmla="*/ 0 h 523220"/>
              <a:gd name="connsiteX5" fmla="*/ 2913529 w 2913529"/>
              <a:gd name="connsiteY5" fmla="*/ 0 h 523220"/>
              <a:gd name="connsiteX6" fmla="*/ 2913529 w 2913529"/>
              <a:gd name="connsiteY6" fmla="*/ 523220 h 523220"/>
              <a:gd name="connsiteX7" fmla="*/ 2330823 w 2913529"/>
              <a:gd name="connsiteY7" fmla="*/ 523220 h 523220"/>
              <a:gd name="connsiteX8" fmla="*/ 1806388 w 2913529"/>
              <a:gd name="connsiteY8" fmla="*/ 523220 h 523220"/>
              <a:gd name="connsiteX9" fmla="*/ 1281953 w 2913529"/>
              <a:gd name="connsiteY9" fmla="*/ 523220 h 523220"/>
              <a:gd name="connsiteX10" fmla="*/ 670112 w 2913529"/>
              <a:gd name="connsiteY10" fmla="*/ 523220 h 523220"/>
              <a:gd name="connsiteX11" fmla="*/ 0 w 2913529"/>
              <a:gd name="connsiteY11" fmla="*/ 523220 h 523220"/>
              <a:gd name="connsiteX12" fmla="*/ 0 w 2913529"/>
              <a:gd name="connsiteY12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13529" h="523220" fill="none" extrusionOk="0">
                <a:moveTo>
                  <a:pt x="0" y="0"/>
                </a:moveTo>
                <a:cubicBezTo>
                  <a:pt x="202458" y="-62750"/>
                  <a:pt x="332359" y="16363"/>
                  <a:pt x="611841" y="0"/>
                </a:cubicBezTo>
                <a:cubicBezTo>
                  <a:pt x="891323" y="-16363"/>
                  <a:pt x="999821" y="25228"/>
                  <a:pt x="1136276" y="0"/>
                </a:cubicBezTo>
                <a:cubicBezTo>
                  <a:pt x="1272731" y="-25228"/>
                  <a:pt x="1450568" y="57708"/>
                  <a:pt x="1631576" y="0"/>
                </a:cubicBezTo>
                <a:cubicBezTo>
                  <a:pt x="1812584" y="-57708"/>
                  <a:pt x="1889142" y="54080"/>
                  <a:pt x="2126876" y="0"/>
                </a:cubicBezTo>
                <a:cubicBezTo>
                  <a:pt x="2364610" y="-54080"/>
                  <a:pt x="2629084" y="46759"/>
                  <a:pt x="2913529" y="0"/>
                </a:cubicBezTo>
                <a:cubicBezTo>
                  <a:pt x="2953551" y="134950"/>
                  <a:pt x="2907865" y="397032"/>
                  <a:pt x="2913529" y="523220"/>
                </a:cubicBezTo>
                <a:cubicBezTo>
                  <a:pt x="2785611" y="532129"/>
                  <a:pt x="2489193" y="466834"/>
                  <a:pt x="2330823" y="523220"/>
                </a:cubicBezTo>
                <a:cubicBezTo>
                  <a:pt x="2172453" y="579606"/>
                  <a:pt x="2029427" y="521414"/>
                  <a:pt x="1806388" y="523220"/>
                </a:cubicBezTo>
                <a:cubicBezTo>
                  <a:pt x="1583350" y="525026"/>
                  <a:pt x="1471860" y="505116"/>
                  <a:pt x="1281953" y="523220"/>
                </a:cubicBezTo>
                <a:cubicBezTo>
                  <a:pt x="1092046" y="541324"/>
                  <a:pt x="833742" y="450521"/>
                  <a:pt x="670112" y="523220"/>
                </a:cubicBezTo>
                <a:cubicBezTo>
                  <a:pt x="506482" y="595919"/>
                  <a:pt x="315590" y="472861"/>
                  <a:pt x="0" y="523220"/>
                </a:cubicBezTo>
                <a:cubicBezTo>
                  <a:pt x="-8528" y="400127"/>
                  <a:pt x="37572" y="246821"/>
                  <a:pt x="0" y="0"/>
                </a:cubicBezTo>
                <a:close/>
              </a:path>
              <a:path w="2913529" h="523220" stroke="0" extrusionOk="0">
                <a:moveTo>
                  <a:pt x="0" y="0"/>
                </a:moveTo>
                <a:cubicBezTo>
                  <a:pt x="173289" y="-17801"/>
                  <a:pt x="373016" y="3700"/>
                  <a:pt x="495300" y="0"/>
                </a:cubicBezTo>
                <a:cubicBezTo>
                  <a:pt x="617584" y="-3700"/>
                  <a:pt x="788165" y="14557"/>
                  <a:pt x="990600" y="0"/>
                </a:cubicBezTo>
                <a:cubicBezTo>
                  <a:pt x="1193035" y="-14557"/>
                  <a:pt x="1289419" y="45599"/>
                  <a:pt x="1544170" y="0"/>
                </a:cubicBezTo>
                <a:cubicBezTo>
                  <a:pt x="1798921" y="-45599"/>
                  <a:pt x="1824335" y="22272"/>
                  <a:pt x="2068606" y="0"/>
                </a:cubicBezTo>
                <a:cubicBezTo>
                  <a:pt x="2312877" y="-22272"/>
                  <a:pt x="2534563" y="4445"/>
                  <a:pt x="2913529" y="0"/>
                </a:cubicBezTo>
                <a:cubicBezTo>
                  <a:pt x="2960067" y="179303"/>
                  <a:pt x="2859538" y="412964"/>
                  <a:pt x="2913529" y="523220"/>
                </a:cubicBezTo>
                <a:cubicBezTo>
                  <a:pt x="2741237" y="540073"/>
                  <a:pt x="2488872" y="486537"/>
                  <a:pt x="2359958" y="523220"/>
                </a:cubicBezTo>
                <a:cubicBezTo>
                  <a:pt x="2231044" y="559903"/>
                  <a:pt x="1933391" y="481815"/>
                  <a:pt x="1718982" y="523220"/>
                </a:cubicBezTo>
                <a:cubicBezTo>
                  <a:pt x="1504573" y="564625"/>
                  <a:pt x="1385549" y="506937"/>
                  <a:pt x="1165412" y="523220"/>
                </a:cubicBezTo>
                <a:cubicBezTo>
                  <a:pt x="945275" y="539503"/>
                  <a:pt x="682877" y="457933"/>
                  <a:pt x="524435" y="523220"/>
                </a:cubicBezTo>
                <a:cubicBezTo>
                  <a:pt x="365993" y="588507"/>
                  <a:pt x="148644" y="489398"/>
                  <a:pt x="0" y="523220"/>
                </a:cubicBezTo>
                <a:cubicBezTo>
                  <a:pt x="-21712" y="398392"/>
                  <a:pt x="45322" y="112542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1048302887">
                  <a:custGeom>
                    <a:avLst/>
                    <a:gdLst>
                      <a:gd name="connsiteX0" fmla="*/ 0 w 2977064"/>
                      <a:gd name="connsiteY0" fmla="*/ 0 h 735554"/>
                      <a:gd name="connsiteX1" fmla="*/ 565642 w 2977064"/>
                      <a:gd name="connsiteY1" fmla="*/ 0 h 735554"/>
                      <a:gd name="connsiteX2" fmla="*/ 1071743 w 2977064"/>
                      <a:gd name="connsiteY2" fmla="*/ 0 h 735554"/>
                      <a:gd name="connsiteX3" fmla="*/ 1696926 w 2977064"/>
                      <a:gd name="connsiteY3" fmla="*/ 0 h 735554"/>
                      <a:gd name="connsiteX4" fmla="*/ 2203027 w 2977064"/>
                      <a:gd name="connsiteY4" fmla="*/ 0 h 735554"/>
                      <a:gd name="connsiteX5" fmla="*/ 2977064 w 2977064"/>
                      <a:gd name="connsiteY5" fmla="*/ 0 h 735554"/>
                      <a:gd name="connsiteX6" fmla="*/ 2977064 w 2977064"/>
                      <a:gd name="connsiteY6" fmla="*/ 367777 h 735554"/>
                      <a:gd name="connsiteX7" fmla="*/ 2977064 w 2977064"/>
                      <a:gd name="connsiteY7" fmla="*/ 735554 h 735554"/>
                      <a:gd name="connsiteX8" fmla="*/ 2322110 w 2977064"/>
                      <a:gd name="connsiteY8" fmla="*/ 735554 h 735554"/>
                      <a:gd name="connsiteX9" fmla="*/ 1786238 w 2977064"/>
                      <a:gd name="connsiteY9" fmla="*/ 735554 h 735554"/>
                      <a:gd name="connsiteX10" fmla="*/ 1190826 w 2977064"/>
                      <a:gd name="connsiteY10" fmla="*/ 735554 h 735554"/>
                      <a:gd name="connsiteX11" fmla="*/ 535872 w 2977064"/>
                      <a:gd name="connsiteY11" fmla="*/ 735554 h 735554"/>
                      <a:gd name="connsiteX12" fmla="*/ 0 w 2977064"/>
                      <a:gd name="connsiteY12" fmla="*/ 735554 h 735554"/>
                      <a:gd name="connsiteX13" fmla="*/ 0 w 2977064"/>
                      <a:gd name="connsiteY13" fmla="*/ 375133 h 735554"/>
                      <a:gd name="connsiteX14" fmla="*/ 0 w 2977064"/>
                      <a:gd name="connsiteY14" fmla="*/ 0 h 7355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977064" h="735554" fill="none" extrusionOk="0">
                        <a:moveTo>
                          <a:pt x="0" y="0"/>
                        </a:moveTo>
                        <a:cubicBezTo>
                          <a:pt x="171605" y="-65490"/>
                          <a:pt x="335345" y="38612"/>
                          <a:pt x="565642" y="0"/>
                        </a:cubicBezTo>
                        <a:cubicBezTo>
                          <a:pt x="795939" y="-38612"/>
                          <a:pt x="949928" y="18211"/>
                          <a:pt x="1071743" y="0"/>
                        </a:cubicBezTo>
                        <a:cubicBezTo>
                          <a:pt x="1193558" y="-18211"/>
                          <a:pt x="1386111" y="34104"/>
                          <a:pt x="1696926" y="0"/>
                        </a:cubicBezTo>
                        <a:cubicBezTo>
                          <a:pt x="2007741" y="-34104"/>
                          <a:pt x="2082525" y="32949"/>
                          <a:pt x="2203027" y="0"/>
                        </a:cubicBezTo>
                        <a:cubicBezTo>
                          <a:pt x="2323529" y="-32949"/>
                          <a:pt x="2665379" y="12401"/>
                          <a:pt x="2977064" y="0"/>
                        </a:cubicBezTo>
                        <a:cubicBezTo>
                          <a:pt x="3016856" y="139214"/>
                          <a:pt x="2969981" y="251833"/>
                          <a:pt x="2977064" y="367777"/>
                        </a:cubicBezTo>
                        <a:cubicBezTo>
                          <a:pt x="2984147" y="483721"/>
                          <a:pt x="2960953" y="558402"/>
                          <a:pt x="2977064" y="735554"/>
                        </a:cubicBezTo>
                        <a:cubicBezTo>
                          <a:pt x="2733514" y="766747"/>
                          <a:pt x="2593640" y="690929"/>
                          <a:pt x="2322110" y="735554"/>
                        </a:cubicBezTo>
                        <a:cubicBezTo>
                          <a:pt x="2050580" y="780179"/>
                          <a:pt x="1896518" y="672872"/>
                          <a:pt x="1786238" y="735554"/>
                        </a:cubicBezTo>
                        <a:cubicBezTo>
                          <a:pt x="1675958" y="798236"/>
                          <a:pt x="1421804" y="676996"/>
                          <a:pt x="1190826" y="735554"/>
                        </a:cubicBezTo>
                        <a:cubicBezTo>
                          <a:pt x="959848" y="794112"/>
                          <a:pt x="833567" y="718143"/>
                          <a:pt x="535872" y="735554"/>
                        </a:cubicBezTo>
                        <a:cubicBezTo>
                          <a:pt x="238177" y="752965"/>
                          <a:pt x="124335" y="734528"/>
                          <a:pt x="0" y="735554"/>
                        </a:cubicBezTo>
                        <a:cubicBezTo>
                          <a:pt x="-9518" y="620887"/>
                          <a:pt x="4183" y="544119"/>
                          <a:pt x="0" y="375133"/>
                        </a:cubicBezTo>
                        <a:cubicBezTo>
                          <a:pt x="-4183" y="206147"/>
                          <a:pt x="1572" y="134182"/>
                          <a:pt x="0" y="0"/>
                        </a:cubicBezTo>
                        <a:close/>
                      </a:path>
                      <a:path w="2977064" h="735554" stroke="0" extrusionOk="0">
                        <a:moveTo>
                          <a:pt x="0" y="0"/>
                        </a:moveTo>
                        <a:cubicBezTo>
                          <a:pt x="223137" y="-6324"/>
                          <a:pt x="378926" y="30937"/>
                          <a:pt x="506101" y="0"/>
                        </a:cubicBezTo>
                        <a:cubicBezTo>
                          <a:pt x="633276" y="-30937"/>
                          <a:pt x="784496" y="48571"/>
                          <a:pt x="1012202" y="0"/>
                        </a:cubicBezTo>
                        <a:cubicBezTo>
                          <a:pt x="1239908" y="-48571"/>
                          <a:pt x="1334495" y="15643"/>
                          <a:pt x="1577844" y="0"/>
                        </a:cubicBezTo>
                        <a:cubicBezTo>
                          <a:pt x="1821193" y="-15643"/>
                          <a:pt x="1878831" y="54829"/>
                          <a:pt x="2113715" y="0"/>
                        </a:cubicBezTo>
                        <a:cubicBezTo>
                          <a:pt x="2348599" y="-54829"/>
                          <a:pt x="2554713" y="65827"/>
                          <a:pt x="2977064" y="0"/>
                        </a:cubicBezTo>
                        <a:cubicBezTo>
                          <a:pt x="2991624" y="125128"/>
                          <a:pt x="2973311" y="190469"/>
                          <a:pt x="2977064" y="345710"/>
                        </a:cubicBezTo>
                        <a:cubicBezTo>
                          <a:pt x="2980817" y="500951"/>
                          <a:pt x="2942669" y="629789"/>
                          <a:pt x="2977064" y="735554"/>
                        </a:cubicBezTo>
                        <a:cubicBezTo>
                          <a:pt x="2837292" y="754322"/>
                          <a:pt x="2645951" y="708533"/>
                          <a:pt x="2411422" y="735554"/>
                        </a:cubicBezTo>
                        <a:cubicBezTo>
                          <a:pt x="2176893" y="762575"/>
                          <a:pt x="2001926" y="712620"/>
                          <a:pt x="1845780" y="735554"/>
                        </a:cubicBezTo>
                        <a:cubicBezTo>
                          <a:pt x="1689634" y="758488"/>
                          <a:pt x="1503456" y="733939"/>
                          <a:pt x="1190826" y="735554"/>
                        </a:cubicBezTo>
                        <a:cubicBezTo>
                          <a:pt x="878196" y="737169"/>
                          <a:pt x="767452" y="722318"/>
                          <a:pt x="565642" y="735554"/>
                        </a:cubicBezTo>
                        <a:cubicBezTo>
                          <a:pt x="363832" y="748790"/>
                          <a:pt x="197274" y="685418"/>
                          <a:pt x="0" y="735554"/>
                        </a:cubicBezTo>
                        <a:cubicBezTo>
                          <a:pt x="-24641" y="620168"/>
                          <a:pt x="37858" y="453481"/>
                          <a:pt x="0" y="353066"/>
                        </a:cubicBezTo>
                        <a:cubicBezTo>
                          <a:pt x="-37858" y="252651"/>
                          <a:pt x="41563" y="17081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4" name="Text Box 8"/>
          <p:cNvSpPr txBox="1"/>
          <p:nvPr/>
        </p:nvSpPr>
        <p:spPr>
          <a:xfrm>
            <a:off x="8281965" y="3505634"/>
            <a:ext cx="2763406" cy="609600"/>
          </a:xfrm>
          <a:custGeom>
            <a:avLst/>
            <a:gdLst>
              <a:gd name="connsiteX0" fmla="*/ 0 w 2742081"/>
              <a:gd name="connsiteY0" fmla="*/ 0 h 523220"/>
              <a:gd name="connsiteX1" fmla="*/ 466154 w 2742081"/>
              <a:gd name="connsiteY1" fmla="*/ 0 h 523220"/>
              <a:gd name="connsiteX2" fmla="*/ 959728 w 2742081"/>
              <a:gd name="connsiteY2" fmla="*/ 0 h 523220"/>
              <a:gd name="connsiteX3" fmla="*/ 1508145 w 2742081"/>
              <a:gd name="connsiteY3" fmla="*/ 0 h 523220"/>
              <a:gd name="connsiteX4" fmla="*/ 2111402 w 2742081"/>
              <a:gd name="connsiteY4" fmla="*/ 0 h 523220"/>
              <a:gd name="connsiteX5" fmla="*/ 2742081 w 2742081"/>
              <a:gd name="connsiteY5" fmla="*/ 0 h 523220"/>
              <a:gd name="connsiteX6" fmla="*/ 2742081 w 2742081"/>
              <a:gd name="connsiteY6" fmla="*/ 523220 h 523220"/>
              <a:gd name="connsiteX7" fmla="*/ 2138823 w 2742081"/>
              <a:gd name="connsiteY7" fmla="*/ 523220 h 523220"/>
              <a:gd name="connsiteX8" fmla="*/ 1590407 w 2742081"/>
              <a:gd name="connsiteY8" fmla="*/ 523220 h 523220"/>
              <a:gd name="connsiteX9" fmla="*/ 1041991 w 2742081"/>
              <a:gd name="connsiteY9" fmla="*/ 523220 h 523220"/>
              <a:gd name="connsiteX10" fmla="*/ 0 w 2742081"/>
              <a:gd name="connsiteY10" fmla="*/ 523220 h 523220"/>
              <a:gd name="connsiteX11" fmla="*/ 0 w 2742081"/>
              <a:gd name="connsiteY11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42081" h="523220" fill="none" extrusionOk="0">
                <a:moveTo>
                  <a:pt x="0" y="0"/>
                </a:moveTo>
                <a:cubicBezTo>
                  <a:pt x="114541" y="-53421"/>
                  <a:pt x="304034" y="4721"/>
                  <a:pt x="466154" y="0"/>
                </a:cubicBezTo>
                <a:cubicBezTo>
                  <a:pt x="628274" y="-4721"/>
                  <a:pt x="841940" y="17169"/>
                  <a:pt x="959728" y="0"/>
                </a:cubicBezTo>
                <a:cubicBezTo>
                  <a:pt x="1077516" y="-17169"/>
                  <a:pt x="1389475" y="55744"/>
                  <a:pt x="1508145" y="0"/>
                </a:cubicBezTo>
                <a:cubicBezTo>
                  <a:pt x="1626815" y="-55744"/>
                  <a:pt x="1832864" y="69047"/>
                  <a:pt x="2111402" y="0"/>
                </a:cubicBezTo>
                <a:cubicBezTo>
                  <a:pt x="2389940" y="-69047"/>
                  <a:pt x="2462479" y="11584"/>
                  <a:pt x="2742081" y="0"/>
                </a:cubicBezTo>
                <a:cubicBezTo>
                  <a:pt x="2782144" y="208377"/>
                  <a:pt x="2708606" y="387654"/>
                  <a:pt x="2742081" y="523220"/>
                </a:cubicBezTo>
                <a:cubicBezTo>
                  <a:pt x="2545458" y="562123"/>
                  <a:pt x="2318034" y="507837"/>
                  <a:pt x="2138823" y="523220"/>
                </a:cubicBezTo>
                <a:cubicBezTo>
                  <a:pt x="1959612" y="538603"/>
                  <a:pt x="1722764" y="514803"/>
                  <a:pt x="1590407" y="523220"/>
                </a:cubicBezTo>
                <a:cubicBezTo>
                  <a:pt x="1458050" y="531637"/>
                  <a:pt x="1237948" y="513153"/>
                  <a:pt x="1041991" y="523220"/>
                </a:cubicBezTo>
                <a:cubicBezTo>
                  <a:pt x="846034" y="533287"/>
                  <a:pt x="353219" y="453740"/>
                  <a:pt x="0" y="523220"/>
                </a:cubicBezTo>
                <a:cubicBezTo>
                  <a:pt x="-15566" y="296167"/>
                  <a:pt x="28681" y="240308"/>
                  <a:pt x="0" y="0"/>
                </a:cubicBezTo>
                <a:close/>
              </a:path>
              <a:path w="2742081" h="523220" stroke="0" extrusionOk="0">
                <a:moveTo>
                  <a:pt x="0" y="0"/>
                </a:moveTo>
                <a:cubicBezTo>
                  <a:pt x="241451" y="-961"/>
                  <a:pt x="301061" y="42757"/>
                  <a:pt x="493575" y="0"/>
                </a:cubicBezTo>
                <a:cubicBezTo>
                  <a:pt x="686090" y="-42757"/>
                  <a:pt x="941296" y="61416"/>
                  <a:pt x="1069412" y="0"/>
                </a:cubicBezTo>
                <a:cubicBezTo>
                  <a:pt x="1197528" y="-61416"/>
                  <a:pt x="1426635" y="30946"/>
                  <a:pt x="1590407" y="0"/>
                </a:cubicBezTo>
                <a:cubicBezTo>
                  <a:pt x="1754179" y="-30946"/>
                  <a:pt x="1958125" y="56796"/>
                  <a:pt x="2111402" y="0"/>
                </a:cubicBezTo>
                <a:cubicBezTo>
                  <a:pt x="2264680" y="-56796"/>
                  <a:pt x="2496998" y="38205"/>
                  <a:pt x="2742081" y="0"/>
                </a:cubicBezTo>
                <a:cubicBezTo>
                  <a:pt x="2742988" y="140980"/>
                  <a:pt x="2695979" y="330294"/>
                  <a:pt x="2742081" y="523220"/>
                </a:cubicBezTo>
                <a:cubicBezTo>
                  <a:pt x="2603597" y="552276"/>
                  <a:pt x="2329504" y="486429"/>
                  <a:pt x="2193665" y="523220"/>
                </a:cubicBezTo>
                <a:cubicBezTo>
                  <a:pt x="2057826" y="560011"/>
                  <a:pt x="1840213" y="467702"/>
                  <a:pt x="1727511" y="523220"/>
                </a:cubicBezTo>
                <a:cubicBezTo>
                  <a:pt x="1614809" y="578738"/>
                  <a:pt x="1362258" y="488384"/>
                  <a:pt x="1179095" y="523220"/>
                </a:cubicBezTo>
                <a:cubicBezTo>
                  <a:pt x="995932" y="558056"/>
                  <a:pt x="834258" y="489365"/>
                  <a:pt x="630679" y="523220"/>
                </a:cubicBezTo>
                <a:cubicBezTo>
                  <a:pt x="427100" y="557075"/>
                  <a:pt x="142674" y="454791"/>
                  <a:pt x="0" y="523220"/>
                </a:cubicBezTo>
                <a:cubicBezTo>
                  <a:pt x="-51841" y="286566"/>
                  <a:pt x="55886" y="260904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3159908479">
                  <a:custGeom>
                    <a:avLst/>
                    <a:gdLst>
                      <a:gd name="connsiteX0" fmla="*/ 0 w 2763406"/>
                      <a:gd name="connsiteY0" fmla="*/ 0 h 609600"/>
                      <a:gd name="connsiteX1" fmla="*/ 525047 w 2763406"/>
                      <a:gd name="connsiteY1" fmla="*/ 0 h 609600"/>
                      <a:gd name="connsiteX2" fmla="*/ 1132996 w 2763406"/>
                      <a:gd name="connsiteY2" fmla="*/ 0 h 609600"/>
                      <a:gd name="connsiteX3" fmla="*/ 1685678 w 2763406"/>
                      <a:gd name="connsiteY3" fmla="*/ 0 h 609600"/>
                      <a:gd name="connsiteX4" fmla="*/ 2155457 w 2763406"/>
                      <a:gd name="connsiteY4" fmla="*/ 0 h 609600"/>
                      <a:gd name="connsiteX5" fmla="*/ 2763406 w 2763406"/>
                      <a:gd name="connsiteY5" fmla="*/ 0 h 609600"/>
                      <a:gd name="connsiteX6" fmla="*/ 2763406 w 2763406"/>
                      <a:gd name="connsiteY6" fmla="*/ 316992 h 609600"/>
                      <a:gd name="connsiteX7" fmla="*/ 2763406 w 2763406"/>
                      <a:gd name="connsiteY7" fmla="*/ 609600 h 609600"/>
                      <a:gd name="connsiteX8" fmla="*/ 2265993 w 2763406"/>
                      <a:gd name="connsiteY8" fmla="*/ 609600 h 609600"/>
                      <a:gd name="connsiteX9" fmla="*/ 1658044 w 2763406"/>
                      <a:gd name="connsiteY9" fmla="*/ 609600 h 609600"/>
                      <a:gd name="connsiteX10" fmla="*/ 1188265 w 2763406"/>
                      <a:gd name="connsiteY10" fmla="*/ 609600 h 609600"/>
                      <a:gd name="connsiteX11" fmla="*/ 635583 w 2763406"/>
                      <a:gd name="connsiteY11" fmla="*/ 609600 h 609600"/>
                      <a:gd name="connsiteX12" fmla="*/ 0 w 2763406"/>
                      <a:gd name="connsiteY12" fmla="*/ 609600 h 609600"/>
                      <a:gd name="connsiteX13" fmla="*/ 0 w 2763406"/>
                      <a:gd name="connsiteY13" fmla="*/ 323088 h 609600"/>
                      <a:gd name="connsiteX14" fmla="*/ 0 w 2763406"/>
                      <a:gd name="connsiteY14" fmla="*/ 0 h 609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763406" h="609600" fill="none" extrusionOk="0">
                        <a:moveTo>
                          <a:pt x="0" y="0"/>
                        </a:moveTo>
                        <a:cubicBezTo>
                          <a:pt x="227346" y="-62949"/>
                          <a:pt x="272957" y="17119"/>
                          <a:pt x="525047" y="0"/>
                        </a:cubicBezTo>
                        <a:cubicBezTo>
                          <a:pt x="777137" y="-17119"/>
                          <a:pt x="916353" y="27215"/>
                          <a:pt x="1132996" y="0"/>
                        </a:cubicBezTo>
                        <a:cubicBezTo>
                          <a:pt x="1349639" y="-27215"/>
                          <a:pt x="1520517" y="7761"/>
                          <a:pt x="1685678" y="0"/>
                        </a:cubicBezTo>
                        <a:cubicBezTo>
                          <a:pt x="1850839" y="-7761"/>
                          <a:pt x="2055754" y="5627"/>
                          <a:pt x="2155457" y="0"/>
                        </a:cubicBezTo>
                        <a:cubicBezTo>
                          <a:pt x="2255160" y="-5627"/>
                          <a:pt x="2604694" y="2774"/>
                          <a:pt x="2763406" y="0"/>
                        </a:cubicBezTo>
                        <a:cubicBezTo>
                          <a:pt x="2765768" y="105367"/>
                          <a:pt x="2761909" y="250850"/>
                          <a:pt x="2763406" y="316992"/>
                        </a:cubicBezTo>
                        <a:cubicBezTo>
                          <a:pt x="2764903" y="383134"/>
                          <a:pt x="2760170" y="538700"/>
                          <a:pt x="2763406" y="609600"/>
                        </a:cubicBezTo>
                        <a:cubicBezTo>
                          <a:pt x="2646062" y="668430"/>
                          <a:pt x="2405354" y="559159"/>
                          <a:pt x="2265993" y="609600"/>
                        </a:cubicBezTo>
                        <a:cubicBezTo>
                          <a:pt x="2126632" y="660041"/>
                          <a:pt x="1924516" y="607281"/>
                          <a:pt x="1658044" y="609600"/>
                        </a:cubicBezTo>
                        <a:cubicBezTo>
                          <a:pt x="1391572" y="611919"/>
                          <a:pt x="1384688" y="564309"/>
                          <a:pt x="1188265" y="609600"/>
                        </a:cubicBezTo>
                        <a:cubicBezTo>
                          <a:pt x="991842" y="654891"/>
                          <a:pt x="797397" y="558918"/>
                          <a:pt x="635583" y="609600"/>
                        </a:cubicBezTo>
                        <a:cubicBezTo>
                          <a:pt x="473769" y="660282"/>
                          <a:pt x="178439" y="542757"/>
                          <a:pt x="0" y="609600"/>
                        </a:cubicBezTo>
                        <a:cubicBezTo>
                          <a:pt x="-3236" y="536839"/>
                          <a:pt x="31905" y="462364"/>
                          <a:pt x="0" y="323088"/>
                        </a:cubicBezTo>
                        <a:cubicBezTo>
                          <a:pt x="-31905" y="183812"/>
                          <a:pt x="11440" y="103373"/>
                          <a:pt x="0" y="0"/>
                        </a:cubicBezTo>
                        <a:close/>
                      </a:path>
                      <a:path w="2763406" h="609600" stroke="0" extrusionOk="0">
                        <a:moveTo>
                          <a:pt x="0" y="0"/>
                        </a:moveTo>
                        <a:cubicBezTo>
                          <a:pt x="123160" y="-21744"/>
                          <a:pt x="322361" y="49416"/>
                          <a:pt x="497413" y="0"/>
                        </a:cubicBezTo>
                        <a:cubicBezTo>
                          <a:pt x="672465" y="-49416"/>
                          <a:pt x="811070" y="9100"/>
                          <a:pt x="1077728" y="0"/>
                        </a:cubicBezTo>
                        <a:cubicBezTo>
                          <a:pt x="1344387" y="-9100"/>
                          <a:pt x="1450308" y="6335"/>
                          <a:pt x="1602775" y="0"/>
                        </a:cubicBezTo>
                        <a:cubicBezTo>
                          <a:pt x="1755242" y="-6335"/>
                          <a:pt x="1976393" y="21603"/>
                          <a:pt x="2127823" y="0"/>
                        </a:cubicBezTo>
                        <a:cubicBezTo>
                          <a:pt x="2279253" y="-21603"/>
                          <a:pt x="2619137" y="17023"/>
                          <a:pt x="2763406" y="0"/>
                        </a:cubicBezTo>
                        <a:cubicBezTo>
                          <a:pt x="2794613" y="143726"/>
                          <a:pt x="2737915" y="178520"/>
                          <a:pt x="2763406" y="292608"/>
                        </a:cubicBezTo>
                        <a:cubicBezTo>
                          <a:pt x="2788897" y="406696"/>
                          <a:pt x="2740215" y="478310"/>
                          <a:pt x="2763406" y="609600"/>
                        </a:cubicBezTo>
                        <a:cubicBezTo>
                          <a:pt x="2642130" y="620338"/>
                          <a:pt x="2469985" y="557397"/>
                          <a:pt x="2293627" y="609600"/>
                        </a:cubicBezTo>
                        <a:cubicBezTo>
                          <a:pt x="2117269" y="661803"/>
                          <a:pt x="1956732" y="571428"/>
                          <a:pt x="1740946" y="609600"/>
                        </a:cubicBezTo>
                        <a:cubicBezTo>
                          <a:pt x="1525160" y="647772"/>
                          <a:pt x="1364103" y="564555"/>
                          <a:pt x="1188265" y="609600"/>
                        </a:cubicBezTo>
                        <a:cubicBezTo>
                          <a:pt x="1012427" y="654645"/>
                          <a:pt x="848974" y="550025"/>
                          <a:pt x="635583" y="609600"/>
                        </a:cubicBezTo>
                        <a:cubicBezTo>
                          <a:pt x="422192" y="669175"/>
                          <a:pt x="228047" y="547910"/>
                          <a:pt x="0" y="609600"/>
                        </a:cubicBezTo>
                        <a:cubicBezTo>
                          <a:pt x="-31001" y="474301"/>
                          <a:pt x="25714" y="392293"/>
                          <a:pt x="0" y="310896"/>
                        </a:cubicBezTo>
                        <a:cubicBezTo>
                          <a:pt x="-25714" y="229499"/>
                          <a:pt x="17963" y="91835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6" name="Oval 10"/>
          <p:cNvSpPr/>
          <p:nvPr/>
        </p:nvSpPr>
        <p:spPr>
          <a:xfrm>
            <a:off x="872295" y="3668546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4587" name="Oval 11"/>
          <p:cNvSpPr/>
          <p:nvPr/>
        </p:nvSpPr>
        <p:spPr>
          <a:xfrm>
            <a:off x="7231412" y="3592014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4588" name="Oval 12"/>
          <p:cNvSpPr/>
          <p:nvPr/>
        </p:nvSpPr>
        <p:spPr>
          <a:xfrm>
            <a:off x="7373384" y="5191217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 Box 5"/>
          <p:cNvSpPr txBox="1"/>
          <p:nvPr/>
        </p:nvSpPr>
        <p:spPr>
          <a:xfrm>
            <a:off x="1960769" y="5101870"/>
            <a:ext cx="2857849" cy="614206"/>
          </a:xfrm>
          <a:custGeom>
            <a:avLst/>
            <a:gdLst>
              <a:gd name="connsiteX0" fmla="*/ 0 w 2782138"/>
              <a:gd name="connsiteY0" fmla="*/ 0 h 523220"/>
              <a:gd name="connsiteX1" fmla="*/ 612070 w 2782138"/>
              <a:gd name="connsiteY1" fmla="*/ 0 h 523220"/>
              <a:gd name="connsiteX2" fmla="*/ 1140677 w 2782138"/>
              <a:gd name="connsiteY2" fmla="*/ 0 h 523220"/>
              <a:gd name="connsiteX3" fmla="*/ 1669283 w 2782138"/>
              <a:gd name="connsiteY3" fmla="*/ 0 h 523220"/>
              <a:gd name="connsiteX4" fmla="*/ 2142246 w 2782138"/>
              <a:gd name="connsiteY4" fmla="*/ 0 h 523220"/>
              <a:gd name="connsiteX5" fmla="*/ 2782138 w 2782138"/>
              <a:gd name="connsiteY5" fmla="*/ 0 h 523220"/>
              <a:gd name="connsiteX6" fmla="*/ 2782138 w 2782138"/>
              <a:gd name="connsiteY6" fmla="*/ 523220 h 523220"/>
              <a:gd name="connsiteX7" fmla="*/ 2170068 w 2782138"/>
              <a:gd name="connsiteY7" fmla="*/ 523220 h 523220"/>
              <a:gd name="connsiteX8" fmla="*/ 1557997 w 2782138"/>
              <a:gd name="connsiteY8" fmla="*/ 523220 h 523220"/>
              <a:gd name="connsiteX9" fmla="*/ 1001570 w 2782138"/>
              <a:gd name="connsiteY9" fmla="*/ 523220 h 523220"/>
              <a:gd name="connsiteX10" fmla="*/ 528606 w 2782138"/>
              <a:gd name="connsiteY10" fmla="*/ 523220 h 523220"/>
              <a:gd name="connsiteX11" fmla="*/ 0 w 2782138"/>
              <a:gd name="connsiteY11" fmla="*/ 523220 h 523220"/>
              <a:gd name="connsiteX12" fmla="*/ 0 w 2782138"/>
              <a:gd name="connsiteY12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82138" h="523220" fill="none" extrusionOk="0">
                <a:moveTo>
                  <a:pt x="0" y="0"/>
                </a:moveTo>
                <a:cubicBezTo>
                  <a:pt x="297338" y="-59524"/>
                  <a:pt x="386685" y="11445"/>
                  <a:pt x="612070" y="0"/>
                </a:cubicBezTo>
                <a:cubicBezTo>
                  <a:pt x="837455" y="-11445"/>
                  <a:pt x="926245" y="8007"/>
                  <a:pt x="1140677" y="0"/>
                </a:cubicBezTo>
                <a:cubicBezTo>
                  <a:pt x="1355109" y="-8007"/>
                  <a:pt x="1517072" y="23949"/>
                  <a:pt x="1669283" y="0"/>
                </a:cubicBezTo>
                <a:cubicBezTo>
                  <a:pt x="1821494" y="-23949"/>
                  <a:pt x="1935135" y="13464"/>
                  <a:pt x="2142246" y="0"/>
                </a:cubicBezTo>
                <a:cubicBezTo>
                  <a:pt x="2349357" y="-13464"/>
                  <a:pt x="2537247" y="39913"/>
                  <a:pt x="2782138" y="0"/>
                </a:cubicBezTo>
                <a:cubicBezTo>
                  <a:pt x="2792805" y="153773"/>
                  <a:pt x="2751903" y="283245"/>
                  <a:pt x="2782138" y="523220"/>
                </a:cubicBezTo>
                <a:cubicBezTo>
                  <a:pt x="2481658" y="523721"/>
                  <a:pt x="2406376" y="509549"/>
                  <a:pt x="2170068" y="523220"/>
                </a:cubicBezTo>
                <a:cubicBezTo>
                  <a:pt x="1933760" y="536891"/>
                  <a:pt x="1777896" y="504376"/>
                  <a:pt x="1557997" y="523220"/>
                </a:cubicBezTo>
                <a:cubicBezTo>
                  <a:pt x="1338098" y="542064"/>
                  <a:pt x="1250909" y="499754"/>
                  <a:pt x="1001570" y="523220"/>
                </a:cubicBezTo>
                <a:cubicBezTo>
                  <a:pt x="752231" y="546686"/>
                  <a:pt x="731300" y="498773"/>
                  <a:pt x="528606" y="523220"/>
                </a:cubicBezTo>
                <a:cubicBezTo>
                  <a:pt x="325912" y="547667"/>
                  <a:pt x="157288" y="487934"/>
                  <a:pt x="0" y="523220"/>
                </a:cubicBezTo>
                <a:cubicBezTo>
                  <a:pt x="-22064" y="329615"/>
                  <a:pt x="40343" y="188731"/>
                  <a:pt x="0" y="0"/>
                </a:cubicBezTo>
                <a:close/>
              </a:path>
              <a:path w="2782138" h="523220" stroke="0" extrusionOk="0">
                <a:moveTo>
                  <a:pt x="0" y="0"/>
                </a:moveTo>
                <a:cubicBezTo>
                  <a:pt x="139216" y="-43668"/>
                  <a:pt x="443530" y="390"/>
                  <a:pt x="556428" y="0"/>
                </a:cubicBezTo>
                <a:cubicBezTo>
                  <a:pt x="669326" y="-390"/>
                  <a:pt x="846904" y="21382"/>
                  <a:pt x="1112855" y="0"/>
                </a:cubicBezTo>
                <a:cubicBezTo>
                  <a:pt x="1378806" y="-21382"/>
                  <a:pt x="1430239" y="41408"/>
                  <a:pt x="1669283" y="0"/>
                </a:cubicBezTo>
                <a:cubicBezTo>
                  <a:pt x="1908327" y="-41408"/>
                  <a:pt x="2087808" y="51586"/>
                  <a:pt x="2253532" y="0"/>
                </a:cubicBezTo>
                <a:cubicBezTo>
                  <a:pt x="2419256" y="-51586"/>
                  <a:pt x="2558617" y="45888"/>
                  <a:pt x="2782138" y="0"/>
                </a:cubicBezTo>
                <a:cubicBezTo>
                  <a:pt x="2812001" y="249784"/>
                  <a:pt x="2734215" y="381778"/>
                  <a:pt x="2782138" y="523220"/>
                </a:cubicBezTo>
                <a:cubicBezTo>
                  <a:pt x="2672210" y="546805"/>
                  <a:pt x="2453180" y="495644"/>
                  <a:pt x="2309175" y="523220"/>
                </a:cubicBezTo>
                <a:cubicBezTo>
                  <a:pt x="2165170" y="550796"/>
                  <a:pt x="2033641" y="478286"/>
                  <a:pt x="1836211" y="523220"/>
                </a:cubicBezTo>
                <a:cubicBezTo>
                  <a:pt x="1638781" y="568154"/>
                  <a:pt x="1438400" y="495851"/>
                  <a:pt x="1335426" y="523220"/>
                </a:cubicBezTo>
                <a:cubicBezTo>
                  <a:pt x="1232452" y="550589"/>
                  <a:pt x="1040863" y="516586"/>
                  <a:pt x="806820" y="523220"/>
                </a:cubicBezTo>
                <a:cubicBezTo>
                  <a:pt x="572777" y="529854"/>
                  <a:pt x="347161" y="460723"/>
                  <a:pt x="0" y="523220"/>
                </a:cubicBezTo>
                <a:cubicBezTo>
                  <a:pt x="-43741" y="311544"/>
                  <a:pt x="34138" y="170809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278248415">
                  <a:custGeom>
                    <a:avLst/>
                    <a:gdLst>
                      <a:gd name="connsiteX0" fmla="*/ 0 w 2857849"/>
                      <a:gd name="connsiteY0" fmla="*/ 0 h 614206"/>
                      <a:gd name="connsiteX1" fmla="*/ 628727 w 2857849"/>
                      <a:gd name="connsiteY1" fmla="*/ 0 h 614206"/>
                      <a:gd name="connsiteX2" fmla="*/ 1114561 w 2857849"/>
                      <a:gd name="connsiteY2" fmla="*/ 0 h 614206"/>
                      <a:gd name="connsiteX3" fmla="*/ 1686131 w 2857849"/>
                      <a:gd name="connsiteY3" fmla="*/ 0 h 614206"/>
                      <a:gd name="connsiteX4" fmla="*/ 2314858 w 2857849"/>
                      <a:gd name="connsiteY4" fmla="*/ 0 h 614206"/>
                      <a:gd name="connsiteX5" fmla="*/ 2857849 w 2857849"/>
                      <a:gd name="connsiteY5" fmla="*/ 0 h 614206"/>
                      <a:gd name="connsiteX6" fmla="*/ 2857849 w 2857849"/>
                      <a:gd name="connsiteY6" fmla="*/ 300961 h 614206"/>
                      <a:gd name="connsiteX7" fmla="*/ 2857849 w 2857849"/>
                      <a:gd name="connsiteY7" fmla="*/ 614206 h 614206"/>
                      <a:gd name="connsiteX8" fmla="*/ 2343436 w 2857849"/>
                      <a:gd name="connsiteY8" fmla="*/ 614206 h 614206"/>
                      <a:gd name="connsiteX9" fmla="*/ 1857602 w 2857849"/>
                      <a:gd name="connsiteY9" fmla="*/ 614206 h 614206"/>
                      <a:gd name="connsiteX10" fmla="*/ 1371768 w 2857849"/>
                      <a:gd name="connsiteY10" fmla="*/ 614206 h 614206"/>
                      <a:gd name="connsiteX11" fmla="*/ 885933 w 2857849"/>
                      <a:gd name="connsiteY11" fmla="*/ 614206 h 614206"/>
                      <a:gd name="connsiteX12" fmla="*/ 0 w 2857849"/>
                      <a:gd name="connsiteY12" fmla="*/ 614206 h 614206"/>
                      <a:gd name="connsiteX13" fmla="*/ 0 w 2857849"/>
                      <a:gd name="connsiteY13" fmla="*/ 313245 h 614206"/>
                      <a:gd name="connsiteX14" fmla="*/ 0 w 2857849"/>
                      <a:gd name="connsiteY14" fmla="*/ 0 h 614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857849" h="614206" fill="none" extrusionOk="0">
                        <a:moveTo>
                          <a:pt x="0" y="0"/>
                        </a:moveTo>
                        <a:cubicBezTo>
                          <a:pt x="183957" y="-27382"/>
                          <a:pt x="334228" y="60487"/>
                          <a:pt x="628727" y="0"/>
                        </a:cubicBezTo>
                        <a:cubicBezTo>
                          <a:pt x="923226" y="-60487"/>
                          <a:pt x="951983" y="18126"/>
                          <a:pt x="1114561" y="0"/>
                        </a:cubicBezTo>
                        <a:cubicBezTo>
                          <a:pt x="1277139" y="-18126"/>
                          <a:pt x="1481954" y="9911"/>
                          <a:pt x="1686131" y="0"/>
                        </a:cubicBezTo>
                        <a:cubicBezTo>
                          <a:pt x="1890308" y="-9911"/>
                          <a:pt x="2106708" y="38498"/>
                          <a:pt x="2314858" y="0"/>
                        </a:cubicBezTo>
                        <a:cubicBezTo>
                          <a:pt x="2523008" y="-38498"/>
                          <a:pt x="2675216" y="45553"/>
                          <a:pt x="2857849" y="0"/>
                        </a:cubicBezTo>
                        <a:cubicBezTo>
                          <a:pt x="2891860" y="81875"/>
                          <a:pt x="2822419" y="214521"/>
                          <a:pt x="2857849" y="300961"/>
                        </a:cubicBezTo>
                        <a:cubicBezTo>
                          <a:pt x="2893279" y="387401"/>
                          <a:pt x="2832407" y="501791"/>
                          <a:pt x="2857849" y="614206"/>
                        </a:cubicBezTo>
                        <a:cubicBezTo>
                          <a:pt x="2692301" y="650373"/>
                          <a:pt x="2544771" y="575255"/>
                          <a:pt x="2343436" y="614206"/>
                        </a:cubicBezTo>
                        <a:cubicBezTo>
                          <a:pt x="2142101" y="653157"/>
                          <a:pt x="1984290" y="558656"/>
                          <a:pt x="1857602" y="614206"/>
                        </a:cubicBezTo>
                        <a:cubicBezTo>
                          <a:pt x="1730914" y="669756"/>
                          <a:pt x="1605731" y="571433"/>
                          <a:pt x="1371768" y="614206"/>
                        </a:cubicBezTo>
                        <a:cubicBezTo>
                          <a:pt x="1137805" y="656979"/>
                          <a:pt x="1047771" y="581032"/>
                          <a:pt x="885933" y="614206"/>
                        </a:cubicBezTo>
                        <a:cubicBezTo>
                          <a:pt x="724095" y="647380"/>
                          <a:pt x="241933" y="574286"/>
                          <a:pt x="0" y="614206"/>
                        </a:cubicBezTo>
                        <a:cubicBezTo>
                          <a:pt x="-14446" y="489704"/>
                          <a:pt x="29889" y="409078"/>
                          <a:pt x="0" y="313245"/>
                        </a:cubicBezTo>
                        <a:cubicBezTo>
                          <a:pt x="-29889" y="217412"/>
                          <a:pt x="19400" y="141780"/>
                          <a:pt x="0" y="0"/>
                        </a:cubicBezTo>
                        <a:close/>
                      </a:path>
                      <a:path w="2857849" h="614206" stroke="0" extrusionOk="0">
                        <a:moveTo>
                          <a:pt x="0" y="0"/>
                        </a:moveTo>
                        <a:cubicBezTo>
                          <a:pt x="210938" y="-8782"/>
                          <a:pt x="436097" y="29809"/>
                          <a:pt x="571570" y="0"/>
                        </a:cubicBezTo>
                        <a:cubicBezTo>
                          <a:pt x="707043" y="-29809"/>
                          <a:pt x="979901" y="30298"/>
                          <a:pt x="1143140" y="0"/>
                        </a:cubicBezTo>
                        <a:cubicBezTo>
                          <a:pt x="1306379" y="-30298"/>
                          <a:pt x="1469227" y="55457"/>
                          <a:pt x="1714709" y="0"/>
                        </a:cubicBezTo>
                        <a:cubicBezTo>
                          <a:pt x="1960191" y="-55457"/>
                          <a:pt x="2092586" y="45648"/>
                          <a:pt x="2314858" y="0"/>
                        </a:cubicBezTo>
                        <a:cubicBezTo>
                          <a:pt x="2537130" y="-45648"/>
                          <a:pt x="2688711" y="50031"/>
                          <a:pt x="2857849" y="0"/>
                        </a:cubicBezTo>
                        <a:cubicBezTo>
                          <a:pt x="2871646" y="109874"/>
                          <a:pt x="2828238" y="228866"/>
                          <a:pt x="2857849" y="313245"/>
                        </a:cubicBezTo>
                        <a:cubicBezTo>
                          <a:pt x="2887460" y="397625"/>
                          <a:pt x="2857561" y="517134"/>
                          <a:pt x="2857849" y="614206"/>
                        </a:cubicBezTo>
                        <a:cubicBezTo>
                          <a:pt x="2617353" y="669560"/>
                          <a:pt x="2438882" y="572493"/>
                          <a:pt x="2286279" y="614206"/>
                        </a:cubicBezTo>
                        <a:cubicBezTo>
                          <a:pt x="2133676" y="655919"/>
                          <a:pt x="1913435" y="559918"/>
                          <a:pt x="1771866" y="614206"/>
                        </a:cubicBezTo>
                        <a:cubicBezTo>
                          <a:pt x="1630297" y="668494"/>
                          <a:pt x="1366678" y="580952"/>
                          <a:pt x="1228875" y="614206"/>
                        </a:cubicBezTo>
                        <a:cubicBezTo>
                          <a:pt x="1091072" y="647460"/>
                          <a:pt x="886399" y="566624"/>
                          <a:pt x="600148" y="614206"/>
                        </a:cubicBezTo>
                        <a:cubicBezTo>
                          <a:pt x="313897" y="661788"/>
                          <a:pt x="225912" y="587593"/>
                          <a:pt x="0" y="614206"/>
                        </a:cubicBezTo>
                        <a:cubicBezTo>
                          <a:pt x="-13918" y="543171"/>
                          <a:pt x="14306" y="419271"/>
                          <a:pt x="0" y="307103"/>
                        </a:cubicBezTo>
                        <a:cubicBezTo>
                          <a:pt x="-14306" y="194935"/>
                          <a:pt x="8384" y="6681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0"/>
          <p:cNvSpPr/>
          <p:nvPr/>
        </p:nvSpPr>
        <p:spPr>
          <a:xfrm>
            <a:off x="885293" y="5191217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942DD08F-5E99-4BCB-A970-1722810A0855}"/>
              </a:ext>
            </a:extLst>
          </p:cNvPr>
          <p:cNvSpPr txBox="1"/>
          <p:nvPr/>
        </p:nvSpPr>
        <p:spPr>
          <a:xfrm>
            <a:off x="2133600" y="0"/>
            <a:ext cx="10058400" cy="2677656"/>
          </a:xfrm>
          <a:prstGeom prst="rect">
            <a:avLst/>
          </a:prstGeom>
          <a:solidFill>
            <a:srgbClr val="019362"/>
          </a:solidFill>
          <a:ln w="2857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" name="Text Box 9">
            <a:hlinkClick r:id="" action="ppaction://noaction"/>
            <a:extLst>
              <a:ext uri="{FF2B5EF4-FFF2-40B4-BE49-F238E27FC236}">
                <a16:creationId xmlns:a16="http://schemas.microsoft.com/office/drawing/2014/main" id="{1C499B92-2724-441D-80AB-D95D81ABC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27" y="118402"/>
            <a:ext cx="1905000" cy="521970"/>
          </a:xfrm>
          <a:custGeom>
            <a:avLst/>
            <a:gdLst>
              <a:gd name="connsiteX0" fmla="*/ 0 w 1905000"/>
              <a:gd name="connsiteY0" fmla="*/ 0 h 521970"/>
              <a:gd name="connsiteX1" fmla="*/ 654050 w 1905000"/>
              <a:gd name="connsiteY1" fmla="*/ 0 h 521970"/>
              <a:gd name="connsiteX2" fmla="*/ 1289050 w 1905000"/>
              <a:gd name="connsiteY2" fmla="*/ 0 h 521970"/>
              <a:gd name="connsiteX3" fmla="*/ 1905000 w 1905000"/>
              <a:gd name="connsiteY3" fmla="*/ 0 h 521970"/>
              <a:gd name="connsiteX4" fmla="*/ 1905000 w 1905000"/>
              <a:gd name="connsiteY4" fmla="*/ 521970 h 521970"/>
              <a:gd name="connsiteX5" fmla="*/ 1231900 w 1905000"/>
              <a:gd name="connsiteY5" fmla="*/ 521970 h 521970"/>
              <a:gd name="connsiteX6" fmla="*/ 654050 w 1905000"/>
              <a:gd name="connsiteY6" fmla="*/ 521970 h 521970"/>
              <a:gd name="connsiteX7" fmla="*/ 0 w 1905000"/>
              <a:gd name="connsiteY7" fmla="*/ 521970 h 521970"/>
              <a:gd name="connsiteX8" fmla="*/ 0 w 1905000"/>
              <a:gd name="connsiteY8" fmla="*/ 0 h 521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5000" h="521970" fill="none" extrusionOk="0">
                <a:moveTo>
                  <a:pt x="0" y="0"/>
                </a:moveTo>
                <a:cubicBezTo>
                  <a:pt x="150037" y="-17966"/>
                  <a:pt x="428284" y="-912"/>
                  <a:pt x="654050" y="0"/>
                </a:cubicBezTo>
                <a:cubicBezTo>
                  <a:pt x="879816" y="912"/>
                  <a:pt x="1094831" y="-536"/>
                  <a:pt x="1289050" y="0"/>
                </a:cubicBezTo>
                <a:cubicBezTo>
                  <a:pt x="1483269" y="536"/>
                  <a:pt x="1631746" y="10702"/>
                  <a:pt x="1905000" y="0"/>
                </a:cubicBezTo>
                <a:cubicBezTo>
                  <a:pt x="1926561" y="224285"/>
                  <a:pt x="1887629" y="348842"/>
                  <a:pt x="1905000" y="521970"/>
                </a:cubicBezTo>
                <a:cubicBezTo>
                  <a:pt x="1661122" y="527099"/>
                  <a:pt x="1510720" y="550725"/>
                  <a:pt x="1231900" y="521970"/>
                </a:cubicBezTo>
                <a:cubicBezTo>
                  <a:pt x="953080" y="493215"/>
                  <a:pt x="792356" y="514571"/>
                  <a:pt x="654050" y="521970"/>
                </a:cubicBezTo>
                <a:cubicBezTo>
                  <a:pt x="515744" y="529370"/>
                  <a:pt x="249972" y="490453"/>
                  <a:pt x="0" y="521970"/>
                </a:cubicBezTo>
                <a:cubicBezTo>
                  <a:pt x="-23061" y="310983"/>
                  <a:pt x="-3714" y="145405"/>
                  <a:pt x="0" y="0"/>
                </a:cubicBezTo>
                <a:close/>
              </a:path>
              <a:path w="1905000" h="521970" stroke="0" extrusionOk="0">
                <a:moveTo>
                  <a:pt x="0" y="0"/>
                </a:moveTo>
                <a:cubicBezTo>
                  <a:pt x="229729" y="21964"/>
                  <a:pt x="438871" y="-14009"/>
                  <a:pt x="615950" y="0"/>
                </a:cubicBezTo>
                <a:cubicBezTo>
                  <a:pt x="793029" y="14009"/>
                  <a:pt x="981387" y="25077"/>
                  <a:pt x="1250950" y="0"/>
                </a:cubicBezTo>
                <a:cubicBezTo>
                  <a:pt x="1520513" y="-25077"/>
                  <a:pt x="1719875" y="-4707"/>
                  <a:pt x="1905000" y="0"/>
                </a:cubicBezTo>
                <a:cubicBezTo>
                  <a:pt x="1917764" y="180680"/>
                  <a:pt x="1887939" y="279082"/>
                  <a:pt x="1905000" y="521970"/>
                </a:cubicBezTo>
                <a:cubicBezTo>
                  <a:pt x="1687063" y="534665"/>
                  <a:pt x="1399107" y="519493"/>
                  <a:pt x="1231900" y="521970"/>
                </a:cubicBezTo>
                <a:cubicBezTo>
                  <a:pt x="1064693" y="524447"/>
                  <a:pt x="699911" y="489812"/>
                  <a:pt x="558800" y="521970"/>
                </a:cubicBezTo>
                <a:cubicBezTo>
                  <a:pt x="417689" y="554128"/>
                  <a:pt x="132139" y="514448"/>
                  <a:pt x="0" y="521970"/>
                </a:cubicBezTo>
                <a:cubicBezTo>
                  <a:pt x="2767" y="389582"/>
                  <a:pt x="-20845" y="217530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44450">
            <a:solidFill>
              <a:srgbClr val="970338"/>
            </a:solidFill>
            <a:miter lim="800000"/>
            <a:extLst>
              <a:ext uri="{C807C97D-BFC1-408E-A445-0C87EB9F89A2}">
                <ask:lineSketchStyleProps xmlns:ask="http://schemas.microsoft.com/office/drawing/2018/sketchyshapes" sd="4025122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120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charset="-122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charset="-122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D1FFB9-F420-87A4-5C8A-E1399350B0CE}"/>
              </a:ext>
            </a:extLst>
          </p:cNvPr>
          <p:cNvSpPr txBox="1"/>
          <p:nvPr/>
        </p:nvSpPr>
        <p:spPr>
          <a:xfrm>
            <a:off x="2646317" y="292388"/>
            <a:ext cx="801188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9EBFB92-DC2F-9840-D935-2837B97507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8565841"/>
              </p:ext>
            </p:extLst>
          </p:nvPr>
        </p:nvGraphicFramePr>
        <p:xfrm>
          <a:off x="3802743" y="1338828"/>
          <a:ext cx="6255657" cy="809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22360" imgH="228600" progId="Equation.DSMT4">
                  <p:embed/>
                </p:oleObj>
              </mc:Choice>
              <mc:Fallback>
                <p:oleObj name="Equation" r:id="rId2" imgW="14223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02743" y="1338828"/>
                        <a:ext cx="6255657" cy="8092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7878704-CC0A-BF57-A8B5-FBC40A16BD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855825"/>
              </p:ext>
            </p:extLst>
          </p:nvPr>
        </p:nvGraphicFramePr>
        <p:xfrm>
          <a:off x="2538994" y="3592014"/>
          <a:ext cx="1625689" cy="762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82400" imgH="228600" progId="Equation.DSMT4">
                  <p:embed/>
                </p:oleObj>
              </mc:Choice>
              <mc:Fallback>
                <p:oleObj name="Equation" r:id="rId4" imgW="4824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38994" y="3592014"/>
                        <a:ext cx="1625689" cy="7626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E4ED13C-6A7F-DDFD-4D1F-59FD4024C4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9411769"/>
              </p:ext>
            </p:extLst>
          </p:nvPr>
        </p:nvGraphicFramePr>
        <p:xfrm>
          <a:off x="2538994" y="5038152"/>
          <a:ext cx="1634545" cy="762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22080" imgH="228600" progId="Equation.DSMT4">
                  <p:embed/>
                </p:oleObj>
              </mc:Choice>
              <mc:Fallback>
                <p:oleObj name="Equation" r:id="rId6" imgW="6220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38994" y="5038152"/>
                        <a:ext cx="1634545" cy="7626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132DB35B-00E9-8D85-6691-4BB45B374D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8445872"/>
              </p:ext>
            </p:extLst>
          </p:nvPr>
        </p:nvGraphicFramePr>
        <p:xfrm>
          <a:off x="8571147" y="3477006"/>
          <a:ext cx="1879139" cy="735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33160" imgH="228600" progId="Equation.DSMT4">
                  <p:embed/>
                </p:oleObj>
              </mc:Choice>
              <mc:Fallback>
                <p:oleObj name="Equation" r:id="rId8" imgW="5331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571147" y="3477006"/>
                        <a:ext cx="1879139" cy="7355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5BD1A96-0291-3622-5C9B-674B134773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0336351"/>
              </p:ext>
            </p:extLst>
          </p:nvPr>
        </p:nvGraphicFramePr>
        <p:xfrm>
          <a:off x="9114971" y="5038151"/>
          <a:ext cx="1769939" cy="762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20560" imgH="228600" progId="Equation.DSMT4">
                  <p:embed/>
                </p:oleObj>
              </mc:Choice>
              <mc:Fallback>
                <p:oleObj name="Equation" r:id="rId10" imgW="5205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114971" y="5038151"/>
                        <a:ext cx="1769939" cy="7626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837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2" grpId="0" animBg="1"/>
      <p:bldP spid="24584" grpId="0" animBg="1"/>
      <p:bldP spid="24586" grpId="0" animBg="1"/>
      <p:bldP spid="24587" grpId="0" animBg="1"/>
      <p:bldP spid="2458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/>
          <p:nvPr/>
        </p:nvSpPr>
        <p:spPr>
          <a:xfrm>
            <a:off x="5941060" y="-39370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24581" name="Text Box 5"/>
          <p:cNvSpPr txBox="1"/>
          <p:nvPr/>
        </p:nvSpPr>
        <p:spPr>
          <a:xfrm>
            <a:off x="2133600" y="5286777"/>
            <a:ext cx="2913529" cy="523220"/>
          </a:xfrm>
          <a:custGeom>
            <a:avLst/>
            <a:gdLst>
              <a:gd name="connsiteX0" fmla="*/ 0 w 2913529"/>
              <a:gd name="connsiteY0" fmla="*/ 0 h 523220"/>
              <a:gd name="connsiteX1" fmla="*/ 553571 w 2913529"/>
              <a:gd name="connsiteY1" fmla="*/ 0 h 523220"/>
              <a:gd name="connsiteX2" fmla="*/ 1136276 w 2913529"/>
              <a:gd name="connsiteY2" fmla="*/ 0 h 523220"/>
              <a:gd name="connsiteX3" fmla="*/ 1748117 w 2913529"/>
              <a:gd name="connsiteY3" fmla="*/ 0 h 523220"/>
              <a:gd name="connsiteX4" fmla="*/ 2359958 w 2913529"/>
              <a:gd name="connsiteY4" fmla="*/ 0 h 523220"/>
              <a:gd name="connsiteX5" fmla="*/ 2913529 w 2913529"/>
              <a:gd name="connsiteY5" fmla="*/ 0 h 523220"/>
              <a:gd name="connsiteX6" fmla="*/ 2913529 w 2913529"/>
              <a:gd name="connsiteY6" fmla="*/ 523220 h 523220"/>
              <a:gd name="connsiteX7" fmla="*/ 2272553 w 2913529"/>
              <a:gd name="connsiteY7" fmla="*/ 523220 h 523220"/>
              <a:gd name="connsiteX8" fmla="*/ 1631576 w 2913529"/>
              <a:gd name="connsiteY8" fmla="*/ 523220 h 523220"/>
              <a:gd name="connsiteX9" fmla="*/ 1048870 w 2913529"/>
              <a:gd name="connsiteY9" fmla="*/ 523220 h 523220"/>
              <a:gd name="connsiteX10" fmla="*/ 0 w 2913529"/>
              <a:gd name="connsiteY10" fmla="*/ 523220 h 523220"/>
              <a:gd name="connsiteX11" fmla="*/ 0 w 2913529"/>
              <a:gd name="connsiteY11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13529" h="523220" fill="none" extrusionOk="0">
                <a:moveTo>
                  <a:pt x="0" y="0"/>
                </a:moveTo>
                <a:cubicBezTo>
                  <a:pt x="156341" y="-34117"/>
                  <a:pt x="302507" y="59587"/>
                  <a:pt x="553571" y="0"/>
                </a:cubicBezTo>
                <a:cubicBezTo>
                  <a:pt x="804635" y="-59587"/>
                  <a:pt x="872307" y="30891"/>
                  <a:pt x="1136276" y="0"/>
                </a:cubicBezTo>
                <a:cubicBezTo>
                  <a:pt x="1400245" y="-30891"/>
                  <a:pt x="1495974" y="48535"/>
                  <a:pt x="1748117" y="0"/>
                </a:cubicBezTo>
                <a:cubicBezTo>
                  <a:pt x="2000260" y="-48535"/>
                  <a:pt x="2140939" y="39139"/>
                  <a:pt x="2359958" y="0"/>
                </a:cubicBezTo>
                <a:cubicBezTo>
                  <a:pt x="2578977" y="-39139"/>
                  <a:pt x="2759086" y="29806"/>
                  <a:pt x="2913529" y="0"/>
                </a:cubicBezTo>
                <a:cubicBezTo>
                  <a:pt x="2959752" y="112562"/>
                  <a:pt x="2863004" y="314588"/>
                  <a:pt x="2913529" y="523220"/>
                </a:cubicBezTo>
                <a:cubicBezTo>
                  <a:pt x="2665717" y="575118"/>
                  <a:pt x="2435366" y="464569"/>
                  <a:pt x="2272553" y="523220"/>
                </a:cubicBezTo>
                <a:cubicBezTo>
                  <a:pt x="2109740" y="581871"/>
                  <a:pt x="1934315" y="489600"/>
                  <a:pt x="1631576" y="523220"/>
                </a:cubicBezTo>
                <a:cubicBezTo>
                  <a:pt x="1328837" y="556840"/>
                  <a:pt x="1203900" y="476179"/>
                  <a:pt x="1048870" y="523220"/>
                </a:cubicBezTo>
                <a:cubicBezTo>
                  <a:pt x="893840" y="570261"/>
                  <a:pt x="429871" y="503928"/>
                  <a:pt x="0" y="523220"/>
                </a:cubicBezTo>
                <a:cubicBezTo>
                  <a:pt x="-14919" y="381548"/>
                  <a:pt x="36509" y="207727"/>
                  <a:pt x="0" y="0"/>
                </a:cubicBezTo>
                <a:close/>
              </a:path>
              <a:path w="2913529" h="523220" stroke="0" extrusionOk="0">
                <a:moveTo>
                  <a:pt x="0" y="0"/>
                </a:moveTo>
                <a:cubicBezTo>
                  <a:pt x="158169" y="-28954"/>
                  <a:pt x="414306" y="34143"/>
                  <a:pt x="553571" y="0"/>
                </a:cubicBezTo>
                <a:cubicBezTo>
                  <a:pt x="692836" y="-34143"/>
                  <a:pt x="872495" y="7132"/>
                  <a:pt x="1048870" y="0"/>
                </a:cubicBezTo>
                <a:cubicBezTo>
                  <a:pt x="1225245" y="-7132"/>
                  <a:pt x="1423723" y="64199"/>
                  <a:pt x="1689847" y="0"/>
                </a:cubicBezTo>
                <a:cubicBezTo>
                  <a:pt x="1955971" y="-64199"/>
                  <a:pt x="2123265" y="61269"/>
                  <a:pt x="2243417" y="0"/>
                </a:cubicBezTo>
                <a:cubicBezTo>
                  <a:pt x="2363569" y="-61269"/>
                  <a:pt x="2700225" y="31251"/>
                  <a:pt x="2913529" y="0"/>
                </a:cubicBezTo>
                <a:cubicBezTo>
                  <a:pt x="2962597" y="196768"/>
                  <a:pt x="2857738" y="382671"/>
                  <a:pt x="2913529" y="523220"/>
                </a:cubicBezTo>
                <a:cubicBezTo>
                  <a:pt x="2786190" y="546176"/>
                  <a:pt x="2579071" y="482875"/>
                  <a:pt x="2330823" y="523220"/>
                </a:cubicBezTo>
                <a:cubicBezTo>
                  <a:pt x="2082575" y="563565"/>
                  <a:pt x="1901880" y="497586"/>
                  <a:pt x="1689847" y="523220"/>
                </a:cubicBezTo>
                <a:cubicBezTo>
                  <a:pt x="1477814" y="548854"/>
                  <a:pt x="1378979" y="521361"/>
                  <a:pt x="1194547" y="523220"/>
                </a:cubicBezTo>
                <a:cubicBezTo>
                  <a:pt x="1010115" y="525079"/>
                  <a:pt x="824050" y="479683"/>
                  <a:pt x="611841" y="523220"/>
                </a:cubicBezTo>
                <a:cubicBezTo>
                  <a:pt x="399632" y="566757"/>
                  <a:pt x="133597" y="486454"/>
                  <a:pt x="0" y="523220"/>
                </a:cubicBezTo>
                <a:cubicBezTo>
                  <a:pt x="-23839" y="301885"/>
                  <a:pt x="37804" y="228535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24582" name="Text Box 6"/>
          <p:cNvSpPr txBox="1"/>
          <p:nvPr/>
        </p:nvSpPr>
        <p:spPr>
          <a:xfrm>
            <a:off x="8433318" y="5452827"/>
            <a:ext cx="2913529" cy="523220"/>
          </a:xfrm>
          <a:custGeom>
            <a:avLst/>
            <a:gdLst>
              <a:gd name="connsiteX0" fmla="*/ 0 w 2913529"/>
              <a:gd name="connsiteY0" fmla="*/ 0 h 523220"/>
              <a:gd name="connsiteX1" fmla="*/ 611841 w 2913529"/>
              <a:gd name="connsiteY1" fmla="*/ 0 h 523220"/>
              <a:gd name="connsiteX2" fmla="*/ 1136276 w 2913529"/>
              <a:gd name="connsiteY2" fmla="*/ 0 h 523220"/>
              <a:gd name="connsiteX3" fmla="*/ 1631576 w 2913529"/>
              <a:gd name="connsiteY3" fmla="*/ 0 h 523220"/>
              <a:gd name="connsiteX4" fmla="*/ 2126876 w 2913529"/>
              <a:gd name="connsiteY4" fmla="*/ 0 h 523220"/>
              <a:gd name="connsiteX5" fmla="*/ 2913529 w 2913529"/>
              <a:gd name="connsiteY5" fmla="*/ 0 h 523220"/>
              <a:gd name="connsiteX6" fmla="*/ 2913529 w 2913529"/>
              <a:gd name="connsiteY6" fmla="*/ 523220 h 523220"/>
              <a:gd name="connsiteX7" fmla="*/ 2330823 w 2913529"/>
              <a:gd name="connsiteY7" fmla="*/ 523220 h 523220"/>
              <a:gd name="connsiteX8" fmla="*/ 1806388 w 2913529"/>
              <a:gd name="connsiteY8" fmla="*/ 523220 h 523220"/>
              <a:gd name="connsiteX9" fmla="*/ 1281953 w 2913529"/>
              <a:gd name="connsiteY9" fmla="*/ 523220 h 523220"/>
              <a:gd name="connsiteX10" fmla="*/ 670112 w 2913529"/>
              <a:gd name="connsiteY10" fmla="*/ 523220 h 523220"/>
              <a:gd name="connsiteX11" fmla="*/ 0 w 2913529"/>
              <a:gd name="connsiteY11" fmla="*/ 523220 h 523220"/>
              <a:gd name="connsiteX12" fmla="*/ 0 w 2913529"/>
              <a:gd name="connsiteY12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13529" h="523220" fill="none" extrusionOk="0">
                <a:moveTo>
                  <a:pt x="0" y="0"/>
                </a:moveTo>
                <a:cubicBezTo>
                  <a:pt x="202458" y="-62750"/>
                  <a:pt x="332359" y="16363"/>
                  <a:pt x="611841" y="0"/>
                </a:cubicBezTo>
                <a:cubicBezTo>
                  <a:pt x="891323" y="-16363"/>
                  <a:pt x="999821" y="25228"/>
                  <a:pt x="1136276" y="0"/>
                </a:cubicBezTo>
                <a:cubicBezTo>
                  <a:pt x="1272731" y="-25228"/>
                  <a:pt x="1450568" y="57708"/>
                  <a:pt x="1631576" y="0"/>
                </a:cubicBezTo>
                <a:cubicBezTo>
                  <a:pt x="1812584" y="-57708"/>
                  <a:pt x="1889142" y="54080"/>
                  <a:pt x="2126876" y="0"/>
                </a:cubicBezTo>
                <a:cubicBezTo>
                  <a:pt x="2364610" y="-54080"/>
                  <a:pt x="2629084" y="46759"/>
                  <a:pt x="2913529" y="0"/>
                </a:cubicBezTo>
                <a:cubicBezTo>
                  <a:pt x="2953551" y="134950"/>
                  <a:pt x="2907865" y="397032"/>
                  <a:pt x="2913529" y="523220"/>
                </a:cubicBezTo>
                <a:cubicBezTo>
                  <a:pt x="2785611" y="532129"/>
                  <a:pt x="2489193" y="466834"/>
                  <a:pt x="2330823" y="523220"/>
                </a:cubicBezTo>
                <a:cubicBezTo>
                  <a:pt x="2172453" y="579606"/>
                  <a:pt x="2029427" y="521414"/>
                  <a:pt x="1806388" y="523220"/>
                </a:cubicBezTo>
                <a:cubicBezTo>
                  <a:pt x="1583350" y="525026"/>
                  <a:pt x="1471860" y="505116"/>
                  <a:pt x="1281953" y="523220"/>
                </a:cubicBezTo>
                <a:cubicBezTo>
                  <a:pt x="1092046" y="541324"/>
                  <a:pt x="833742" y="450521"/>
                  <a:pt x="670112" y="523220"/>
                </a:cubicBezTo>
                <a:cubicBezTo>
                  <a:pt x="506482" y="595919"/>
                  <a:pt x="315590" y="472861"/>
                  <a:pt x="0" y="523220"/>
                </a:cubicBezTo>
                <a:cubicBezTo>
                  <a:pt x="-8528" y="400127"/>
                  <a:pt x="37572" y="246821"/>
                  <a:pt x="0" y="0"/>
                </a:cubicBezTo>
                <a:close/>
              </a:path>
              <a:path w="2913529" h="523220" stroke="0" extrusionOk="0">
                <a:moveTo>
                  <a:pt x="0" y="0"/>
                </a:moveTo>
                <a:cubicBezTo>
                  <a:pt x="173289" y="-17801"/>
                  <a:pt x="373016" y="3700"/>
                  <a:pt x="495300" y="0"/>
                </a:cubicBezTo>
                <a:cubicBezTo>
                  <a:pt x="617584" y="-3700"/>
                  <a:pt x="788165" y="14557"/>
                  <a:pt x="990600" y="0"/>
                </a:cubicBezTo>
                <a:cubicBezTo>
                  <a:pt x="1193035" y="-14557"/>
                  <a:pt x="1289419" y="45599"/>
                  <a:pt x="1544170" y="0"/>
                </a:cubicBezTo>
                <a:cubicBezTo>
                  <a:pt x="1798921" y="-45599"/>
                  <a:pt x="1824335" y="22272"/>
                  <a:pt x="2068606" y="0"/>
                </a:cubicBezTo>
                <a:cubicBezTo>
                  <a:pt x="2312877" y="-22272"/>
                  <a:pt x="2534563" y="4445"/>
                  <a:pt x="2913529" y="0"/>
                </a:cubicBezTo>
                <a:cubicBezTo>
                  <a:pt x="2960067" y="179303"/>
                  <a:pt x="2859538" y="412964"/>
                  <a:pt x="2913529" y="523220"/>
                </a:cubicBezTo>
                <a:cubicBezTo>
                  <a:pt x="2741237" y="540073"/>
                  <a:pt x="2488872" y="486537"/>
                  <a:pt x="2359958" y="523220"/>
                </a:cubicBezTo>
                <a:cubicBezTo>
                  <a:pt x="2231044" y="559903"/>
                  <a:pt x="1933391" y="481815"/>
                  <a:pt x="1718982" y="523220"/>
                </a:cubicBezTo>
                <a:cubicBezTo>
                  <a:pt x="1504573" y="564625"/>
                  <a:pt x="1385549" y="506937"/>
                  <a:pt x="1165412" y="523220"/>
                </a:cubicBezTo>
                <a:cubicBezTo>
                  <a:pt x="945275" y="539503"/>
                  <a:pt x="682877" y="457933"/>
                  <a:pt x="524435" y="523220"/>
                </a:cubicBezTo>
                <a:cubicBezTo>
                  <a:pt x="365993" y="588507"/>
                  <a:pt x="148644" y="489398"/>
                  <a:pt x="0" y="523220"/>
                </a:cubicBezTo>
                <a:cubicBezTo>
                  <a:pt x="-21712" y="398392"/>
                  <a:pt x="45322" y="112542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10483028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4584" name="Text Box 8"/>
          <p:cNvSpPr txBox="1"/>
          <p:nvPr/>
        </p:nvSpPr>
        <p:spPr>
          <a:xfrm>
            <a:off x="8433318" y="4009485"/>
            <a:ext cx="2742081" cy="523220"/>
          </a:xfrm>
          <a:custGeom>
            <a:avLst/>
            <a:gdLst>
              <a:gd name="connsiteX0" fmla="*/ 0 w 2742081"/>
              <a:gd name="connsiteY0" fmla="*/ 0 h 523220"/>
              <a:gd name="connsiteX1" fmla="*/ 466154 w 2742081"/>
              <a:gd name="connsiteY1" fmla="*/ 0 h 523220"/>
              <a:gd name="connsiteX2" fmla="*/ 959728 w 2742081"/>
              <a:gd name="connsiteY2" fmla="*/ 0 h 523220"/>
              <a:gd name="connsiteX3" fmla="*/ 1508145 w 2742081"/>
              <a:gd name="connsiteY3" fmla="*/ 0 h 523220"/>
              <a:gd name="connsiteX4" fmla="*/ 2111402 w 2742081"/>
              <a:gd name="connsiteY4" fmla="*/ 0 h 523220"/>
              <a:gd name="connsiteX5" fmla="*/ 2742081 w 2742081"/>
              <a:gd name="connsiteY5" fmla="*/ 0 h 523220"/>
              <a:gd name="connsiteX6" fmla="*/ 2742081 w 2742081"/>
              <a:gd name="connsiteY6" fmla="*/ 523220 h 523220"/>
              <a:gd name="connsiteX7" fmla="*/ 2138823 w 2742081"/>
              <a:gd name="connsiteY7" fmla="*/ 523220 h 523220"/>
              <a:gd name="connsiteX8" fmla="*/ 1590407 w 2742081"/>
              <a:gd name="connsiteY8" fmla="*/ 523220 h 523220"/>
              <a:gd name="connsiteX9" fmla="*/ 1041991 w 2742081"/>
              <a:gd name="connsiteY9" fmla="*/ 523220 h 523220"/>
              <a:gd name="connsiteX10" fmla="*/ 0 w 2742081"/>
              <a:gd name="connsiteY10" fmla="*/ 523220 h 523220"/>
              <a:gd name="connsiteX11" fmla="*/ 0 w 2742081"/>
              <a:gd name="connsiteY11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42081" h="523220" fill="none" extrusionOk="0">
                <a:moveTo>
                  <a:pt x="0" y="0"/>
                </a:moveTo>
                <a:cubicBezTo>
                  <a:pt x="114541" y="-53421"/>
                  <a:pt x="304034" y="4721"/>
                  <a:pt x="466154" y="0"/>
                </a:cubicBezTo>
                <a:cubicBezTo>
                  <a:pt x="628274" y="-4721"/>
                  <a:pt x="841940" y="17169"/>
                  <a:pt x="959728" y="0"/>
                </a:cubicBezTo>
                <a:cubicBezTo>
                  <a:pt x="1077516" y="-17169"/>
                  <a:pt x="1389475" y="55744"/>
                  <a:pt x="1508145" y="0"/>
                </a:cubicBezTo>
                <a:cubicBezTo>
                  <a:pt x="1626815" y="-55744"/>
                  <a:pt x="1832864" y="69047"/>
                  <a:pt x="2111402" y="0"/>
                </a:cubicBezTo>
                <a:cubicBezTo>
                  <a:pt x="2389940" y="-69047"/>
                  <a:pt x="2462479" y="11584"/>
                  <a:pt x="2742081" y="0"/>
                </a:cubicBezTo>
                <a:cubicBezTo>
                  <a:pt x="2782144" y="208377"/>
                  <a:pt x="2708606" y="387654"/>
                  <a:pt x="2742081" y="523220"/>
                </a:cubicBezTo>
                <a:cubicBezTo>
                  <a:pt x="2545458" y="562123"/>
                  <a:pt x="2318034" y="507837"/>
                  <a:pt x="2138823" y="523220"/>
                </a:cubicBezTo>
                <a:cubicBezTo>
                  <a:pt x="1959612" y="538603"/>
                  <a:pt x="1722764" y="514803"/>
                  <a:pt x="1590407" y="523220"/>
                </a:cubicBezTo>
                <a:cubicBezTo>
                  <a:pt x="1458050" y="531637"/>
                  <a:pt x="1237948" y="513153"/>
                  <a:pt x="1041991" y="523220"/>
                </a:cubicBezTo>
                <a:cubicBezTo>
                  <a:pt x="846034" y="533287"/>
                  <a:pt x="353219" y="453740"/>
                  <a:pt x="0" y="523220"/>
                </a:cubicBezTo>
                <a:cubicBezTo>
                  <a:pt x="-15566" y="296167"/>
                  <a:pt x="28681" y="240308"/>
                  <a:pt x="0" y="0"/>
                </a:cubicBezTo>
                <a:close/>
              </a:path>
              <a:path w="2742081" h="523220" stroke="0" extrusionOk="0">
                <a:moveTo>
                  <a:pt x="0" y="0"/>
                </a:moveTo>
                <a:cubicBezTo>
                  <a:pt x="241451" y="-961"/>
                  <a:pt x="301061" y="42757"/>
                  <a:pt x="493575" y="0"/>
                </a:cubicBezTo>
                <a:cubicBezTo>
                  <a:pt x="686090" y="-42757"/>
                  <a:pt x="941296" y="61416"/>
                  <a:pt x="1069412" y="0"/>
                </a:cubicBezTo>
                <a:cubicBezTo>
                  <a:pt x="1197528" y="-61416"/>
                  <a:pt x="1426635" y="30946"/>
                  <a:pt x="1590407" y="0"/>
                </a:cubicBezTo>
                <a:cubicBezTo>
                  <a:pt x="1754179" y="-30946"/>
                  <a:pt x="1958125" y="56796"/>
                  <a:pt x="2111402" y="0"/>
                </a:cubicBezTo>
                <a:cubicBezTo>
                  <a:pt x="2264680" y="-56796"/>
                  <a:pt x="2496998" y="38205"/>
                  <a:pt x="2742081" y="0"/>
                </a:cubicBezTo>
                <a:cubicBezTo>
                  <a:pt x="2742988" y="140980"/>
                  <a:pt x="2695979" y="330294"/>
                  <a:pt x="2742081" y="523220"/>
                </a:cubicBezTo>
                <a:cubicBezTo>
                  <a:pt x="2603597" y="552276"/>
                  <a:pt x="2329504" y="486429"/>
                  <a:pt x="2193665" y="523220"/>
                </a:cubicBezTo>
                <a:cubicBezTo>
                  <a:pt x="2057826" y="560011"/>
                  <a:pt x="1840213" y="467702"/>
                  <a:pt x="1727511" y="523220"/>
                </a:cubicBezTo>
                <a:cubicBezTo>
                  <a:pt x="1614809" y="578738"/>
                  <a:pt x="1362258" y="488384"/>
                  <a:pt x="1179095" y="523220"/>
                </a:cubicBezTo>
                <a:cubicBezTo>
                  <a:pt x="995932" y="558056"/>
                  <a:pt x="834258" y="489365"/>
                  <a:pt x="630679" y="523220"/>
                </a:cubicBezTo>
                <a:cubicBezTo>
                  <a:pt x="427100" y="557075"/>
                  <a:pt x="142674" y="454791"/>
                  <a:pt x="0" y="523220"/>
                </a:cubicBezTo>
                <a:cubicBezTo>
                  <a:pt x="-51841" y="286566"/>
                  <a:pt x="55886" y="260904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315990847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-15</a:t>
            </a:r>
          </a:p>
        </p:txBody>
      </p:sp>
      <p:sp>
        <p:nvSpPr>
          <p:cNvPr id="24586" name="Oval 10"/>
          <p:cNvSpPr/>
          <p:nvPr/>
        </p:nvSpPr>
        <p:spPr>
          <a:xfrm>
            <a:off x="983940" y="5286777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587" name="Oval 11"/>
          <p:cNvSpPr/>
          <p:nvPr/>
        </p:nvSpPr>
        <p:spPr>
          <a:xfrm>
            <a:off x="7143558" y="3994971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4588" name="Oval 12"/>
          <p:cNvSpPr/>
          <p:nvPr/>
        </p:nvSpPr>
        <p:spPr>
          <a:xfrm>
            <a:off x="7162800" y="5477047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5" name="Text Box 5"/>
          <p:cNvSpPr txBox="1"/>
          <p:nvPr/>
        </p:nvSpPr>
        <p:spPr>
          <a:xfrm>
            <a:off x="2133600" y="3992847"/>
            <a:ext cx="2913529" cy="523220"/>
          </a:xfrm>
          <a:custGeom>
            <a:avLst/>
            <a:gdLst>
              <a:gd name="connsiteX0" fmla="*/ 0 w 2782138"/>
              <a:gd name="connsiteY0" fmla="*/ 0 h 523220"/>
              <a:gd name="connsiteX1" fmla="*/ 612070 w 2782138"/>
              <a:gd name="connsiteY1" fmla="*/ 0 h 523220"/>
              <a:gd name="connsiteX2" fmla="*/ 1140677 w 2782138"/>
              <a:gd name="connsiteY2" fmla="*/ 0 h 523220"/>
              <a:gd name="connsiteX3" fmla="*/ 1669283 w 2782138"/>
              <a:gd name="connsiteY3" fmla="*/ 0 h 523220"/>
              <a:gd name="connsiteX4" fmla="*/ 2142246 w 2782138"/>
              <a:gd name="connsiteY4" fmla="*/ 0 h 523220"/>
              <a:gd name="connsiteX5" fmla="*/ 2782138 w 2782138"/>
              <a:gd name="connsiteY5" fmla="*/ 0 h 523220"/>
              <a:gd name="connsiteX6" fmla="*/ 2782138 w 2782138"/>
              <a:gd name="connsiteY6" fmla="*/ 523220 h 523220"/>
              <a:gd name="connsiteX7" fmla="*/ 2170068 w 2782138"/>
              <a:gd name="connsiteY7" fmla="*/ 523220 h 523220"/>
              <a:gd name="connsiteX8" fmla="*/ 1557997 w 2782138"/>
              <a:gd name="connsiteY8" fmla="*/ 523220 h 523220"/>
              <a:gd name="connsiteX9" fmla="*/ 1001570 w 2782138"/>
              <a:gd name="connsiteY9" fmla="*/ 523220 h 523220"/>
              <a:gd name="connsiteX10" fmla="*/ 528606 w 2782138"/>
              <a:gd name="connsiteY10" fmla="*/ 523220 h 523220"/>
              <a:gd name="connsiteX11" fmla="*/ 0 w 2782138"/>
              <a:gd name="connsiteY11" fmla="*/ 523220 h 523220"/>
              <a:gd name="connsiteX12" fmla="*/ 0 w 2782138"/>
              <a:gd name="connsiteY12" fmla="*/ 0 h 52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82138" h="523220" fill="none" extrusionOk="0">
                <a:moveTo>
                  <a:pt x="0" y="0"/>
                </a:moveTo>
                <a:cubicBezTo>
                  <a:pt x="297338" y="-59524"/>
                  <a:pt x="386685" y="11445"/>
                  <a:pt x="612070" y="0"/>
                </a:cubicBezTo>
                <a:cubicBezTo>
                  <a:pt x="837455" y="-11445"/>
                  <a:pt x="926245" y="8007"/>
                  <a:pt x="1140677" y="0"/>
                </a:cubicBezTo>
                <a:cubicBezTo>
                  <a:pt x="1355109" y="-8007"/>
                  <a:pt x="1517072" y="23949"/>
                  <a:pt x="1669283" y="0"/>
                </a:cubicBezTo>
                <a:cubicBezTo>
                  <a:pt x="1821494" y="-23949"/>
                  <a:pt x="1935135" y="13464"/>
                  <a:pt x="2142246" y="0"/>
                </a:cubicBezTo>
                <a:cubicBezTo>
                  <a:pt x="2349357" y="-13464"/>
                  <a:pt x="2537247" y="39913"/>
                  <a:pt x="2782138" y="0"/>
                </a:cubicBezTo>
                <a:cubicBezTo>
                  <a:pt x="2792805" y="153773"/>
                  <a:pt x="2751903" y="283245"/>
                  <a:pt x="2782138" y="523220"/>
                </a:cubicBezTo>
                <a:cubicBezTo>
                  <a:pt x="2481658" y="523721"/>
                  <a:pt x="2406376" y="509549"/>
                  <a:pt x="2170068" y="523220"/>
                </a:cubicBezTo>
                <a:cubicBezTo>
                  <a:pt x="1933760" y="536891"/>
                  <a:pt x="1777896" y="504376"/>
                  <a:pt x="1557997" y="523220"/>
                </a:cubicBezTo>
                <a:cubicBezTo>
                  <a:pt x="1338098" y="542064"/>
                  <a:pt x="1250909" y="499754"/>
                  <a:pt x="1001570" y="523220"/>
                </a:cubicBezTo>
                <a:cubicBezTo>
                  <a:pt x="752231" y="546686"/>
                  <a:pt x="731300" y="498773"/>
                  <a:pt x="528606" y="523220"/>
                </a:cubicBezTo>
                <a:cubicBezTo>
                  <a:pt x="325912" y="547667"/>
                  <a:pt x="157288" y="487934"/>
                  <a:pt x="0" y="523220"/>
                </a:cubicBezTo>
                <a:cubicBezTo>
                  <a:pt x="-22064" y="329615"/>
                  <a:pt x="40343" y="188731"/>
                  <a:pt x="0" y="0"/>
                </a:cubicBezTo>
                <a:close/>
              </a:path>
              <a:path w="2782138" h="523220" stroke="0" extrusionOk="0">
                <a:moveTo>
                  <a:pt x="0" y="0"/>
                </a:moveTo>
                <a:cubicBezTo>
                  <a:pt x="139216" y="-43668"/>
                  <a:pt x="443530" y="390"/>
                  <a:pt x="556428" y="0"/>
                </a:cubicBezTo>
                <a:cubicBezTo>
                  <a:pt x="669326" y="-390"/>
                  <a:pt x="846904" y="21382"/>
                  <a:pt x="1112855" y="0"/>
                </a:cubicBezTo>
                <a:cubicBezTo>
                  <a:pt x="1378806" y="-21382"/>
                  <a:pt x="1430239" y="41408"/>
                  <a:pt x="1669283" y="0"/>
                </a:cubicBezTo>
                <a:cubicBezTo>
                  <a:pt x="1908327" y="-41408"/>
                  <a:pt x="2087808" y="51586"/>
                  <a:pt x="2253532" y="0"/>
                </a:cubicBezTo>
                <a:cubicBezTo>
                  <a:pt x="2419256" y="-51586"/>
                  <a:pt x="2558617" y="45888"/>
                  <a:pt x="2782138" y="0"/>
                </a:cubicBezTo>
                <a:cubicBezTo>
                  <a:pt x="2812001" y="249784"/>
                  <a:pt x="2734215" y="381778"/>
                  <a:pt x="2782138" y="523220"/>
                </a:cubicBezTo>
                <a:cubicBezTo>
                  <a:pt x="2672210" y="546805"/>
                  <a:pt x="2453180" y="495644"/>
                  <a:pt x="2309175" y="523220"/>
                </a:cubicBezTo>
                <a:cubicBezTo>
                  <a:pt x="2165170" y="550796"/>
                  <a:pt x="2033641" y="478286"/>
                  <a:pt x="1836211" y="523220"/>
                </a:cubicBezTo>
                <a:cubicBezTo>
                  <a:pt x="1638781" y="568154"/>
                  <a:pt x="1438400" y="495851"/>
                  <a:pt x="1335426" y="523220"/>
                </a:cubicBezTo>
                <a:cubicBezTo>
                  <a:pt x="1232452" y="550589"/>
                  <a:pt x="1040863" y="516586"/>
                  <a:pt x="806820" y="523220"/>
                </a:cubicBezTo>
                <a:cubicBezTo>
                  <a:pt x="572777" y="529854"/>
                  <a:pt x="347161" y="460723"/>
                  <a:pt x="0" y="523220"/>
                </a:cubicBezTo>
                <a:cubicBezTo>
                  <a:pt x="-43741" y="311544"/>
                  <a:pt x="34138" y="170809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22225">
            <a:extLst>
              <a:ext uri="{C807C97D-BFC1-408E-A445-0C87EB9F89A2}">
                <ask:lineSketchStyleProps xmlns:ask="http://schemas.microsoft.com/office/drawing/2018/sketchyshapes" sd="278248415">
                  <a:custGeom>
                    <a:avLst/>
                    <a:gdLst>
                      <a:gd name="connsiteX0" fmla="*/ 0 w 2913529"/>
                      <a:gd name="connsiteY0" fmla="*/ 0 h 523220"/>
                      <a:gd name="connsiteX1" fmla="*/ 640976 w 2913529"/>
                      <a:gd name="connsiteY1" fmla="*/ 0 h 523220"/>
                      <a:gd name="connsiteX2" fmla="*/ 1194547 w 2913529"/>
                      <a:gd name="connsiteY2" fmla="*/ 0 h 523220"/>
                      <a:gd name="connsiteX3" fmla="*/ 1748117 w 2913529"/>
                      <a:gd name="connsiteY3" fmla="*/ 0 h 523220"/>
                      <a:gd name="connsiteX4" fmla="*/ 2243417 w 2913529"/>
                      <a:gd name="connsiteY4" fmla="*/ 0 h 523220"/>
                      <a:gd name="connsiteX5" fmla="*/ 2913529 w 2913529"/>
                      <a:gd name="connsiteY5" fmla="*/ 0 h 523220"/>
                      <a:gd name="connsiteX6" fmla="*/ 2913529 w 2913529"/>
                      <a:gd name="connsiteY6" fmla="*/ 523220 h 523220"/>
                      <a:gd name="connsiteX7" fmla="*/ 2272552 w 2913529"/>
                      <a:gd name="connsiteY7" fmla="*/ 523220 h 523220"/>
                      <a:gd name="connsiteX8" fmla="*/ 1631575 w 2913529"/>
                      <a:gd name="connsiteY8" fmla="*/ 523220 h 523220"/>
                      <a:gd name="connsiteX9" fmla="*/ 1048870 w 2913529"/>
                      <a:gd name="connsiteY9" fmla="*/ 523220 h 523220"/>
                      <a:gd name="connsiteX10" fmla="*/ 553570 w 2913529"/>
                      <a:gd name="connsiteY10" fmla="*/ 523220 h 523220"/>
                      <a:gd name="connsiteX11" fmla="*/ 0 w 2913529"/>
                      <a:gd name="connsiteY11" fmla="*/ 523220 h 523220"/>
                      <a:gd name="connsiteX12" fmla="*/ 0 w 2913529"/>
                      <a:gd name="connsiteY12" fmla="*/ 0 h 523220"/>
                      <a:gd name="connsiteX0" fmla="*/ 0 w 2913529"/>
                      <a:gd name="connsiteY0" fmla="*/ 0 h 523220"/>
                      <a:gd name="connsiteX1" fmla="*/ 582706 w 2913529"/>
                      <a:gd name="connsiteY1" fmla="*/ 0 h 523220"/>
                      <a:gd name="connsiteX2" fmla="*/ 1165411 w 2913529"/>
                      <a:gd name="connsiteY2" fmla="*/ 0 h 523220"/>
                      <a:gd name="connsiteX3" fmla="*/ 1748117 w 2913529"/>
                      <a:gd name="connsiteY3" fmla="*/ 0 h 523220"/>
                      <a:gd name="connsiteX4" fmla="*/ 2359958 w 2913529"/>
                      <a:gd name="connsiteY4" fmla="*/ 0 h 523220"/>
                      <a:gd name="connsiteX5" fmla="*/ 2913529 w 2913529"/>
                      <a:gd name="connsiteY5" fmla="*/ 0 h 523220"/>
                      <a:gd name="connsiteX6" fmla="*/ 2913529 w 2913529"/>
                      <a:gd name="connsiteY6" fmla="*/ 523220 h 523220"/>
                      <a:gd name="connsiteX7" fmla="*/ 2418229 w 2913529"/>
                      <a:gd name="connsiteY7" fmla="*/ 523220 h 523220"/>
                      <a:gd name="connsiteX8" fmla="*/ 1922929 w 2913529"/>
                      <a:gd name="connsiteY8" fmla="*/ 523220 h 523220"/>
                      <a:gd name="connsiteX9" fmla="*/ 1398493 w 2913529"/>
                      <a:gd name="connsiteY9" fmla="*/ 523220 h 523220"/>
                      <a:gd name="connsiteX10" fmla="*/ 844923 w 2913529"/>
                      <a:gd name="connsiteY10" fmla="*/ 523220 h 523220"/>
                      <a:gd name="connsiteX11" fmla="*/ 0 w 2913529"/>
                      <a:gd name="connsiteY11" fmla="*/ 523220 h 523220"/>
                      <a:gd name="connsiteX12" fmla="*/ 0 w 2913529"/>
                      <a:gd name="connsiteY12" fmla="*/ 0 h 5232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913529" h="523220" fill="none" extrusionOk="0">
                        <a:moveTo>
                          <a:pt x="0" y="0"/>
                        </a:moveTo>
                        <a:cubicBezTo>
                          <a:pt x="323476" y="-48280"/>
                          <a:pt x="381978" y="10242"/>
                          <a:pt x="640976" y="0"/>
                        </a:cubicBezTo>
                        <a:cubicBezTo>
                          <a:pt x="853511" y="-24380"/>
                          <a:pt x="978139" y="26955"/>
                          <a:pt x="1194547" y="0"/>
                        </a:cubicBezTo>
                        <a:cubicBezTo>
                          <a:pt x="1401822" y="-12379"/>
                          <a:pt x="1596524" y="28317"/>
                          <a:pt x="1748117" y="0"/>
                        </a:cubicBezTo>
                        <a:cubicBezTo>
                          <a:pt x="1888708" y="-48201"/>
                          <a:pt x="2017891" y="34459"/>
                          <a:pt x="2243417" y="0"/>
                        </a:cubicBezTo>
                        <a:cubicBezTo>
                          <a:pt x="2466380" y="-1909"/>
                          <a:pt x="2669557" y="66714"/>
                          <a:pt x="2913529" y="0"/>
                        </a:cubicBezTo>
                        <a:cubicBezTo>
                          <a:pt x="2886100" y="143440"/>
                          <a:pt x="2872566" y="274749"/>
                          <a:pt x="2913529" y="523220"/>
                        </a:cubicBezTo>
                        <a:cubicBezTo>
                          <a:pt x="2599595" y="516841"/>
                          <a:pt x="2521709" y="511451"/>
                          <a:pt x="2272552" y="523220"/>
                        </a:cubicBezTo>
                        <a:cubicBezTo>
                          <a:pt x="1993330" y="506341"/>
                          <a:pt x="1876457" y="512937"/>
                          <a:pt x="1631575" y="523220"/>
                        </a:cubicBezTo>
                        <a:cubicBezTo>
                          <a:pt x="1382031" y="563938"/>
                          <a:pt x="1287876" y="505022"/>
                          <a:pt x="1048870" y="523220"/>
                        </a:cubicBezTo>
                        <a:cubicBezTo>
                          <a:pt x="783680" y="548327"/>
                          <a:pt x="765021" y="506119"/>
                          <a:pt x="553570" y="523220"/>
                        </a:cubicBezTo>
                        <a:cubicBezTo>
                          <a:pt x="303509" y="563378"/>
                          <a:pt x="200478" y="473891"/>
                          <a:pt x="0" y="523220"/>
                        </a:cubicBezTo>
                        <a:cubicBezTo>
                          <a:pt x="-39152" y="317317"/>
                          <a:pt x="-267" y="202613"/>
                          <a:pt x="0" y="0"/>
                        </a:cubicBezTo>
                        <a:close/>
                      </a:path>
                      <a:path w="2913529" h="523220" stroke="0" extrusionOk="0">
                        <a:moveTo>
                          <a:pt x="0" y="0"/>
                        </a:moveTo>
                        <a:cubicBezTo>
                          <a:pt x="143414" y="-46335"/>
                          <a:pt x="469813" y="-28741"/>
                          <a:pt x="582706" y="0"/>
                        </a:cubicBezTo>
                        <a:cubicBezTo>
                          <a:pt x="712859" y="17099"/>
                          <a:pt x="890271" y="-5623"/>
                          <a:pt x="1165411" y="0"/>
                        </a:cubicBezTo>
                        <a:cubicBezTo>
                          <a:pt x="1443809" y="-34008"/>
                          <a:pt x="1500085" y="17115"/>
                          <a:pt x="1748117" y="0"/>
                        </a:cubicBezTo>
                        <a:cubicBezTo>
                          <a:pt x="2043367" y="-49153"/>
                          <a:pt x="2189581" y="59917"/>
                          <a:pt x="2359958" y="0"/>
                        </a:cubicBezTo>
                        <a:cubicBezTo>
                          <a:pt x="2529403" y="-42576"/>
                          <a:pt x="2684378" y="42247"/>
                          <a:pt x="2913529" y="0"/>
                        </a:cubicBezTo>
                        <a:cubicBezTo>
                          <a:pt x="2951119" y="221592"/>
                          <a:pt x="2877927" y="396350"/>
                          <a:pt x="2913529" y="523220"/>
                        </a:cubicBezTo>
                        <a:cubicBezTo>
                          <a:pt x="2815556" y="529468"/>
                          <a:pt x="2592990" y="522804"/>
                          <a:pt x="2418229" y="523220"/>
                        </a:cubicBezTo>
                        <a:cubicBezTo>
                          <a:pt x="2281558" y="516186"/>
                          <a:pt x="2085448" y="491162"/>
                          <a:pt x="1922929" y="523220"/>
                        </a:cubicBezTo>
                        <a:cubicBezTo>
                          <a:pt x="1732610" y="552969"/>
                          <a:pt x="1518472" y="495552"/>
                          <a:pt x="1398493" y="523220"/>
                        </a:cubicBezTo>
                        <a:cubicBezTo>
                          <a:pt x="1303252" y="591945"/>
                          <a:pt x="1058419" y="507758"/>
                          <a:pt x="844923" y="523220"/>
                        </a:cubicBezTo>
                        <a:cubicBezTo>
                          <a:pt x="594977" y="521625"/>
                          <a:pt x="307892" y="445892"/>
                          <a:pt x="0" y="523220"/>
                        </a:cubicBezTo>
                        <a:cubicBezTo>
                          <a:pt x="-71030" y="304440"/>
                          <a:pt x="6086" y="202806"/>
                          <a:pt x="0" y="0"/>
                        </a:cubicBezTo>
                        <a:close/>
                      </a:path>
                      <a:path w="2913529" h="523220" fill="none" stroke="0" extrusionOk="0">
                        <a:moveTo>
                          <a:pt x="0" y="0"/>
                        </a:moveTo>
                        <a:cubicBezTo>
                          <a:pt x="317921" y="-49320"/>
                          <a:pt x="402206" y="17062"/>
                          <a:pt x="640976" y="0"/>
                        </a:cubicBezTo>
                        <a:cubicBezTo>
                          <a:pt x="875646" y="-35356"/>
                          <a:pt x="959990" y="10517"/>
                          <a:pt x="1194547" y="0"/>
                        </a:cubicBezTo>
                        <a:cubicBezTo>
                          <a:pt x="1428553" y="-20047"/>
                          <a:pt x="1584986" y="25781"/>
                          <a:pt x="1748117" y="0"/>
                        </a:cubicBezTo>
                        <a:cubicBezTo>
                          <a:pt x="1914068" y="-15353"/>
                          <a:pt x="2011767" y="5762"/>
                          <a:pt x="2243417" y="0"/>
                        </a:cubicBezTo>
                        <a:cubicBezTo>
                          <a:pt x="2459875" y="-43209"/>
                          <a:pt x="2620186" y="20579"/>
                          <a:pt x="2913529" y="0"/>
                        </a:cubicBezTo>
                        <a:cubicBezTo>
                          <a:pt x="2929352" y="160651"/>
                          <a:pt x="2882493" y="257238"/>
                          <a:pt x="2913529" y="523220"/>
                        </a:cubicBezTo>
                        <a:cubicBezTo>
                          <a:pt x="2583178" y="524858"/>
                          <a:pt x="2525794" y="505691"/>
                          <a:pt x="2272552" y="523220"/>
                        </a:cubicBezTo>
                        <a:cubicBezTo>
                          <a:pt x="2054885" y="531092"/>
                          <a:pt x="1840133" y="485853"/>
                          <a:pt x="1631575" y="523220"/>
                        </a:cubicBezTo>
                        <a:cubicBezTo>
                          <a:pt x="1415752" y="550246"/>
                          <a:pt x="1315058" y="495761"/>
                          <a:pt x="1048870" y="523220"/>
                        </a:cubicBezTo>
                        <a:cubicBezTo>
                          <a:pt x="798541" y="551936"/>
                          <a:pt x="767520" y="501895"/>
                          <a:pt x="553570" y="523220"/>
                        </a:cubicBezTo>
                        <a:cubicBezTo>
                          <a:pt x="361961" y="516254"/>
                          <a:pt x="172380" y="485992"/>
                          <a:pt x="0" y="523220"/>
                        </a:cubicBezTo>
                        <a:cubicBezTo>
                          <a:pt x="-17999" y="298941"/>
                          <a:pt x="39984" y="17805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39</a:t>
            </a:r>
          </a:p>
        </p:txBody>
      </p:sp>
      <p:sp>
        <p:nvSpPr>
          <p:cNvPr id="16" name="Oval 10"/>
          <p:cNvSpPr/>
          <p:nvPr/>
        </p:nvSpPr>
        <p:spPr>
          <a:xfrm>
            <a:off x="1016601" y="3994971"/>
            <a:ext cx="685800" cy="6096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942DD08F-5E99-4BCB-A970-1722810A0855}"/>
              </a:ext>
            </a:extLst>
          </p:cNvPr>
          <p:cNvSpPr txBox="1"/>
          <p:nvPr/>
        </p:nvSpPr>
        <p:spPr>
          <a:xfrm>
            <a:off x="2133600" y="118402"/>
            <a:ext cx="10058400" cy="3108543"/>
          </a:xfrm>
          <a:prstGeom prst="rect">
            <a:avLst/>
          </a:prstGeom>
          <a:solidFill>
            <a:srgbClr val="019362"/>
          </a:solidFill>
          <a:ln w="2857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1" name="Text Box 9">
            <a:hlinkClick r:id="" action="ppaction://noaction"/>
            <a:extLst>
              <a:ext uri="{FF2B5EF4-FFF2-40B4-BE49-F238E27FC236}">
                <a16:creationId xmlns:a16="http://schemas.microsoft.com/office/drawing/2014/main" id="{1C499B92-2724-441D-80AB-D95D81ABC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27" y="118402"/>
            <a:ext cx="1905000" cy="521970"/>
          </a:xfrm>
          <a:custGeom>
            <a:avLst/>
            <a:gdLst>
              <a:gd name="connsiteX0" fmla="*/ 0 w 1905000"/>
              <a:gd name="connsiteY0" fmla="*/ 0 h 521970"/>
              <a:gd name="connsiteX1" fmla="*/ 654050 w 1905000"/>
              <a:gd name="connsiteY1" fmla="*/ 0 h 521970"/>
              <a:gd name="connsiteX2" fmla="*/ 1289050 w 1905000"/>
              <a:gd name="connsiteY2" fmla="*/ 0 h 521970"/>
              <a:gd name="connsiteX3" fmla="*/ 1905000 w 1905000"/>
              <a:gd name="connsiteY3" fmla="*/ 0 h 521970"/>
              <a:gd name="connsiteX4" fmla="*/ 1905000 w 1905000"/>
              <a:gd name="connsiteY4" fmla="*/ 521970 h 521970"/>
              <a:gd name="connsiteX5" fmla="*/ 1231900 w 1905000"/>
              <a:gd name="connsiteY5" fmla="*/ 521970 h 521970"/>
              <a:gd name="connsiteX6" fmla="*/ 654050 w 1905000"/>
              <a:gd name="connsiteY6" fmla="*/ 521970 h 521970"/>
              <a:gd name="connsiteX7" fmla="*/ 0 w 1905000"/>
              <a:gd name="connsiteY7" fmla="*/ 521970 h 521970"/>
              <a:gd name="connsiteX8" fmla="*/ 0 w 1905000"/>
              <a:gd name="connsiteY8" fmla="*/ 0 h 521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5000" h="521970" fill="none" extrusionOk="0">
                <a:moveTo>
                  <a:pt x="0" y="0"/>
                </a:moveTo>
                <a:cubicBezTo>
                  <a:pt x="150037" y="-17966"/>
                  <a:pt x="428284" y="-912"/>
                  <a:pt x="654050" y="0"/>
                </a:cubicBezTo>
                <a:cubicBezTo>
                  <a:pt x="879816" y="912"/>
                  <a:pt x="1094831" y="-536"/>
                  <a:pt x="1289050" y="0"/>
                </a:cubicBezTo>
                <a:cubicBezTo>
                  <a:pt x="1483269" y="536"/>
                  <a:pt x="1631746" y="10702"/>
                  <a:pt x="1905000" y="0"/>
                </a:cubicBezTo>
                <a:cubicBezTo>
                  <a:pt x="1926561" y="224285"/>
                  <a:pt x="1887629" y="348842"/>
                  <a:pt x="1905000" y="521970"/>
                </a:cubicBezTo>
                <a:cubicBezTo>
                  <a:pt x="1661122" y="527099"/>
                  <a:pt x="1510720" y="550725"/>
                  <a:pt x="1231900" y="521970"/>
                </a:cubicBezTo>
                <a:cubicBezTo>
                  <a:pt x="953080" y="493215"/>
                  <a:pt x="792356" y="514571"/>
                  <a:pt x="654050" y="521970"/>
                </a:cubicBezTo>
                <a:cubicBezTo>
                  <a:pt x="515744" y="529370"/>
                  <a:pt x="249972" y="490453"/>
                  <a:pt x="0" y="521970"/>
                </a:cubicBezTo>
                <a:cubicBezTo>
                  <a:pt x="-23061" y="310983"/>
                  <a:pt x="-3714" y="145405"/>
                  <a:pt x="0" y="0"/>
                </a:cubicBezTo>
                <a:close/>
              </a:path>
              <a:path w="1905000" h="521970" stroke="0" extrusionOk="0">
                <a:moveTo>
                  <a:pt x="0" y="0"/>
                </a:moveTo>
                <a:cubicBezTo>
                  <a:pt x="229729" y="21964"/>
                  <a:pt x="438871" y="-14009"/>
                  <a:pt x="615950" y="0"/>
                </a:cubicBezTo>
                <a:cubicBezTo>
                  <a:pt x="793029" y="14009"/>
                  <a:pt x="981387" y="25077"/>
                  <a:pt x="1250950" y="0"/>
                </a:cubicBezTo>
                <a:cubicBezTo>
                  <a:pt x="1520513" y="-25077"/>
                  <a:pt x="1719875" y="-4707"/>
                  <a:pt x="1905000" y="0"/>
                </a:cubicBezTo>
                <a:cubicBezTo>
                  <a:pt x="1917764" y="180680"/>
                  <a:pt x="1887939" y="279082"/>
                  <a:pt x="1905000" y="521970"/>
                </a:cubicBezTo>
                <a:cubicBezTo>
                  <a:pt x="1687063" y="534665"/>
                  <a:pt x="1399107" y="519493"/>
                  <a:pt x="1231900" y="521970"/>
                </a:cubicBezTo>
                <a:cubicBezTo>
                  <a:pt x="1064693" y="524447"/>
                  <a:pt x="699911" y="489812"/>
                  <a:pt x="558800" y="521970"/>
                </a:cubicBezTo>
                <a:cubicBezTo>
                  <a:pt x="417689" y="554128"/>
                  <a:pt x="132139" y="514448"/>
                  <a:pt x="0" y="521970"/>
                </a:cubicBezTo>
                <a:cubicBezTo>
                  <a:pt x="2767" y="389582"/>
                  <a:pt x="-20845" y="217530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44450">
            <a:solidFill>
              <a:srgbClr val="970338"/>
            </a:solidFill>
            <a:miter lim="800000"/>
            <a:extLst>
              <a:ext uri="{C807C97D-BFC1-408E-A445-0C87EB9F89A2}">
                <ask:lineSketchStyleProps xmlns:ask="http://schemas.microsoft.com/office/drawing/2018/sketchyshapes" sd="402512292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563C1"/>
              </a:buClr>
              <a:buSzPct val="120000"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charset="-122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 Unicode MS" panose="020B0604020202020204" charset="-122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ea typeface="Arial Unicode MS" panose="020B0604020202020204" charset="-122"/>
                <a:cs typeface="Arial" panose="020B0604020202020204" pitchFamily="34" charset="0"/>
              </a:rPr>
              <a:t>4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 Unicode MS" panose="020B060402020202020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F0C99C-CED4-4910-4DF2-1D82412408EB}"/>
              </a:ext>
            </a:extLst>
          </p:cNvPr>
          <p:cNvSpPr txBox="1"/>
          <p:nvPr/>
        </p:nvSpPr>
        <p:spPr>
          <a:xfrm>
            <a:off x="2462711" y="501153"/>
            <a:ext cx="846182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/>
              <a:t>Rút</a:t>
            </a:r>
            <a:r>
              <a:rPr lang="en-US" sz="4400" dirty="0"/>
              <a:t> </a:t>
            </a:r>
            <a:r>
              <a:rPr lang="en-US" sz="4400" dirty="0" err="1"/>
              <a:t>gọn</a:t>
            </a:r>
            <a:r>
              <a:rPr lang="en-US" sz="4400" dirty="0"/>
              <a:t> </a:t>
            </a:r>
            <a:r>
              <a:rPr lang="en-US" sz="4400" dirty="0" err="1"/>
              <a:t>biểu</a:t>
            </a:r>
            <a:r>
              <a:rPr lang="en-US" sz="4400" dirty="0"/>
              <a:t> </a:t>
            </a:r>
            <a:r>
              <a:rPr lang="en-US" sz="4400" dirty="0" err="1"/>
              <a:t>thức</a:t>
            </a:r>
            <a:r>
              <a:rPr lang="en-US" sz="4400" dirty="0"/>
              <a:t> M:</a:t>
            </a:r>
          </a:p>
          <a:p>
            <a:endParaRPr lang="en-US" sz="4400" dirty="0"/>
          </a:p>
          <a:p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0D48157-612A-0F85-6383-9FD76652CE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6552051"/>
              </p:ext>
            </p:extLst>
          </p:nvPr>
        </p:nvGraphicFramePr>
        <p:xfrm>
          <a:off x="2510972" y="1291457"/>
          <a:ext cx="9681028" cy="17235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070000" imgH="431640" progId="Equation.DSMT4">
                  <p:embed/>
                </p:oleObj>
              </mc:Choice>
              <mc:Fallback>
                <p:oleObj name="Equation" r:id="rId3" imgW="207000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0972" y="1291457"/>
                        <a:ext cx="9681028" cy="17235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540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1" grpId="0" animBg="1"/>
      <p:bldP spid="24582" grpId="0" animBg="1"/>
      <p:bldP spid="24584" grpId="0" animBg="1"/>
      <p:bldP spid="24586" grpId="0" animBg="1"/>
      <p:bldP spid="24587" grpId="0" animBg="1"/>
      <p:bldP spid="2458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77D82BD-E756-5B15-1848-383F6F22A6EA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304800"/>
            <a:ext cx="9677400" cy="6248400"/>
            <a:chOff x="48" y="0"/>
            <a:chExt cx="5712" cy="44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2282EDB5-783A-2FE7-381E-C1562CF2C2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96"/>
              <a:ext cx="5616" cy="4320"/>
              <a:chOff x="0" y="192"/>
              <a:chExt cx="5760" cy="3936"/>
            </a:xfrm>
          </p:grpSpPr>
          <p:grpSp>
            <p:nvGrpSpPr>
              <p:cNvPr id="10" name="Group 4">
                <a:extLst>
                  <a:ext uri="{FF2B5EF4-FFF2-40B4-BE49-F238E27FC236}">
                    <a16:creationId xmlns:a16="http://schemas.microsoft.com/office/drawing/2014/main" id="{28883A8C-4242-CDDA-3C0E-468941064C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36"/>
                <a:ext cx="5760" cy="3700"/>
                <a:chOff x="0" y="336"/>
                <a:chExt cx="5760" cy="3700"/>
              </a:xfrm>
            </p:grpSpPr>
            <p:pic>
              <p:nvPicPr>
                <p:cNvPr id="13" name="Picture 5" descr="n3">
                  <a:extLst>
                    <a:ext uri="{FF2B5EF4-FFF2-40B4-BE49-F238E27FC236}">
                      <a16:creationId xmlns:a16="http://schemas.microsoft.com/office/drawing/2014/main" id="{FAC0199E-6AC4-A9C8-E820-3C7BF4D2C34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3984"/>
                  <a:ext cx="5760" cy="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4" name="Picture 6" descr="n3">
                  <a:extLst>
                    <a:ext uri="{FF2B5EF4-FFF2-40B4-BE49-F238E27FC236}">
                      <a16:creationId xmlns:a16="http://schemas.microsoft.com/office/drawing/2014/main" id="{E49A956D-2E32-894B-4A22-30BDDC5FAC9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336"/>
                  <a:ext cx="5760" cy="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11" name="Picture 7" descr="n3">
                <a:extLst>
                  <a:ext uri="{FF2B5EF4-FFF2-40B4-BE49-F238E27FC236}">
                    <a16:creationId xmlns:a16="http://schemas.microsoft.com/office/drawing/2014/main" id="{D5C2AE10-193A-82F4-7FD4-763128EF40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1848" y="2136"/>
                <a:ext cx="39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2" name="Picture 8" descr="n3">
                <a:extLst>
                  <a:ext uri="{FF2B5EF4-FFF2-40B4-BE49-F238E27FC236}">
                    <a16:creationId xmlns:a16="http://schemas.microsoft.com/office/drawing/2014/main" id="{5312614D-2724-0DB2-D325-658FC59905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 flipH="1">
                <a:off x="3671" y="2135"/>
                <a:ext cx="3936" cy="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4" name="Group 9">
              <a:extLst>
                <a:ext uri="{FF2B5EF4-FFF2-40B4-BE49-F238E27FC236}">
                  <a16:creationId xmlns:a16="http://schemas.microsoft.com/office/drawing/2014/main" id="{7025C0F1-1DEF-51B7-E046-DE3B48FA47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" y="0"/>
              <a:ext cx="5616" cy="4320"/>
              <a:chOff x="0" y="192"/>
              <a:chExt cx="5760" cy="3936"/>
            </a:xfrm>
          </p:grpSpPr>
          <p:grpSp>
            <p:nvGrpSpPr>
              <p:cNvPr id="5" name="Group 10">
                <a:extLst>
                  <a:ext uri="{FF2B5EF4-FFF2-40B4-BE49-F238E27FC236}">
                    <a16:creationId xmlns:a16="http://schemas.microsoft.com/office/drawing/2014/main" id="{039BD4C5-292D-CBC1-D9A4-7E97338C1E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36"/>
                <a:ext cx="5760" cy="3700"/>
                <a:chOff x="0" y="336"/>
                <a:chExt cx="5760" cy="3700"/>
              </a:xfrm>
            </p:grpSpPr>
            <p:pic>
              <p:nvPicPr>
                <p:cNvPr id="8" name="Picture 11" descr="n3">
                  <a:extLst>
                    <a:ext uri="{FF2B5EF4-FFF2-40B4-BE49-F238E27FC236}">
                      <a16:creationId xmlns:a16="http://schemas.microsoft.com/office/drawing/2014/main" id="{82A1071D-0A9C-70C5-9F08-E4973E62654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3984"/>
                  <a:ext cx="5760" cy="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" name="Picture 12" descr="n3">
                  <a:extLst>
                    <a:ext uri="{FF2B5EF4-FFF2-40B4-BE49-F238E27FC236}">
                      <a16:creationId xmlns:a16="http://schemas.microsoft.com/office/drawing/2014/main" id="{C9116926-645E-454D-BA58-DDAC8EA72AF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336"/>
                  <a:ext cx="5760" cy="4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6" name="Picture 13" descr="n3">
                <a:extLst>
                  <a:ext uri="{FF2B5EF4-FFF2-40B4-BE49-F238E27FC236}">
                    <a16:creationId xmlns:a16="http://schemas.microsoft.com/office/drawing/2014/main" id="{3CE4C23C-B703-51CF-1C81-3BBA9948D1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1848" y="2136"/>
                <a:ext cx="3936" cy="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14" descr="n3">
                <a:extLst>
                  <a:ext uri="{FF2B5EF4-FFF2-40B4-BE49-F238E27FC236}">
                    <a16:creationId xmlns:a16="http://schemas.microsoft.com/office/drawing/2014/main" id="{7C103F6C-9EA9-D699-B38B-F233E8AC50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 flipH="1">
                <a:off x="3671" y="2135"/>
                <a:ext cx="3936" cy="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059FC48-4B65-D2E8-4373-207BC184BB31}"/>
              </a:ext>
            </a:extLst>
          </p:cNvPr>
          <p:cNvSpPr txBox="1"/>
          <p:nvPr/>
        </p:nvSpPr>
        <p:spPr>
          <a:xfrm>
            <a:off x="3962400" y="826604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ea typeface="#9Slide02 Noi dung dai" panose="020B0604020202020204" charset="0"/>
                <a:cs typeface="Times New Roman" panose="02020603050405020304" pitchFamily="18" charset="0"/>
              </a:rPr>
              <a:t>HƯỚNG DẪN VỀ NHÀ</a:t>
            </a:r>
          </a:p>
        </p:txBody>
      </p:sp>
      <p:pic>
        <p:nvPicPr>
          <p:cNvPr id="29" name="Picture 23" descr="hinh">
            <a:extLst>
              <a:ext uri="{FF2B5EF4-FFF2-40B4-BE49-F238E27FC236}">
                <a16:creationId xmlns:a16="http://schemas.microsoft.com/office/drawing/2014/main" id="{E8912249-6BCA-E145-7C8F-50478091F4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11" y="1295400"/>
            <a:ext cx="10317178" cy="484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6DABA31-CF00-C199-DC86-8E97BDA2AB18}"/>
              </a:ext>
            </a:extLst>
          </p:cNvPr>
          <p:cNvSpPr txBox="1"/>
          <p:nvPr/>
        </p:nvSpPr>
        <p:spPr>
          <a:xfrm>
            <a:off x="3357564" y="2257425"/>
            <a:ext cx="63579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 err="1"/>
              <a:t>Học</a:t>
            </a:r>
            <a:r>
              <a:rPr lang="en-US" sz="3200" dirty="0"/>
              <a:t> </a:t>
            </a:r>
            <a:r>
              <a:rPr lang="en-US" sz="3200" dirty="0" err="1"/>
              <a:t>thuộc</a:t>
            </a:r>
            <a:r>
              <a:rPr lang="en-US" sz="3200" dirty="0"/>
              <a:t> 6 </a:t>
            </a:r>
            <a:r>
              <a:rPr lang="en-US" sz="3200" dirty="0" err="1"/>
              <a:t>hằng</a:t>
            </a:r>
            <a:r>
              <a:rPr lang="en-US" sz="3200" dirty="0"/>
              <a:t> </a:t>
            </a:r>
            <a:r>
              <a:rPr lang="en-US" sz="3200" dirty="0" err="1"/>
              <a:t>đẳng</a:t>
            </a:r>
            <a:r>
              <a:rPr lang="en-US" sz="3200" dirty="0"/>
              <a:t> </a:t>
            </a:r>
            <a:r>
              <a:rPr lang="en-US" sz="3200" dirty="0" err="1"/>
              <a:t>thức</a:t>
            </a:r>
            <a:r>
              <a:rPr lang="en-US" sz="3200" dirty="0"/>
              <a:t> </a:t>
            </a:r>
            <a:r>
              <a:rPr lang="en-US" sz="3200" dirty="0" err="1"/>
              <a:t>đã</a:t>
            </a:r>
            <a:r>
              <a:rPr lang="en-US" sz="3200" dirty="0"/>
              <a:t> </a:t>
            </a:r>
            <a:r>
              <a:rPr lang="en-US" sz="3200" dirty="0" err="1"/>
              <a:t>học</a:t>
            </a:r>
            <a:r>
              <a:rPr lang="en-US" sz="3200" dirty="0"/>
              <a:t>.</a:t>
            </a:r>
          </a:p>
          <a:p>
            <a:pPr marL="342900" indent="-342900">
              <a:buAutoNum type="arabicPeriod"/>
            </a:pPr>
            <a:r>
              <a:rPr lang="en-US" sz="2800" dirty="0" err="1"/>
              <a:t>Xem</a:t>
            </a:r>
            <a:r>
              <a:rPr lang="en-US" sz="2800" dirty="0"/>
              <a:t> </a:t>
            </a:r>
            <a:r>
              <a:rPr lang="en-US" sz="2800" dirty="0" err="1"/>
              <a:t>lại</a:t>
            </a:r>
            <a:r>
              <a:rPr lang="en-US" sz="2800" dirty="0"/>
              <a:t> </a:t>
            </a:r>
            <a:r>
              <a:rPr lang="en-US" sz="2800" dirty="0" err="1"/>
              <a:t>bài</a:t>
            </a:r>
            <a:r>
              <a:rPr lang="en-US" sz="2800" dirty="0"/>
              <a:t>.</a:t>
            </a:r>
          </a:p>
          <a:p>
            <a:pPr marL="342900" indent="-342900">
              <a:buAutoNum type="arabicPeriod"/>
            </a:pP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bài</a:t>
            </a:r>
            <a:r>
              <a:rPr lang="en-US" sz="3200" dirty="0"/>
              <a:t> </a:t>
            </a:r>
            <a:r>
              <a:rPr lang="en-US" sz="3200" dirty="0" err="1"/>
              <a:t>tập</a:t>
            </a:r>
            <a:r>
              <a:rPr lang="en-US" sz="3200" dirty="0"/>
              <a:t> 2.12a, 2.13a,2.14a (SGK-39).</a:t>
            </a:r>
          </a:p>
          <a:p>
            <a:pPr marL="342900" indent="-342900">
              <a:buAutoNum type="arabicPeriod"/>
            </a:pPr>
            <a:r>
              <a:rPr lang="en-US" sz="3200" dirty="0" err="1"/>
              <a:t>Chuẩn</a:t>
            </a:r>
            <a:r>
              <a:rPr lang="en-US" sz="3200" dirty="0"/>
              <a:t> </a:t>
            </a:r>
            <a:r>
              <a:rPr lang="en-US" sz="3200" dirty="0" err="1"/>
              <a:t>bị</a:t>
            </a:r>
            <a:r>
              <a:rPr lang="en-US" sz="3200" dirty="0"/>
              <a:t> </a:t>
            </a:r>
            <a:r>
              <a:rPr lang="en-US" sz="3200" dirty="0" err="1"/>
              <a:t>trước</a:t>
            </a:r>
            <a:r>
              <a:rPr lang="en-US" sz="3200" dirty="0"/>
              <a:t>:</a:t>
            </a:r>
          </a:p>
          <a:p>
            <a:r>
              <a:rPr lang="en-US" sz="3200" dirty="0" err="1"/>
              <a:t>Tính</a:t>
            </a:r>
            <a:r>
              <a:rPr lang="en-US" sz="3200" dirty="0"/>
              <a:t> </a:t>
            </a: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556573F8-C52F-8BF3-553E-96626B3095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6520103"/>
              </p:ext>
            </p:extLst>
          </p:nvPr>
        </p:nvGraphicFramePr>
        <p:xfrm>
          <a:off x="4345019" y="5181818"/>
          <a:ext cx="1598613" cy="730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44240" imgH="203040" progId="Equation.DSMT4">
                  <p:embed/>
                </p:oleObj>
              </mc:Choice>
              <mc:Fallback>
                <p:oleObj name="Equation" r:id="rId4" imgW="4442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45019" y="5181818"/>
                        <a:ext cx="1598613" cy="7307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487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 title="Cosmos Flower Field">
            <a:hlinkClick r:id="" action="ppaction://media"/>
            <a:extLst>
              <a:ext uri="{FF2B5EF4-FFF2-40B4-BE49-F238E27FC236}">
                <a16:creationId xmlns:a16="http://schemas.microsoft.com/office/drawing/2014/main" id="{4FE604D4-4F46-466A-A949-1FF3BA2505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14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72000"/>
              </a:srgb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0847EAB-1406-479A-968A-F877A477D6C2}"/>
              </a:ext>
            </a:extLst>
          </p:cNvPr>
          <p:cNvSpPr/>
          <p:nvPr/>
        </p:nvSpPr>
        <p:spPr>
          <a:xfrm>
            <a:off x="914400" y="762000"/>
            <a:ext cx="10363200" cy="5562600"/>
          </a:xfrm>
          <a:prstGeom prst="roundRect">
            <a:avLst>
              <a:gd name="adj" fmla="val 6475"/>
            </a:avLst>
          </a:prstGeom>
          <a:solidFill>
            <a:schemeClr val="accent2">
              <a:lumMod val="40000"/>
              <a:lumOff val="60000"/>
              <a:alpha val="72941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D2DDE5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446F32-4EA5-412F-BFB8-8F528F2BD92B}"/>
              </a:ext>
            </a:extLst>
          </p:cNvPr>
          <p:cNvSpPr txBox="1"/>
          <p:nvPr/>
        </p:nvSpPr>
        <p:spPr>
          <a:xfrm>
            <a:off x="1409700" y="1773585"/>
            <a:ext cx="9563100" cy="30469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Xin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chân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thành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cảm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ơn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quý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thầy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cô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và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các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em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đã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dirty="0" err="1">
                <a:solidFill>
                  <a:srgbClr val="2D3344"/>
                </a:solidFill>
                <a:latin typeface="#9Slide05 VL Fadilla" pitchFamily="2" charset="0"/>
              </a:rPr>
              <a:t>t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ham </a:t>
            </a:r>
            <a:r>
              <a:rPr kumimoji="0" lang="en-US" sz="6600" b="0" i="0" u="none" strike="noStrike" kern="1200" cap="none" spc="0" normalizeH="0" noProof="0" dirty="0" err="1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dự</a:t>
            </a:r>
            <a:r>
              <a:rPr kumimoji="0" lang="en-US" sz="6600" b="0" i="0" u="none" strike="noStrike" kern="1200" cap="none" spc="0" normalizeH="0" noProof="0" dirty="0">
                <a:ln>
                  <a:noFill/>
                </a:ln>
                <a:solidFill>
                  <a:srgbClr val="2D3344"/>
                </a:solidFill>
                <a:effectLst/>
                <a:uLnTx/>
                <a:uFillTx/>
                <a:latin typeface="#9Slide05 VL Fadilla" pitchFamily="2" charset="0"/>
              </a:rPr>
              <a:t>!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2D3344"/>
              </a:solidFill>
              <a:effectLst/>
              <a:uLnTx/>
              <a:uFillTx/>
              <a:latin typeface="#9Slide05 VL Fadil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666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4472C4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FSB_Background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02" y="-4"/>
            <a:ext cx="12192000" cy="6858000"/>
          </a:xfrm>
          <a:prstGeom prst="rect">
            <a:avLst/>
          </a:prstGeom>
          <a:noFill/>
          <a:ln w="57150" cmpd="thinThick">
            <a:solidFill>
              <a:srgbClr val="0D04C4"/>
            </a:solidFill>
            <a:miter lim="800000"/>
            <a:headEnd/>
            <a:tailEnd/>
          </a:ln>
        </p:spPr>
      </p:pic>
      <p:pic>
        <p:nvPicPr>
          <p:cNvPr id="39943" name="Picture 7" descr="XMSTRER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" y="4"/>
            <a:ext cx="431271" cy="2708011"/>
          </a:xfrm>
          <a:prstGeom prst="rect">
            <a:avLst/>
          </a:prstGeom>
          <a:noFill/>
        </p:spPr>
      </p:pic>
      <p:pic>
        <p:nvPicPr>
          <p:cNvPr id="39944" name="Picture 8" descr="XMSTRER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1910297" y="-1863989"/>
            <a:ext cx="209021" cy="3937000"/>
          </a:xfrm>
          <a:prstGeom prst="rect">
            <a:avLst/>
          </a:prstGeom>
          <a:noFill/>
        </p:spPr>
      </p:pic>
      <p:pic>
        <p:nvPicPr>
          <p:cNvPr id="39945" name="Picture 9" descr="FSTV1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699" y="189179"/>
            <a:ext cx="2660385" cy="1801813"/>
          </a:xfrm>
          <a:prstGeom prst="rect">
            <a:avLst/>
          </a:prstGeom>
          <a:noFill/>
        </p:spPr>
      </p:pic>
      <p:pic>
        <p:nvPicPr>
          <p:cNvPr id="39946" name="Picture 10" descr="butterflies_flowers_md_wh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1557" y="5341942"/>
            <a:ext cx="2305844" cy="1447271"/>
          </a:xfrm>
          <a:prstGeom prst="rect">
            <a:avLst/>
          </a:prstGeom>
          <a:noFill/>
        </p:spPr>
      </p:pic>
      <p:pic>
        <p:nvPicPr>
          <p:cNvPr id="39947" name="Picture 11" descr="butterflies_flowers_md_wh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20702" y="5376336"/>
            <a:ext cx="2304522" cy="1448594"/>
          </a:xfrm>
          <a:prstGeom prst="rect">
            <a:avLst/>
          </a:prstGeom>
          <a:noFill/>
        </p:spPr>
      </p:pic>
      <p:pic>
        <p:nvPicPr>
          <p:cNvPr id="39948" name="Picture 12" descr="butterflies_flowers_md_wh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80002" y="5410734"/>
            <a:ext cx="2304522" cy="1447271"/>
          </a:xfrm>
          <a:prstGeom prst="rect">
            <a:avLst/>
          </a:prstGeom>
          <a:noFill/>
        </p:spPr>
      </p:pic>
      <p:pic>
        <p:nvPicPr>
          <p:cNvPr id="39949" name="Picture 13" descr="butterflies_flowers_md_wh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10202" y="5390889"/>
            <a:ext cx="2304522" cy="1448593"/>
          </a:xfrm>
          <a:prstGeom prst="rect">
            <a:avLst/>
          </a:prstGeom>
          <a:noFill/>
        </p:spPr>
      </p:pic>
      <p:pic>
        <p:nvPicPr>
          <p:cNvPr id="39950" name="Picture 14" descr="butterflies_flowers_md_wht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887482" y="5410734"/>
            <a:ext cx="2304522" cy="144727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06500" y="1990994"/>
            <a:ext cx="10414000" cy="1205582"/>
          </a:xfrm>
          <a:prstGeom prst="rect">
            <a:avLst/>
          </a:prstGeom>
          <a:noFill/>
        </p:spPr>
        <p:txBody>
          <a:bodyPr wrap="square" lIns="76196" tIns="38098" rIns="76196" bIns="38098" rtlCol="0">
            <a:spAutoFit/>
          </a:bodyPr>
          <a:lstStyle/>
          <a:p>
            <a:pPr algn="ctr"/>
            <a:r>
              <a:rPr lang="en-US" sz="3667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67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15: </a:t>
            </a:r>
            <a:r>
              <a:rPr lang="en-US" sz="3667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67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</a:t>
            </a:r>
          </a:p>
          <a:p>
            <a:pPr algn="ctr"/>
            <a:r>
              <a:rPr lang="en-US" sz="3667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VÀ HIỆU HAI LẬP PH</a:t>
            </a:r>
            <a:r>
              <a:rPr lang="vi-VN" sz="3667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</a:t>
            </a:r>
            <a:r>
              <a:rPr lang="en-US" sz="3667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</a:p>
        </p:txBody>
      </p:sp>
    </p:spTree>
    <p:extLst>
      <p:ext uri="{BB962C8B-B14F-4D97-AF65-F5344CB8AC3E}">
        <p14:creationId xmlns:p14="http://schemas.microsoft.com/office/powerpoint/2010/main" val="4056653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9BC113-9DEB-7265-169B-E10903C3E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52900" y="358589"/>
            <a:ext cx="8676838" cy="787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8852" tIns="54426" rIns="108852" bIns="54426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33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1. </a:t>
            </a:r>
            <a:r>
              <a:rPr 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Tổng</a:t>
            </a:r>
            <a:r>
              <a:rPr 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hai</a:t>
            </a:r>
            <a:r>
              <a:rPr 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lập</a:t>
            </a:r>
            <a:r>
              <a:rPr lang="en-US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ph</a:t>
            </a:r>
            <a:r>
              <a:rPr lang="vi-VN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ươ</a:t>
            </a:r>
            <a:r>
              <a:rPr lang="en-US" sz="4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ng</a:t>
            </a:r>
            <a:endParaRPr lang="en-US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0040981"/>
              </p:ext>
            </p:extLst>
          </p:nvPr>
        </p:nvGraphicFramePr>
        <p:xfrm>
          <a:off x="974034" y="2022808"/>
          <a:ext cx="10481967" cy="787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86000" imgH="228600" progId="Equation.DSMT4">
                  <p:embed/>
                </p:oleObj>
              </mc:Choice>
              <mc:Fallback>
                <p:oleObj name="Equation" r:id="rId3" imgW="2286000" imgH="228600" progId="Equation.DSMT4">
                  <p:embed/>
                  <p:pic>
                    <p:nvPicPr>
                      <p:cNvPr id="2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034" y="2022808"/>
                        <a:ext cx="10481967" cy="7870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33"/>
          <p:cNvSpPr>
            <a:spLocks noChangeArrowheads="1"/>
          </p:cNvSpPr>
          <p:nvPr/>
        </p:nvSpPr>
        <p:spPr bwMode="auto">
          <a:xfrm>
            <a:off x="875377" y="1195639"/>
            <a:ext cx="10324456" cy="787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2" tIns="54426" rIns="108852" bIns="54426">
            <a:spAutoFit/>
          </a:bodyPr>
          <a:lstStyle/>
          <a:p>
            <a:r>
              <a:rPr lang="en-US" sz="4400" b="1" dirty="0" err="1">
                <a:solidFill>
                  <a:srgbClr val="FF3300"/>
                </a:solidFill>
                <a:latin typeface="Times New Roman" pitchFamily="18" charset="0"/>
              </a:rPr>
              <a:t>Với</a:t>
            </a:r>
            <a:r>
              <a:rPr lang="en-US" sz="4400" b="1" dirty="0">
                <a:solidFill>
                  <a:srgbClr val="FF3300"/>
                </a:solidFill>
                <a:latin typeface="Times New Roman" pitchFamily="18" charset="0"/>
              </a:rPr>
              <a:t> A, B </a:t>
            </a:r>
            <a:r>
              <a:rPr lang="en-US" sz="4400" b="1" dirty="0" err="1">
                <a:solidFill>
                  <a:srgbClr val="FF3300"/>
                </a:solidFill>
                <a:latin typeface="Times New Roman" pitchFamily="18" charset="0"/>
              </a:rPr>
              <a:t>là</a:t>
            </a:r>
            <a:r>
              <a:rPr lang="en-US" sz="44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3300"/>
                </a:solidFill>
                <a:latin typeface="Times New Roman" pitchFamily="18" charset="0"/>
              </a:rPr>
              <a:t>hai</a:t>
            </a:r>
            <a:r>
              <a:rPr lang="en-US" sz="44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3300"/>
                </a:solidFill>
                <a:latin typeface="Times New Roman" pitchFamily="18" charset="0"/>
              </a:rPr>
              <a:t>biểu</a:t>
            </a:r>
            <a:r>
              <a:rPr lang="en-US" sz="44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3300"/>
                </a:solidFill>
                <a:latin typeface="Times New Roman" pitchFamily="18" charset="0"/>
              </a:rPr>
              <a:t>thức</a:t>
            </a:r>
            <a:r>
              <a:rPr lang="en-US" sz="44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3300"/>
                </a:solidFill>
                <a:latin typeface="Times New Roman" pitchFamily="18" charset="0"/>
              </a:rPr>
              <a:t>tùy</a:t>
            </a:r>
            <a:r>
              <a:rPr lang="en-US" sz="4400" b="1" dirty="0">
                <a:solidFill>
                  <a:srgbClr val="FF3300"/>
                </a:solidFill>
                <a:latin typeface="Times New Roman" pitchFamily="18" charset="0"/>
              </a:rPr>
              <a:t> ý, ta </a:t>
            </a:r>
            <a:r>
              <a:rPr lang="en-US" sz="4400" b="1" dirty="0" err="1">
                <a:solidFill>
                  <a:srgbClr val="FF3300"/>
                </a:solidFill>
                <a:latin typeface="Times New Roman" pitchFamily="18" charset="0"/>
              </a:rPr>
              <a:t>luôn</a:t>
            </a:r>
            <a:r>
              <a:rPr lang="en-US" sz="4400" b="1" dirty="0">
                <a:solidFill>
                  <a:srgbClr val="FF3300"/>
                </a:solidFill>
                <a:latin typeface="Times New Roman" pitchFamily="18" charset="0"/>
              </a:rPr>
              <a:t> </a:t>
            </a:r>
            <a:r>
              <a:rPr lang="en-US" sz="4400" b="1" dirty="0" err="1">
                <a:solidFill>
                  <a:srgbClr val="FF3300"/>
                </a:solidFill>
                <a:latin typeface="Times New Roman" pitchFamily="18" charset="0"/>
              </a:rPr>
              <a:t>có</a:t>
            </a:r>
            <a:r>
              <a:rPr lang="en-US" sz="4400" b="1" dirty="0">
                <a:solidFill>
                  <a:srgbClr val="FF3300"/>
                </a:solidFill>
                <a:latin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1551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ular Callout 2"/>
          <p:cNvSpPr/>
          <p:nvPr/>
        </p:nvSpPr>
        <p:spPr>
          <a:xfrm>
            <a:off x="190500" y="342900"/>
            <a:ext cx="11701408" cy="5245101"/>
          </a:xfrm>
          <a:prstGeom prst="wedgeRectCallout">
            <a:avLst>
              <a:gd name="adj1" fmla="val -42328"/>
              <a:gd name="adj2" fmla="val 54302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8852" tIns="54426" rIns="108852" bIns="54426" rtlCol="0" anchor="ctr"/>
          <a:lstStyle/>
          <a:p>
            <a:pPr algn="ctr"/>
            <a:endParaRPr lang="en-US" sz="150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6517" y="635000"/>
            <a:ext cx="9291484" cy="0"/>
          </a:xfrm>
          <a:prstGeom prst="lin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571500" y="952500"/>
            <a:ext cx="10579320" cy="2564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2" tIns="54426" rIns="108852" bIns="54426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Trên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vở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Mai,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trình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bày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giải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toán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như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</a:rPr>
              <a:t>sau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</a:rPr>
              <a:t>:</a:t>
            </a:r>
          </a:p>
          <a:p>
            <a:pPr>
              <a:spcBef>
                <a:spcPts val="714"/>
              </a:spcBef>
            </a:pPr>
            <a:r>
              <a:rPr lang="en-US" sz="2833" b="1" dirty="0">
                <a:latin typeface="Times New Roman" pitchFamily="18" charset="0"/>
              </a:rPr>
              <a:t>    </a:t>
            </a:r>
            <a:r>
              <a:rPr lang="en-US" sz="3600" b="1" dirty="0" err="1">
                <a:latin typeface="Times New Roman" pitchFamily="18" charset="0"/>
              </a:rPr>
              <a:t>Khai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triển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hằng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đẳng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thức</a:t>
            </a:r>
            <a:r>
              <a:rPr lang="en-US" sz="3600" b="1" dirty="0">
                <a:latin typeface="Times New Roman" pitchFamily="18" charset="0"/>
              </a:rPr>
              <a:t>.</a:t>
            </a:r>
          </a:p>
          <a:p>
            <a:pPr>
              <a:spcBef>
                <a:spcPts val="714"/>
              </a:spcBef>
            </a:pPr>
            <a:r>
              <a:rPr lang="en-US" sz="2833" b="1" dirty="0">
                <a:latin typeface="Times New Roman" pitchFamily="18" charset="0"/>
              </a:rPr>
              <a:t>	     </a:t>
            </a:r>
            <a:r>
              <a:rPr lang="en-US" sz="3333" dirty="0">
                <a:latin typeface="Times New Roman" pitchFamily="18" charset="0"/>
              </a:rPr>
              <a:t>8</a:t>
            </a:r>
            <a:r>
              <a:rPr lang="en-US" sz="3333" dirty="0">
                <a:latin typeface=".VnTime" pitchFamily="34" charset="0"/>
              </a:rPr>
              <a:t>x</a:t>
            </a:r>
            <a:r>
              <a:rPr lang="en-US" sz="3333" baseline="30000" dirty="0">
                <a:latin typeface=".VnTime" pitchFamily="34" charset="0"/>
              </a:rPr>
              <a:t>3</a:t>
            </a:r>
            <a:r>
              <a:rPr lang="en-US" sz="3333" dirty="0">
                <a:latin typeface=".VnTime" pitchFamily="34" charset="0"/>
              </a:rPr>
              <a:t> + 27</a:t>
            </a:r>
            <a:endParaRPr lang="en-US" sz="2833" dirty="0">
              <a:latin typeface=".VnTime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2833" b="1" dirty="0">
                <a:latin typeface="Times New Roman" pitchFamily="18" charset="0"/>
              </a:rPr>
              <a:t>  </a:t>
            </a:r>
          </a:p>
        </p:txBody>
      </p: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3906987" y="2742541"/>
            <a:ext cx="7010400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2" tIns="54426" rIns="108852" bIns="54426" anchor="ctr"/>
          <a:lstStyle/>
          <a:p>
            <a:pPr>
              <a:spcBef>
                <a:spcPct val="50000"/>
              </a:spcBef>
            </a:pPr>
            <a:r>
              <a:rPr lang="en-US" sz="3333" dirty="0">
                <a:latin typeface=".VnTime" pitchFamily="34" charset="0"/>
              </a:rPr>
              <a:t>= (8x + 3)(64x</a:t>
            </a:r>
            <a:r>
              <a:rPr lang="en-US" sz="3333" baseline="30000" dirty="0">
                <a:latin typeface=".VnTime" pitchFamily="34" charset="0"/>
              </a:rPr>
              <a:t>2</a:t>
            </a:r>
            <a:r>
              <a:rPr lang="en-US" sz="3333" dirty="0">
                <a:latin typeface=".VnTime" pitchFamily="34" charset="0"/>
              </a:rPr>
              <a:t> - 24x + 9)</a:t>
            </a:r>
          </a:p>
        </p:txBody>
      </p:sp>
      <p:pic>
        <p:nvPicPr>
          <p:cNvPr id="28" name="Picture 2" descr="C:\Users\nh\Desktop\BÉ SEN\Untitled-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06" y="5588001"/>
            <a:ext cx="1365816" cy="126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92512" y="3919884"/>
            <a:ext cx="7924800" cy="1217911"/>
          </a:xfrm>
          <a:prstGeom prst="rect">
            <a:avLst/>
          </a:prstGeom>
        </p:spPr>
        <p:txBody>
          <a:bodyPr wrap="square" lIns="108852" tIns="54426" rIns="108852" bIns="54426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Theo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bạn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Mai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đúng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hay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sai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	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Nếu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sai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hãy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sửa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</a:rPr>
              <a:t>sai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8" name="Rectangle 12"/>
          <p:cNvSpPr>
            <a:spLocks noChangeArrowheads="1"/>
          </p:cNvSpPr>
          <p:nvPr/>
        </p:nvSpPr>
        <p:spPr bwMode="auto">
          <a:xfrm>
            <a:off x="3888513" y="2068285"/>
            <a:ext cx="7850907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2" tIns="54426" rIns="108852" bIns="54426" anchor="ctr"/>
          <a:lstStyle/>
          <a:p>
            <a:pPr>
              <a:spcBef>
                <a:spcPts val="714"/>
              </a:spcBef>
            </a:pPr>
            <a:r>
              <a:rPr lang="en-US" sz="3333" dirty="0">
                <a:latin typeface=".VnTime" pitchFamily="34" charset="0"/>
              </a:rPr>
              <a:t>= </a:t>
            </a:r>
            <a:r>
              <a:rPr lang="en-US" sz="3333" dirty="0">
                <a:latin typeface="Times New Roman" pitchFamily="18" charset="0"/>
              </a:rPr>
              <a:t>8</a:t>
            </a:r>
            <a:r>
              <a:rPr lang="en-US" sz="3333" dirty="0">
                <a:latin typeface=".VnTime" pitchFamily="34" charset="0"/>
              </a:rPr>
              <a:t>x</a:t>
            </a:r>
            <a:r>
              <a:rPr lang="en-US" sz="3333" baseline="30000" dirty="0">
                <a:latin typeface=".VnTime" pitchFamily="34" charset="0"/>
              </a:rPr>
              <a:t>3</a:t>
            </a:r>
            <a:r>
              <a:rPr lang="en-US" sz="3333" dirty="0">
                <a:latin typeface=".VnTime" pitchFamily="34" charset="0"/>
              </a:rPr>
              <a:t> + 3</a:t>
            </a:r>
            <a:r>
              <a:rPr lang="en-US" sz="3333" baseline="30000" dirty="0">
                <a:latin typeface=".VnTime" pitchFamily="34" charset="0"/>
              </a:rPr>
              <a:t>3 </a:t>
            </a:r>
            <a:r>
              <a:rPr lang="en-US" sz="3333" dirty="0">
                <a:latin typeface=".VnTime" pitchFamily="34" charset="0"/>
              </a:rPr>
              <a:t>= (8x + 3)</a:t>
            </a:r>
            <a:r>
              <a:rPr lang="en-US" sz="3333" dirty="0">
                <a:solidFill>
                  <a:srgbClr val="0000FF"/>
                </a:solidFill>
                <a:latin typeface=".VnTime" pitchFamily="34" charset="0"/>
              </a:rPr>
              <a:t>[</a:t>
            </a:r>
            <a:r>
              <a:rPr lang="en-US" sz="3333" dirty="0">
                <a:latin typeface=".VnTime" pitchFamily="34" charset="0"/>
              </a:rPr>
              <a:t>(8x)</a:t>
            </a:r>
            <a:r>
              <a:rPr lang="en-US" sz="3333" baseline="30000" dirty="0">
                <a:latin typeface=".VnTime" pitchFamily="34" charset="0"/>
              </a:rPr>
              <a:t>2</a:t>
            </a:r>
            <a:r>
              <a:rPr lang="en-US" sz="3333" dirty="0">
                <a:latin typeface=".VnTime" pitchFamily="34" charset="0"/>
              </a:rPr>
              <a:t> - 8x.3 + 3</a:t>
            </a:r>
            <a:r>
              <a:rPr lang="en-US" sz="3333" baseline="30000" dirty="0">
                <a:latin typeface=".VnTime" pitchFamily="34" charset="0"/>
              </a:rPr>
              <a:t>2</a:t>
            </a:r>
            <a:r>
              <a:rPr lang="en-US" sz="3333" dirty="0">
                <a:solidFill>
                  <a:srgbClr val="0000FF"/>
                </a:solidFill>
                <a:latin typeface=".VnTime" pitchFamily="34" charset="0"/>
              </a:rPr>
              <a:t>]</a:t>
            </a:r>
          </a:p>
        </p:txBody>
      </p:sp>
      <p:sp>
        <p:nvSpPr>
          <p:cNvPr id="41" name="Rectangle 12"/>
          <p:cNvSpPr>
            <a:spLocks noChangeArrowheads="1"/>
          </p:cNvSpPr>
          <p:nvPr/>
        </p:nvSpPr>
        <p:spPr bwMode="auto">
          <a:xfrm>
            <a:off x="3906987" y="2831968"/>
            <a:ext cx="7010400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2" tIns="54426" rIns="108852" bIns="54426" anchor="ctr"/>
          <a:lstStyle/>
          <a:p>
            <a:pPr>
              <a:spcBef>
                <a:spcPct val="50000"/>
              </a:spcBef>
            </a:pPr>
            <a:r>
              <a:rPr lang="en-US" sz="3333" dirty="0">
                <a:latin typeface=".VnTime" pitchFamily="34" charset="0"/>
              </a:rPr>
              <a:t>= (</a:t>
            </a:r>
            <a:r>
              <a:rPr lang="en-US" sz="3333" dirty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3333" dirty="0">
                <a:latin typeface=".VnTime" pitchFamily="34" charset="0"/>
              </a:rPr>
              <a:t>x + 3)(</a:t>
            </a:r>
            <a:r>
              <a:rPr lang="en-US" sz="3333" dirty="0">
                <a:solidFill>
                  <a:srgbClr val="FF0000"/>
                </a:solidFill>
                <a:latin typeface=".VnTime" pitchFamily="34" charset="0"/>
              </a:rPr>
              <a:t>4</a:t>
            </a:r>
            <a:r>
              <a:rPr lang="en-US" sz="3333" dirty="0">
                <a:latin typeface=".VnTime" pitchFamily="34" charset="0"/>
              </a:rPr>
              <a:t>x</a:t>
            </a:r>
            <a:r>
              <a:rPr lang="en-US" sz="3333" baseline="30000" dirty="0">
                <a:latin typeface=".VnTime" pitchFamily="34" charset="0"/>
              </a:rPr>
              <a:t>2</a:t>
            </a:r>
            <a:r>
              <a:rPr lang="en-US" sz="3333" dirty="0">
                <a:latin typeface=".VnTime" pitchFamily="34" charset="0"/>
              </a:rPr>
              <a:t> - </a:t>
            </a:r>
            <a:r>
              <a:rPr lang="en-US" sz="3333" dirty="0">
                <a:solidFill>
                  <a:srgbClr val="FF0000"/>
                </a:solidFill>
                <a:latin typeface=".VnTime" pitchFamily="34" charset="0"/>
              </a:rPr>
              <a:t>6</a:t>
            </a:r>
            <a:r>
              <a:rPr lang="en-US" sz="3333" dirty="0">
                <a:latin typeface=".VnTime" pitchFamily="34" charset="0"/>
              </a:rPr>
              <a:t>x + 9)</a:t>
            </a:r>
          </a:p>
        </p:txBody>
      </p:sp>
      <p:sp>
        <p:nvSpPr>
          <p:cNvPr id="42" name="Rectangle 12"/>
          <p:cNvSpPr>
            <a:spLocks noChangeArrowheads="1"/>
          </p:cNvSpPr>
          <p:nvPr/>
        </p:nvSpPr>
        <p:spPr bwMode="auto">
          <a:xfrm>
            <a:off x="3893760" y="2071688"/>
            <a:ext cx="2619526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2" tIns="54426" rIns="108852" bIns="54426" anchor="ctr"/>
          <a:lstStyle/>
          <a:p>
            <a:pPr>
              <a:spcBef>
                <a:spcPts val="714"/>
              </a:spcBef>
            </a:pPr>
            <a:r>
              <a:rPr lang="en-US" sz="3333" dirty="0">
                <a:latin typeface=".VnTime" pitchFamily="34" charset="0"/>
              </a:rPr>
              <a:t>= </a:t>
            </a:r>
            <a:r>
              <a:rPr lang="en-US" sz="3333" dirty="0">
                <a:solidFill>
                  <a:srgbClr val="FF0000"/>
                </a:solidFill>
                <a:latin typeface=".VnTime" pitchFamily="34" charset="0"/>
              </a:rPr>
              <a:t>(</a:t>
            </a:r>
            <a:r>
              <a:rPr lang="en-US" sz="3333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3333" dirty="0">
                <a:latin typeface=".VnTime" pitchFamily="34" charset="0"/>
              </a:rPr>
              <a:t>x</a:t>
            </a:r>
            <a:r>
              <a:rPr lang="en-US" sz="3333" dirty="0">
                <a:solidFill>
                  <a:srgbClr val="FF0000"/>
                </a:solidFill>
                <a:latin typeface=".VnTime" pitchFamily="34" charset="0"/>
              </a:rPr>
              <a:t>)</a:t>
            </a:r>
            <a:r>
              <a:rPr lang="en-US" sz="3333" baseline="30000" dirty="0">
                <a:latin typeface=".VnTime" pitchFamily="34" charset="0"/>
              </a:rPr>
              <a:t>3</a:t>
            </a:r>
            <a:r>
              <a:rPr lang="en-US" sz="3333" dirty="0">
                <a:latin typeface=".VnTime" pitchFamily="34" charset="0"/>
              </a:rPr>
              <a:t> + 3</a:t>
            </a:r>
            <a:r>
              <a:rPr lang="en-US" sz="3333" baseline="30000" dirty="0">
                <a:latin typeface=".VnTime" pitchFamily="34" charset="0"/>
              </a:rPr>
              <a:t>3 </a:t>
            </a:r>
            <a:endParaRPr lang="en-US" sz="3333" dirty="0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5872108" y="2068285"/>
            <a:ext cx="6019800" cy="53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2" tIns="54426" rIns="108852" bIns="54426" anchor="ctr"/>
          <a:lstStyle/>
          <a:p>
            <a:pPr>
              <a:spcBef>
                <a:spcPts val="714"/>
              </a:spcBef>
            </a:pPr>
            <a:r>
              <a:rPr lang="en-US" sz="3333" baseline="30000" dirty="0">
                <a:latin typeface=".VnTime" pitchFamily="34" charset="0"/>
              </a:rPr>
              <a:t> </a:t>
            </a:r>
            <a:r>
              <a:rPr lang="en-US" sz="3333" dirty="0">
                <a:latin typeface=".VnTime" pitchFamily="34" charset="0"/>
              </a:rPr>
              <a:t>= (</a:t>
            </a:r>
            <a:r>
              <a:rPr lang="en-US" sz="3333" dirty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3333" dirty="0">
                <a:latin typeface=".VnTime" pitchFamily="34" charset="0"/>
              </a:rPr>
              <a:t>x + 3)</a:t>
            </a:r>
            <a:r>
              <a:rPr lang="en-US" sz="3333" dirty="0">
                <a:solidFill>
                  <a:srgbClr val="0000FF"/>
                </a:solidFill>
                <a:latin typeface=".VnTime" pitchFamily="34" charset="0"/>
              </a:rPr>
              <a:t>[</a:t>
            </a:r>
            <a:r>
              <a:rPr lang="en-US" sz="3333" dirty="0">
                <a:latin typeface=".VnTime" pitchFamily="34" charset="0"/>
              </a:rPr>
              <a:t>(</a:t>
            </a:r>
            <a:r>
              <a:rPr lang="en-US" sz="3333" dirty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3333" dirty="0">
                <a:latin typeface=".VnTime" pitchFamily="34" charset="0"/>
              </a:rPr>
              <a:t>x)</a:t>
            </a:r>
            <a:r>
              <a:rPr lang="en-US" sz="3333" baseline="30000" dirty="0">
                <a:latin typeface=".VnTime" pitchFamily="34" charset="0"/>
              </a:rPr>
              <a:t>2</a:t>
            </a:r>
            <a:r>
              <a:rPr lang="en-US" sz="3333" dirty="0">
                <a:latin typeface=".VnTime" pitchFamily="34" charset="0"/>
              </a:rPr>
              <a:t> - </a:t>
            </a:r>
            <a:r>
              <a:rPr lang="en-US" sz="3333" dirty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3333" dirty="0">
                <a:latin typeface=".VnTime" pitchFamily="34" charset="0"/>
              </a:rPr>
              <a:t>x.3 + 3</a:t>
            </a:r>
            <a:r>
              <a:rPr lang="en-US" sz="3333" baseline="30000" dirty="0">
                <a:latin typeface=".VnTime" pitchFamily="34" charset="0"/>
              </a:rPr>
              <a:t>2</a:t>
            </a:r>
            <a:r>
              <a:rPr lang="en-US" sz="3333" dirty="0">
                <a:solidFill>
                  <a:srgbClr val="0000FF"/>
                </a:solidFill>
                <a:latin typeface=".VnTime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29108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" grpId="0"/>
      <p:bldP spid="38" grpId="0"/>
      <p:bldP spid="41" grpId="0"/>
      <p:bldP spid="42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1C8EA9-583C-0F67-7735-6CACA0EF6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ext Box 22">
            <a:extLst>
              <a:ext uri="{FF2B5EF4-FFF2-40B4-BE49-F238E27FC236}">
                <a16:creationId xmlns:a16="http://schemas.microsoft.com/office/drawing/2014/main" id="{973446A4-6766-4BEE-ED3D-080A5D02D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804" y="1243014"/>
            <a:ext cx="11241196" cy="3495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8852" tIns="54426" rIns="108852" bIns="54426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Luyện</a:t>
            </a:r>
            <a:r>
              <a:rPr lang="en-US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tập</a:t>
            </a:r>
            <a:r>
              <a:rPr lang="en-US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</a:rPr>
              <a:t>: </a:t>
            </a:r>
          </a:p>
          <a:p>
            <a:pPr>
              <a:spcBef>
                <a:spcPct val="50000"/>
              </a:spcBef>
            </a:pPr>
            <a:r>
              <a:rPr lang="en-US" sz="2833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en-US" sz="44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+ 27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sz="4400" dirty="0">
                <a:latin typeface="Times New Roman" pitchFamily="18" charset="0"/>
                <a:cs typeface="Times New Roman" pitchFamily="18" charset="0"/>
              </a:rPr>
              <a:t>      x</a:t>
            </a:r>
            <a:r>
              <a:rPr lang="fr-FR" sz="44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4400" dirty="0">
                <a:latin typeface="Times New Roman" pitchFamily="18" charset="0"/>
                <a:cs typeface="Times New Roman" pitchFamily="18" charset="0"/>
              </a:rPr>
              <a:t> + 8y</a:t>
            </a:r>
            <a:r>
              <a:rPr lang="fr-FR" sz="44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4400" dirty="0">
                <a:latin typeface="Times New Roman" pitchFamily="18" charset="0"/>
                <a:cs typeface="Times New Roman" pitchFamily="18" charset="0"/>
              </a:rPr>
              <a:t> – (x + 2y)(x</a:t>
            </a:r>
            <a:r>
              <a:rPr lang="fr-FR" sz="4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4400" dirty="0">
                <a:latin typeface="Times New Roman" pitchFamily="18" charset="0"/>
                <a:cs typeface="Times New Roman" pitchFamily="18" charset="0"/>
              </a:rPr>
              <a:t> – 2xy + 4y</a:t>
            </a:r>
            <a:r>
              <a:rPr lang="fr-FR" sz="44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44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81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757D8A0-AE08-0DA2-C606-E1EA46BBE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88D941-07C3-E0F2-A4C9-A7AA33E0D20F}"/>
              </a:ext>
            </a:extLst>
          </p:cNvPr>
          <p:cNvSpPr txBox="1"/>
          <p:nvPr/>
        </p:nvSpPr>
        <p:spPr>
          <a:xfrm>
            <a:off x="3187956" y="107847"/>
            <a:ext cx="63102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KHĂN TRẢI BÀN XOAY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4B5ED6-7D3B-2BEB-5C22-FFCB052D74B2}"/>
              </a:ext>
            </a:extLst>
          </p:cNvPr>
          <p:cNvSpPr txBox="1"/>
          <p:nvPr/>
        </p:nvSpPr>
        <p:spPr>
          <a:xfrm>
            <a:off x="145025" y="877288"/>
            <a:ext cx="11901949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4HS.(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lẻ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5).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HS1+HS3: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a ; HS2+HS4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b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Trong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Sau 1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30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Sau 30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xoay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a,b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36915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7B8B4A5-DA4C-4779-8ADA-E7E09170654D}"/>
              </a:ext>
            </a:extLst>
          </p:cNvPr>
          <p:cNvCxnSpPr>
            <a:cxnSpLocks/>
          </p:cNvCxnSpPr>
          <p:nvPr/>
        </p:nvCxnSpPr>
        <p:spPr>
          <a:xfrm>
            <a:off x="6097588" y="4792128"/>
            <a:ext cx="0" cy="209199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A11FDE-DBD8-4F11-BB7E-2CCC14CE1C8D}"/>
              </a:ext>
            </a:extLst>
          </p:cNvPr>
          <p:cNvCxnSpPr>
            <a:cxnSpLocks/>
          </p:cNvCxnSpPr>
          <p:nvPr/>
        </p:nvCxnSpPr>
        <p:spPr>
          <a:xfrm flipH="1">
            <a:off x="8996363" y="3381702"/>
            <a:ext cx="32485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2BA4A739-6848-4F32-9C03-14A85A63FE74}"/>
              </a:ext>
            </a:extLst>
          </p:cNvPr>
          <p:cNvSpPr/>
          <p:nvPr/>
        </p:nvSpPr>
        <p:spPr>
          <a:xfrm>
            <a:off x="3214689" y="1997402"/>
            <a:ext cx="5781675" cy="2768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#9Slide03 Cabin Condensed Bold" panose="00000806000000000000" pitchFamily="2" charset="0"/>
            </a:endParaRPr>
          </a:p>
        </p:txBody>
      </p:sp>
      <p:sp>
        <p:nvSpPr>
          <p:cNvPr id="15385" name="TextBox 12">
            <a:extLst>
              <a:ext uri="{FF2B5EF4-FFF2-40B4-BE49-F238E27FC236}">
                <a16:creationId xmlns:a16="http://schemas.microsoft.com/office/drawing/2014/main" id="{48DFC477-9889-4750-B622-F89E4B023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7217" y="2027530"/>
            <a:ext cx="3596626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0000"/>
                </a:solidFill>
                <a:latin typeface="#9Slide03 Cabin Condensed Bold" panose="00000806000000000000" pitchFamily="2" charset="0"/>
                <a:cs typeface="#9Slide05 Pattaya" panose="00000500000000000000" pitchFamily="2" charset="-34"/>
              </a:rPr>
              <a:t>THỐNG NHẤT NHÓM….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000312-4688-43C1-AF52-26114FF6B7FB}"/>
              </a:ext>
            </a:extLst>
          </p:cNvPr>
          <p:cNvSpPr txBox="1"/>
          <p:nvPr/>
        </p:nvSpPr>
        <p:spPr>
          <a:xfrm>
            <a:off x="0" y="3461724"/>
            <a:ext cx="3197755" cy="3693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#9Slide07 IcielNabila" pitchFamily="2" charset="0"/>
                <a:cs typeface="#9Slide05 Pattaya" panose="00000500000000000000" pitchFamily="2" charset="-34"/>
              </a:rPr>
              <a:t>HS 1:…………………………………………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70066B0-FF28-46CE-B11D-6C9A3690E689}"/>
              </a:ext>
            </a:extLst>
          </p:cNvPr>
          <p:cNvCxnSpPr>
            <a:cxnSpLocks/>
          </p:cNvCxnSpPr>
          <p:nvPr/>
        </p:nvCxnSpPr>
        <p:spPr>
          <a:xfrm flipH="1">
            <a:off x="-50800" y="3429000"/>
            <a:ext cx="32485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091DC29-BFEC-488C-BB30-3BE85C0DFAC0}"/>
              </a:ext>
            </a:extLst>
          </p:cNvPr>
          <p:cNvCxnSpPr>
            <a:cxnSpLocks/>
          </p:cNvCxnSpPr>
          <p:nvPr/>
        </p:nvCxnSpPr>
        <p:spPr>
          <a:xfrm flipH="1">
            <a:off x="6086793" y="3453"/>
            <a:ext cx="18732" cy="196154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557FFEF8-2903-4FF5-BD43-46D7AA70ACC8}"/>
              </a:ext>
            </a:extLst>
          </p:cNvPr>
          <p:cNvSpPr txBox="1"/>
          <p:nvPr/>
        </p:nvSpPr>
        <p:spPr>
          <a:xfrm>
            <a:off x="8996362" y="3417307"/>
            <a:ext cx="3197755" cy="6463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#9Slide07 IcielNabila" pitchFamily="2" charset="0"/>
                <a:cs typeface="#9Slide05 Pattaya" panose="00000500000000000000" pitchFamily="2" charset="-34"/>
              </a:rPr>
              <a:t>HS4:…………………………………………..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55CFBD-4FDF-4246-874A-B12DD4153251}"/>
              </a:ext>
            </a:extLst>
          </p:cNvPr>
          <p:cNvSpPr txBox="1"/>
          <p:nvPr/>
        </p:nvSpPr>
        <p:spPr>
          <a:xfrm rot="10800000">
            <a:off x="16936" y="2873871"/>
            <a:ext cx="3197755" cy="6463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#9Slide07 IcielNabila" pitchFamily="2" charset="0"/>
                <a:cs typeface="#9Slide05 Pattaya" panose="00000500000000000000" pitchFamily="2" charset="-34"/>
              </a:rPr>
              <a:t>HS2:…………………………………………..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D4C833-C6F0-628A-EE28-A976F3CD4632}"/>
              </a:ext>
            </a:extLst>
          </p:cNvPr>
          <p:cNvSpPr txBox="1"/>
          <p:nvPr/>
        </p:nvSpPr>
        <p:spPr>
          <a:xfrm rot="10800000">
            <a:off x="9013297" y="3072352"/>
            <a:ext cx="3123129" cy="3693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FF0000"/>
                </a:solidFill>
                <a:latin typeface="#9Slide07 IcielNabila" pitchFamily="2" charset="0"/>
                <a:cs typeface="#9Slide05 Pattaya" panose="00000500000000000000" pitchFamily="2" charset="-34"/>
              </a:rPr>
              <a:t>HS3:…………………………………….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6A945A-AC5E-0B4C-F356-2FEA3BD2A5BE}"/>
              </a:ext>
            </a:extLst>
          </p:cNvPr>
          <p:cNvSpPr txBox="1"/>
          <p:nvPr/>
        </p:nvSpPr>
        <p:spPr>
          <a:xfrm>
            <a:off x="3214689" y="0"/>
            <a:ext cx="63102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KHĂN TRẢI BÀN XOAY</a:t>
            </a:r>
          </a:p>
        </p:txBody>
      </p:sp>
    </p:spTree>
    <p:extLst>
      <p:ext uri="{BB962C8B-B14F-4D97-AF65-F5344CB8AC3E}">
        <p14:creationId xmlns:p14="http://schemas.microsoft.com/office/powerpoint/2010/main" val="814756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D64FAFDD-EA8F-6EE1-7F69-9AB25C90740B}"/>
              </a:ext>
            </a:extLst>
          </p:cNvPr>
          <p:cNvGrpSpPr/>
          <p:nvPr/>
        </p:nvGrpSpPr>
        <p:grpSpPr>
          <a:xfrm>
            <a:off x="1945552" y="1218946"/>
            <a:ext cx="4812451" cy="2528889"/>
            <a:chOff x="921542" y="539354"/>
            <a:chExt cx="10679908" cy="578643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0D4AFF-CC56-28EB-6BFA-573E562A88F2}"/>
                </a:ext>
              </a:extLst>
            </p:cNvPr>
            <p:cNvSpPr/>
            <p:nvPr/>
          </p:nvSpPr>
          <p:spPr>
            <a:xfrm>
              <a:off x="921542" y="539354"/>
              <a:ext cx="10658475" cy="57864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90B33F8-80C3-B83F-9B61-EA2E850B84A5}"/>
                </a:ext>
              </a:extLst>
            </p:cNvPr>
            <p:cNvSpPr/>
            <p:nvPr/>
          </p:nvSpPr>
          <p:spPr>
            <a:xfrm>
              <a:off x="3543302" y="2214563"/>
              <a:ext cx="5857873" cy="242887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5F788BD-D393-C6E6-1614-0261608A7FE0}"/>
                </a:ext>
              </a:extLst>
            </p:cNvPr>
            <p:cNvCxnSpPr>
              <a:stCxn id="5" idx="0"/>
            </p:cNvCxnSpPr>
            <p:nvPr/>
          </p:nvCxnSpPr>
          <p:spPr>
            <a:xfrm>
              <a:off x="6250780" y="539354"/>
              <a:ext cx="14287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8B7A47A-8443-5975-328C-517351255260}"/>
                </a:ext>
              </a:extLst>
            </p:cNvPr>
            <p:cNvCxnSpPr>
              <a:stCxn id="5" idx="2"/>
            </p:cNvCxnSpPr>
            <p:nvPr/>
          </p:nvCxnSpPr>
          <p:spPr>
            <a:xfrm flipH="1" flipV="1">
              <a:off x="6250779" y="4647009"/>
              <a:ext cx="1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A8C82FF-73AE-6C32-0957-E975EC76769C}"/>
                </a:ext>
              </a:extLst>
            </p:cNvPr>
            <p:cNvCxnSpPr>
              <a:stCxn id="5" idx="1"/>
              <a:endCxn id="6" idx="1"/>
            </p:cNvCxnSpPr>
            <p:nvPr/>
          </p:nvCxnSpPr>
          <p:spPr>
            <a:xfrm flipV="1">
              <a:off x="921542" y="3429000"/>
              <a:ext cx="2621760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9334CD4-A558-537D-B4C1-5FE1241359E6}"/>
                </a:ext>
              </a:extLst>
            </p:cNvPr>
            <p:cNvCxnSpPr>
              <a:stCxn id="5" idx="3"/>
              <a:endCxn id="6" idx="3"/>
            </p:cNvCxnSpPr>
            <p:nvPr/>
          </p:nvCxnSpPr>
          <p:spPr>
            <a:xfrm flipH="1" flipV="1">
              <a:off x="9401175" y="3429000"/>
              <a:ext cx="2178842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EAB0171-BFA9-6A52-E2B3-9D9A83A69E82}"/>
                </a:ext>
              </a:extLst>
            </p:cNvPr>
            <p:cNvSpPr/>
            <p:nvPr/>
          </p:nvSpPr>
          <p:spPr>
            <a:xfrm>
              <a:off x="935836" y="4668438"/>
              <a:ext cx="3721721" cy="11858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/>
                <a:t>HS1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DEA0D7D-D793-511D-C052-1080221A112D}"/>
                </a:ext>
              </a:extLst>
            </p:cNvPr>
            <p:cNvSpPr/>
            <p:nvPr/>
          </p:nvSpPr>
          <p:spPr>
            <a:xfrm>
              <a:off x="9064879" y="4548990"/>
              <a:ext cx="2536571" cy="126991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/>
                <a:t>HS4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E05C511-D261-3B23-ACAF-E6F32E27BAC7}"/>
                </a:ext>
              </a:extLst>
            </p:cNvPr>
            <p:cNvSpPr/>
            <p:nvPr/>
          </p:nvSpPr>
          <p:spPr>
            <a:xfrm rot="10800000">
              <a:off x="8322711" y="722485"/>
              <a:ext cx="3183249" cy="146708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/>
                <a:t>HS3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83BC633-2F7A-B3EA-1428-2184C0427382}"/>
                </a:ext>
              </a:extLst>
            </p:cNvPr>
            <p:cNvSpPr/>
            <p:nvPr/>
          </p:nvSpPr>
          <p:spPr>
            <a:xfrm rot="10800000">
              <a:off x="1183968" y="694732"/>
              <a:ext cx="3240396" cy="150911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/>
                <a:t>HS2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BECE10B-E80A-93EB-89E5-EE1E2ED63F4C}"/>
              </a:ext>
            </a:extLst>
          </p:cNvPr>
          <p:cNvSpPr txBox="1"/>
          <p:nvPr/>
        </p:nvSpPr>
        <p:spPr>
          <a:xfrm>
            <a:off x="4252051" y="200652"/>
            <a:ext cx="42593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highlight>
                  <a:srgbClr val="00FFFF"/>
                </a:highlight>
              </a:rPr>
              <a:t>CÁCH XOAY KHĂN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DC9AD0B-F87A-8A19-62F6-EEB80AF6033C}"/>
              </a:ext>
            </a:extLst>
          </p:cNvPr>
          <p:cNvGrpSpPr/>
          <p:nvPr/>
        </p:nvGrpSpPr>
        <p:grpSpPr>
          <a:xfrm rot="16200000">
            <a:off x="7635745" y="1888090"/>
            <a:ext cx="4812451" cy="2528889"/>
            <a:chOff x="921542" y="539354"/>
            <a:chExt cx="10679908" cy="5786436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5AEBBA5-4ECF-E74E-CF27-84FF1E3C003D}"/>
                </a:ext>
              </a:extLst>
            </p:cNvPr>
            <p:cNvSpPr/>
            <p:nvPr/>
          </p:nvSpPr>
          <p:spPr>
            <a:xfrm>
              <a:off x="921542" y="539354"/>
              <a:ext cx="10658475" cy="57864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2C0DED8-1DEC-1608-094F-05C3B0121949}"/>
                </a:ext>
              </a:extLst>
            </p:cNvPr>
            <p:cNvSpPr/>
            <p:nvPr/>
          </p:nvSpPr>
          <p:spPr>
            <a:xfrm>
              <a:off x="3543302" y="2214563"/>
              <a:ext cx="5857873" cy="242887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CF3488E-40BE-CEAD-D344-DB2CE0CAD356}"/>
                </a:ext>
              </a:extLst>
            </p:cNvPr>
            <p:cNvCxnSpPr>
              <a:stCxn id="32" idx="0"/>
            </p:cNvCxnSpPr>
            <p:nvPr/>
          </p:nvCxnSpPr>
          <p:spPr>
            <a:xfrm>
              <a:off x="6250780" y="539354"/>
              <a:ext cx="14287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49560AD-980F-36F8-2F8C-093056A9332F}"/>
                </a:ext>
              </a:extLst>
            </p:cNvPr>
            <p:cNvCxnSpPr>
              <a:stCxn id="32" idx="2"/>
            </p:cNvCxnSpPr>
            <p:nvPr/>
          </p:nvCxnSpPr>
          <p:spPr>
            <a:xfrm flipH="1" flipV="1">
              <a:off x="6250779" y="4647009"/>
              <a:ext cx="1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0C9830A-CF69-9139-69A8-BB879A31A1DA}"/>
                </a:ext>
              </a:extLst>
            </p:cNvPr>
            <p:cNvCxnSpPr>
              <a:stCxn id="32" idx="1"/>
              <a:endCxn id="33" idx="1"/>
            </p:cNvCxnSpPr>
            <p:nvPr/>
          </p:nvCxnSpPr>
          <p:spPr>
            <a:xfrm flipV="1">
              <a:off x="921542" y="3429000"/>
              <a:ext cx="2621760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081C623-14B9-C32E-485F-6E9FD05B2B3C}"/>
                </a:ext>
              </a:extLst>
            </p:cNvPr>
            <p:cNvCxnSpPr>
              <a:stCxn id="32" idx="3"/>
              <a:endCxn id="33" idx="3"/>
            </p:cNvCxnSpPr>
            <p:nvPr/>
          </p:nvCxnSpPr>
          <p:spPr>
            <a:xfrm flipH="1" flipV="1">
              <a:off x="9401175" y="3429000"/>
              <a:ext cx="2178842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86FBCDF-D29B-D61F-75DC-7688879C1234}"/>
                </a:ext>
              </a:extLst>
            </p:cNvPr>
            <p:cNvSpPr/>
            <p:nvPr/>
          </p:nvSpPr>
          <p:spPr>
            <a:xfrm>
              <a:off x="935836" y="4668438"/>
              <a:ext cx="3721721" cy="11858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HS1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25CA200-DB31-B1AA-A61B-EB9645A13EB4}"/>
                </a:ext>
              </a:extLst>
            </p:cNvPr>
            <p:cNvSpPr/>
            <p:nvPr/>
          </p:nvSpPr>
          <p:spPr>
            <a:xfrm>
              <a:off x="9064879" y="4548990"/>
              <a:ext cx="2536571" cy="126991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HS4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8F1E7C8-8D3C-9FD0-6320-F4C79359A6C2}"/>
                </a:ext>
              </a:extLst>
            </p:cNvPr>
            <p:cNvSpPr/>
            <p:nvPr/>
          </p:nvSpPr>
          <p:spPr>
            <a:xfrm rot="10800000">
              <a:off x="8322711" y="722485"/>
              <a:ext cx="3183249" cy="146708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HS3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B928C93-B663-2B79-525A-C56A5B32B7F8}"/>
                </a:ext>
              </a:extLst>
            </p:cNvPr>
            <p:cNvSpPr/>
            <p:nvPr/>
          </p:nvSpPr>
          <p:spPr>
            <a:xfrm rot="10800000">
              <a:off x="1183968" y="694732"/>
              <a:ext cx="3240396" cy="150911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HS2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078745C-CBD5-3E14-04DA-47194236A46E}"/>
              </a:ext>
            </a:extLst>
          </p:cNvPr>
          <p:cNvGrpSpPr/>
          <p:nvPr/>
        </p:nvGrpSpPr>
        <p:grpSpPr>
          <a:xfrm rot="10800000">
            <a:off x="1902523" y="4329111"/>
            <a:ext cx="4812451" cy="2528889"/>
            <a:chOff x="921542" y="539354"/>
            <a:chExt cx="10679908" cy="578643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583C850-C362-B1FB-D3DE-5E462A0FC374}"/>
                </a:ext>
              </a:extLst>
            </p:cNvPr>
            <p:cNvSpPr/>
            <p:nvPr/>
          </p:nvSpPr>
          <p:spPr>
            <a:xfrm>
              <a:off x="921542" y="539354"/>
              <a:ext cx="10658475" cy="57864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9F68816-5CBD-0E0F-FD2A-35F7588194D1}"/>
                </a:ext>
              </a:extLst>
            </p:cNvPr>
            <p:cNvSpPr/>
            <p:nvPr/>
          </p:nvSpPr>
          <p:spPr>
            <a:xfrm>
              <a:off x="3543302" y="2214563"/>
              <a:ext cx="5857873" cy="242887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15404A0-D05C-61E2-F29E-B8D684133CE0}"/>
                </a:ext>
              </a:extLst>
            </p:cNvPr>
            <p:cNvCxnSpPr>
              <a:stCxn id="43" idx="0"/>
            </p:cNvCxnSpPr>
            <p:nvPr/>
          </p:nvCxnSpPr>
          <p:spPr>
            <a:xfrm>
              <a:off x="6250780" y="539354"/>
              <a:ext cx="14287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3E8B3D2-1ADB-0674-6C0B-2D40A1FF735F}"/>
                </a:ext>
              </a:extLst>
            </p:cNvPr>
            <p:cNvCxnSpPr>
              <a:stCxn id="43" idx="2"/>
            </p:cNvCxnSpPr>
            <p:nvPr/>
          </p:nvCxnSpPr>
          <p:spPr>
            <a:xfrm flipH="1" flipV="1">
              <a:off x="6250779" y="4647009"/>
              <a:ext cx="1" cy="16787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7ED05D8A-4CF2-12D2-F317-FE80744C6CDF}"/>
                </a:ext>
              </a:extLst>
            </p:cNvPr>
            <p:cNvCxnSpPr>
              <a:stCxn id="43" idx="1"/>
              <a:endCxn id="44" idx="1"/>
            </p:cNvCxnSpPr>
            <p:nvPr/>
          </p:nvCxnSpPr>
          <p:spPr>
            <a:xfrm flipV="1">
              <a:off x="921542" y="3429000"/>
              <a:ext cx="2621760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C6B1940-5619-60D3-5B1F-73742079F90F}"/>
                </a:ext>
              </a:extLst>
            </p:cNvPr>
            <p:cNvCxnSpPr>
              <a:stCxn id="43" idx="3"/>
              <a:endCxn id="44" idx="3"/>
            </p:cNvCxnSpPr>
            <p:nvPr/>
          </p:nvCxnSpPr>
          <p:spPr>
            <a:xfrm flipH="1" flipV="1">
              <a:off x="9401175" y="3429000"/>
              <a:ext cx="2178842" cy="357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5F2903D-2D53-C3A7-CEF0-D73FA6C11764}"/>
                </a:ext>
              </a:extLst>
            </p:cNvPr>
            <p:cNvSpPr/>
            <p:nvPr/>
          </p:nvSpPr>
          <p:spPr>
            <a:xfrm>
              <a:off x="935836" y="4668438"/>
              <a:ext cx="3721721" cy="118586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HS1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7B908F8-6E5E-3F8B-B3A1-74469D0D104D}"/>
                </a:ext>
              </a:extLst>
            </p:cNvPr>
            <p:cNvSpPr/>
            <p:nvPr/>
          </p:nvSpPr>
          <p:spPr>
            <a:xfrm>
              <a:off x="9064879" y="4548990"/>
              <a:ext cx="2536571" cy="1269916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HS4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549E33A-E571-0AA4-C469-9A0C56A8F13A}"/>
                </a:ext>
              </a:extLst>
            </p:cNvPr>
            <p:cNvSpPr/>
            <p:nvPr/>
          </p:nvSpPr>
          <p:spPr>
            <a:xfrm rot="10800000">
              <a:off x="8322711" y="722485"/>
              <a:ext cx="3183249" cy="146708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HS3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4B30F89-319B-659B-D92A-6840233E6011}"/>
                </a:ext>
              </a:extLst>
            </p:cNvPr>
            <p:cNvSpPr/>
            <p:nvPr/>
          </p:nvSpPr>
          <p:spPr>
            <a:xfrm rot="10800000">
              <a:off x="1183968" y="694732"/>
              <a:ext cx="3240396" cy="1509111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HS2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BCA3C05A-900D-D40B-740C-88C883BFFA3F}"/>
              </a:ext>
            </a:extLst>
          </p:cNvPr>
          <p:cNvSpPr txBox="1"/>
          <p:nvPr/>
        </p:nvSpPr>
        <p:spPr>
          <a:xfrm>
            <a:off x="220752" y="1220330"/>
            <a:ext cx="17575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</a:rPr>
              <a:t>BAN ĐẦU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EAB0B6-7E39-FEB6-F2A8-1FCC67C09F66}"/>
              </a:ext>
            </a:extLst>
          </p:cNvPr>
          <p:cNvSpPr txBox="1"/>
          <p:nvPr/>
        </p:nvSpPr>
        <p:spPr>
          <a:xfrm>
            <a:off x="7497904" y="1219923"/>
            <a:ext cx="1178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</a:rPr>
              <a:t>LẦN 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A410359-CFC4-530C-A90B-CE1A00F00201}"/>
              </a:ext>
            </a:extLst>
          </p:cNvPr>
          <p:cNvSpPr txBox="1"/>
          <p:nvPr/>
        </p:nvSpPr>
        <p:spPr>
          <a:xfrm>
            <a:off x="260730" y="4550638"/>
            <a:ext cx="1387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highlight>
                  <a:srgbClr val="FFFF00"/>
                </a:highlight>
              </a:rPr>
              <a:t>LẦN 2</a:t>
            </a:r>
          </a:p>
        </p:txBody>
      </p:sp>
    </p:spTree>
    <p:extLst>
      <p:ext uri="{BB962C8B-B14F-4D97-AF65-F5344CB8AC3E}">
        <p14:creationId xmlns:p14="http://schemas.microsoft.com/office/powerpoint/2010/main" val="4174617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762</Words>
  <Application>Microsoft Office PowerPoint</Application>
  <PresentationFormat>Widescreen</PresentationFormat>
  <Paragraphs>201</Paragraphs>
  <Slides>24</Slides>
  <Notes>3</Notes>
  <HiddenSlides>0</HiddenSlides>
  <MMClips>1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6" baseType="lpstr">
      <vt:lpstr>#9Slide03 Cabin Condensed Bold</vt:lpstr>
      <vt:lpstr>#9Slide05 VL Fadilla</vt:lpstr>
      <vt:lpstr>#9Slide07 IcielNabila</vt:lpstr>
      <vt:lpstr>.VnTime</vt:lpstr>
      <vt:lpstr>Arial</vt:lpstr>
      <vt:lpstr>Calibri</vt:lpstr>
      <vt:lpstr>Calibri Light</vt:lpstr>
      <vt:lpstr>Segoe UI Symbol</vt:lpstr>
      <vt:lpstr>Times New Roman</vt:lpstr>
      <vt:lpstr>Office Theme</vt:lpstr>
      <vt:lpstr>Equation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Hoang Hoa</cp:lastModifiedBy>
  <cp:revision>34</cp:revision>
  <dcterms:created xsi:type="dcterms:W3CDTF">2023-11-07T13:23:44Z</dcterms:created>
  <dcterms:modified xsi:type="dcterms:W3CDTF">2024-02-17T09:33:27Z</dcterms:modified>
</cp:coreProperties>
</file>