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Lst>
  <p:notesMasterIdLst>
    <p:notesMasterId r:id="rId17"/>
  </p:notesMasterIdLst>
  <p:sldIdLst>
    <p:sldId id="588" r:id="rId3"/>
    <p:sldId id="256" r:id="rId4"/>
    <p:sldId id="621" r:id="rId5"/>
    <p:sldId id="620" r:id="rId6"/>
    <p:sldId id="623" r:id="rId7"/>
    <p:sldId id="624" r:id="rId8"/>
    <p:sldId id="625" r:id="rId9"/>
    <p:sldId id="627" r:id="rId10"/>
    <p:sldId id="626" r:id="rId11"/>
    <p:sldId id="628" r:id="rId12"/>
    <p:sldId id="629" r:id="rId13"/>
    <p:sldId id="619" r:id="rId14"/>
    <p:sldId id="578" r:id="rId15"/>
    <p:sldId id="63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55D"/>
    <a:srgbClr val="996C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4" autoAdjust="0"/>
    <p:restoredTop sz="94660"/>
  </p:normalViewPr>
  <p:slideViewPr>
    <p:cSldViewPr snapToGrid="0">
      <p:cViewPr varScale="1">
        <p:scale>
          <a:sx n="79" d="100"/>
          <a:sy n="79" d="100"/>
        </p:scale>
        <p:origin x="682" y="10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BE097-CAC3-431D-B4BC-44896738D6A8}"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A4BDE-3501-45E3-A692-EC9436633E2C}" type="slidenum">
              <a:rPr lang="en-US" smtClean="0"/>
              <a:t>‹#›</a:t>
            </a:fld>
            <a:endParaRPr lang="en-US"/>
          </a:p>
        </p:txBody>
      </p:sp>
    </p:spTree>
    <p:extLst>
      <p:ext uri="{BB962C8B-B14F-4D97-AF65-F5344CB8AC3E}">
        <p14:creationId xmlns:p14="http://schemas.microsoft.com/office/powerpoint/2010/main" val="3916468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dirty="0" err="1">
                <a:effectLst/>
                <a:latin typeface="Times New Roman" panose="02020603050405020304" pitchFamily="18" charset="0"/>
                <a:ea typeface="Cambria" panose="02040503050406030204" pitchFamily="18" charset="0"/>
              </a:rPr>
              <a:t>Muốn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chỉ</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cho</a:t>
            </a:r>
            <a:r>
              <a:rPr lang="en-US" sz="1800" i="1" dirty="0">
                <a:effectLst/>
                <a:latin typeface="Times New Roman" panose="02020603050405020304" pitchFamily="18" charset="0"/>
                <a:ea typeface="Cambria" panose="02040503050406030204" pitchFamily="18" charset="0"/>
              </a:rPr>
              <a:t> 1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thì</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điều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đầu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tiên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cần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đến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dung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chính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trong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tâm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sau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mới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chỉ</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Như</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việc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lại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hình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thành</a:t>
            </a:r>
            <a:r>
              <a:rPr lang="en-US" sz="1800" i="1" dirty="0">
                <a:effectLst/>
                <a:latin typeface="Times New Roman" panose="02020603050405020304" pitchFamily="18" charset="0"/>
                <a:ea typeface="Cambria" panose="02040503050406030204" pitchFamily="18" charset="0"/>
              </a:rPr>
              <a:t> 1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trong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đầu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như</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vậy</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tìm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rõ</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hơn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vẽ</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nhớ</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cùng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bài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hôm</a:t>
            </a:r>
            <a:r>
              <a:rPr lang="en-US" sz="1800" i="1" dirty="0">
                <a:effectLst/>
                <a:latin typeface="Times New Roman" panose="02020603050405020304" pitchFamily="18" charset="0"/>
                <a:ea typeface="Cambria" panose="02040503050406030204" pitchFamily="18" charset="0"/>
              </a:rPr>
              <a:t> nay.</a:t>
            </a:r>
            <a:r>
              <a:rPr lang="en-US" sz="1800" dirty="0">
                <a:effectLst/>
                <a:latin typeface="Times New Roman" panose="02020603050405020304" pitchFamily="18" charset="0"/>
                <a:ea typeface="Cambria" panose="02040503050406030204" pitchFamily="18" charset="0"/>
              </a:rPr>
              <a:t> </a:t>
            </a:r>
            <a:endParaRPr lang="en-US" dirty="0"/>
          </a:p>
        </p:txBody>
      </p:sp>
      <p:sp>
        <p:nvSpPr>
          <p:cNvPr id="4" name="Slide Number Placeholder 3"/>
          <p:cNvSpPr>
            <a:spLocks noGrp="1"/>
          </p:cNvSpPr>
          <p:nvPr>
            <p:ph type="sldNum" sz="quarter" idx="5"/>
          </p:nvPr>
        </p:nvSpPr>
        <p:spPr/>
        <p:txBody>
          <a:bodyPr/>
          <a:lstStyle/>
          <a:p>
            <a:fld id="{DE0A4BDE-3501-45E3-A692-EC9436633E2C}" type="slidenum">
              <a:rPr lang="en-US" smtClean="0"/>
              <a:t>1</a:t>
            </a:fld>
            <a:endParaRPr lang="en-US"/>
          </a:p>
        </p:txBody>
      </p:sp>
    </p:spTree>
    <p:extLst>
      <p:ext uri="{BB962C8B-B14F-4D97-AF65-F5344CB8AC3E}">
        <p14:creationId xmlns:p14="http://schemas.microsoft.com/office/powerpoint/2010/main" val="111800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12</a:t>
            </a:fld>
            <a:endParaRPr lang="en-US"/>
          </a:p>
        </p:txBody>
      </p:sp>
    </p:spTree>
    <p:extLst>
      <p:ext uri="{BB962C8B-B14F-4D97-AF65-F5344CB8AC3E}">
        <p14:creationId xmlns:p14="http://schemas.microsoft.com/office/powerpoint/2010/main" val="14328950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body" idx="1"/>
          </p:nvPr>
        </p:nvSpPr>
        <p:spPr>
          <a:xfrm>
            <a:off x="1283800" y="1169133"/>
            <a:ext cx="6607600" cy="1093200"/>
          </a:xfrm>
          <a:prstGeom prst="rect">
            <a:avLst/>
          </a:prstGeom>
        </p:spPr>
        <p:txBody>
          <a:bodyPr spcFirstLastPara="1" wrap="square" lIns="91425" tIns="91425" rIns="91425" bIns="91425" anchor="t" anchorCtr="0">
            <a:noAutofit/>
          </a:bodyPr>
          <a:lstStyle>
            <a:lvl1pPr marL="609585" lvl="0" indent="-558786" rtl="0">
              <a:lnSpc>
                <a:spcPct val="130000"/>
              </a:lnSpc>
              <a:spcBef>
                <a:spcPts val="0"/>
              </a:spcBef>
              <a:spcAft>
                <a:spcPts val="0"/>
              </a:spcAft>
              <a:buSzPts val="3000"/>
              <a:buChar char="✗"/>
              <a:defRPr sz="4000" i="1"/>
            </a:lvl1pPr>
            <a:lvl2pPr marL="1219170" lvl="1" indent="-558786" rtl="0">
              <a:lnSpc>
                <a:spcPct val="130000"/>
              </a:lnSpc>
              <a:spcBef>
                <a:spcPts val="0"/>
              </a:spcBef>
              <a:spcAft>
                <a:spcPts val="0"/>
              </a:spcAft>
              <a:buSzPts val="3000"/>
              <a:buChar char="✗"/>
              <a:defRPr sz="4000" i="1"/>
            </a:lvl2pPr>
            <a:lvl3pPr marL="1828754" lvl="2" indent="-558786" rtl="0">
              <a:lnSpc>
                <a:spcPct val="130000"/>
              </a:lnSpc>
              <a:spcBef>
                <a:spcPts val="0"/>
              </a:spcBef>
              <a:spcAft>
                <a:spcPts val="0"/>
              </a:spcAft>
              <a:buSzPts val="3000"/>
              <a:buChar char="✗"/>
              <a:defRPr sz="4000" i="1"/>
            </a:lvl3pPr>
            <a:lvl4pPr marL="2438339" lvl="3" indent="-558786" rtl="0">
              <a:lnSpc>
                <a:spcPct val="130000"/>
              </a:lnSpc>
              <a:spcBef>
                <a:spcPts val="0"/>
              </a:spcBef>
              <a:spcAft>
                <a:spcPts val="0"/>
              </a:spcAft>
              <a:buSzPts val="3000"/>
              <a:buChar char="✗"/>
              <a:defRPr sz="4000" i="1"/>
            </a:lvl4pPr>
            <a:lvl5pPr marL="3047924" lvl="4" indent="-558786" rtl="0">
              <a:lnSpc>
                <a:spcPct val="130000"/>
              </a:lnSpc>
              <a:spcBef>
                <a:spcPts val="0"/>
              </a:spcBef>
              <a:spcAft>
                <a:spcPts val="0"/>
              </a:spcAft>
              <a:buSzPts val="3000"/>
              <a:buChar char="✗"/>
              <a:defRPr sz="4000" i="1"/>
            </a:lvl5pPr>
            <a:lvl6pPr marL="3657509" lvl="5" indent="-558786" rtl="0">
              <a:lnSpc>
                <a:spcPct val="130000"/>
              </a:lnSpc>
              <a:spcBef>
                <a:spcPts val="0"/>
              </a:spcBef>
              <a:spcAft>
                <a:spcPts val="0"/>
              </a:spcAft>
              <a:buSzPts val="3000"/>
              <a:buChar char="✗"/>
              <a:defRPr sz="4000" i="1"/>
            </a:lvl6pPr>
            <a:lvl7pPr marL="4267093" lvl="6" indent="-558786" rtl="0">
              <a:lnSpc>
                <a:spcPct val="130000"/>
              </a:lnSpc>
              <a:spcBef>
                <a:spcPts val="0"/>
              </a:spcBef>
              <a:spcAft>
                <a:spcPts val="0"/>
              </a:spcAft>
              <a:buSzPts val="3000"/>
              <a:buChar char="✗"/>
              <a:defRPr sz="4000" i="1"/>
            </a:lvl7pPr>
            <a:lvl8pPr marL="4876678" lvl="7" indent="-558786" rtl="0">
              <a:lnSpc>
                <a:spcPct val="130000"/>
              </a:lnSpc>
              <a:spcBef>
                <a:spcPts val="0"/>
              </a:spcBef>
              <a:spcAft>
                <a:spcPts val="0"/>
              </a:spcAft>
              <a:buSzPts val="3000"/>
              <a:buChar char="✗"/>
              <a:defRPr sz="4000" i="1"/>
            </a:lvl8pPr>
            <a:lvl9pPr marL="5486263" lvl="8" indent="-558786">
              <a:lnSpc>
                <a:spcPct val="130000"/>
              </a:lnSpc>
              <a:spcBef>
                <a:spcPts val="0"/>
              </a:spcBef>
              <a:spcAft>
                <a:spcPts val="0"/>
              </a:spcAft>
              <a:buSzPts val="3000"/>
              <a:buChar char="✗"/>
              <a:defRPr sz="4000" i="1"/>
            </a:lvl9pPr>
          </a:lstStyle>
          <a:p>
            <a:endParaRPr/>
          </a:p>
        </p:txBody>
      </p:sp>
      <p:sp>
        <p:nvSpPr>
          <p:cNvPr id="16" name="Google Shape;16;p4"/>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0235095"/>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F14B9-EDCC-472F-A291-E5B65F9F07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51BD23-3A6B-4176-83AA-9D96B9AEFA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BB9BAC-02BA-40A1-BE74-4D7C4516BC60}"/>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EDEFE1E6-8213-40EA-8D81-F17FC41E6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7AF7EE-848E-4E83-81A9-9CB81B1A7555}"/>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286499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4BAB5-472E-401F-B1BD-C201E6D912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0CD9F5-3642-4467-B4F6-5325ACA309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486D14-3C0B-417D-9442-3D8668B29F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1E955B-65B0-49EE-AB6C-75A4B37A5826}"/>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6" name="Footer Placeholder 5">
            <a:extLst>
              <a:ext uri="{FF2B5EF4-FFF2-40B4-BE49-F238E27FC236}">
                <a16:creationId xmlns:a16="http://schemas.microsoft.com/office/drawing/2014/main" id="{58FE3947-8D9C-4A94-BB50-AF3FCF5010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AB305-EF6C-4CD8-B6FE-513303B4471A}"/>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843563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8F475-7801-4F09-BE10-606FF0CF763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5879CC-36EB-4193-8D5F-6CBA7B126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16334F-3925-457B-8E0E-CAAB977663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FB2DB3-B7D3-4A00-BA56-A3916CD480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23BB52-647C-49D6-BA60-4B147615AC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168597-24E5-4956-BD1E-279725AD6CBC}"/>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8" name="Footer Placeholder 7">
            <a:extLst>
              <a:ext uri="{FF2B5EF4-FFF2-40B4-BE49-F238E27FC236}">
                <a16:creationId xmlns:a16="http://schemas.microsoft.com/office/drawing/2014/main" id="{C6D62675-3318-4790-9D0F-9343156CA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30C302-896A-443D-BC0C-1806FD1A0BB8}"/>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55417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5ED5-E2E0-4470-B21A-B24126381F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50A7D1-6B20-4576-B721-72AD057E8FCC}"/>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4" name="Footer Placeholder 3">
            <a:extLst>
              <a:ext uri="{FF2B5EF4-FFF2-40B4-BE49-F238E27FC236}">
                <a16:creationId xmlns:a16="http://schemas.microsoft.com/office/drawing/2014/main" id="{6749637D-7FCC-4DEE-A338-F2686892C2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FDE6D5-D74F-46DC-8DB3-7E3436F27E90}"/>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694419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BC9E84-8B76-4F2A-B834-80852BEA59CE}"/>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3" name="Footer Placeholder 2">
            <a:extLst>
              <a:ext uri="{FF2B5EF4-FFF2-40B4-BE49-F238E27FC236}">
                <a16:creationId xmlns:a16="http://schemas.microsoft.com/office/drawing/2014/main" id="{A61EDCCE-22B9-453F-851D-AEBEEABF99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65A423-58CB-496A-8D29-F8BB1409299B}"/>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331747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CF079-08FE-461A-99DF-6D718A5D2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D0BE8D-34B2-4F78-9D5B-601C207E4B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83DD37-89F9-4964-A419-023E76A5C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6BC86A-7132-41D2-94CD-FAB1EFBA6110}"/>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6" name="Footer Placeholder 5">
            <a:extLst>
              <a:ext uri="{FF2B5EF4-FFF2-40B4-BE49-F238E27FC236}">
                <a16:creationId xmlns:a16="http://schemas.microsoft.com/office/drawing/2014/main" id="{2BF8246B-D6F9-4550-AEDB-4FD3C05F15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7F69A7-598A-4CB2-8AC0-6E3336122AAD}"/>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530345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9D55E-3135-463F-B54A-97D09F3C7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8EFFF7-DB88-4C99-B484-E2811048CD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2D3618-AE1C-4EE4-9E4F-825DF21E81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F04954-D9AA-4FD5-AC9D-C3D81F1E49F0}"/>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6" name="Footer Placeholder 5">
            <a:extLst>
              <a:ext uri="{FF2B5EF4-FFF2-40B4-BE49-F238E27FC236}">
                <a16:creationId xmlns:a16="http://schemas.microsoft.com/office/drawing/2014/main" id="{59A18BA1-263F-4378-BB37-AC6A3F3366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62C509-F1D1-4FF4-B3FB-788C06119C45}"/>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268877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74116-241D-4F0C-9651-8517A8BA3E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31CD3B-9FCC-4E74-9A06-35ADB82C45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B7F279-CBE9-459B-A236-AA10164F5478}"/>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B48CB074-8F65-46E3-8F9A-D824034E5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A9A08-A550-4615-B41C-7AB4DE9428EC}"/>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2546125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F39C01-D61D-4F97-B797-AF864EA41D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05A286-F8A9-43B7-A394-9AE1A46C00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FB2FA-0CA2-45BB-85E3-D71C69DC9D54}"/>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8F7982DF-558C-4E73-A63D-CABBFD427C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19F70A-968C-458E-B117-7154D48EB344}"/>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625753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1155167" y="856413"/>
            <a:ext cx="5288800" cy="1143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23" name="Google Shape;23;p6"/>
          <p:cNvSpPr txBox="1">
            <a:spLocks noGrp="1"/>
          </p:cNvSpPr>
          <p:nvPr>
            <p:ph type="body" idx="1"/>
          </p:nvPr>
        </p:nvSpPr>
        <p:spPr>
          <a:xfrm>
            <a:off x="1155167" y="2145800"/>
            <a:ext cx="5288800" cy="37780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24" name="Google Shape;24;p6"/>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3892455"/>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1155167" y="477847"/>
            <a:ext cx="7501600" cy="11432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7"/>
          <p:cNvSpPr txBox="1">
            <a:spLocks noGrp="1"/>
          </p:cNvSpPr>
          <p:nvPr>
            <p:ph type="body" idx="1"/>
          </p:nvPr>
        </p:nvSpPr>
        <p:spPr>
          <a:xfrm>
            <a:off x="1155167" y="1747733"/>
            <a:ext cx="3641200" cy="405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sp>
        <p:nvSpPr>
          <p:cNvPr id="28" name="Google Shape;28;p7"/>
          <p:cNvSpPr txBox="1">
            <a:spLocks noGrp="1"/>
          </p:cNvSpPr>
          <p:nvPr>
            <p:ph type="body" idx="2"/>
          </p:nvPr>
        </p:nvSpPr>
        <p:spPr>
          <a:xfrm>
            <a:off x="5015605" y="1747733"/>
            <a:ext cx="3641200" cy="4056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sp>
        <p:nvSpPr>
          <p:cNvPr id="29" name="Google Shape;29;p7"/>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69290700"/>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big postit">
  <p:cSld name="Blank big posti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3"/>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11655960"/>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11621367" y="6235167"/>
            <a:ext cx="570800" cy="622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3942809"/>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90BC8B-605C-4DA8-8FB2-39751EFF8B19}"/>
              </a:ext>
            </a:extLst>
          </p:cNvPr>
          <p:cNvSpPr>
            <a:spLocks noGrp="1"/>
          </p:cNvSpPr>
          <p:nvPr>
            <p:ph type="dt" sz="half" idx="10"/>
          </p:nvPr>
        </p:nvSpPr>
        <p:spPr/>
        <p:txBody>
          <a:bodyPr/>
          <a:lstStyle/>
          <a:p>
            <a:fld id="{34E579A8-D97A-4323-8E5E-0860D0AEF849}" type="datetimeFigureOut">
              <a:rPr lang="en-US" smtClean="0"/>
              <a:t>10/4/2023</a:t>
            </a:fld>
            <a:endParaRPr lang="en-US"/>
          </a:p>
        </p:txBody>
      </p:sp>
      <p:sp>
        <p:nvSpPr>
          <p:cNvPr id="3" name="Footer Placeholder 2">
            <a:extLst>
              <a:ext uri="{FF2B5EF4-FFF2-40B4-BE49-F238E27FC236}">
                <a16:creationId xmlns:a16="http://schemas.microsoft.com/office/drawing/2014/main" id="{7A42AE1B-E353-4485-B8FC-36D5C80428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9F8F53-E028-476B-9E41-3FA2A9004B64}"/>
              </a:ext>
            </a:extLst>
          </p:cNvPr>
          <p:cNvSpPr>
            <a:spLocks noGrp="1"/>
          </p:cNvSpPr>
          <p:nvPr>
            <p:ph type="sldNum" sz="quarter" idx="12"/>
          </p:nvPr>
        </p:nvSpPr>
        <p:spPr/>
        <p:txBody>
          <a:bodyPr/>
          <a:lstStyle/>
          <a:p>
            <a:fld id="{E3EDB6A3-BD71-4B03-9E9C-B8515996E202}" type="slidenum">
              <a:rPr lang="en-US" smtClean="0"/>
              <a:t>‹#›</a:t>
            </a:fld>
            <a:endParaRPr lang="en-US"/>
          </a:p>
        </p:txBody>
      </p:sp>
    </p:spTree>
    <p:extLst>
      <p:ext uri="{BB962C8B-B14F-4D97-AF65-F5344CB8AC3E}">
        <p14:creationId xmlns:p14="http://schemas.microsoft.com/office/powerpoint/2010/main" val="729853567"/>
      </p:ext>
    </p:extLst>
  </p:cSld>
  <p:clrMapOvr>
    <a:masterClrMapping/>
  </p:clrMapOvr>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4BF809-958E-4C19-A4C3-D9BB3DF35BBC}" type="datetimeFigureOut">
              <a:rPr lang="en-US" smtClean="0"/>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93117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BF722-1904-4667-A25B-B363744FBA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63EFD3-9D31-4124-82C1-A83BF4F83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3DE51B-DE71-45B3-9855-B2EC7F0CD877}"/>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58C99426-CAC3-4819-9F26-1DDD38738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66851B-CAF6-4B45-82F5-D98DBE3C7EB8}"/>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1914623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16BDF-C3E3-4F66-B39D-37897C7C24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52C099-EA67-4464-9D0C-B0605C3114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E0A258-8E68-4D72-9829-7ECF4D363A59}"/>
              </a:ext>
            </a:extLst>
          </p:cNvPr>
          <p:cNvSpPr>
            <a:spLocks noGrp="1"/>
          </p:cNvSpPr>
          <p:nvPr>
            <p:ph type="dt" sz="half" idx="10"/>
          </p:nvPr>
        </p:nvSpPr>
        <p:spPr/>
        <p:txBody>
          <a:body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F5C5E5E1-D183-4E64-BFF8-148943FF2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78A6E7-BAC5-4E51-91C1-1FD6697D51A4}"/>
              </a:ext>
            </a:extLst>
          </p:cNvPr>
          <p:cNvSpPr>
            <a:spLocks noGrp="1"/>
          </p:cNvSpPr>
          <p:nvPr>
            <p:ph type="sldNum" sz="quarter" idx="12"/>
          </p:nvPr>
        </p:nvSpPr>
        <p:spPr/>
        <p:txBody>
          <a:bodyPr/>
          <a:lstStyle/>
          <a:p>
            <a:fld id="{6F304CF5-4207-45A5-8BBE-C2240848DD68}" type="slidenum">
              <a:rPr lang="en-US" smtClean="0"/>
              <a:t>‹#›</a:t>
            </a:fld>
            <a:endParaRPr lang="en-US"/>
          </a:p>
        </p:txBody>
      </p:sp>
    </p:spTree>
    <p:extLst>
      <p:ext uri="{BB962C8B-B14F-4D97-AF65-F5344CB8AC3E}">
        <p14:creationId xmlns:p14="http://schemas.microsoft.com/office/powerpoint/2010/main" val="386752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55167" y="477847"/>
            <a:ext cx="7501600" cy="11432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1pPr>
            <a:lvl2pPr lvl="1">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2pPr>
            <a:lvl3pPr lvl="2">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3pPr>
            <a:lvl4pPr lvl="3">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4pPr>
            <a:lvl5pPr lvl="4">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5pPr>
            <a:lvl6pPr lvl="5">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6pPr>
            <a:lvl7pPr lvl="6">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7pPr>
            <a:lvl8pPr lvl="7">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8pPr>
            <a:lvl9pPr lvl="8">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9pPr>
          </a:lstStyle>
          <a:p>
            <a:endParaRPr/>
          </a:p>
        </p:txBody>
      </p:sp>
      <p:sp>
        <p:nvSpPr>
          <p:cNvPr id="7" name="Google Shape;7;p1"/>
          <p:cNvSpPr txBox="1">
            <a:spLocks noGrp="1"/>
          </p:cNvSpPr>
          <p:nvPr>
            <p:ph type="body" idx="1"/>
          </p:nvPr>
        </p:nvSpPr>
        <p:spPr>
          <a:xfrm>
            <a:off x="1155167" y="1739391"/>
            <a:ext cx="7501600" cy="4084000"/>
          </a:xfrm>
          <a:prstGeom prst="rect">
            <a:avLst/>
          </a:prstGeom>
          <a:noFill/>
          <a:ln>
            <a:noFill/>
          </a:ln>
        </p:spPr>
        <p:txBody>
          <a:bodyPr spcFirstLastPara="1" wrap="square" lIns="91425" tIns="91425" rIns="91425" bIns="91425" anchor="t" anchorCtr="0">
            <a:noAutofit/>
          </a:bodyPr>
          <a:lstStyle>
            <a:lvl1pPr marL="457200" lvl="0"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1pPr>
            <a:lvl2pPr marL="914400" lvl="1"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2pPr>
            <a:lvl3pPr marL="1371600" lvl="2"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3pPr>
            <a:lvl4pPr marL="1828800" lvl="3"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4pPr>
            <a:lvl5pPr marL="2286000" lvl="4"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5pPr>
            <a:lvl6pPr marL="2743200" lvl="5"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6pPr>
            <a:lvl7pPr marL="3200400" lvl="6"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7pPr>
            <a:lvl8pPr marL="3657600" lvl="7"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8pPr>
            <a:lvl9pPr marL="4114800" lvl="8"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9pPr>
          </a:lstStyle>
          <a:p>
            <a:endParaRPr/>
          </a:p>
        </p:txBody>
      </p:sp>
      <p:sp>
        <p:nvSpPr>
          <p:cNvPr id="8" name="Google Shape;8;p1"/>
          <p:cNvSpPr txBox="1">
            <a:spLocks noGrp="1"/>
          </p:cNvSpPr>
          <p:nvPr>
            <p:ph type="sldNum" idx="12"/>
          </p:nvPr>
        </p:nvSpPr>
        <p:spPr>
          <a:xfrm>
            <a:off x="11621367" y="6235167"/>
            <a:ext cx="570800" cy="622800"/>
          </a:xfrm>
          <a:prstGeom prst="rect">
            <a:avLst/>
          </a:prstGeom>
          <a:noFill/>
          <a:ln>
            <a:noFill/>
          </a:ln>
        </p:spPr>
        <p:txBody>
          <a:bodyPr spcFirstLastPara="1" wrap="square" lIns="91425" tIns="91425" rIns="91425" bIns="91425" anchor="ctr" anchorCtr="0">
            <a:noAutofit/>
          </a:bodyPr>
          <a:lstStyle>
            <a:lvl1pPr lvl="0" algn="ctr">
              <a:buNone/>
              <a:defRPr sz="1733">
                <a:solidFill>
                  <a:srgbClr val="7F6000"/>
                </a:solidFill>
                <a:latin typeface="Inconsolata"/>
                <a:ea typeface="Inconsolata"/>
                <a:cs typeface="Inconsolata"/>
                <a:sym typeface="Inconsolata"/>
              </a:defRPr>
            </a:lvl1pPr>
            <a:lvl2pPr lvl="1" algn="ctr">
              <a:buNone/>
              <a:defRPr sz="1733">
                <a:solidFill>
                  <a:srgbClr val="7F6000"/>
                </a:solidFill>
                <a:latin typeface="Inconsolata"/>
                <a:ea typeface="Inconsolata"/>
                <a:cs typeface="Inconsolata"/>
                <a:sym typeface="Inconsolata"/>
              </a:defRPr>
            </a:lvl2pPr>
            <a:lvl3pPr lvl="2" algn="ctr">
              <a:buNone/>
              <a:defRPr sz="1733">
                <a:solidFill>
                  <a:srgbClr val="7F6000"/>
                </a:solidFill>
                <a:latin typeface="Inconsolata"/>
                <a:ea typeface="Inconsolata"/>
                <a:cs typeface="Inconsolata"/>
                <a:sym typeface="Inconsolata"/>
              </a:defRPr>
            </a:lvl3pPr>
            <a:lvl4pPr lvl="3" algn="ctr">
              <a:buNone/>
              <a:defRPr sz="1733">
                <a:solidFill>
                  <a:srgbClr val="7F6000"/>
                </a:solidFill>
                <a:latin typeface="Inconsolata"/>
                <a:ea typeface="Inconsolata"/>
                <a:cs typeface="Inconsolata"/>
                <a:sym typeface="Inconsolata"/>
              </a:defRPr>
            </a:lvl4pPr>
            <a:lvl5pPr lvl="4" algn="ctr">
              <a:buNone/>
              <a:defRPr sz="1733">
                <a:solidFill>
                  <a:srgbClr val="7F6000"/>
                </a:solidFill>
                <a:latin typeface="Inconsolata"/>
                <a:ea typeface="Inconsolata"/>
                <a:cs typeface="Inconsolata"/>
                <a:sym typeface="Inconsolata"/>
              </a:defRPr>
            </a:lvl5pPr>
            <a:lvl6pPr lvl="5" algn="ctr">
              <a:buNone/>
              <a:defRPr sz="1733">
                <a:solidFill>
                  <a:srgbClr val="7F6000"/>
                </a:solidFill>
                <a:latin typeface="Inconsolata"/>
                <a:ea typeface="Inconsolata"/>
                <a:cs typeface="Inconsolata"/>
                <a:sym typeface="Inconsolata"/>
              </a:defRPr>
            </a:lvl6pPr>
            <a:lvl7pPr lvl="6" algn="ctr">
              <a:buNone/>
              <a:defRPr sz="1733">
                <a:solidFill>
                  <a:srgbClr val="7F6000"/>
                </a:solidFill>
                <a:latin typeface="Inconsolata"/>
                <a:ea typeface="Inconsolata"/>
                <a:cs typeface="Inconsolata"/>
                <a:sym typeface="Inconsolata"/>
              </a:defRPr>
            </a:lvl7pPr>
            <a:lvl8pPr lvl="7" algn="ctr">
              <a:buNone/>
              <a:defRPr sz="1733">
                <a:solidFill>
                  <a:srgbClr val="7F6000"/>
                </a:solidFill>
                <a:latin typeface="Inconsolata"/>
                <a:ea typeface="Inconsolata"/>
                <a:cs typeface="Inconsolata"/>
                <a:sym typeface="Inconsolata"/>
              </a:defRPr>
            </a:lvl8pPr>
            <a:lvl9pPr lvl="8" algn="ctr">
              <a:buNone/>
              <a:defRPr sz="1733">
                <a:solidFill>
                  <a:srgbClr val="7F6000"/>
                </a:solidFill>
                <a:latin typeface="Inconsolata"/>
                <a:ea typeface="Inconsolata"/>
                <a:cs typeface="Inconsolata"/>
                <a:sym typeface="Inconsolat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6306087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80" r:id="rId7"/>
  </p:sldLayoutIdLst>
  <mc:AlternateContent xmlns:mc="http://schemas.openxmlformats.org/markup-compatibility/2006" xmlns:p14="http://schemas.microsoft.com/office/powerpoint/2010/main">
    <mc:Choice Requires="p14">
      <p:transition spd="slow" p14:dur="1400" advTm="41338">
        <p14:ripple/>
      </p:transition>
    </mc:Choice>
    <mc:Fallback xmlns="">
      <p:transition spd="slow" advTm="41338">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AFD508-E2A4-48D2-A341-35C5455775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4E98A3-DCC7-491D-8980-A5DE6972C5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CD8CBC-61FF-418C-8F5F-0383772D60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2F8EA1-F669-4CE7-8BDE-1A8B9014D17B}" type="datetimeFigureOut">
              <a:rPr lang="en-US" smtClean="0"/>
              <a:t>10/4/2023</a:t>
            </a:fld>
            <a:endParaRPr lang="en-US"/>
          </a:p>
        </p:txBody>
      </p:sp>
      <p:sp>
        <p:nvSpPr>
          <p:cNvPr id="5" name="Footer Placeholder 4">
            <a:extLst>
              <a:ext uri="{FF2B5EF4-FFF2-40B4-BE49-F238E27FC236}">
                <a16:creationId xmlns:a16="http://schemas.microsoft.com/office/drawing/2014/main" id="{3DEDFDB2-41B4-40DE-9824-C24FD6DC6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1C9A83-1C0A-45AE-882E-2D84302B3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04CF5-4207-45A5-8BBE-C2240848DD68}" type="slidenum">
              <a:rPr lang="en-US" smtClean="0"/>
              <a:t>‹#›</a:t>
            </a:fld>
            <a:endParaRPr lang="en-US"/>
          </a:p>
        </p:txBody>
      </p:sp>
    </p:spTree>
    <p:extLst>
      <p:ext uri="{BB962C8B-B14F-4D97-AF65-F5344CB8AC3E}">
        <p14:creationId xmlns:p14="http://schemas.microsoft.com/office/powerpoint/2010/main" val="28760371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5.wdp"/><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3.jpeg"/><Relationship Id="rId5" Type="http://schemas.microsoft.com/office/2007/relationships/hdphoto" Target="../media/hdphoto6.wdp"/><Relationship Id="rId4" Type="http://schemas.openxmlformats.org/officeDocument/2006/relationships/image" Target="../media/image22.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microsoft.com/office/2007/relationships/hdphoto" Target="../media/hdphoto8.wdp"/><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8" Type="http://schemas.microsoft.com/office/2007/relationships/hdphoto" Target="../media/hdphoto9.wdp"/><Relationship Id="rId3" Type="http://schemas.microsoft.com/office/2007/relationships/hdphoto" Target="../media/hdphoto8.wdp"/><Relationship Id="rId7"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slideLayout" Target="../slideLayouts/slideLayout6.xml"/><Relationship Id="rId7" Type="http://schemas.openxmlformats.org/officeDocument/2006/relationships/image" Target="../media/image16.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7.jpe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 từ vựng chỉ đường, cách chỉ đường bằng Tiếng Anh">
            <a:extLst>
              <a:ext uri="{FF2B5EF4-FFF2-40B4-BE49-F238E27FC236}">
                <a16:creationId xmlns:a16="http://schemas.microsoft.com/office/drawing/2014/main" id="{AD3C6A0F-3942-4234-996C-54D67BDDC32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59458" y="1243210"/>
            <a:ext cx="7589327" cy="5065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hidden="1">
            <a:extLst>
              <a:ext uri="{FF2B5EF4-FFF2-40B4-BE49-F238E27FC236}">
                <a16:creationId xmlns:a16="http://schemas.microsoft.com/office/drawing/2014/main" id="{97E40D72-8992-4859-8AD9-1B9800A5DC49}"/>
              </a:ext>
            </a:extLst>
          </p:cNvPr>
          <p:cNvSpPr>
            <a:spLocks noGrp="1"/>
          </p:cNvSpPr>
          <p:nvPr>
            <p:ph type="sldNum" sz="quarter" idx="12"/>
          </p:nvPr>
        </p:nvSpPr>
        <p:spPr/>
        <p:txBody>
          <a:bodyPr/>
          <a:lstStyle/>
          <a:p>
            <a:pPr>
              <a:spcAft>
                <a:spcPts val="600"/>
              </a:spcAft>
            </a:pPr>
            <a:fld id="{E3EDB6A3-BD71-4B03-9E9C-B8515996E202}" type="slidenum">
              <a:rPr lang="en-US" smtClean="0"/>
              <a:pPr>
                <a:spcAft>
                  <a:spcPts val="600"/>
                </a:spcAft>
              </a:pPr>
              <a:t>1</a:t>
            </a:fld>
            <a:endParaRPr lang="en-US"/>
          </a:p>
        </p:txBody>
      </p:sp>
      <p:sp>
        <p:nvSpPr>
          <p:cNvPr id="10" name="Rectangle 9">
            <a:extLst>
              <a:ext uri="{FF2B5EF4-FFF2-40B4-BE49-F238E27FC236}">
                <a16:creationId xmlns:a16="http://schemas.microsoft.com/office/drawing/2014/main" id="{B073EFA4-5891-4918-B546-159F8BE5320B}"/>
              </a:ext>
            </a:extLst>
          </p:cNvPr>
          <p:cNvSpPr/>
          <p:nvPr/>
        </p:nvSpPr>
        <p:spPr>
          <a:xfrm>
            <a:off x="4102000" y="9274"/>
            <a:ext cx="4248444"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solidFill>
                  <a:srgbClr val="004882"/>
                </a:solidFill>
                <a:effectLst>
                  <a:outerShdw blurRad="12700" dist="38100" dir="2700000" algn="tl" rotWithShape="0">
                    <a:schemeClr val="bg1">
                      <a:lumMod val="50000"/>
                    </a:schemeClr>
                  </a:outerShdw>
                </a:effectLst>
                <a:latin typeface="Times New Roman" pitchFamily="18" charset="0"/>
                <a:cs typeface="Times New Roman" pitchFamily="18" charset="0"/>
              </a:rPr>
              <a:t>KHỞI ĐỘNG</a:t>
            </a:r>
          </a:p>
        </p:txBody>
      </p:sp>
      <p:cxnSp>
        <p:nvCxnSpPr>
          <p:cNvPr id="11" name="Straight Connector 10">
            <a:extLst>
              <a:ext uri="{FF2B5EF4-FFF2-40B4-BE49-F238E27FC236}">
                <a16:creationId xmlns:a16="http://schemas.microsoft.com/office/drawing/2014/main" id="{6F4E8494-5C67-4B7A-8812-506B86EE49F8}"/>
              </a:ext>
            </a:extLst>
          </p:cNvPr>
          <p:cNvCxnSpPr>
            <a:cxnSpLocks/>
          </p:cNvCxnSpPr>
          <p:nvPr/>
        </p:nvCxnSpPr>
        <p:spPr>
          <a:xfrm>
            <a:off x="8004517" y="694296"/>
            <a:ext cx="4187483" cy="0"/>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CC01EA3-9E3A-4D84-9AA5-0A27F42CF1ED}"/>
              </a:ext>
            </a:extLst>
          </p:cNvPr>
          <p:cNvCxnSpPr>
            <a:cxnSpLocks/>
          </p:cNvCxnSpPr>
          <p:nvPr/>
        </p:nvCxnSpPr>
        <p:spPr>
          <a:xfrm>
            <a:off x="0" y="694296"/>
            <a:ext cx="4459458" cy="0"/>
          </a:xfrm>
          <a:prstGeom prst="line">
            <a:avLst/>
          </a:prstGeom>
          <a:ln w="762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Rectangle: Rounded Corners 7">
            <a:extLst>
              <a:ext uri="{FF2B5EF4-FFF2-40B4-BE49-F238E27FC236}">
                <a16:creationId xmlns:a16="http://schemas.microsoft.com/office/drawing/2014/main" id="{97408B45-5DF9-4D8C-A68E-B6F338F67D30}"/>
              </a:ext>
            </a:extLst>
          </p:cNvPr>
          <p:cNvSpPr/>
          <p:nvPr/>
        </p:nvSpPr>
        <p:spPr>
          <a:xfrm>
            <a:off x="92708" y="967749"/>
            <a:ext cx="4248444" cy="1323440"/>
          </a:xfrm>
          <a:prstGeom prst="roundRect">
            <a:avLst/>
          </a:prstGeom>
          <a:solidFill>
            <a:schemeClr val="accent2">
              <a:lumMod val="20000"/>
              <a:lumOff val="80000"/>
            </a:schemeClr>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tx1"/>
                </a:solidFill>
                <a:latin typeface="Times New Roman" pitchFamily="18" charset="0"/>
                <a:cs typeface="Times New Roman" pitchFamily="18" charset="0"/>
              </a:rPr>
              <a:t>Theo em, người phụ nữ này đang gặp phải vấn đề gì?</a:t>
            </a:r>
          </a:p>
        </p:txBody>
      </p:sp>
      <p:sp>
        <p:nvSpPr>
          <p:cNvPr id="19" name="Rectangle: Rounded Corners 7">
            <a:extLst>
              <a:ext uri="{FF2B5EF4-FFF2-40B4-BE49-F238E27FC236}">
                <a16:creationId xmlns:a16="http://schemas.microsoft.com/office/drawing/2014/main" id="{1429D9C5-0B78-48D1-8213-AA46D5547BBE}"/>
              </a:ext>
            </a:extLst>
          </p:cNvPr>
          <p:cNvSpPr/>
          <p:nvPr/>
        </p:nvSpPr>
        <p:spPr>
          <a:xfrm>
            <a:off x="92708" y="3803352"/>
            <a:ext cx="4248444" cy="2730524"/>
          </a:xfrm>
          <a:prstGeom prst="roundRect">
            <a:avLst/>
          </a:prstGeom>
          <a:solidFill>
            <a:schemeClr val="accent2">
              <a:lumMod val="20000"/>
              <a:lumOff val="80000"/>
            </a:schemeClr>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itchFamily="18" charset="0"/>
                <a:cs typeface="Times New Roman" pitchFamily="18" charset="0"/>
              </a:rPr>
              <a:t>Giả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biết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người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phụ</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nữ</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này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muốn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đến</a:t>
            </a:r>
            <a:r>
              <a:rPr lang="en-US" sz="2400" dirty="0">
                <a:solidFill>
                  <a:schemeClr val="tx1"/>
                </a:solidFill>
                <a:latin typeface="Times New Roman" pitchFamily="18" charset="0"/>
                <a:cs typeface="Times New Roman" pitchFamily="18" charset="0"/>
              </a:rPr>
              <a:t>, v</a:t>
            </a:r>
            <a:r>
              <a:rPr lang="vi-VN" sz="2400" dirty="0">
                <a:solidFill>
                  <a:schemeClr val="tx1"/>
                </a:solidFill>
                <a:latin typeface="Times New Roman" pitchFamily="18" charset="0"/>
                <a:cs typeface="Times New Roman" pitchFamily="18" charset="0"/>
              </a:rPr>
              <a:t>ậy làm thế nào để các em có thể giúp họ đến đúng nơi họ muốn tới mà không phải trực tiếp dẫn đi?</a:t>
            </a:r>
          </a:p>
        </p:txBody>
      </p:sp>
      <p:pic>
        <p:nvPicPr>
          <p:cNvPr id="20" name="Picture 2" descr="Hình ảnh Vẽ Tay Phim Hoạt Hình Cậu Bé đánh Dấu Minh Họa Miễn Phí, Cậu Bé  Clipart, Bối Rối, Vấn đề Suy Nghĩ miễn phí tải tập tin PNG PSDComment và">
            <a:extLst>
              <a:ext uri="{FF2B5EF4-FFF2-40B4-BE49-F238E27FC236}">
                <a16:creationId xmlns:a16="http://schemas.microsoft.com/office/drawing/2014/main" id="{CBEB836E-3783-4242-AEC3-385E0662067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78000" y1="13333" x2="78000" y2="13333"/>
                        <a14:foregroundMark x1="68167" y1="29750" x2="68167" y2="29750"/>
                      </a14:backgroundRemoval>
                    </a14:imgEffect>
                  </a14:imgLayer>
                </a14:imgProps>
              </a:ext>
              <a:ext uri="{28A0092B-C50C-407E-A947-70E740481C1C}">
                <a14:useLocalDpi xmlns:a14="http://schemas.microsoft.com/office/drawing/2010/main" val="0"/>
              </a:ext>
            </a:extLst>
          </a:blip>
          <a:srcRect l="31063" t="7342" r="15217" b="8600"/>
          <a:stretch/>
        </p:blipFill>
        <p:spPr bwMode="auto">
          <a:xfrm>
            <a:off x="1630990" y="2345747"/>
            <a:ext cx="906089" cy="141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536621"/>
      </p:ext>
    </p:extLst>
  </p:cSld>
  <p:clrMapOvr>
    <a:masterClrMapping/>
  </p:clrMapOvr>
  <p:transition spd="slow" advTm="41338">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74705" y="84134"/>
            <a:ext cx="5106574" cy="792114"/>
            <a:chOff x="4248433" y="1377507"/>
            <a:chExt cx="3019712" cy="653019"/>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29555D"/>
                  </a:solidFill>
                  <a:latin typeface="Times New Roman" pitchFamily="18" charset="0"/>
                  <a:cs typeface="Times New Roman" pitchFamily="18" charset="0"/>
                </a:rPr>
                <a:t>II</a:t>
              </a:r>
              <a:endParaRPr kumimoji="0" lang="en-US" sz="28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3" y="1497691"/>
              <a:ext cx="2542542" cy="4313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itchFamily="18" charset="0"/>
                  <a:cs typeface="Times New Roman" pitchFamily="18" charset="0"/>
                </a:rPr>
                <a:t>VẼ LƯỢC ĐỒ TRÍ NHỚ </a:t>
              </a:r>
            </a:p>
          </p:txBody>
        </p:sp>
      </p:grpSp>
      <p:sp>
        <p:nvSpPr>
          <p:cNvPr id="15" name="TextBox 14">
            <a:extLst>
              <a:ext uri="{FF2B5EF4-FFF2-40B4-BE49-F238E27FC236}">
                <a16:creationId xmlns:a16="http://schemas.microsoft.com/office/drawing/2014/main" id="{8AC0CE60-A0F8-4E03-807B-7C9BDC7DB6B1}"/>
              </a:ext>
            </a:extLst>
          </p:cNvPr>
          <p:cNvSpPr txBox="1"/>
          <p:nvPr/>
        </p:nvSpPr>
        <p:spPr>
          <a:xfrm>
            <a:off x="7086319" y="93247"/>
            <a:ext cx="4689941" cy="523220"/>
          </a:xfrm>
          <a:prstGeom prst="rect">
            <a:avLst/>
          </a:prstGeom>
          <a:solidFill>
            <a:schemeClr val="accent1">
              <a:lumMod val="20000"/>
              <a:lumOff val="80000"/>
            </a:schemeClr>
          </a:solidFill>
        </p:spPr>
        <p:txBody>
          <a:bodyPr wrap="square">
            <a:spAutoFit/>
          </a:bodyPr>
          <a:lstStyle/>
          <a:p>
            <a:pPr algn="ctr"/>
            <a:r>
              <a:rPr lang="en-US" sz="2800" b="1" dirty="0" err="1">
                <a:solidFill>
                  <a:srgbClr val="C00000"/>
                </a:solidFill>
                <a:latin typeface="Times New Roman" pitchFamily="18" charset="0"/>
                <a:cs typeface="Times New Roman" pitchFamily="18" charset="0"/>
              </a:rPr>
              <a:t>Vẽ</a:t>
            </a:r>
            <a:r>
              <a:rPr lang="en-US" sz="2800" b="1" dirty="0">
                <a:solidFill>
                  <a:srgbClr val="C00000"/>
                </a:solidFill>
                <a:latin typeface="Times New Roman" pitchFamily="18" charset="0"/>
                <a:cs typeface="Times New Roman" pitchFamily="18" charset="0"/>
              </a:rPr>
              <a:t> l</a:t>
            </a:r>
            <a:r>
              <a:rPr lang="vi-VN" sz="2800" b="1" dirty="0">
                <a:solidFill>
                  <a:srgbClr val="C00000"/>
                </a:solidFill>
                <a:latin typeface="Times New Roman" pitchFamily="18" charset="0"/>
                <a:cs typeface="Times New Roman" pitchFamily="18" charset="0"/>
              </a:rPr>
              <a:t>ược đồ </a:t>
            </a:r>
            <a:r>
              <a:rPr lang="en-US" sz="2800" b="1" dirty="0" err="1">
                <a:solidFill>
                  <a:srgbClr val="C00000"/>
                </a:solidFill>
                <a:latin typeface="Times New Roman" pitchFamily="18" charset="0"/>
                <a:cs typeface="Times New Roman" pitchFamily="18" charset="0"/>
              </a:rPr>
              <a:t>một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khu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vực</a:t>
            </a:r>
            <a:endParaRPr lang="en-US" sz="2800" b="1" dirty="0">
              <a:solidFill>
                <a:srgbClr val="C00000"/>
              </a:solidFill>
              <a:latin typeface="Times New Roman" pitchFamily="18" charset="0"/>
              <a:cs typeface="Times New Roman" pitchFamily="18" charset="0"/>
            </a:endParaRPr>
          </a:p>
        </p:txBody>
      </p:sp>
      <p:pic>
        <p:nvPicPr>
          <p:cNvPr id="3" name="Picture 2" descr="A picture containing diagram&#10;&#10;Description automatically generated">
            <a:extLst>
              <a:ext uri="{FF2B5EF4-FFF2-40B4-BE49-F238E27FC236}">
                <a16:creationId xmlns:a16="http://schemas.microsoft.com/office/drawing/2014/main" id="{A8778817-E9EB-4E0E-AEC0-A0B05CFD02EB}"/>
              </a:ext>
            </a:extLst>
          </p:cNvPr>
          <p:cNvPicPr>
            <a:picLocks noChangeAspect="1"/>
          </p:cNvPicPr>
          <p:nvPr/>
        </p:nvPicPr>
        <p:blipFill>
          <a:blip r:embed="rId2"/>
          <a:stretch>
            <a:fillRect/>
          </a:stretch>
        </p:blipFill>
        <p:spPr>
          <a:xfrm>
            <a:off x="3917585" y="1229824"/>
            <a:ext cx="2756852" cy="5628176"/>
          </a:xfrm>
          <a:prstGeom prst="rect">
            <a:avLst/>
          </a:prstGeom>
        </p:spPr>
      </p:pic>
      <p:pic>
        <p:nvPicPr>
          <p:cNvPr id="6" name="Picture 5" descr="Text&#10;&#10;Description automatically generated with low confidence">
            <a:extLst>
              <a:ext uri="{FF2B5EF4-FFF2-40B4-BE49-F238E27FC236}">
                <a16:creationId xmlns:a16="http://schemas.microsoft.com/office/drawing/2014/main" id="{CD352B1E-E0A6-4459-A8DF-77FBAE17981F}"/>
              </a:ext>
            </a:extLst>
          </p:cNvPr>
          <p:cNvPicPr>
            <a:picLocks noChangeAspect="1"/>
          </p:cNvPicPr>
          <p:nvPr/>
        </p:nvPicPr>
        <p:blipFill>
          <a:blip r:embed="rId3"/>
          <a:stretch>
            <a:fillRect/>
          </a:stretch>
        </p:blipFill>
        <p:spPr>
          <a:xfrm>
            <a:off x="1" y="1149022"/>
            <a:ext cx="3917584" cy="3082015"/>
          </a:xfrm>
          <a:prstGeom prst="rect">
            <a:avLst/>
          </a:prstGeom>
        </p:spPr>
      </p:pic>
      <p:sp>
        <p:nvSpPr>
          <p:cNvPr id="11" name="TextBox 10">
            <a:extLst>
              <a:ext uri="{FF2B5EF4-FFF2-40B4-BE49-F238E27FC236}">
                <a16:creationId xmlns:a16="http://schemas.microsoft.com/office/drawing/2014/main" id="{B05C6C06-5911-4E09-B78C-4EE67CB29140}"/>
              </a:ext>
            </a:extLst>
          </p:cNvPr>
          <p:cNvSpPr txBox="1"/>
          <p:nvPr/>
        </p:nvSpPr>
        <p:spPr>
          <a:xfrm>
            <a:off x="7092956" y="1489944"/>
            <a:ext cx="4782294" cy="954107"/>
          </a:xfrm>
          <a:prstGeom prst="rect">
            <a:avLst/>
          </a:prstGeom>
          <a:solidFill>
            <a:schemeClr val="accent2">
              <a:lumMod val="20000"/>
              <a:lumOff val="80000"/>
            </a:schemeClr>
          </a:solidFill>
        </p:spPr>
        <p:txBody>
          <a:bodyPr wrap="square">
            <a:spAutoFit/>
          </a:bodyPr>
          <a:lstStyle/>
          <a:p>
            <a:pPr algn="just"/>
            <a:r>
              <a:rPr lang="en-US" sz="2800" dirty="0" err="1">
                <a:latin typeface="Times New Roman" pitchFamily="18" charset="0"/>
                <a:cs typeface="Times New Roman" pitchFamily="18" charset="0"/>
              </a:rPr>
              <a:t>Hồi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gồm</a:t>
            </a:r>
            <a:r>
              <a:rPr lang="en-US" sz="2800" dirty="0">
                <a:latin typeface="Times New Roman" pitchFamily="18" charset="0"/>
                <a:cs typeface="Times New Roman" pitchFamily="18" charset="0"/>
              </a:rPr>
              <a:t>:</a:t>
            </a:r>
          </a:p>
        </p:txBody>
      </p:sp>
      <p:cxnSp>
        <p:nvCxnSpPr>
          <p:cNvPr id="12" name="Straight Connector 11">
            <a:extLst>
              <a:ext uri="{FF2B5EF4-FFF2-40B4-BE49-F238E27FC236}">
                <a16:creationId xmlns:a16="http://schemas.microsoft.com/office/drawing/2014/main" id="{BFE5A93F-F261-47CC-A8D0-DB6E52DB4267}"/>
              </a:ext>
            </a:extLst>
          </p:cNvPr>
          <p:cNvCxnSpPr>
            <a:cxnSpLocks/>
          </p:cNvCxnSpPr>
          <p:nvPr/>
        </p:nvCxnSpPr>
        <p:spPr>
          <a:xfrm>
            <a:off x="6674437" y="0"/>
            <a:ext cx="0" cy="6858000"/>
          </a:xfrm>
          <a:prstGeom prst="line">
            <a:avLst/>
          </a:prstGeom>
          <a:ln w="28575">
            <a:solidFill>
              <a:srgbClr val="29555D"/>
            </a:solidFill>
          </a:ln>
        </p:spPr>
        <p:style>
          <a:lnRef idx="1">
            <a:schemeClr val="accent1"/>
          </a:lnRef>
          <a:fillRef idx="0">
            <a:schemeClr val="accent1"/>
          </a:fillRef>
          <a:effectRef idx="0">
            <a:schemeClr val="accent1"/>
          </a:effectRef>
          <a:fontRef idx="minor">
            <a:schemeClr val="tx1"/>
          </a:fontRef>
        </p:style>
      </p:cxnSp>
      <p:sp>
        <p:nvSpPr>
          <p:cNvPr id="4" name="Arrow: Down 3">
            <a:extLst>
              <a:ext uri="{FF2B5EF4-FFF2-40B4-BE49-F238E27FC236}">
                <a16:creationId xmlns:a16="http://schemas.microsoft.com/office/drawing/2014/main" id="{21F56010-6526-45B0-8140-B7C4212DD30D}"/>
              </a:ext>
            </a:extLst>
          </p:cNvPr>
          <p:cNvSpPr/>
          <p:nvPr/>
        </p:nvSpPr>
        <p:spPr>
          <a:xfrm>
            <a:off x="9362588" y="762454"/>
            <a:ext cx="405742" cy="52322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18" name="TextBox 17">
            <a:extLst>
              <a:ext uri="{FF2B5EF4-FFF2-40B4-BE49-F238E27FC236}">
                <a16:creationId xmlns:a16="http://schemas.microsoft.com/office/drawing/2014/main" id="{E41A7215-B3D2-4A7C-8B83-6A20A3D06769}"/>
              </a:ext>
            </a:extLst>
          </p:cNvPr>
          <p:cNvSpPr txBox="1"/>
          <p:nvPr/>
        </p:nvSpPr>
        <p:spPr>
          <a:xfrm>
            <a:off x="7092956" y="2597935"/>
            <a:ext cx="3656798" cy="523220"/>
          </a:xfrm>
          <a:prstGeom prst="rect">
            <a:avLst/>
          </a:prstGeom>
          <a:noFill/>
        </p:spPr>
        <p:txBody>
          <a:bodyPr wrap="square">
            <a:spAutoFit/>
          </a:bodyPr>
          <a:lstStyle/>
          <a:p>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Các</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đối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tượng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nào</a:t>
            </a:r>
            <a:endParaRPr lang="en-US" sz="2800" b="1" dirty="0">
              <a:solidFill>
                <a:srgbClr val="002060"/>
              </a:solidFill>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id="{09744DE7-8BBF-451B-9AE9-132008571E6A}"/>
              </a:ext>
            </a:extLst>
          </p:cNvPr>
          <p:cNvSpPr txBox="1"/>
          <p:nvPr/>
        </p:nvSpPr>
        <p:spPr>
          <a:xfrm>
            <a:off x="7117563" y="3140207"/>
            <a:ext cx="2100064" cy="523220"/>
          </a:xfrm>
          <a:prstGeom prst="rect">
            <a:avLst/>
          </a:prstGeom>
          <a:noFill/>
        </p:spPr>
        <p:txBody>
          <a:bodyPr wrap="square">
            <a:spAutoFit/>
          </a:bodyPr>
          <a:lstStyle/>
          <a:p>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Diện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tích</a:t>
            </a:r>
            <a:endParaRPr lang="en-US" sz="2800" b="1" dirty="0">
              <a:solidFill>
                <a:srgbClr val="002060"/>
              </a:solidFill>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id="{44329F56-CF04-4A5E-BAE9-95D025E53D0C}"/>
              </a:ext>
            </a:extLst>
          </p:cNvPr>
          <p:cNvSpPr txBox="1"/>
          <p:nvPr/>
        </p:nvSpPr>
        <p:spPr>
          <a:xfrm>
            <a:off x="7117563" y="3696757"/>
            <a:ext cx="1713444" cy="523220"/>
          </a:xfrm>
          <a:prstGeom prst="rect">
            <a:avLst/>
          </a:prstGeom>
          <a:noFill/>
        </p:spPr>
        <p:txBody>
          <a:bodyPr wrap="square">
            <a:spAutoFit/>
          </a:bodyPr>
          <a:lstStyle/>
          <a:p>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Hướng</a:t>
            </a:r>
            <a:endParaRPr lang="en-US" sz="2800" b="1" dirty="0">
              <a:solidFill>
                <a:srgbClr val="002060"/>
              </a:solidFill>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id="{B440A57C-9B88-4075-B23A-61ED8A0E390F}"/>
              </a:ext>
            </a:extLst>
          </p:cNvPr>
          <p:cNvSpPr txBox="1"/>
          <p:nvPr/>
        </p:nvSpPr>
        <p:spPr>
          <a:xfrm>
            <a:off x="7153471" y="4219977"/>
            <a:ext cx="5038529" cy="954107"/>
          </a:xfrm>
          <a:prstGeom prst="rect">
            <a:avLst/>
          </a:prstGeom>
          <a:noFill/>
        </p:spPr>
        <p:txBody>
          <a:bodyPr wrap="square">
            <a:spAutoFit/>
          </a:bodyPr>
          <a:lstStyle/>
          <a:p>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Khoảng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cách</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các</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đối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tượng</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với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nhau</a:t>
            </a:r>
            <a:endParaRPr lang="en-US"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9503081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18" grpId="0"/>
      <p:bldP spid="19" grpId="0"/>
      <p:bldP spid="20"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128081" y="93904"/>
            <a:ext cx="5530949" cy="792114"/>
            <a:chOff x="4248433" y="1377507"/>
            <a:chExt cx="3019712" cy="653019"/>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29555D"/>
                  </a:solidFill>
                  <a:latin typeface="Times New Roman" pitchFamily="18" charset="0"/>
                  <a:cs typeface="Times New Roman" pitchFamily="18" charset="0"/>
                </a:rPr>
                <a:t>II</a:t>
              </a:r>
              <a:endParaRPr kumimoji="0" lang="en-US" sz="28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3" y="1497691"/>
              <a:ext cx="2542542" cy="4313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itchFamily="18" charset="0"/>
                  <a:cs typeface="Times New Roman" pitchFamily="18" charset="0"/>
                </a:rPr>
                <a:t>VẼ LƯỢC ĐỒ TRÍ NHỚ </a:t>
              </a:r>
            </a:p>
          </p:txBody>
        </p:sp>
      </p:grpSp>
      <p:sp>
        <p:nvSpPr>
          <p:cNvPr id="15" name="TextBox 14">
            <a:extLst>
              <a:ext uri="{FF2B5EF4-FFF2-40B4-BE49-F238E27FC236}">
                <a16:creationId xmlns:a16="http://schemas.microsoft.com/office/drawing/2014/main" id="{8AC0CE60-A0F8-4E03-807B-7C9BDC7DB6B1}"/>
              </a:ext>
            </a:extLst>
          </p:cNvPr>
          <p:cNvSpPr txBox="1"/>
          <p:nvPr/>
        </p:nvSpPr>
        <p:spPr>
          <a:xfrm>
            <a:off x="6787235" y="172494"/>
            <a:ext cx="5217676" cy="954107"/>
          </a:xfrm>
          <a:prstGeom prst="rect">
            <a:avLst/>
          </a:prstGeom>
          <a:solidFill>
            <a:schemeClr val="accent1">
              <a:lumMod val="20000"/>
              <a:lumOff val="80000"/>
            </a:schemeClr>
          </a:solidFill>
        </p:spPr>
        <p:txBody>
          <a:bodyPr wrap="square">
            <a:spAutoFit/>
          </a:bodyPr>
          <a:lstStyle/>
          <a:p>
            <a:r>
              <a:rPr lang="en-US" sz="2800" b="1" dirty="0" err="1">
                <a:solidFill>
                  <a:srgbClr val="C00000"/>
                </a:solidFill>
                <a:latin typeface="Times New Roman" pitchFamily="18" charset="0"/>
                <a:cs typeface="Times New Roman" pitchFamily="18" charset="0"/>
              </a:rPr>
              <a:t>Thực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hành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vẽ</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phác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thảo</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sơ</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đồ</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nhà</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em</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theo</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các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bước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sau</a:t>
            </a:r>
            <a:r>
              <a:rPr lang="en-US" sz="2800" b="1" dirty="0">
                <a:solidFill>
                  <a:srgbClr val="C00000"/>
                </a:solidFill>
                <a:latin typeface="Times New Roman" pitchFamily="18" charset="0"/>
                <a:cs typeface="Times New Roman" pitchFamily="18" charset="0"/>
              </a:rPr>
              <a:t>:</a:t>
            </a:r>
          </a:p>
        </p:txBody>
      </p:sp>
      <p:sp>
        <p:nvSpPr>
          <p:cNvPr id="11" name="TextBox 10">
            <a:extLst>
              <a:ext uri="{FF2B5EF4-FFF2-40B4-BE49-F238E27FC236}">
                <a16:creationId xmlns:a16="http://schemas.microsoft.com/office/drawing/2014/main" id="{B05C6C06-5911-4E09-B78C-4EE67CB29140}"/>
              </a:ext>
            </a:extLst>
          </p:cNvPr>
          <p:cNvSpPr txBox="1"/>
          <p:nvPr/>
        </p:nvSpPr>
        <p:spPr>
          <a:xfrm>
            <a:off x="6671972" y="1327063"/>
            <a:ext cx="5405284" cy="954107"/>
          </a:xfrm>
          <a:prstGeom prst="rect">
            <a:avLst/>
          </a:prstGeom>
          <a:solidFill>
            <a:schemeClr val="accent2">
              <a:lumMod val="20000"/>
              <a:lumOff val="80000"/>
            </a:schemeClr>
          </a:solidFill>
        </p:spPr>
        <p:txBody>
          <a:bodyPr wrap="square">
            <a:spAutoFit/>
          </a:bodyPr>
          <a:lstStyle/>
          <a:p>
            <a:pPr algn="just"/>
            <a:r>
              <a:rPr lang="en-US" sz="2800" b="1" dirty="0">
                <a:latin typeface="Times New Roman" pitchFamily="18" charset="0"/>
                <a:cs typeface="Times New Roman" pitchFamily="18" charset="0"/>
              </a:rPr>
              <a:t>B1. </a:t>
            </a:r>
            <a:r>
              <a:rPr lang="en-US" sz="2800" b="1" dirty="0" err="1">
                <a:latin typeface="Times New Roman" pitchFamily="18" charset="0"/>
                <a:cs typeface="Times New Roman" pitchFamily="18" charset="0"/>
              </a:rPr>
              <a:t>Hồi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tưởng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tổng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thể</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em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gồm</a:t>
            </a:r>
            <a:r>
              <a:rPr lang="en-US" sz="2800" dirty="0">
                <a:latin typeface="Times New Roman" pitchFamily="18" charset="0"/>
                <a:cs typeface="Times New Roman" pitchFamily="18" charset="0"/>
              </a:rPr>
              <a:t>:</a:t>
            </a:r>
          </a:p>
        </p:txBody>
      </p:sp>
      <p:cxnSp>
        <p:nvCxnSpPr>
          <p:cNvPr id="12" name="Straight Connector 11">
            <a:extLst>
              <a:ext uri="{FF2B5EF4-FFF2-40B4-BE49-F238E27FC236}">
                <a16:creationId xmlns:a16="http://schemas.microsoft.com/office/drawing/2014/main" id="{BFE5A93F-F261-47CC-A8D0-DB6E52DB4267}"/>
              </a:ext>
            </a:extLst>
          </p:cNvPr>
          <p:cNvCxnSpPr>
            <a:cxnSpLocks/>
          </p:cNvCxnSpPr>
          <p:nvPr/>
        </p:nvCxnSpPr>
        <p:spPr>
          <a:xfrm>
            <a:off x="6461366" y="93904"/>
            <a:ext cx="0" cy="6858000"/>
          </a:xfrm>
          <a:prstGeom prst="line">
            <a:avLst/>
          </a:prstGeom>
          <a:ln w="28575">
            <a:solidFill>
              <a:srgbClr val="29555D"/>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41A7215-B3D2-4A7C-8B83-6A20A3D06769}"/>
              </a:ext>
            </a:extLst>
          </p:cNvPr>
          <p:cNvSpPr txBox="1"/>
          <p:nvPr/>
        </p:nvSpPr>
        <p:spPr>
          <a:xfrm>
            <a:off x="6771645" y="2340645"/>
            <a:ext cx="5205938" cy="954107"/>
          </a:xfrm>
          <a:prstGeom prst="rect">
            <a:avLst/>
          </a:prstGeom>
          <a:noFill/>
        </p:spPr>
        <p:txBody>
          <a:bodyPr wrap="square">
            <a:spAutoFit/>
          </a:bodyPr>
          <a:lstStyle/>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tượng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tầng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phòng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sân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bếp</a:t>
            </a:r>
            <a:r>
              <a:rPr lang="en-US" sz="2800" dirty="0">
                <a:solidFill>
                  <a:srgbClr val="002060"/>
                </a:solidFill>
                <a:latin typeface="Times New Roman" pitchFamily="18" charset="0"/>
                <a:cs typeface="Times New Roman" pitchFamily="18" charset="0"/>
              </a:rPr>
              <a:t>, WC,…)</a:t>
            </a:r>
          </a:p>
        </p:txBody>
      </p:sp>
      <p:sp>
        <p:nvSpPr>
          <p:cNvPr id="19" name="TextBox 18">
            <a:extLst>
              <a:ext uri="{FF2B5EF4-FFF2-40B4-BE49-F238E27FC236}">
                <a16:creationId xmlns:a16="http://schemas.microsoft.com/office/drawing/2014/main" id="{09744DE7-8BBF-451B-9AE9-132008571E6A}"/>
              </a:ext>
            </a:extLst>
          </p:cNvPr>
          <p:cNvSpPr txBox="1"/>
          <p:nvPr/>
        </p:nvSpPr>
        <p:spPr>
          <a:xfrm>
            <a:off x="6825737" y="3261294"/>
            <a:ext cx="2351188" cy="523220"/>
          </a:xfrm>
          <a:prstGeom prst="rect">
            <a:avLst/>
          </a:prstGeom>
          <a:noFill/>
        </p:spPr>
        <p:txBody>
          <a:bodyPr wrap="square">
            <a:spAutoFit/>
          </a:bodyPr>
          <a:lstStyle/>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tích</a:t>
            </a:r>
            <a:endParaRPr lang="en-US" sz="2800" dirty="0">
              <a:solidFill>
                <a:srgbClr val="002060"/>
              </a:solidFill>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id="{44329F56-CF04-4A5E-BAE9-95D025E53D0C}"/>
              </a:ext>
            </a:extLst>
          </p:cNvPr>
          <p:cNvSpPr txBox="1"/>
          <p:nvPr/>
        </p:nvSpPr>
        <p:spPr>
          <a:xfrm>
            <a:off x="6848390" y="3753016"/>
            <a:ext cx="1644493" cy="523220"/>
          </a:xfrm>
          <a:prstGeom prst="rect">
            <a:avLst/>
          </a:prstGeom>
          <a:noFill/>
        </p:spPr>
        <p:txBody>
          <a:bodyPr wrap="square">
            <a:spAutoFit/>
          </a:bodyPr>
          <a:lstStyle/>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Hướng</a:t>
            </a:r>
            <a:endParaRPr lang="en-US" sz="2800" dirty="0">
              <a:solidFill>
                <a:srgbClr val="002060"/>
              </a:solidFill>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id="{B440A57C-9B88-4075-B23A-61ED8A0E390F}"/>
              </a:ext>
            </a:extLst>
          </p:cNvPr>
          <p:cNvSpPr txBox="1"/>
          <p:nvPr/>
        </p:nvSpPr>
        <p:spPr>
          <a:xfrm>
            <a:off x="6848390" y="4289746"/>
            <a:ext cx="5316554" cy="954107"/>
          </a:xfrm>
          <a:prstGeom prst="rect">
            <a:avLst/>
          </a:prstGeom>
          <a:noFill/>
        </p:spPr>
        <p:txBody>
          <a:bodyPr wrap="square">
            <a:spAutoFit/>
          </a:bodyPr>
          <a:lstStyle/>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Khoảng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tượng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nhau</a:t>
            </a:r>
            <a:endParaRPr lang="en-US" sz="2800" dirty="0">
              <a:solidFill>
                <a:srgbClr val="002060"/>
              </a:solidFill>
              <a:latin typeface="Times New Roman" pitchFamily="18" charset="0"/>
              <a:cs typeface="Times New Roman" pitchFamily="18" charset="0"/>
            </a:endParaRPr>
          </a:p>
        </p:txBody>
      </p:sp>
      <p:sp>
        <p:nvSpPr>
          <p:cNvPr id="21" name="Rectangle: Rounded Corners 20">
            <a:extLst>
              <a:ext uri="{FF2B5EF4-FFF2-40B4-BE49-F238E27FC236}">
                <a16:creationId xmlns:a16="http://schemas.microsoft.com/office/drawing/2014/main" id="{409C6F5C-B93F-4026-9B96-0FA469DB86E3}"/>
              </a:ext>
            </a:extLst>
          </p:cNvPr>
          <p:cNvSpPr/>
          <p:nvPr/>
        </p:nvSpPr>
        <p:spPr>
          <a:xfrm>
            <a:off x="128081" y="3434673"/>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23" name="Rectangle: Rounded Corners 22">
            <a:extLst>
              <a:ext uri="{FF2B5EF4-FFF2-40B4-BE49-F238E27FC236}">
                <a16:creationId xmlns:a16="http://schemas.microsoft.com/office/drawing/2014/main" id="{C90428D9-C993-4D69-A4D7-6936BBB84C5B}"/>
              </a:ext>
            </a:extLst>
          </p:cNvPr>
          <p:cNvSpPr/>
          <p:nvPr/>
        </p:nvSpPr>
        <p:spPr>
          <a:xfrm>
            <a:off x="3435919" y="344878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pic>
        <p:nvPicPr>
          <p:cNvPr id="25"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id="{7458A635-EDB9-4509-B331-3FFC774CA4E9}"/>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1684330" y="3676076"/>
            <a:ext cx="1311663" cy="95870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id="{41F5CAAA-5D12-44CF-AF7F-494A11C58A43}"/>
              </a:ext>
            </a:extLst>
          </p:cNvPr>
          <p:cNvSpPr/>
          <p:nvPr/>
        </p:nvSpPr>
        <p:spPr>
          <a:xfrm>
            <a:off x="203474" y="3522904"/>
            <a:ext cx="1766934" cy="1369353"/>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Hoạt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nhân</a:t>
            </a:r>
            <a:endParaRPr lang="en-US" sz="2800" dirty="0">
              <a:solidFill>
                <a:schemeClr val="tx1"/>
              </a:solidFill>
              <a:latin typeface="Times New Roman" pitchFamily="18" charset="0"/>
              <a:cs typeface="Times New Roman" pitchFamily="18" charset="0"/>
            </a:endParaRPr>
          </a:p>
        </p:txBody>
      </p:sp>
      <p:sp>
        <p:nvSpPr>
          <p:cNvPr id="30" name="Rectangle: Rounded Corners 7">
            <a:extLst>
              <a:ext uri="{FF2B5EF4-FFF2-40B4-BE49-F238E27FC236}">
                <a16:creationId xmlns:a16="http://schemas.microsoft.com/office/drawing/2014/main" id="{1884E7BA-2438-4820-8ADA-FD72E385DC0E}"/>
              </a:ext>
            </a:extLst>
          </p:cNvPr>
          <p:cNvSpPr/>
          <p:nvPr/>
        </p:nvSpPr>
        <p:spPr>
          <a:xfrm>
            <a:off x="3521592" y="3797410"/>
            <a:ext cx="1565344" cy="763014"/>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Thời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gian</a:t>
            </a:r>
            <a:r>
              <a:rPr lang="en-US" sz="2800" dirty="0">
                <a:solidFill>
                  <a:schemeClr val="tx1"/>
                </a:solidFill>
                <a:latin typeface="Times New Roman" pitchFamily="18" charset="0"/>
                <a:cs typeface="Times New Roman" pitchFamily="18" charset="0"/>
              </a:rPr>
              <a:t>:  10 </a:t>
            </a:r>
            <a:r>
              <a:rPr lang="en-US" sz="2800" dirty="0" err="1">
                <a:solidFill>
                  <a:schemeClr val="tx1"/>
                </a:solidFill>
                <a:latin typeface="Times New Roman" pitchFamily="18" charset="0"/>
                <a:cs typeface="Times New Roman" pitchFamily="18" charset="0"/>
              </a:rPr>
              <a:t>phút</a:t>
            </a:r>
            <a:endParaRPr lang="en-US" sz="2800" dirty="0">
              <a:solidFill>
                <a:srgbClr val="0070C0"/>
              </a:solidFill>
              <a:latin typeface="Times New Roman" pitchFamily="18" charset="0"/>
              <a:cs typeface="Times New Roman" pitchFamily="18" charset="0"/>
            </a:endParaRPr>
          </a:p>
        </p:txBody>
      </p:sp>
      <p:pic>
        <p:nvPicPr>
          <p:cNvPr id="31" name="Picture 2" descr="Alarm Clock Logo Icon Isolated. Watch Object, Time Office Symbol. Stock  Illustration - Illustration of minute, round: 147962569">
            <a:extLst>
              <a:ext uri="{FF2B5EF4-FFF2-40B4-BE49-F238E27FC236}">
                <a16:creationId xmlns:a16="http://schemas.microsoft.com/office/drawing/2014/main" id="{BD925DE3-4495-4D16-A591-7A13F30C3A48}"/>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5166453" y="3632703"/>
            <a:ext cx="1036895" cy="121912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Vector Icon biểu tượng ngôi nhà 3d đẹp">
            <a:extLst>
              <a:ext uri="{FF2B5EF4-FFF2-40B4-BE49-F238E27FC236}">
                <a16:creationId xmlns:a16="http://schemas.microsoft.com/office/drawing/2014/main" id="{5AE7C6E7-755E-4DF7-8640-D9B9BA056260}"/>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4905" r="8429" b="21627"/>
          <a:stretch/>
        </p:blipFill>
        <p:spPr bwMode="auto">
          <a:xfrm>
            <a:off x="2612575" y="1070531"/>
            <a:ext cx="1246600" cy="1270113"/>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id="{415A9E25-CDB4-4340-9E67-B57CCB2E2FCC}"/>
              </a:ext>
            </a:extLst>
          </p:cNvPr>
          <p:cNvSpPr/>
          <p:nvPr/>
        </p:nvSpPr>
        <p:spPr>
          <a:xfrm>
            <a:off x="178353" y="518160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33" name="Rectangle: Rounded Corners 7">
            <a:extLst>
              <a:ext uri="{FF2B5EF4-FFF2-40B4-BE49-F238E27FC236}">
                <a16:creationId xmlns:a16="http://schemas.microsoft.com/office/drawing/2014/main" id="{2C334856-652E-4F66-984D-0341C6C29287}"/>
              </a:ext>
            </a:extLst>
          </p:cNvPr>
          <p:cNvSpPr/>
          <p:nvPr/>
        </p:nvSpPr>
        <p:spPr>
          <a:xfrm>
            <a:off x="216338" y="5255724"/>
            <a:ext cx="1766934" cy="1369353"/>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Chuẩn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bị</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Giấy</a:t>
            </a:r>
            <a:r>
              <a:rPr lang="en-US" sz="2800" dirty="0">
                <a:solidFill>
                  <a:schemeClr val="tx1"/>
                </a:solidFill>
                <a:latin typeface="Times New Roman" pitchFamily="18" charset="0"/>
                <a:cs typeface="Times New Roman" pitchFamily="18" charset="0"/>
              </a:rPr>
              <a:t> A4, </a:t>
            </a:r>
            <a:r>
              <a:rPr lang="en-US" sz="2800" dirty="0" err="1">
                <a:solidFill>
                  <a:schemeClr val="tx1"/>
                </a:solidFill>
                <a:latin typeface="Times New Roman" pitchFamily="18" charset="0"/>
                <a:cs typeface="Times New Roman" pitchFamily="18" charset="0"/>
              </a:rPr>
              <a:t>bút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thước</a:t>
            </a:r>
            <a:endParaRPr lang="en-US" sz="2800" dirty="0">
              <a:solidFill>
                <a:schemeClr val="tx1"/>
              </a:solidFill>
              <a:latin typeface="Times New Roman" pitchFamily="18" charset="0"/>
              <a:cs typeface="Times New Roman" pitchFamily="18" charset="0"/>
            </a:endParaRPr>
          </a:p>
        </p:txBody>
      </p:sp>
      <p:sp>
        <p:nvSpPr>
          <p:cNvPr id="34" name="Rectangle: Rounded Corners 33">
            <a:extLst>
              <a:ext uri="{FF2B5EF4-FFF2-40B4-BE49-F238E27FC236}">
                <a16:creationId xmlns:a16="http://schemas.microsoft.com/office/drawing/2014/main" id="{6C5782C6-FC47-4735-A512-B3EA88A2C60F}"/>
              </a:ext>
            </a:extLst>
          </p:cNvPr>
          <p:cNvSpPr/>
          <p:nvPr/>
        </p:nvSpPr>
        <p:spPr>
          <a:xfrm>
            <a:off x="3430168" y="5207765"/>
            <a:ext cx="2945929" cy="146527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35" name="Rectangle: Rounded Corners 7">
            <a:extLst>
              <a:ext uri="{FF2B5EF4-FFF2-40B4-BE49-F238E27FC236}">
                <a16:creationId xmlns:a16="http://schemas.microsoft.com/office/drawing/2014/main" id="{515A6011-A4B1-4C44-BD84-B2A0E4BC4BB3}"/>
              </a:ext>
            </a:extLst>
          </p:cNvPr>
          <p:cNvSpPr/>
          <p:nvPr/>
        </p:nvSpPr>
        <p:spPr>
          <a:xfrm>
            <a:off x="3289489" y="5264544"/>
            <a:ext cx="2081139" cy="1369353"/>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itchFamily="18" charset="0"/>
                <a:cs typeface="Times New Roman" pitchFamily="18" charset="0"/>
              </a:rPr>
              <a:t>GV </a:t>
            </a:r>
            <a:r>
              <a:rPr lang="en-US" sz="2800" dirty="0" err="1">
                <a:solidFill>
                  <a:schemeClr val="tx1"/>
                </a:solidFill>
                <a:latin typeface="Times New Roman" pitchFamily="18" charset="0"/>
                <a:cs typeface="Times New Roman" pitchFamily="18" charset="0"/>
              </a:rPr>
              <a:t>gọi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bất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kì</a:t>
            </a:r>
            <a:r>
              <a:rPr lang="en-US" sz="2800" dirty="0">
                <a:solidFill>
                  <a:schemeClr val="tx1"/>
                </a:solidFill>
                <a:latin typeface="Times New Roman" pitchFamily="18" charset="0"/>
                <a:cs typeface="Times New Roman" pitchFamily="18" charset="0"/>
              </a:rPr>
              <a:t> HS </a:t>
            </a:r>
            <a:r>
              <a:rPr lang="en-US" sz="2800" dirty="0" err="1">
                <a:solidFill>
                  <a:schemeClr val="tx1"/>
                </a:solidFill>
                <a:latin typeface="Times New Roman" pitchFamily="18" charset="0"/>
                <a:cs typeface="Times New Roman" pitchFamily="18" charset="0"/>
              </a:rPr>
              <a:t>nào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mô</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tả</a:t>
            </a:r>
            <a:endParaRPr lang="en-US" sz="2800" dirty="0">
              <a:solidFill>
                <a:schemeClr val="tx1"/>
              </a:solidFill>
              <a:latin typeface="Times New Roman" pitchFamily="18" charset="0"/>
              <a:cs typeface="Times New Roman" pitchFamily="18" charset="0"/>
            </a:endParaRPr>
          </a:p>
        </p:txBody>
      </p:sp>
      <p:sp>
        <p:nvSpPr>
          <p:cNvPr id="36" name="TextBox 35">
            <a:extLst>
              <a:ext uri="{FF2B5EF4-FFF2-40B4-BE49-F238E27FC236}">
                <a16:creationId xmlns:a16="http://schemas.microsoft.com/office/drawing/2014/main" id="{B378E088-D644-4BDB-BFCB-5604324892FB}"/>
              </a:ext>
            </a:extLst>
          </p:cNvPr>
          <p:cNvSpPr txBox="1"/>
          <p:nvPr/>
        </p:nvSpPr>
        <p:spPr>
          <a:xfrm>
            <a:off x="402647" y="2237585"/>
            <a:ext cx="5445602" cy="769441"/>
          </a:xfrm>
          <a:prstGeom prst="rect">
            <a:avLst/>
          </a:prstGeom>
          <a:noFill/>
        </p:spPr>
        <p:txBody>
          <a:bodyPr wrap="square">
            <a:spAutoFit/>
          </a:bodyPr>
          <a:lstStyle/>
          <a:p>
            <a:pPr algn="ctr"/>
            <a:r>
              <a:rPr lang="en-US" sz="4400" dirty="0" err="1">
                <a:solidFill>
                  <a:srgbClr val="FF0000"/>
                </a:solidFill>
                <a:latin typeface="Snap ITC" panose="04040A07060A02020202" pitchFamily="82" charset="0"/>
                <a:cs typeface="Times New Roman" pitchFamily="18" charset="0"/>
              </a:rPr>
              <a:t>Ngôi</a:t>
            </a:r>
            <a:r>
              <a:rPr lang="en-US" sz="4400" dirty="0">
                <a:solidFill>
                  <a:srgbClr val="FF0000"/>
                </a:solidFill>
                <a:latin typeface="Snap ITC" panose="04040A07060A02020202" pitchFamily="82" charset="0"/>
                <a:cs typeface="Times New Roman" pitchFamily="18" charset="0"/>
              </a:rPr>
              <a:t> </a:t>
            </a:r>
            <a:r>
              <a:rPr lang="en-US" sz="4400" dirty="0" err="1">
                <a:solidFill>
                  <a:srgbClr val="FF0000"/>
                </a:solidFill>
                <a:latin typeface="Snap ITC" panose="04040A07060A02020202" pitchFamily="82" charset="0"/>
                <a:cs typeface="Times New Roman" pitchFamily="18" charset="0"/>
              </a:rPr>
              <a:t>nhà</a:t>
            </a:r>
            <a:r>
              <a:rPr lang="en-US" sz="4400" dirty="0">
                <a:solidFill>
                  <a:srgbClr val="FF0000"/>
                </a:solidFill>
                <a:latin typeface="Snap ITC" panose="04040A07060A02020202" pitchFamily="82" charset="0"/>
                <a:cs typeface="Times New Roman" pitchFamily="18" charset="0"/>
              </a:rPr>
              <a:t> </a:t>
            </a:r>
            <a:r>
              <a:rPr lang="en-US" sz="4400" dirty="0" err="1">
                <a:solidFill>
                  <a:srgbClr val="FF0000"/>
                </a:solidFill>
                <a:latin typeface="Snap ITC" panose="04040A07060A02020202" pitchFamily="82" charset="0"/>
                <a:cs typeface="Times New Roman" pitchFamily="18" charset="0"/>
              </a:rPr>
              <a:t>em</a:t>
            </a:r>
            <a:r>
              <a:rPr lang="en-US" sz="4400" dirty="0">
                <a:solidFill>
                  <a:srgbClr val="FF0000"/>
                </a:solidFill>
                <a:latin typeface="Snap ITC" panose="04040A07060A02020202" pitchFamily="82" charset="0"/>
                <a:cs typeface="Times New Roman" pitchFamily="18" charset="0"/>
              </a:rPr>
              <a:t> </a:t>
            </a:r>
            <a:r>
              <a:rPr lang="en-US" sz="4400" dirty="0" err="1">
                <a:solidFill>
                  <a:srgbClr val="FF0000"/>
                </a:solidFill>
                <a:latin typeface="Snap ITC" panose="04040A07060A02020202" pitchFamily="82" charset="0"/>
                <a:cs typeface="Times New Roman" pitchFamily="18" charset="0"/>
              </a:rPr>
              <a:t>yêu</a:t>
            </a:r>
            <a:endParaRPr lang="en-US" sz="4400" dirty="0">
              <a:solidFill>
                <a:srgbClr val="FF0000"/>
              </a:solidFill>
              <a:latin typeface="Snap ITC" panose="04040A07060A02020202" pitchFamily="82" charset="0"/>
              <a:cs typeface="Times New Roman" pitchFamily="18" charset="0"/>
            </a:endParaRPr>
          </a:p>
        </p:txBody>
      </p:sp>
      <p:sp>
        <p:nvSpPr>
          <p:cNvPr id="37" name="TextBox 36">
            <a:extLst>
              <a:ext uri="{FF2B5EF4-FFF2-40B4-BE49-F238E27FC236}">
                <a16:creationId xmlns:a16="http://schemas.microsoft.com/office/drawing/2014/main" id="{98C08750-BCF1-4B7E-99DE-C253BCCE383F}"/>
              </a:ext>
            </a:extLst>
          </p:cNvPr>
          <p:cNvSpPr txBox="1"/>
          <p:nvPr/>
        </p:nvSpPr>
        <p:spPr>
          <a:xfrm>
            <a:off x="6602046" y="5332415"/>
            <a:ext cx="4262556" cy="1384995"/>
          </a:xfrm>
          <a:prstGeom prst="rect">
            <a:avLst/>
          </a:prstGeom>
          <a:solidFill>
            <a:schemeClr val="accent2">
              <a:lumMod val="20000"/>
              <a:lumOff val="80000"/>
            </a:schemeClr>
          </a:solidFill>
        </p:spPr>
        <p:txBody>
          <a:bodyPr wrap="square">
            <a:spAutoFit/>
          </a:bodyPr>
          <a:lstStyle/>
          <a:p>
            <a:pPr algn="just"/>
            <a:r>
              <a:rPr lang="en-US" sz="2800" b="1" dirty="0">
                <a:latin typeface="Times New Roman" pitchFamily="18" charset="0"/>
                <a:cs typeface="Times New Roman" pitchFamily="18" charset="0"/>
              </a:rPr>
              <a:t>B1. </a:t>
            </a:r>
            <a:r>
              <a:rPr lang="en-US" sz="2800" b="1" dirty="0" err="1">
                <a:latin typeface="Times New Roman" pitchFamily="18" charset="0"/>
                <a:cs typeface="Times New Roman" pitchFamily="18" charset="0"/>
              </a:rPr>
              <a:t>Tiến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vẽ</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thảo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nhanh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đồ</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như</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nhớ</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em</a:t>
            </a:r>
            <a:r>
              <a:rPr lang="en-US" sz="2800" b="1" dirty="0">
                <a:latin typeface="Times New Roman" pitchFamily="18" charset="0"/>
                <a:cs typeface="Times New Roman" pitchFamily="18" charset="0"/>
              </a:rPr>
              <a:t>.</a:t>
            </a:r>
          </a:p>
        </p:txBody>
      </p:sp>
      <p:pic>
        <p:nvPicPr>
          <p:cNvPr id="5126" name="Picture 6" descr="Sketch - Free art icons">
            <a:extLst>
              <a:ext uri="{FF2B5EF4-FFF2-40B4-BE49-F238E27FC236}">
                <a16:creationId xmlns:a16="http://schemas.microsoft.com/office/drawing/2014/main" id="{D3C287B6-F974-4A90-8001-865D5B5B278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09574" y="5410702"/>
            <a:ext cx="1007075" cy="100707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0B0B236B-AC75-42DE-A812-4D69B86E810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49872" y="5645715"/>
            <a:ext cx="954107" cy="95410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ẫu câu trả lời khách hàng – Tuat+">
            <a:extLst>
              <a:ext uri="{FF2B5EF4-FFF2-40B4-BE49-F238E27FC236}">
                <a16:creationId xmlns:a16="http://schemas.microsoft.com/office/drawing/2014/main" id="{A9CD97E0-F8C8-4974-B60E-EAC6DAB2D87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13772" y="5537892"/>
            <a:ext cx="868952" cy="86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2819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par>
                                <p:cTn id="36" presetID="16" presetClass="entr" presetSubtype="21" fill="hold" nodeType="withEffect">
                                  <p:stCondLst>
                                    <p:cond delay="0"/>
                                  </p:stCondLst>
                                  <p:childTnLst>
                                    <p:set>
                                      <p:cBhvr>
                                        <p:cTn id="37" dur="1" fill="hold">
                                          <p:stCondLst>
                                            <p:cond delay="0"/>
                                          </p:stCondLst>
                                        </p:cTn>
                                        <p:tgtEl>
                                          <p:spTgt spid="5128"/>
                                        </p:tgtEl>
                                        <p:attrNameLst>
                                          <p:attrName>style.visibility</p:attrName>
                                        </p:attrNameLst>
                                      </p:cBhvr>
                                      <p:to>
                                        <p:strVal val="visible"/>
                                      </p:to>
                                    </p:set>
                                    <p:animEffect transition="in" filter="barn(inVertical)">
                                      <p:cBhvr>
                                        <p:cTn id="38"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8" grpId="0"/>
      <p:bldP spid="19" grpId="0"/>
      <p:bldP spid="20" grpId="0"/>
      <p:bldP spid="22" grpId="0"/>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2188BF9-AC19-42EF-B4E4-7849C12DBB89}"/>
              </a:ext>
            </a:extLst>
          </p:cNvPr>
          <p:cNvGrpSpPr/>
          <p:nvPr/>
        </p:nvGrpSpPr>
        <p:grpSpPr>
          <a:xfrm>
            <a:off x="1176657" y="905484"/>
            <a:ext cx="8843642" cy="1270736"/>
            <a:chOff x="287642" y="588842"/>
            <a:chExt cx="6702030" cy="1363344"/>
          </a:xfrm>
        </p:grpSpPr>
        <p:grpSp>
          <p:nvGrpSpPr>
            <p:cNvPr id="3" name="Group 2">
              <a:extLst>
                <a:ext uri="{FF2B5EF4-FFF2-40B4-BE49-F238E27FC236}">
                  <a16:creationId xmlns:a16="http://schemas.microsoft.com/office/drawing/2014/main" id="{73234D87-448A-40C3-9649-C23581525DE6}"/>
                </a:ext>
              </a:extLst>
            </p:cNvPr>
            <p:cNvGrpSpPr/>
            <p:nvPr/>
          </p:nvGrpSpPr>
          <p:grpSpPr>
            <a:xfrm>
              <a:off x="287642" y="769718"/>
              <a:ext cx="6702030" cy="1182468"/>
              <a:chOff x="287642" y="769718"/>
              <a:chExt cx="6702030" cy="1182468"/>
            </a:xfrm>
          </p:grpSpPr>
          <p:sp>
            <p:nvSpPr>
              <p:cNvPr id="5" name="Text Box 5">
                <a:extLst>
                  <a:ext uri="{FF2B5EF4-FFF2-40B4-BE49-F238E27FC236}">
                    <a16:creationId xmlns:a16="http://schemas.microsoft.com/office/drawing/2014/main" id="{A27DBDB6-3F51-40C3-8A60-FB10DB1EDE09}"/>
                  </a:ext>
                </a:extLst>
              </p:cNvPr>
              <p:cNvSpPr txBox="1">
                <a:spLocks noChangeArrowheads="1"/>
              </p:cNvSpPr>
              <p:nvPr/>
            </p:nvSpPr>
            <p:spPr bwMode="auto">
              <a:xfrm>
                <a:off x="287642" y="1324794"/>
                <a:ext cx="6702030" cy="62739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just" eaLnBrk="1" hangingPunct="1">
                  <a:defRPr/>
                </a:pPr>
                <a:r>
                  <a:rPr lang="en-US" sz="3200" b="1" dirty="0" err="1">
                    <a:solidFill>
                      <a:srgbClr val="000000"/>
                    </a:solidFill>
                    <a:cs typeface="Times New Roman" pitchFamily="18" charset="0"/>
                  </a:rPr>
                  <a:t>Hãy</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tưởng</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tượng</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và</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vẽ</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sơ</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đồ</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trường</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em</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đang</a:t>
                </a:r>
                <a:r>
                  <a:rPr lang="en-US" sz="3200" b="1" dirty="0">
                    <a:solidFill>
                      <a:srgbClr val="000000"/>
                    </a:solidFill>
                    <a:cs typeface="Times New Roman" pitchFamily="18" charset="0"/>
                  </a:rPr>
                  <a:t> </a:t>
                </a:r>
                <a:r>
                  <a:rPr lang="en-US" sz="3200" b="1" dirty="0" err="1">
                    <a:solidFill>
                      <a:srgbClr val="000000"/>
                    </a:solidFill>
                    <a:cs typeface="Times New Roman" pitchFamily="18" charset="0"/>
                  </a:rPr>
                  <a:t>học</a:t>
                </a:r>
                <a:endParaRPr lang="en-US" sz="3200" b="1" dirty="0">
                  <a:solidFill>
                    <a:srgbClr val="000000"/>
                  </a:solidFill>
                  <a:cs typeface="Times New Roman" pitchFamily="18" charset="0"/>
                </a:endParaRPr>
              </a:p>
            </p:txBody>
          </p:sp>
          <p:sp>
            <p:nvSpPr>
              <p:cNvPr id="16" name="Flowchart: Terminator 15">
                <a:extLst>
                  <a:ext uri="{FF2B5EF4-FFF2-40B4-BE49-F238E27FC236}">
                    <a16:creationId xmlns:a16="http://schemas.microsoft.com/office/drawing/2014/main" id="{278427A3-F501-4E23-9070-61E63E4A5317}"/>
                  </a:ext>
                </a:extLst>
              </p:cNvPr>
              <p:cNvSpPr/>
              <p:nvPr/>
            </p:nvSpPr>
            <p:spPr>
              <a:xfrm>
                <a:off x="1958620" y="769718"/>
                <a:ext cx="3466986" cy="537328"/>
              </a:xfrm>
              <a:prstGeom prst="flowChartTerminator">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itchFamily="18" charset="0"/>
                    <a:cs typeface="Times New Roman" pitchFamily="18" charset="0"/>
                  </a:rPr>
                  <a:t>Nhiệm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vụ</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nhà</a:t>
                </a:r>
                <a:r>
                  <a:rPr lang="en-US" sz="2800" b="1" dirty="0">
                    <a:latin typeface="Times New Roman" pitchFamily="18" charset="0"/>
                    <a:cs typeface="Times New Roman" pitchFamily="18" charset="0"/>
                  </a:rPr>
                  <a:t> </a:t>
                </a:r>
                <a:r>
                  <a:rPr lang="vi-VN" sz="2800" b="1"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grpSp>
        <p:pic>
          <p:nvPicPr>
            <p:cNvPr id="17" name="Picture 16">
              <a:extLst>
                <a:ext uri="{FF2B5EF4-FFF2-40B4-BE49-F238E27FC236}">
                  <a16:creationId xmlns:a16="http://schemas.microsoft.com/office/drawing/2014/main" id="{F9FFAEF0-4946-428C-9D19-57C4ACC103D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1379467" y="588842"/>
              <a:ext cx="923354" cy="773658"/>
            </a:xfrm>
            <a:prstGeom prst="rect">
              <a:avLst/>
            </a:prstGeom>
          </p:spPr>
        </p:pic>
      </p:grpSp>
      <p:pic>
        <p:nvPicPr>
          <p:cNvPr id="3074" name="Picture 2" descr="Trường THPT Phan Văn Trị">
            <a:extLst>
              <a:ext uri="{FF2B5EF4-FFF2-40B4-BE49-F238E27FC236}">
                <a16:creationId xmlns:a16="http://schemas.microsoft.com/office/drawing/2014/main" id="{2CA07136-3843-47D0-A963-4B9046BFAB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36" t="10959" r="2422" b="5821"/>
          <a:stretch>
            <a:fillRect/>
          </a:stretch>
        </p:blipFill>
        <p:spPr bwMode="auto">
          <a:xfrm>
            <a:off x="2520281" y="2312551"/>
            <a:ext cx="6851425" cy="435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3CD3C1B7-3390-4BE1-B703-F23557A3A23A}"/>
              </a:ext>
            </a:extLst>
          </p:cNvPr>
          <p:cNvSpPr/>
          <p:nvPr/>
        </p:nvSpPr>
        <p:spPr>
          <a:xfrm>
            <a:off x="1051755" y="31291"/>
            <a:ext cx="10730208" cy="584775"/>
          </a:xfrm>
          <a:prstGeom prst="rect">
            <a:avLst/>
          </a:prstGeom>
          <a:noFill/>
        </p:spPr>
        <p:txBody>
          <a:bodyPr wrap="square" lIns="91440" tIns="45720" rIns="91440" bIns="45720">
            <a:spAutoFit/>
          </a:bodyPr>
          <a:lstStyle/>
          <a:p>
            <a:pPr algn="ctr"/>
            <a:r>
              <a:rPr lang="en-US" sz="32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2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itchFamily="18" charset="0"/>
                <a:cs typeface="Times New Roman" pitchFamily="18" charset="0"/>
              </a:rPr>
              <a:t>HOẠT ĐỘNG LUYỆN TẬP - VẬN DỤNG</a:t>
            </a:r>
            <a:endParaRPr lang="en-US" sz="32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0"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C1D3C927-8F1F-47A6-BB5E-ED87426F0968}"/>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2173533" y="-5561"/>
            <a:ext cx="693496" cy="658478"/>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DE22EF42-B806-4979-B2FD-401C954DD2AA}"/>
              </a:ext>
            </a:extLst>
          </p:cNvPr>
          <p:cNvCxnSpPr/>
          <p:nvPr/>
        </p:nvCxnSpPr>
        <p:spPr>
          <a:xfrm>
            <a:off x="21192" y="8032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6329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arn(inVertical)">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87971FD-25F7-4E67-A56E-6705CD2A0135}"/>
              </a:ext>
            </a:extLst>
          </p:cNvPr>
          <p:cNvSpPr/>
          <p:nvPr/>
        </p:nvSpPr>
        <p:spPr>
          <a:xfrm>
            <a:off x="977110" y="319266"/>
            <a:ext cx="10730208" cy="584775"/>
          </a:xfrm>
          <a:prstGeom prst="rect">
            <a:avLst/>
          </a:prstGeom>
          <a:noFill/>
        </p:spPr>
        <p:txBody>
          <a:bodyPr wrap="square" lIns="91440" tIns="45720" rIns="91440" bIns="45720">
            <a:spAutoFit/>
          </a:bodyPr>
          <a:lstStyle/>
          <a:p>
            <a:pPr algn="ctr"/>
            <a:r>
              <a:rPr lang="en-US" sz="32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2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itchFamily="18" charset="0"/>
                <a:cs typeface="Times New Roman" pitchFamily="18" charset="0"/>
              </a:rPr>
              <a:t>HOẠT ĐỘNG LUYỆN TẬP - VẬN DỤNG</a:t>
            </a:r>
            <a:endParaRPr lang="en-US" sz="32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4"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E24B23FA-7974-4C45-ACA6-B551A6D57BBD}"/>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1464073" y="51911"/>
            <a:ext cx="1179021" cy="111948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a:extLst>
              <a:ext uri="{FF2B5EF4-FFF2-40B4-BE49-F238E27FC236}">
                <a16:creationId xmlns:a16="http://schemas.microsoft.com/office/drawing/2014/main" id="{484EC8A8-B11F-46F4-8917-E93F61FEE6C2}"/>
              </a:ext>
            </a:extLst>
          </p:cNvPr>
          <p:cNvCxnSpPr/>
          <p:nvPr/>
        </p:nvCxnSpPr>
        <p:spPr>
          <a:xfrm>
            <a:off x="0" y="12604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id="{91006006-350C-4205-9BC5-48B1FF1582DE}"/>
              </a:ext>
            </a:extLst>
          </p:cNvPr>
          <p:cNvGraphicFramePr>
            <a:graphicFrameLocks noGrp="1"/>
          </p:cNvGraphicFramePr>
          <p:nvPr>
            <p:extLst>
              <p:ext uri="{D42A27DB-BD31-4B8C-83A1-F6EECF244321}">
                <p14:modId xmlns:p14="http://schemas.microsoft.com/office/powerpoint/2010/main" val="1268731935"/>
              </p:ext>
            </p:extLst>
          </p:nvPr>
        </p:nvGraphicFramePr>
        <p:xfrm>
          <a:off x="373982" y="3929589"/>
          <a:ext cx="11444036" cy="2104598"/>
        </p:xfrm>
        <a:graphic>
          <a:graphicData uri="http://schemas.openxmlformats.org/drawingml/2006/table">
            <a:tbl>
              <a:tblPr firstRow="1" firstCol="1" bandRow="1">
                <a:tableStyleId>{5C22544A-7EE6-4342-B048-85BDC9FD1C3A}</a:tableStyleId>
              </a:tblPr>
              <a:tblGrid>
                <a:gridCol w="8982959">
                  <a:extLst>
                    <a:ext uri="{9D8B030D-6E8A-4147-A177-3AD203B41FA5}">
                      <a16:colId xmlns:a16="http://schemas.microsoft.com/office/drawing/2014/main" val="1844591393"/>
                    </a:ext>
                  </a:extLst>
                </a:gridCol>
                <a:gridCol w="2461077">
                  <a:extLst>
                    <a:ext uri="{9D8B030D-6E8A-4147-A177-3AD203B41FA5}">
                      <a16:colId xmlns:a16="http://schemas.microsoft.com/office/drawing/2014/main" val="3502429122"/>
                    </a:ext>
                  </a:extLst>
                </a:gridCol>
              </a:tblGrid>
              <a:tr h="366455">
                <a:tc>
                  <a:txBody>
                    <a:bodyPr/>
                    <a:lstStyle/>
                    <a:p>
                      <a:pPr marL="0" marR="0" indent="0" algn="ctr">
                        <a:lnSpc>
                          <a:spcPct val="115000"/>
                        </a:lnSpc>
                        <a:spcBef>
                          <a:spcPts val="0"/>
                        </a:spcBef>
                        <a:spcAft>
                          <a:spcPts val="0"/>
                        </a:spcAft>
                      </a:pPr>
                      <a:r>
                        <a:rPr lang="en-US" sz="2400" dirty="0" err="1">
                          <a:solidFill>
                            <a:srgbClr val="FFFF00"/>
                          </a:solidFill>
                          <a:effectLst/>
                          <a:latin typeface="Times New Roman" pitchFamily="18" charset="0"/>
                          <a:cs typeface="Times New Roman" pitchFamily="18" charset="0"/>
                        </a:rPr>
                        <a:t>Tiêu</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chí</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đánh</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giá</a:t>
                      </a:r>
                      <a:endParaRPr lang="en-US" sz="2400" dirty="0">
                        <a:solidFill>
                          <a:srgbClr val="FFFF0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50000"/>
                      </a:schemeClr>
                    </a:solidFill>
                  </a:tcPr>
                </a:tc>
                <a:tc>
                  <a:txBody>
                    <a:bodyPr/>
                    <a:lstStyle/>
                    <a:p>
                      <a:pPr marL="0" marR="0" indent="0" algn="ctr">
                        <a:lnSpc>
                          <a:spcPct val="115000"/>
                        </a:lnSpc>
                        <a:spcBef>
                          <a:spcPts val="0"/>
                        </a:spcBef>
                        <a:spcAft>
                          <a:spcPts val="0"/>
                        </a:spcAft>
                      </a:pPr>
                      <a:r>
                        <a:rPr lang="en-US" sz="2400" dirty="0" err="1">
                          <a:solidFill>
                            <a:srgbClr val="FFFF00"/>
                          </a:solidFill>
                          <a:effectLst/>
                          <a:latin typeface="Times New Roman" pitchFamily="18" charset="0"/>
                          <a:cs typeface="Times New Roman" pitchFamily="18" charset="0"/>
                        </a:rPr>
                        <a:t>Số</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điểm</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tối</a:t>
                      </a:r>
                      <a:r>
                        <a:rPr lang="en-US" sz="2400" dirty="0">
                          <a:solidFill>
                            <a:srgbClr val="FFFF00"/>
                          </a:solidFill>
                          <a:effectLst/>
                          <a:latin typeface="Times New Roman" pitchFamily="18" charset="0"/>
                          <a:cs typeface="Times New Roman" pitchFamily="18" charset="0"/>
                        </a:rPr>
                        <a:t> </a:t>
                      </a:r>
                      <a:r>
                        <a:rPr lang="en-US" sz="2400" dirty="0" err="1">
                          <a:solidFill>
                            <a:srgbClr val="FFFF00"/>
                          </a:solidFill>
                          <a:effectLst/>
                          <a:latin typeface="Times New Roman" pitchFamily="18" charset="0"/>
                          <a:cs typeface="Times New Roman" pitchFamily="18" charset="0"/>
                        </a:rPr>
                        <a:t>đa</a:t>
                      </a:r>
                      <a:endParaRPr lang="en-US" sz="2400" dirty="0">
                        <a:solidFill>
                          <a:srgbClr val="FFFF0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50000"/>
                      </a:schemeClr>
                    </a:solidFill>
                  </a:tcPr>
                </a:tc>
                <a:extLst>
                  <a:ext uri="{0D108BD9-81ED-4DB2-BD59-A6C34878D82A}">
                    <a16:rowId xmlns:a16="http://schemas.microsoft.com/office/drawing/2014/main" val="414512462"/>
                  </a:ext>
                </a:extLst>
              </a:tr>
              <a:tr h="523256">
                <a:tc>
                  <a:txBody>
                    <a:bodyPr/>
                    <a:lstStyle/>
                    <a:p>
                      <a:pPr marL="0" marR="0" indent="0" algn="just">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1. </a:t>
                      </a:r>
                      <a:r>
                        <a:rPr lang="en-US" sz="2400" dirty="0" err="1">
                          <a:solidFill>
                            <a:srgbClr val="002060"/>
                          </a:solidFill>
                          <a:effectLst/>
                          <a:latin typeface="Times New Roman" pitchFamily="18" charset="0"/>
                          <a:cs typeface="Times New Roman" pitchFamily="18" charset="0"/>
                        </a:rPr>
                        <a:t>Hình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thức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Đẹp</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có</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màu</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sắc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hình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vẽ</a:t>
                      </a:r>
                      <a:r>
                        <a:rPr lang="en-US" sz="2400" dirty="0">
                          <a:solidFill>
                            <a:srgbClr val="002060"/>
                          </a:solidFill>
                          <a:effectLst/>
                          <a:latin typeface="Times New Roman" pitchFamily="18" charset="0"/>
                          <a:cs typeface="Times New Roman" pitchFamily="18" charset="0"/>
                        </a:rPr>
                        <a:t>/icon, </a:t>
                      </a:r>
                      <a:r>
                        <a:rPr lang="en-US" sz="2400" dirty="0" err="1">
                          <a:solidFill>
                            <a:srgbClr val="002060"/>
                          </a:solidFill>
                          <a:effectLst/>
                          <a:latin typeface="Times New Roman" pitchFamily="18" charset="0"/>
                          <a:cs typeface="Times New Roman" pitchFamily="18" charset="0"/>
                        </a:rPr>
                        <a:t>thực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hiện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trên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giấy</a:t>
                      </a:r>
                      <a:r>
                        <a:rPr lang="en-US" sz="2400" dirty="0">
                          <a:solidFill>
                            <a:srgbClr val="002060"/>
                          </a:solidFill>
                          <a:effectLst/>
                          <a:latin typeface="Times New Roman" pitchFamily="18" charset="0"/>
                          <a:cs typeface="Times New Roman" pitchFamily="18" charset="0"/>
                        </a:rPr>
                        <a:t> A3.</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4 </a:t>
                      </a:r>
                      <a:r>
                        <a:rPr lang="en-US" sz="2400" dirty="0" err="1">
                          <a:solidFill>
                            <a:srgbClr val="002060"/>
                          </a:solidFill>
                          <a:effectLst/>
                          <a:latin typeface="Times New Roman" pitchFamily="18" charset="0"/>
                          <a:cs typeface="Times New Roman" pitchFamily="18" charset="0"/>
                        </a:rPr>
                        <a:t>điểm</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298456467"/>
                  </a:ext>
                </a:extLst>
              </a:tr>
              <a:tr h="523256">
                <a:tc>
                  <a:txBody>
                    <a:bodyPr/>
                    <a:lstStyle/>
                    <a:p>
                      <a:pPr marL="0" marR="0" indent="0" algn="just">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2. </a:t>
                      </a:r>
                      <a:r>
                        <a:rPr lang="en-US" sz="2400" dirty="0" err="1">
                          <a:solidFill>
                            <a:srgbClr val="002060"/>
                          </a:solidFill>
                          <a:effectLst/>
                          <a:latin typeface="Times New Roman" pitchFamily="18" charset="0"/>
                          <a:cs typeface="Times New Roman" pitchFamily="18" charset="0"/>
                        </a:rPr>
                        <a:t>Nội</a:t>
                      </a:r>
                      <a:r>
                        <a:rPr lang="en-US" sz="2400" dirty="0">
                          <a:solidFill>
                            <a:srgbClr val="002060"/>
                          </a:solidFill>
                          <a:effectLst/>
                          <a:latin typeface="Times New Roman" pitchFamily="18" charset="0"/>
                          <a:cs typeface="Times New Roman" pitchFamily="18" charset="0"/>
                        </a:rPr>
                        <a:t> dung: </a:t>
                      </a:r>
                      <a:r>
                        <a:rPr lang="en-US" sz="2400" dirty="0" err="1">
                          <a:solidFill>
                            <a:srgbClr val="002060"/>
                          </a:solidFill>
                          <a:effectLst/>
                          <a:latin typeface="Times New Roman" pitchFamily="18" charset="0"/>
                          <a:cs typeface="Times New Roman" pitchFamily="18" charset="0"/>
                        </a:rPr>
                        <a:t>chính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xác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rõ</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ràng</a:t>
                      </a:r>
                      <a:r>
                        <a:rPr lang="en-US" sz="2400" dirty="0">
                          <a:solidFill>
                            <a:srgbClr val="002060"/>
                          </a:solidFill>
                          <a:effectLst/>
                          <a:latin typeface="Times New Roman" pitchFamily="18" charset="0"/>
                          <a:cs typeface="Times New Roman" pitchFamily="18" charset="0"/>
                        </a:rPr>
                        <a:t>, khoa </a:t>
                      </a:r>
                      <a:r>
                        <a:rPr lang="en-US" sz="2400" dirty="0" err="1">
                          <a:solidFill>
                            <a:srgbClr val="002060"/>
                          </a:solidFill>
                          <a:effectLst/>
                          <a:latin typeface="Times New Roman" pitchFamily="18" charset="0"/>
                          <a:cs typeface="Times New Roman" pitchFamily="18" charset="0"/>
                        </a:rPr>
                        <a:t>học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phù</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hợp</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yêu</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cầu</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có</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tên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lược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đồ</a:t>
                      </a:r>
                      <a:r>
                        <a:rPr lang="en-US" sz="2400" dirty="0">
                          <a:solidFill>
                            <a:srgbClr val="002060"/>
                          </a:solidFill>
                          <a:effectLst/>
                          <a:latin typeface="Times New Roman" pitchFamily="18" charset="0"/>
                          <a:cs typeface="Times New Roman" pitchFamily="18" charset="0"/>
                        </a:rPr>
                        <a:t>/</a:t>
                      </a:r>
                      <a:r>
                        <a:rPr lang="en-US" sz="2400" dirty="0" err="1">
                          <a:solidFill>
                            <a:srgbClr val="002060"/>
                          </a:solidFill>
                          <a:effectLst/>
                          <a:latin typeface="Times New Roman" pitchFamily="18" charset="0"/>
                          <a:cs typeface="Times New Roman" pitchFamily="18" charset="0"/>
                        </a:rPr>
                        <a:t>sơ</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đồ</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5 </a:t>
                      </a:r>
                      <a:r>
                        <a:rPr lang="en-US" sz="2400" dirty="0" err="1">
                          <a:solidFill>
                            <a:srgbClr val="002060"/>
                          </a:solidFill>
                          <a:effectLst/>
                          <a:latin typeface="Times New Roman" pitchFamily="18" charset="0"/>
                          <a:cs typeface="Times New Roman" pitchFamily="18" charset="0"/>
                        </a:rPr>
                        <a:t>điểm</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2918398396"/>
                  </a:ext>
                </a:extLst>
              </a:tr>
              <a:tr h="366455">
                <a:tc>
                  <a:txBody>
                    <a:bodyPr/>
                    <a:lstStyle/>
                    <a:p>
                      <a:pPr marL="0" marR="0" indent="0" algn="just">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3. </a:t>
                      </a:r>
                      <a:r>
                        <a:rPr lang="en-US" sz="2400" dirty="0" err="1">
                          <a:solidFill>
                            <a:srgbClr val="002060"/>
                          </a:solidFill>
                          <a:effectLst/>
                          <a:latin typeface="Times New Roman" pitchFamily="18" charset="0"/>
                          <a:cs typeface="Times New Roman" pitchFamily="18" charset="0"/>
                        </a:rPr>
                        <a:t>Hoàn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thành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đúng</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thời</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gian</a:t>
                      </a:r>
                      <a:r>
                        <a:rPr lang="en-US" sz="2400" dirty="0">
                          <a:solidFill>
                            <a:srgbClr val="002060"/>
                          </a:solidFill>
                          <a:effectLst/>
                          <a:latin typeface="Times New Roman" pitchFamily="18" charset="0"/>
                          <a:cs typeface="Times New Roman" pitchFamily="18" charset="0"/>
                        </a:rPr>
                        <a:t> </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60000"/>
                        <a:lumOff val="40000"/>
                      </a:schemeClr>
                    </a:solidFill>
                  </a:tcPr>
                </a:tc>
                <a:tc>
                  <a:txBody>
                    <a:bodyPr/>
                    <a:lstStyle/>
                    <a:p>
                      <a:pPr marL="0" marR="0" indent="0" algn="ctr">
                        <a:lnSpc>
                          <a:spcPct val="115000"/>
                        </a:lnSpc>
                        <a:spcBef>
                          <a:spcPts val="0"/>
                        </a:spcBef>
                        <a:spcAft>
                          <a:spcPts val="0"/>
                        </a:spcAft>
                      </a:pPr>
                      <a:r>
                        <a:rPr lang="en-US" sz="2400" dirty="0">
                          <a:solidFill>
                            <a:srgbClr val="002060"/>
                          </a:solidFill>
                          <a:effectLst/>
                          <a:latin typeface="Times New Roman" pitchFamily="18" charset="0"/>
                          <a:cs typeface="Times New Roman" pitchFamily="18" charset="0"/>
                        </a:rPr>
                        <a:t>1 </a:t>
                      </a:r>
                      <a:r>
                        <a:rPr lang="en-US" sz="2400" dirty="0" err="1">
                          <a:solidFill>
                            <a:srgbClr val="002060"/>
                          </a:solidFill>
                          <a:effectLst/>
                          <a:latin typeface="Times New Roman" pitchFamily="18" charset="0"/>
                          <a:cs typeface="Times New Roman" pitchFamily="18" charset="0"/>
                        </a:rPr>
                        <a:t>điểm</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3339161262"/>
                  </a:ext>
                </a:extLst>
              </a:tr>
            </a:tbl>
          </a:graphicData>
        </a:graphic>
      </p:graphicFrame>
      <p:sp>
        <p:nvSpPr>
          <p:cNvPr id="44" name="Rectangle: Rounded Corners 43">
            <a:extLst>
              <a:ext uri="{FF2B5EF4-FFF2-40B4-BE49-F238E27FC236}">
                <a16:creationId xmlns:a16="http://schemas.microsoft.com/office/drawing/2014/main" id="{E571574C-5B91-493B-B7BC-F6E2C0DFEE3D}"/>
              </a:ext>
            </a:extLst>
          </p:cNvPr>
          <p:cNvSpPr/>
          <p:nvPr/>
        </p:nvSpPr>
        <p:spPr>
          <a:xfrm>
            <a:off x="101756" y="1815827"/>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45" name="Rectangle: Rounded Corners 7">
            <a:extLst>
              <a:ext uri="{FF2B5EF4-FFF2-40B4-BE49-F238E27FC236}">
                <a16:creationId xmlns:a16="http://schemas.microsoft.com/office/drawing/2014/main" id="{8A9AC49D-6B97-4D8A-BB84-3CFDC5BD36E6}"/>
              </a:ext>
            </a:extLst>
          </p:cNvPr>
          <p:cNvSpPr/>
          <p:nvPr/>
        </p:nvSpPr>
        <p:spPr>
          <a:xfrm>
            <a:off x="73936" y="1998608"/>
            <a:ext cx="1556826" cy="1423039"/>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itchFamily="18" charset="0"/>
                <a:cs typeface="Times New Roman" pitchFamily="18" charset="0"/>
              </a:rPr>
              <a:t>Hoàn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thành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nhiệm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vụ</a:t>
            </a:r>
            <a:r>
              <a:rPr lang="en-US" sz="2400" b="1" dirty="0">
                <a:solidFill>
                  <a:schemeClr val="tx1"/>
                </a:solidFill>
                <a:latin typeface="Times New Roman" pitchFamily="18" charset="0"/>
                <a:cs typeface="Times New Roman" pitchFamily="18" charset="0"/>
              </a:rPr>
              <a:t> ở </a:t>
            </a:r>
            <a:r>
              <a:rPr lang="en-US" sz="2400" b="1" dirty="0" err="1">
                <a:solidFill>
                  <a:schemeClr val="tx1"/>
                </a:solidFill>
                <a:latin typeface="Times New Roman" pitchFamily="18" charset="0"/>
                <a:cs typeface="Times New Roman" pitchFamily="18" charset="0"/>
              </a:rPr>
              <a:t>nhà</a:t>
            </a:r>
            <a:endParaRPr lang="en-US" sz="2400" b="1" dirty="0">
              <a:solidFill>
                <a:schemeClr val="tx1"/>
              </a:solidFill>
              <a:latin typeface="Times New Roman" pitchFamily="18" charset="0"/>
              <a:cs typeface="Times New Roman" pitchFamily="18" charset="0"/>
            </a:endParaRPr>
          </a:p>
        </p:txBody>
      </p:sp>
      <p:pic>
        <p:nvPicPr>
          <p:cNvPr id="46" name="Picture 2" descr="Free Homework Flat Icon - Available in SVG, PNG, EPS, AI &amp;amp; Icon fonts">
            <a:extLst>
              <a:ext uri="{FF2B5EF4-FFF2-40B4-BE49-F238E27FC236}">
                <a16:creationId xmlns:a16="http://schemas.microsoft.com/office/drawing/2014/main" id="{4F1D118D-7ADC-470A-97B3-F2D1482393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5728" y="2012693"/>
            <a:ext cx="1423045" cy="1423045"/>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Rounded Corners 46">
            <a:extLst>
              <a:ext uri="{FF2B5EF4-FFF2-40B4-BE49-F238E27FC236}">
                <a16:creationId xmlns:a16="http://schemas.microsoft.com/office/drawing/2014/main" id="{D8E7C952-4B9C-4E20-B481-726859A50C7F}"/>
              </a:ext>
            </a:extLst>
          </p:cNvPr>
          <p:cNvSpPr/>
          <p:nvPr/>
        </p:nvSpPr>
        <p:spPr>
          <a:xfrm>
            <a:off x="3112554" y="1814053"/>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48" name="Rectangle: Rounded Corners 47">
            <a:extLst>
              <a:ext uri="{FF2B5EF4-FFF2-40B4-BE49-F238E27FC236}">
                <a16:creationId xmlns:a16="http://schemas.microsoft.com/office/drawing/2014/main" id="{39579FFE-4007-49F3-AA8D-1760D24E34B9}"/>
              </a:ext>
            </a:extLst>
          </p:cNvPr>
          <p:cNvSpPr/>
          <p:nvPr/>
        </p:nvSpPr>
        <p:spPr>
          <a:xfrm>
            <a:off x="6123352" y="1826280"/>
            <a:ext cx="2945929" cy="1831319"/>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49" name="Rectangle: Rounded Corners 48">
            <a:extLst>
              <a:ext uri="{FF2B5EF4-FFF2-40B4-BE49-F238E27FC236}">
                <a16:creationId xmlns:a16="http://schemas.microsoft.com/office/drawing/2014/main" id="{DEB927E3-D041-46FB-BDC4-FE67BCB74293}"/>
              </a:ext>
            </a:extLst>
          </p:cNvPr>
          <p:cNvSpPr/>
          <p:nvPr/>
        </p:nvSpPr>
        <p:spPr>
          <a:xfrm>
            <a:off x="9172135" y="1814053"/>
            <a:ext cx="2945929" cy="182032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pic>
        <p:nvPicPr>
          <p:cNvPr id="50" name="Picture 2" descr="Personal Personalization Profile User Business Flat Line Fil, Com Con,  Account, Avatar PNG and Vector with Transparent Background for Free Download">
            <a:extLst>
              <a:ext uri="{FF2B5EF4-FFF2-40B4-BE49-F238E27FC236}">
                <a16:creationId xmlns:a16="http://schemas.microsoft.com/office/drawing/2014/main" id="{61D53376-88EF-4C58-AC1D-187F8A52E7E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7500" b="71563" l="20781" r="71563">
                        <a14:foregroundMark x1="54375" y1="69375" x2="54375" y2="69375"/>
                        <a14:foregroundMark x1="54375" y1="70156" x2="54375" y2="71563"/>
                        <a14:foregroundMark x1="52500" y1="71094" x2="52500" y2="71094"/>
                        <a14:foregroundMark x1="50625" y1="27500" x2="50625" y2="27500"/>
                        <a14:foregroundMark x1="49063" y1="28594" x2="49063" y2="28594"/>
                        <a14:foregroundMark x1="26406" y1="34844" x2="26406" y2="34844"/>
                        <a14:foregroundMark x1="20781" y1="66406" x2="20781" y2="66406"/>
                      </a14:backgroundRemoval>
                    </a14:imgEffect>
                  </a14:imgLayer>
                </a14:imgProps>
              </a:ext>
              <a:ext uri="{28A0092B-C50C-407E-A947-70E740481C1C}">
                <a14:useLocalDpi xmlns:a14="http://schemas.microsoft.com/office/drawing/2010/main" val="0"/>
              </a:ext>
            </a:extLst>
          </a:blip>
          <a:srcRect l="15014" t="25596" r="22069" b="28418"/>
          <a:stretch/>
        </p:blipFill>
        <p:spPr bwMode="auto">
          <a:xfrm>
            <a:off x="4742777" y="2159433"/>
            <a:ext cx="1311663" cy="958706"/>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Rounded Corners 7">
            <a:extLst>
              <a:ext uri="{FF2B5EF4-FFF2-40B4-BE49-F238E27FC236}">
                <a16:creationId xmlns:a16="http://schemas.microsoft.com/office/drawing/2014/main" id="{EDC024F8-CD93-483F-96FC-DCDBFF9447AF}"/>
              </a:ext>
            </a:extLst>
          </p:cNvPr>
          <p:cNvSpPr/>
          <p:nvPr/>
        </p:nvSpPr>
        <p:spPr>
          <a:xfrm>
            <a:off x="3150539" y="1998608"/>
            <a:ext cx="1766934" cy="1369353"/>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itchFamily="18" charset="0"/>
                <a:cs typeface="Times New Roman" pitchFamily="18" charset="0"/>
              </a:rPr>
              <a:t>Hoạt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động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cá</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nhân</a:t>
            </a:r>
            <a:endParaRPr lang="en-US" sz="2400" b="1" dirty="0">
              <a:solidFill>
                <a:schemeClr val="tx1"/>
              </a:solidFill>
              <a:latin typeface="Times New Roman" pitchFamily="18" charset="0"/>
              <a:cs typeface="Times New Roman" pitchFamily="18" charset="0"/>
            </a:endParaRPr>
          </a:p>
        </p:txBody>
      </p:sp>
      <p:sp>
        <p:nvSpPr>
          <p:cNvPr id="52" name="Rectangle: Rounded Corners 7">
            <a:extLst>
              <a:ext uri="{FF2B5EF4-FFF2-40B4-BE49-F238E27FC236}">
                <a16:creationId xmlns:a16="http://schemas.microsoft.com/office/drawing/2014/main" id="{9C30AB9F-3EEB-4071-846F-24DC13833D42}"/>
              </a:ext>
            </a:extLst>
          </p:cNvPr>
          <p:cNvSpPr/>
          <p:nvPr/>
        </p:nvSpPr>
        <p:spPr>
          <a:xfrm>
            <a:off x="6168302" y="2340404"/>
            <a:ext cx="1681944" cy="767622"/>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itchFamily="18" charset="0"/>
                <a:cs typeface="Times New Roman" pitchFamily="18" charset="0"/>
              </a:rPr>
              <a:t>Thời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gian</a:t>
            </a:r>
            <a:r>
              <a:rPr lang="en-US" sz="2400" b="1" dirty="0">
                <a:solidFill>
                  <a:schemeClr val="tx1"/>
                </a:solidFill>
                <a:latin typeface="Times New Roman" pitchFamily="18" charset="0"/>
                <a:cs typeface="Times New Roman" pitchFamily="18" charset="0"/>
              </a:rPr>
              <a:t>: 1 </a:t>
            </a:r>
            <a:r>
              <a:rPr lang="en-US" sz="2400" b="1" dirty="0" err="1">
                <a:solidFill>
                  <a:schemeClr val="tx1"/>
                </a:solidFill>
                <a:latin typeface="Times New Roman" pitchFamily="18" charset="0"/>
                <a:cs typeface="Times New Roman" pitchFamily="18" charset="0"/>
              </a:rPr>
              <a:t>tuần</a:t>
            </a:r>
            <a:endParaRPr lang="en-US" sz="2400" b="1" dirty="0">
              <a:solidFill>
                <a:srgbClr val="0070C0"/>
              </a:solidFill>
              <a:latin typeface="Times New Roman" pitchFamily="18" charset="0"/>
              <a:cs typeface="Times New Roman" pitchFamily="18" charset="0"/>
            </a:endParaRPr>
          </a:p>
        </p:txBody>
      </p:sp>
      <p:pic>
        <p:nvPicPr>
          <p:cNvPr id="53" name="Picture 2" descr="Alarm Clock Logo Icon Isolated. Watch Object, Time Office Symbol. Stock  Illustration - Illustration of minute, round: 147962569">
            <a:extLst>
              <a:ext uri="{FF2B5EF4-FFF2-40B4-BE49-F238E27FC236}">
                <a16:creationId xmlns:a16="http://schemas.microsoft.com/office/drawing/2014/main" id="{E279797E-4A33-406D-8EC8-F6333E8B515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7850246" y="2159433"/>
            <a:ext cx="1040536" cy="1230793"/>
          </a:xfrm>
          <a:prstGeom prst="rect">
            <a:avLst/>
          </a:prstGeom>
          <a:noFill/>
          <a:extLst>
            <a:ext uri="{909E8E84-426E-40DD-AFC4-6F175D3DCCD1}">
              <a14:hiddenFill xmlns:a14="http://schemas.microsoft.com/office/drawing/2010/main">
                <a:solidFill>
                  <a:srgbClr val="FFFFFF"/>
                </a:solidFill>
              </a14:hiddenFill>
            </a:ext>
          </a:extLst>
        </p:spPr>
      </p:pic>
      <p:sp>
        <p:nvSpPr>
          <p:cNvPr id="54" name="Rectangle: Rounded Corners 7">
            <a:extLst>
              <a:ext uri="{FF2B5EF4-FFF2-40B4-BE49-F238E27FC236}">
                <a16:creationId xmlns:a16="http://schemas.microsoft.com/office/drawing/2014/main" id="{F208BF5F-B2C7-49D7-A8D3-43F6C7486FF4}"/>
              </a:ext>
            </a:extLst>
          </p:cNvPr>
          <p:cNvSpPr/>
          <p:nvPr/>
        </p:nvSpPr>
        <p:spPr>
          <a:xfrm>
            <a:off x="9668041" y="2109263"/>
            <a:ext cx="2039277" cy="1164638"/>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itchFamily="18" charset="0"/>
                <a:cs typeface="Times New Roman" pitchFamily="18" charset="0"/>
              </a:rPr>
              <a:t>Giáo</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viên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chấm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điểm</a:t>
            </a:r>
            <a:endParaRPr lang="en-US" sz="2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90983356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ất cả cách nói Cảm ơn bằng tiếng Anh trong cuộc sống | Guide to  proffesional English">
            <a:extLst>
              <a:ext uri="{FF2B5EF4-FFF2-40B4-BE49-F238E27FC236}">
                <a16:creationId xmlns:a16="http://schemas.microsoft.com/office/drawing/2014/main" id="{20AC08FC-13ED-408C-9A9B-71713503DB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solidFill>
            <a:srgbClr val="FFFFFF"/>
          </a:solidFill>
        </p:spPr>
      </p:pic>
      <p:sp>
        <p:nvSpPr>
          <p:cNvPr id="2" name="Slide Number Placeholder 1" hidden="1">
            <a:extLst>
              <a:ext uri="{FF2B5EF4-FFF2-40B4-BE49-F238E27FC236}">
                <a16:creationId xmlns:a16="http://schemas.microsoft.com/office/drawing/2014/main" id="{D564C976-FB6B-40C6-B5F0-4025BA83CC03}"/>
              </a:ext>
            </a:extLst>
          </p:cNvPr>
          <p:cNvSpPr>
            <a:spLocks noGrp="1"/>
          </p:cNvSpPr>
          <p:nvPr>
            <p:ph type="sldNum" sz="quarter" idx="12"/>
          </p:nvPr>
        </p:nvSpPr>
        <p:spPr/>
        <p:txBody>
          <a:bodyPr/>
          <a:lstStyle/>
          <a:p>
            <a:pPr>
              <a:spcAft>
                <a:spcPts val="600"/>
              </a:spcAft>
            </a:pPr>
            <a:fld id="{E3EDB6A3-BD71-4B03-9E9C-B8515996E202}" type="slidenum">
              <a:rPr lang="en-US" smtClean="0"/>
              <a:pPr>
                <a:spcAft>
                  <a:spcPts val="600"/>
                </a:spcAft>
              </a:pPr>
              <a:t>14</a:t>
            </a:fld>
            <a:endParaRPr lang="en-US"/>
          </a:p>
        </p:txBody>
      </p:sp>
    </p:spTree>
    <p:extLst>
      <p:ext uri="{BB962C8B-B14F-4D97-AF65-F5344CB8AC3E}">
        <p14:creationId xmlns:p14="http://schemas.microsoft.com/office/powerpoint/2010/main" val="165349646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6" name="Straight Connector 142">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32" name="Picture 8" descr="WHERE Icons PNG - Free PNG and Icons Downloads">
            <a:extLst>
              <a:ext uri="{FF2B5EF4-FFF2-40B4-BE49-F238E27FC236}">
                <a16:creationId xmlns:a16="http://schemas.microsoft.com/office/drawing/2014/main" id="{0549061A-D2A1-4C2D-A03A-4949698595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 r="8318" b="1"/>
          <a:stretch/>
        </p:blipFill>
        <p:spPr bwMode="auto">
          <a:xfrm>
            <a:off x="6094315" y="933090"/>
            <a:ext cx="2810915" cy="2746915"/>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44">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Các bài tập trí não: 13 cách để tăng cường trí nhớ, khả năng tập trung và  kỹ năng tinh thần | Vinmec">
            <a:extLst>
              <a:ext uri="{FF2B5EF4-FFF2-40B4-BE49-F238E27FC236}">
                <a16:creationId xmlns:a16="http://schemas.microsoft.com/office/drawing/2014/main" id="{A2242643-CF9A-4BD2-915B-44696E2D6A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44" r="13490"/>
          <a:stretch/>
        </p:blipFill>
        <p:spPr bwMode="auto">
          <a:xfrm>
            <a:off x="63779" y="1036379"/>
            <a:ext cx="2979513" cy="25403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 phương pháp rèn luyện trí nhớ siêu tốt của tỷ phú Bill Gates - Benh.vn">
            <a:extLst>
              <a:ext uri="{FF2B5EF4-FFF2-40B4-BE49-F238E27FC236}">
                <a16:creationId xmlns:a16="http://schemas.microsoft.com/office/drawing/2014/main" id="{3AF14193-D1B1-41E2-BAB1-4082CCF780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 b="10639"/>
          <a:stretch/>
        </p:blipFill>
        <p:spPr bwMode="auto">
          <a:xfrm>
            <a:off x="3288448" y="1004971"/>
            <a:ext cx="2657780" cy="2525464"/>
          </a:xfrm>
          <a:prstGeom prst="rect">
            <a:avLst/>
          </a:prstGeom>
          <a:noFill/>
          <a:extLst>
            <a:ext uri="{909E8E84-426E-40DD-AFC4-6F175D3DCCD1}">
              <a14:hiddenFill xmlns:a14="http://schemas.microsoft.com/office/drawing/2010/main">
                <a:solidFill>
                  <a:srgbClr val="FFFFFF"/>
                </a:solidFill>
              </a14:hiddenFill>
            </a:ext>
          </a:extLst>
        </p:spPr>
      </p:pic>
      <p:cxnSp>
        <p:nvCxnSpPr>
          <p:cNvPr id="1038" name="Straight Connector 146">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1039" name="Straight Connector 148">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34" name="Picture 10" descr="Kingdom of Croatia Estonia Map Road, others, map, where, wikipedia png |  PNGWing">
            <a:extLst>
              <a:ext uri="{FF2B5EF4-FFF2-40B4-BE49-F238E27FC236}">
                <a16:creationId xmlns:a16="http://schemas.microsoft.com/office/drawing/2014/main" id="{4B0D1005-3A64-41C8-A7AA-84C238C70D1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000" b="96563" l="9783" r="91522">
                        <a14:foregroundMark x1="37174" y1="53125" x2="46522" y2="47188"/>
                        <a14:foregroundMark x1="43696" y1="55469" x2="32935" y2="27344"/>
                        <a14:foregroundMark x1="32935" y1="27344" x2="62065" y2="17344"/>
                        <a14:foregroundMark x1="77500" y1="9688" x2="17065" y2="17500"/>
                        <a14:foregroundMark x1="17065" y1="17500" x2="11304" y2="47500"/>
                        <a14:foregroundMark x1="11304" y1="47500" x2="17174" y2="73281"/>
                        <a14:foregroundMark x1="17174" y1="73281" x2="52283" y2="48906"/>
                        <a14:foregroundMark x1="52283" y1="48906" x2="53478" y2="43125"/>
                        <a14:foregroundMark x1="61196" y1="43125" x2="35217" y2="64688"/>
                        <a14:foregroundMark x1="35217" y1="64688" x2="19457" y2="44688"/>
                        <a14:foregroundMark x1="19457" y1="44688" x2="17174" y2="33750"/>
                        <a14:foregroundMark x1="25326" y1="22031" x2="30326" y2="44063"/>
                        <a14:foregroundMark x1="30326" y1="44063" x2="42283" y2="18438"/>
                        <a14:foregroundMark x1="42283" y1="18438" x2="58152" y2="40938"/>
                        <a14:foregroundMark x1="58152" y1="40938" x2="48696" y2="65938"/>
                        <a14:foregroundMark x1="48696" y1="65938" x2="36739" y2="67188"/>
                        <a14:foregroundMark x1="54674" y1="58438" x2="58152" y2="35313"/>
                        <a14:foregroundMark x1="58152" y1="35313" x2="47717" y2="16719"/>
                        <a14:foregroundMark x1="65326" y1="22500" x2="55870" y2="49531"/>
                        <a14:foregroundMark x1="59130" y1="64844" x2="58804" y2="63125"/>
                        <a14:foregroundMark x1="82065" y1="96563" x2="82065" y2="96563"/>
                        <a14:foregroundMark x1="13913" y1="68906" x2="11413" y2="38594"/>
                        <a14:foregroundMark x1="11413" y1="38594" x2="13478" y2="22500"/>
                        <a14:foregroundMark x1="13043" y1="17813" x2="32609" y2="14375"/>
                        <a14:foregroundMark x1="32609" y1="14375" x2="35543" y2="14375"/>
                        <a14:foregroundMark x1="53043" y1="12656" x2="52283" y2="11406"/>
                        <a14:foregroundMark x1="58370" y1="9688" x2="59130" y2="11406"/>
                        <a14:foregroundMark x1="65326" y1="9063" x2="67717" y2="5000"/>
                        <a14:foregroundMark x1="67391" y1="10781" x2="50978" y2="37813"/>
                        <a14:foregroundMark x1="59130" y1="50156" x2="59565" y2="69531"/>
                        <a14:foregroundMark x1="46957" y1="70625" x2="28261" y2="65625"/>
                        <a14:foregroundMark x1="28261" y1="65625" x2="33478" y2="68906"/>
                        <a14:foregroundMark x1="25652" y1="57813" x2="23696" y2="60156"/>
                        <a14:foregroundMark x1="20761" y1="63594" x2="9783" y2="71875"/>
                        <a14:foregroundMark x1="10217" y1="65938" x2="10217" y2="78281"/>
                        <a14:foregroundMark x1="10543" y1="78281" x2="82065" y2="65469"/>
                        <a14:foregroundMark x1="82065" y1="65469" x2="91413" y2="68906"/>
                        <a14:foregroundMark x1="90978" y1="68906" x2="82717" y2="20000"/>
                        <a14:foregroundMark x1="82717" y1="20000" x2="77935" y2="6094"/>
                        <a14:foregroundMark x1="82065" y1="20781" x2="78804" y2="5625"/>
                      </a14:backgroundRemoval>
                    </a14:imgEffect>
                  </a14:imgLayer>
                </a14:imgProps>
              </a:ext>
              <a:ext uri="{28A0092B-C50C-407E-A947-70E740481C1C}">
                <a14:useLocalDpi xmlns:a14="http://schemas.microsoft.com/office/drawing/2010/main" val="0"/>
              </a:ext>
            </a:extLst>
          </a:blip>
          <a:srcRect l="18409"/>
          <a:stretch/>
        </p:blipFill>
        <p:spPr bwMode="auto">
          <a:xfrm>
            <a:off x="9226963" y="1036379"/>
            <a:ext cx="3160401" cy="2694585"/>
          </a:xfrm>
          <a:prstGeom prst="rect">
            <a:avLst/>
          </a:prstGeom>
          <a:noFill/>
          <a:extLst>
            <a:ext uri="{909E8E84-426E-40DD-AFC4-6F175D3DCCD1}">
              <a14:hiddenFill xmlns:a14="http://schemas.microsoft.com/office/drawing/2010/main">
                <a:solidFill>
                  <a:srgbClr val="FFFFFF"/>
                </a:solidFill>
              </a14:hiddenFill>
            </a:ext>
          </a:extLst>
        </p:spPr>
      </p:pic>
      <p:cxnSp>
        <p:nvCxnSpPr>
          <p:cNvPr id="1040" name="Straight Connector 150">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3551697-51D2-4C04-B528-BAAAD94DFAB5}"/>
              </a:ext>
            </a:extLst>
          </p:cNvPr>
          <p:cNvSpPr txBox="1"/>
          <p:nvPr/>
        </p:nvSpPr>
        <p:spPr>
          <a:xfrm>
            <a:off x="-247963" y="4452919"/>
            <a:ext cx="11936377" cy="1264385"/>
          </a:xfrm>
          <a:prstGeom prst="rect">
            <a:avLst/>
          </a:prstGeom>
          <a:noFill/>
        </p:spPr>
        <p:txBody>
          <a:bodyPr wrap="square">
            <a:spAutoFit/>
          </a:bodyPr>
          <a:lstStyle/>
          <a:p>
            <a:pPr marL="0" marR="0" lvl="0" indent="180340" algn="ctr" defTabSz="914400" rtl="0" eaLnBrk="1" fontAlgn="auto" latinLnBrk="0" hangingPunct="1">
              <a:lnSpc>
                <a:spcPct val="115000"/>
              </a:lnSpc>
              <a:spcBef>
                <a:spcPts val="0"/>
              </a:spcBef>
              <a:spcAft>
                <a:spcPts val="0"/>
              </a:spcAft>
              <a:buClrTx/>
              <a:buSzTx/>
              <a:buFontTx/>
              <a:buNone/>
              <a:tabLst/>
              <a:defRPr/>
            </a:pPr>
            <a:r>
              <a:rPr kumimoji="0" lang="en-US" sz="7200" b="1" i="0" u="none" strike="noStrike" kern="1400" cap="none" spc="-50" normalizeH="0" baseline="0" noProof="0" dirty="0">
                <a:ln>
                  <a:noFill/>
                </a:ln>
                <a:solidFill>
                  <a:prstClr val="white"/>
                </a:solidFill>
                <a:effectLst/>
                <a:uLnTx/>
                <a:uFillTx/>
                <a:latin typeface="Times New Roman" pitchFamily="18" charset="0"/>
                <a:ea typeface="#9Slide05 SVNNickainley Script" panose="02000503000000020002" pitchFamily="2" charset="0"/>
                <a:cs typeface="Times New Roman" pitchFamily="18" charset="0"/>
              </a:rPr>
              <a:t>B</a:t>
            </a:r>
            <a:r>
              <a:rPr kumimoji="0" lang="vi-VN" sz="7200" b="1" i="0" u="none" strike="noStrike" kern="1400" cap="none" spc="-50" normalizeH="0" baseline="0" noProof="0" dirty="0">
                <a:ln>
                  <a:noFill/>
                </a:ln>
                <a:solidFill>
                  <a:prstClr val="white"/>
                </a:solidFill>
                <a:effectLst/>
                <a:uLnTx/>
                <a:uFillTx/>
                <a:latin typeface="Times New Roman" pitchFamily="18" charset="0"/>
                <a:ea typeface="#9Slide05 SVNNickainley Script" panose="02000503000000020002" pitchFamily="2" charset="0"/>
                <a:cs typeface="Times New Roman" pitchFamily="18" charset="0"/>
              </a:rPr>
              <a:t>ài </a:t>
            </a:r>
            <a:r>
              <a:rPr kumimoji="0" lang="en-US" sz="7200" b="1" i="0" u="none" strike="noStrike" kern="1400" cap="none" spc="-50" normalizeH="0" baseline="0" noProof="0" dirty="0">
                <a:ln>
                  <a:noFill/>
                </a:ln>
                <a:solidFill>
                  <a:prstClr val="white"/>
                </a:solidFill>
                <a:effectLst/>
                <a:uLnTx/>
                <a:uFillTx/>
                <a:latin typeface="Times New Roman" pitchFamily="18" charset="0"/>
                <a:ea typeface="#9Slide05 SVNNickainley Script" panose="02000503000000020002" pitchFamily="2" charset="0"/>
                <a:cs typeface="Times New Roman" pitchFamily="18" charset="0"/>
              </a:rPr>
              <a:t>5: </a:t>
            </a:r>
            <a:r>
              <a:rPr kumimoji="0" lang="en-US" sz="7200" b="1" i="0" u="none" strike="noStrike" kern="1400" cap="none" spc="-50" normalizeH="0" baseline="0" noProof="0" dirty="0" err="1">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L</a:t>
            </a:r>
            <a:r>
              <a:rPr kumimoji="0" lang="en-US" sz="7200" b="1" i="0" u="none" strike="noStrike" kern="1200" cap="none" spc="0" normalizeH="0" baseline="0" noProof="0" dirty="0" err="1">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ược</a:t>
            </a:r>
            <a:r>
              <a:rPr kumimoji="0" lang="en-US" sz="7200" b="1" i="0" u="none" strike="noStrike" kern="1200" cap="none" spc="0" normalizeH="0" baseline="0" noProof="0" dirty="0">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 </a:t>
            </a:r>
            <a:r>
              <a:rPr kumimoji="0" lang="en-US" sz="7200" b="1" i="0" u="none" strike="noStrike" kern="1200" cap="none" spc="0" normalizeH="0" baseline="0" noProof="0" dirty="0" err="1">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đồ</a:t>
            </a:r>
            <a:r>
              <a:rPr kumimoji="0" lang="en-US" sz="7200" b="1" i="0" u="none" strike="noStrike" kern="1200" cap="none" spc="0" normalizeH="0" baseline="0" noProof="0" dirty="0">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 </a:t>
            </a:r>
            <a:r>
              <a:rPr kumimoji="0" lang="en-US" sz="7200" b="1" i="0" u="none" strike="noStrike" kern="1200" cap="none" spc="0" normalizeH="0" baseline="0" noProof="0" dirty="0" err="1">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trí</a:t>
            </a:r>
            <a:r>
              <a:rPr kumimoji="0" lang="en-US" sz="7200" b="1" i="0" u="none" strike="noStrike" kern="1200" cap="none" spc="0" normalizeH="0" baseline="0" noProof="0" dirty="0">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 </a:t>
            </a:r>
            <a:r>
              <a:rPr kumimoji="0" lang="en-US" sz="7200" b="1" i="0" u="none" strike="noStrike" kern="1200" cap="none" spc="0" normalizeH="0" baseline="0" noProof="0" dirty="0" err="1">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rPr>
              <a:t>nhớ</a:t>
            </a:r>
            <a:endParaRPr kumimoji="0" lang="en-US" sz="7200" b="0" i="0" u="none" strike="noStrike" kern="1200" cap="none" spc="0" normalizeH="0" baseline="0" noProof="0" dirty="0">
              <a:ln>
                <a:noFill/>
              </a:ln>
              <a:solidFill>
                <a:srgbClr val="FFFF00"/>
              </a:solidFill>
              <a:effectLst/>
              <a:uLnTx/>
              <a:uFillTx/>
              <a:latin typeface="Times New Roman" pitchFamily="18" charset="0"/>
              <a:ea typeface="#9Slide05 SVNNickainley Script" panose="02000503000000020002" pitchFamily="2" charset="0"/>
              <a:cs typeface="Times New Roman" pitchFamily="18" charset="0"/>
            </a:endParaRPr>
          </a:p>
        </p:txBody>
      </p:sp>
    </p:spTree>
    <p:extLst>
      <p:ext uri="{BB962C8B-B14F-4D97-AF65-F5344CB8AC3E}">
        <p14:creationId xmlns:p14="http://schemas.microsoft.com/office/powerpoint/2010/main" val="422665400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7">
            <a:extLst>
              <a:ext uri="{FF2B5EF4-FFF2-40B4-BE49-F238E27FC236}">
                <a16:creationId xmlns:a16="http://schemas.microsoft.com/office/drawing/2014/main" id="{F1719F40-475B-46BE-94A6-FE718A806067}"/>
              </a:ext>
            </a:extLst>
          </p:cNvPr>
          <p:cNvSpPr/>
          <p:nvPr/>
        </p:nvSpPr>
        <p:spPr>
          <a:xfrm>
            <a:off x="2220172" y="2974301"/>
            <a:ext cx="2947676" cy="1779422"/>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itchFamily="18" charset="0"/>
                <a:cs typeface="Times New Roman" pitchFamily="18" charset="0"/>
              </a:rPr>
              <a:t>Quan </a:t>
            </a:r>
            <a:r>
              <a:rPr lang="en-US" sz="2400" b="1" dirty="0" err="1">
                <a:solidFill>
                  <a:schemeClr val="tx1"/>
                </a:solidFill>
                <a:latin typeface="Times New Roman" pitchFamily="18" charset="0"/>
                <a:cs typeface="Times New Roman" pitchFamily="18" charset="0"/>
              </a:rPr>
              <a:t>sát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hình</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ảnh</a:t>
            </a:r>
            <a:r>
              <a:rPr lang="en-US" sz="2400" b="1" dirty="0">
                <a:solidFill>
                  <a:schemeClr val="tx1"/>
                </a:solidFill>
                <a:latin typeface="Times New Roman" pitchFamily="18" charset="0"/>
                <a:cs typeface="Times New Roman" pitchFamily="18" charset="0"/>
              </a:rPr>
              <a:t> GV </a:t>
            </a:r>
            <a:r>
              <a:rPr lang="en-US" sz="2400" b="1" dirty="0" err="1">
                <a:solidFill>
                  <a:schemeClr val="tx1"/>
                </a:solidFill>
                <a:latin typeface="Times New Roman" pitchFamily="18" charset="0"/>
                <a:cs typeface="Times New Roman" pitchFamily="18" charset="0"/>
              </a:rPr>
              <a:t>đưa</a:t>
            </a:r>
            <a:r>
              <a:rPr lang="en-US" sz="2400" b="1" dirty="0">
                <a:solidFill>
                  <a:schemeClr val="tx1"/>
                </a:solidFill>
                <a:latin typeface="Times New Roman" pitchFamily="18" charset="0"/>
                <a:cs typeface="Times New Roman" pitchFamily="18" charset="0"/>
              </a:rPr>
              <a:t> ra, </a:t>
            </a:r>
            <a:r>
              <a:rPr lang="en-US" sz="2400" b="1" dirty="0" err="1">
                <a:solidFill>
                  <a:schemeClr val="tx1"/>
                </a:solidFill>
                <a:latin typeface="Times New Roman" pitchFamily="18" charset="0"/>
                <a:cs typeface="Times New Roman" pitchFamily="18" charset="0"/>
              </a:rPr>
              <a:t>cố</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gắng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nhớ</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nhiều</a:t>
            </a:r>
            <a:r>
              <a:rPr lang="en-US" sz="2400" b="1" dirty="0">
                <a:solidFill>
                  <a:schemeClr val="tx1"/>
                </a:solidFill>
                <a:latin typeface="Times New Roman" pitchFamily="18" charset="0"/>
                <a:cs typeface="Times New Roman" pitchFamily="18" charset="0"/>
              </a:rPr>
              <a:t> chi </a:t>
            </a:r>
            <a:r>
              <a:rPr lang="en-US" sz="2400" b="1" dirty="0" err="1">
                <a:solidFill>
                  <a:schemeClr val="tx1"/>
                </a:solidFill>
                <a:latin typeface="Times New Roman" pitchFamily="18" charset="0"/>
                <a:cs typeface="Times New Roman" pitchFamily="18" charset="0"/>
              </a:rPr>
              <a:t>tiết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nhất</a:t>
            </a:r>
            <a:endParaRPr lang="en-US" sz="2400" b="1" dirty="0">
              <a:solidFill>
                <a:schemeClr val="tx1"/>
              </a:solidFill>
              <a:latin typeface="Times New Roman" pitchFamily="18" charset="0"/>
              <a:cs typeface="Times New Roman" pitchFamily="18" charset="0"/>
            </a:endParaRPr>
          </a:p>
        </p:txBody>
      </p:sp>
      <p:pic>
        <p:nvPicPr>
          <p:cNvPr id="15362" name="Picture 2" descr="Galeria - ícones de natureza grátis">
            <a:extLst>
              <a:ext uri="{FF2B5EF4-FFF2-40B4-BE49-F238E27FC236}">
                <a16:creationId xmlns:a16="http://schemas.microsoft.com/office/drawing/2014/main" id="{F8AA652D-EE81-4F3E-8458-3D9B022FD8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0634" y="4715799"/>
            <a:ext cx="1647008" cy="1647008"/>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396A42B9-B675-4F24-B571-66B98CACCC52}"/>
              </a:ext>
            </a:extLst>
          </p:cNvPr>
          <p:cNvGrpSpPr/>
          <p:nvPr/>
        </p:nvGrpSpPr>
        <p:grpSpPr>
          <a:xfrm>
            <a:off x="294306" y="112943"/>
            <a:ext cx="8060799" cy="1223001"/>
            <a:chOff x="4248433" y="1377508"/>
            <a:chExt cx="3888087" cy="1008241"/>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8"/>
              <a:ext cx="3888087" cy="742472"/>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288056" y="1461264"/>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9555D"/>
                  </a:solidFill>
                  <a:latin typeface="Times New Roman" pitchFamily="18" charset="0"/>
                  <a:cs typeface="Times New Roman" pitchFamily="18" charset="0"/>
                </a:rPr>
                <a:t>I</a:t>
              </a:r>
              <a:endParaRPr kumimoji="0" lang="en-US" sz="24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2" y="1497691"/>
              <a:ext cx="3286776" cy="8880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FFF00"/>
                  </a:solidFill>
                  <a:latin typeface="Times New Roman" pitchFamily="18" charset="0"/>
                  <a:cs typeface="Times New Roman" pitchFamily="18" charset="0"/>
                </a:rPr>
                <a:t>KHÁI NIỆM: LƯỢC ĐỒ TRÍ NHỚ</a:t>
              </a:r>
              <a:endParaRPr kumimoji="0" lang="vi-VN"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grpSp>
      <p:sp>
        <p:nvSpPr>
          <p:cNvPr id="22" name="TextBox 21">
            <a:extLst>
              <a:ext uri="{FF2B5EF4-FFF2-40B4-BE49-F238E27FC236}">
                <a16:creationId xmlns:a16="http://schemas.microsoft.com/office/drawing/2014/main" id="{380EDA27-97E8-4E43-A948-9F046163DB12}"/>
              </a:ext>
            </a:extLst>
          </p:cNvPr>
          <p:cNvSpPr txBox="1"/>
          <p:nvPr/>
        </p:nvSpPr>
        <p:spPr>
          <a:xfrm>
            <a:off x="2796988" y="1672630"/>
            <a:ext cx="6193938" cy="830997"/>
          </a:xfrm>
          <a:prstGeom prst="rect">
            <a:avLst/>
          </a:prstGeom>
          <a:noFill/>
        </p:spPr>
        <p:txBody>
          <a:bodyPr wrap="square" rtlCol="0">
            <a:spAutoFit/>
          </a:bodyPr>
          <a:lstStyle/>
          <a:p>
            <a:r>
              <a:rPr lang="en-US" sz="4800" b="1" dirty="0" err="1">
                <a:solidFill>
                  <a:schemeClr val="accent5">
                    <a:lumMod val="50000"/>
                  </a:schemeClr>
                </a:solidFill>
                <a:latin typeface="Times New Roman" pitchFamily="18" charset="0"/>
                <a:cs typeface="Times New Roman" pitchFamily="18" charset="0"/>
              </a:rPr>
              <a:t>Trò</a:t>
            </a:r>
            <a:r>
              <a:rPr lang="en-US" sz="4800" b="1" dirty="0">
                <a:solidFill>
                  <a:schemeClr val="accent5">
                    <a:lumMod val="50000"/>
                  </a:schemeClr>
                </a:solidFill>
                <a:latin typeface="Times New Roman" pitchFamily="18" charset="0"/>
                <a:cs typeface="Times New Roman" pitchFamily="18" charset="0"/>
              </a:rPr>
              <a:t> </a:t>
            </a:r>
            <a:r>
              <a:rPr lang="en-US" sz="4800" b="1" dirty="0" err="1">
                <a:solidFill>
                  <a:schemeClr val="accent5">
                    <a:lumMod val="50000"/>
                  </a:schemeClr>
                </a:solidFill>
                <a:latin typeface="Times New Roman" pitchFamily="18" charset="0"/>
                <a:cs typeface="Times New Roman" pitchFamily="18" charset="0"/>
              </a:rPr>
              <a:t>chơi</a:t>
            </a:r>
            <a:r>
              <a:rPr lang="en-US" sz="4800" b="1" dirty="0">
                <a:solidFill>
                  <a:schemeClr val="accent5">
                    <a:lumMod val="50000"/>
                  </a:schemeClr>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Siêu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Trí</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Nhớ</a:t>
            </a:r>
            <a:endParaRPr lang="en-US" sz="4800" b="1" dirty="0">
              <a:solidFill>
                <a:srgbClr val="FF0000"/>
              </a:solidFill>
              <a:latin typeface="Times New Roman" pitchFamily="18" charset="0"/>
              <a:cs typeface="Times New Roman" pitchFamily="18" charset="0"/>
            </a:endParaRPr>
          </a:p>
        </p:txBody>
      </p:sp>
      <p:pic>
        <p:nvPicPr>
          <p:cNvPr id="14" name="Picture 4" descr="Các phương pháp rèn luyện trí nhớ siêu tốt của tỷ phú Bill Gates - Benh.vn">
            <a:extLst>
              <a:ext uri="{FF2B5EF4-FFF2-40B4-BE49-F238E27FC236}">
                <a16:creationId xmlns:a16="http://schemas.microsoft.com/office/drawing/2014/main" id="{2A4B9507-DE29-43B5-A7EE-043BE4A917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 b="10639"/>
          <a:stretch/>
        </p:blipFill>
        <p:spPr bwMode="auto">
          <a:xfrm>
            <a:off x="8264356" y="2713695"/>
            <a:ext cx="3414943" cy="32449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Rectangle: Rounded Corners 7">
            <a:extLst>
              <a:ext uri="{FF2B5EF4-FFF2-40B4-BE49-F238E27FC236}">
                <a16:creationId xmlns:a16="http://schemas.microsoft.com/office/drawing/2014/main" id="{8D73C83E-E5C5-4E07-92D1-739B13A865BB}"/>
              </a:ext>
            </a:extLst>
          </p:cNvPr>
          <p:cNvSpPr/>
          <p:nvPr/>
        </p:nvSpPr>
        <p:spPr>
          <a:xfrm>
            <a:off x="5459974" y="2976562"/>
            <a:ext cx="2206437" cy="177716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itchFamily="18" charset="0"/>
                <a:cs typeface="Times New Roman" pitchFamily="18" charset="0"/>
              </a:rPr>
              <a:t>Sau </a:t>
            </a:r>
            <a:r>
              <a:rPr lang="en-US" sz="2400" b="1" dirty="0" err="1">
                <a:solidFill>
                  <a:schemeClr val="tx1"/>
                </a:solidFill>
                <a:latin typeface="Times New Roman" pitchFamily="18" charset="0"/>
                <a:cs typeface="Times New Roman" pitchFamily="18" charset="0"/>
              </a:rPr>
              <a:t>đó</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ghi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lại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những</a:t>
            </a:r>
            <a:r>
              <a:rPr lang="en-US" sz="2400" b="1" dirty="0">
                <a:solidFill>
                  <a:schemeClr val="tx1"/>
                </a:solidFill>
                <a:latin typeface="Times New Roman" pitchFamily="18" charset="0"/>
                <a:cs typeface="Times New Roman" pitchFamily="18" charset="0"/>
              </a:rPr>
              <a:t> chi </a:t>
            </a:r>
            <a:r>
              <a:rPr lang="en-US" sz="2400" b="1" dirty="0" err="1">
                <a:solidFill>
                  <a:schemeClr val="tx1"/>
                </a:solidFill>
                <a:latin typeface="Times New Roman" pitchFamily="18" charset="0"/>
                <a:cs typeface="Times New Roman" pitchFamily="18" charset="0"/>
              </a:rPr>
              <a:t>tiết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em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nhớ</a:t>
            </a:r>
            <a:endParaRPr lang="en-US" sz="2400" b="1" dirty="0">
              <a:solidFill>
                <a:schemeClr val="tx1"/>
              </a:solidFill>
              <a:latin typeface="Times New Roman" pitchFamily="18" charset="0"/>
              <a:cs typeface="Times New Roman" pitchFamily="18" charset="0"/>
            </a:endParaRPr>
          </a:p>
        </p:txBody>
      </p:sp>
      <p:pic>
        <p:nvPicPr>
          <p:cNvPr id="2050" name="Picture 2" descr="This Mind Map Deals With Designing A Poster For Working - Thinking Bulb  Icon - Free Transparent PNG Clipart Images Download">
            <a:extLst>
              <a:ext uri="{FF2B5EF4-FFF2-40B4-BE49-F238E27FC236}">
                <a16:creationId xmlns:a16="http://schemas.microsoft.com/office/drawing/2014/main" id="{89BF355C-E455-40FA-80F4-3CC4D8AF3C4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459" b="95223" l="5000" r="93000">
                        <a14:foregroundMark x1="16000" y1="64650" x2="16000" y2="64650"/>
                        <a14:foregroundMark x1="12000" y1="44904" x2="12000" y2="44904"/>
                        <a14:foregroundMark x1="18667" y1="19108" x2="18667" y2="19108"/>
                        <a14:foregroundMark x1="39000" y1="4459" x2="39000" y2="4459"/>
                        <a14:foregroundMark x1="5000" y1="43631" x2="5000" y2="43631"/>
                        <a14:foregroundMark x1="61000" y1="9236" x2="61000" y2="9236"/>
                        <a14:foregroundMark x1="80000" y1="21338" x2="80000" y2="21338"/>
                        <a14:foregroundMark x1="89333" y1="42675" x2="89333" y2="42675"/>
                        <a14:foregroundMark x1="93000" y1="68471" x2="93000" y2="66561"/>
                        <a14:foregroundMark x1="54667" y1="88535" x2="54667" y2="88535"/>
                        <a14:foregroundMark x1="54333" y1="81529" x2="54333" y2="81529"/>
                        <a14:foregroundMark x1="46333" y1="95223" x2="46333" y2="95223"/>
                      </a14:backgroundRemoval>
                    </a14:imgEffect>
                  </a14:imgLayer>
                </a14:imgProps>
              </a:ext>
              <a:ext uri="{28A0092B-C50C-407E-A947-70E740481C1C}">
                <a14:useLocalDpi xmlns:a14="http://schemas.microsoft.com/office/drawing/2010/main" val="0"/>
              </a:ext>
            </a:extLst>
          </a:blip>
          <a:srcRect/>
          <a:stretch>
            <a:fillRect/>
          </a:stretch>
        </p:blipFill>
        <p:spPr bwMode="auto">
          <a:xfrm>
            <a:off x="5857611" y="4864075"/>
            <a:ext cx="1431910" cy="1498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0616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barn(inVertical)">
                                      <p:cBhvr>
                                        <p:cTn id="13" dur="500"/>
                                        <p:tgtEl>
                                          <p:spTgt spid="1536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barn(inVertical)">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7">
            <a:extLst>
              <a:ext uri="{FF2B5EF4-FFF2-40B4-BE49-F238E27FC236}">
                <a16:creationId xmlns:a16="http://schemas.microsoft.com/office/drawing/2014/main" id="{F1719F40-475B-46BE-94A6-FE718A806067}"/>
              </a:ext>
            </a:extLst>
          </p:cNvPr>
          <p:cNvSpPr/>
          <p:nvPr/>
        </p:nvSpPr>
        <p:spPr>
          <a:xfrm>
            <a:off x="126607" y="1317942"/>
            <a:ext cx="2915707" cy="1133675"/>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Cố</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nhớ</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nhiều</a:t>
            </a:r>
            <a:r>
              <a:rPr lang="en-US" sz="2800" dirty="0">
                <a:solidFill>
                  <a:schemeClr val="tx1"/>
                </a:solidFill>
                <a:latin typeface="Times New Roman" pitchFamily="18" charset="0"/>
                <a:cs typeface="Times New Roman" pitchFamily="18" charset="0"/>
              </a:rPr>
              <a:t> chi </a:t>
            </a:r>
            <a:r>
              <a:rPr lang="en-US" sz="2800" dirty="0" err="1">
                <a:solidFill>
                  <a:schemeClr val="tx1"/>
                </a:solidFill>
                <a:latin typeface="Times New Roman" pitchFamily="18" charset="0"/>
                <a:cs typeface="Times New Roman" pitchFamily="18" charset="0"/>
              </a:rPr>
              <a:t>tiết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nhất</a:t>
            </a:r>
            <a:endParaRPr lang="en-US" sz="2800" dirty="0">
              <a:solidFill>
                <a:schemeClr val="tx1"/>
              </a:solidFill>
              <a:latin typeface="Times New Roman" pitchFamily="18" charset="0"/>
              <a:cs typeface="Times New Roman" pitchFamily="18" charset="0"/>
            </a:endParaRPr>
          </a:p>
        </p:txBody>
      </p:sp>
      <p:pic>
        <p:nvPicPr>
          <p:cNvPr id="15362" name="Picture 2" descr="Galeria - ícones de natureza grátis">
            <a:extLst>
              <a:ext uri="{FF2B5EF4-FFF2-40B4-BE49-F238E27FC236}">
                <a16:creationId xmlns:a16="http://schemas.microsoft.com/office/drawing/2014/main" id="{F8AA652D-EE81-4F3E-8458-3D9B022FD8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855" y="2396463"/>
            <a:ext cx="1647008" cy="164700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80EDA27-97E8-4E43-A948-9F046163DB12}"/>
              </a:ext>
            </a:extLst>
          </p:cNvPr>
          <p:cNvSpPr txBox="1"/>
          <p:nvPr/>
        </p:nvSpPr>
        <p:spPr>
          <a:xfrm>
            <a:off x="400550" y="-244988"/>
            <a:ext cx="11674219" cy="1446550"/>
          </a:xfrm>
          <a:prstGeom prst="rect">
            <a:avLst/>
          </a:prstGeom>
          <a:noFill/>
        </p:spPr>
        <p:txBody>
          <a:bodyPr wrap="square" rtlCol="0">
            <a:spAutoFit/>
          </a:bodyPr>
          <a:lstStyle/>
          <a:p>
            <a:r>
              <a:rPr lang="en-US" sz="8000" dirty="0" err="1">
                <a:solidFill>
                  <a:schemeClr val="accent5">
                    <a:lumMod val="50000"/>
                  </a:schemeClr>
                </a:solidFill>
                <a:latin typeface="#9Slide07 Marbelia Regular" panose="02000500000000000000" pitchFamily="2" charset="0"/>
              </a:rPr>
              <a:t>Trò</a:t>
            </a:r>
            <a:r>
              <a:rPr lang="en-US" sz="8000" dirty="0">
                <a:solidFill>
                  <a:schemeClr val="accent5">
                    <a:lumMod val="50000"/>
                  </a:schemeClr>
                </a:solidFill>
                <a:latin typeface="#9Slide07 Marbelia Regular" panose="02000500000000000000" pitchFamily="2" charset="0"/>
              </a:rPr>
              <a:t> </a:t>
            </a:r>
            <a:r>
              <a:rPr lang="en-US" sz="8000" dirty="0" err="1">
                <a:solidFill>
                  <a:schemeClr val="accent5">
                    <a:lumMod val="50000"/>
                  </a:schemeClr>
                </a:solidFill>
                <a:latin typeface="#9Slide07 Marbelia Regular" panose="02000500000000000000" pitchFamily="2" charset="0"/>
              </a:rPr>
              <a:t>chơi</a:t>
            </a:r>
            <a:r>
              <a:rPr lang="en-US" sz="8000" dirty="0">
                <a:solidFill>
                  <a:schemeClr val="accent5">
                    <a:lumMod val="50000"/>
                  </a:schemeClr>
                </a:solidFill>
                <a:latin typeface="#9Slide07 Marbelia Regular" panose="02000500000000000000" pitchFamily="2" charset="0"/>
              </a:rPr>
              <a:t>: </a:t>
            </a:r>
            <a:r>
              <a:rPr lang="en-US" sz="8800" dirty="0" err="1">
                <a:solidFill>
                  <a:srgbClr val="FF0000"/>
                </a:solidFill>
                <a:latin typeface="#9Slide07 Marbelia Regular" panose="02000500000000000000" pitchFamily="2" charset="0"/>
              </a:rPr>
              <a:t>Siêu</a:t>
            </a:r>
            <a:r>
              <a:rPr lang="en-US" sz="8800" dirty="0">
                <a:solidFill>
                  <a:srgbClr val="FF0000"/>
                </a:solidFill>
                <a:latin typeface="#9Slide07 Marbelia Regular" panose="02000500000000000000" pitchFamily="2" charset="0"/>
              </a:rPr>
              <a:t> </a:t>
            </a:r>
            <a:r>
              <a:rPr lang="en-US" sz="8800" dirty="0" err="1">
                <a:solidFill>
                  <a:srgbClr val="FF0000"/>
                </a:solidFill>
                <a:latin typeface="#9Slide07 Marbelia Regular" panose="02000500000000000000" pitchFamily="2" charset="0"/>
              </a:rPr>
              <a:t>Trí</a:t>
            </a:r>
            <a:r>
              <a:rPr lang="en-US" sz="8800" dirty="0">
                <a:solidFill>
                  <a:srgbClr val="FF0000"/>
                </a:solidFill>
                <a:latin typeface="#9Slide07 Marbelia Regular" panose="02000500000000000000" pitchFamily="2" charset="0"/>
              </a:rPr>
              <a:t> </a:t>
            </a:r>
            <a:r>
              <a:rPr lang="en-US" sz="8800" dirty="0" err="1">
                <a:solidFill>
                  <a:srgbClr val="FF0000"/>
                </a:solidFill>
                <a:latin typeface="#9Slide07 Marbelia Regular" panose="02000500000000000000" pitchFamily="2" charset="0"/>
              </a:rPr>
              <a:t>Nhớ</a:t>
            </a:r>
            <a:endParaRPr lang="en-US" sz="8800" dirty="0">
              <a:solidFill>
                <a:srgbClr val="FF0000"/>
              </a:solidFill>
              <a:latin typeface="#9Slide07 Marbelia Regular" panose="02000500000000000000" pitchFamily="2" charset="0"/>
            </a:endParaRPr>
          </a:p>
        </p:txBody>
      </p:sp>
      <p:pic>
        <p:nvPicPr>
          <p:cNvPr id="3" name="Picture 2" descr="Chart, timeline&#10;&#10;Description automatically generated">
            <a:extLst>
              <a:ext uri="{FF2B5EF4-FFF2-40B4-BE49-F238E27FC236}">
                <a16:creationId xmlns:a16="http://schemas.microsoft.com/office/drawing/2014/main" id="{B386E333-7DAC-4A27-85E7-D3759299A189}"/>
              </a:ext>
            </a:extLst>
          </p:cNvPr>
          <p:cNvPicPr>
            <a:picLocks noChangeAspect="1"/>
          </p:cNvPicPr>
          <p:nvPr/>
        </p:nvPicPr>
        <p:blipFill>
          <a:blip r:embed="rId5"/>
          <a:stretch>
            <a:fillRect/>
          </a:stretch>
        </p:blipFill>
        <p:spPr>
          <a:xfrm>
            <a:off x="3072109" y="1267837"/>
            <a:ext cx="9107288" cy="5470587"/>
          </a:xfrm>
          <a:prstGeom prst="rect">
            <a:avLst/>
          </a:prstGeom>
        </p:spPr>
      </p:pic>
      <p:pic>
        <p:nvPicPr>
          <p:cNvPr id="8" name="Đồng hồ đếm ngược 5 phút - 5 Minutes">
            <a:hlinkClick r:id="" action="ppaction://media"/>
            <a:extLst>
              <a:ext uri="{FF2B5EF4-FFF2-40B4-BE49-F238E27FC236}">
                <a16:creationId xmlns:a16="http://schemas.microsoft.com/office/drawing/2014/main" id="{85D27343-8C72-4A8C-80F2-2B19AC007898}"/>
              </a:ext>
            </a:extLst>
          </p:cNvPr>
          <p:cNvPicPr>
            <a:picLocks noChangeAspect="1"/>
          </p:cNvPicPr>
          <p:nvPr>
            <a:videoFile r:link="rId1"/>
            <p:extLst>
              <p:ext uri="{DAA4B4D4-6D71-4841-9C94-3DE7FCFB9230}">
                <p14:media xmlns:p14="http://schemas.microsoft.com/office/powerpoint/2010/main" r:embed="rId2">
                  <p14:trim st="270531"/>
                </p14:media>
              </p:ext>
            </p:extLst>
          </p:nvPr>
        </p:nvPicPr>
        <p:blipFill>
          <a:blip r:embed="rId6"/>
          <a:stretch>
            <a:fillRect/>
          </a:stretch>
        </p:blipFill>
        <p:spPr>
          <a:xfrm>
            <a:off x="417995" y="5016582"/>
            <a:ext cx="2203208" cy="1492918"/>
          </a:xfrm>
          <a:prstGeom prst="rect">
            <a:avLst/>
          </a:prstGeom>
        </p:spPr>
      </p:pic>
      <p:sp>
        <p:nvSpPr>
          <p:cNvPr id="9" name="Rectangle: Rounded Corners 8">
            <a:extLst>
              <a:ext uri="{FF2B5EF4-FFF2-40B4-BE49-F238E27FC236}">
                <a16:creationId xmlns:a16="http://schemas.microsoft.com/office/drawing/2014/main" id="{83328B32-F90F-483D-B40F-01808F68A941}"/>
              </a:ext>
            </a:extLst>
          </p:cNvPr>
          <p:cNvSpPr/>
          <p:nvPr/>
        </p:nvSpPr>
        <p:spPr>
          <a:xfrm>
            <a:off x="106303" y="4168252"/>
            <a:ext cx="2915707" cy="701763"/>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7">
            <a:extLst>
              <a:ext uri="{FF2B5EF4-FFF2-40B4-BE49-F238E27FC236}">
                <a16:creationId xmlns:a16="http://schemas.microsoft.com/office/drawing/2014/main" id="{C1131CED-E8F8-413C-A9FF-F921887CC3CA}"/>
              </a:ext>
            </a:extLst>
          </p:cNvPr>
          <p:cNvSpPr/>
          <p:nvPr/>
        </p:nvSpPr>
        <p:spPr>
          <a:xfrm>
            <a:off x="66556" y="4241805"/>
            <a:ext cx="2203208" cy="701762"/>
          </a:xfrm>
          <a:prstGeom prst="roundRect">
            <a:avLst/>
          </a:prstGeom>
          <a:noFill/>
          <a:ln w="3175">
            <a:no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9Slide05 SVNKitten" pitchFamily="2" charset="0"/>
                <a:cs typeface="Arial" panose="020B0604020202020204" pitchFamily="34" charset="0"/>
              </a:rPr>
              <a:t>Time: 30 </a:t>
            </a:r>
            <a:r>
              <a:rPr lang="en-US" sz="2800" dirty="0" err="1">
                <a:solidFill>
                  <a:schemeClr val="tx1"/>
                </a:solidFill>
                <a:latin typeface="#9Slide05 SVNKitten" pitchFamily="2" charset="0"/>
                <a:cs typeface="Arial" panose="020B0604020202020204" pitchFamily="34" charset="0"/>
              </a:rPr>
              <a:t>giây</a:t>
            </a:r>
            <a:endParaRPr lang="en-US" sz="2800" dirty="0">
              <a:solidFill>
                <a:srgbClr val="0070C0"/>
              </a:solidFill>
              <a:latin typeface="#9Slide05 SVNKitten" pitchFamily="2" charset="0"/>
              <a:cs typeface="Arial" panose="020B0604020202020204" pitchFamily="34" charset="0"/>
            </a:endParaRPr>
          </a:p>
        </p:txBody>
      </p:sp>
      <p:pic>
        <p:nvPicPr>
          <p:cNvPr id="12" name="Picture 2" descr="Alarm Clock Logo Icon Isolated. Watch Object, Time Office Symbol. Stock  Illustration - Illustration of minute, round: 147962569">
            <a:extLst>
              <a:ext uri="{FF2B5EF4-FFF2-40B4-BE49-F238E27FC236}">
                <a16:creationId xmlns:a16="http://schemas.microsoft.com/office/drawing/2014/main" id="{228F4CD5-88B0-49F0-A6FD-3BEF13A9DC7C}"/>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73875" y1="25250" x2="73875" y2="25250"/>
                        <a14:foregroundMark x1="29625" y1="21500" x2="29625" y2="21500"/>
                        <a14:foregroundMark x1="51000" y1="51875" x2="51000" y2="51875"/>
                        <a14:foregroundMark x1="52000" y1="59500" x2="52000" y2="59500"/>
                        <a14:foregroundMark x1="53000" y1="62125" x2="53000" y2="62125"/>
                        <a14:foregroundMark x1="43000" y1="51125" x2="43000" y2="51125"/>
                        <a14:foregroundMark x1="30625" y1="51500" x2="30625" y2="51500"/>
                        <a14:foregroundMark x1="39500" y1="51750" x2="39500" y2="51750"/>
                        <a14:foregroundMark x1="46625" y1="50875" x2="39000" y2="50750"/>
                        <a14:foregroundMark x1="39000" y1="50750" x2="38625" y2="50625"/>
                        <a14:foregroundMark x1="30250" y1="46375" x2="29875" y2="45500"/>
                        <a14:foregroundMark x1="31250" y1="41250" x2="31250" y2="41250"/>
                        <a14:foregroundMark x1="35125" y1="37375" x2="35125" y2="37375"/>
                        <a14:foregroundMark x1="39000" y1="33875" x2="39000" y2="33875"/>
                        <a14:foregroundMark x1="44375" y1="32000" x2="44375" y2="32000"/>
                        <a14:foregroundMark x1="49750" y1="33250" x2="49750" y2="33250"/>
                        <a14:foregroundMark x1="55250" y1="32625" x2="55250" y2="32625"/>
                        <a14:foregroundMark x1="59625" y1="34875" x2="59625" y2="34875"/>
                        <a14:foregroundMark x1="64250" y1="37375" x2="64250" y2="37375"/>
                        <a14:foregroundMark x1="67625" y1="40250" x2="67625" y2="40250"/>
                        <a14:foregroundMark x1="67750" y1="41000" x2="67750" y2="41000"/>
                        <a14:foregroundMark x1="69875" y1="45500" x2="69875" y2="45500"/>
                        <a14:foregroundMark x1="71250" y1="51125" x2="71250" y2="51125"/>
                        <a14:foregroundMark x1="70625" y1="57000" x2="70625" y2="57000"/>
                        <a14:foregroundMark x1="68750" y1="62125" x2="68750" y2="62125"/>
                        <a14:foregroundMark x1="64875" y1="67125" x2="64875" y2="67125"/>
                        <a14:foregroundMark x1="65125" y1="66000" x2="65125" y2="66000"/>
                        <a14:foregroundMark x1="60000" y1="69375" x2="60000" y2="69375"/>
                        <a14:foregroundMark x1="55250" y1="72375" x2="55250" y2="72375"/>
                        <a14:foregroundMark x1="49750" y1="72250" x2="49750" y2="72250"/>
                        <a14:foregroundMark x1="44750" y1="72000" x2="44750" y2="72000"/>
                        <a14:foregroundMark x1="40875" y1="68500" x2="40875" y2="68500"/>
                        <a14:foregroundMark x1="36000" y1="65625" x2="36000" y2="65625"/>
                        <a14:foregroundMark x1="32875" y1="61125" x2="32875" y2="61125"/>
                        <a14:foregroundMark x1="30875" y1="55750" x2="30875" y2="55750"/>
                        <a14:foregroundMark x1="40125" y1="69125" x2="40125" y2="69125"/>
                      </a14:backgroundRemoval>
                    </a14:imgEffect>
                  </a14:imgLayer>
                </a14:imgProps>
              </a:ext>
              <a:ext uri="{28A0092B-C50C-407E-A947-70E740481C1C}">
                <a14:useLocalDpi xmlns:a14="http://schemas.microsoft.com/office/drawing/2010/main" val="0"/>
              </a:ext>
            </a:extLst>
          </a:blip>
          <a:srcRect l="16282" t="12052" r="20344" b="13436"/>
          <a:stretch/>
        </p:blipFill>
        <p:spPr bwMode="auto">
          <a:xfrm>
            <a:off x="2194079" y="4168790"/>
            <a:ext cx="670990" cy="725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882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barn(inVertical)">
                                      <p:cBhvr>
                                        <p:cTn id="13" dur="500"/>
                                        <p:tgtEl>
                                          <p:spTgt spid="1536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8"/>
                </p:tgtEl>
              </p:cMediaNode>
            </p:video>
          </p:childTnLst>
        </p:cTn>
      </p:par>
    </p:tnLst>
    <p:bldLst>
      <p:bldP spid="11"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198EA-C504-40BD-88AA-9A79660194A5}"/>
              </a:ext>
            </a:extLst>
          </p:cNvPr>
          <p:cNvSpPr>
            <a:spLocks noGrp="1"/>
          </p:cNvSpPr>
          <p:nvPr>
            <p:ph type="sldNum" sz="quarter" idx="12"/>
          </p:nvPr>
        </p:nvSpPr>
        <p:spPr/>
        <p:txBody>
          <a:bodyPr/>
          <a:lstStyle/>
          <a:p>
            <a:fld id="{E3EDB6A3-BD71-4B03-9E9C-B8515996E202}" type="slidenum">
              <a:rPr lang="en-US" sz="2000" smtClean="0">
                <a:latin typeface="Times New Roman" pitchFamily="18" charset="0"/>
                <a:cs typeface="Times New Roman" pitchFamily="18" charset="0"/>
              </a:rPr>
              <a:t>5</a:t>
            </a:fld>
            <a:endParaRPr lang="en-US" sz="200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186E6458-88A5-479F-B901-B33DBEBB0DBE}"/>
              </a:ext>
            </a:extLst>
          </p:cNvPr>
          <p:cNvSpPr txBox="1"/>
          <p:nvPr/>
        </p:nvSpPr>
        <p:spPr>
          <a:xfrm>
            <a:off x="3777549" y="-150017"/>
            <a:ext cx="7935409" cy="923330"/>
          </a:xfrm>
          <a:prstGeom prst="rect">
            <a:avLst/>
          </a:prstGeom>
          <a:noFill/>
        </p:spPr>
        <p:txBody>
          <a:bodyPr wrap="square" rtlCol="0">
            <a:spAutoFit/>
          </a:bodyPr>
          <a:lstStyle/>
          <a:p>
            <a:r>
              <a:rPr lang="en-US" sz="5400" dirty="0" err="1">
                <a:solidFill>
                  <a:schemeClr val="accent5">
                    <a:lumMod val="50000"/>
                  </a:schemeClr>
                </a:solidFill>
                <a:latin typeface="Times New Roman" pitchFamily="18" charset="0"/>
                <a:cs typeface="Times New Roman" pitchFamily="18" charset="0"/>
              </a:rPr>
              <a:t>Trò</a:t>
            </a:r>
            <a:r>
              <a:rPr lang="en-US" sz="5400" dirty="0">
                <a:solidFill>
                  <a:schemeClr val="accent5">
                    <a:lumMod val="50000"/>
                  </a:schemeClr>
                </a:solidFill>
                <a:latin typeface="Times New Roman" pitchFamily="18" charset="0"/>
                <a:cs typeface="Times New Roman" pitchFamily="18" charset="0"/>
              </a:rPr>
              <a:t> </a:t>
            </a:r>
            <a:r>
              <a:rPr lang="en-US" sz="5400" dirty="0" err="1">
                <a:solidFill>
                  <a:schemeClr val="accent5">
                    <a:lumMod val="50000"/>
                  </a:schemeClr>
                </a:solidFill>
                <a:latin typeface="Times New Roman" pitchFamily="18" charset="0"/>
                <a:cs typeface="Times New Roman" pitchFamily="18" charset="0"/>
              </a:rPr>
              <a:t>chơi</a:t>
            </a:r>
            <a:r>
              <a:rPr lang="en-US" sz="5400" dirty="0">
                <a:solidFill>
                  <a:schemeClr val="accent5">
                    <a:lumMod val="50000"/>
                  </a:schemeClr>
                </a:solidFill>
                <a:latin typeface="Times New Roman" pitchFamily="18" charset="0"/>
                <a:cs typeface="Times New Roman" pitchFamily="18" charset="0"/>
              </a:rPr>
              <a:t>: </a:t>
            </a:r>
            <a:r>
              <a:rPr lang="en-US" sz="5400" dirty="0" err="1">
                <a:solidFill>
                  <a:srgbClr val="FF0000"/>
                </a:solidFill>
                <a:latin typeface="Times New Roman" pitchFamily="18" charset="0"/>
                <a:cs typeface="Times New Roman" pitchFamily="18" charset="0"/>
              </a:rPr>
              <a:t>Siêu</a:t>
            </a:r>
            <a:r>
              <a:rPr lang="en-US" sz="5400" dirty="0">
                <a:solidFill>
                  <a:srgbClr val="FF0000"/>
                </a:solidFill>
                <a:latin typeface="Times New Roman" pitchFamily="18" charset="0"/>
                <a:cs typeface="Times New Roman" pitchFamily="18" charset="0"/>
              </a:rPr>
              <a:t> </a:t>
            </a:r>
            <a:r>
              <a:rPr lang="en-US" sz="5400" dirty="0" err="1">
                <a:solidFill>
                  <a:srgbClr val="FF0000"/>
                </a:solidFill>
                <a:latin typeface="Times New Roman" pitchFamily="18" charset="0"/>
                <a:cs typeface="Times New Roman" pitchFamily="18" charset="0"/>
              </a:rPr>
              <a:t>Trí</a:t>
            </a:r>
            <a:r>
              <a:rPr lang="en-US" sz="5400" dirty="0">
                <a:solidFill>
                  <a:srgbClr val="FF0000"/>
                </a:solidFill>
                <a:latin typeface="Times New Roman" pitchFamily="18" charset="0"/>
                <a:cs typeface="Times New Roman" pitchFamily="18" charset="0"/>
              </a:rPr>
              <a:t> </a:t>
            </a:r>
            <a:r>
              <a:rPr lang="en-US" sz="5400" dirty="0" err="1">
                <a:solidFill>
                  <a:srgbClr val="FF0000"/>
                </a:solidFill>
                <a:latin typeface="Times New Roman" pitchFamily="18" charset="0"/>
                <a:cs typeface="Times New Roman" pitchFamily="18" charset="0"/>
              </a:rPr>
              <a:t>Nhớ</a:t>
            </a:r>
            <a:endParaRPr lang="en-US" sz="5400" dirty="0">
              <a:solidFill>
                <a:srgbClr val="FF0000"/>
              </a:solidFill>
              <a:latin typeface="Times New Roman" pitchFamily="18" charset="0"/>
              <a:cs typeface="Times New Roman" pitchFamily="18" charset="0"/>
            </a:endParaRPr>
          </a:p>
        </p:txBody>
      </p:sp>
      <p:pic>
        <p:nvPicPr>
          <p:cNvPr id="5" name="Picture 4" descr="Chart, timeline&#10;&#10;Description automatically generated">
            <a:extLst>
              <a:ext uri="{FF2B5EF4-FFF2-40B4-BE49-F238E27FC236}">
                <a16:creationId xmlns:a16="http://schemas.microsoft.com/office/drawing/2014/main" id="{430EF42A-CD1A-45E8-87DD-61B114652188}"/>
              </a:ext>
            </a:extLst>
          </p:cNvPr>
          <p:cNvPicPr>
            <a:picLocks noChangeAspect="1"/>
          </p:cNvPicPr>
          <p:nvPr/>
        </p:nvPicPr>
        <p:blipFill>
          <a:blip r:embed="rId2"/>
          <a:stretch>
            <a:fillRect/>
          </a:stretch>
        </p:blipFill>
        <p:spPr>
          <a:xfrm>
            <a:off x="2966454" y="1285968"/>
            <a:ext cx="9203671" cy="5571999"/>
          </a:xfrm>
          <a:prstGeom prst="rect">
            <a:avLst/>
          </a:prstGeom>
        </p:spPr>
      </p:pic>
      <p:sp>
        <p:nvSpPr>
          <p:cNvPr id="6" name="Rectangle: Rounded Corners 5">
            <a:extLst>
              <a:ext uri="{FF2B5EF4-FFF2-40B4-BE49-F238E27FC236}">
                <a16:creationId xmlns:a16="http://schemas.microsoft.com/office/drawing/2014/main" id="{C41CFD79-0190-4E7A-B106-1669EB8545CE}"/>
              </a:ext>
            </a:extLst>
          </p:cNvPr>
          <p:cNvSpPr/>
          <p:nvPr/>
        </p:nvSpPr>
        <p:spPr>
          <a:xfrm>
            <a:off x="7090117" y="1392702"/>
            <a:ext cx="123795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10……..</a:t>
            </a:r>
          </a:p>
        </p:txBody>
      </p:sp>
      <p:sp>
        <p:nvSpPr>
          <p:cNvPr id="7" name="Rectangle: Rounded Corners 6">
            <a:extLst>
              <a:ext uri="{FF2B5EF4-FFF2-40B4-BE49-F238E27FC236}">
                <a16:creationId xmlns:a16="http://schemas.microsoft.com/office/drawing/2014/main" id="{90002F5B-F39D-4BB3-8094-6E9F3F740D25}"/>
              </a:ext>
            </a:extLst>
          </p:cNvPr>
          <p:cNvSpPr/>
          <p:nvPr/>
        </p:nvSpPr>
        <p:spPr>
          <a:xfrm>
            <a:off x="3542713" y="3042138"/>
            <a:ext cx="123795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5………..</a:t>
            </a:r>
          </a:p>
        </p:txBody>
      </p:sp>
      <p:sp>
        <p:nvSpPr>
          <p:cNvPr id="8" name="Rectangle: Rounded Corners 7">
            <a:extLst>
              <a:ext uri="{FF2B5EF4-FFF2-40B4-BE49-F238E27FC236}">
                <a16:creationId xmlns:a16="http://schemas.microsoft.com/office/drawing/2014/main" id="{BCBB5B7C-9723-4ED4-A4CA-65197A622379}"/>
              </a:ext>
            </a:extLst>
          </p:cNvPr>
          <p:cNvSpPr/>
          <p:nvPr/>
        </p:nvSpPr>
        <p:spPr>
          <a:xfrm>
            <a:off x="4780669" y="2611245"/>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6…….</a:t>
            </a:r>
          </a:p>
        </p:txBody>
      </p:sp>
      <p:sp>
        <p:nvSpPr>
          <p:cNvPr id="10" name="Rectangle: Rounded Corners 9">
            <a:extLst>
              <a:ext uri="{FF2B5EF4-FFF2-40B4-BE49-F238E27FC236}">
                <a16:creationId xmlns:a16="http://schemas.microsoft.com/office/drawing/2014/main" id="{3DD61A06-5A91-4AA2-8F7B-FEB75744D4A7}"/>
              </a:ext>
            </a:extLst>
          </p:cNvPr>
          <p:cNvSpPr/>
          <p:nvPr/>
        </p:nvSpPr>
        <p:spPr>
          <a:xfrm>
            <a:off x="4780670" y="3934178"/>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4…….</a:t>
            </a:r>
          </a:p>
        </p:txBody>
      </p:sp>
      <p:sp>
        <p:nvSpPr>
          <p:cNvPr id="11" name="Rectangle: Rounded Corners 10">
            <a:extLst>
              <a:ext uri="{FF2B5EF4-FFF2-40B4-BE49-F238E27FC236}">
                <a16:creationId xmlns:a16="http://schemas.microsoft.com/office/drawing/2014/main" id="{3683AA4F-A4C4-4821-99F6-A9C6ED39029F}"/>
              </a:ext>
            </a:extLst>
          </p:cNvPr>
          <p:cNvSpPr/>
          <p:nvPr/>
        </p:nvSpPr>
        <p:spPr>
          <a:xfrm>
            <a:off x="5917808" y="5019875"/>
            <a:ext cx="1237957"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2…….</a:t>
            </a:r>
          </a:p>
        </p:txBody>
      </p:sp>
      <p:sp>
        <p:nvSpPr>
          <p:cNvPr id="12" name="Rectangle: Rounded Corners 11">
            <a:extLst>
              <a:ext uri="{FF2B5EF4-FFF2-40B4-BE49-F238E27FC236}">
                <a16:creationId xmlns:a16="http://schemas.microsoft.com/office/drawing/2014/main" id="{463642D0-EAA3-4B67-8782-9DABA1290DB1}"/>
              </a:ext>
            </a:extLst>
          </p:cNvPr>
          <p:cNvSpPr/>
          <p:nvPr/>
        </p:nvSpPr>
        <p:spPr>
          <a:xfrm>
            <a:off x="6466452" y="2885565"/>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7…….</a:t>
            </a:r>
          </a:p>
        </p:txBody>
      </p:sp>
      <p:sp>
        <p:nvSpPr>
          <p:cNvPr id="13" name="Rectangle: Rounded Corners 12">
            <a:extLst>
              <a:ext uri="{FF2B5EF4-FFF2-40B4-BE49-F238E27FC236}">
                <a16:creationId xmlns:a16="http://schemas.microsoft.com/office/drawing/2014/main" id="{6EC172AE-05A1-4D1C-8451-EDA9B44CD583}"/>
              </a:ext>
            </a:extLst>
          </p:cNvPr>
          <p:cNvSpPr/>
          <p:nvPr/>
        </p:nvSpPr>
        <p:spPr>
          <a:xfrm>
            <a:off x="8773435" y="3042138"/>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8…….</a:t>
            </a:r>
          </a:p>
        </p:txBody>
      </p:sp>
      <p:sp>
        <p:nvSpPr>
          <p:cNvPr id="14" name="Rectangle: Rounded Corners 13">
            <a:extLst>
              <a:ext uri="{FF2B5EF4-FFF2-40B4-BE49-F238E27FC236}">
                <a16:creationId xmlns:a16="http://schemas.microsoft.com/office/drawing/2014/main" id="{4AD3E8CE-A87D-45D7-9BED-34EB18D69551}"/>
              </a:ext>
            </a:extLst>
          </p:cNvPr>
          <p:cNvSpPr/>
          <p:nvPr/>
        </p:nvSpPr>
        <p:spPr>
          <a:xfrm>
            <a:off x="7383194" y="3961140"/>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3…….</a:t>
            </a:r>
          </a:p>
        </p:txBody>
      </p:sp>
      <p:sp>
        <p:nvSpPr>
          <p:cNvPr id="15" name="Rectangle: Rounded Corners 14">
            <a:extLst>
              <a:ext uri="{FF2B5EF4-FFF2-40B4-BE49-F238E27FC236}">
                <a16:creationId xmlns:a16="http://schemas.microsoft.com/office/drawing/2014/main" id="{D3D66D5D-A3A5-4497-9194-5B3595619582}"/>
              </a:ext>
            </a:extLst>
          </p:cNvPr>
          <p:cNvSpPr/>
          <p:nvPr/>
        </p:nvSpPr>
        <p:spPr>
          <a:xfrm>
            <a:off x="8775562" y="5635337"/>
            <a:ext cx="944880"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1…….</a:t>
            </a:r>
          </a:p>
        </p:txBody>
      </p:sp>
      <p:sp>
        <p:nvSpPr>
          <p:cNvPr id="17" name="Rectangle: Rounded Corners 16">
            <a:extLst>
              <a:ext uri="{FF2B5EF4-FFF2-40B4-BE49-F238E27FC236}">
                <a16:creationId xmlns:a16="http://schemas.microsoft.com/office/drawing/2014/main" id="{916890C3-17F2-4444-82A6-6FFC08388BBF}"/>
              </a:ext>
            </a:extLst>
          </p:cNvPr>
          <p:cNvSpPr/>
          <p:nvPr/>
        </p:nvSpPr>
        <p:spPr>
          <a:xfrm>
            <a:off x="10607977" y="3200286"/>
            <a:ext cx="1138545"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9…….</a:t>
            </a:r>
          </a:p>
        </p:txBody>
      </p:sp>
      <p:sp>
        <p:nvSpPr>
          <p:cNvPr id="18" name="Rectangle: Rounded Corners 17">
            <a:extLst>
              <a:ext uri="{FF2B5EF4-FFF2-40B4-BE49-F238E27FC236}">
                <a16:creationId xmlns:a16="http://schemas.microsoft.com/office/drawing/2014/main" id="{CD5813E7-96EF-4D35-88CD-ECF31CEE2F60}"/>
              </a:ext>
            </a:extLst>
          </p:cNvPr>
          <p:cNvSpPr/>
          <p:nvPr/>
        </p:nvSpPr>
        <p:spPr>
          <a:xfrm>
            <a:off x="10801642" y="6183977"/>
            <a:ext cx="1138544" cy="54864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11…….</a:t>
            </a:r>
          </a:p>
        </p:txBody>
      </p:sp>
      <p:sp>
        <p:nvSpPr>
          <p:cNvPr id="20" name="Rectangle: Rounded Corners 7">
            <a:extLst>
              <a:ext uri="{FF2B5EF4-FFF2-40B4-BE49-F238E27FC236}">
                <a16:creationId xmlns:a16="http://schemas.microsoft.com/office/drawing/2014/main" id="{8D0B8566-3883-4846-B537-8C1DB33FBA85}"/>
              </a:ext>
            </a:extLst>
          </p:cNvPr>
          <p:cNvSpPr/>
          <p:nvPr/>
        </p:nvSpPr>
        <p:spPr>
          <a:xfrm>
            <a:off x="449164" y="633961"/>
            <a:ext cx="2175039" cy="548640"/>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70C0"/>
                </a:solidFill>
                <a:latin typeface="Times New Roman" pitchFamily="18" charset="0"/>
                <a:cs typeface="Times New Roman" pitchFamily="18" charset="0"/>
              </a:rPr>
              <a:t>ĐÁP ÁN</a:t>
            </a:r>
          </a:p>
        </p:txBody>
      </p:sp>
      <p:sp>
        <p:nvSpPr>
          <p:cNvPr id="22" name="Rectangle: Rounded Corners 21">
            <a:extLst>
              <a:ext uri="{FF2B5EF4-FFF2-40B4-BE49-F238E27FC236}">
                <a16:creationId xmlns:a16="http://schemas.microsoft.com/office/drawing/2014/main" id="{4F40EB38-B15B-43B4-88C0-1B398BE0E414}"/>
              </a:ext>
            </a:extLst>
          </p:cNvPr>
          <p:cNvSpPr/>
          <p:nvPr/>
        </p:nvSpPr>
        <p:spPr>
          <a:xfrm>
            <a:off x="906727" y="5915610"/>
            <a:ext cx="1345467" cy="63911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 NHÀ EM</a:t>
            </a:r>
          </a:p>
        </p:txBody>
      </p:sp>
      <p:sp>
        <p:nvSpPr>
          <p:cNvPr id="23" name="Rectangle: Rounded Corners 22">
            <a:extLst>
              <a:ext uri="{FF2B5EF4-FFF2-40B4-BE49-F238E27FC236}">
                <a16:creationId xmlns:a16="http://schemas.microsoft.com/office/drawing/2014/main" id="{9EA2A8AF-0642-449F-8879-36842A26910E}"/>
              </a:ext>
            </a:extLst>
          </p:cNvPr>
          <p:cNvSpPr/>
          <p:nvPr/>
        </p:nvSpPr>
        <p:spPr>
          <a:xfrm>
            <a:off x="118495" y="4975649"/>
            <a:ext cx="1590946" cy="72663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TRƯỜNG TIỂU HỌC</a:t>
            </a:r>
          </a:p>
        </p:txBody>
      </p:sp>
      <p:sp>
        <p:nvSpPr>
          <p:cNvPr id="25" name="Rectangle: Rounded Corners 24">
            <a:extLst>
              <a:ext uri="{FF2B5EF4-FFF2-40B4-BE49-F238E27FC236}">
                <a16:creationId xmlns:a16="http://schemas.microsoft.com/office/drawing/2014/main" id="{72255491-391C-49DA-B48A-076EBDEBA81E}"/>
              </a:ext>
            </a:extLst>
          </p:cNvPr>
          <p:cNvSpPr/>
          <p:nvPr/>
        </p:nvSpPr>
        <p:spPr>
          <a:xfrm>
            <a:off x="46239" y="3102379"/>
            <a:ext cx="1522617" cy="65726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UBND XÃ</a:t>
            </a:r>
          </a:p>
        </p:txBody>
      </p:sp>
      <p:sp>
        <p:nvSpPr>
          <p:cNvPr id="26" name="Rectangle: Rounded Corners 25">
            <a:extLst>
              <a:ext uri="{FF2B5EF4-FFF2-40B4-BE49-F238E27FC236}">
                <a16:creationId xmlns:a16="http://schemas.microsoft.com/office/drawing/2014/main" id="{6BAB77F9-EFE9-4EC0-8106-AC802F0B886E}"/>
              </a:ext>
            </a:extLst>
          </p:cNvPr>
          <p:cNvSpPr/>
          <p:nvPr/>
        </p:nvSpPr>
        <p:spPr>
          <a:xfrm>
            <a:off x="118495" y="3936507"/>
            <a:ext cx="1284430" cy="76751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TRẠM Y TẾ</a:t>
            </a:r>
          </a:p>
        </p:txBody>
      </p:sp>
      <p:sp>
        <p:nvSpPr>
          <p:cNvPr id="27" name="Rectangle: Rounded Corners 26">
            <a:extLst>
              <a:ext uri="{FF2B5EF4-FFF2-40B4-BE49-F238E27FC236}">
                <a16:creationId xmlns:a16="http://schemas.microsoft.com/office/drawing/2014/main" id="{28426CF9-6167-4A5F-9FA6-653CD0F123E6}"/>
              </a:ext>
            </a:extLst>
          </p:cNvPr>
          <p:cNvSpPr/>
          <p:nvPr/>
        </p:nvSpPr>
        <p:spPr>
          <a:xfrm>
            <a:off x="1624917" y="2254422"/>
            <a:ext cx="1320972" cy="76751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CÁNH ĐỒNG</a:t>
            </a:r>
          </a:p>
        </p:txBody>
      </p:sp>
      <p:sp>
        <p:nvSpPr>
          <p:cNvPr id="28" name="Rectangle: Rounded Corners 27">
            <a:extLst>
              <a:ext uri="{FF2B5EF4-FFF2-40B4-BE49-F238E27FC236}">
                <a16:creationId xmlns:a16="http://schemas.microsoft.com/office/drawing/2014/main" id="{392751FC-2762-4F04-8DAA-F66E92381482}"/>
              </a:ext>
            </a:extLst>
          </p:cNvPr>
          <p:cNvSpPr/>
          <p:nvPr/>
        </p:nvSpPr>
        <p:spPr>
          <a:xfrm>
            <a:off x="1588267" y="1416756"/>
            <a:ext cx="1295133" cy="6572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TRƯỜNG THCS</a:t>
            </a:r>
          </a:p>
        </p:txBody>
      </p:sp>
      <p:sp>
        <p:nvSpPr>
          <p:cNvPr id="29" name="Rectangle: Rounded Corners 28">
            <a:extLst>
              <a:ext uri="{FF2B5EF4-FFF2-40B4-BE49-F238E27FC236}">
                <a16:creationId xmlns:a16="http://schemas.microsoft.com/office/drawing/2014/main" id="{7288594F-1670-4966-B4BD-6A0EF299061B}"/>
              </a:ext>
            </a:extLst>
          </p:cNvPr>
          <p:cNvSpPr/>
          <p:nvPr/>
        </p:nvSpPr>
        <p:spPr>
          <a:xfrm>
            <a:off x="1742399" y="3143455"/>
            <a:ext cx="1124919" cy="62935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 KÊNH</a:t>
            </a:r>
          </a:p>
        </p:txBody>
      </p:sp>
      <p:sp>
        <p:nvSpPr>
          <p:cNvPr id="30" name="Rectangle: Rounded Corners 29">
            <a:extLst>
              <a:ext uri="{FF2B5EF4-FFF2-40B4-BE49-F238E27FC236}">
                <a16:creationId xmlns:a16="http://schemas.microsoft.com/office/drawing/2014/main" id="{D7C12C7A-A068-4617-95C3-01DAC1CB9C56}"/>
              </a:ext>
            </a:extLst>
          </p:cNvPr>
          <p:cNvSpPr/>
          <p:nvPr/>
        </p:nvSpPr>
        <p:spPr>
          <a:xfrm>
            <a:off x="1861241" y="5055740"/>
            <a:ext cx="1124919" cy="56645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CHỢ</a:t>
            </a:r>
          </a:p>
        </p:txBody>
      </p:sp>
      <p:sp>
        <p:nvSpPr>
          <p:cNvPr id="32" name="Rectangle: Rounded Corners 31">
            <a:extLst>
              <a:ext uri="{FF2B5EF4-FFF2-40B4-BE49-F238E27FC236}">
                <a16:creationId xmlns:a16="http://schemas.microsoft.com/office/drawing/2014/main" id="{C5103BDD-6C83-4AAC-BC60-86832B1D6BFA}"/>
              </a:ext>
            </a:extLst>
          </p:cNvPr>
          <p:cNvSpPr/>
          <p:nvPr/>
        </p:nvSpPr>
        <p:spPr>
          <a:xfrm>
            <a:off x="1637486" y="3903095"/>
            <a:ext cx="1295133" cy="83433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itchFamily="18" charset="0"/>
                <a:cs typeface="Times New Roman" pitchFamily="18" charset="0"/>
              </a:rPr>
              <a:t>CÂY XĂNG </a:t>
            </a:r>
          </a:p>
        </p:txBody>
      </p:sp>
      <p:sp>
        <p:nvSpPr>
          <p:cNvPr id="33" name="Rectangle: Rounded Corners 32">
            <a:extLst>
              <a:ext uri="{FF2B5EF4-FFF2-40B4-BE49-F238E27FC236}">
                <a16:creationId xmlns:a16="http://schemas.microsoft.com/office/drawing/2014/main" id="{131908DF-0B12-4F91-A87B-4F27F2103EDD}"/>
              </a:ext>
            </a:extLst>
          </p:cNvPr>
          <p:cNvSpPr/>
          <p:nvPr/>
        </p:nvSpPr>
        <p:spPr>
          <a:xfrm>
            <a:off x="100875" y="2220016"/>
            <a:ext cx="1328968" cy="6572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itchFamily="18" charset="0"/>
                <a:cs typeface="Times New Roman" pitchFamily="18" charset="0"/>
              </a:rPr>
              <a:t>TRƯỜNG THPT</a:t>
            </a:r>
          </a:p>
        </p:txBody>
      </p:sp>
      <p:sp>
        <p:nvSpPr>
          <p:cNvPr id="34" name="Rectangle: Rounded Corners 33">
            <a:extLst>
              <a:ext uri="{FF2B5EF4-FFF2-40B4-BE49-F238E27FC236}">
                <a16:creationId xmlns:a16="http://schemas.microsoft.com/office/drawing/2014/main" id="{FA24065B-5D5A-48FC-AB9B-38B923F30A9D}"/>
              </a:ext>
            </a:extLst>
          </p:cNvPr>
          <p:cNvSpPr/>
          <p:nvPr/>
        </p:nvSpPr>
        <p:spPr>
          <a:xfrm>
            <a:off x="96247" y="1337654"/>
            <a:ext cx="1139483" cy="65726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5">
                    <a:lumMod val="50000"/>
                  </a:schemeClr>
                </a:solidFill>
                <a:latin typeface="Times New Roman" pitchFamily="18" charset="0"/>
                <a:cs typeface="Times New Roman" pitchFamily="18" charset="0"/>
              </a:rPr>
              <a:t>HỒ</a:t>
            </a:r>
          </a:p>
        </p:txBody>
      </p:sp>
    </p:spTree>
    <p:extLst>
      <p:ext uri="{BB962C8B-B14F-4D97-AF65-F5344CB8AC3E}">
        <p14:creationId xmlns:p14="http://schemas.microsoft.com/office/powerpoint/2010/main" val="3417380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091 0.00116 L 0.62708 -0.04653 " pathEditMode="relative" rAng="0" ptsTypes="AA">
                                      <p:cBhvr>
                                        <p:cTn id="6" dur="2000" fill="hold"/>
                                        <p:tgtEl>
                                          <p:spTgt spid="22"/>
                                        </p:tgtEl>
                                        <p:attrNameLst>
                                          <p:attrName>ppt_x</p:attrName>
                                          <p:attrName>ppt_y</p:attrName>
                                        </p:attrNameLst>
                                      </p:cBhvr>
                                      <p:rCtr x="31393" y="-2384"/>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38778E-17 -2.22222E-6 L 0.4707 -0.02361 " pathEditMode="relative" rAng="0" ptsTypes="AA">
                                      <p:cBhvr>
                                        <p:cTn id="10" dur="2000" fill="hold"/>
                                        <p:tgtEl>
                                          <p:spTgt spid="23"/>
                                        </p:tgtEl>
                                        <p:attrNameLst>
                                          <p:attrName>ppt_x</p:attrName>
                                          <p:attrName>ppt_y</p:attrName>
                                        </p:attrNameLst>
                                      </p:cBhvr>
                                      <p:rCtr x="23529" y="-118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16667E-6 -1.48148E-6 L 0.5875 0.12315 " pathEditMode="relative" rAng="0" ptsTypes="AA">
                                      <p:cBhvr>
                                        <p:cTn id="14" dur="2000" fill="hold"/>
                                        <p:tgtEl>
                                          <p:spTgt spid="25"/>
                                        </p:tgtEl>
                                        <p:attrNameLst>
                                          <p:attrName>ppt_x</p:attrName>
                                          <p:attrName>ppt_y</p:attrName>
                                        </p:attrNameLst>
                                      </p:cBhvr>
                                      <p:rCtr x="29375" y="6157"/>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08333E-7 -1.11111E-6 L 0.35599 -0.00301 " pathEditMode="relative" rAng="0" ptsTypes="AA">
                                      <p:cBhvr>
                                        <p:cTn id="18" dur="2000" fill="hold"/>
                                        <p:tgtEl>
                                          <p:spTgt spid="26"/>
                                        </p:tgtEl>
                                        <p:attrNameLst>
                                          <p:attrName>ppt_x</p:attrName>
                                          <p:attrName>ppt_y</p:attrName>
                                        </p:attrNameLst>
                                      </p:cBhvr>
                                      <p:rCtr x="17799" y="-162"/>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77556E-17 -2.22222E-6 L 0.15078 0.11875 " pathEditMode="relative" rAng="0" ptsTypes="AA">
                                      <p:cBhvr>
                                        <p:cTn id="22" dur="2000" fill="hold"/>
                                        <p:tgtEl>
                                          <p:spTgt spid="27"/>
                                        </p:tgtEl>
                                        <p:attrNameLst>
                                          <p:attrName>ppt_x</p:attrName>
                                          <p:attrName>ppt_y</p:attrName>
                                        </p:attrNameLst>
                                      </p:cBhvr>
                                      <p:rCtr x="7539" y="5926"/>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1.85185E-6 L 0.23516 0.16273 " pathEditMode="relative" rAng="0" ptsTypes="AA">
                                      <p:cBhvr>
                                        <p:cTn id="26" dur="2000" fill="hold"/>
                                        <p:tgtEl>
                                          <p:spTgt spid="28"/>
                                        </p:tgtEl>
                                        <p:attrNameLst>
                                          <p:attrName>ppt_x</p:attrName>
                                          <p:attrName>ppt_y</p:attrName>
                                        </p:attrNameLst>
                                      </p:cBhvr>
                                      <p:rCtr x="11758" y="8125"/>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2.5E-6 3.33333E-6 L 0.3806 -0.04352 " pathEditMode="relative" rAng="0" ptsTypes="AA">
                                      <p:cBhvr>
                                        <p:cTn id="30" dur="2000" fill="hold"/>
                                        <p:tgtEl>
                                          <p:spTgt spid="29"/>
                                        </p:tgtEl>
                                        <p:attrNameLst>
                                          <p:attrName>ppt_x</p:attrName>
                                          <p:attrName>ppt_y</p:attrName>
                                        </p:attrNameLst>
                                      </p:cBhvr>
                                      <p:rCtr x="19023" y="-217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2.08333E-6 -2.22222E-6 L 0.55677 -0.3 " pathEditMode="relative" rAng="0" ptsTypes="AA">
                                      <p:cBhvr>
                                        <p:cTn id="34" dur="2000" fill="hold"/>
                                        <p:tgtEl>
                                          <p:spTgt spid="30"/>
                                        </p:tgtEl>
                                        <p:attrNameLst>
                                          <p:attrName>ppt_x</p:attrName>
                                          <p:attrName>ppt_y</p:attrName>
                                        </p:attrNameLst>
                                      </p:cBhvr>
                                      <p:rCtr x="27839" y="-15000"/>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2.08333E-7 -1.11111E-6 L 0.72513 -0.14653 " pathEditMode="relative" rAng="0" ptsTypes="AA">
                                      <p:cBhvr>
                                        <p:cTn id="38" dur="2000" fill="hold"/>
                                        <p:tgtEl>
                                          <p:spTgt spid="32"/>
                                        </p:tgtEl>
                                        <p:attrNameLst>
                                          <p:attrName>ppt_x</p:attrName>
                                          <p:attrName>ppt_y</p:attrName>
                                        </p:attrNameLst>
                                      </p:cBhvr>
                                      <p:rCtr x="36250" y="-7338"/>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4.16667E-7 2.22222E-6 L 0.56602 -0.12801 " pathEditMode="relative" rAng="0" ptsTypes="AA">
                                      <p:cBhvr>
                                        <p:cTn id="42" dur="2000" fill="hold"/>
                                        <p:tgtEl>
                                          <p:spTgt spid="33"/>
                                        </p:tgtEl>
                                        <p:attrNameLst>
                                          <p:attrName>ppt_x</p:attrName>
                                          <p:attrName>ppt_y</p:attrName>
                                        </p:attrNameLst>
                                      </p:cBhvr>
                                      <p:rCtr x="28294" y="-6412"/>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2.70833E-6 4.44444E-6 L 0.87982 0.69305 " pathEditMode="relative" rAng="0" ptsTypes="AA">
                                      <p:cBhvr>
                                        <p:cTn id="46" dur="2000" fill="hold"/>
                                        <p:tgtEl>
                                          <p:spTgt spid="34"/>
                                        </p:tgtEl>
                                        <p:attrNameLst>
                                          <p:attrName>ppt_x</p:attrName>
                                          <p:attrName>ppt_y</p:attrName>
                                        </p:attrNameLst>
                                      </p:cBhvr>
                                      <p:rCtr x="43984" y="346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animBg="1"/>
      <p:bldP spid="27" grpId="0" animBg="1"/>
      <p:bldP spid="28" grpId="0" animBg="1"/>
      <p:bldP spid="29" grpId="0" animBg="1"/>
      <p:bldP spid="30" grpId="0" animBg="1"/>
      <p:bldP spid="32"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15303" y="34532"/>
            <a:ext cx="7821494" cy="1223001"/>
            <a:chOff x="4248433" y="1377508"/>
            <a:chExt cx="3888087" cy="1008241"/>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8"/>
              <a:ext cx="3888087" cy="742472"/>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288056" y="1461264"/>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9555D"/>
                  </a:solidFill>
                  <a:latin typeface="Times New Roman" pitchFamily="18" charset="0"/>
                  <a:cs typeface="Times New Roman" pitchFamily="18" charset="0"/>
                </a:rPr>
                <a:t>I</a:t>
              </a:r>
              <a:endParaRPr kumimoji="0" lang="en-US" sz="24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2" y="1497691"/>
              <a:ext cx="3286776" cy="8880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FFF00"/>
                  </a:solidFill>
                  <a:latin typeface="Times New Roman" pitchFamily="18" charset="0"/>
                  <a:cs typeface="Times New Roman" pitchFamily="18" charset="0"/>
                </a:rPr>
                <a:t>KHÁI NIỆM: LƯỢC ĐỒ TRÍ NHỚ</a:t>
              </a:r>
              <a:endParaRPr kumimoji="0" lang="vi-VN" sz="3200" b="1" i="0" u="none" strike="noStrike" kern="1200" cap="none" spc="0" normalizeH="0" baseline="0" noProof="0" dirty="0">
                <a:ln>
                  <a:noFill/>
                </a:ln>
                <a:solidFill>
                  <a:srgbClr val="FFFF00"/>
                </a:solidFill>
                <a:effectLst/>
                <a:uLnTx/>
                <a:uFillTx/>
                <a:latin typeface="Times New Roman" pitchFamily="18" charset="0"/>
                <a:cs typeface="Times New Roman" pitchFamily="18" charset="0"/>
              </a:endParaRPr>
            </a:p>
          </p:txBody>
        </p:sp>
      </p:grpSp>
      <p:pic>
        <p:nvPicPr>
          <p:cNvPr id="14" name="Picture 4" descr="Các phương pháp rèn luyện trí nhớ siêu tốt của tỷ phú Bill Gates - Benh.vn">
            <a:extLst>
              <a:ext uri="{FF2B5EF4-FFF2-40B4-BE49-F238E27FC236}">
                <a16:creationId xmlns:a16="http://schemas.microsoft.com/office/drawing/2014/main" id="{2A4B9507-DE29-43B5-A7EE-043BE4A917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 b="10639"/>
          <a:stretch/>
        </p:blipFill>
        <p:spPr bwMode="auto">
          <a:xfrm>
            <a:off x="8060815" y="935154"/>
            <a:ext cx="3464264" cy="329179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
            <a:extLst>
              <a:ext uri="{FF2B5EF4-FFF2-40B4-BE49-F238E27FC236}">
                <a16:creationId xmlns:a16="http://schemas.microsoft.com/office/drawing/2014/main" id="{3B374817-F928-4FA7-A0C1-9A5CEC8B22F7}"/>
              </a:ext>
            </a:extLst>
          </p:cNvPr>
          <p:cNvGrpSpPr/>
          <p:nvPr/>
        </p:nvGrpSpPr>
        <p:grpSpPr>
          <a:xfrm>
            <a:off x="166207" y="1245229"/>
            <a:ext cx="6812800" cy="1897603"/>
            <a:chOff x="-441431" y="3227010"/>
            <a:chExt cx="6812800" cy="1751821"/>
          </a:xfrm>
        </p:grpSpPr>
        <p:sp>
          <p:nvSpPr>
            <p:cNvPr id="16" name="Rectangle: Rounded Corners 7">
              <a:extLst>
                <a:ext uri="{FF2B5EF4-FFF2-40B4-BE49-F238E27FC236}">
                  <a16:creationId xmlns:a16="http://schemas.microsoft.com/office/drawing/2014/main" id="{29C4FD95-33CE-4679-BB4D-257B28DD57AA}"/>
                </a:ext>
              </a:extLst>
            </p:cNvPr>
            <p:cNvSpPr/>
            <p:nvPr/>
          </p:nvSpPr>
          <p:spPr>
            <a:xfrm>
              <a:off x="-441431" y="3227010"/>
              <a:ext cx="6812800" cy="175182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2400" dirty="0">
                <a:solidFill>
                  <a:schemeClr val="tx1"/>
                </a:solidFill>
                <a:latin typeface="Times New Roman" pitchFamily="18" charset="0"/>
                <a:cs typeface="Times New Roman" pitchFamily="18" charset="0"/>
              </a:endParaRPr>
            </a:p>
          </p:txBody>
        </p:sp>
        <p:pic>
          <p:nvPicPr>
            <p:cNvPr id="2050" name="Picture 2" descr="This Mind Map Deals With Designing A Poster For Working - Thinking Bulb  Icon - Free Transparent PNG Clipart Images Download">
              <a:extLst>
                <a:ext uri="{FF2B5EF4-FFF2-40B4-BE49-F238E27FC236}">
                  <a16:creationId xmlns:a16="http://schemas.microsoft.com/office/drawing/2014/main" id="{89BF355C-E455-40FA-80F4-3CC4D8AF3C4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59" b="95223" l="5000" r="93000">
                          <a14:foregroundMark x1="16000" y1="64650" x2="16000" y2="64650"/>
                          <a14:foregroundMark x1="12000" y1="44904" x2="12000" y2="44904"/>
                          <a14:foregroundMark x1="18667" y1="19108" x2="18667" y2="19108"/>
                          <a14:foregroundMark x1="39000" y1="4459" x2="39000" y2="4459"/>
                          <a14:foregroundMark x1="5000" y1="43631" x2="5000" y2="43631"/>
                          <a14:foregroundMark x1="61000" y1="9236" x2="61000" y2="9236"/>
                          <a14:foregroundMark x1="80000" y1="21338" x2="80000" y2="21338"/>
                          <a14:foregroundMark x1="89333" y1="42675" x2="89333" y2="42675"/>
                          <a14:foregroundMark x1="93000" y1="68471" x2="93000" y2="66561"/>
                          <a14:foregroundMark x1="54667" y1="88535" x2="54667" y2="88535"/>
                          <a14:foregroundMark x1="54333" y1="81529" x2="54333" y2="81529"/>
                          <a14:foregroundMark x1="46333" y1="95223" x2="46333" y2="95223"/>
                        </a14:backgroundRemoval>
                      </a14:imgEffect>
                    </a14:imgLayer>
                  </a14:imgProps>
                </a:ext>
                <a:ext uri="{28A0092B-C50C-407E-A947-70E740481C1C}">
                  <a14:useLocalDpi xmlns:a14="http://schemas.microsoft.com/office/drawing/2010/main" val="0"/>
                </a:ext>
              </a:extLst>
            </a:blip>
            <a:srcRect/>
            <a:stretch>
              <a:fillRect/>
            </a:stretch>
          </p:blipFill>
          <p:spPr bwMode="auto">
            <a:xfrm>
              <a:off x="5258631" y="3663651"/>
              <a:ext cx="887601" cy="929022"/>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Rectangle: Rounded Corners 7">
            <a:extLst>
              <a:ext uri="{FF2B5EF4-FFF2-40B4-BE49-F238E27FC236}">
                <a16:creationId xmlns:a16="http://schemas.microsoft.com/office/drawing/2014/main" id="{73004E08-C564-451C-BD76-B36AB2BE95AB}"/>
              </a:ext>
            </a:extLst>
          </p:cNvPr>
          <p:cNvSpPr/>
          <p:nvPr/>
        </p:nvSpPr>
        <p:spPr>
          <a:xfrm>
            <a:off x="3647535" y="3429000"/>
            <a:ext cx="3835615" cy="3291796"/>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accent5">
                    <a:lumMod val="50000"/>
                  </a:schemeClr>
                </a:solidFill>
                <a:latin typeface="Times New Roman" pitchFamily="18" charset="0"/>
                <a:cs typeface="Times New Roman" pitchFamily="18" charset="0"/>
              </a:rPr>
              <a:t>- </a:t>
            </a:r>
            <a:r>
              <a:rPr lang="vi-VN" sz="2400" b="1" dirty="0" err="1">
                <a:solidFill>
                  <a:schemeClr val="accent5">
                    <a:lumMod val="50000"/>
                  </a:schemeClr>
                </a:solidFill>
                <a:latin typeface="Times New Roman" pitchFamily="18" charset="0"/>
                <a:cs typeface="Times New Roman" pitchFamily="18" charset="0"/>
              </a:rPr>
              <a:t>Lược</a:t>
            </a:r>
            <a:r>
              <a:rPr lang="vi-VN" sz="2400" b="1" dirty="0">
                <a:solidFill>
                  <a:schemeClr val="accent5">
                    <a:lumMod val="50000"/>
                  </a:schemeClr>
                </a:solidFill>
                <a:latin typeface="Times New Roman" pitchFamily="18" charset="0"/>
                <a:cs typeface="Times New Roman" pitchFamily="18" charset="0"/>
              </a:rPr>
              <a:t> đồ trí nhớ là những thông tin không gian về thế giới được giữ lại trong trí óc con người. </a:t>
            </a:r>
            <a:endParaRPr lang="en-US" sz="2400" b="1" dirty="0">
              <a:solidFill>
                <a:schemeClr val="accent5">
                  <a:lumMod val="50000"/>
                </a:schemeClr>
              </a:solidFill>
              <a:latin typeface="Times New Roman" pitchFamily="18" charset="0"/>
              <a:cs typeface="Times New Roman" pitchFamily="18" charset="0"/>
            </a:endParaRPr>
          </a:p>
          <a:p>
            <a:pPr algn="just"/>
            <a:r>
              <a:rPr lang="en-US" sz="2400" b="1" dirty="0">
                <a:solidFill>
                  <a:schemeClr val="accent5">
                    <a:lumMod val="50000"/>
                  </a:schemeClr>
                </a:solidFill>
                <a:latin typeface="Times New Roman" pitchFamily="18" charset="0"/>
                <a:cs typeface="Times New Roman" pitchFamily="18" charset="0"/>
              </a:rPr>
              <a:t>- Đ</a:t>
            </a:r>
            <a:r>
              <a:rPr lang="vi-VN" sz="2400" b="1" dirty="0">
                <a:solidFill>
                  <a:schemeClr val="accent5">
                    <a:lumMod val="50000"/>
                  </a:schemeClr>
                </a:solidFill>
                <a:latin typeface="Times New Roman" pitchFamily="18" charset="0"/>
                <a:cs typeface="Times New Roman" pitchFamily="18" charset="0"/>
              </a:rPr>
              <a:t>ặc trưng bởi sự đánh dấu các địa điềm mà một người từng gặp, từng đến,…</a:t>
            </a:r>
            <a:endParaRPr lang="en-US" sz="2400" b="1" dirty="0">
              <a:solidFill>
                <a:schemeClr val="accent5">
                  <a:lumMod val="50000"/>
                </a:schemeClr>
              </a:solidFill>
              <a:latin typeface="Times New Roman" pitchFamily="18" charset="0"/>
              <a:cs typeface="Times New Roman" pitchFamily="18" charset="0"/>
            </a:endParaRPr>
          </a:p>
        </p:txBody>
      </p:sp>
      <p:sp>
        <p:nvSpPr>
          <p:cNvPr id="18" name="Rectangle: Rounded Corners 7">
            <a:extLst>
              <a:ext uri="{FF2B5EF4-FFF2-40B4-BE49-F238E27FC236}">
                <a16:creationId xmlns:a16="http://schemas.microsoft.com/office/drawing/2014/main" id="{6FF02FBA-5430-444C-9717-08235646D126}"/>
              </a:ext>
            </a:extLst>
          </p:cNvPr>
          <p:cNvSpPr/>
          <p:nvPr/>
        </p:nvSpPr>
        <p:spPr>
          <a:xfrm>
            <a:off x="7573357" y="4698753"/>
            <a:ext cx="4227706" cy="1976511"/>
          </a:xfrm>
          <a:prstGeom prst="roundRect">
            <a:avLst/>
          </a:prstGeom>
          <a:solidFill>
            <a:schemeClr val="bg1"/>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accent5">
                    <a:lumMod val="50000"/>
                  </a:schemeClr>
                </a:solidFill>
                <a:latin typeface="Times New Roman" pitchFamily="18" charset="0"/>
                <a:cs typeface="Times New Roman" pitchFamily="18" charset="0"/>
              </a:rPr>
              <a:t>- </a:t>
            </a:r>
            <a:r>
              <a:rPr lang="vi-VN" sz="2400" b="1" dirty="0">
                <a:solidFill>
                  <a:schemeClr val="accent5">
                    <a:lumMod val="50000"/>
                  </a:schemeClr>
                </a:solidFill>
                <a:latin typeface="Times New Roman" pitchFamily="18" charset="0"/>
                <a:cs typeface="Times New Roman" pitchFamily="18" charset="0"/>
              </a:rPr>
              <a:t>Lược đồ trí nhớ của một người phản ánh sự cảm nhận của người đó về không gian sống và ý nghĩa của không gian ấy đối với cá nhân.</a:t>
            </a:r>
            <a:endParaRPr lang="en-US" sz="2400" b="1" dirty="0">
              <a:solidFill>
                <a:schemeClr val="accent5">
                  <a:lumMod val="50000"/>
                </a:schemeClr>
              </a:solidFill>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id="{2EE0EB06-6595-4F26-AD57-414D638749DE}"/>
              </a:ext>
            </a:extLst>
          </p:cNvPr>
          <p:cNvSpPr txBox="1"/>
          <p:nvPr/>
        </p:nvSpPr>
        <p:spPr>
          <a:xfrm>
            <a:off x="286250" y="1257533"/>
            <a:ext cx="5809749" cy="1815882"/>
          </a:xfrm>
          <a:prstGeom prst="rect">
            <a:avLst/>
          </a:prstGeom>
          <a:noFill/>
        </p:spPr>
        <p:txBody>
          <a:bodyPr wrap="square">
            <a:spAutoFit/>
          </a:bodyPr>
          <a:lstStyle/>
          <a:p>
            <a:r>
              <a:rPr lang="en-US" sz="2800" dirty="0" err="1">
                <a:solidFill>
                  <a:schemeClr val="tx1"/>
                </a:solidFill>
                <a:latin typeface="Times New Roman" pitchFamily="18" charset="0"/>
                <a:cs typeface="Times New Roman" pitchFamily="18" charset="0"/>
              </a:rPr>
              <a:t>Đọc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thông</a:t>
            </a:r>
            <a:r>
              <a:rPr lang="en-US" sz="2800" dirty="0">
                <a:solidFill>
                  <a:schemeClr val="tx1"/>
                </a:solidFill>
                <a:latin typeface="Times New Roman" pitchFamily="18" charset="0"/>
                <a:cs typeface="Times New Roman" pitchFamily="18" charset="0"/>
              </a:rPr>
              <a:t> tin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SGK/120, </a:t>
            </a:r>
            <a:r>
              <a:rPr lang="en-US" sz="2800" dirty="0" err="1">
                <a:solidFill>
                  <a:schemeClr val="tx1"/>
                </a:solidFill>
                <a:latin typeface="Times New Roman" pitchFamily="18" charset="0"/>
                <a:cs typeface="Times New Roman" pitchFamily="18" charset="0"/>
              </a:rPr>
              <a:t>trả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lời</a:t>
            </a:r>
            <a:r>
              <a:rPr lang="en-US" sz="2800" dirty="0">
                <a:solidFill>
                  <a:schemeClr val="tx1"/>
                </a:solidFill>
                <a:latin typeface="Times New Roman" pitchFamily="18" charset="0"/>
                <a:cs typeface="Times New Roman" pitchFamily="18" charset="0"/>
              </a:rPr>
              <a:t> 2 </a:t>
            </a:r>
            <a:r>
              <a:rPr lang="en-US" sz="2800" dirty="0" err="1">
                <a:solidFill>
                  <a:schemeClr val="tx1"/>
                </a:solidFill>
                <a:latin typeface="Times New Roman" pitchFamily="18" charset="0"/>
                <a:cs typeface="Times New Roman" pitchFamily="18" charset="0"/>
              </a:rPr>
              <a:t>câu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hỏi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sau</a:t>
            </a:r>
            <a:r>
              <a:rPr lang="en-US" sz="2800" dirty="0">
                <a:solidFill>
                  <a:schemeClr val="tx1"/>
                </a:solidFill>
                <a:latin typeface="Times New Roman" pitchFamily="18" charset="0"/>
                <a:cs typeface="Times New Roman" pitchFamily="18" charset="0"/>
              </a:rPr>
              <a:t>:</a:t>
            </a:r>
          </a:p>
          <a:p>
            <a:r>
              <a:rPr lang="vi-VN" sz="2800" dirty="0">
                <a:solidFill>
                  <a:schemeClr val="tx1"/>
                </a:solidFill>
                <a:latin typeface="Times New Roman" pitchFamily="18" charset="0"/>
                <a:cs typeface="Times New Roman" pitchFamily="18" charset="0"/>
              </a:rPr>
              <a:t>1/ </a:t>
            </a:r>
            <a:r>
              <a:rPr lang="vi-VN" sz="2800" b="1" dirty="0">
                <a:solidFill>
                  <a:schemeClr val="tx1"/>
                </a:solidFill>
                <a:latin typeface="Times New Roman" pitchFamily="18" charset="0"/>
                <a:cs typeface="Times New Roman" pitchFamily="18" charset="0"/>
              </a:rPr>
              <a:t>Lược đồ trí nhớ là gì?</a:t>
            </a:r>
          </a:p>
          <a:p>
            <a:r>
              <a:rPr lang="vi-VN" sz="2800" dirty="0">
                <a:solidFill>
                  <a:schemeClr val="tx1"/>
                </a:solidFill>
                <a:latin typeface="Times New Roman" pitchFamily="18" charset="0"/>
                <a:cs typeface="Times New Roman" pitchFamily="18" charset="0"/>
              </a:rPr>
              <a:t>2/ </a:t>
            </a:r>
            <a:r>
              <a:rPr lang="vi-VN" sz="2800" b="1" dirty="0">
                <a:solidFill>
                  <a:schemeClr val="tx1"/>
                </a:solidFill>
                <a:latin typeface="Times New Roman" pitchFamily="18" charset="0"/>
                <a:cs typeface="Times New Roman" pitchFamily="18" charset="0"/>
              </a:rPr>
              <a:t>Lược đồ trí nhớ có tác dụng gì</a:t>
            </a:r>
            <a:r>
              <a:rPr lang="en-US" sz="2800" b="1" dirty="0">
                <a:solidFill>
                  <a:schemeClr val="tx1"/>
                </a:solidFill>
                <a:latin typeface="Times New Roman" pitchFamily="18" charset="0"/>
                <a:cs typeface="Times New Roman" pitchFamily="18" charset="0"/>
              </a:rPr>
              <a:t>?</a:t>
            </a:r>
            <a:endParaRPr lang="vi-VN" sz="2800" b="1" dirty="0">
              <a:solidFill>
                <a:schemeClr val="tx1"/>
              </a:solidFill>
              <a:latin typeface="Times New Roman" pitchFamily="18" charset="0"/>
              <a:cs typeface="Times New Roman" pitchFamily="18" charset="0"/>
            </a:endParaRPr>
          </a:p>
        </p:txBody>
      </p:sp>
      <p:pic>
        <p:nvPicPr>
          <p:cNvPr id="4098" name="Picture 2" descr="Top địa chỉ học phun xăm thẩm mỹ uy tín nhất tại TP HCM năm 2019">
            <a:extLst>
              <a:ext uri="{FF2B5EF4-FFF2-40B4-BE49-F238E27FC236}">
                <a16:creationId xmlns:a16="http://schemas.microsoft.com/office/drawing/2014/main" id="{A7855F43-6C6A-4CEB-BF67-86172819DF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387" y="3658453"/>
            <a:ext cx="3319646" cy="24897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1326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66130" y="77510"/>
            <a:ext cx="5106574" cy="792114"/>
            <a:chOff x="4248433" y="1377507"/>
            <a:chExt cx="3019712" cy="653019"/>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9555D"/>
                  </a:solidFill>
                  <a:latin typeface="Times New Roman" pitchFamily="18" charset="0"/>
                  <a:cs typeface="Times New Roman" pitchFamily="18" charset="0"/>
                </a:rPr>
                <a:t>II</a:t>
              </a:r>
              <a:endParaRPr kumimoji="0" lang="en-US" sz="24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3" y="1497691"/>
              <a:ext cx="2542542" cy="3805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FFFF00"/>
                  </a:solidFill>
                  <a:latin typeface="Times New Roman" pitchFamily="18" charset="0"/>
                  <a:cs typeface="Times New Roman" pitchFamily="18" charset="0"/>
                </a:rPr>
                <a:t>VẼ LƯỢC ĐỒ TRÍ NHỚ </a:t>
              </a:r>
            </a:p>
          </p:txBody>
        </p:sp>
      </p:grpSp>
      <p:sp>
        <p:nvSpPr>
          <p:cNvPr id="15" name="TextBox 14">
            <a:extLst>
              <a:ext uri="{FF2B5EF4-FFF2-40B4-BE49-F238E27FC236}">
                <a16:creationId xmlns:a16="http://schemas.microsoft.com/office/drawing/2014/main" id="{8AC0CE60-A0F8-4E03-807B-7C9BDC7DB6B1}"/>
              </a:ext>
            </a:extLst>
          </p:cNvPr>
          <p:cNvSpPr txBox="1"/>
          <p:nvPr/>
        </p:nvSpPr>
        <p:spPr>
          <a:xfrm>
            <a:off x="6163708" y="540951"/>
            <a:ext cx="4039547" cy="461665"/>
          </a:xfrm>
          <a:prstGeom prst="rect">
            <a:avLst/>
          </a:prstGeom>
          <a:solidFill>
            <a:schemeClr val="accent1">
              <a:lumMod val="20000"/>
              <a:lumOff val="80000"/>
            </a:schemeClr>
          </a:solidFill>
        </p:spPr>
        <p:txBody>
          <a:bodyPr wrap="square">
            <a:spAutoFit/>
          </a:bodyPr>
          <a:lstStyle/>
          <a:p>
            <a:pPr algn="ctr"/>
            <a:r>
              <a:rPr lang="en-US" sz="2400" b="1" dirty="0" err="1">
                <a:solidFill>
                  <a:srgbClr val="C00000"/>
                </a:solidFill>
                <a:latin typeface="Times New Roman" pitchFamily="18" charset="0"/>
                <a:cs typeface="Times New Roman" pitchFamily="18" charset="0"/>
              </a:rPr>
              <a:t>Vẽ</a:t>
            </a:r>
            <a:r>
              <a:rPr lang="en-US" sz="2400" b="1" dirty="0">
                <a:solidFill>
                  <a:srgbClr val="C00000"/>
                </a:solidFill>
                <a:latin typeface="Times New Roman" pitchFamily="18" charset="0"/>
                <a:cs typeface="Times New Roman" pitchFamily="18" charset="0"/>
              </a:rPr>
              <a:t> l</a:t>
            </a:r>
            <a:r>
              <a:rPr lang="vi-VN" sz="2400" b="1" dirty="0">
                <a:solidFill>
                  <a:srgbClr val="C00000"/>
                </a:solidFill>
                <a:latin typeface="Times New Roman" pitchFamily="18" charset="0"/>
                <a:cs typeface="Times New Roman" pitchFamily="18" charset="0"/>
              </a:rPr>
              <a:t>ược đồ trí nhớ</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đường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đi</a:t>
            </a:r>
            <a:endParaRPr lang="en-US" sz="2400" b="1" dirty="0">
              <a:solidFill>
                <a:srgbClr val="C00000"/>
              </a:solidFill>
              <a:latin typeface="Times New Roman" pitchFamily="18" charset="0"/>
              <a:cs typeface="Times New Roman" pitchFamily="18" charset="0"/>
            </a:endParaRPr>
          </a:p>
        </p:txBody>
      </p:sp>
      <p:pic>
        <p:nvPicPr>
          <p:cNvPr id="5" name="Picture 4" descr="Text&#10;&#10;Description automatically generated">
            <a:extLst>
              <a:ext uri="{FF2B5EF4-FFF2-40B4-BE49-F238E27FC236}">
                <a16:creationId xmlns:a16="http://schemas.microsoft.com/office/drawing/2014/main" id="{FD88BF5B-0DCB-485D-836A-A4209685BA2E}"/>
              </a:ext>
            </a:extLst>
          </p:cNvPr>
          <p:cNvPicPr>
            <a:picLocks noChangeAspect="1"/>
          </p:cNvPicPr>
          <p:nvPr/>
        </p:nvPicPr>
        <p:blipFill>
          <a:blip r:embed="rId2"/>
          <a:stretch>
            <a:fillRect/>
          </a:stretch>
        </p:blipFill>
        <p:spPr>
          <a:xfrm>
            <a:off x="121826" y="1033754"/>
            <a:ext cx="3724275" cy="5667375"/>
          </a:xfrm>
          <a:prstGeom prst="rect">
            <a:avLst/>
          </a:prstGeom>
        </p:spPr>
      </p:pic>
      <p:pic>
        <p:nvPicPr>
          <p:cNvPr id="20" name="Picture 19" descr="Chart, timeline&#10;&#10;Description automatically generated">
            <a:extLst>
              <a:ext uri="{FF2B5EF4-FFF2-40B4-BE49-F238E27FC236}">
                <a16:creationId xmlns:a16="http://schemas.microsoft.com/office/drawing/2014/main" id="{84A1B438-DFEB-4027-83FE-E3FCC1FC558B}"/>
              </a:ext>
            </a:extLst>
          </p:cNvPr>
          <p:cNvPicPr>
            <a:picLocks noChangeAspect="1"/>
          </p:cNvPicPr>
          <p:nvPr/>
        </p:nvPicPr>
        <p:blipFill>
          <a:blip r:embed="rId3"/>
          <a:stretch>
            <a:fillRect/>
          </a:stretch>
        </p:blipFill>
        <p:spPr>
          <a:xfrm>
            <a:off x="3825799" y="1060535"/>
            <a:ext cx="8244376" cy="4952251"/>
          </a:xfrm>
          <a:prstGeom prst="rect">
            <a:avLst/>
          </a:prstGeom>
        </p:spPr>
      </p:pic>
      <p:sp>
        <p:nvSpPr>
          <p:cNvPr id="7" name="Oval 6">
            <a:extLst>
              <a:ext uri="{FF2B5EF4-FFF2-40B4-BE49-F238E27FC236}">
                <a16:creationId xmlns:a16="http://schemas.microsoft.com/office/drawing/2014/main" id="{A4935BD2-151C-423A-A3FA-973137372C5C}"/>
              </a:ext>
            </a:extLst>
          </p:cNvPr>
          <p:cNvSpPr/>
          <p:nvPr/>
        </p:nvSpPr>
        <p:spPr>
          <a:xfrm>
            <a:off x="264492" y="1060535"/>
            <a:ext cx="3581609" cy="267108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id="{D448460E-A05B-4299-95E6-C9C9F7C47629}"/>
              </a:ext>
            </a:extLst>
          </p:cNvPr>
          <p:cNvSpPr txBox="1"/>
          <p:nvPr/>
        </p:nvSpPr>
        <p:spPr>
          <a:xfrm>
            <a:off x="436097" y="1502608"/>
            <a:ext cx="3218096" cy="1569660"/>
          </a:xfrm>
          <a:prstGeom prst="rect">
            <a:avLst/>
          </a:prstGeom>
          <a:noFill/>
        </p:spPr>
        <p:txBody>
          <a:bodyPr wrap="square">
            <a:spAutoFit/>
          </a:bodyPr>
          <a:lstStyle/>
          <a:p>
            <a:pPr algn="just"/>
            <a:r>
              <a:rPr lang="en-US" sz="2400" dirty="0">
                <a:solidFill>
                  <a:schemeClr val="tx1"/>
                </a:solidFill>
                <a:latin typeface="Times New Roman" pitchFamily="18" charset="0"/>
                <a:cs typeface="Times New Roman" pitchFamily="18" charset="0"/>
              </a:rPr>
              <a:t>Quan </a:t>
            </a:r>
            <a:r>
              <a:rPr lang="en-US" sz="2400" dirty="0" err="1">
                <a:solidFill>
                  <a:schemeClr val="tx1"/>
                </a:solidFill>
                <a:latin typeface="Times New Roman" pitchFamily="18" charset="0"/>
                <a:cs typeface="Times New Roman" pitchFamily="18" charset="0"/>
              </a:rPr>
              <a:t>sát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lược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hãy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mô</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đường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ngắn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đến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trường</a:t>
            </a:r>
            <a:r>
              <a:rPr lang="en-US" sz="2400" dirty="0">
                <a:solidFill>
                  <a:schemeClr val="tx1"/>
                </a:solidFill>
                <a:latin typeface="Times New Roman" pitchFamily="18" charset="0"/>
                <a:cs typeface="Times New Roman" pitchFamily="18" charset="0"/>
              </a:rPr>
              <a:t> THCS </a:t>
            </a:r>
            <a:endParaRPr lang="vi-VN" sz="2400" dirty="0">
              <a:solidFill>
                <a:schemeClr val="tx1"/>
              </a:solidFill>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id="{D001F8AF-A7E7-471F-81A5-C63B9654F5A8}"/>
              </a:ext>
            </a:extLst>
          </p:cNvPr>
          <p:cNvSpPr txBox="1"/>
          <p:nvPr/>
        </p:nvSpPr>
        <p:spPr>
          <a:xfrm>
            <a:off x="4802543" y="5977448"/>
            <a:ext cx="6761875" cy="830997"/>
          </a:xfrm>
          <a:prstGeom prst="rect">
            <a:avLst/>
          </a:prstGeom>
          <a:solidFill>
            <a:schemeClr val="accent2">
              <a:lumMod val="20000"/>
              <a:lumOff val="80000"/>
            </a:schemeClr>
          </a:solidFill>
        </p:spPr>
        <p:txBody>
          <a:bodyPr wrap="square">
            <a:spAutoFit/>
          </a:bodyPr>
          <a:lstStyle/>
          <a:p>
            <a:pPr algn="ctr"/>
            <a:r>
              <a:rPr lang="en-US" sz="2400" dirty="0">
                <a:solidFill>
                  <a:schemeClr val="tx1"/>
                </a:solidFill>
                <a:latin typeface="Times New Roman" pitchFamily="18" charset="0"/>
                <a:cs typeface="Times New Roman" pitchFamily="18" charset="0"/>
              </a:rPr>
              <a:t>Quan </a:t>
            </a:r>
            <a:r>
              <a:rPr lang="en-US" sz="2400" dirty="0" err="1">
                <a:solidFill>
                  <a:schemeClr val="tx1"/>
                </a:solidFill>
                <a:latin typeface="Times New Roman" pitchFamily="18" charset="0"/>
                <a:cs typeface="Times New Roman" pitchFamily="18" charset="0"/>
              </a:rPr>
              <a:t>sát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lược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hãy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mô</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đường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ngắn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trường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tiểu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học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đến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cây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xăng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theo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mẫu</a:t>
            </a:r>
            <a:r>
              <a:rPr lang="en-US" sz="2400" dirty="0">
                <a:solidFill>
                  <a:schemeClr val="tx1"/>
                </a:solidFill>
                <a:latin typeface="Times New Roman" pitchFamily="18" charset="0"/>
                <a:cs typeface="Times New Roman" pitchFamily="18" charset="0"/>
              </a:rPr>
              <a:t>)</a:t>
            </a:r>
            <a:endParaRPr lang="vi-VN"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873389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 calcmode="lin" valueType="num">
                                      <p:cBhvr additive="base">
                                        <p:cTn id="6" dur="500"/>
                                        <p:tgtEl>
                                          <p:spTgt spid="21"/>
                                        </p:tgtEl>
                                        <p:attrNameLst>
                                          <p:attrName>ppt_y</p:attrName>
                                        </p:attrNameLst>
                                      </p:cBhvr>
                                      <p:tavLst>
                                        <p:tav tm="0">
                                          <p:val>
                                            <p:strVal val="#ppt_y"/>
                                          </p:val>
                                        </p:tav>
                                        <p:tav tm="100000">
                                          <p:val>
                                            <p:strVal val="#ppt_y+#ppt_h*1.125000"/>
                                          </p:val>
                                        </p:tav>
                                      </p:tavLst>
                                    </p:anim>
                                    <p:animEffect transition="out" filter="wipe(down)">
                                      <p:cBhvr>
                                        <p:cTn id="7" dur="500"/>
                                        <p:tgtEl>
                                          <p:spTgt spid="21"/>
                                        </p:tgtEl>
                                      </p:cBhvr>
                                    </p:animEffect>
                                    <p:set>
                                      <p:cBhvr>
                                        <p:cTn id="8" dur="1" fill="hold">
                                          <p:stCondLst>
                                            <p:cond delay="499"/>
                                          </p:stCondLst>
                                        </p:cTn>
                                        <p:tgtEl>
                                          <p:spTgt spid="21"/>
                                        </p:tgtEl>
                                        <p:attrNameLst>
                                          <p:attrName>style.visibility</p:attrName>
                                        </p:attrNameLst>
                                      </p:cBhvr>
                                      <p:to>
                                        <p:strVal val="hidden"/>
                                      </p:to>
                                    </p:set>
                                  </p:childTnLst>
                                </p:cTn>
                              </p:par>
                              <p:par>
                                <p:cTn id="9" presetID="12" presetClass="exit" presetSubtype="4" fill="hold" grpId="0" nodeType="withEffect">
                                  <p:stCondLst>
                                    <p:cond delay="0"/>
                                  </p:stCondLst>
                                  <p:childTnLst>
                                    <p:anim calcmode="lin" valueType="num">
                                      <p:cBhvr additive="base">
                                        <p:cTn id="10" dur="500"/>
                                        <p:tgtEl>
                                          <p:spTgt spid="7"/>
                                        </p:tgtEl>
                                        <p:attrNameLst>
                                          <p:attrName>ppt_y</p:attrName>
                                        </p:attrNameLst>
                                      </p:cBhvr>
                                      <p:tavLst>
                                        <p:tav tm="0">
                                          <p:val>
                                            <p:strVal val="#ppt_y"/>
                                          </p:val>
                                        </p:tav>
                                        <p:tav tm="100000">
                                          <p:val>
                                            <p:strVal val="#ppt_y+#ppt_h*1.125000"/>
                                          </p:val>
                                        </p:tav>
                                      </p:tavLst>
                                    </p:anim>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46985" y="105372"/>
            <a:ext cx="5106574" cy="792114"/>
            <a:chOff x="4248433" y="1377507"/>
            <a:chExt cx="3019712" cy="653019"/>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9555D"/>
                  </a:solidFill>
                  <a:latin typeface="Times New Roman" pitchFamily="18" charset="0"/>
                  <a:cs typeface="Times New Roman" pitchFamily="18" charset="0"/>
                </a:rPr>
                <a:t>II</a:t>
              </a:r>
              <a:endParaRPr kumimoji="0" lang="en-US" sz="24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3" y="1497691"/>
              <a:ext cx="2542542" cy="4313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itchFamily="18" charset="0"/>
                  <a:cs typeface="Times New Roman" pitchFamily="18" charset="0"/>
                </a:rPr>
                <a:t>VẼ LƯỢC ĐỒ TRÍ NHỚ </a:t>
              </a:r>
            </a:p>
          </p:txBody>
        </p:sp>
      </p:grpSp>
      <p:sp>
        <p:nvSpPr>
          <p:cNvPr id="15" name="TextBox 14">
            <a:extLst>
              <a:ext uri="{FF2B5EF4-FFF2-40B4-BE49-F238E27FC236}">
                <a16:creationId xmlns:a16="http://schemas.microsoft.com/office/drawing/2014/main" id="{8AC0CE60-A0F8-4E03-807B-7C9BDC7DB6B1}"/>
              </a:ext>
            </a:extLst>
          </p:cNvPr>
          <p:cNvSpPr txBox="1"/>
          <p:nvPr/>
        </p:nvSpPr>
        <p:spPr>
          <a:xfrm>
            <a:off x="7270682" y="75345"/>
            <a:ext cx="4848022" cy="523220"/>
          </a:xfrm>
          <a:prstGeom prst="rect">
            <a:avLst/>
          </a:prstGeom>
          <a:solidFill>
            <a:schemeClr val="accent1">
              <a:lumMod val="20000"/>
              <a:lumOff val="80000"/>
            </a:schemeClr>
          </a:solidFill>
        </p:spPr>
        <p:txBody>
          <a:bodyPr wrap="square">
            <a:spAutoFit/>
          </a:bodyPr>
          <a:lstStyle/>
          <a:p>
            <a:pPr algn="ctr"/>
            <a:r>
              <a:rPr lang="en-US" sz="2800" b="1" dirty="0" err="1">
                <a:solidFill>
                  <a:srgbClr val="C00000"/>
                </a:solidFill>
                <a:latin typeface="Times New Roman" pitchFamily="18" charset="0"/>
                <a:cs typeface="Times New Roman" pitchFamily="18" charset="0"/>
              </a:rPr>
              <a:t>Vẽ</a:t>
            </a:r>
            <a:r>
              <a:rPr lang="en-US" sz="2800" b="1" dirty="0">
                <a:solidFill>
                  <a:srgbClr val="C00000"/>
                </a:solidFill>
                <a:latin typeface="Times New Roman" pitchFamily="18" charset="0"/>
                <a:cs typeface="Times New Roman" pitchFamily="18" charset="0"/>
              </a:rPr>
              <a:t> l</a:t>
            </a:r>
            <a:r>
              <a:rPr lang="vi-VN" sz="2800" b="1" dirty="0">
                <a:solidFill>
                  <a:srgbClr val="C00000"/>
                </a:solidFill>
                <a:latin typeface="Times New Roman" pitchFamily="18" charset="0"/>
                <a:cs typeface="Times New Roman" pitchFamily="18" charset="0"/>
              </a:rPr>
              <a:t>ược đồ trí nhớ</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đường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đi</a:t>
            </a:r>
            <a:endParaRPr lang="en-US" sz="2800" b="1" dirty="0">
              <a:solidFill>
                <a:srgbClr val="C00000"/>
              </a:solidFill>
              <a:latin typeface="Times New Roman" pitchFamily="18" charset="0"/>
              <a:cs typeface="Times New Roman" pitchFamily="18" charset="0"/>
            </a:endParaRPr>
          </a:p>
        </p:txBody>
      </p:sp>
      <p:pic>
        <p:nvPicPr>
          <p:cNvPr id="20" name="Picture 19" descr="Chart, timeline&#10;&#10;Description automatically generated">
            <a:extLst>
              <a:ext uri="{FF2B5EF4-FFF2-40B4-BE49-F238E27FC236}">
                <a16:creationId xmlns:a16="http://schemas.microsoft.com/office/drawing/2014/main" id="{84A1B438-DFEB-4027-83FE-E3FCC1FC558B}"/>
              </a:ext>
            </a:extLst>
          </p:cNvPr>
          <p:cNvPicPr>
            <a:picLocks noChangeAspect="1"/>
          </p:cNvPicPr>
          <p:nvPr/>
        </p:nvPicPr>
        <p:blipFill>
          <a:blip r:embed="rId2"/>
          <a:stretch>
            <a:fillRect/>
          </a:stretch>
        </p:blipFill>
        <p:spPr>
          <a:xfrm>
            <a:off x="103555" y="1152445"/>
            <a:ext cx="7610479" cy="4892751"/>
          </a:xfrm>
          <a:prstGeom prst="rect">
            <a:avLst/>
          </a:prstGeom>
        </p:spPr>
      </p:pic>
      <p:sp>
        <p:nvSpPr>
          <p:cNvPr id="23" name="TextBox 22">
            <a:extLst>
              <a:ext uri="{FF2B5EF4-FFF2-40B4-BE49-F238E27FC236}">
                <a16:creationId xmlns:a16="http://schemas.microsoft.com/office/drawing/2014/main" id="{D001F8AF-A7E7-471F-81A5-C63B9654F5A8}"/>
              </a:ext>
            </a:extLst>
          </p:cNvPr>
          <p:cNvSpPr txBox="1"/>
          <p:nvPr/>
        </p:nvSpPr>
        <p:spPr>
          <a:xfrm>
            <a:off x="7895460" y="1076955"/>
            <a:ext cx="3898249" cy="1815882"/>
          </a:xfrm>
          <a:prstGeom prst="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en-US" sz="2800" b="1" dirty="0">
                <a:solidFill>
                  <a:srgbClr val="FF0000"/>
                </a:solidFill>
                <a:latin typeface="Times New Roman" pitchFamily="18" charset="0"/>
                <a:cs typeface="Times New Roman" pitchFamily="18" charset="0"/>
              </a:rPr>
              <a:t>B1:</a:t>
            </a:r>
            <a:r>
              <a:rPr lang="en-US" sz="2800" dirty="0">
                <a:solidFill>
                  <a:srgbClr val="FF0000"/>
                </a:solidFill>
                <a:latin typeface="Times New Roman" pitchFamily="18" charset="0"/>
                <a:cs typeface="Times New Roman" pitchFamily="18" charset="0"/>
              </a:rPr>
              <a:t> </a:t>
            </a:r>
            <a:r>
              <a:rPr lang="en-US" sz="2800" dirty="0" err="1">
                <a:latin typeface="Times New Roman" pitchFamily="18" charset="0"/>
                <a:cs typeface="Times New Roman" pitchFamily="18" charset="0"/>
              </a:rPr>
              <a:t>Hồi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hướng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giữa</a:t>
            </a:r>
            <a:r>
              <a:rPr lang="en-US" sz="2800" dirty="0">
                <a:latin typeface="Times New Roman" pitchFamily="18" charset="0"/>
                <a:cs typeface="Times New Roman" pitchFamily="18" charset="0"/>
              </a:rPr>
              <a:t> 2 </a:t>
            </a:r>
            <a:r>
              <a:rPr lang="en-US" sz="2800" dirty="0" err="1">
                <a:latin typeface="Times New Roman" pitchFamily="18" charset="0"/>
                <a:cs typeface="Times New Roman" pitchFamily="18" charset="0"/>
              </a:rPr>
              <a:t>địa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a:t>
            </a:r>
          </a:p>
        </p:txBody>
      </p:sp>
      <p:sp>
        <p:nvSpPr>
          <p:cNvPr id="12" name="Arrow: Down 11">
            <a:extLst>
              <a:ext uri="{FF2B5EF4-FFF2-40B4-BE49-F238E27FC236}">
                <a16:creationId xmlns:a16="http://schemas.microsoft.com/office/drawing/2014/main" id="{A3BC1899-B2F9-4B13-ABCE-11851BFF728B}"/>
              </a:ext>
            </a:extLst>
          </p:cNvPr>
          <p:cNvSpPr/>
          <p:nvPr/>
        </p:nvSpPr>
        <p:spPr>
          <a:xfrm>
            <a:off x="9545790" y="622691"/>
            <a:ext cx="337617" cy="46166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id="{685533DC-BFE6-455C-9849-7C1E4FACEBDE}"/>
              </a:ext>
            </a:extLst>
          </p:cNvPr>
          <p:cNvSpPr txBox="1"/>
          <p:nvPr/>
        </p:nvSpPr>
        <p:spPr>
          <a:xfrm>
            <a:off x="7895460" y="3147796"/>
            <a:ext cx="3777923" cy="1815882"/>
          </a:xfrm>
          <a:prstGeom prst="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en-US" sz="2800" b="1" dirty="0">
                <a:solidFill>
                  <a:srgbClr val="FF0000"/>
                </a:solidFill>
                <a:latin typeface="Times New Roman" pitchFamily="18" charset="0"/>
                <a:cs typeface="Times New Roman" pitchFamily="18" charset="0"/>
              </a:rPr>
              <a:t>B2:</a:t>
            </a:r>
            <a:r>
              <a:rPr lang="en-US" sz="2800" dirty="0">
                <a:solidFill>
                  <a:srgbClr val="FF0000"/>
                </a:solidFill>
                <a:latin typeface="Times New Roman" pitchFamily="18" charset="0"/>
                <a:cs typeface="Times New Roman" pitchFamily="18" charset="0"/>
              </a:rPr>
              <a:t> </a:t>
            </a:r>
            <a:r>
              <a:rPr lang="en-US" sz="2800" dirty="0" err="1">
                <a:latin typeface="Times New Roman" pitchFamily="18" charset="0"/>
                <a:cs typeface="Times New Roman" pitchFamily="18" charset="0"/>
              </a:rPr>
              <a:t>Hồi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mốc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chính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bộ</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đường</a:t>
            </a:r>
            <a:r>
              <a:rPr lang="en-US" sz="2800" dirty="0">
                <a:latin typeface="Times New Roman" pitchFamily="18" charset="0"/>
                <a:cs typeface="Times New Roman" pitchFamily="18" charset="0"/>
              </a:rPr>
              <a:t>. </a:t>
            </a:r>
          </a:p>
        </p:txBody>
      </p:sp>
      <p:sp>
        <p:nvSpPr>
          <p:cNvPr id="16" name="TextBox 15">
            <a:extLst>
              <a:ext uri="{FF2B5EF4-FFF2-40B4-BE49-F238E27FC236}">
                <a16:creationId xmlns:a16="http://schemas.microsoft.com/office/drawing/2014/main" id="{BDAAE1D1-C716-4B11-9422-E7BD8FD2F422}"/>
              </a:ext>
            </a:extLst>
          </p:cNvPr>
          <p:cNvSpPr txBox="1"/>
          <p:nvPr/>
        </p:nvSpPr>
        <p:spPr>
          <a:xfrm>
            <a:off x="7895460" y="5218637"/>
            <a:ext cx="3956475" cy="1384995"/>
          </a:xfrm>
          <a:prstGeom prst="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en-US" sz="2800" b="1" dirty="0">
                <a:solidFill>
                  <a:srgbClr val="FF0000"/>
                </a:solidFill>
                <a:latin typeface="Times New Roman" pitchFamily="18" charset="0"/>
                <a:cs typeface="Times New Roman" pitchFamily="18" charset="0"/>
              </a:rPr>
              <a:t>B3:</a:t>
            </a:r>
            <a:r>
              <a:rPr lang="en-US" sz="2800" dirty="0">
                <a:solidFill>
                  <a:srgbClr val="FF0000"/>
                </a:solidFill>
                <a:latin typeface="Times New Roman" pitchFamily="18" charset="0"/>
                <a:cs typeface="Times New Roman" pitchFamily="18" charset="0"/>
              </a:rPr>
              <a:t> </a:t>
            </a:r>
            <a:r>
              <a:rPr lang="en-US" sz="2800" dirty="0" err="1">
                <a:latin typeface="Times New Roman" pitchFamily="18" charset="0"/>
                <a:cs typeface="Times New Roman" pitchFamily="18" charset="0"/>
              </a:rPr>
              <a:t>Xác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hướng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giữa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mốc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18563818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96A42B9-B675-4F24-B571-66B98CACCC52}"/>
              </a:ext>
            </a:extLst>
          </p:cNvPr>
          <p:cNvGrpSpPr/>
          <p:nvPr/>
        </p:nvGrpSpPr>
        <p:grpSpPr>
          <a:xfrm>
            <a:off x="40480" y="51033"/>
            <a:ext cx="5324624" cy="792114"/>
            <a:chOff x="4248433" y="1377507"/>
            <a:chExt cx="3019712" cy="653019"/>
          </a:xfrm>
        </p:grpSpPr>
        <p:sp>
          <p:nvSpPr>
            <p:cNvPr id="26" name="Rectangle: Rounded Corners 25">
              <a:extLst>
                <a:ext uri="{FF2B5EF4-FFF2-40B4-BE49-F238E27FC236}">
                  <a16:creationId xmlns:a16="http://schemas.microsoft.com/office/drawing/2014/main" id="{E204509C-6B7C-486C-B894-83F38B38B985}"/>
                </a:ext>
              </a:extLst>
            </p:cNvPr>
            <p:cNvSpPr/>
            <p:nvPr/>
          </p:nvSpPr>
          <p:spPr>
            <a:xfrm>
              <a:off x="4248433" y="1377507"/>
              <a:ext cx="3019712" cy="653019"/>
            </a:xfrm>
            <a:prstGeom prst="roundRect">
              <a:avLst>
                <a:gd name="adj" fmla="val 42559"/>
              </a:avLst>
            </a:prstGeom>
            <a:solidFill>
              <a:schemeClr val="accent4">
                <a:lumMod val="50000"/>
              </a:schemeClr>
            </a:solidFill>
            <a:ln w="12700">
              <a:solidFill>
                <a:srgbClr val="4472C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49180E"/>
                </a:solidFill>
                <a:effectLst/>
                <a:uLnTx/>
                <a:uFillTx/>
                <a:latin typeface="Times New Roman" pitchFamily="18" charset="0"/>
                <a:cs typeface="Times New Roman" pitchFamily="18" charset="0"/>
              </a:endParaRPr>
            </a:p>
          </p:txBody>
        </p:sp>
        <p:sp>
          <p:nvSpPr>
            <p:cNvPr id="27" name="Oval 26">
              <a:extLst>
                <a:ext uri="{FF2B5EF4-FFF2-40B4-BE49-F238E27FC236}">
                  <a16:creationId xmlns:a16="http://schemas.microsoft.com/office/drawing/2014/main" id="{834691AD-8F99-450B-AD12-D43B4A270200}"/>
                </a:ext>
              </a:extLst>
            </p:cNvPr>
            <p:cNvSpPr/>
            <p:nvPr/>
          </p:nvSpPr>
          <p:spPr>
            <a:xfrm>
              <a:off x="4319560" y="1394549"/>
              <a:ext cx="397923" cy="574960"/>
            </a:xfrm>
            <a:prstGeom prst="ellipse">
              <a:avLst/>
            </a:prstGeom>
            <a:solidFill>
              <a:srgbClr val="FFFF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29555D"/>
                  </a:solidFill>
                  <a:latin typeface="Times New Roman" pitchFamily="18" charset="0"/>
                  <a:cs typeface="Times New Roman" pitchFamily="18" charset="0"/>
                </a:rPr>
                <a:t>II</a:t>
              </a:r>
              <a:endParaRPr kumimoji="0" lang="en-US" sz="2800" b="1" i="0" u="none" strike="noStrike" kern="1200" cap="none" spc="0" normalizeH="0" baseline="0" noProof="0" dirty="0">
                <a:ln>
                  <a:noFill/>
                </a:ln>
                <a:solidFill>
                  <a:srgbClr val="29555D"/>
                </a:solidFill>
                <a:effectLst/>
                <a:uLnTx/>
                <a:uFillTx/>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C0D1632B-4724-4202-BB13-63368BE43258}"/>
                </a:ext>
              </a:extLst>
            </p:cNvPr>
            <p:cNvSpPr txBox="1"/>
            <p:nvPr/>
          </p:nvSpPr>
          <p:spPr>
            <a:xfrm>
              <a:off x="4725603" y="1497691"/>
              <a:ext cx="2542542" cy="4313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FF00"/>
                  </a:solidFill>
                  <a:latin typeface="Times New Roman" pitchFamily="18" charset="0"/>
                  <a:cs typeface="Times New Roman" pitchFamily="18" charset="0"/>
                </a:rPr>
                <a:t>VẼ LƯỢC ĐỒ TRÍ NHỚ </a:t>
              </a:r>
            </a:p>
          </p:txBody>
        </p:sp>
      </p:grpSp>
      <p:sp>
        <p:nvSpPr>
          <p:cNvPr id="15" name="TextBox 14">
            <a:extLst>
              <a:ext uri="{FF2B5EF4-FFF2-40B4-BE49-F238E27FC236}">
                <a16:creationId xmlns:a16="http://schemas.microsoft.com/office/drawing/2014/main" id="{8AC0CE60-A0F8-4E03-807B-7C9BDC7DB6B1}"/>
              </a:ext>
            </a:extLst>
          </p:cNvPr>
          <p:cNvSpPr txBox="1"/>
          <p:nvPr/>
        </p:nvSpPr>
        <p:spPr>
          <a:xfrm>
            <a:off x="6486015" y="473874"/>
            <a:ext cx="4313665" cy="523220"/>
          </a:xfrm>
          <a:prstGeom prst="rect">
            <a:avLst/>
          </a:prstGeom>
          <a:solidFill>
            <a:schemeClr val="accent1">
              <a:lumMod val="20000"/>
              <a:lumOff val="80000"/>
            </a:schemeClr>
          </a:solidFill>
        </p:spPr>
        <p:txBody>
          <a:bodyPr wrap="square">
            <a:spAutoFit/>
          </a:bodyPr>
          <a:lstStyle/>
          <a:p>
            <a:pPr algn="ctr"/>
            <a:r>
              <a:rPr lang="en-US" sz="2800" b="1" dirty="0" err="1">
                <a:solidFill>
                  <a:srgbClr val="C00000"/>
                </a:solidFill>
                <a:latin typeface="Times New Roman" pitchFamily="18" charset="0"/>
                <a:cs typeface="Times New Roman" pitchFamily="18" charset="0"/>
              </a:rPr>
              <a:t>Vẽ</a:t>
            </a:r>
            <a:r>
              <a:rPr lang="en-US" sz="2800" b="1" dirty="0">
                <a:solidFill>
                  <a:srgbClr val="C00000"/>
                </a:solidFill>
                <a:latin typeface="Times New Roman" pitchFamily="18" charset="0"/>
                <a:cs typeface="Times New Roman" pitchFamily="18" charset="0"/>
              </a:rPr>
              <a:t> l</a:t>
            </a:r>
            <a:r>
              <a:rPr lang="vi-VN" sz="2800" b="1" dirty="0">
                <a:solidFill>
                  <a:srgbClr val="C00000"/>
                </a:solidFill>
                <a:latin typeface="Times New Roman" pitchFamily="18" charset="0"/>
                <a:cs typeface="Times New Roman" pitchFamily="18" charset="0"/>
              </a:rPr>
              <a:t>ược đồ </a:t>
            </a:r>
            <a:r>
              <a:rPr lang="en-US" sz="2800" b="1" dirty="0" err="1">
                <a:solidFill>
                  <a:srgbClr val="C00000"/>
                </a:solidFill>
                <a:latin typeface="Times New Roman" pitchFamily="18" charset="0"/>
                <a:cs typeface="Times New Roman" pitchFamily="18" charset="0"/>
              </a:rPr>
              <a:t>một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khu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vực</a:t>
            </a:r>
            <a:endParaRPr lang="en-US" sz="2800" b="1" dirty="0">
              <a:solidFill>
                <a:srgbClr val="C00000"/>
              </a:solidFill>
              <a:latin typeface="Times New Roman" pitchFamily="18" charset="0"/>
              <a:cs typeface="Times New Roman" pitchFamily="18" charset="0"/>
            </a:endParaRPr>
          </a:p>
        </p:txBody>
      </p:sp>
      <p:pic>
        <p:nvPicPr>
          <p:cNvPr id="3" name="Picture 2" descr="A picture containing diagram&#10;&#10;Description automatically generated">
            <a:extLst>
              <a:ext uri="{FF2B5EF4-FFF2-40B4-BE49-F238E27FC236}">
                <a16:creationId xmlns:a16="http://schemas.microsoft.com/office/drawing/2014/main" id="{A8778817-E9EB-4E0E-AEC0-A0B05CFD02EB}"/>
              </a:ext>
            </a:extLst>
          </p:cNvPr>
          <p:cNvPicPr>
            <a:picLocks noChangeAspect="1"/>
          </p:cNvPicPr>
          <p:nvPr/>
        </p:nvPicPr>
        <p:blipFill>
          <a:blip r:embed="rId2"/>
          <a:stretch>
            <a:fillRect/>
          </a:stretch>
        </p:blipFill>
        <p:spPr>
          <a:xfrm>
            <a:off x="938144" y="1071034"/>
            <a:ext cx="2870266" cy="5619750"/>
          </a:xfrm>
          <a:prstGeom prst="rect">
            <a:avLst/>
          </a:prstGeom>
        </p:spPr>
      </p:pic>
      <p:pic>
        <p:nvPicPr>
          <p:cNvPr id="6" name="Picture 5" descr="Text&#10;&#10;Description automatically generated with low confidence">
            <a:extLst>
              <a:ext uri="{FF2B5EF4-FFF2-40B4-BE49-F238E27FC236}">
                <a16:creationId xmlns:a16="http://schemas.microsoft.com/office/drawing/2014/main" id="{CD352B1E-E0A6-4459-A8DF-77FBAE17981F}"/>
              </a:ext>
            </a:extLst>
          </p:cNvPr>
          <p:cNvPicPr>
            <a:picLocks noChangeAspect="1"/>
          </p:cNvPicPr>
          <p:nvPr/>
        </p:nvPicPr>
        <p:blipFill>
          <a:blip r:embed="rId3"/>
          <a:stretch>
            <a:fillRect/>
          </a:stretch>
        </p:blipFill>
        <p:spPr>
          <a:xfrm>
            <a:off x="4528506" y="976500"/>
            <a:ext cx="7663494" cy="5782079"/>
          </a:xfrm>
          <a:prstGeom prst="rect">
            <a:avLst/>
          </a:prstGeom>
        </p:spPr>
      </p:pic>
      <p:sp>
        <p:nvSpPr>
          <p:cNvPr id="16" name="Oval 15">
            <a:extLst>
              <a:ext uri="{FF2B5EF4-FFF2-40B4-BE49-F238E27FC236}">
                <a16:creationId xmlns:a16="http://schemas.microsoft.com/office/drawing/2014/main" id="{0443CD66-E258-4A27-ACD4-E461C962C3B9}"/>
              </a:ext>
            </a:extLst>
          </p:cNvPr>
          <p:cNvSpPr/>
          <p:nvPr/>
        </p:nvSpPr>
        <p:spPr>
          <a:xfrm>
            <a:off x="608846" y="1023911"/>
            <a:ext cx="3734543" cy="267108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itchFamily="18" charset="0"/>
              <a:cs typeface="Times New Roman" pitchFamily="18" charset="0"/>
            </a:endParaRPr>
          </a:p>
        </p:txBody>
      </p:sp>
      <p:sp>
        <p:nvSpPr>
          <p:cNvPr id="17" name="TextBox 16">
            <a:extLst>
              <a:ext uri="{FF2B5EF4-FFF2-40B4-BE49-F238E27FC236}">
                <a16:creationId xmlns:a16="http://schemas.microsoft.com/office/drawing/2014/main" id="{54697C0D-EAE8-4E2C-817C-936C1934F8DF}"/>
              </a:ext>
            </a:extLst>
          </p:cNvPr>
          <p:cNvSpPr txBox="1"/>
          <p:nvPr/>
        </p:nvSpPr>
        <p:spPr>
          <a:xfrm>
            <a:off x="1045117" y="1385439"/>
            <a:ext cx="2953787" cy="1815882"/>
          </a:xfrm>
          <a:prstGeom prst="rect">
            <a:avLst/>
          </a:prstGeom>
          <a:noFill/>
        </p:spPr>
        <p:txBody>
          <a:bodyPr wrap="square">
            <a:spAutoFit/>
          </a:bodyPr>
          <a:lstStyle/>
          <a:p>
            <a:pPr algn="just"/>
            <a:r>
              <a:rPr lang="en-US" sz="2800" dirty="0">
                <a:solidFill>
                  <a:schemeClr val="tx1"/>
                </a:solidFill>
                <a:latin typeface="Times New Roman" pitchFamily="18" charset="0"/>
                <a:cs typeface="Times New Roman" pitchFamily="18" charset="0"/>
              </a:rPr>
              <a:t>Quan </a:t>
            </a:r>
            <a:r>
              <a:rPr lang="en-US" sz="2800" dirty="0" err="1">
                <a:solidFill>
                  <a:schemeClr val="tx1"/>
                </a:solidFill>
                <a:latin typeface="Times New Roman" pitchFamily="18" charset="0"/>
                <a:cs typeface="Times New Roman" pitchFamily="18" charset="0"/>
              </a:rPr>
              <a:t>sát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lược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hãy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mô</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tả</a:t>
            </a:r>
            <a:r>
              <a:rPr lang="en-US" sz="2800" dirty="0">
                <a:solidFill>
                  <a:schemeClr val="tx1"/>
                </a:solidFill>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trường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bày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lớp</a:t>
            </a:r>
            <a:endParaRPr lang="vi-VN"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019251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fill="hold" grpId="0" nodeType="clickEffect">
                                  <p:stCondLst>
                                    <p:cond delay="0"/>
                                  </p:stCondLst>
                                  <p:childTnLst>
                                    <p:animEffect transition="out" filter="wedge">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par>
                                <p:cTn id="8" presetID="20" presetClass="exit" presetSubtype="0" fill="hold" grpId="0" nodeType="withEffect">
                                  <p:stCondLst>
                                    <p:cond delay="0"/>
                                  </p:stCondLst>
                                  <p:childTnLst>
                                    <p:animEffect transition="out" filter="wedge">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theme/theme1.xml><?xml version="1.0" encoding="utf-8"?>
<a:theme xmlns:a="http://schemas.openxmlformats.org/drawingml/2006/main" name="Jaqu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3246</TotalTime>
  <Words>823</Words>
  <Application>Microsoft Office PowerPoint</Application>
  <PresentationFormat>Widescreen</PresentationFormat>
  <Paragraphs>103</Paragraphs>
  <Slides>14</Slides>
  <Notes>2</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#9Slide05 SVNKitten</vt:lpstr>
      <vt:lpstr>#9Slide07 Marbelia Regular</vt:lpstr>
      <vt:lpstr>Arial</vt:lpstr>
      <vt:lpstr>Calibri</vt:lpstr>
      <vt:lpstr>Calibri Light</vt:lpstr>
      <vt:lpstr>Inconsolata</vt:lpstr>
      <vt:lpstr>Pangolin</vt:lpstr>
      <vt:lpstr>Snap ITC</vt:lpstr>
      <vt:lpstr>Times New Roman</vt:lpstr>
      <vt:lpstr>Jaques template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Truong Thi Hue</cp:lastModifiedBy>
  <cp:revision>208</cp:revision>
  <dcterms:created xsi:type="dcterms:W3CDTF">2021-01-27T14:21:58Z</dcterms:created>
  <dcterms:modified xsi:type="dcterms:W3CDTF">2023-10-04T17:04:21Z</dcterms:modified>
</cp:coreProperties>
</file>