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686" r:id="rId3"/>
    <p:sldMasterId id="2147483721" r:id="rId4"/>
    <p:sldMasterId id="2147483737" r:id="rId5"/>
    <p:sldMasterId id="2147483770" r:id="rId6"/>
    <p:sldMasterId id="2147483792" r:id="rId7"/>
  </p:sldMasterIdLst>
  <p:notesMasterIdLst>
    <p:notesMasterId r:id="rId51"/>
  </p:notesMasterIdLst>
  <p:sldIdLst>
    <p:sldId id="4500" r:id="rId8"/>
    <p:sldId id="4426" r:id="rId9"/>
    <p:sldId id="4525" r:id="rId10"/>
    <p:sldId id="4427" r:id="rId11"/>
    <p:sldId id="4470" r:id="rId12"/>
    <p:sldId id="4518" r:id="rId13"/>
    <p:sldId id="4457" r:id="rId14"/>
    <p:sldId id="4516" r:id="rId15"/>
    <p:sldId id="258" r:id="rId16"/>
    <p:sldId id="259" r:id="rId17"/>
    <p:sldId id="260" r:id="rId18"/>
    <p:sldId id="4520" r:id="rId19"/>
    <p:sldId id="261" r:id="rId20"/>
    <p:sldId id="274" r:id="rId21"/>
    <p:sldId id="4473" r:id="rId22"/>
    <p:sldId id="263" r:id="rId23"/>
    <p:sldId id="4474" r:id="rId24"/>
    <p:sldId id="271" r:id="rId25"/>
    <p:sldId id="4527" r:id="rId26"/>
    <p:sldId id="4526" r:id="rId27"/>
    <p:sldId id="4475" r:id="rId28"/>
    <p:sldId id="4504" r:id="rId29"/>
    <p:sldId id="4476" r:id="rId30"/>
    <p:sldId id="4522" r:id="rId31"/>
    <p:sldId id="4505" r:id="rId32"/>
    <p:sldId id="287" r:id="rId33"/>
    <p:sldId id="4479" r:id="rId34"/>
    <p:sldId id="4480" r:id="rId35"/>
    <p:sldId id="4458" r:id="rId36"/>
    <p:sldId id="4506" r:id="rId37"/>
    <p:sldId id="4519" r:id="rId38"/>
    <p:sldId id="4481" r:id="rId39"/>
    <p:sldId id="4460" r:id="rId40"/>
    <p:sldId id="4483" r:id="rId41"/>
    <p:sldId id="4524" r:id="rId42"/>
    <p:sldId id="4509" r:id="rId43"/>
    <p:sldId id="4514" r:id="rId44"/>
    <p:sldId id="4515" r:id="rId45"/>
    <p:sldId id="317" r:id="rId46"/>
    <p:sldId id="282" r:id="rId47"/>
    <p:sldId id="4466" r:id="rId48"/>
    <p:sldId id="4517" r:id="rId49"/>
    <p:sldId id="4528" r:id="rId50"/>
  </p:sldIdLst>
  <p:sldSz cx="12192000" cy="6858000"/>
  <p:notesSz cx="6858000" cy="9144000"/>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7A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592"/>
    <p:restoredTop sz="96341"/>
  </p:normalViewPr>
  <p:slideViewPr>
    <p:cSldViewPr snapToGrid="0" snapToObjects="1">
      <p:cViewPr varScale="1">
        <p:scale>
          <a:sx n="86" d="100"/>
          <a:sy n="86" d="100"/>
        </p:scale>
        <p:origin x="120"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BBD5F-DB96-8C4B-A215-2A56EC267789}" type="datetimeFigureOut">
              <a:rPr lang="en-VN" smtClean="0"/>
              <a:t>02/28/2024</a:t>
            </a:fld>
            <a:endParaRPr lang="en-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FA7DC0-F86D-7D49-86E7-D655679E8A93}" type="slidenum">
              <a:rPr lang="en-VN" smtClean="0"/>
              <a:t>‹#›</a:t>
            </a:fld>
            <a:endParaRPr lang="en-VN"/>
          </a:p>
        </p:txBody>
      </p:sp>
    </p:spTree>
    <p:extLst>
      <p:ext uri="{BB962C8B-B14F-4D97-AF65-F5344CB8AC3E}">
        <p14:creationId xmlns:p14="http://schemas.microsoft.com/office/powerpoint/2010/main" val="2629450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fld id="{5DFA7DC0-F86D-7D49-86E7-D655679E8A93}" type="slidenum">
              <a:rPr lang="en-VN" smtClean="0"/>
              <a:t>1</a:t>
            </a:fld>
            <a:endParaRPr lang="en-VN"/>
          </a:p>
        </p:txBody>
      </p:sp>
    </p:spTree>
    <p:extLst>
      <p:ext uri="{BB962C8B-B14F-4D97-AF65-F5344CB8AC3E}">
        <p14:creationId xmlns:p14="http://schemas.microsoft.com/office/powerpoint/2010/main" val="3681376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985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5" name="Google Shape;3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5226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5533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22a4f9972ee_0_178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22a4f9972ee_0_178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1052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AC469-437F-4CE1-A260-B0BBC7D444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9565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fld id="{5DFA7DC0-F86D-7D49-86E7-D655679E8A93}" type="slidenum">
              <a:rPr lang="en-VN" smtClean="0"/>
              <a:t>2</a:t>
            </a:fld>
            <a:endParaRPr lang="en-VN"/>
          </a:p>
        </p:txBody>
      </p:sp>
    </p:spTree>
    <p:extLst>
      <p:ext uri="{BB962C8B-B14F-4D97-AF65-F5344CB8AC3E}">
        <p14:creationId xmlns:p14="http://schemas.microsoft.com/office/powerpoint/2010/main" val="2197005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4548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fld id="{5DFA7DC0-F86D-7D49-86E7-D655679E8A93}" type="slidenum">
              <a:rPr lang="en-VN" smtClean="0"/>
              <a:t>4</a:t>
            </a:fld>
            <a:endParaRPr lang="en-VN"/>
          </a:p>
        </p:txBody>
      </p:sp>
    </p:spTree>
    <p:extLst>
      <p:ext uri="{BB962C8B-B14F-4D97-AF65-F5344CB8AC3E}">
        <p14:creationId xmlns:p14="http://schemas.microsoft.com/office/powerpoint/2010/main" val="798006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800" dirty="0" err="1">
                <a:latin typeface="Times New Roman"/>
                <a:ea typeface="Times New Roman"/>
                <a:cs typeface="Times New Roman"/>
                <a:sym typeface="Times New Roman"/>
              </a:rPr>
              <a:t>Các</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nhân</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vật</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đó</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đều</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là</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các</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anh</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hùng</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trong</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lịch</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sử</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chống</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giặc</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ngoại</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xâm</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bảo</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vệ</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đất</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nước</a:t>
            </a:r>
            <a:r>
              <a:rPr lang="en-US" sz="1800" dirty="0">
                <a:latin typeface="Times New Roman"/>
                <a:ea typeface="Times New Roman"/>
                <a:cs typeface="Times New Roman"/>
                <a:sym typeface="Times New Roman"/>
              </a:rPr>
              <a:t>. Ở </a:t>
            </a:r>
            <a:r>
              <a:rPr lang="en-US" sz="1800" dirty="0" err="1">
                <a:latin typeface="Times New Roman"/>
                <a:ea typeface="Times New Roman"/>
                <a:cs typeface="Times New Roman"/>
                <a:sym typeface="Times New Roman"/>
              </a:rPr>
              <a:t>chủ</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đề</a:t>
            </a:r>
            <a:r>
              <a:rPr lang="en-US" sz="1800" dirty="0">
                <a:latin typeface="Times New Roman"/>
                <a:ea typeface="Times New Roman"/>
                <a:cs typeface="Times New Roman"/>
                <a:sym typeface="Times New Roman"/>
              </a:rPr>
              <a:t> </a:t>
            </a:r>
            <a:r>
              <a:rPr lang="en-US" sz="1800" i="1" dirty="0" err="1">
                <a:latin typeface="Times New Roman"/>
                <a:ea typeface="Times New Roman"/>
                <a:cs typeface="Times New Roman"/>
                <a:sym typeface="Times New Roman"/>
              </a:rPr>
              <a:t>Câu</a:t>
            </a:r>
            <a:r>
              <a:rPr lang="en-US" sz="1800" i="1" dirty="0">
                <a:latin typeface="Times New Roman"/>
                <a:ea typeface="Times New Roman"/>
                <a:cs typeface="Times New Roman"/>
                <a:sym typeface="Times New Roman"/>
              </a:rPr>
              <a:t> </a:t>
            </a:r>
            <a:r>
              <a:rPr lang="en-US" sz="1800" i="1" dirty="0" err="1">
                <a:latin typeface="Times New Roman"/>
                <a:ea typeface="Times New Roman"/>
                <a:cs typeface="Times New Roman"/>
                <a:sym typeface="Times New Roman"/>
              </a:rPr>
              <a:t>chuyện</a:t>
            </a:r>
            <a:r>
              <a:rPr lang="en-US" sz="1800" i="1" dirty="0">
                <a:latin typeface="Times New Roman"/>
                <a:ea typeface="Times New Roman"/>
                <a:cs typeface="Times New Roman"/>
                <a:sym typeface="Times New Roman"/>
              </a:rPr>
              <a:t> </a:t>
            </a:r>
            <a:r>
              <a:rPr lang="en-US" sz="1800" i="1" dirty="0" err="1">
                <a:latin typeface="Times New Roman"/>
                <a:ea typeface="Times New Roman"/>
                <a:cs typeface="Times New Roman"/>
                <a:sym typeface="Times New Roman"/>
              </a:rPr>
              <a:t>của</a:t>
            </a:r>
            <a:r>
              <a:rPr lang="en-US" sz="1800" i="1" dirty="0">
                <a:latin typeface="Times New Roman"/>
                <a:ea typeface="Times New Roman"/>
                <a:cs typeface="Times New Roman"/>
                <a:sym typeface="Times New Roman"/>
              </a:rPr>
              <a:t> </a:t>
            </a:r>
            <a:r>
              <a:rPr lang="en-US" sz="1800" i="1" dirty="0" err="1">
                <a:latin typeface="Times New Roman"/>
                <a:ea typeface="Times New Roman"/>
                <a:cs typeface="Times New Roman"/>
                <a:sym typeface="Times New Roman"/>
              </a:rPr>
              <a:t>lịch</a:t>
            </a:r>
            <a:r>
              <a:rPr lang="en-US" sz="1800" i="1" dirty="0">
                <a:latin typeface="Times New Roman"/>
                <a:ea typeface="Times New Roman"/>
                <a:cs typeface="Times New Roman"/>
                <a:sym typeface="Times New Roman"/>
              </a:rPr>
              <a:t> </a:t>
            </a:r>
            <a:r>
              <a:rPr lang="en-US" sz="1800" i="1" dirty="0" err="1">
                <a:latin typeface="Times New Roman"/>
                <a:ea typeface="Times New Roman"/>
                <a:cs typeface="Times New Roman"/>
                <a:sym typeface="Times New Roman"/>
              </a:rPr>
              <a:t>sử</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chúng</a:t>
            </a:r>
            <a:r>
              <a:rPr lang="en-US" sz="1800" dirty="0">
                <a:latin typeface="Times New Roman"/>
                <a:ea typeface="Times New Roman"/>
                <a:cs typeface="Times New Roman"/>
                <a:sym typeface="Times New Roman"/>
              </a:rPr>
              <a:t> ta </a:t>
            </a:r>
            <a:r>
              <a:rPr lang="en-US" sz="1800" dirty="0" err="1">
                <a:latin typeface="Times New Roman"/>
                <a:ea typeface="Times New Roman"/>
                <a:cs typeface="Times New Roman"/>
                <a:sym typeface="Times New Roman"/>
              </a:rPr>
              <a:t>hãy</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cùng</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tìm</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hiểu</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lịch</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sử</a:t>
            </a:r>
            <a:r>
              <a:rPr lang="en-US" sz="1800" dirty="0">
                <a:latin typeface="Times New Roman"/>
                <a:ea typeface="Times New Roman"/>
                <a:cs typeface="Times New Roman"/>
                <a:sym typeface="Times New Roman"/>
              </a:rPr>
              <a:t> qua </a:t>
            </a:r>
            <a:r>
              <a:rPr lang="en-US" sz="1800" dirty="0" err="1">
                <a:latin typeface="Times New Roman"/>
                <a:ea typeface="Times New Roman"/>
                <a:cs typeface="Times New Roman"/>
                <a:sym typeface="Times New Roman"/>
              </a:rPr>
              <a:t>những</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câu</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chuyện</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và</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cùng</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đi</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tìm</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câu</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trả</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lời</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cho</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hai</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câu</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hỏi</a:t>
            </a:r>
            <a:r>
              <a:rPr lang="en-US" sz="1800" dirty="0">
                <a:latin typeface="Times New Roman"/>
                <a:ea typeface="Times New Roman"/>
                <a:cs typeface="Times New Roman"/>
                <a:sym typeface="Times New Roman"/>
              </a:rPr>
              <a:t> </a:t>
            </a:r>
            <a:r>
              <a:rPr lang="en-US" sz="1800" dirty="0" err="1">
                <a:latin typeface="Times New Roman"/>
                <a:ea typeface="Times New Roman"/>
                <a:cs typeface="Times New Roman"/>
                <a:sym typeface="Times New Roman"/>
              </a:rPr>
              <a:t>lớn</a:t>
            </a:r>
            <a:r>
              <a:rPr lang="en-US" sz="1800"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Truyện</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lịch</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sử</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là</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gì</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Truyện</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lịch</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sử</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có</a:t>
            </a:r>
            <a:r>
              <a:rPr lang="en-US" sz="1800" b="1" i="1" dirty="0">
                <a:latin typeface="Times New Roman"/>
                <a:ea typeface="Times New Roman"/>
                <a:cs typeface="Times New Roman"/>
                <a:sym typeface="Times New Roman"/>
              </a:rPr>
              <a:t> ý </a:t>
            </a:r>
            <a:r>
              <a:rPr lang="en-US" sz="1800" b="1" i="1" dirty="0" err="1">
                <a:latin typeface="Times New Roman"/>
                <a:ea typeface="Times New Roman"/>
                <a:cs typeface="Times New Roman"/>
                <a:sym typeface="Times New Roman"/>
              </a:rPr>
              <a:t>nghĩa</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như</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thế</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nào</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trong</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cuộc</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sống</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của</a:t>
            </a:r>
            <a:r>
              <a:rPr lang="en-US" sz="1800" b="1" i="1" dirty="0">
                <a:latin typeface="Times New Roman"/>
                <a:ea typeface="Times New Roman"/>
                <a:cs typeface="Times New Roman"/>
                <a:sym typeface="Times New Roman"/>
              </a:rPr>
              <a:t> </a:t>
            </a:r>
            <a:r>
              <a:rPr lang="en-US" sz="1800" b="1" i="1" dirty="0" err="1">
                <a:latin typeface="Times New Roman"/>
                <a:ea typeface="Times New Roman"/>
                <a:cs typeface="Times New Roman"/>
                <a:sym typeface="Times New Roman"/>
              </a:rPr>
              <a:t>chúng</a:t>
            </a:r>
            <a:r>
              <a:rPr lang="en-US" sz="1800" b="1" i="1" dirty="0">
                <a:latin typeface="Times New Roman"/>
                <a:ea typeface="Times New Roman"/>
                <a:cs typeface="Times New Roman"/>
                <a:sym typeface="Times New Roman"/>
              </a:rPr>
              <a:t> ta?</a:t>
            </a:r>
            <a:endParaRPr dirty="0"/>
          </a:p>
        </p:txBody>
      </p:sp>
    </p:spTree>
    <p:extLst>
      <p:ext uri="{BB962C8B-B14F-4D97-AF65-F5344CB8AC3E}">
        <p14:creationId xmlns:p14="http://schemas.microsoft.com/office/powerpoint/2010/main" val="3961517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6399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 name="Google Shape;19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1605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7287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8696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74.xml.rels><?xml version="1.0" encoding="UTF-8" standalone="yes"?>
<Relationships xmlns="http://schemas.openxmlformats.org/package/2006/relationships"><Relationship Id="rId3" Type="http://schemas.openxmlformats.org/officeDocument/2006/relationships/hyperlink" Target="https://bit.ly/3A1uf1Q" TargetMode="External"/><Relationship Id="rId2" Type="http://schemas.openxmlformats.org/officeDocument/2006/relationships/image" Target="../media/image8.png"/><Relationship Id="rId1" Type="http://schemas.openxmlformats.org/officeDocument/2006/relationships/slideMaster" Target="../slideMasters/slideMaster5.xml"/><Relationship Id="rId6" Type="http://schemas.openxmlformats.org/officeDocument/2006/relationships/image" Target="../media/image14.png"/><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A0B3-9619-47B4-A131-786CFDBF7C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26986E-E98C-412A-A016-919BD11DA2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4DEA70-FF1F-4688-B85B-B301FD417493}"/>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5" name="Footer Placeholder 4">
            <a:extLst>
              <a:ext uri="{FF2B5EF4-FFF2-40B4-BE49-F238E27FC236}">
                <a16:creationId xmlns:a16="http://schemas.microsoft.com/office/drawing/2014/main" id="{37A7926E-7ABD-4883-A840-A8B0A7DD6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3289E5-7547-4CD1-9764-2A81E2EBE540}"/>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711565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7B1DB-63FC-4E82-A512-1AD36B93C4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062AFC-9066-4848-98AF-013D2BC0E6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793EB0-D08B-46C8-8546-9F10445953E5}"/>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5" name="Footer Placeholder 4">
            <a:extLst>
              <a:ext uri="{FF2B5EF4-FFF2-40B4-BE49-F238E27FC236}">
                <a16:creationId xmlns:a16="http://schemas.microsoft.com/office/drawing/2014/main" id="{C99229A3-DA2A-436F-B112-519CC28BCB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D3A80-4C0B-44E2-9696-379F9F6877E9}"/>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308764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416717-95D0-4532-AEF8-56ED02E63F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B21D882-1863-437A-8D6B-D3DA2BED0F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3C08C9-01F4-4701-8453-FA7E306EA755}"/>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5" name="Footer Placeholder 4">
            <a:extLst>
              <a:ext uri="{FF2B5EF4-FFF2-40B4-BE49-F238E27FC236}">
                <a16:creationId xmlns:a16="http://schemas.microsoft.com/office/drawing/2014/main" id="{E0B01487-CA9F-444B-91C3-B082BEE1C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C25CF3-A9FF-4A58-ADAE-789FBF4E1B20}"/>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807834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3C29E54-23A1-4066-8A4A-B6411328F44C}"/>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5" name="Footer Placeholder 4">
            <a:extLst>
              <a:ext uri="{FF2B5EF4-FFF2-40B4-BE49-F238E27FC236}">
                <a16:creationId xmlns:a16="http://schemas.microsoft.com/office/drawing/2014/main" id="{BB12AF1F-8223-4C33-B1BD-86845575B2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FAE154-636E-4FAF-BD1C-3E182D466779}"/>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1772280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B90F6A5-6B71-4069-8526-03003AC40513}"/>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5" name="Footer Placeholder 4">
            <a:extLst>
              <a:ext uri="{FF2B5EF4-FFF2-40B4-BE49-F238E27FC236}">
                <a16:creationId xmlns:a16="http://schemas.microsoft.com/office/drawing/2014/main" id="{A855F6D3-5025-4906-ACBE-23FA4E0F62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C2DEA1-0785-4CEA-B6F1-F45BC0D3CDD2}"/>
              </a:ext>
            </a:extLst>
          </p:cNvPr>
          <p:cNvSpPr>
            <a:spLocks noGrp="1"/>
          </p:cNvSpPr>
          <p:nvPr>
            <p:ph type="sldNum" sz="quarter" idx="12"/>
          </p:nvPr>
        </p:nvSpPr>
        <p:spPr/>
        <p:txBody>
          <a:bodyPr/>
          <a:lstStyle/>
          <a:p>
            <a:fld id="{65C251A6-B550-4BE8-B3BA-DA9D45F97ABA}" type="slidenum">
              <a:rPr lang="en-US" smtClean="0"/>
              <a:t>‹#›</a:t>
            </a:fld>
            <a:endParaRPr lang="en-US"/>
          </a:p>
        </p:txBody>
      </p:sp>
      <p:pic>
        <p:nvPicPr>
          <p:cNvPr id="8" name="Picture 7">
            <a:extLst>
              <a:ext uri="{FF2B5EF4-FFF2-40B4-BE49-F238E27FC236}">
                <a16:creationId xmlns:a16="http://schemas.microsoft.com/office/drawing/2014/main" id="{A8E0604E-5FCA-4E77-B273-963F0B3637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96671" y="6289522"/>
            <a:ext cx="586171" cy="442432"/>
          </a:xfrm>
          <a:prstGeom prst="rect">
            <a:avLst/>
          </a:prstGeom>
        </p:spPr>
      </p:pic>
      <p:pic>
        <p:nvPicPr>
          <p:cNvPr id="10" name="Picture 9">
            <a:extLst>
              <a:ext uri="{FF2B5EF4-FFF2-40B4-BE49-F238E27FC236}">
                <a16:creationId xmlns:a16="http://schemas.microsoft.com/office/drawing/2014/main" id="{ECF06348-858D-4C59-A43D-7F3738FF0E7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8312"/>
          <a:stretch/>
        </p:blipFill>
        <p:spPr>
          <a:xfrm>
            <a:off x="4841004" y="6083265"/>
            <a:ext cx="486776" cy="322903"/>
          </a:xfrm>
          <a:prstGeom prst="rect">
            <a:avLst/>
          </a:prstGeom>
        </p:spPr>
      </p:pic>
      <p:pic>
        <p:nvPicPr>
          <p:cNvPr id="11" name="Google Shape;161;p24">
            <a:extLst>
              <a:ext uri="{FF2B5EF4-FFF2-40B4-BE49-F238E27FC236}">
                <a16:creationId xmlns:a16="http://schemas.microsoft.com/office/drawing/2014/main" id="{A557777B-0AAB-44C4-B8E1-B5A580B9967C}"/>
              </a:ext>
            </a:extLst>
          </p:cNvPr>
          <p:cNvPicPr preferRelativeResize="0"/>
          <p:nvPr userDrawn="1"/>
        </p:nvPicPr>
        <p:blipFill>
          <a:blip r:embed="rId4">
            <a:alphaModFix/>
          </a:blip>
          <a:stretch>
            <a:fillRect/>
          </a:stretch>
        </p:blipFill>
        <p:spPr>
          <a:xfrm>
            <a:off x="0" y="54550"/>
            <a:ext cx="12115800" cy="6803450"/>
          </a:xfrm>
          <a:prstGeom prst="rect">
            <a:avLst/>
          </a:prstGeom>
          <a:noFill/>
          <a:ln>
            <a:noFill/>
          </a:ln>
        </p:spPr>
      </p:pic>
      <p:pic>
        <p:nvPicPr>
          <p:cNvPr id="7" name="Picture 6">
            <a:extLst>
              <a:ext uri="{FF2B5EF4-FFF2-40B4-BE49-F238E27FC236}">
                <a16:creationId xmlns:a16="http://schemas.microsoft.com/office/drawing/2014/main" id="{FB41497A-0EF0-45B6-9C44-3BBDA03736E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250316" y="5645020"/>
            <a:ext cx="5707222" cy="1076455"/>
          </a:xfrm>
          <a:prstGeom prst="rect">
            <a:avLst/>
          </a:prstGeom>
          <a:ln>
            <a:noFill/>
          </a:ln>
          <a:effectLst>
            <a:softEdge rad="112500"/>
          </a:effectLst>
        </p:spPr>
      </p:pic>
      <p:pic>
        <p:nvPicPr>
          <p:cNvPr id="9" name="Picture 8">
            <a:extLst>
              <a:ext uri="{FF2B5EF4-FFF2-40B4-BE49-F238E27FC236}">
                <a16:creationId xmlns:a16="http://schemas.microsoft.com/office/drawing/2014/main" id="{D21E89F6-DBC3-4096-B720-8DBD28E4F47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34462" y="5645020"/>
            <a:ext cx="5472760" cy="1038974"/>
          </a:xfrm>
          <a:prstGeom prst="rect">
            <a:avLst/>
          </a:prstGeom>
          <a:ln>
            <a:noFill/>
          </a:ln>
          <a:effectLst>
            <a:softEdge rad="112500"/>
          </a:effectLst>
        </p:spPr>
      </p:pic>
    </p:spTree>
    <p:extLst>
      <p:ext uri="{BB962C8B-B14F-4D97-AF65-F5344CB8AC3E}">
        <p14:creationId xmlns:p14="http://schemas.microsoft.com/office/powerpoint/2010/main" val="3917224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2F88B-C46F-4693-A058-B990FD37056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F837C8-F726-40D4-AF85-FCF4F9D5C65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14E5EA-62A0-4409-A9F6-2AE617825857}"/>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5" name="Footer Placeholder 4">
            <a:extLst>
              <a:ext uri="{FF2B5EF4-FFF2-40B4-BE49-F238E27FC236}">
                <a16:creationId xmlns:a16="http://schemas.microsoft.com/office/drawing/2014/main" id="{FE8C50A6-1057-477F-A7D9-0329315867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AC533B-F312-449B-9249-2A6736BC736C}"/>
              </a:ext>
            </a:extLst>
          </p:cNvPr>
          <p:cNvSpPr>
            <a:spLocks noGrp="1"/>
          </p:cNvSpPr>
          <p:nvPr>
            <p:ph type="sldNum" sz="quarter" idx="12"/>
          </p:nvPr>
        </p:nvSpPr>
        <p:spPr/>
        <p:txBody>
          <a:bodyPr/>
          <a:lstStyle/>
          <a:p>
            <a:fld id="{65C251A6-B550-4BE8-B3BA-DA9D45F97ABA}" type="slidenum">
              <a:rPr lang="en-US" smtClean="0"/>
              <a:t>‹#›</a:t>
            </a:fld>
            <a:endParaRPr lang="en-US"/>
          </a:p>
        </p:txBody>
      </p:sp>
      <p:pic>
        <p:nvPicPr>
          <p:cNvPr id="7" name="Google Shape;161;p24">
            <a:extLst>
              <a:ext uri="{FF2B5EF4-FFF2-40B4-BE49-F238E27FC236}">
                <a16:creationId xmlns:a16="http://schemas.microsoft.com/office/drawing/2014/main" id="{8A0A56F3-C026-499A-A0F4-8D1A476DB648}"/>
              </a:ext>
            </a:extLst>
          </p:cNvPr>
          <p:cNvPicPr preferRelativeResize="0"/>
          <p:nvPr userDrawn="1"/>
        </p:nvPicPr>
        <p:blipFill>
          <a:blip r:embed="rId2">
            <a:alphaModFix/>
          </a:blip>
          <a:stretch>
            <a:fillRect/>
          </a:stretch>
        </p:blipFill>
        <p:spPr>
          <a:xfrm>
            <a:off x="0" y="0"/>
            <a:ext cx="12115800" cy="6803450"/>
          </a:xfrm>
          <a:prstGeom prst="rect">
            <a:avLst/>
          </a:prstGeom>
          <a:noFill/>
          <a:ln>
            <a:noFill/>
          </a:ln>
        </p:spPr>
      </p:pic>
    </p:spTree>
    <p:extLst>
      <p:ext uri="{BB962C8B-B14F-4D97-AF65-F5344CB8AC3E}">
        <p14:creationId xmlns:p14="http://schemas.microsoft.com/office/powerpoint/2010/main" val="25555756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B4945-920E-4FAE-A7C5-60FB5043D08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013838-FA0C-44D2-A7F9-88BAC3B586CF}"/>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A7557F-8320-40FB-8F6D-355CFE24916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2A8C85-57A6-48D1-B6E9-E26B70628025}"/>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6" name="Footer Placeholder 5">
            <a:extLst>
              <a:ext uri="{FF2B5EF4-FFF2-40B4-BE49-F238E27FC236}">
                <a16:creationId xmlns:a16="http://schemas.microsoft.com/office/drawing/2014/main" id="{7DC64122-7BA5-4D55-A7F9-FBBCC61BB7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24003-7925-4D44-AE3C-68490A059D76}"/>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4044475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6261B-94D9-4047-96C3-803CF5DFE81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D2376C9-2DC8-4E60-BD0F-0B4E72CD1A7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EF8428-4686-4ED1-B35D-82C1177EBD3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5C6E8D-DA32-4678-8B11-751E8ECC256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268B37-A591-4B33-BA5E-391D406FA363}"/>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305596-1EDA-40D9-A39C-C0021E9A2209}"/>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8" name="Footer Placeholder 7">
            <a:extLst>
              <a:ext uri="{FF2B5EF4-FFF2-40B4-BE49-F238E27FC236}">
                <a16:creationId xmlns:a16="http://schemas.microsoft.com/office/drawing/2014/main" id="{C1316889-E045-4E98-8FD9-42C5F75548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3BFE02-376D-4B6E-82B8-DB731B0C1C6D}"/>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2243948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BFEDF-A59D-452B-B9B9-754D99894A8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A5BBE30-76CD-44A2-B558-AF6D3AFAE503}"/>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4" name="Footer Placeholder 3">
            <a:extLst>
              <a:ext uri="{FF2B5EF4-FFF2-40B4-BE49-F238E27FC236}">
                <a16:creationId xmlns:a16="http://schemas.microsoft.com/office/drawing/2014/main" id="{28E4F902-14EE-4F36-ADE5-7727206E51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CD33E7-0EF7-46DD-852F-0692BD73A2E7}"/>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586025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29A391-EF3B-403C-98DA-F99AEE074144}"/>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3" name="Footer Placeholder 2">
            <a:extLst>
              <a:ext uri="{FF2B5EF4-FFF2-40B4-BE49-F238E27FC236}">
                <a16:creationId xmlns:a16="http://schemas.microsoft.com/office/drawing/2014/main" id="{1A4A3B7B-0254-46B3-BAA9-FA7B56E4B5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6C43648-59D8-4DBE-B0ED-807179BC8CF0}"/>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1067072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04986-0698-4AA0-B388-6411B950168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28EC8A-EADD-4B17-B436-1F90412B52F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FC98A0-BF37-486A-886E-BE28A27CBD0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93373E-140D-45AC-A90F-174740989885}"/>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6" name="Footer Placeholder 5">
            <a:extLst>
              <a:ext uri="{FF2B5EF4-FFF2-40B4-BE49-F238E27FC236}">
                <a16:creationId xmlns:a16="http://schemas.microsoft.com/office/drawing/2014/main" id="{C9F3FDD5-F27E-4E0A-926A-E7A9F4F679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F6D273-BCCC-41AB-A5BE-5CDC0EEAB662}"/>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162439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5673A-8EE7-44E4-8E3F-368FC865BB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D62E64-49F9-4683-9C57-6A1A6950D3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852090-1032-441D-A2AA-5B5F660C8263}"/>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5" name="Footer Placeholder 4">
            <a:extLst>
              <a:ext uri="{FF2B5EF4-FFF2-40B4-BE49-F238E27FC236}">
                <a16:creationId xmlns:a16="http://schemas.microsoft.com/office/drawing/2014/main" id="{5F4E0EBA-5AAF-4A5E-8153-1E6153617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6862A3-20B1-4AEF-9CF0-358912939ED3}"/>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6955585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409C6-5A3F-4862-8280-A797A0137B5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02E21C-B24D-4DFC-8773-3780125EE3C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87EFB3-20D4-4D98-A607-308DE37213D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E2EE6F-9AAB-4E79-8622-27E18A6FD1BD}"/>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6" name="Footer Placeholder 5">
            <a:extLst>
              <a:ext uri="{FF2B5EF4-FFF2-40B4-BE49-F238E27FC236}">
                <a16:creationId xmlns:a16="http://schemas.microsoft.com/office/drawing/2014/main" id="{A71284BD-6CCB-4CAD-B3D3-9FA3B01D0B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5C7652-FAAD-4379-BD84-DB4662A1D829}"/>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1944286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77B75-8362-48F4-820D-260BECAC9BF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4E4F40-D4B1-4B44-8BC3-B527EF48B95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761FAD-C74A-40A7-839C-858C6CBEBBB5}"/>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5" name="Footer Placeholder 4">
            <a:extLst>
              <a:ext uri="{FF2B5EF4-FFF2-40B4-BE49-F238E27FC236}">
                <a16:creationId xmlns:a16="http://schemas.microsoft.com/office/drawing/2014/main" id="{2B42D47D-F4B4-4A73-8D1E-11C3AE6833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70A524-F2AE-479B-BA44-0EB1BBB28749}"/>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2570783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5ABDF9-A0F0-471B-8EA6-3BD2ADD3695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A493F0-C4F9-4651-B6BD-47E1CF70A4D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775F62-E237-4CBD-8D98-9D88D2B60458}"/>
              </a:ext>
            </a:extLst>
          </p:cNvPr>
          <p:cNvSpPr>
            <a:spLocks noGrp="1"/>
          </p:cNvSpPr>
          <p:nvPr>
            <p:ph type="dt" sz="half" idx="10"/>
          </p:nvPr>
        </p:nvSpPr>
        <p:spPr/>
        <p:txBody>
          <a:bodyPr/>
          <a:lstStyle/>
          <a:p>
            <a:fld id="{4A8F1692-9F8D-411A-9C16-425555511FE8}" type="datetimeFigureOut">
              <a:rPr lang="en-US" smtClean="0"/>
              <a:t>28/2/2024</a:t>
            </a:fld>
            <a:endParaRPr lang="en-US"/>
          </a:p>
        </p:txBody>
      </p:sp>
      <p:sp>
        <p:nvSpPr>
          <p:cNvPr id="5" name="Footer Placeholder 4">
            <a:extLst>
              <a:ext uri="{FF2B5EF4-FFF2-40B4-BE49-F238E27FC236}">
                <a16:creationId xmlns:a16="http://schemas.microsoft.com/office/drawing/2014/main" id="{BC81D538-CA7B-4084-9B47-5147AF13E0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18B1E5-B393-4EA0-95F0-C1E6A1618F28}"/>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1131825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EB4B6-BD15-4E68-8BFA-8A2D3AAA4790}" type="datetimeFigureOut">
              <a:rPr lang="en-US" smtClean="0"/>
              <a:t>28/2/2024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3674754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EDD7DE-DA74-4BDB-FDC7-2AD018FC8E8B}"/>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6433FDE3-4166-4ED3-7EE0-1966EB9A46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8AF7A31B-0F53-8875-EC19-109FF9300A31}"/>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5" name="Chỗ dành sẵn cho Chân trang 4">
            <a:extLst>
              <a:ext uri="{FF2B5EF4-FFF2-40B4-BE49-F238E27FC236}">
                <a16:creationId xmlns:a16="http://schemas.microsoft.com/office/drawing/2014/main" id="{E76A738F-B2A1-0970-C733-0944669AC10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5DF57C9-819B-74A2-4169-96912EA1E3FB}"/>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2442356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C6FC841-E051-6A6C-0024-F6EFA340A2B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F199AA1E-0688-F426-3940-F0A87E5A7B76}"/>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DC3BE22-8734-F039-FF61-85C089CA94F6}"/>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5" name="Chỗ dành sẵn cho Chân trang 4">
            <a:extLst>
              <a:ext uri="{FF2B5EF4-FFF2-40B4-BE49-F238E27FC236}">
                <a16:creationId xmlns:a16="http://schemas.microsoft.com/office/drawing/2014/main" id="{18FAD182-51A7-678E-6CB0-1B157C981DA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185CDCF-FEC9-4923-F8C5-8A9F2B406AD0}"/>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34447332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81E6C3C-1CAA-3A94-1CA2-BC8C8685CB7E}"/>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74186B33-54AA-0006-A665-C4A37CE0BD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EF97DB23-FC7E-B42E-7665-A7E86150701A}"/>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5" name="Chỗ dành sẵn cho Chân trang 4">
            <a:extLst>
              <a:ext uri="{FF2B5EF4-FFF2-40B4-BE49-F238E27FC236}">
                <a16:creationId xmlns:a16="http://schemas.microsoft.com/office/drawing/2014/main" id="{FCFD4C9B-4994-C2E7-208A-92D82634FF7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C2AE393-000D-CBB1-E3A4-9BF049DBF900}"/>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9175837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17D8F9E-B5A0-CA0C-5FD7-1A2A49D7308B}"/>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E4A04CE1-BBB0-0E2A-0EFB-505B3C029141}"/>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566BBA0D-3B87-4D98-0181-56C5DADF65D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E4CFBC88-93D6-2F80-DA9A-66A62A76E65C}"/>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6" name="Chỗ dành sẵn cho Chân trang 5">
            <a:extLst>
              <a:ext uri="{FF2B5EF4-FFF2-40B4-BE49-F238E27FC236}">
                <a16:creationId xmlns:a16="http://schemas.microsoft.com/office/drawing/2014/main" id="{7548AF6C-E1F6-383B-B1A1-8B3B0DFD260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C0B299D-C3F0-4340-989B-3A5259F735B4}"/>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10989212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50D6D57-2D8C-5260-C0BB-E297431F6BB6}"/>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F32F4C6-35D8-261D-C19C-6F11AC42B5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8057EEED-B155-AC74-A8E8-3C6CC5975076}"/>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E2F22829-2EB2-F865-1CE3-3CA2A4965C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9FD3A7B0-6C8A-C91F-D0E9-00302540F71A}"/>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B6EE23FB-D1D6-057D-D1CD-B5EDE3C09660}"/>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8" name="Chỗ dành sẵn cho Chân trang 7">
            <a:extLst>
              <a:ext uri="{FF2B5EF4-FFF2-40B4-BE49-F238E27FC236}">
                <a16:creationId xmlns:a16="http://schemas.microsoft.com/office/drawing/2014/main" id="{C5E278CE-ED15-6631-AC25-E6A2128F2EDF}"/>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734BB73A-A4D3-0ADC-ACE9-45AFC19E5BED}"/>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9001868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2C966D3-0051-A579-179C-185F98B32988}"/>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B8F3B2A1-2864-9CA3-CDFA-0AD660726CEA}"/>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4" name="Chỗ dành sẵn cho Chân trang 3">
            <a:extLst>
              <a:ext uri="{FF2B5EF4-FFF2-40B4-BE49-F238E27FC236}">
                <a16:creationId xmlns:a16="http://schemas.microsoft.com/office/drawing/2014/main" id="{701DFA93-2079-DBBC-381D-8DF9B8B4DB62}"/>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B0160CD0-C5FF-EB2B-13B2-387C99FB979B}"/>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32348632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BBC1A-87F2-41A8-B78B-5E2A07B3D4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07C462-2D43-4F51-81F9-55C6040BB7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3B96B5-FDC8-4D64-BE87-1D597CB93941}"/>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5" name="Footer Placeholder 4">
            <a:extLst>
              <a:ext uri="{FF2B5EF4-FFF2-40B4-BE49-F238E27FC236}">
                <a16:creationId xmlns:a16="http://schemas.microsoft.com/office/drawing/2014/main" id="{47517656-07FF-4657-9678-F61FAB206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B5A69-98F9-4B43-8967-87CE34A12A83}"/>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22387119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FCE0C1E4-DDBF-07A4-F2FE-09CF87257941}"/>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3" name="Chỗ dành sẵn cho Chân trang 2">
            <a:extLst>
              <a:ext uri="{FF2B5EF4-FFF2-40B4-BE49-F238E27FC236}">
                <a16:creationId xmlns:a16="http://schemas.microsoft.com/office/drawing/2014/main" id="{08553932-2296-F3B2-1FDD-7391BAD9758E}"/>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E4E697BA-38AC-7045-1921-EA87B359C0FC}"/>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10875432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FDD993B-7D1F-D360-F8C0-0CBF2E6F18DA}"/>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BD38A06D-6AFD-287E-2BB8-C6D93A9C25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03E02846-F4D2-1B17-1338-EFEA099A61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5045622C-80F6-9B9B-B94C-77E914092F50}"/>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6" name="Chỗ dành sẵn cho Chân trang 5">
            <a:extLst>
              <a:ext uri="{FF2B5EF4-FFF2-40B4-BE49-F238E27FC236}">
                <a16:creationId xmlns:a16="http://schemas.microsoft.com/office/drawing/2014/main" id="{3A1E1719-D753-107F-27C7-7BDFB05C67C3}"/>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2F64BE51-850B-CAA8-0FF3-F17697529EE3}"/>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12023921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8C2232C-26DA-E0E6-CEF2-80EE0BD11FBA}"/>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5068EA6D-B45B-CAAF-7968-E67472DD9B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8847D606-7B22-EECA-65AD-703532E9B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97D47E38-7284-CAAC-6945-F4591FF080BB}"/>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6" name="Chỗ dành sẵn cho Chân trang 5">
            <a:extLst>
              <a:ext uri="{FF2B5EF4-FFF2-40B4-BE49-F238E27FC236}">
                <a16:creationId xmlns:a16="http://schemas.microsoft.com/office/drawing/2014/main" id="{6F543EC3-4997-AB15-0DB8-3DF58D4CCB7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73793FE1-14F1-2258-81A8-B0CCE2B893FD}"/>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39805796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6E5FF40-63DC-4FB8-E5E5-B2A814901DA2}"/>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A8E21AA-FA05-3E5E-0C01-0A9F23B5FA93}"/>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F130A66-B838-D231-734D-BDB6AE9773C5}"/>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5" name="Chỗ dành sẵn cho Chân trang 4">
            <a:extLst>
              <a:ext uri="{FF2B5EF4-FFF2-40B4-BE49-F238E27FC236}">
                <a16:creationId xmlns:a16="http://schemas.microsoft.com/office/drawing/2014/main" id="{08230C87-A782-097E-159C-CB6150919DF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B3131CE-3A9F-D819-3013-6B81370CB977}"/>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8033569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E294AAE6-E106-4780-F7B1-BB6FD126081E}"/>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91F199DA-AC9B-75CD-A1AC-66D940A9AC61}"/>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03D60949-0A74-F7F7-75D3-80E09501D726}"/>
              </a:ext>
            </a:extLst>
          </p:cNvPr>
          <p:cNvSpPr>
            <a:spLocks noGrp="1"/>
          </p:cNvSpPr>
          <p:nvPr>
            <p:ph type="dt" sz="half" idx="10"/>
          </p:nvPr>
        </p:nvSpPr>
        <p:spPr/>
        <p:txBody>
          <a:bodyPr/>
          <a:lstStyle/>
          <a:p>
            <a:fld id="{4AAF9365-CCA7-48FF-A1F8-4F81A42BD232}" type="datetimeFigureOut">
              <a:rPr lang="en-US" smtClean="0"/>
              <a:t>28/2/2024</a:t>
            </a:fld>
            <a:endParaRPr lang="en-US"/>
          </a:p>
        </p:txBody>
      </p:sp>
      <p:sp>
        <p:nvSpPr>
          <p:cNvPr id="5" name="Chỗ dành sẵn cho Chân trang 4">
            <a:extLst>
              <a:ext uri="{FF2B5EF4-FFF2-40B4-BE49-F238E27FC236}">
                <a16:creationId xmlns:a16="http://schemas.microsoft.com/office/drawing/2014/main" id="{D7CE0101-4E57-EAE9-298C-608C8E43B87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BFB98C3-FEDB-EB7A-D4D4-66AC69E6AFB0}"/>
              </a:ext>
            </a:extLst>
          </p:cNvPr>
          <p:cNvSpPr>
            <a:spLocks noGrp="1"/>
          </p:cNvSpPr>
          <p:nvPr>
            <p:ph type="sldNum" sz="quarter" idx="12"/>
          </p:nvPr>
        </p:nvSpPr>
        <p:spPr/>
        <p:txBody>
          <a:bodyPr/>
          <a:lstStyle/>
          <a:p>
            <a:fld id="{2B54F5CB-987B-45D5-BAD5-381CFA1E6A22}" type="slidenum">
              <a:rPr lang="en-US" smtClean="0"/>
              <a:t>‹#›</a:t>
            </a:fld>
            <a:endParaRPr lang="en-US"/>
          </a:p>
        </p:txBody>
      </p:sp>
    </p:spTree>
    <p:extLst>
      <p:ext uri="{BB962C8B-B14F-4D97-AF65-F5344CB8AC3E}">
        <p14:creationId xmlns:p14="http://schemas.microsoft.com/office/powerpoint/2010/main" val="28879146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53"/>
        <p:cNvGrpSpPr/>
        <p:nvPr/>
      </p:nvGrpSpPr>
      <p:grpSpPr>
        <a:xfrm>
          <a:off x="0" y="0"/>
          <a:ext cx="0" cy="0"/>
          <a:chOff x="0" y="0"/>
          <a:chExt cx="0" cy="0"/>
        </a:xfrm>
      </p:grpSpPr>
      <p:pic>
        <p:nvPicPr>
          <p:cNvPr id="154" name="Google Shape;154;p23"/>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55" name="Google Shape;155;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6" name="Google Shape;156;p23"/>
          <p:cNvSpPr txBox="1">
            <a:spLocks noGrp="1"/>
          </p:cNvSpPr>
          <p:nvPr>
            <p:ph type="subTitle" idx="1"/>
          </p:nvPr>
        </p:nvSpPr>
        <p:spPr>
          <a:xfrm>
            <a:off x="4443028" y="4305183"/>
            <a:ext cx="5244800" cy="85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 name="Google Shape;157;p23"/>
          <p:cNvSpPr txBox="1">
            <a:spLocks noGrp="1"/>
          </p:cNvSpPr>
          <p:nvPr>
            <p:ph type="subTitle" idx="2"/>
          </p:nvPr>
        </p:nvSpPr>
        <p:spPr>
          <a:xfrm>
            <a:off x="4442989" y="2710833"/>
            <a:ext cx="5244800" cy="85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3"/>
          <p:cNvSpPr txBox="1">
            <a:spLocks noGrp="1"/>
          </p:cNvSpPr>
          <p:nvPr>
            <p:ph type="subTitle" idx="3"/>
          </p:nvPr>
        </p:nvSpPr>
        <p:spPr>
          <a:xfrm>
            <a:off x="4442989" y="2168833"/>
            <a:ext cx="5244800" cy="745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59" name="Google Shape;159;p23"/>
          <p:cNvSpPr txBox="1">
            <a:spLocks noGrp="1"/>
          </p:cNvSpPr>
          <p:nvPr>
            <p:ph type="subTitle" idx="4"/>
          </p:nvPr>
        </p:nvSpPr>
        <p:spPr>
          <a:xfrm>
            <a:off x="4443023" y="3763184"/>
            <a:ext cx="5244800" cy="745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pic>
        <p:nvPicPr>
          <p:cNvPr id="160" name="Google Shape;160;p23"/>
          <p:cNvPicPr preferRelativeResize="0"/>
          <p:nvPr/>
        </p:nvPicPr>
        <p:blipFill>
          <a:blip r:embed="rId3">
            <a:alphaModFix/>
          </a:blip>
          <a:stretch>
            <a:fillRect/>
          </a:stretch>
        </p:blipFill>
        <p:spPr>
          <a:xfrm>
            <a:off x="-1259939" y="6138661"/>
            <a:ext cx="7355945" cy="951817"/>
          </a:xfrm>
          <a:prstGeom prst="rect">
            <a:avLst/>
          </a:prstGeom>
          <a:noFill/>
          <a:ln>
            <a:noFill/>
          </a:ln>
        </p:spPr>
      </p:pic>
      <p:pic>
        <p:nvPicPr>
          <p:cNvPr id="161" name="Google Shape;161;p23"/>
          <p:cNvPicPr preferRelativeResize="0"/>
          <p:nvPr/>
        </p:nvPicPr>
        <p:blipFill>
          <a:blip r:embed="rId3">
            <a:alphaModFix/>
          </a:blip>
          <a:stretch>
            <a:fillRect/>
          </a:stretch>
        </p:blipFill>
        <p:spPr>
          <a:xfrm>
            <a:off x="6095994" y="6138661"/>
            <a:ext cx="7355945" cy="951817"/>
          </a:xfrm>
          <a:prstGeom prst="rect">
            <a:avLst/>
          </a:prstGeom>
          <a:noFill/>
          <a:ln>
            <a:noFill/>
          </a:ln>
        </p:spPr>
      </p:pic>
    </p:spTree>
    <p:extLst>
      <p:ext uri="{BB962C8B-B14F-4D97-AF65-F5344CB8AC3E}">
        <p14:creationId xmlns:p14="http://schemas.microsoft.com/office/powerpoint/2010/main" val="276302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FFDD29-F9FC-45CC-8DA8-0F75845DCB54}"/>
              </a:ext>
            </a:extLst>
          </p:cNvPr>
          <p:cNvSpPr>
            <a:spLocks noGrp="1"/>
          </p:cNvSpPr>
          <p:nvPr>
            <p:ph type="ctrTitle"/>
          </p:nvPr>
        </p:nvSpPr>
        <p:spPr>
          <a:xfrm>
            <a:off x="1524001" y="1122364"/>
            <a:ext cx="9144000" cy="2387600"/>
          </a:xfrm>
        </p:spPr>
        <p:txBody>
          <a:bodyPr anchor="b"/>
          <a:lstStyle>
            <a:lvl1pPr algn="ctr">
              <a:defRPr sz="5998"/>
            </a:lvl1pPr>
          </a:lstStyle>
          <a:p>
            <a:r>
              <a:rPr lang="zh-CN" altLang="en-US"/>
              <a:t>单击此处编辑母版标题样式</a:t>
            </a:r>
          </a:p>
        </p:txBody>
      </p:sp>
      <p:sp>
        <p:nvSpPr>
          <p:cNvPr id="3" name="副标题 2">
            <a:extLst>
              <a:ext uri="{FF2B5EF4-FFF2-40B4-BE49-F238E27FC236}">
                <a16:creationId xmlns:a16="http://schemas.microsoft.com/office/drawing/2014/main" id="{EFF11CA9-4BB2-4193-A26A-0CBCF45A5661}"/>
              </a:ext>
            </a:extLst>
          </p:cNvPr>
          <p:cNvSpPr>
            <a:spLocks noGrp="1"/>
          </p:cNvSpPr>
          <p:nvPr>
            <p:ph type="subTitle" idx="1"/>
          </p:nvPr>
        </p:nvSpPr>
        <p:spPr>
          <a:xfrm>
            <a:off x="1524001" y="3602038"/>
            <a:ext cx="9144000" cy="1655762"/>
          </a:xfrm>
        </p:spPr>
        <p:txBody>
          <a:bodyPr/>
          <a:lstStyle>
            <a:lvl1pPr marL="0" indent="0" algn="ctr">
              <a:buNone/>
              <a:defRPr sz="2400"/>
            </a:lvl1pPr>
            <a:lvl2pPr marL="457063" indent="0" algn="ctr">
              <a:buNone/>
              <a:defRPr sz="2000"/>
            </a:lvl2pPr>
            <a:lvl3pPr marL="914126" indent="0" algn="ctr">
              <a:buNone/>
              <a:defRPr sz="1800"/>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98B2048-5BCF-4BC9-BAA7-935AFB877672}"/>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04F548D6-B412-454A-B6FC-D6C46F43B00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8B1786C-EAED-46D5-A2E7-64C0927B6696}"/>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1890710492"/>
      </p:ext>
    </p:extLst>
  </p:cSld>
  <p:clrMapOvr>
    <a:masterClrMapping/>
  </p:clrMapOvr>
  <p:transition spd="slow" advTm="3000">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83BB68-9340-45A5-9DF9-75149E7D054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FF37043-7C13-41D8-B045-D914CA75D42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86FCAB9-0B94-4A46-822A-45ED05C4E166}"/>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03502201-B138-456E-A301-64B45DD78D8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BAE3243-3B82-45A1-A0C4-1D91534233A2}"/>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3114520130"/>
      </p:ext>
    </p:extLst>
  </p:cSld>
  <p:clrMapOvr>
    <a:masterClrMapping/>
  </p:clrMapOvr>
  <p:transition spd="slow" advTm="3000">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F4CCF9-EEF7-4826-A5BC-F66EFCFA3C1E}"/>
              </a:ext>
            </a:extLst>
          </p:cNvPr>
          <p:cNvSpPr>
            <a:spLocks noGrp="1"/>
          </p:cNvSpPr>
          <p:nvPr>
            <p:ph type="title"/>
          </p:nvPr>
        </p:nvSpPr>
        <p:spPr>
          <a:xfrm>
            <a:off x="831851" y="1709738"/>
            <a:ext cx="10515600" cy="2852737"/>
          </a:xfrm>
        </p:spPr>
        <p:txBody>
          <a:bodyPr anchor="b"/>
          <a:lstStyle>
            <a:lvl1pPr>
              <a:defRPr sz="5998"/>
            </a:lvl1pPr>
          </a:lstStyle>
          <a:p>
            <a:r>
              <a:rPr lang="zh-CN" altLang="en-US"/>
              <a:t>单击此处编辑母版标题样式</a:t>
            </a:r>
          </a:p>
        </p:txBody>
      </p:sp>
      <p:sp>
        <p:nvSpPr>
          <p:cNvPr id="3" name="文本占位符 2">
            <a:extLst>
              <a:ext uri="{FF2B5EF4-FFF2-40B4-BE49-F238E27FC236}">
                <a16:creationId xmlns:a16="http://schemas.microsoft.com/office/drawing/2014/main" id="{9C83AF09-1352-4A88-99FC-F813F4407B1C}"/>
              </a:ext>
            </a:extLst>
          </p:cNvPr>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063" indent="0">
              <a:buNone/>
              <a:defRPr sz="2000">
                <a:solidFill>
                  <a:schemeClr val="tx1">
                    <a:tint val="75000"/>
                  </a:schemeClr>
                </a:solidFill>
              </a:defRPr>
            </a:lvl2pPr>
            <a:lvl3pPr marL="914126" indent="0">
              <a:buNone/>
              <a:defRPr sz="1800">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ACDCEF6-2A89-4359-BB5C-FE1B82A897F8}"/>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E7577732-3FBC-4D8C-BDA8-110F1F82267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5935D6F-49F4-44A1-BD88-A04E0A96D988}"/>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4127585863"/>
      </p:ext>
    </p:extLst>
  </p:cSld>
  <p:clrMapOvr>
    <a:masterClrMapping/>
  </p:clrMapOvr>
  <p:transition spd="slow" advTm="3000">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565361-D2BE-4709-861C-3A40981981D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7C04E3-CD1D-4435-A33A-CD1999862A7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D7B32CC-0BFC-44B2-A415-64E99A805C9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643D789-0EBD-4407-8FAC-D1A3AB8E7C44}"/>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6" name="页脚占位符 5">
            <a:extLst>
              <a:ext uri="{FF2B5EF4-FFF2-40B4-BE49-F238E27FC236}">
                <a16:creationId xmlns:a16="http://schemas.microsoft.com/office/drawing/2014/main" id="{7822E30C-4360-4318-B1C2-7ABD2DB33F4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EDDECC2-835E-4D68-BFC5-EA4C99518FC9}"/>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496749349"/>
      </p:ext>
    </p:extLst>
  </p:cSld>
  <p:clrMapOvr>
    <a:masterClrMapping/>
  </p:clrMapOvr>
  <p:transition spd="slow" advTm="3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AA4F1-0CD7-46D4-B957-A55D91567E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7E118C-0C49-4564-87DC-4DA32424B9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BEA9B9-601F-4D3C-AC20-F194B673FB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4247FF-823E-43AE-97E2-C0202E37C920}"/>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6" name="Footer Placeholder 5">
            <a:extLst>
              <a:ext uri="{FF2B5EF4-FFF2-40B4-BE49-F238E27FC236}">
                <a16:creationId xmlns:a16="http://schemas.microsoft.com/office/drawing/2014/main" id="{0ECF24E5-F899-4051-A3A2-301624B618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CB60F4-21DB-449A-9B2B-2527665D200F}"/>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30457646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6D68D0-4882-49E7-99FD-302ADEB03E3C}"/>
              </a:ext>
            </a:extLst>
          </p:cNvPr>
          <p:cNvSpPr>
            <a:spLocks noGrp="1"/>
          </p:cNvSpPr>
          <p:nvPr>
            <p:ph type="title"/>
          </p:nvPr>
        </p:nvSpPr>
        <p:spPr>
          <a:xfrm>
            <a:off x="839789"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798ABAB-ECC3-4F49-BAB6-E25A7C30642E}"/>
              </a:ext>
            </a:extLst>
          </p:cNvPr>
          <p:cNvSpPr>
            <a:spLocks noGrp="1"/>
          </p:cNvSpPr>
          <p:nvPr>
            <p:ph type="body" idx="1"/>
          </p:nvPr>
        </p:nvSpPr>
        <p:spPr>
          <a:xfrm>
            <a:off x="839789" y="1681163"/>
            <a:ext cx="5157787" cy="823912"/>
          </a:xfr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F67B60B-3301-40A4-8634-4DC890F093C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447C786-89D8-4586-9FDA-E9464DFCE790}"/>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137B4B1-DC45-4235-9C30-51CC076C5CCA}"/>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B625036-2875-421C-9091-AC81B6D9DCBD}"/>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8" name="页脚占位符 7">
            <a:extLst>
              <a:ext uri="{FF2B5EF4-FFF2-40B4-BE49-F238E27FC236}">
                <a16:creationId xmlns:a16="http://schemas.microsoft.com/office/drawing/2014/main" id="{C5707A95-E157-490B-BAF3-29FAA035B88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5D8CA39-64A1-4BA0-B773-22F28D1873D9}"/>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801803190"/>
      </p:ext>
    </p:extLst>
  </p:cSld>
  <p:clrMapOvr>
    <a:masterClrMapping/>
  </p:clrMapOvr>
  <p:transition spd="slow" advTm="3000">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DB7602-9F35-4839-8C57-33826D2B441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D9A2F13-40AA-4DED-AD91-3A5AD538F0B4}"/>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4" name="页脚占位符 3">
            <a:extLst>
              <a:ext uri="{FF2B5EF4-FFF2-40B4-BE49-F238E27FC236}">
                <a16:creationId xmlns:a16="http://schemas.microsoft.com/office/drawing/2014/main" id="{FD926094-C2B7-4BD2-86B7-D4C1BEEA931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7F2295E-923B-411B-ACE7-7F549E4B4A17}"/>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545534632"/>
      </p:ext>
    </p:extLst>
  </p:cSld>
  <p:clrMapOvr>
    <a:masterClrMapping/>
  </p:clrMapOvr>
  <p:transition spd="slow" advTm="3000">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D5BD"/>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1F7E285-EF68-4DAC-A003-9458A2D61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62"/>
          <a:stretch/>
        </p:blipFill>
        <p:spPr>
          <a:xfrm>
            <a:off x="1" y="0"/>
            <a:ext cx="12191999" cy="6858000"/>
          </a:xfrm>
          <a:prstGeom prst="rect">
            <a:avLst/>
          </a:prstGeom>
        </p:spPr>
      </p:pic>
      <p:sp>
        <p:nvSpPr>
          <p:cNvPr id="9" name="矩形: 圆角 8">
            <a:extLst>
              <a:ext uri="{FF2B5EF4-FFF2-40B4-BE49-F238E27FC236}">
                <a16:creationId xmlns:a16="http://schemas.microsoft.com/office/drawing/2014/main" id="{248E6151-A74A-47DE-A57A-D14D5834B9C0}"/>
              </a:ext>
            </a:extLst>
          </p:cNvPr>
          <p:cNvSpPr/>
          <p:nvPr userDrawn="1"/>
        </p:nvSpPr>
        <p:spPr>
          <a:xfrm>
            <a:off x="330200" y="482601"/>
            <a:ext cx="11480800" cy="5892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latin typeface="字魂107号-萌趣欢乐体" panose="00000500000000000000" pitchFamily="2" charset="-122"/>
              <a:ea typeface="字魂107号-萌趣欢乐体" panose="00000500000000000000" pitchFamily="2" charset="-122"/>
            </a:endParaRPr>
          </a:p>
        </p:txBody>
      </p:sp>
    </p:spTree>
    <p:extLst>
      <p:ext uri="{BB962C8B-B14F-4D97-AF65-F5344CB8AC3E}">
        <p14:creationId xmlns:p14="http://schemas.microsoft.com/office/powerpoint/2010/main" val="1275264983"/>
      </p:ext>
    </p:extLst>
  </p:cSld>
  <p:clrMapOvr>
    <a:masterClrMapping/>
  </p:clrMapOvr>
  <p:transition spd="slow" advTm="3000">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空白">
    <p:bg>
      <p:bgPr>
        <a:solidFill>
          <a:srgbClr val="FFD5BD"/>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1F7E285-EF68-4DAC-A003-9458A2D61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62"/>
          <a:stretch/>
        </p:blipFill>
        <p:spPr>
          <a:xfrm>
            <a:off x="1" y="0"/>
            <a:ext cx="12191999" cy="6858000"/>
          </a:xfrm>
          <a:prstGeom prst="rect">
            <a:avLst/>
          </a:prstGeom>
        </p:spPr>
      </p:pic>
      <p:sp>
        <p:nvSpPr>
          <p:cNvPr id="9" name="矩形: 圆角 8">
            <a:extLst>
              <a:ext uri="{FF2B5EF4-FFF2-40B4-BE49-F238E27FC236}">
                <a16:creationId xmlns:a16="http://schemas.microsoft.com/office/drawing/2014/main" id="{248E6151-A74A-47DE-A57A-D14D5834B9C0}"/>
              </a:ext>
            </a:extLst>
          </p:cNvPr>
          <p:cNvSpPr/>
          <p:nvPr userDrawn="1"/>
        </p:nvSpPr>
        <p:spPr>
          <a:xfrm>
            <a:off x="330200" y="482601"/>
            <a:ext cx="11480800" cy="5892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latin typeface="字魂107号-萌趣欢乐体" panose="00000500000000000000" pitchFamily="2" charset="-122"/>
              <a:ea typeface="字魂107号-萌趣欢乐体" panose="00000500000000000000" pitchFamily="2" charset="-122"/>
            </a:endParaRPr>
          </a:p>
        </p:txBody>
      </p:sp>
    </p:spTree>
    <p:extLst>
      <p:ext uri="{BB962C8B-B14F-4D97-AF65-F5344CB8AC3E}">
        <p14:creationId xmlns:p14="http://schemas.microsoft.com/office/powerpoint/2010/main" val="1744728076"/>
      </p:ext>
    </p:extLst>
  </p:cSld>
  <p:clrMapOvr>
    <a:masterClrMapping/>
  </p:clrMapOvr>
  <p:transition spd="slow" advTm="3000">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2_空白">
    <p:bg>
      <p:bgPr>
        <a:solidFill>
          <a:srgbClr val="FFD5BD"/>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1F7E285-EF68-4DAC-A003-9458A2D61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62"/>
          <a:stretch/>
        </p:blipFill>
        <p:spPr>
          <a:xfrm>
            <a:off x="1" y="0"/>
            <a:ext cx="12191999" cy="6858000"/>
          </a:xfrm>
          <a:prstGeom prst="rect">
            <a:avLst/>
          </a:prstGeom>
        </p:spPr>
      </p:pic>
      <p:sp>
        <p:nvSpPr>
          <p:cNvPr id="9" name="矩形: 圆角 8">
            <a:extLst>
              <a:ext uri="{FF2B5EF4-FFF2-40B4-BE49-F238E27FC236}">
                <a16:creationId xmlns:a16="http://schemas.microsoft.com/office/drawing/2014/main" id="{248E6151-A74A-47DE-A57A-D14D5834B9C0}"/>
              </a:ext>
            </a:extLst>
          </p:cNvPr>
          <p:cNvSpPr/>
          <p:nvPr userDrawn="1"/>
        </p:nvSpPr>
        <p:spPr>
          <a:xfrm>
            <a:off x="355601" y="482601"/>
            <a:ext cx="11480800" cy="5892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latin typeface="字魂107号-萌趣欢乐体" panose="00000500000000000000" pitchFamily="2" charset="-122"/>
              <a:ea typeface="字魂107号-萌趣欢乐体" panose="00000500000000000000" pitchFamily="2" charset="-122"/>
            </a:endParaRPr>
          </a:p>
        </p:txBody>
      </p:sp>
    </p:spTree>
    <p:extLst>
      <p:ext uri="{BB962C8B-B14F-4D97-AF65-F5344CB8AC3E}">
        <p14:creationId xmlns:p14="http://schemas.microsoft.com/office/powerpoint/2010/main" val="571510575"/>
      </p:ext>
    </p:extLst>
  </p:cSld>
  <p:clrMapOvr>
    <a:masterClrMapping/>
  </p:clrMapOvr>
  <p:transition spd="slow" advTm="3000">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C79F60-456E-4E1B-80CF-5138057E52AA}"/>
              </a:ext>
            </a:extLst>
          </p:cNvPr>
          <p:cNvSpPr>
            <a:spLocks noGrp="1"/>
          </p:cNvSpPr>
          <p:nvPr>
            <p:ph type="title"/>
          </p:nvPr>
        </p:nvSpPr>
        <p:spPr>
          <a:xfrm>
            <a:off x="839789" y="457201"/>
            <a:ext cx="3932237" cy="1600200"/>
          </a:xfrm>
        </p:spPr>
        <p:txBody>
          <a:bodyPr anchor="b"/>
          <a:lstStyle>
            <a:lvl1pPr>
              <a:defRPr sz="3199"/>
            </a:lvl1pPr>
          </a:lstStyle>
          <a:p>
            <a:r>
              <a:rPr lang="zh-CN" altLang="en-US"/>
              <a:t>单击此处编辑母版标题样式</a:t>
            </a:r>
          </a:p>
        </p:txBody>
      </p:sp>
      <p:sp>
        <p:nvSpPr>
          <p:cNvPr id="3" name="内容占位符 2">
            <a:extLst>
              <a:ext uri="{FF2B5EF4-FFF2-40B4-BE49-F238E27FC236}">
                <a16:creationId xmlns:a16="http://schemas.microsoft.com/office/drawing/2014/main" id="{8322A75F-289C-458E-A675-A9BAB0EFFD74}"/>
              </a:ext>
            </a:extLst>
          </p:cNvPr>
          <p:cNvSpPr>
            <a:spLocks noGrp="1"/>
          </p:cNvSpPr>
          <p:nvPr>
            <p:ph idx="1"/>
          </p:nvPr>
        </p:nvSpPr>
        <p:spPr>
          <a:xfrm>
            <a:off x="5183188" y="987426"/>
            <a:ext cx="6172200" cy="4873625"/>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A362103-7EF9-44FB-B8CB-369F46932476}"/>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ABEC00A-7302-4247-9D64-87B1946DB589}"/>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6" name="页脚占位符 5">
            <a:extLst>
              <a:ext uri="{FF2B5EF4-FFF2-40B4-BE49-F238E27FC236}">
                <a16:creationId xmlns:a16="http://schemas.microsoft.com/office/drawing/2014/main" id="{0550A80A-2688-4854-84D7-D4BBD831ACE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60109EE-4F9E-4109-8C45-9C4D2F1E2A44}"/>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2011299594"/>
      </p:ext>
    </p:extLst>
  </p:cSld>
  <p:clrMapOvr>
    <a:masterClrMapping/>
  </p:clrMapOvr>
  <p:transition spd="slow" advTm="3000">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B65AF8-4580-4AD3-A1AA-4C4840551571}"/>
              </a:ext>
            </a:extLst>
          </p:cNvPr>
          <p:cNvSpPr>
            <a:spLocks noGrp="1"/>
          </p:cNvSpPr>
          <p:nvPr>
            <p:ph type="title"/>
          </p:nvPr>
        </p:nvSpPr>
        <p:spPr>
          <a:xfrm>
            <a:off x="839789" y="457201"/>
            <a:ext cx="3932237" cy="1600200"/>
          </a:xfrm>
        </p:spPr>
        <p:txBody>
          <a:bodyPr anchor="b"/>
          <a:lstStyle>
            <a:lvl1pPr>
              <a:defRPr sz="3199"/>
            </a:lvl1pPr>
          </a:lstStyle>
          <a:p>
            <a:r>
              <a:rPr lang="zh-CN" altLang="en-US"/>
              <a:t>单击此处编辑母版标题样式</a:t>
            </a:r>
          </a:p>
        </p:txBody>
      </p:sp>
      <p:sp>
        <p:nvSpPr>
          <p:cNvPr id="3" name="图片占位符 2">
            <a:extLst>
              <a:ext uri="{FF2B5EF4-FFF2-40B4-BE49-F238E27FC236}">
                <a16:creationId xmlns:a16="http://schemas.microsoft.com/office/drawing/2014/main" id="{213B8CEE-E90C-48DC-ADB5-CB10E0887301}"/>
              </a:ext>
            </a:extLst>
          </p:cNvPr>
          <p:cNvSpPr>
            <a:spLocks noGrp="1"/>
          </p:cNvSpPr>
          <p:nvPr>
            <p:ph type="pic" idx="1"/>
          </p:nvPr>
        </p:nvSpPr>
        <p:spPr>
          <a:xfrm>
            <a:off x="5183188" y="987426"/>
            <a:ext cx="6172200" cy="4873625"/>
          </a:xfrm>
        </p:spPr>
        <p:txBody>
          <a:bodyPr/>
          <a:lstStyle>
            <a:lvl1pPr marL="0" indent="0">
              <a:buNone/>
              <a:defRPr sz="3199"/>
            </a:lvl1pPr>
            <a:lvl2pPr marL="457063" indent="0">
              <a:buNone/>
              <a:defRPr sz="2799"/>
            </a:lvl2pPr>
            <a:lvl3pPr marL="914126" indent="0">
              <a:buNone/>
              <a:defRPr sz="2400"/>
            </a:lvl3pPr>
            <a:lvl4pPr marL="1371189" indent="0">
              <a:buNone/>
              <a:defRPr sz="2000"/>
            </a:lvl4pPr>
            <a:lvl5pPr marL="1828251" indent="0">
              <a:buNone/>
              <a:defRPr sz="2000"/>
            </a:lvl5pPr>
            <a:lvl6pPr marL="2285314" indent="0">
              <a:buNone/>
              <a:defRPr sz="2000"/>
            </a:lvl6pPr>
            <a:lvl7pPr marL="2742377" indent="0">
              <a:buNone/>
              <a:defRPr sz="2000"/>
            </a:lvl7pPr>
            <a:lvl8pPr marL="3199440" indent="0">
              <a:buNone/>
              <a:defRPr sz="2000"/>
            </a:lvl8pPr>
            <a:lvl9pPr marL="3656503" indent="0">
              <a:buNone/>
              <a:defRPr sz="2000"/>
            </a:lvl9pPr>
          </a:lstStyle>
          <a:p>
            <a:endParaRPr lang="zh-CN" altLang="en-US"/>
          </a:p>
        </p:txBody>
      </p:sp>
      <p:sp>
        <p:nvSpPr>
          <p:cNvPr id="4" name="文本占位符 3">
            <a:extLst>
              <a:ext uri="{FF2B5EF4-FFF2-40B4-BE49-F238E27FC236}">
                <a16:creationId xmlns:a16="http://schemas.microsoft.com/office/drawing/2014/main" id="{660D18C1-7883-4484-AA32-CAF699D048D0}"/>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1FC4615-6EE2-4CF0-86B4-A97F4E1FEAFB}"/>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6" name="页脚占位符 5">
            <a:extLst>
              <a:ext uri="{FF2B5EF4-FFF2-40B4-BE49-F238E27FC236}">
                <a16:creationId xmlns:a16="http://schemas.microsoft.com/office/drawing/2014/main" id="{8EAC1524-55FA-48D8-92C8-DE477CCAF77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5A1A1B4-AAB8-482D-B8A3-6975867A4684}"/>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884124264"/>
      </p:ext>
    </p:extLst>
  </p:cSld>
  <p:clrMapOvr>
    <a:masterClrMapping/>
  </p:clrMapOvr>
  <p:transition spd="slow" advTm="3000">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E3C3BA-953F-4065-AD25-FA765CE53F3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A8B0BA4-D1A1-4EE3-A8CB-F74F8C0232E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521CAD0-EB56-461A-B7F2-7D5064F36D97}"/>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F426F8C6-B9EA-4808-8AE2-0D19558E51B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861DF59-DFCF-42A0-B5B5-74F365FB4B7E}"/>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3719457575"/>
      </p:ext>
    </p:extLst>
  </p:cSld>
  <p:clrMapOvr>
    <a:masterClrMapping/>
  </p:clrMapOvr>
  <p:transition spd="slow" advTm="3000">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BA0731B-864E-4E06-BF84-67E5F83D979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ED683AE-A59E-47E0-BEE8-6BFD44B73FA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93F87D-A8E0-49F8-9370-32DB4A8B85F9}"/>
              </a:ext>
            </a:extLst>
          </p:cNvPr>
          <p:cNvSpPr>
            <a:spLocks noGrp="1"/>
          </p:cNvSpPr>
          <p:nvPr>
            <p:ph type="dt" sz="half" idx="10"/>
          </p:nvPr>
        </p:nvSpPr>
        <p:spPr/>
        <p:txBody>
          <a:bodyPr/>
          <a:lstStyle/>
          <a:p>
            <a:fld id="{88EB15ED-88B9-4766-9405-10D61C02FD29}"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C5DE653A-0968-4E82-8CA3-1D7D5C0F769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8921D96-E7E1-4180-BE90-5E0AEA078CCB}"/>
              </a:ext>
            </a:extLst>
          </p:cNvPr>
          <p:cNvSpPr>
            <a:spLocks noGrp="1"/>
          </p:cNvSpPr>
          <p:nvPr>
            <p:ph type="sldNum" sz="quarter" idx="12"/>
          </p:nvPr>
        </p:nvSpPr>
        <p:spPr/>
        <p:txBody>
          <a:bodyPr/>
          <a:lstStyle/>
          <a:p>
            <a:fld id="{A0B78919-47BD-42F6-9240-8F0689047340}" type="slidenum">
              <a:rPr lang="zh-CN" altLang="en-US" smtClean="0"/>
              <a:t>‹#›</a:t>
            </a:fld>
            <a:endParaRPr lang="zh-CN" altLang="en-US"/>
          </a:p>
        </p:txBody>
      </p:sp>
    </p:spTree>
    <p:extLst>
      <p:ext uri="{BB962C8B-B14F-4D97-AF65-F5344CB8AC3E}">
        <p14:creationId xmlns:p14="http://schemas.microsoft.com/office/powerpoint/2010/main" val="2519563276"/>
      </p:ext>
    </p:extLst>
  </p:cSld>
  <p:clrMapOvr>
    <a:masterClrMapping/>
  </p:clrMapOvr>
  <p:transition spd="slow" advTm="3000">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1_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2088491"/>
      </p:ext>
    </p:extLst>
  </p:cSld>
  <p:clrMapOvr>
    <a:masterClrMapping/>
  </p:clrMapOvr>
  <p:transition spd="slow" advTm="300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45CBC-B2BB-4FDC-9FB2-DD8AFF41BE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00713B-0A18-420C-89D5-357CC23C8E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B5AD67-69AB-4B98-BF06-EE960D00F2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BC8A53-A413-4B99-8286-705EBC0AAB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C0ECCF-EBE9-4AC6-9FAA-1E79227426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78D7DF-DF3E-4E4D-9133-97B0F792B8A5}"/>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8" name="Footer Placeholder 7">
            <a:extLst>
              <a:ext uri="{FF2B5EF4-FFF2-40B4-BE49-F238E27FC236}">
                <a16:creationId xmlns:a16="http://schemas.microsoft.com/office/drawing/2014/main" id="{D40EDBAA-5A3D-4204-8D79-77A232C55E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C067F2-E326-45DA-A4DD-AB40452CEB74}"/>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16852449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8"/>
        <p:cNvGrpSpPr/>
        <p:nvPr/>
      </p:nvGrpSpPr>
      <p:grpSpPr>
        <a:xfrm>
          <a:off x="0" y="0"/>
          <a:ext cx="0" cy="0"/>
          <a:chOff x="0" y="0"/>
          <a:chExt cx="0" cy="0"/>
        </a:xfrm>
      </p:grpSpPr>
      <p:pic>
        <p:nvPicPr>
          <p:cNvPr id="19" name="Google Shape;19;p3"/>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20" name="Google Shape;20;p3"/>
          <p:cNvSpPr txBox="1">
            <a:spLocks noGrp="1"/>
          </p:cNvSpPr>
          <p:nvPr>
            <p:ph type="title"/>
          </p:nvPr>
        </p:nvSpPr>
        <p:spPr>
          <a:xfrm>
            <a:off x="5168233" y="2895900"/>
            <a:ext cx="6072800" cy="15944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8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1" name="Google Shape;21;p3"/>
          <p:cNvSpPr txBox="1">
            <a:spLocks noGrp="1"/>
          </p:cNvSpPr>
          <p:nvPr>
            <p:ph type="title" idx="2" hasCustomPrompt="1"/>
          </p:nvPr>
        </p:nvSpPr>
        <p:spPr>
          <a:xfrm>
            <a:off x="9697433" y="1674700"/>
            <a:ext cx="1543600" cy="12212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8000" b="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22" name="Google Shape;22;p3"/>
          <p:cNvSpPr txBox="1">
            <a:spLocks noGrp="1"/>
          </p:cNvSpPr>
          <p:nvPr>
            <p:ph type="subTitle" idx="1"/>
          </p:nvPr>
        </p:nvSpPr>
        <p:spPr>
          <a:xfrm>
            <a:off x="5168233" y="4490300"/>
            <a:ext cx="6072800" cy="500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3" name="Google Shape;23;p3"/>
          <p:cNvGrpSpPr/>
          <p:nvPr/>
        </p:nvGrpSpPr>
        <p:grpSpPr>
          <a:xfrm>
            <a:off x="1" y="0"/>
            <a:ext cx="12192001" cy="719333"/>
            <a:chOff x="0" y="0"/>
            <a:chExt cx="9144001" cy="539500"/>
          </a:xfrm>
        </p:grpSpPr>
        <p:pic>
          <p:nvPicPr>
            <p:cNvPr id="24" name="Google Shape;24;p3"/>
            <p:cNvPicPr preferRelativeResize="0"/>
            <p:nvPr/>
          </p:nvPicPr>
          <p:blipFill>
            <a:blip r:embed="rId3">
              <a:alphaModFix/>
            </a:blip>
            <a:stretch>
              <a:fillRect/>
            </a:stretch>
          </p:blipFill>
          <p:spPr>
            <a:xfrm>
              <a:off x="0" y="0"/>
              <a:ext cx="4932516" cy="539500"/>
            </a:xfrm>
            <a:prstGeom prst="rect">
              <a:avLst/>
            </a:prstGeom>
            <a:noFill/>
            <a:ln>
              <a:noFill/>
            </a:ln>
          </p:spPr>
        </p:pic>
        <p:pic>
          <p:nvPicPr>
            <p:cNvPr id="25" name="Google Shape;25;p3"/>
            <p:cNvPicPr preferRelativeResize="0"/>
            <p:nvPr/>
          </p:nvPicPr>
          <p:blipFill rotWithShape="1">
            <a:blip r:embed="rId3">
              <a:alphaModFix/>
            </a:blip>
            <a:srcRect r="14617"/>
            <a:stretch/>
          </p:blipFill>
          <p:spPr>
            <a:xfrm>
              <a:off x="4932525" y="0"/>
              <a:ext cx="4211476" cy="539500"/>
            </a:xfrm>
            <a:prstGeom prst="rect">
              <a:avLst/>
            </a:prstGeom>
            <a:noFill/>
            <a:ln>
              <a:noFill/>
            </a:ln>
          </p:spPr>
        </p:pic>
      </p:grpSp>
      <p:grpSp>
        <p:nvGrpSpPr>
          <p:cNvPr id="26" name="Google Shape;26;p3"/>
          <p:cNvGrpSpPr/>
          <p:nvPr/>
        </p:nvGrpSpPr>
        <p:grpSpPr>
          <a:xfrm>
            <a:off x="1" y="6138667"/>
            <a:ext cx="12192001" cy="719333"/>
            <a:chOff x="0" y="0"/>
            <a:chExt cx="9144001" cy="539500"/>
          </a:xfrm>
        </p:grpSpPr>
        <p:pic>
          <p:nvPicPr>
            <p:cNvPr id="27" name="Google Shape;27;p3"/>
            <p:cNvPicPr preferRelativeResize="0"/>
            <p:nvPr/>
          </p:nvPicPr>
          <p:blipFill>
            <a:blip r:embed="rId3">
              <a:alphaModFix/>
            </a:blip>
            <a:stretch>
              <a:fillRect/>
            </a:stretch>
          </p:blipFill>
          <p:spPr>
            <a:xfrm>
              <a:off x="0" y="0"/>
              <a:ext cx="4932516" cy="539500"/>
            </a:xfrm>
            <a:prstGeom prst="rect">
              <a:avLst/>
            </a:prstGeom>
            <a:noFill/>
            <a:ln>
              <a:noFill/>
            </a:ln>
          </p:spPr>
        </p:pic>
        <p:pic>
          <p:nvPicPr>
            <p:cNvPr id="28" name="Google Shape;28;p3"/>
            <p:cNvPicPr preferRelativeResize="0"/>
            <p:nvPr/>
          </p:nvPicPr>
          <p:blipFill rotWithShape="1">
            <a:blip r:embed="rId3">
              <a:alphaModFix/>
            </a:blip>
            <a:srcRect r="14617"/>
            <a:stretch/>
          </p:blipFill>
          <p:spPr>
            <a:xfrm>
              <a:off x="4932525" y="0"/>
              <a:ext cx="4211476" cy="539500"/>
            </a:xfrm>
            <a:prstGeom prst="rect">
              <a:avLst/>
            </a:prstGeom>
            <a:noFill/>
            <a:ln>
              <a:noFill/>
            </a:ln>
          </p:spPr>
        </p:pic>
      </p:grpSp>
    </p:spTree>
    <p:extLst>
      <p:ext uri="{BB962C8B-B14F-4D97-AF65-F5344CB8AC3E}">
        <p14:creationId xmlns:p14="http://schemas.microsoft.com/office/powerpoint/2010/main" val="23009286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
        <p:cNvGrpSpPr/>
        <p:nvPr/>
      </p:nvGrpSpPr>
      <p:grpSpPr>
        <a:xfrm>
          <a:off x="0" y="0"/>
          <a:ext cx="0" cy="0"/>
          <a:chOff x="0" y="0"/>
          <a:chExt cx="0" cy="0"/>
        </a:xfrm>
      </p:grpSpPr>
      <p:pic>
        <p:nvPicPr>
          <p:cNvPr id="30" name="Google Shape;30;p4"/>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31" name="Google Shape;31;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2" name="Google Shape;32;p4"/>
          <p:cNvSpPr txBox="1">
            <a:spLocks noGrp="1"/>
          </p:cNvSpPr>
          <p:nvPr>
            <p:ph type="body" idx="1"/>
          </p:nvPr>
        </p:nvSpPr>
        <p:spPr>
          <a:xfrm>
            <a:off x="960000" y="1621000"/>
            <a:ext cx="10272000" cy="40940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a:lvl1pPr>
            <a:lvl2pPr marL="1219170" lvl="1" indent="-423323" rtl="0">
              <a:lnSpc>
                <a:spcPct val="100000"/>
              </a:lnSpc>
              <a:spcBef>
                <a:spcPts val="0"/>
              </a:spcBef>
              <a:spcAft>
                <a:spcPts val="0"/>
              </a:spcAft>
              <a:buSzPts val="1400"/>
              <a:buChar char="○"/>
              <a:defRPr/>
            </a:lvl2pPr>
            <a:lvl3pPr marL="1828754" lvl="2" indent="-423323" rtl="0">
              <a:lnSpc>
                <a:spcPct val="100000"/>
              </a:lnSpc>
              <a:spcBef>
                <a:spcPts val="0"/>
              </a:spcBef>
              <a:spcAft>
                <a:spcPts val="0"/>
              </a:spcAft>
              <a:buSzPts val="1400"/>
              <a:buChar char="■"/>
              <a:defRPr/>
            </a:lvl3pPr>
            <a:lvl4pPr marL="2438339" lvl="3" indent="-423323" rtl="0">
              <a:lnSpc>
                <a:spcPct val="100000"/>
              </a:lnSpc>
              <a:spcBef>
                <a:spcPts val="0"/>
              </a:spcBef>
              <a:spcAft>
                <a:spcPts val="0"/>
              </a:spcAft>
              <a:buSzPts val="1400"/>
              <a:buChar char="●"/>
              <a:defRPr/>
            </a:lvl4pPr>
            <a:lvl5pPr marL="3047924" lvl="4" indent="-423323" rtl="0">
              <a:lnSpc>
                <a:spcPct val="100000"/>
              </a:lnSpc>
              <a:spcBef>
                <a:spcPts val="0"/>
              </a:spcBef>
              <a:spcAft>
                <a:spcPts val="0"/>
              </a:spcAft>
              <a:buSzPts val="1400"/>
              <a:buChar char="○"/>
              <a:defRPr/>
            </a:lvl5pPr>
            <a:lvl6pPr marL="3657509" lvl="5" indent="-423323" rtl="0">
              <a:lnSpc>
                <a:spcPct val="100000"/>
              </a:lnSpc>
              <a:spcBef>
                <a:spcPts val="0"/>
              </a:spcBef>
              <a:spcAft>
                <a:spcPts val="0"/>
              </a:spcAft>
              <a:buSzPts val="1400"/>
              <a:buChar char="■"/>
              <a:defRPr/>
            </a:lvl6pPr>
            <a:lvl7pPr marL="4267093" lvl="6" indent="-423323" rtl="0">
              <a:lnSpc>
                <a:spcPct val="100000"/>
              </a:lnSpc>
              <a:spcBef>
                <a:spcPts val="0"/>
              </a:spcBef>
              <a:spcAft>
                <a:spcPts val="0"/>
              </a:spcAft>
              <a:buSzPts val="1400"/>
              <a:buChar char="●"/>
              <a:defRPr/>
            </a:lvl7pPr>
            <a:lvl8pPr marL="4876678" lvl="7" indent="-423323" rtl="0">
              <a:lnSpc>
                <a:spcPct val="100000"/>
              </a:lnSpc>
              <a:spcBef>
                <a:spcPts val="0"/>
              </a:spcBef>
              <a:spcAft>
                <a:spcPts val="0"/>
              </a:spcAft>
              <a:buSzPts val="1400"/>
              <a:buChar char="○"/>
              <a:defRPr/>
            </a:lvl8pPr>
            <a:lvl9pPr marL="5486263" lvl="8" indent="-423323" rtl="0">
              <a:lnSpc>
                <a:spcPct val="100000"/>
              </a:lnSpc>
              <a:spcBef>
                <a:spcPts val="0"/>
              </a:spcBef>
              <a:spcAft>
                <a:spcPts val="0"/>
              </a:spcAft>
              <a:buSzPts val="1400"/>
              <a:buChar char="■"/>
              <a:defRPr/>
            </a:lvl9pPr>
          </a:lstStyle>
          <a:p>
            <a:endParaRPr/>
          </a:p>
        </p:txBody>
      </p:sp>
      <p:pic>
        <p:nvPicPr>
          <p:cNvPr id="33" name="Google Shape;33;p4"/>
          <p:cNvPicPr preferRelativeResize="0"/>
          <p:nvPr/>
        </p:nvPicPr>
        <p:blipFill>
          <a:blip r:embed="rId3">
            <a:alphaModFix/>
          </a:blip>
          <a:stretch>
            <a:fillRect/>
          </a:stretch>
        </p:blipFill>
        <p:spPr>
          <a:xfrm>
            <a:off x="1" y="-69439"/>
            <a:ext cx="6096001" cy="788772"/>
          </a:xfrm>
          <a:prstGeom prst="rect">
            <a:avLst/>
          </a:prstGeom>
          <a:noFill/>
          <a:ln>
            <a:noFill/>
          </a:ln>
        </p:spPr>
      </p:pic>
      <p:pic>
        <p:nvPicPr>
          <p:cNvPr id="34" name="Google Shape;34;p4"/>
          <p:cNvPicPr preferRelativeResize="0"/>
          <p:nvPr/>
        </p:nvPicPr>
        <p:blipFill>
          <a:blip r:embed="rId3">
            <a:alphaModFix/>
          </a:blip>
          <a:stretch>
            <a:fillRect/>
          </a:stretch>
        </p:blipFill>
        <p:spPr>
          <a:xfrm rot="10800000">
            <a:off x="6096000" y="-69439"/>
            <a:ext cx="6096001" cy="788772"/>
          </a:xfrm>
          <a:prstGeom prst="rect">
            <a:avLst/>
          </a:prstGeom>
          <a:noFill/>
          <a:ln>
            <a:noFill/>
          </a:ln>
        </p:spPr>
      </p:pic>
    </p:spTree>
    <p:extLst>
      <p:ext uri="{BB962C8B-B14F-4D97-AF65-F5344CB8AC3E}">
        <p14:creationId xmlns:p14="http://schemas.microsoft.com/office/powerpoint/2010/main" val="5306362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37" name="Google Shape;37;p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 name="Google Shape;38;p5"/>
          <p:cNvSpPr txBox="1">
            <a:spLocks noGrp="1"/>
          </p:cNvSpPr>
          <p:nvPr>
            <p:ph type="subTitle" idx="1"/>
          </p:nvPr>
        </p:nvSpPr>
        <p:spPr>
          <a:xfrm>
            <a:off x="6517939" y="5214467"/>
            <a:ext cx="4162800" cy="54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39" name="Google Shape;39;p5"/>
          <p:cNvSpPr txBox="1">
            <a:spLocks noGrp="1"/>
          </p:cNvSpPr>
          <p:nvPr>
            <p:ph type="subTitle" idx="2"/>
          </p:nvPr>
        </p:nvSpPr>
        <p:spPr>
          <a:xfrm>
            <a:off x="1511633" y="5214467"/>
            <a:ext cx="4162800" cy="54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40" name="Google Shape;40;p5"/>
          <p:cNvSpPr txBox="1">
            <a:spLocks noGrp="1"/>
          </p:cNvSpPr>
          <p:nvPr>
            <p:ph type="subTitle" idx="3"/>
          </p:nvPr>
        </p:nvSpPr>
        <p:spPr>
          <a:xfrm>
            <a:off x="6517921" y="4654067"/>
            <a:ext cx="4162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b="1">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41" name="Google Shape;41;p5"/>
          <p:cNvSpPr txBox="1">
            <a:spLocks noGrp="1"/>
          </p:cNvSpPr>
          <p:nvPr>
            <p:ph type="subTitle" idx="4"/>
          </p:nvPr>
        </p:nvSpPr>
        <p:spPr>
          <a:xfrm>
            <a:off x="1511249" y="4654067"/>
            <a:ext cx="4162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b="1">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grpSp>
        <p:nvGrpSpPr>
          <p:cNvPr id="42" name="Google Shape;42;p5"/>
          <p:cNvGrpSpPr/>
          <p:nvPr/>
        </p:nvGrpSpPr>
        <p:grpSpPr>
          <a:xfrm>
            <a:off x="0" y="-101600"/>
            <a:ext cx="12192003" cy="703600"/>
            <a:chOff x="0" y="4606250"/>
            <a:chExt cx="9144002" cy="527700"/>
          </a:xfrm>
        </p:grpSpPr>
        <p:pic>
          <p:nvPicPr>
            <p:cNvPr id="43" name="Google Shape;43;p5"/>
            <p:cNvPicPr preferRelativeResize="0"/>
            <p:nvPr/>
          </p:nvPicPr>
          <p:blipFill>
            <a:blip r:embed="rId3">
              <a:alphaModFix/>
            </a:blip>
            <a:stretch>
              <a:fillRect/>
            </a:stretch>
          </p:blipFill>
          <p:spPr>
            <a:xfrm>
              <a:off x="0" y="4606250"/>
              <a:ext cx="5271936" cy="527700"/>
            </a:xfrm>
            <a:prstGeom prst="rect">
              <a:avLst/>
            </a:prstGeom>
            <a:noFill/>
            <a:ln>
              <a:noFill/>
            </a:ln>
          </p:spPr>
        </p:pic>
        <p:pic>
          <p:nvPicPr>
            <p:cNvPr id="44" name="Google Shape;44;p5"/>
            <p:cNvPicPr preferRelativeResize="0"/>
            <p:nvPr/>
          </p:nvPicPr>
          <p:blipFill rotWithShape="1">
            <a:blip r:embed="rId3">
              <a:alphaModFix/>
            </a:blip>
            <a:srcRect r="26551"/>
            <a:stretch/>
          </p:blipFill>
          <p:spPr>
            <a:xfrm>
              <a:off x="5271925" y="4606250"/>
              <a:ext cx="3872077" cy="527700"/>
            </a:xfrm>
            <a:prstGeom prst="rect">
              <a:avLst/>
            </a:prstGeom>
            <a:noFill/>
            <a:ln>
              <a:noFill/>
            </a:ln>
          </p:spPr>
        </p:pic>
      </p:grpSp>
      <p:grpSp>
        <p:nvGrpSpPr>
          <p:cNvPr id="45" name="Google Shape;45;p5"/>
          <p:cNvGrpSpPr/>
          <p:nvPr/>
        </p:nvGrpSpPr>
        <p:grpSpPr>
          <a:xfrm>
            <a:off x="0" y="6243267"/>
            <a:ext cx="12192003" cy="703600"/>
            <a:chOff x="0" y="4606250"/>
            <a:chExt cx="9144002" cy="527700"/>
          </a:xfrm>
        </p:grpSpPr>
        <p:pic>
          <p:nvPicPr>
            <p:cNvPr id="46" name="Google Shape;46;p5"/>
            <p:cNvPicPr preferRelativeResize="0"/>
            <p:nvPr/>
          </p:nvPicPr>
          <p:blipFill>
            <a:blip r:embed="rId3">
              <a:alphaModFix/>
            </a:blip>
            <a:stretch>
              <a:fillRect/>
            </a:stretch>
          </p:blipFill>
          <p:spPr>
            <a:xfrm>
              <a:off x="0" y="4606250"/>
              <a:ext cx="5271936" cy="527700"/>
            </a:xfrm>
            <a:prstGeom prst="rect">
              <a:avLst/>
            </a:prstGeom>
            <a:noFill/>
            <a:ln>
              <a:noFill/>
            </a:ln>
          </p:spPr>
        </p:pic>
        <p:pic>
          <p:nvPicPr>
            <p:cNvPr id="47" name="Google Shape;47;p5"/>
            <p:cNvPicPr preferRelativeResize="0"/>
            <p:nvPr/>
          </p:nvPicPr>
          <p:blipFill rotWithShape="1">
            <a:blip r:embed="rId3">
              <a:alphaModFix/>
            </a:blip>
            <a:srcRect r="26551"/>
            <a:stretch/>
          </p:blipFill>
          <p:spPr>
            <a:xfrm>
              <a:off x="5271925" y="4606250"/>
              <a:ext cx="3872077" cy="527700"/>
            </a:xfrm>
            <a:prstGeom prst="rect">
              <a:avLst/>
            </a:prstGeom>
            <a:noFill/>
            <a:ln>
              <a:noFill/>
            </a:ln>
          </p:spPr>
        </p:pic>
      </p:grpSp>
    </p:spTree>
    <p:extLst>
      <p:ext uri="{BB962C8B-B14F-4D97-AF65-F5344CB8AC3E}">
        <p14:creationId xmlns:p14="http://schemas.microsoft.com/office/powerpoint/2010/main" val="29644101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54"/>
        <p:cNvGrpSpPr/>
        <p:nvPr/>
      </p:nvGrpSpPr>
      <p:grpSpPr>
        <a:xfrm>
          <a:off x="0" y="0"/>
          <a:ext cx="0" cy="0"/>
          <a:chOff x="0" y="0"/>
          <a:chExt cx="0" cy="0"/>
        </a:xfrm>
      </p:grpSpPr>
      <p:pic>
        <p:nvPicPr>
          <p:cNvPr id="55" name="Google Shape;55;p7"/>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56" name="Google Shape;56;p7"/>
          <p:cNvSpPr txBox="1">
            <a:spLocks noGrp="1"/>
          </p:cNvSpPr>
          <p:nvPr>
            <p:ph type="title"/>
          </p:nvPr>
        </p:nvSpPr>
        <p:spPr>
          <a:xfrm>
            <a:off x="960000" y="593367"/>
            <a:ext cx="102812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7" name="Google Shape;57;p7"/>
          <p:cNvSpPr txBox="1">
            <a:spLocks noGrp="1"/>
          </p:cNvSpPr>
          <p:nvPr>
            <p:ph type="subTitle" idx="1"/>
          </p:nvPr>
        </p:nvSpPr>
        <p:spPr>
          <a:xfrm>
            <a:off x="950967" y="2381367"/>
            <a:ext cx="5224800" cy="3064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Barlow Condensed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pic>
        <p:nvPicPr>
          <p:cNvPr id="58" name="Google Shape;58;p7"/>
          <p:cNvPicPr preferRelativeResize="0"/>
          <p:nvPr/>
        </p:nvPicPr>
        <p:blipFill>
          <a:blip r:embed="rId3">
            <a:alphaModFix/>
          </a:blip>
          <a:stretch>
            <a:fillRect/>
          </a:stretch>
        </p:blipFill>
        <p:spPr>
          <a:xfrm rot="-5400000">
            <a:off x="-3050132" y="3022201"/>
            <a:ext cx="6913864" cy="813600"/>
          </a:xfrm>
          <a:prstGeom prst="rect">
            <a:avLst/>
          </a:prstGeom>
          <a:noFill/>
          <a:ln>
            <a:noFill/>
          </a:ln>
        </p:spPr>
      </p:pic>
      <p:pic>
        <p:nvPicPr>
          <p:cNvPr id="59" name="Google Shape;59;p7"/>
          <p:cNvPicPr preferRelativeResize="0"/>
          <p:nvPr/>
        </p:nvPicPr>
        <p:blipFill>
          <a:blip r:embed="rId3">
            <a:alphaModFix/>
          </a:blip>
          <a:stretch>
            <a:fillRect/>
          </a:stretch>
        </p:blipFill>
        <p:spPr>
          <a:xfrm rot="-5400000">
            <a:off x="8337468" y="3022201"/>
            <a:ext cx="6913864" cy="813600"/>
          </a:xfrm>
          <a:prstGeom prst="rect">
            <a:avLst/>
          </a:prstGeom>
          <a:noFill/>
          <a:ln>
            <a:noFill/>
          </a:ln>
        </p:spPr>
      </p:pic>
    </p:spTree>
    <p:extLst>
      <p:ext uri="{BB962C8B-B14F-4D97-AF65-F5344CB8AC3E}">
        <p14:creationId xmlns:p14="http://schemas.microsoft.com/office/powerpoint/2010/main" val="36640966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0"/>
        <p:cNvGrpSpPr/>
        <p:nvPr/>
      </p:nvGrpSpPr>
      <p:grpSpPr>
        <a:xfrm>
          <a:off x="0" y="0"/>
          <a:ext cx="0" cy="0"/>
          <a:chOff x="0" y="0"/>
          <a:chExt cx="0" cy="0"/>
        </a:xfrm>
      </p:grpSpPr>
      <p:pic>
        <p:nvPicPr>
          <p:cNvPr id="61" name="Google Shape;61;p8"/>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62" name="Google Shape;62;p8"/>
          <p:cNvSpPr txBox="1">
            <a:spLocks noGrp="1"/>
          </p:cNvSpPr>
          <p:nvPr>
            <p:ph type="title"/>
          </p:nvPr>
        </p:nvSpPr>
        <p:spPr>
          <a:xfrm>
            <a:off x="950967" y="1742800"/>
            <a:ext cx="5157600" cy="3372400"/>
          </a:xfrm>
          <a:prstGeom prst="rect">
            <a:avLst/>
          </a:prstGeom>
        </p:spPr>
        <p:txBody>
          <a:bodyPr spcFirstLastPara="1" wrap="square" lIns="91425" tIns="91425" rIns="91425" bIns="91425" anchor="ctr" anchorCtr="0">
            <a:noAutofit/>
          </a:bodyPr>
          <a:lstStyle>
            <a:lvl1pPr lvl="0" algn="l">
              <a:lnSpc>
                <a:spcPct val="80000"/>
              </a:lnSpc>
              <a:spcBef>
                <a:spcPts val="0"/>
              </a:spcBef>
              <a:spcAft>
                <a:spcPts val="0"/>
              </a:spcAft>
              <a:buSzPts val="4800"/>
              <a:buNone/>
              <a:defRPr sz="80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pic>
        <p:nvPicPr>
          <p:cNvPr id="63" name="Google Shape;63;p8"/>
          <p:cNvPicPr preferRelativeResize="0"/>
          <p:nvPr/>
        </p:nvPicPr>
        <p:blipFill>
          <a:blip r:embed="rId3">
            <a:alphaModFix/>
          </a:blip>
          <a:stretch>
            <a:fillRect/>
          </a:stretch>
        </p:blipFill>
        <p:spPr>
          <a:xfrm>
            <a:off x="1" y="-1"/>
            <a:ext cx="6112836" cy="719333"/>
          </a:xfrm>
          <a:prstGeom prst="rect">
            <a:avLst/>
          </a:prstGeom>
          <a:noFill/>
          <a:ln>
            <a:noFill/>
          </a:ln>
        </p:spPr>
      </p:pic>
      <p:pic>
        <p:nvPicPr>
          <p:cNvPr id="64" name="Google Shape;64;p8"/>
          <p:cNvPicPr preferRelativeResize="0"/>
          <p:nvPr/>
        </p:nvPicPr>
        <p:blipFill>
          <a:blip r:embed="rId3">
            <a:alphaModFix/>
          </a:blip>
          <a:stretch>
            <a:fillRect/>
          </a:stretch>
        </p:blipFill>
        <p:spPr>
          <a:xfrm>
            <a:off x="6112833" y="-1"/>
            <a:ext cx="6112836" cy="719333"/>
          </a:xfrm>
          <a:prstGeom prst="rect">
            <a:avLst/>
          </a:prstGeom>
          <a:noFill/>
          <a:ln>
            <a:noFill/>
          </a:ln>
        </p:spPr>
      </p:pic>
      <p:pic>
        <p:nvPicPr>
          <p:cNvPr id="65" name="Google Shape;65;p8"/>
          <p:cNvPicPr preferRelativeResize="0"/>
          <p:nvPr/>
        </p:nvPicPr>
        <p:blipFill>
          <a:blip r:embed="rId3">
            <a:alphaModFix/>
          </a:blip>
          <a:stretch>
            <a:fillRect/>
          </a:stretch>
        </p:blipFill>
        <p:spPr>
          <a:xfrm>
            <a:off x="1" y="6138666"/>
            <a:ext cx="6112836" cy="719333"/>
          </a:xfrm>
          <a:prstGeom prst="rect">
            <a:avLst/>
          </a:prstGeom>
          <a:noFill/>
          <a:ln>
            <a:noFill/>
          </a:ln>
        </p:spPr>
      </p:pic>
      <p:pic>
        <p:nvPicPr>
          <p:cNvPr id="66" name="Google Shape;66;p8"/>
          <p:cNvPicPr preferRelativeResize="0"/>
          <p:nvPr/>
        </p:nvPicPr>
        <p:blipFill>
          <a:blip r:embed="rId3">
            <a:alphaModFix/>
          </a:blip>
          <a:stretch>
            <a:fillRect/>
          </a:stretch>
        </p:blipFill>
        <p:spPr>
          <a:xfrm>
            <a:off x="6112833" y="6138666"/>
            <a:ext cx="6112836" cy="719333"/>
          </a:xfrm>
          <a:prstGeom prst="rect">
            <a:avLst/>
          </a:prstGeom>
          <a:noFill/>
          <a:ln>
            <a:noFill/>
          </a:ln>
        </p:spPr>
      </p:pic>
    </p:spTree>
    <p:extLst>
      <p:ext uri="{BB962C8B-B14F-4D97-AF65-F5344CB8AC3E}">
        <p14:creationId xmlns:p14="http://schemas.microsoft.com/office/powerpoint/2010/main" val="27400038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7"/>
        <p:cNvGrpSpPr/>
        <p:nvPr/>
      </p:nvGrpSpPr>
      <p:grpSpPr>
        <a:xfrm>
          <a:off x="0" y="0"/>
          <a:ext cx="0" cy="0"/>
          <a:chOff x="0" y="0"/>
          <a:chExt cx="0" cy="0"/>
        </a:xfrm>
      </p:grpSpPr>
      <p:pic>
        <p:nvPicPr>
          <p:cNvPr id="68" name="Google Shape;68;p9"/>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69" name="Google Shape;69;p9"/>
          <p:cNvSpPr txBox="1">
            <a:spLocks noGrp="1"/>
          </p:cNvSpPr>
          <p:nvPr>
            <p:ph type="title"/>
          </p:nvPr>
        </p:nvSpPr>
        <p:spPr>
          <a:xfrm>
            <a:off x="2847400" y="2387067"/>
            <a:ext cx="6497200" cy="13796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sz="8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70" name="Google Shape;70;p9"/>
          <p:cNvSpPr txBox="1">
            <a:spLocks noGrp="1"/>
          </p:cNvSpPr>
          <p:nvPr>
            <p:ph type="subTitle" idx="1"/>
          </p:nvPr>
        </p:nvSpPr>
        <p:spPr>
          <a:xfrm>
            <a:off x="2847400" y="3576133"/>
            <a:ext cx="6497200" cy="89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71" name="Google Shape;71;p9"/>
          <p:cNvPicPr preferRelativeResize="0"/>
          <p:nvPr/>
        </p:nvPicPr>
        <p:blipFill>
          <a:blip r:embed="rId3">
            <a:alphaModFix/>
          </a:blip>
          <a:stretch>
            <a:fillRect/>
          </a:stretch>
        </p:blipFill>
        <p:spPr>
          <a:xfrm rot="-5400000">
            <a:off x="-4281554" y="2418813"/>
            <a:ext cx="9515601" cy="952500"/>
          </a:xfrm>
          <a:prstGeom prst="rect">
            <a:avLst/>
          </a:prstGeom>
          <a:noFill/>
          <a:ln>
            <a:noFill/>
          </a:ln>
        </p:spPr>
      </p:pic>
      <p:pic>
        <p:nvPicPr>
          <p:cNvPr id="72" name="Google Shape;72;p9"/>
          <p:cNvPicPr preferRelativeResize="0"/>
          <p:nvPr/>
        </p:nvPicPr>
        <p:blipFill>
          <a:blip r:embed="rId3">
            <a:alphaModFix/>
          </a:blip>
          <a:stretch>
            <a:fillRect/>
          </a:stretch>
        </p:blipFill>
        <p:spPr>
          <a:xfrm rot="-5400000">
            <a:off x="6959480" y="2418813"/>
            <a:ext cx="9515601" cy="952500"/>
          </a:xfrm>
          <a:prstGeom prst="rect">
            <a:avLst/>
          </a:prstGeom>
          <a:noFill/>
          <a:ln>
            <a:noFill/>
          </a:ln>
        </p:spPr>
      </p:pic>
    </p:spTree>
    <p:extLst>
      <p:ext uri="{BB962C8B-B14F-4D97-AF65-F5344CB8AC3E}">
        <p14:creationId xmlns:p14="http://schemas.microsoft.com/office/powerpoint/2010/main" val="10440473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3"/>
        <p:cNvGrpSpPr/>
        <p:nvPr/>
      </p:nvGrpSpPr>
      <p:grpSpPr>
        <a:xfrm>
          <a:off x="0" y="0"/>
          <a:ext cx="0" cy="0"/>
          <a:chOff x="0" y="0"/>
          <a:chExt cx="0" cy="0"/>
        </a:xfrm>
      </p:grpSpPr>
      <p:sp>
        <p:nvSpPr>
          <p:cNvPr id="74" name="Google Shape;74;p10"/>
          <p:cNvSpPr>
            <a:spLocks noGrp="1"/>
          </p:cNvSpPr>
          <p:nvPr>
            <p:ph type="pic" idx="2"/>
          </p:nvPr>
        </p:nvSpPr>
        <p:spPr>
          <a:xfrm>
            <a:off x="-33" y="-18300"/>
            <a:ext cx="12192000" cy="6876400"/>
          </a:xfrm>
          <a:prstGeom prst="rect">
            <a:avLst/>
          </a:prstGeom>
          <a:noFill/>
          <a:ln>
            <a:noFill/>
          </a:ln>
        </p:spPr>
      </p:sp>
      <p:sp>
        <p:nvSpPr>
          <p:cNvPr id="75" name="Google Shape;75;p10"/>
          <p:cNvSpPr txBox="1">
            <a:spLocks noGrp="1"/>
          </p:cNvSpPr>
          <p:nvPr>
            <p:ph type="title"/>
          </p:nvPr>
        </p:nvSpPr>
        <p:spPr>
          <a:xfrm>
            <a:off x="960000" y="4449467"/>
            <a:ext cx="4462800" cy="1689200"/>
          </a:xfrm>
          <a:prstGeom prst="rect">
            <a:avLst/>
          </a:prstGeom>
          <a:solidFill>
            <a:schemeClr val="lt2"/>
          </a:solidFill>
        </p:spPr>
        <p:txBody>
          <a:bodyPr spcFirstLastPara="1" wrap="square" lIns="91425" tIns="91425" rIns="91425" bIns="91425" anchor="t" anchorCtr="0">
            <a:noAutofit/>
          </a:bodyPr>
          <a:lstStyle>
            <a:lvl1pPr lvl="0" algn="l" rtl="0">
              <a:spcBef>
                <a:spcPts val="0"/>
              </a:spcBef>
              <a:spcAft>
                <a:spcPts val="0"/>
              </a:spcAft>
              <a:buSzPts val="3500"/>
              <a:buNone/>
              <a:defRPr>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1670452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76"/>
        <p:cNvGrpSpPr/>
        <p:nvPr/>
      </p:nvGrpSpPr>
      <p:grpSpPr>
        <a:xfrm>
          <a:off x="0" y="0"/>
          <a:ext cx="0" cy="0"/>
          <a:chOff x="0" y="0"/>
          <a:chExt cx="0" cy="0"/>
        </a:xfrm>
      </p:grpSpPr>
      <p:pic>
        <p:nvPicPr>
          <p:cNvPr id="77" name="Google Shape;77;p11"/>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78" name="Google Shape;78;p11"/>
          <p:cNvSpPr txBox="1">
            <a:spLocks noGrp="1"/>
          </p:cNvSpPr>
          <p:nvPr>
            <p:ph type="title" hasCustomPrompt="1"/>
          </p:nvPr>
        </p:nvSpPr>
        <p:spPr>
          <a:xfrm>
            <a:off x="2171700" y="2044700"/>
            <a:ext cx="7848800" cy="20300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9" name="Google Shape;79;p11"/>
          <p:cNvSpPr txBox="1">
            <a:spLocks noGrp="1"/>
          </p:cNvSpPr>
          <p:nvPr>
            <p:ph type="subTitle" idx="1"/>
          </p:nvPr>
        </p:nvSpPr>
        <p:spPr>
          <a:xfrm>
            <a:off x="2171700" y="4075167"/>
            <a:ext cx="7848800" cy="66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pic>
        <p:nvPicPr>
          <p:cNvPr id="80" name="Google Shape;80;p11"/>
          <p:cNvPicPr preferRelativeResize="0"/>
          <p:nvPr/>
        </p:nvPicPr>
        <p:blipFill>
          <a:blip r:embed="rId3">
            <a:alphaModFix/>
          </a:blip>
          <a:stretch>
            <a:fillRect/>
          </a:stretch>
        </p:blipFill>
        <p:spPr>
          <a:xfrm>
            <a:off x="-1259939" y="327826"/>
            <a:ext cx="7355945" cy="783004"/>
          </a:xfrm>
          <a:prstGeom prst="rect">
            <a:avLst/>
          </a:prstGeom>
          <a:noFill/>
          <a:ln>
            <a:noFill/>
          </a:ln>
        </p:spPr>
      </p:pic>
      <p:pic>
        <p:nvPicPr>
          <p:cNvPr id="81" name="Google Shape;81;p11"/>
          <p:cNvPicPr preferRelativeResize="0"/>
          <p:nvPr/>
        </p:nvPicPr>
        <p:blipFill>
          <a:blip r:embed="rId3">
            <a:alphaModFix/>
          </a:blip>
          <a:stretch>
            <a:fillRect/>
          </a:stretch>
        </p:blipFill>
        <p:spPr>
          <a:xfrm>
            <a:off x="6095994" y="327826"/>
            <a:ext cx="7355945" cy="783004"/>
          </a:xfrm>
          <a:prstGeom prst="rect">
            <a:avLst/>
          </a:prstGeom>
          <a:noFill/>
          <a:ln>
            <a:noFill/>
          </a:ln>
        </p:spPr>
      </p:pic>
      <p:pic>
        <p:nvPicPr>
          <p:cNvPr id="82" name="Google Shape;82;p11"/>
          <p:cNvPicPr preferRelativeResize="0"/>
          <p:nvPr/>
        </p:nvPicPr>
        <p:blipFill>
          <a:blip r:embed="rId3">
            <a:alphaModFix/>
          </a:blip>
          <a:stretch>
            <a:fillRect/>
          </a:stretch>
        </p:blipFill>
        <p:spPr>
          <a:xfrm>
            <a:off x="-1259939" y="5747159"/>
            <a:ext cx="7355945" cy="783004"/>
          </a:xfrm>
          <a:prstGeom prst="rect">
            <a:avLst/>
          </a:prstGeom>
          <a:noFill/>
          <a:ln>
            <a:noFill/>
          </a:ln>
        </p:spPr>
      </p:pic>
      <p:pic>
        <p:nvPicPr>
          <p:cNvPr id="83" name="Google Shape;83;p11"/>
          <p:cNvPicPr preferRelativeResize="0"/>
          <p:nvPr/>
        </p:nvPicPr>
        <p:blipFill>
          <a:blip r:embed="rId3">
            <a:alphaModFix/>
          </a:blip>
          <a:stretch>
            <a:fillRect/>
          </a:stretch>
        </p:blipFill>
        <p:spPr>
          <a:xfrm>
            <a:off x="6095994" y="5747159"/>
            <a:ext cx="7355945" cy="783004"/>
          </a:xfrm>
          <a:prstGeom prst="rect">
            <a:avLst/>
          </a:prstGeom>
          <a:noFill/>
          <a:ln>
            <a:noFill/>
          </a:ln>
        </p:spPr>
      </p:pic>
    </p:spTree>
    <p:extLst>
      <p:ext uri="{BB962C8B-B14F-4D97-AF65-F5344CB8AC3E}">
        <p14:creationId xmlns:p14="http://schemas.microsoft.com/office/powerpoint/2010/main" val="40544198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4"/>
        <p:cNvGrpSpPr/>
        <p:nvPr/>
      </p:nvGrpSpPr>
      <p:grpSpPr>
        <a:xfrm>
          <a:off x="0" y="0"/>
          <a:ext cx="0" cy="0"/>
          <a:chOff x="0" y="0"/>
          <a:chExt cx="0" cy="0"/>
        </a:xfrm>
      </p:grpSpPr>
    </p:spTree>
    <p:extLst>
      <p:ext uri="{BB962C8B-B14F-4D97-AF65-F5344CB8AC3E}">
        <p14:creationId xmlns:p14="http://schemas.microsoft.com/office/powerpoint/2010/main" val="38015435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5"/>
        <p:cNvGrpSpPr/>
        <p:nvPr/>
      </p:nvGrpSpPr>
      <p:grpSpPr>
        <a:xfrm>
          <a:off x="0" y="0"/>
          <a:ext cx="0" cy="0"/>
          <a:chOff x="0" y="0"/>
          <a:chExt cx="0" cy="0"/>
        </a:xfrm>
      </p:grpSpPr>
      <p:pic>
        <p:nvPicPr>
          <p:cNvPr id="86" name="Google Shape;86;p13"/>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87" name="Google Shape;87;p13"/>
          <p:cNvSpPr txBox="1">
            <a:spLocks noGrp="1"/>
          </p:cNvSpPr>
          <p:nvPr>
            <p:ph type="title"/>
          </p:nvPr>
        </p:nvSpPr>
        <p:spPr>
          <a:xfrm>
            <a:off x="950967" y="593367"/>
            <a:ext cx="1028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8" name="Google Shape;88;p13"/>
          <p:cNvSpPr txBox="1">
            <a:spLocks noGrp="1"/>
          </p:cNvSpPr>
          <p:nvPr>
            <p:ph type="subTitle" idx="1"/>
          </p:nvPr>
        </p:nvSpPr>
        <p:spPr>
          <a:xfrm>
            <a:off x="2501033" y="3047191"/>
            <a:ext cx="30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 name="Google Shape;89;p13"/>
          <p:cNvSpPr txBox="1">
            <a:spLocks noGrp="1"/>
          </p:cNvSpPr>
          <p:nvPr>
            <p:ph type="subTitle" idx="2"/>
          </p:nvPr>
        </p:nvSpPr>
        <p:spPr>
          <a:xfrm>
            <a:off x="6608061" y="3047191"/>
            <a:ext cx="30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0" name="Google Shape;90;p13"/>
          <p:cNvSpPr txBox="1">
            <a:spLocks noGrp="1"/>
          </p:cNvSpPr>
          <p:nvPr>
            <p:ph type="subTitle" idx="3"/>
          </p:nvPr>
        </p:nvSpPr>
        <p:spPr>
          <a:xfrm>
            <a:off x="2501033" y="5375067"/>
            <a:ext cx="30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3"/>
          <p:cNvSpPr txBox="1">
            <a:spLocks noGrp="1"/>
          </p:cNvSpPr>
          <p:nvPr>
            <p:ph type="subTitle" idx="4"/>
          </p:nvPr>
        </p:nvSpPr>
        <p:spPr>
          <a:xfrm>
            <a:off x="6608061" y="5375067"/>
            <a:ext cx="30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2" name="Google Shape;92;p13"/>
          <p:cNvSpPr txBox="1">
            <a:spLocks noGrp="1"/>
          </p:cNvSpPr>
          <p:nvPr>
            <p:ph type="title" idx="5" hasCustomPrompt="1"/>
          </p:nvPr>
        </p:nvSpPr>
        <p:spPr>
          <a:xfrm>
            <a:off x="2501033" y="1877633"/>
            <a:ext cx="3074000" cy="5968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000"/>
              <a:buNone/>
              <a:defRPr sz="4000" b="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3" name="Google Shape;93;p13"/>
          <p:cNvSpPr txBox="1">
            <a:spLocks noGrp="1"/>
          </p:cNvSpPr>
          <p:nvPr>
            <p:ph type="title" idx="6" hasCustomPrompt="1"/>
          </p:nvPr>
        </p:nvSpPr>
        <p:spPr>
          <a:xfrm>
            <a:off x="2501033" y="4204732"/>
            <a:ext cx="3074000" cy="5968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000"/>
              <a:buNone/>
              <a:defRPr sz="4000" b="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4" name="Google Shape;94;p13"/>
          <p:cNvSpPr txBox="1">
            <a:spLocks noGrp="1"/>
          </p:cNvSpPr>
          <p:nvPr>
            <p:ph type="title" idx="7" hasCustomPrompt="1"/>
          </p:nvPr>
        </p:nvSpPr>
        <p:spPr>
          <a:xfrm>
            <a:off x="6608079" y="1877633"/>
            <a:ext cx="3074000" cy="5968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000"/>
              <a:buNone/>
              <a:defRPr sz="4000" b="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5" name="Google Shape;95;p13"/>
          <p:cNvSpPr txBox="1">
            <a:spLocks noGrp="1"/>
          </p:cNvSpPr>
          <p:nvPr>
            <p:ph type="title" idx="8" hasCustomPrompt="1"/>
          </p:nvPr>
        </p:nvSpPr>
        <p:spPr>
          <a:xfrm>
            <a:off x="6608079" y="4204732"/>
            <a:ext cx="3074000" cy="5968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000"/>
              <a:buNone/>
              <a:defRPr sz="4000" b="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6" name="Google Shape;96;p13"/>
          <p:cNvSpPr txBox="1">
            <a:spLocks noGrp="1"/>
          </p:cNvSpPr>
          <p:nvPr>
            <p:ph type="subTitle" idx="9"/>
          </p:nvPr>
        </p:nvSpPr>
        <p:spPr>
          <a:xfrm>
            <a:off x="2501033" y="2604683"/>
            <a:ext cx="3074000" cy="64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97" name="Google Shape;97;p13"/>
          <p:cNvSpPr txBox="1">
            <a:spLocks noGrp="1"/>
          </p:cNvSpPr>
          <p:nvPr>
            <p:ph type="subTitle" idx="13"/>
          </p:nvPr>
        </p:nvSpPr>
        <p:spPr>
          <a:xfrm>
            <a:off x="6608061" y="2604683"/>
            <a:ext cx="3074000" cy="64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98" name="Google Shape;98;p13"/>
          <p:cNvSpPr txBox="1">
            <a:spLocks noGrp="1"/>
          </p:cNvSpPr>
          <p:nvPr>
            <p:ph type="subTitle" idx="14"/>
          </p:nvPr>
        </p:nvSpPr>
        <p:spPr>
          <a:xfrm>
            <a:off x="2501033" y="4931867"/>
            <a:ext cx="3074000" cy="64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99" name="Google Shape;99;p13"/>
          <p:cNvSpPr txBox="1">
            <a:spLocks noGrp="1"/>
          </p:cNvSpPr>
          <p:nvPr>
            <p:ph type="subTitle" idx="15"/>
          </p:nvPr>
        </p:nvSpPr>
        <p:spPr>
          <a:xfrm>
            <a:off x="6608061" y="4931867"/>
            <a:ext cx="3074000" cy="64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pic>
        <p:nvPicPr>
          <p:cNvPr id="100" name="Google Shape;100;p13"/>
          <p:cNvPicPr preferRelativeResize="0"/>
          <p:nvPr/>
        </p:nvPicPr>
        <p:blipFill>
          <a:blip r:embed="rId3">
            <a:alphaModFix/>
          </a:blip>
          <a:stretch>
            <a:fillRect/>
          </a:stretch>
        </p:blipFill>
        <p:spPr>
          <a:xfrm rot="5400000">
            <a:off x="-2985317" y="2985318"/>
            <a:ext cx="6858001" cy="887367"/>
          </a:xfrm>
          <a:prstGeom prst="rect">
            <a:avLst/>
          </a:prstGeom>
          <a:noFill/>
          <a:ln>
            <a:noFill/>
          </a:ln>
        </p:spPr>
      </p:pic>
      <p:pic>
        <p:nvPicPr>
          <p:cNvPr id="101" name="Google Shape;101;p13"/>
          <p:cNvPicPr preferRelativeResize="0"/>
          <p:nvPr/>
        </p:nvPicPr>
        <p:blipFill>
          <a:blip r:embed="rId3">
            <a:alphaModFix/>
          </a:blip>
          <a:stretch>
            <a:fillRect/>
          </a:stretch>
        </p:blipFill>
        <p:spPr>
          <a:xfrm rot="5400000">
            <a:off x="8337317" y="2985318"/>
            <a:ext cx="6858001" cy="887367"/>
          </a:xfrm>
          <a:prstGeom prst="rect">
            <a:avLst/>
          </a:prstGeom>
          <a:noFill/>
          <a:ln>
            <a:noFill/>
          </a:ln>
        </p:spPr>
      </p:pic>
    </p:spTree>
    <p:extLst>
      <p:ext uri="{BB962C8B-B14F-4D97-AF65-F5344CB8AC3E}">
        <p14:creationId xmlns:p14="http://schemas.microsoft.com/office/powerpoint/2010/main" val="2752106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1108-76A2-43DB-80CE-153D588C97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F35EEF-3E2C-4E74-A3C9-8C66FA89A795}"/>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4" name="Footer Placeholder 3">
            <a:extLst>
              <a:ext uri="{FF2B5EF4-FFF2-40B4-BE49-F238E27FC236}">
                <a16:creationId xmlns:a16="http://schemas.microsoft.com/office/drawing/2014/main" id="{A610CD24-9B61-496C-A1FD-01865A27AA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A1CEED-D15D-44E3-B934-668475C45628}"/>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6979738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02"/>
        <p:cNvGrpSpPr/>
        <p:nvPr/>
      </p:nvGrpSpPr>
      <p:grpSpPr>
        <a:xfrm>
          <a:off x="0" y="0"/>
          <a:ext cx="0" cy="0"/>
          <a:chOff x="0" y="0"/>
          <a:chExt cx="0" cy="0"/>
        </a:xfrm>
      </p:grpSpPr>
      <p:pic>
        <p:nvPicPr>
          <p:cNvPr id="103" name="Google Shape;103;p14"/>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04" name="Google Shape;104;p14"/>
          <p:cNvSpPr txBox="1">
            <a:spLocks noGrp="1"/>
          </p:cNvSpPr>
          <p:nvPr>
            <p:ph type="title"/>
          </p:nvPr>
        </p:nvSpPr>
        <p:spPr>
          <a:xfrm>
            <a:off x="1536633" y="4373567"/>
            <a:ext cx="9118800" cy="882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200" b="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105" name="Google Shape;105;p14"/>
          <p:cNvSpPr txBox="1">
            <a:spLocks noGrp="1"/>
          </p:cNvSpPr>
          <p:nvPr>
            <p:ph type="subTitle" idx="1"/>
          </p:nvPr>
        </p:nvSpPr>
        <p:spPr>
          <a:xfrm>
            <a:off x="1536633" y="1779833"/>
            <a:ext cx="9118800" cy="248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4667"/>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pic>
        <p:nvPicPr>
          <p:cNvPr id="106" name="Google Shape;106;p14"/>
          <p:cNvPicPr preferRelativeResize="0"/>
          <p:nvPr/>
        </p:nvPicPr>
        <p:blipFill>
          <a:blip r:embed="rId3">
            <a:alphaModFix/>
          </a:blip>
          <a:stretch>
            <a:fillRect/>
          </a:stretch>
        </p:blipFill>
        <p:spPr>
          <a:xfrm rot="10800000">
            <a:off x="-1259939" y="243428"/>
            <a:ext cx="7355945" cy="951817"/>
          </a:xfrm>
          <a:prstGeom prst="rect">
            <a:avLst/>
          </a:prstGeom>
          <a:noFill/>
          <a:ln>
            <a:noFill/>
          </a:ln>
        </p:spPr>
      </p:pic>
      <p:pic>
        <p:nvPicPr>
          <p:cNvPr id="107" name="Google Shape;107;p14"/>
          <p:cNvPicPr preferRelativeResize="0"/>
          <p:nvPr/>
        </p:nvPicPr>
        <p:blipFill>
          <a:blip r:embed="rId3">
            <a:alphaModFix/>
          </a:blip>
          <a:stretch>
            <a:fillRect/>
          </a:stretch>
        </p:blipFill>
        <p:spPr>
          <a:xfrm rot="10800000">
            <a:off x="6095994" y="243428"/>
            <a:ext cx="7355945" cy="951817"/>
          </a:xfrm>
          <a:prstGeom prst="rect">
            <a:avLst/>
          </a:prstGeom>
          <a:noFill/>
          <a:ln>
            <a:noFill/>
          </a:ln>
        </p:spPr>
      </p:pic>
      <p:pic>
        <p:nvPicPr>
          <p:cNvPr id="108" name="Google Shape;108;p14"/>
          <p:cNvPicPr preferRelativeResize="0"/>
          <p:nvPr/>
        </p:nvPicPr>
        <p:blipFill>
          <a:blip r:embed="rId3">
            <a:alphaModFix/>
          </a:blip>
          <a:stretch>
            <a:fillRect/>
          </a:stretch>
        </p:blipFill>
        <p:spPr>
          <a:xfrm>
            <a:off x="-1197573" y="5662761"/>
            <a:ext cx="7355945" cy="951817"/>
          </a:xfrm>
          <a:prstGeom prst="rect">
            <a:avLst/>
          </a:prstGeom>
          <a:noFill/>
          <a:ln>
            <a:noFill/>
          </a:ln>
        </p:spPr>
      </p:pic>
      <p:pic>
        <p:nvPicPr>
          <p:cNvPr id="109" name="Google Shape;109;p14"/>
          <p:cNvPicPr preferRelativeResize="0"/>
          <p:nvPr/>
        </p:nvPicPr>
        <p:blipFill>
          <a:blip r:embed="rId3">
            <a:alphaModFix/>
          </a:blip>
          <a:stretch>
            <a:fillRect/>
          </a:stretch>
        </p:blipFill>
        <p:spPr>
          <a:xfrm>
            <a:off x="6158361" y="5662761"/>
            <a:ext cx="7355945" cy="951817"/>
          </a:xfrm>
          <a:prstGeom prst="rect">
            <a:avLst/>
          </a:prstGeom>
          <a:noFill/>
          <a:ln>
            <a:noFill/>
          </a:ln>
        </p:spPr>
      </p:pic>
    </p:spTree>
    <p:extLst>
      <p:ext uri="{BB962C8B-B14F-4D97-AF65-F5344CB8AC3E}">
        <p14:creationId xmlns:p14="http://schemas.microsoft.com/office/powerpoint/2010/main" val="7338838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10"/>
        <p:cNvGrpSpPr/>
        <p:nvPr/>
      </p:nvGrpSpPr>
      <p:grpSpPr>
        <a:xfrm>
          <a:off x="0" y="0"/>
          <a:ext cx="0" cy="0"/>
          <a:chOff x="0" y="0"/>
          <a:chExt cx="0" cy="0"/>
        </a:xfrm>
      </p:grpSpPr>
      <p:pic>
        <p:nvPicPr>
          <p:cNvPr id="111" name="Google Shape;111;p15"/>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12" name="Google Shape;112;p1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13" name="Google Shape;113;p15"/>
          <p:cNvPicPr preferRelativeResize="0"/>
          <p:nvPr/>
        </p:nvPicPr>
        <p:blipFill>
          <a:blip r:embed="rId3">
            <a:alphaModFix/>
          </a:blip>
          <a:stretch>
            <a:fillRect/>
          </a:stretch>
        </p:blipFill>
        <p:spPr>
          <a:xfrm rot="-5400000">
            <a:off x="-3309806" y="3060853"/>
            <a:ext cx="7355945" cy="736312"/>
          </a:xfrm>
          <a:prstGeom prst="rect">
            <a:avLst/>
          </a:prstGeom>
          <a:noFill/>
          <a:ln>
            <a:noFill/>
          </a:ln>
        </p:spPr>
      </p:pic>
    </p:spTree>
    <p:extLst>
      <p:ext uri="{BB962C8B-B14F-4D97-AF65-F5344CB8AC3E}">
        <p14:creationId xmlns:p14="http://schemas.microsoft.com/office/powerpoint/2010/main" val="2064556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16" name="Google Shape;116;p1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17" name="Google Shape;117;p16"/>
          <p:cNvPicPr preferRelativeResize="0"/>
          <p:nvPr/>
        </p:nvPicPr>
        <p:blipFill>
          <a:blip r:embed="rId3">
            <a:alphaModFix/>
          </a:blip>
          <a:stretch>
            <a:fillRect/>
          </a:stretch>
        </p:blipFill>
        <p:spPr>
          <a:xfrm rot="5400000">
            <a:off x="8038961" y="2953094"/>
            <a:ext cx="7355945" cy="951817"/>
          </a:xfrm>
          <a:prstGeom prst="rect">
            <a:avLst/>
          </a:prstGeom>
          <a:noFill/>
          <a:ln>
            <a:noFill/>
          </a:ln>
        </p:spPr>
      </p:pic>
    </p:spTree>
    <p:extLst>
      <p:ext uri="{BB962C8B-B14F-4D97-AF65-F5344CB8AC3E}">
        <p14:creationId xmlns:p14="http://schemas.microsoft.com/office/powerpoint/2010/main" val="138472762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18"/>
        <p:cNvGrpSpPr/>
        <p:nvPr/>
      </p:nvGrpSpPr>
      <p:grpSpPr>
        <a:xfrm>
          <a:off x="0" y="0"/>
          <a:ext cx="0" cy="0"/>
          <a:chOff x="0" y="0"/>
          <a:chExt cx="0" cy="0"/>
        </a:xfrm>
      </p:grpSpPr>
      <p:pic>
        <p:nvPicPr>
          <p:cNvPr id="119" name="Google Shape;119;p17"/>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20" name="Google Shape;120;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21" name="Google Shape;121;p17"/>
          <p:cNvPicPr preferRelativeResize="0"/>
          <p:nvPr/>
        </p:nvPicPr>
        <p:blipFill>
          <a:blip r:embed="rId3">
            <a:alphaModFix/>
          </a:blip>
          <a:stretch>
            <a:fillRect/>
          </a:stretch>
        </p:blipFill>
        <p:spPr>
          <a:xfrm rot="-5400000">
            <a:off x="-3208406" y="3026729"/>
            <a:ext cx="7355945" cy="804555"/>
          </a:xfrm>
          <a:prstGeom prst="rect">
            <a:avLst/>
          </a:prstGeom>
          <a:noFill/>
          <a:ln>
            <a:noFill/>
          </a:ln>
        </p:spPr>
      </p:pic>
    </p:spTree>
    <p:extLst>
      <p:ext uri="{BB962C8B-B14F-4D97-AF65-F5344CB8AC3E}">
        <p14:creationId xmlns:p14="http://schemas.microsoft.com/office/powerpoint/2010/main" val="39925174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22"/>
        <p:cNvGrpSpPr/>
        <p:nvPr/>
      </p:nvGrpSpPr>
      <p:grpSpPr>
        <a:xfrm>
          <a:off x="0" y="0"/>
          <a:ext cx="0" cy="0"/>
          <a:chOff x="0" y="0"/>
          <a:chExt cx="0" cy="0"/>
        </a:xfrm>
      </p:grpSpPr>
      <p:pic>
        <p:nvPicPr>
          <p:cNvPr id="123" name="Google Shape;123;p18"/>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24" name="Google Shape;124;p18"/>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25" name="Google Shape;125;p18"/>
          <p:cNvGrpSpPr/>
          <p:nvPr/>
        </p:nvGrpSpPr>
        <p:grpSpPr>
          <a:xfrm>
            <a:off x="0" y="131"/>
            <a:ext cx="12191997" cy="719347"/>
            <a:chOff x="-5" y="4603994"/>
            <a:chExt cx="9953193" cy="587253"/>
          </a:xfrm>
        </p:grpSpPr>
        <p:pic>
          <p:nvPicPr>
            <p:cNvPr id="126" name="Google Shape;126;p18"/>
            <p:cNvPicPr preferRelativeResize="0"/>
            <p:nvPr/>
          </p:nvPicPr>
          <p:blipFill>
            <a:blip r:embed="rId3">
              <a:alphaModFix/>
            </a:blip>
            <a:stretch>
              <a:fillRect/>
            </a:stretch>
          </p:blipFill>
          <p:spPr>
            <a:xfrm>
              <a:off x="-5" y="4603994"/>
              <a:ext cx="5516959" cy="587253"/>
            </a:xfrm>
            <a:prstGeom prst="rect">
              <a:avLst/>
            </a:prstGeom>
            <a:noFill/>
            <a:ln>
              <a:noFill/>
            </a:ln>
          </p:spPr>
        </p:pic>
        <p:pic>
          <p:nvPicPr>
            <p:cNvPr id="127" name="Google Shape;127;p18"/>
            <p:cNvPicPr preferRelativeResize="0"/>
            <p:nvPr/>
          </p:nvPicPr>
          <p:blipFill rotWithShape="1">
            <a:blip r:embed="rId3">
              <a:alphaModFix/>
            </a:blip>
            <a:srcRect r="19588"/>
            <a:stretch/>
          </p:blipFill>
          <p:spPr>
            <a:xfrm>
              <a:off x="5516949" y="4603996"/>
              <a:ext cx="4436239" cy="587243"/>
            </a:xfrm>
            <a:prstGeom prst="rect">
              <a:avLst/>
            </a:prstGeom>
            <a:noFill/>
            <a:ln>
              <a:noFill/>
            </a:ln>
          </p:spPr>
        </p:pic>
      </p:grpSp>
    </p:spTree>
    <p:extLst>
      <p:ext uri="{BB962C8B-B14F-4D97-AF65-F5344CB8AC3E}">
        <p14:creationId xmlns:p14="http://schemas.microsoft.com/office/powerpoint/2010/main" val="36107561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28"/>
        <p:cNvGrpSpPr/>
        <p:nvPr/>
      </p:nvGrpSpPr>
      <p:grpSpPr>
        <a:xfrm>
          <a:off x="0" y="0"/>
          <a:ext cx="0" cy="0"/>
          <a:chOff x="0" y="0"/>
          <a:chExt cx="0" cy="0"/>
        </a:xfrm>
      </p:grpSpPr>
      <p:pic>
        <p:nvPicPr>
          <p:cNvPr id="129" name="Google Shape;129;p19"/>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30" name="Google Shape;130;p19"/>
          <p:cNvSpPr txBox="1">
            <a:spLocks noGrp="1"/>
          </p:cNvSpPr>
          <p:nvPr>
            <p:ph type="title"/>
          </p:nvPr>
        </p:nvSpPr>
        <p:spPr>
          <a:xfrm>
            <a:off x="7010400" y="1479300"/>
            <a:ext cx="4230800" cy="241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1" name="Google Shape;131;p19"/>
          <p:cNvSpPr txBox="1">
            <a:spLocks noGrp="1"/>
          </p:cNvSpPr>
          <p:nvPr>
            <p:ph type="subTitle" idx="1"/>
          </p:nvPr>
        </p:nvSpPr>
        <p:spPr>
          <a:xfrm>
            <a:off x="7010400" y="3890300"/>
            <a:ext cx="4230800" cy="148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19"/>
          <p:cNvSpPr>
            <a:spLocks noGrp="1"/>
          </p:cNvSpPr>
          <p:nvPr>
            <p:ph type="pic" idx="2"/>
          </p:nvPr>
        </p:nvSpPr>
        <p:spPr>
          <a:xfrm>
            <a:off x="950967" y="1102299"/>
            <a:ext cx="4692800" cy="4653600"/>
          </a:xfrm>
          <a:prstGeom prst="rect">
            <a:avLst/>
          </a:prstGeom>
          <a:noFill/>
          <a:ln w="114300" cap="flat" cmpd="sng">
            <a:solidFill>
              <a:schemeClr val="accent2"/>
            </a:solidFill>
            <a:prstDash val="solid"/>
            <a:round/>
            <a:headEnd type="none" w="sm" len="sm"/>
            <a:tailEnd type="none" w="sm" len="sm"/>
          </a:ln>
        </p:spPr>
      </p:sp>
      <p:grpSp>
        <p:nvGrpSpPr>
          <p:cNvPr id="133" name="Google Shape;133;p19"/>
          <p:cNvGrpSpPr/>
          <p:nvPr/>
        </p:nvGrpSpPr>
        <p:grpSpPr>
          <a:xfrm>
            <a:off x="-480667" y="6138666"/>
            <a:ext cx="13153333" cy="719333"/>
            <a:chOff x="-360500" y="4603999"/>
            <a:chExt cx="9865000" cy="539500"/>
          </a:xfrm>
        </p:grpSpPr>
        <p:pic>
          <p:nvPicPr>
            <p:cNvPr id="134" name="Google Shape;134;p19"/>
            <p:cNvPicPr preferRelativeResize="0"/>
            <p:nvPr/>
          </p:nvPicPr>
          <p:blipFill>
            <a:blip r:embed="rId3">
              <a:alphaModFix/>
            </a:blip>
            <a:stretch>
              <a:fillRect/>
            </a:stretch>
          </p:blipFill>
          <p:spPr>
            <a:xfrm>
              <a:off x="-360500" y="4603999"/>
              <a:ext cx="4932500" cy="539500"/>
            </a:xfrm>
            <a:prstGeom prst="rect">
              <a:avLst/>
            </a:prstGeom>
            <a:noFill/>
            <a:ln>
              <a:noFill/>
            </a:ln>
          </p:spPr>
        </p:pic>
        <p:pic>
          <p:nvPicPr>
            <p:cNvPr id="135" name="Google Shape;135;p19"/>
            <p:cNvPicPr preferRelativeResize="0"/>
            <p:nvPr/>
          </p:nvPicPr>
          <p:blipFill>
            <a:blip r:embed="rId3">
              <a:alphaModFix/>
            </a:blip>
            <a:stretch>
              <a:fillRect/>
            </a:stretch>
          </p:blipFill>
          <p:spPr>
            <a:xfrm>
              <a:off x="4572000" y="4603999"/>
              <a:ext cx="4932500" cy="539500"/>
            </a:xfrm>
            <a:prstGeom prst="rect">
              <a:avLst/>
            </a:prstGeom>
            <a:noFill/>
            <a:ln>
              <a:noFill/>
            </a:ln>
          </p:spPr>
        </p:pic>
      </p:grpSp>
    </p:spTree>
    <p:extLst>
      <p:ext uri="{BB962C8B-B14F-4D97-AF65-F5344CB8AC3E}">
        <p14:creationId xmlns:p14="http://schemas.microsoft.com/office/powerpoint/2010/main" val="36466594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36"/>
        <p:cNvGrpSpPr/>
        <p:nvPr/>
      </p:nvGrpSpPr>
      <p:grpSpPr>
        <a:xfrm>
          <a:off x="0" y="0"/>
          <a:ext cx="0" cy="0"/>
          <a:chOff x="0" y="0"/>
          <a:chExt cx="0" cy="0"/>
        </a:xfrm>
      </p:grpSpPr>
      <p:pic>
        <p:nvPicPr>
          <p:cNvPr id="137" name="Google Shape;137;p20"/>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38" name="Google Shape;138;p20"/>
          <p:cNvSpPr txBox="1">
            <a:spLocks noGrp="1"/>
          </p:cNvSpPr>
          <p:nvPr>
            <p:ph type="title"/>
          </p:nvPr>
        </p:nvSpPr>
        <p:spPr>
          <a:xfrm>
            <a:off x="960000" y="2174600"/>
            <a:ext cx="4323200" cy="991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9" name="Google Shape;139;p20"/>
          <p:cNvSpPr txBox="1">
            <a:spLocks noGrp="1"/>
          </p:cNvSpPr>
          <p:nvPr>
            <p:ph type="subTitle" idx="1"/>
          </p:nvPr>
        </p:nvSpPr>
        <p:spPr>
          <a:xfrm>
            <a:off x="960000" y="3166200"/>
            <a:ext cx="4323200" cy="1517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40" name="Google Shape;140;p20"/>
          <p:cNvGrpSpPr/>
          <p:nvPr/>
        </p:nvGrpSpPr>
        <p:grpSpPr>
          <a:xfrm>
            <a:off x="0" y="131"/>
            <a:ext cx="12191997" cy="719347"/>
            <a:chOff x="-5" y="4603994"/>
            <a:chExt cx="9953193" cy="587253"/>
          </a:xfrm>
        </p:grpSpPr>
        <p:pic>
          <p:nvPicPr>
            <p:cNvPr id="141" name="Google Shape;141;p20"/>
            <p:cNvPicPr preferRelativeResize="0"/>
            <p:nvPr/>
          </p:nvPicPr>
          <p:blipFill>
            <a:blip r:embed="rId3">
              <a:alphaModFix/>
            </a:blip>
            <a:stretch>
              <a:fillRect/>
            </a:stretch>
          </p:blipFill>
          <p:spPr>
            <a:xfrm>
              <a:off x="-5" y="4603994"/>
              <a:ext cx="5516959" cy="587253"/>
            </a:xfrm>
            <a:prstGeom prst="rect">
              <a:avLst/>
            </a:prstGeom>
            <a:noFill/>
            <a:ln>
              <a:noFill/>
            </a:ln>
          </p:spPr>
        </p:pic>
        <p:pic>
          <p:nvPicPr>
            <p:cNvPr id="142" name="Google Shape;142;p20"/>
            <p:cNvPicPr preferRelativeResize="0"/>
            <p:nvPr/>
          </p:nvPicPr>
          <p:blipFill rotWithShape="1">
            <a:blip r:embed="rId3">
              <a:alphaModFix/>
            </a:blip>
            <a:srcRect r="19588"/>
            <a:stretch/>
          </p:blipFill>
          <p:spPr>
            <a:xfrm>
              <a:off x="5516949" y="4603996"/>
              <a:ext cx="4436239" cy="587243"/>
            </a:xfrm>
            <a:prstGeom prst="rect">
              <a:avLst/>
            </a:prstGeom>
            <a:noFill/>
            <a:ln>
              <a:noFill/>
            </a:ln>
          </p:spPr>
        </p:pic>
      </p:grpSp>
    </p:spTree>
    <p:extLst>
      <p:ext uri="{BB962C8B-B14F-4D97-AF65-F5344CB8AC3E}">
        <p14:creationId xmlns:p14="http://schemas.microsoft.com/office/powerpoint/2010/main" val="229437785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53"/>
        <p:cNvGrpSpPr/>
        <p:nvPr/>
      </p:nvGrpSpPr>
      <p:grpSpPr>
        <a:xfrm>
          <a:off x="0" y="0"/>
          <a:ext cx="0" cy="0"/>
          <a:chOff x="0" y="0"/>
          <a:chExt cx="0" cy="0"/>
        </a:xfrm>
      </p:grpSpPr>
      <p:pic>
        <p:nvPicPr>
          <p:cNvPr id="154" name="Google Shape;154;p23"/>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55" name="Google Shape;155;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6" name="Google Shape;156;p23"/>
          <p:cNvSpPr txBox="1">
            <a:spLocks noGrp="1"/>
          </p:cNvSpPr>
          <p:nvPr>
            <p:ph type="subTitle" idx="1"/>
          </p:nvPr>
        </p:nvSpPr>
        <p:spPr>
          <a:xfrm>
            <a:off x="4443028" y="4305183"/>
            <a:ext cx="5244800" cy="85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 name="Google Shape;157;p23"/>
          <p:cNvSpPr txBox="1">
            <a:spLocks noGrp="1"/>
          </p:cNvSpPr>
          <p:nvPr>
            <p:ph type="subTitle" idx="2"/>
          </p:nvPr>
        </p:nvSpPr>
        <p:spPr>
          <a:xfrm>
            <a:off x="4442989" y="2710833"/>
            <a:ext cx="5244800" cy="85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3"/>
          <p:cNvSpPr txBox="1">
            <a:spLocks noGrp="1"/>
          </p:cNvSpPr>
          <p:nvPr>
            <p:ph type="subTitle" idx="3"/>
          </p:nvPr>
        </p:nvSpPr>
        <p:spPr>
          <a:xfrm>
            <a:off x="4442989" y="2168833"/>
            <a:ext cx="5244800" cy="745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59" name="Google Shape;159;p23"/>
          <p:cNvSpPr txBox="1">
            <a:spLocks noGrp="1"/>
          </p:cNvSpPr>
          <p:nvPr>
            <p:ph type="subTitle" idx="4"/>
          </p:nvPr>
        </p:nvSpPr>
        <p:spPr>
          <a:xfrm>
            <a:off x="4443023" y="3763184"/>
            <a:ext cx="5244800" cy="745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pic>
        <p:nvPicPr>
          <p:cNvPr id="160" name="Google Shape;160;p23"/>
          <p:cNvPicPr preferRelativeResize="0"/>
          <p:nvPr/>
        </p:nvPicPr>
        <p:blipFill>
          <a:blip r:embed="rId3">
            <a:alphaModFix/>
          </a:blip>
          <a:stretch>
            <a:fillRect/>
          </a:stretch>
        </p:blipFill>
        <p:spPr>
          <a:xfrm>
            <a:off x="-1259939" y="6138661"/>
            <a:ext cx="7355945" cy="951817"/>
          </a:xfrm>
          <a:prstGeom prst="rect">
            <a:avLst/>
          </a:prstGeom>
          <a:noFill/>
          <a:ln>
            <a:noFill/>
          </a:ln>
        </p:spPr>
      </p:pic>
      <p:pic>
        <p:nvPicPr>
          <p:cNvPr id="161" name="Google Shape;161;p23"/>
          <p:cNvPicPr preferRelativeResize="0"/>
          <p:nvPr/>
        </p:nvPicPr>
        <p:blipFill>
          <a:blip r:embed="rId3">
            <a:alphaModFix/>
          </a:blip>
          <a:stretch>
            <a:fillRect/>
          </a:stretch>
        </p:blipFill>
        <p:spPr>
          <a:xfrm>
            <a:off x="6095994" y="6138661"/>
            <a:ext cx="7355945" cy="951817"/>
          </a:xfrm>
          <a:prstGeom prst="rect">
            <a:avLst/>
          </a:prstGeom>
          <a:noFill/>
          <a:ln>
            <a:noFill/>
          </a:ln>
        </p:spPr>
      </p:pic>
    </p:spTree>
    <p:extLst>
      <p:ext uri="{BB962C8B-B14F-4D97-AF65-F5344CB8AC3E}">
        <p14:creationId xmlns:p14="http://schemas.microsoft.com/office/powerpoint/2010/main" val="10783382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62"/>
        <p:cNvGrpSpPr/>
        <p:nvPr/>
      </p:nvGrpSpPr>
      <p:grpSpPr>
        <a:xfrm>
          <a:off x="0" y="0"/>
          <a:ext cx="0" cy="0"/>
          <a:chOff x="0" y="0"/>
          <a:chExt cx="0" cy="0"/>
        </a:xfrm>
      </p:grpSpPr>
      <p:pic>
        <p:nvPicPr>
          <p:cNvPr id="163" name="Google Shape;163;p24"/>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64" name="Google Shape;164;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5" name="Google Shape;165;p24"/>
          <p:cNvSpPr txBox="1">
            <a:spLocks noGrp="1"/>
          </p:cNvSpPr>
          <p:nvPr>
            <p:ph type="subTitle" idx="1"/>
          </p:nvPr>
        </p:nvSpPr>
        <p:spPr>
          <a:xfrm>
            <a:off x="6459685" y="2668000"/>
            <a:ext cx="4551600" cy="2031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 name="Google Shape;166;p24"/>
          <p:cNvSpPr txBox="1">
            <a:spLocks noGrp="1"/>
          </p:cNvSpPr>
          <p:nvPr>
            <p:ph type="subTitle" idx="2"/>
          </p:nvPr>
        </p:nvSpPr>
        <p:spPr>
          <a:xfrm>
            <a:off x="1180717" y="2668000"/>
            <a:ext cx="4551600" cy="2031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67" name="Google Shape;167;p24"/>
          <p:cNvGrpSpPr/>
          <p:nvPr/>
        </p:nvGrpSpPr>
        <p:grpSpPr>
          <a:xfrm>
            <a:off x="0" y="6138664"/>
            <a:ext cx="12191997" cy="719347"/>
            <a:chOff x="-5" y="4603994"/>
            <a:chExt cx="9953193" cy="587253"/>
          </a:xfrm>
        </p:grpSpPr>
        <p:pic>
          <p:nvPicPr>
            <p:cNvPr id="168" name="Google Shape;168;p24"/>
            <p:cNvPicPr preferRelativeResize="0"/>
            <p:nvPr/>
          </p:nvPicPr>
          <p:blipFill>
            <a:blip r:embed="rId3">
              <a:alphaModFix/>
            </a:blip>
            <a:stretch>
              <a:fillRect/>
            </a:stretch>
          </p:blipFill>
          <p:spPr>
            <a:xfrm>
              <a:off x="-5" y="4603994"/>
              <a:ext cx="5516959" cy="587253"/>
            </a:xfrm>
            <a:prstGeom prst="rect">
              <a:avLst/>
            </a:prstGeom>
            <a:noFill/>
            <a:ln>
              <a:noFill/>
            </a:ln>
          </p:spPr>
        </p:pic>
        <p:pic>
          <p:nvPicPr>
            <p:cNvPr id="169" name="Google Shape;169;p24"/>
            <p:cNvPicPr preferRelativeResize="0"/>
            <p:nvPr/>
          </p:nvPicPr>
          <p:blipFill rotWithShape="1">
            <a:blip r:embed="rId3">
              <a:alphaModFix/>
            </a:blip>
            <a:srcRect r="19588"/>
            <a:stretch/>
          </p:blipFill>
          <p:spPr>
            <a:xfrm>
              <a:off x="5516949" y="4603996"/>
              <a:ext cx="4436239" cy="587243"/>
            </a:xfrm>
            <a:prstGeom prst="rect">
              <a:avLst/>
            </a:prstGeom>
            <a:noFill/>
            <a:ln>
              <a:noFill/>
            </a:ln>
          </p:spPr>
        </p:pic>
      </p:grpSp>
    </p:spTree>
    <p:extLst>
      <p:ext uri="{BB962C8B-B14F-4D97-AF65-F5344CB8AC3E}">
        <p14:creationId xmlns:p14="http://schemas.microsoft.com/office/powerpoint/2010/main" val="13342190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70"/>
        <p:cNvGrpSpPr/>
        <p:nvPr/>
      </p:nvGrpSpPr>
      <p:grpSpPr>
        <a:xfrm>
          <a:off x="0" y="0"/>
          <a:ext cx="0" cy="0"/>
          <a:chOff x="0" y="0"/>
          <a:chExt cx="0" cy="0"/>
        </a:xfrm>
      </p:grpSpPr>
      <p:pic>
        <p:nvPicPr>
          <p:cNvPr id="171" name="Google Shape;171;p25"/>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72" name="Google Shape;172;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3" name="Google Shape;173;p25"/>
          <p:cNvSpPr txBox="1">
            <a:spLocks noGrp="1"/>
          </p:cNvSpPr>
          <p:nvPr>
            <p:ph type="subTitle" idx="1"/>
          </p:nvPr>
        </p:nvSpPr>
        <p:spPr>
          <a:xfrm>
            <a:off x="960000" y="4430551"/>
            <a:ext cx="3200800" cy="9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5"/>
          <p:cNvSpPr txBox="1">
            <a:spLocks noGrp="1"/>
          </p:cNvSpPr>
          <p:nvPr>
            <p:ph type="subTitle" idx="2"/>
          </p:nvPr>
        </p:nvSpPr>
        <p:spPr>
          <a:xfrm>
            <a:off x="4495681" y="4430551"/>
            <a:ext cx="3200800" cy="9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5" name="Google Shape;175;p25"/>
          <p:cNvSpPr txBox="1">
            <a:spLocks noGrp="1"/>
          </p:cNvSpPr>
          <p:nvPr>
            <p:ph type="subTitle" idx="3"/>
          </p:nvPr>
        </p:nvSpPr>
        <p:spPr>
          <a:xfrm>
            <a:off x="8031363" y="4430551"/>
            <a:ext cx="3200800" cy="9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25"/>
          <p:cNvSpPr txBox="1">
            <a:spLocks noGrp="1"/>
          </p:cNvSpPr>
          <p:nvPr>
            <p:ph type="subTitle" idx="4"/>
          </p:nvPr>
        </p:nvSpPr>
        <p:spPr>
          <a:xfrm>
            <a:off x="960000" y="3753751"/>
            <a:ext cx="3200800" cy="88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77" name="Google Shape;177;p25"/>
          <p:cNvSpPr txBox="1">
            <a:spLocks noGrp="1"/>
          </p:cNvSpPr>
          <p:nvPr>
            <p:ph type="subTitle" idx="5"/>
          </p:nvPr>
        </p:nvSpPr>
        <p:spPr>
          <a:xfrm>
            <a:off x="4495677" y="3753751"/>
            <a:ext cx="3200800" cy="88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78" name="Google Shape;178;p25"/>
          <p:cNvSpPr txBox="1">
            <a:spLocks noGrp="1"/>
          </p:cNvSpPr>
          <p:nvPr>
            <p:ph type="subTitle" idx="6"/>
          </p:nvPr>
        </p:nvSpPr>
        <p:spPr>
          <a:xfrm>
            <a:off x="8031355" y="3753751"/>
            <a:ext cx="3200800" cy="88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grpSp>
        <p:nvGrpSpPr>
          <p:cNvPr id="179" name="Google Shape;179;p25"/>
          <p:cNvGrpSpPr/>
          <p:nvPr/>
        </p:nvGrpSpPr>
        <p:grpSpPr>
          <a:xfrm>
            <a:off x="-1259940" y="-16980"/>
            <a:ext cx="14711879" cy="736312"/>
            <a:chOff x="-944955" y="4603990"/>
            <a:chExt cx="11033909" cy="552234"/>
          </a:xfrm>
        </p:grpSpPr>
        <p:pic>
          <p:nvPicPr>
            <p:cNvPr id="180" name="Google Shape;180;p25"/>
            <p:cNvPicPr preferRelativeResize="0"/>
            <p:nvPr/>
          </p:nvPicPr>
          <p:blipFill>
            <a:blip r:embed="rId3">
              <a:alphaModFix/>
            </a:blip>
            <a:stretch>
              <a:fillRect/>
            </a:stretch>
          </p:blipFill>
          <p:spPr>
            <a:xfrm>
              <a:off x="-944955" y="4603990"/>
              <a:ext cx="5516959" cy="552234"/>
            </a:xfrm>
            <a:prstGeom prst="rect">
              <a:avLst/>
            </a:prstGeom>
            <a:noFill/>
            <a:ln>
              <a:noFill/>
            </a:ln>
          </p:spPr>
        </p:pic>
        <p:pic>
          <p:nvPicPr>
            <p:cNvPr id="181" name="Google Shape;181;p25"/>
            <p:cNvPicPr preferRelativeResize="0"/>
            <p:nvPr/>
          </p:nvPicPr>
          <p:blipFill>
            <a:blip r:embed="rId3">
              <a:alphaModFix/>
            </a:blip>
            <a:stretch>
              <a:fillRect/>
            </a:stretch>
          </p:blipFill>
          <p:spPr>
            <a:xfrm>
              <a:off x="4571995" y="4603990"/>
              <a:ext cx="5516959" cy="552234"/>
            </a:xfrm>
            <a:prstGeom prst="rect">
              <a:avLst/>
            </a:prstGeom>
            <a:noFill/>
            <a:ln>
              <a:noFill/>
            </a:ln>
          </p:spPr>
        </p:pic>
      </p:grpSp>
      <p:grpSp>
        <p:nvGrpSpPr>
          <p:cNvPr id="182" name="Google Shape;182;p25"/>
          <p:cNvGrpSpPr/>
          <p:nvPr/>
        </p:nvGrpSpPr>
        <p:grpSpPr>
          <a:xfrm>
            <a:off x="-1259940" y="6138653"/>
            <a:ext cx="14711879" cy="736312"/>
            <a:chOff x="-944955" y="4603990"/>
            <a:chExt cx="11033909" cy="552234"/>
          </a:xfrm>
        </p:grpSpPr>
        <p:pic>
          <p:nvPicPr>
            <p:cNvPr id="183" name="Google Shape;183;p25"/>
            <p:cNvPicPr preferRelativeResize="0"/>
            <p:nvPr/>
          </p:nvPicPr>
          <p:blipFill>
            <a:blip r:embed="rId3">
              <a:alphaModFix/>
            </a:blip>
            <a:stretch>
              <a:fillRect/>
            </a:stretch>
          </p:blipFill>
          <p:spPr>
            <a:xfrm>
              <a:off x="-944955" y="4603990"/>
              <a:ext cx="5516959" cy="552234"/>
            </a:xfrm>
            <a:prstGeom prst="rect">
              <a:avLst/>
            </a:prstGeom>
            <a:noFill/>
            <a:ln>
              <a:noFill/>
            </a:ln>
          </p:spPr>
        </p:pic>
        <p:pic>
          <p:nvPicPr>
            <p:cNvPr id="184" name="Google Shape;184;p25"/>
            <p:cNvPicPr preferRelativeResize="0"/>
            <p:nvPr/>
          </p:nvPicPr>
          <p:blipFill>
            <a:blip r:embed="rId3">
              <a:alphaModFix/>
            </a:blip>
            <a:stretch>
              <a:fillRect/>
            </a:stretch>
          </p:blipFill>
          <p:spPr>
            <a:xfrm>
              <a:off x="4571995" y="4603990"/>
              <a:ext cx="5516959" cy="552234"/>
            </a:xfrm>
            <a:prstGeom prst="rect">
              <a:avLst/>
            </a:prstGeom>
            <a:noFill/>
            <a:ln>
              <a:noFill/>
            </a:ln>
          </p:spPr>
        </p:pic>
      </p:grpSp>
    </p:spTree>
    <p:extLst>
      <p:ext uri="{BB962C8B-B14F-4D97-AF65-F5344CB8AC3E}">
        <p14:creationId xmlns:p14="http://schemas.microsoft.com/office/powerpoint/2010/main" val="861992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D723C1-97DD-4132-AB38-DF8A329AEFFC}"/>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3" name="Footer Placeholder 2">
            <a:extLst>
              <a:ext uri="{FF2B5EF4-FFF2-40B4-BE49-F238E27FC236}">
                <a16:creationId xmlns:a16="http://schemas.microsoft.com/office/drawing/2014/main" id="{97A23CF7-E16F-455F-AF97-57262D86E5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A67DBE-2862-438B-89A8-33268B5BA762}"/>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193255253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85"/>
        <p:cNvGrpSpPr/>
        <p:nvPr/>
      </p:nvGrpSpPr>
      <p:grpSpPr>
        <a:xfrm>
          <a:off x="0" y="0"/>
          <a:ext cx="0" cy="0"/>
          <a:chOff x="0" y="0"/>
          <a:chExt cx="0" cy="0"/>
        </a:xfrm>
      </p:grpSpPr>
      <p:pic>
        <p:nvPicPr>
          <p:cNvPr id="186" name="Google Shape;186;p26"/>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187" name="Google Shape;187;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8" name="Google Shape;188;p26"/>
          <p:cNvSpPr txBox="1">
            <a:spLocks noGrp="1"/>
          </p:cNvSpPr>
          <p:nvPr>
            <p:ph type="subTitle" idx="1"/>
          </p:nvPr>
        </p:nvSpPr>
        <p:spPr>
          <a:xfrm>
            <a:off x="3256633" y="2601333"/>
            <a:ext cx="216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9" name="Google Shape;189;p26"/>
          <p:cNvSpPr txBox="1">
            <a:spLocks noGrp="1"/>
          </p:cNvSpPr>
          <p:nvPr>
            <p:ph type="subTitle" idx="2"/>
          </p:nvPr>
        </p:nvSpPr>
        <p:spPr>
          <a:xfrm>
            <a:off x="8450963" y="2601333"/>
            <a:ext cx="216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0" name="Google Shape;190;p26"/>
          <p:cNvSpPr txBox="1">
            <a:spLocks noGrp="1"/>
          </p:cNvSpPr>
          <p:nvPr>
            <p:ph type="subTitle" idx="3"/>
          </p:nvPr>
        </p:nvSpPr>
        <p:spPr>
          <a:xfrm>
            <a:off x="3256633" y="4730967"/>
            <a:ext cx="216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1" name="Google Shape;191;p26"/>
          <p:cNvSpPr txBox="1">
            <a:spLocks noGrp="1"/>
          </p:cNvSpPr>
          <p:nvPr>
            <p:ph type="subTitle" idx="4"/>
          </p:nvPr>
        </p:nvSpPr>
        <p:spPr>
          <a:xfrm>
            <a:off x="8450963" y="4730967"/>
            <a:ext cx="216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2" name="Google Shape;192;p26"/>
          <p:cNvSpPr txBox="1">
            <a:spLocks noGrp="1"/>
          </p:cNvSpPr>
          <p:nvPr>
            <p:ph type="subTitle" idx="5"/>
          </p:nvPr>
        </p:nvSpPr>
        <p:spPr>
          <a:xfrm>
            <a:off x="3256633" y="2130400"/>
            <a:ext cx="2165600" cy="6740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93" name="Google Shape;193;p26"/>
          <p:cNvSpPr txBox="1">
            <a:spLocks noGrp="1"/>
          </p:cNvSpPr>
          <p:nvPr>
            <p:ph type="subTitle" idx="6"/>
          </p:nvPr>
        </p:nvSpPr>
        <p:spPr>
          <a:xfrm>
            <a:off x="3256633" y="4260167"/>
            <a:ext cx="2165600" cy="6740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94" name="Google Shape;194;p26"/>
          <p:cNvSpPr txBox="1">
            <a:spLocks noGrp="1"/>
          </p:cNvSpPr>
          <p:nvPr>
            <p:ph type="subTitle" idx="7"/>
          </p:nvPr>
        </p:nvSpPr>
        <p:spPr>
          <a:xfrm>
            <a:off x="8450947" y="2130400"/>
            <a:ext cx="2165600" cy="6740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95" name="Google Shape;195;p26"/>
          <p:cNvSpPr txBox="1">
            <a:spLocks noGrp="1"/>
          </p:cNvSpPr>
          <p:nvPr>
            <p:ph type="subTitle" idx="8"/>
          </p:nvPr>
        </p:nvSpPr>
        <p:spPr>
          <a:xfrm>
            <a:off x="8450947" y="4260167"/>
            <a:ext cx="2165600" cy="6740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pic>
        <p:nvPicPr>
          <p:cNvPr id="196" name="Google Shape;196;p26"/>
          <p:cNvPicPr preferRelativeResize="0"/>
          <p:nvPr/>
        </p:nvPicPr>
        <p:blipFill>
          <a:blip r:embed="rId3">
            <a:alphaModFix/>
          </a:blip>
          <a:stretch>
            <a:fillRect/>
          </a:stretch>
        </p:blipFill>
        <p:spPr>
          <a:xfrm rot="-5400000">
            <a:off x="-3208406" y="3026729"/>
            <a:ext cx="7355945" cy="804555"/>
          </a:xfrm>
          <a:prstGeom prst="rect">
            <a:avLst/>
          </a:prstGeom>
          <a:noFill/>
          <a:ln>
            <a:noFill/>
          </a:ln>
        </p:spPr>
      </p:pic>
      <p:pic>
        <p:nvPicPr>
          <p:cNvPr id="197" name="Google Shape;197;p26"/>
          <p:cNvPicPr preferRelativeResize="0"/>
          <p:nvPr/>
        </p:nvPicPr>
        <p:blipFill>
          <a:blip r:embed="rId3">
            <a:alphaModFix/>
          </a:blip>
          <a:stretch>
            <a:fillRect/>
          </a:stretch>
        </p:blipFill>
        <p:spPr>
          <a:xfrm rot="-5400000">
            <a:off x="8044461" y="3026729"/>
            <a:ext cx="7355945" cy="804555"/>
          </a:xfrm>
          <a:prstGeom prst="rect">
            <a:avLst/>
          </a:prstGeom>
          <a:noFill/>
          <a:ln>
            <a:noFill/>
          </a:ln>
        </p:spPr>
      </p:pic>
    </p:spTree>
    <p:extLst>
      <p:ext uri="{BB962C8B-B14F-4D97-AF65-F5344CB8AC3E}">
        <p14:creationId xmlns:p14="http://schemas.microsoft.com/office/powerpoint/2010/main" val="29463329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98"/>
        <p:cNvGrpSpPr/>
        <p:nvPr/>
      </p:nvGrpSpPr>
      <p:grpSpPr>
        <a:xfrm>
          <a:off x="0" y="0"/>
          <a:ext cx="0" cy="0"/>
          <a:chOff x="0" y="0"/>
          <a:chExt cx="0" cy="0"/>
        </a:xfrm>
      </p:grpSpPr>
      <p:pic>
        <p:nvPicPr>
          <p:cNvPr id="199" name="Google Shape;199;p27"/>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200" name="Google Shape;200;p2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1" name="Google Shape;201;p27"/>
          <p:cNvSpPr txBox="1">
            <a:spLocks noGrp="1"/>
          </p:cNvSpPr>
          <p:nvPr>
            <p:ph type="subTitle" idx="1"/>
          </p:nvPr>
        </p:nvSpPr>
        <p:spPr>
          <a:xfrm>
            <a:off x="2371417" y="2662401"/>
            <a:ext cx="2136000" cy="84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 name="Google Shape;202;p27"/>
          <p:cNvSpPr txBox="1">
            <a:spLocks noGrp="1"/>
          </p:cNvSpPr>
          <p:nvPr>
            <p:ph type="subTitle" idx="2"/>
          </p:nvPr>
        </p:nvSpPr>
        <p:spPr>
          <a:xfrm>
            <a:off x="5027996" y="2662401"/>
            <a:ext cx="2136000" cy="84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3" name="Google Shape;203;p27"/>
          <p:cNvSpPr txBox="1">
            <a:spLocks noGrp="1"/>
          </p:cNvSpPr>
          <p:nvPr>
            <p:ph type="subTitle" idx="3"/>
          </p:nvPr>
        </p:nvSpPr>
        <p:spPr>
          <a:xfrm>
            <a:off x="2371417" y="4772567"/>
            <a:ext cx="2136000" cy="84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4" name="Google Shape;204;p27"/>
          <p:cNvSpPr txBox="1">
            <a:spLocks noGrp="1"/>
          </p:cNvSpPr>
          <p:nvPr>
            <p:ph type="subTitle" idx="4"/>
          </p:nvPr>
        </p:nvSpPr>
        <p:spPr>
          <a:xfrm>
            <a:off x="5027996" y="4772567"/>
            <a:ext cx="2136000" cy="84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5" name="Google Shape;205;p27"/>
          <p:cNvSpPr txBox="1">
            <a:spLocks noGrp="1"/>
          </p:cNvSpPr>
          <p:nvPr>
            <p:ph type="subTitle" idx="5"/>
          </p:nvPr>
        </p:nvSpPr>
        <p:spPr>
          <a:xfrm>
            <a:off x="7684575" y="2662401"/>
            <a:ext cx="2136000" cy="84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6" name="Google Shape;206;p27"/>
          <p:cNvSpPr txBox="1">
            <a:spLocks noGrp="1"/>
          </p:cNvSpPr>
          <p:nvPr>
            <p:ph type="subTitle" idx="6"/>
          </p:nvPr>
        </p:nvSpPr>
        <p:spPr>
          <a:xfrm>
            <a:off x="7684575" y="4772567"/>
            <a:ext cx="2136000" cy="84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7" name="Google Shape;207;p27"/>
          <p:cNvSpPr txBox="1">
            <a:spLocks noGrp="1"/>
          </p:cNvSpPr>
          <p:nvPr>
            <p:ph type="subTitle" idx="7"/>
          </p:nvPr>
        </p:nvSpPr>
        <p:spPr>
          <a:xfrm>
            <a:off x="2375417" y="2208800"/>
            <a:ext cx="2128000" cy="65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208" name="Google Shape;208;p27"/>
          <p:cNvSpPr txBox="1">
            <a:spLocks noGrp="1"/>
          </p:cNvSpPr>
          <p:nvPr>
            <p:ph type="subTitle" idx="8"/>
          </p:nvPr>
        </p:nvSpPr>
        <p:spPr>
          <a:xfrm>
            <a:off x="5031996" y="2208800"/>
            <a:ext cx="2128000" cy="65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209" name="Google Shape;209;p27"/>
          <p:cNvSpPr txBox="1">
            <a:spLocks noGrp="1"/>
          </p:cNvSpPr>
          <p:nvPr>
            <p:ph type="subTitle" idx="9"/>
          </p:nvPr>
        </p:nvSpPr>
        <p:spPr>
          <a:xfrm>
            <a:off x="7688575" y="2208800"/>
            <a:ext cx="2128000" cy="65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210" name="Google Shape;210;p27"/>
          <p:cNvSpPr txBox="1">
            <a:spLocks noGrp="1"/>
          </p:cNvSpPr>
          <p:nvPr>
            <p:ph type="subTitle" idx="13"/>
          </p:nvPr>
        </p:nvSpPr>
        <p:spPr>
          <a:xfrm>
            <a:off x="2375417" y="4318933"/>
            <a:ext cx="2128000" cy="65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211" name="Google Shape;211;p27"/>
          <p:cNvSpPr txBox="1">
            <a:spLocks noGrp="1"/>
          </p:cNvSpPr>
          <p:nvPr>
            <p:ph type="subTitle" idx="14"/>
          </p:nvPr>
        </p:nvSpPr>
        <p:spPr>
          <a:xfrm>
            <a:off x="5031996" y="4318933"/>
            <a:ext cx="2128000" cy="65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212" name="Google Shape;212;p27"/>
          <p:cNvSpPr txBox="1">
            <a:spLocks noGrp="1"/>
          </p:cNvSpPr>
          <p:nvPr>
            <p:ph type="subTitle" idx="15"/>
          </p:nvPr>
        </p:nvSpPr>
        <p:spPr>
          <a:xfrm>
            <a:off x="7688575" y="4318933"/>
            <a:ext cx="2128000" cy="65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pic>
        <p:nvPicPr>
          <p:cNvPr id="213" name="Google Shape;213;p27"/>
          <p:cNvPicPr preferRelativeResize="0"/>
          <p:nvPr/>
        </p:nvPicPr>
        <p:blipFill>
          <a:blip r:embed="rId3">
            <a:alphaModFix/>
          </a:blip>
          <a:stretch>
            <a:fillRect/>
          </a:stretch>
        </p:blipFill>
        <p:spPr>
          <a:xfrm rot="-5400000">
            <a:off x="-3485116" y="3013818"/>
            <a:ext cx="7800565" cy="830333"/>
          </a:xfrm>
          <a:prstGeom prst="rect">
            <a:avLst/>
          </a:prstGeom>
          <a:noFill/>
          <a:ln>
            <a:noFill/>
          </a:ln>
        </p:spPr>
      </p:pic>
      <p:pic>
        <p:nvPicPr>
          <p:cNvPr id="214" name="Google Shape;214;p27"/>
          <p:cNvPicPr preferRelativeResize="0"/>
          <p:nvPr/>
        </p:nvPicPr>
        <p:blipFill>
          <a:blip r:embed="rId3">
            <a:alphaModFix/>
          </a:blip>
          <a:stretch>
            <a:fillRect/>
          </a:stretch>
        </p:blipFill>
        <p:spPr>
          <a:xfrm rot="-5400000">
            <a:off x="7876551" y="3013818"/>
            <a:ext cx="7800565" cy="830333"/>
          </a:xfrm>
          <a:prstGeom prst="rect">
            <a:avLst/>
          </a:prstGeom>
          <a:noFill/>
          <a:ln>
            <a:noFill/>
          </a:ln>
        </p:spPr>
      </p:pic>
    </p:spTree>
    <p:extLst>
      <p:ext uri="{BB962C8B-B14F-4D97-AF65-F5344CB8AC3E}">
        <p14:creationId xmlns:p14="http://schemas.microsoft.com/office/powerpoint/2010/main" val="38232856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215"/>
        <p:cNvGrpSpPr/>
        <p:nvPr/>
      </p:nvGrpSpPr>
      <p:grpSpPr>
        <a:xfrm>
          <a:off x="0" y="0"/>
          <a:ext cx="0" cy="0"/>
          <a:chOff x="0" y="0"/>
          <a:chExt cx="0" cy="0"/>
        </a:xfrm>
      </p:grpSpPr>
      <p:pic>
        <p:nvPicPr>
          <p:cNvPr id="216" name="Google Shape;216;p28"/>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217" name="Google Shape;217;p28"/>
          <p:cNvSpPr txBox="1">
            <a:spLocks noGrp="1"/>
          </p:cNvSpPr>
          <p:nvPr>
            <p:ph type="title" hasCustomPrompt="1"/>
          </p:nvPr>
        </p:nvSpPr>
        <p:spPr>
          <a:xfrm>
            <a:off x="950967" y="736149"/>
            <a:ext cx="6262400" cy="1025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8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218" name="Google Shape;218;p28"/>
          <p:cNvSpPr txBox="1">
            <a:spLocks noGrp="1"/>
          </p:cNvSpPr>
          <p:nvPr>
            <p:ph type="subTitle" idx="1"/>
          </p:nvPr>
        </p:nvSpPr>
        <p:spPr>
          <a:xfrm>
            <a:off x="950967" y="1717435"/>
            <a:ext cx="62624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400"/>
              <a:buFont typeface="PT Sans"/>
              <a:buNone/>
              <a:defRPr sz="2400">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219" name="Google Shape;219;p28"/>
          <p:cNvSpPr txBox="1">
            <a:spLocks noGrp="1"/>
          </p:cNvSpPr>
          <p:nvPr>
            <p:ph type="title" idx="2" hasCustomPrompt="1"/>
          </p:nvPr>
        </p:nvSpPr>
        <p:spPr>
          <a:xfrm>
            <a:off x="2964800" y="2672357"/>
            <a:ext cx="6262400" cy="1025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8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220" name="Google Shape;220;p28"/>
          <p:cNvSpPr txBox="1">
            <a:spLocks noGrp="1"/>
          </p:cNvSpPr>
          <p:nvPr>
            <p:ph type="subTitle" idx="3"/>
          </p:nvPr>
        </p:nvSpPr>
        <p:spPr>
          <a:xfrm>
            <a:off x="2964800" y="3653643"/>
            <a:ext cx="62624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400"/>
              <a:buFont typeface="PT Sans"/>
              <a:buNone/>
              <a:defRPr sz="2400">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221" name="Google Shape;221;p28"/>
          <p:cNvSpPr txBox="1">
            <a:spLocks noGrp="1"/>
          </p:cNvSpPr>
          <p:nvPr>
            <p:ph type="title" idx="4" hasCustomPrompt="1"/>
          </p:nvPr>
        </p:nvSpPr>
        <p:spPr>
          <a:xfrm>
            <a:off x="4978633" y="4608565"/>
            <a:ext cx="6262400" cy="1025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8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222" name="Google Shape;222;p28"/>
          <p:cNvSpPr txBox="1">
            <a:spLocks noGrp="1"/>
          </p:cNvSpPr>
          <p:nvPr>
            <p:ph type="subTitle" idx="5"/>
          </p:nvPr>
        </p:nvSpPr>
        <p:spPr>
          <a:xfrm>
            <a:off x="4978633" y="5589851"/>
            <a:ext cx="62624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400"/>
              <a:buFont typeface="PT Sans"/>
              <a:buNone/>
              <a:defRPr sz="2400">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pic>
        <p:nvPicPr>
          <p:cNvPr id="223" name="Google Shape;223;p28"/>
          <p:cNvPicPr preferRelativeResize="0"/>
          <p:nvPr/>
        </p:nvPicPr>
        <p:blipFill>
          <a:blip r:embed="rId3">
            <a:alphaModFix/>
          </a:blip>
          <a:stretch>
            <a:fillRect/>
          </a:stretch>
        </p:blipFill>
        <p:spPr>
          <a:xfrm rot="-5400000">
            <a:off x="-3357066" y="2737232"/>
            <a:ext cx="7609604" cy="895464"/>
          </a:xfrm>
          <a:prstGeom prst="rect">
            <a:avLst/>
          </a:prstGeom>
          <a:noFill/>
          <a:ln>
            <a:noFill/>
          </a:ln>
        </p:spPr>
      </p:pic>
      <p:pic>
        <p:nvPicPr>
          <p:cNvPr id="224" name="Google Shape;224;p28"/>
          <p:cNvPicPr preferRelativeResize="0"/>
          <p:nvPr/>
        </p:nvPicPr>
        <p:blipFill>
          <a:blip r:embed="rId4">
            <a:alphaModFix/>
          </a:blip>
          <a:stretch>
            <a:fillRect/>
          </a:stretch>
        </p:blipFill>
        <p:spPr>
          <a:xfrm rot="5400000">
            <a:off x="8038961" y="2953094"/>
            <a:ext cx="7355945" cy="951817"/>
          </a:xfrm>
          <a:prstGeom prst="rect">
            <a:avLst/>
          </a:prstGeom>
          <a:noFill/>
          <a:ln>
            <a:noFill/>
          </a:ln>
        </p:spPr>
      </p:pic>
    </p:spTree>
    <p:extLst>
      <p:ext uri="{BB962C8B-B14F-4D97-AF65-F5344CB8AC3E}">
        <p14:creationId xmlns:p14="http://schemas.microsoft.com/office/powerpoint/2010/main" val="4793056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225"/>
        <p:cNvGrpSpPr/>
        <p:nvPr/>
      </p:nvGrpSpPr>
      <p:grpSpPr>
        <a:xfrm>
          <a:off x="0" y="0"/>
          <a:ext cx="0" cy="0"/>
          <a:chOff x="0" y="0"/>
          <a:chExt cx="0" cy="0"/>
        </a:xfrm>
      </p:grpSpPr>
      <p:pic>
        <p:nvPicPr>
          <p:cNvPr id="226" name="Google Shape;226;p29"/>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227" name="Google Shape;227;p29"/>
          <p:cNvSpPr txBox="1">
            <a:spLocks noGrp="1"/>
          </p:cNvSpPr>
          <p:nvPr>
            <p:ph type="title" hasCustomPrompt="1"/>
          </p:nvPr>
        </p:nvSpPr>
        <p:spPr>
          <a:xfrm>
            <a:off x="1531231" y="1714500"/>
            <a:ext cx="20636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228" name="Google Shape;228;p29"/>
          <p:cNvSpPr txBox="1">
            <a:spLocks noGrp="1"/>
          </p:cNvSpPr>
          <p:nvPr>
            <p:ph type="subTitle" idx="1"/>
          </p:nvPr>
        </p:nvSpPr>
        <p:spPr>
          <a:xfrm>
            <a:off x="960033" y="5059267"/>
            <a:ext cx="3206400" cy="90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endParaRPr/>
          </a:p>
        </p:txBody>
      </p:sp>
      <p:sp>
        <p:nvSpPr>
          <p:cNvPr id="229" name="Google Shape;229;p29"/>
          <p:cNvSpPr txBox="1">
            <a:spLocks noGrp="1"/>
          </p:cNvSpPr>
          <p:nvPr>
            <p:ph type="subTitle" idx="2"/>
          </p:nvPr>
        </p:nvSpPr>
        <p:spPr>
          <a:xfrm>
            <a:off x="960033" y="4396567"/>
            <a:ext cx="3206400" cy="67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230" name="Google Shape;230;p29"/>
          <p:cNvSpPr txBox="1">
            <a:spLocks noGrp="1"/>
          </p:cNvSpPr>
          <p:nvPr>
            <p:ph type="title" idx="3" hasCustomPrompt="1"/>
          </p:nvPr>
        </p:nvSpPr>
        <p:spPr>
          <a:xfrm>
            <a:off x="5064864" y="1714500"/>
            <a:ext cx="20620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231" name="Google Shape;231;p29"/>
          <p:cNvSpPr txBox="1">
            <a:spLocks noGrp="1"/>
          </p:cNvSpPr>
          <p:nvPr>
            <p:ph type="subTitle" idx="4"/>
          </p:nvPr>
        </p:nvSpPr>
        <p:spPr>
          <a:xfrm>
            <a:off x="4492852" y="5059267"/>
            <a:ext cx="3206400" cy="90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endParaRPr/>
          </a:p>
        </p:txBody>
      </p:sp>
      <p:sp>
        <p:nvSpPr>
          <p:cNvPr id="232" name="Google Shape;232;p29"/>
          <p:cNvSpPr txBox="1">
            <a:spLocks noGrp="1"/>
          </p:cNvSpPr>
          <p:nvPr>
            <p:ph type="subTitle" idx="5"/>
          </p:nvPr>
        </p:nvSpPr>
        <p:spPr>
          <a:xfrm>
            <a:off x="4492856" y="4396567"/>
            <a:ext cx="3206400" cy="67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233" name="Google Shape;233;p29"/>
          <p:cNvSpPr txBox="1">
            <a:spLocks noGrp="1"/>
          </p:cNvSpPr>
          <p:nvPr>
            <p:ph type="title" idx="6" hasCustomPrompt="1"/>
          </p:nvPr>
        </p:nvSpPr>
        <p:spPr>
          <a:xfrm>
            <a:off x="8594256" y="1714500"/>
            <a:ext cx="20620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234" name="Google Shape;234;p29"/>
          <p:cNvSpPr txBox="1">
            <a:spLocks noGrp="1"/>
          </p:cNvSpPr>
          <p:nvPr>
            <p:ph type="subTitle" idx="7"/>
          </p:nvPr>
        </p:nvSpPr>
        <p:spPr>
          <a:xfrm>
            <a:off x="8025671" y="5059267"/>
            <a:ext cx="3206400" cy="90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endParaRPr/>
          </a:p>
        </p:txBody>
      </p:sp>
      <p:sp>
        <p:nvSpPr>
          <p:cNvPr id="235" name="Google Shape;235;p29"/>
          <p:cNvSpPr txBox="1">
            <a:spLocks noGrp="1"/>
          </p:cNvSpPr>
          <p:nvPr>
            <p:ph type="subTitle" idx="8"/>
          </p:nvPr>
        </p:nvSpPr>
        <p:spPr>
          <a:xfrm>
            <a:off x="8025677" y="4396567"/>
            <a:ext cx="3206400" cy="67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Bebas Neue"/>
              <a:buNone/>
              <a:defRPr sz="3200">
                <a:solidFill>
                  <a:schemeClr val="dk1"/>
                </a:solidFill>
                <a:latin typeface="Londrina Solid"/>
                <a:ea typeface="Londrina Solid"/>
                <a:cs typeface="Londrina Solid"/>
                <a:sym typeface="Londrina Soli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236" name="Google Shape;236;p29"/>
          <p:cNvSpPr txBox="1">
            <a:spLocks noGrp="1"/>
          </p:cNvSpPr>
          <p:nvPr>
            <p:ph type="title" idx="9"/>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37" name="Google Shape;237;p29"/>
          <p:cNvGrpSpPr/>
          <p:nvPr/>
        </p:nvGrpSpPr>
        <p:grpSpPr>
          <a:xfrm>
            <a:off x="-1259873" y="-13"/>
            <a:ext cx="14711879" cy="736312"/>
            <a:chOff x="-944905" y="-10"/>
            <a:chExt cx="11033909" cy="552234"/>
          </a:xfrm>
        </p:grpSpPr>
        <p:pic>
          <p:nvPicPr>
            <p:cNvPr id="238" name="Google Shape;238;p29"/>
            <p:cNvPicPr preferRelativeResize="0"/>
            <p:nvPr/>
          </p:nvPicPr>
          <p:blipFill>
            <a:blip r:embed="rId3">
              <a:alphaModFix/>
            </a:blip>
            <a:stretch>
              <a:fillRect/>
            </a:stretch>
          </p:blipFill>
          <p:spPr>
            <a:xfrm>
              <a:off x="-944905" y="-10"/>
              <a:ext cx="5516959" cy="552234"/>
            </a:xfrm>
            <a:prstGeom prst="rect">
              <a:avLst/>
            </a:prstGeom>
            <a:noFill/>
            <a:ln>
              <a:noFill/>
            </a:ln>
          </p:spPr>
        </p:pic>
        <p:pic>
          <p:nvPicPr>
            <p:cNvPr id="239" name="Google Shape;239;p29"/>
            <p:cNvPicPr preferRelativeResize="0"/>
            <p:nvPr/>
          </p:nvPicPr>
          <p:blipFill>
            <a:blip r:embed="rId3">
              <a:alphaModFix/>
            </a:blip>
            <a:stretch>
              <a:fillRect/>
            </a:stretch>
          </p:blipFill>
          <p:spPr>
            <a:xfrm>
              <a:off x="4572045" y="-10"/>
              <a:ext cx="5516959" cy="552234"/>
            </a:xfrm>
            <a:prstGeom prst="rect">
              <a:avLst/>
            </a:prstGeom>
            <a:noFill/>
            <a:ln>
              <a:noFill/>
            </a:ln>
          </p:spPr>
        </p:pic>
      </p:grpSp>
      <p:grpSp>
        <p:nvGrpSpPr>
          <p:cNvPr id="240" name="Google Shape;240;p29"/>
          <p:cNvGrpSpPr/>
          <p:nvPr/>
        </p:nvGrpSpPr>
        <p:grpSpPr>
          <a:xfrm>
            <a:off x="-1260073" y="6138663"/>
            <a:ext cx="14711879" cy="804555"/>
            <a:chOff x="-945055" y="4603997"/>
            <a:chExt cx="11033909" cy="603416"/>
          </a:xfrm>
        </p:grpSpPr>
        <p:pic>
          <p:nvPicPr>
            <p:cNvPr id="241" name="Google Shape;241;p29"/>
            <p:cNvPicPr preferRelativeResize="0"/>
            <p:nvPr/>
          </p:nvPicPr>
          <p:blipFill>
            <a:blip r:embed="rId4">
              <a:alphaModFix/>
            </a:blip>
            <a:stretch>
              <a:fillRect/>
            </a:stretch>
          </p:blipFill>
          <p:spPr>
            <a:xfrm>
              <a:off x="-945055" y="4603997"/>
              <a:ext cx="5516959" cy="603416"/>
            </a:xfrm>
            <a:prstGeom prst="rect">
              <a:avLst/>
            </a:prstGeom>
            <a:noFill/>
            <a:ln>
              <a:noFill/>
            </a:ln>
          </p:spPr>
        </p:pic>
        <p:pic>
          <p:nvPicPr>
            <p:cNvPr id="242" name="Google Shape;242;p29"/>
            <p:cNvPicPr preferRelativeResize="0"/>
            <p:nvPr/>
          </p:nvPicPr>
          <p:blipFill>
            <a:blip r:embed="rId4">
              <a:alphaModFix/>
            </a:blip>
            <a:stretch>
              <a:fillRect/>
            </a:stretch>
          </p:blipFill>
          <p:spPr>
            <a:xfrm>
              <a:off x="4571895" y="4603997"/>
              <a:ext cx="5516959" cy="603416"/>
            </a:xfrm>
            <a:prstGeom prst="rect">
              <a:avLst/>
            </a:prstGeom>
            <a:noFill/>
            <a:ln>
              <a:noFill/>
            </a:ln>
          </p:spPr>
        </p:pic>
      </p:grpSp>
    </p:spTree>
    <p:extLst>
      <p:ext uri="{BB962C8B-B14F-4D97-AF65-F5344CB8AC3E}">
        <p14:creationId xmlns:p14="http://schemas.microsoft.com/office/powerpoint/2010/main" val="217409976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43"/>
        <p:cNvGrpSpPr/>
        <p:nvPr/>
      </p:nvGrpSpPr>
      <p:grpSpPr>
        <a:xfrm>
          <a:off x="0" y="0"/>
          <a:ext cx="0" cy="0"/>
          <a:chOff x="0" y="0"/>
          <a:chExt cx="0" cy="0"/>
        </a:xfrm>
      </p:grpSpPr>
      <p:pic>
        <p:nvPicPr>
          <p:cNvPr id="244" name="Google Shape;244;p30"/>
          <p:cNvPicPr preferRelativeResize="0"/>
          <p:nvPr/>
        </p:nvPicPr>
        <p:blipFill rotWithShape="1">
          <a:blip r:embed="rId2">
            <a:alphaModFix/>
          </a:blip>
          <a:srcRect t="16240" b="16233"/>
          <a:stretch/>
        </p:blipFill>
        <p:spPr>
          <a:xfrm>
            <a:off x="1" y="0"/>
            <a:ext cx="12192004" cy="6858000"/>
          </a:xfrm>
          <a:prstGeom prst="rect">
            <a:avLst/>
          </a:prstGeom>
          <a:noFill/>
          <a:ln>
            <a:noFill/>
          </a:ln>
        </p:spPr>
      </p:pic>
      <p:sp>
        <p:nvSpPr>
          <p:cNvPr id="245" name="Google Shape;245;p30"/>
          <p:cNvSpPr txBox="1">
            <a:spLocks noGrp="1"/>
          </p:cNvSpPr>
          <p:nvPr>
            <p:ph type="title"/>
          </p:nvPr>
        </p:nvSpPr>
        <p:spPr>
          <a:xfrm>
            <a:off x="950967" y="719467"/>
            <a:ext cx="5930800" cy="1411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sz="10666"/>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6" name="Google Shape;246;p30"/>
          <p:cNvSpPr txBox="1">
            <a:spLocks noGrp="1"/>
          </p:cNvSpPr>
          <p:nvPr>
            <p:ph type="subTitle" idx="1"/>
          </p:nvPr>
        </p:nvSpPr>
        <p:spPr>
          <a:xfrm>
            <a:off x="950967" y="2455267"/>
            <a:ext cx="5930800" cy="14116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7" name="Google Shape;247;p30"/>
          <p:cNvSpPr txBox="1"/>
          <p:nvPr/>
        </p:nvSpPr>
        <p:spPr>
          <a:xfrm>
            <a:off x="950967" y="4993733"/>
            <a:ext cx="5310000" cy="741600"/>
          </a:xfrm>
          <a:prstGeom prst="rect">
            <a:avLst/>
          </a:prstGeom>
          <a:noFill/>
          <a:ln>
            <a:noFill/>
          </a:ln>
        </p:spPr>
        <p:txBody>
          <a:bodyPr spcFirstLastPara="1" wrap="square" lIns="121900" tIns="121900" rIns="121900" bIns="121900" anchor="t" anchorCtr="0">
            <a:noAutofit/>
          </a:bodyPr>
          <a:lstStyle/>
          <a:p>
            <a:pPr marL="0" lvl="0" indent="0" algn="l" rtl="0">
              <a:spcBef>
                <a:spcPts val="400"/>
              </a:spcBef>
              <a:spcAft>
                <a:spcPts val="0"/>
              </a:spcAft>
              <a:buNone/>
            </a:pPr>
            <a:r>
              <a:rPr lang="en" sz="1600" b="1">
                <a:solidFill>
                  <a:schemeClr val="dk1"/>
                </a:solidFill>
                <a:latin typeface="Barlow Condensed"/>
                <a:ea typeface="Barlow Condensed"/>
                <a:cs typeface="Barlow Condensed"/>
                <a:sym typeface="Barlow Condensed"/>
              </a:rPr>
              <a:t>CREDITS:</a:t>
            </a:r>
            <a:r>
              <a:rPr lang="en" sz="1600">
                <a:solidFill>
                  <a:schemeClr val="dk1"/>
                </a:solidFill>
                <a:latin typeface="Barlow Condensed"/>
                <a:ea typeface="Barlow Condensed"/>
                <a:cs typeface="Barlow Condensed"/>
                <a:sym typeface="Barlow Condensed"/>
              </a:rPr>
              <a:t> This presentation template was created by </a:t>
            </a:r>
            <a:r>
              <a:rPr lang="en" sz="1600" b="1" u="sng">
                <a:solidFill>
                  <a:schemeClr val="hlink"/>
                </a:solidFill>
                <a:latin typeface="Barlow Condensed"/>
                <a:ea typeface="Barlow Condensed"/>
                <a:cs typeface="Barlow Condensed"/>
                <a:sym typeface="Barlow Condensed"/>
                <a:hlinkClick r:id="rId3"/>
              </a:rPr>
              <a:t>Slidesgo</a:t>
            </a:r>
            <a:r>
              <a:rPr lang="en" sz="1600">
                <a:solidFill>
                  <a:schemeClr val="dk1"/>
                </a:solidFill>
                <a:latin typeface="Barlow Condensed"/>
                <a:ea typeface="Barlow Condensed"/>
                <a:cs typeface="Barlow Condensed"/>
                <a:sym typeface="Barlow Condensed"/>
              </a:rPr>
              <a:t>, and includes icons by </a:t>
            </a:r>
            <a:r>
              <a:rPr lang="en" sz="1600" b="1" u="sng">
                <a:solidFill>
                  <a:schemeClr val="dk1"/>
                </a:solidFill>
                <a:latin typeface="Barlow Condensed"/>
                <a:ea typeface="Barlow Condensed"/>
                <a:cs typeface="Barlow Condensed"/>
                <a:sym typeface="Barlow Condensed"/>
                <a:hlinkClick r:id="rId4">
                  <a:extLst>
                    <a:ext uri="{A12FA001-AC4F-418D-AE19-62706E023703}">
                      <ahyp:hlinkClr xmlns="" xmlns:ahyp="http://schemas.microsoft.com/office/drawing/2018/hyperlinkcolor" val="tx"/>
                    </a:ext>
                  </a:extLst>
                </a:hlinkClick>
              </a:rPr>
              <a:t>Flaticon</a:t>
            </a:r>
            <a:r>
              <a:rPr lang="en" sz="1600">
                <a:solidFill>
                  <a:schemeClr val="dk1"/>
                </a:solidFill>
                <a:latin typeface="Barlow Condensed"/>
                <a:ea typeface="Barlow Condensed"/>
                <a:cs typeface="Barlow Condensed"/>
                <a:sym typeface="Barlow Condensed"/>
              </a:rPr>
              <a:t>, and infographics &amp; images by </a:t>
            </a:r>
            <a:r>
              <a:rPr lang="en" sz="1600" b="1" u="sng">
                <a:solidFill>
                  <a:schemeClr val="dk1"/>
                </a:solidFill>
                <a:latin typeface="Barlow Condensed"/>
                <a:ea typeface="Barlow Condensed"/>
                <a:cs typeface="Barlow Condensed"/>
                <a:sym typeface="Barlow Condensed"/>
                <a:hlinkClick r:id="rId5">
                  <a:extLst>
                    <a:ext uri="{A12FA001-AC4F-418D-AE19-62706E023703}">
                      <ahyp:hlinkClr xmlns="" xmlns:ahyp="http://schemas.microsoft.com/office/drawing/2018/hyperlinkcolor" val="tx"/>
                    </a:ext>
                  </a:extLst>
                </a:hlinkClick>
              </a:rPr>
              <a:t>Freepik</a:t>
            </a:r>
            <a:r>
              <a:rPr lang="en" sz="1600" u="sng">
                <a:solidFill>
                  <a:schemeClr val="dk1"/>
                </a:solidFill>
                <a:latin typeface="Barlow Condensed"/>
                <a:ea typeface="Barlow Condensed"/>
                <a:cs typeface="Barlow Condensed"/>
                <a:sym typeface="Barlow Condensed"/>
              </a:rPr>
              <a:t> </a:t>
            </a:r>
            <a:endParaRPr sz="1600" b="1" u="sng">
              <a:solidFill>
                <a:schemeClr val="dk1"/>
              </a:solidFill>
              <a:latin typeface="Barlow Condensed"/>
              <a:ea typeface="Barlow Condensed"/>
              <a:cs typeface="Barlow Condensed"/>
              <a:sym typeface="Barlow Condensed"/>
            </a:endParaRPr>
          </a:p>
        </p:txBody>
      </p:sp>
      <p:grpSp>
        <p:nvGrpSpPr>
          <p:cNvPr id="248" name="Google Shape;248;p30"/>
          <p:cNvGrpSpPr/>
          <p:nvPr/>
        </p:nvGrpSpPr>
        <p:grpSpPr>
          <a:xfrm>
            <a:off x="0" y="6138664"/>
            <a:ext cx="12191997" cy="719347"/>
            <a:chOff x="-5" y="4603994"/>
            <a:chExt cx="9953193" cy="587253"/>
          </a:xfrm>
        </p:grpSpPr>
        <p:pic>
          <p:nvPicPr>
            <p:cNvPr id="249" name="Google Shape;249;p30"/>
            <p:cNvPicPr preferRelativeResize="0"/>
            <p:nvPr/>
          </p:nvPicPr>
          <p:blipFill>
            <a:blip r:embed="rId6">
              <a:alphaModFix/>
            </a:blip>
            <a:stretch>
              <a:fillRect/>
            </a:stretch>
          </p:blipFill>
          <p:spPr>
            <a:xfrm>
              <a:off x="-5" y="4603994"/>
              <a:ext cx="5516959" cy="587253"/>
            </a:xfrm>
            <a:prstGeom prst="rect">
              <a:avLst/>
            </a:prstGeom>
            <a:noFill/>
            <a:ln>
              <a:noFill/>
            </a:ln>
          </p:spPr>
        </p:pic>
        <p:pic>
          <p:nvPicPr>
            <p:cNvPr id="250" name="Google Shape;250;p30"/>
            <p:cNvPicPr preferRelativeResize="0"/>
            <p:nvPr/>
          </p:nvPicPr>
          <p:blipFill rotWithShape="1">
            <a:blip r:embed="rId6">
              <a:alphaModFix/>
            </a:blip>
            <a:srcRect r="19588"/>
            <a:stretch/>
          </p:blipFill>
          <p:spPr>
            <a:xfrm>
              <a:off x="5516949" y="4603996"/>
              <a:ext cx="4436239" cy="587243"/>
            </a:xfrm>
            <a:prstGeom prst="rect">
              <a:avLst/>
            </a:prstGeom>
            <a:noFill/>
            <a:ln>
              <a:noFill/>
            </a:ln>
          </p:spPr>
        </p:pic>
      </p:grpSp>
      <p:grpSp>
        <p:nvGrpSpPr>
          <p:cNvPr id="251" name="Google Shape;251;p30"/>
          <p:cNvGrpSpPr/>
          <p:nvPr/>
        </p:nvGrpSpPr>
        <p:grpSpPr>
          <a:xfrm>
            <a:off x="0" y="131"/>
            <a:ext cx="12191997" cy="719347"/>
            <a:chOff x="-5" y="4603994"/>
            <a:chExt cx="9953193" cy="587253"/>
          </a:xfrm>
        </p:grpSpPr>
        <p:pic>
          <p:nvPicPr>
            <p:cNvPr id="252" name="Google Shape;252;p30"/>
            <p:cNvPicPr preferRelativeResize="0"/>
            <p:nvPr/>
          </p:nvPicPr>
          <p:blipFill>
            <a:blip r:embed="rId6">
              <a:alphaModFix/>
            </a:blip>
            <a:stretch>
              <a:fillRect/>
            </a:stretch>
          </p:blipFill>
          <p:spPr>
            <a:xfrm>
              <a:off x="-5" y="4603994"/>
              <a:ext cx="5516959" cy="587253"/>
            </a:xfrm>
            <a:prstGeom prst="rect">
              <a:avLst/>
            </a:prstGeom>
            <a:noFill/>
            <a:ln>
              <a:noFill/>
            </a:ln>
          </p:spPr>
        </p:pic>
        <p:pic>
          <p:nvPicPr>
            <p:cNvPr id="253" name="Google Shape;253;p30"/>
            <p:cNvPicPr preferRelativeResize="0"/>
            <p:nvPr/>
          </p:nvPicPr>
          <p:blipFill rotWithShape="1">
            <a:blip r:embed="rId6">
              <a:alphaModFix/>
            </a:blip>
            <a:srcRect r="19588"/>
            <a:stretch/>
          </p:blipFill>
          <p:spPr>
            <a:xfrm>
              <a:off x="5516949" y="4603996"/>
              <a:ext cx="4436239" cy="587243"/>
            </a:xfrm>
            <a:prstGeom prst="rect">
              <a:avLst/>
            </a:prstGeom>
            <a:noFill/>
            <a:ln>
              <a:noFill/>
            </a:ln>
          </p:spPr>
        </p:pic>
      </p:grpSp>
    </p:spTree>
    <p:extLst>
      <p:ext uri="{BB962C8B-B14F-4D97-AF65-F5344CB8AC3E}">
        <p14:creationId xmlns:p14="http://schemas.microsoft.com/office/powerpoint/2010/main" val="352094962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54"/>
        <p:cNvGrpSpPr/>
        <p:nvPr/>
      </p:nvGrpSpPr>
      <p:grpSpPr>
        <a:xfrm>
          <a:off x="0" y="0"/>
          <a:ext cx="0" cy="0"/>
          <a:chOff x="0" y="0"/>
          <a:chExt cx="0" cy="0"/>
        </a:xfrm>
      </p:grpSpPr>
      <p:pic>
        <p:nvPicPr>
          <p:cNvPr id="255" name="Google Shape;255;p31"/>
          <p:cNvPicPr preferRelativeResize="0"/>
          <p:nvPr/>
        </p:nvPicPr>
        <p:blipFill rotWithShape="1">
          <a:blip r:embed="rId2">
            <a:alphaModFix/>
          </a:blip>
          <a:srcRect t="16240" b="16233"/>
          <a:stretch/>
        </p:blipFill>
        <p:spPr>
          <a:xfrm>
            <a:off x="1" y="0"/>
            <a:ext cx="12192004" cy="6858000"/>
          </a:xfrm>
          <a:prstGeom prst="rect">
            <a:avLst/>
          </a:prstGeom>
          <a:noFill/>
          <a:ln>
            <a:noFill/>
          </a:ln>
        </p:spPr>
      </p:pic>
      <p:grpSp>
        <p:nvGrpSpPr>
          <p:cNvPr id="256" name="Google Shape;256;p31"/>
          <p:cNvGrpSpPr/>
          <p:nvPr/>
        </p:nvGrpSpPr>
        <p:grpSpPr>
          <a:xfrm rot="5400000">
            <a:off x="-5626100" y="3420864"/>
            <a:ext cx="12191997" cy="719347"/>
            <a:chOff x="-5" y="4603994"/>
            <a:chExt cx="9953193" cy="587253"/>
          </a:xfrm>
        </p:grpSpPr>
        <p:pic>
          <p:nvPicPr>
            <p:cNvPr id="257" name="Google Shape;257;p31"/>
            <p:cNvPicPr preferRelativeResize="0"/>
            <p:nvPr/>
          </p:nvPicPr>
          <p:blipFill>
            <a:blip r:embed="rId3">
              <a:alphaModFix/>
            </a:blip>
            <a:stretch>
              <a:fillRect/>
            </a:stretch>
          </p:blipFill>
          <p:spPr>
            <a:xfrm>
              <a:off x="-5" y="4603994"/>
              <a:ext cx="5516959" cy="587253"/>
            </a:xfrm>
            <a:prstGeom prst="rect">
              <a:avLst/>
            </a:prstGeom>
            <a:noFill/>
            <a:ln>
              <a:noFill/>
            </a:ln>
          </p:spPr>
        </p:pic>
        <p:pic>
          <p:nvPicPr>
            <p:cNvPr id="258" name="Google Shape;258;p31"/>
            <p:cNvPicPr preferRelativeResize="0"/>
            <p:nvPr/>
          </p:nvPicPr>
          <p:blipFill rotWithShape="1">
            <a:blip r:embed="rId3">
              <a:alphaModFix/>
            </a:blip>
            <a:srcRect r="19588"/>
            <a:stretch/>
          </p:blipFill>
          <p:spPr>
            <a:xfrm>
              <a:off x="5516949" y="4603996"/>
              <a:ext cx="4436239" cy="587243"/>
            </a:xfrm>
            <a:prstGeom prst="rect">
              <a:avLst/>
            </a:prstGeom>
            <a:noFill/>
            <a:ln>
              <a:noFill/>
            </a:ln>
          </p:spPr>
        </p:pic>
      </p:grpSp>
      <p:pic>
        <p:nvPicPr>
          <p:cNvPr id="259" name="Google Shape;259;p31"/>
          <p:cNvPicPr preferRelativeResize="0"/>
          <p:nvPr/>
        </p:nvPicPr>
        <p:blipFill>
          <a:blip r:embed="rId4">
            <a:alphaModFix/>
          </a:blip>
          <a:stretch>
            <a:fillRect/>
          </a:stretch>
        </p:blipFill>
        <p:spPr>
          <a:xfrm rot="5400000">
            <a:off x="-1621137" y="338139"/>
            <a:ext cx="6096008" cy="788799"/>
          </a:xfrm>
          <a:prstGeom prst="rect">
            <a:avLst/>
          </a:prstGeom>
          <a:noFill/>
          <a:ln>
            <a:noFill/>
          </a:ln>
        </p:spPr>
      </p:pic>
      <p:pic>
        <p:nvPicPr>
          <p:cNvPr id="260" name="Google Shape;260;p31"/>
          <p:cNvPicPr preferRelativeResize="0"/>
          <p:nvPr/>
        </p:nvPicPr>
        <p:blipFill>
          <a:blip r:embed="rId4">
            <a:alphaModFix/>
          </a:blip>
          <a:stretch>
            <a:fillRect/>
          </a:stretch>
        </p:blipFill>
        <p:spPr>
          <a:xfrm rot="5400000">
            <a:off x="-1621137" y="6434134"/>
            <a:ext cx="6096008" cy="788799"/>
          </a:xfrm>
          <a:prstGeom prst="rect">
            <a:avLst/>
          </a:prstGeom>
          <a:noFill/>
          <a:ln>
            <a:noFill/>
          </a:ln>
        </p:spPr>
      </p:pic>
    </p:spTree>
    <p:extLst>
      <p:ext uri="{BB962C8B-B14F-4D97-AF65-F5344CB8AC3E}">
        <p14:creationId xmlns:p14="http://schemas.microsoft.com/office/powerpoint/2010/main" val="9687718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61"/>
        <p:cNvGrpSpPr/>
        <p:nvPr/>
      </p:nvGrpSpPr>
      <p:grpSpPr>
        <a:xfrm>
          <a:off x="0" y="0"/>
          <a:ext cx="0" cy="0"/>
          <a:chOff x="0" y="0"/>
          <a:chExt cx="0" cy="0"/>
        </a:xfrm>
      </p:grpSpPr>
      <p:pic>
        <p:nvPicPr>
          <p:cNvPr id="262" name="Google Shape;262;p32"/>
          <p:cNvPicPr preferRelativeResize="0"/>
          <p:nvPr/>
        </p:nvPicPr>
        <p:blipFill rotWithShape="1">
          <a:blip r:embed="rId2">
            <a:alphaModFix/>
          </a:blip>
          <a:srcRect t="16240" b="16233"/>
          <a:stretch/>
        </p:blipFill>
        <p:spPr>
          <a:xfrm>
            <a:off x="1" y="0"/>
            <a:ext cx="12192004" cy="6858000"/>
          </a:xfrm>
          <a:prstGeom prst="rect">
            <a:avLst/>
          </a:prstGeom>
          <a:noFill/>
          <a:ln>
            <a:noFill/>
          </a:ln>
        </p:spPr>
      </p:pic>
      <p:grpSp>
        <p:nvGrpSpPr>
          <p:cNvPr id="263" name="Google Shape;263;p32"/>
          <p:cNvGrpSpPr/>
          <p:nvPr/>
        </p:nvGrpSpPr>
        <p:grpSpPr>
          <a:xfrm>
            <a:off x="-96975" y="6193268"/>
            <a:ext cx="12385931" cy="677435"/>
            <a:chOff x="-945055" y="4603997"/>
            <a:chExt cx="11033909" cy="603416"/>
          </a:xfrm>
        </p:grpSpPr>
        <p:pic>
          <p:nvPicPr>
            <p:cNvPr id="264" name="Google Shape;264;p32"/>
            <p:cNvPicPr preferRelativeResize="0"/>
            <p:nvPr/>
          </p:nvPicPr>
          <p:blipFill>
            <a:blip r:embed="rId3">
              <a:alphaModFix/>
            </a:blip>
            <a:stretch>
              <a:fillRect/>
            </a:stretch>
          </p:blipFill>
          <p:spPr>
            <a:xfrm>
              <a:off x="-945055" y="4603997"/>
              <a:ext cx="5516959" cy="603416"/>
            </a:xfrm>
            <a:prstGeom prst="rect">
              <a:avLst/>
            </a:prstGeom>
            <a:noFill/>
            <a:ln>
              <a:noFill/>
            </a:ln>
          </p:spPr>
        </p:pic>
        <p:pic>
          <p:nvPicPr>
            <p:cNvPr id="265" name="Google Shape;265;p32"/>
            <p:cNvPicPr preferRelativeResize="0"/>
            <p:nvPr/>
          </p:nvPicPr>
          <p:blipFill>
            <a:blip r:embed="rId3">
              <a:alphaModFix/>
            </a:blip>
            <a:stretch>
              <a:fillRect/>
            </a:stretch>
          </p:blipFill>
          <p:spPr>
            <a:xfrm>
              <a:off x="4571895" y="4603997"/>
              <a:ext cx="5516959" cy="603416"/>
            </a:xfrm>
            <a:prstGeom prst="rect">
              <a:avLst/>
            </a:prstGeom>
            <a:noFill/>
            <a:ln>
              <a:noFill/>
            </a:ln>
          </p:spPr>
        </p:pic>
      </p:grpSp>
      <p:grpSp>
        <p:nvGrpSpPr>
          <p:cNvPr id="266" name="Google Shape;266;p32"/>
          <p:cNvGrpSpPr/>
          <p:nvPr/>
        </p:nvGrpSpPr>
        <p:grpSpPr>
          <a:xfrm>
            <a:off x="-96975" y="5464823"/>
            <a:ext cx="12385931" cy="677435"/>
            <a:chOff x="-945055" y="4603997"/>
            <a:chExt cx="11033909" cy="603416"/>
          </a:xfrm>
        </p:grpSpPr>
        <p:pic>
          <p:nvPicPr>
            <p:cNvPr id="267" name="Google Shape;267;p32"/>
            <p:cNvPicPr preferRelativeResize="0"/>
            <p:nvPr/>
          </p:nvPicPr>
          <p:blipFill>
            <a:blip r:embed="rId3">
              <a:alphaModFix/>
            </a:blip>
            <a:stretch>
              <a:fillRect/>
            </a:stretch>
          </p:blipFill>
          <p:spPr>
            <a:xfrm>
              <a:off x="-945055" y="4603997"/>
              <a:ext cx="5516959" cy="603416"/>
            </a:xfrm>
            <a:prstGeom prst="rect">
              <a:avLst/>
            </a:prstGeom>
            <a:noFill/>
            <a:ln>
              <a:noFill/>
            </a:ln>
          </p:spPr>
        </p:pic>
        <p:pic>
          <p:nvPicPr>
            <p:cNvPr id="268" name="Google Shape;268;p32"/>
            <p:cNvPicPr preferRelativeResize="0"/>
            <p:nvPr/>
          </p:nvPicPr>
          <p:blipFill>
            <a:blip r:embed="rId3">
              <a:alphaModFix/>
            </a:blip>
            <a:stretch>
              <a:fillRect/>
            </a:stretch>
          </p:blipFill>
          <p:spPr>
            <a:xfrm>
              <a:off x="4571895" y="4603997"/>
              <a:ext cx="5516959" cy="603416"/>
            </a:xfrm>
            <a:prstGeom prst="rect">
              <a:avLst/>
            </a:prstGeom>
            <a:noFill/>
            <a:ln>
              <a:noFill/>
            </a:ln>
          </p:spPr>
        </p:pic>
      </p:grpSp>
    </p:spTree>
    <p:extLst>
      <p:ext uri="{BB962C8B-B14F-4D97-AF65-F5344CB8AC3E}">
        <p14:creationId xmlns:p14="http://schemas.microsoft.com/office/powerpoint/2010/main" val="37295397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dk2"/>
        </a:solidFill>
        <a:effectLst/>
      </p:bgPr>
    </p:bg>
    <p:spTree>
      <p:nvGrpSpPr>
        <p:cNvPr id="1" name="Shape 8"/>
        <p:cNvGrpSpPr/>
        <p:nvPr/>
      </p:nvGrpSpPr>
      <p:grpSpPr>
        <a:xfrm>
          <a:off x="0" y="0"/>
          <a:ext cx="0" cy="0"/>
          <a:chOff x="0" y="0"/>
          <a:chExt cx="0" cy="0"/>
        </a:xfrm>
      </p:grpSpPr>
    </p:spTree>
    <p:extLst>
      <p:ext uri="{BB962C8B-B14F-4D97-AF65-F5344CB8AC3E}">
        <p14:creationId xmlns:p14="http://schemas.microsoft.com/office/powerpoint/2010/main" val="127486090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p:nvPr/>
        </p:nvSpPr>
        <p:spPr>
          <a:xfrm>
            <a:off x="515787" y="496325"/>
            <a:ext cx="11160427" cy="5865353"/>
          </a:xfrm>
          <a:custGeom>
            <a:avLst/>
            <a:gdLst/>
            <a:ahLst/>
            <a:cxnLst/>
            <a:rect l="l" t="t" r="r" b="b"/>
            <a:pathLst>
              <a:path w="100738" h="49795" extrusionOk="0">
                <a:moveTo>
                  <a:pt x="4852" y="0"/>
                </a:moveTo>
                <a:cubicBezTo>
                  <a:pt x="4852" y="2683"/>
                  <a:pt x="2676" y="4852"/>
                  <a:pt x="0" y="4852"/>
                </a:cubicBezTo>
                <a:lnTo>
                  <a:pt x="0" y="44943"/>
                </a:lnTo>
                <a:cubicBezTo>
                  <a:pt x="2676" y="44943"/>
                  <a:pt x="4852" y="47119"/>
                  <a:pt x="4852" y="49795"/>
                </a:cubicBezTo>
                <a:lnTo>
                  <a:pt x="95886" y="49795"/>
                </a:lnTo>
                <a:cubicBezTo>
                  <a:pt x="95886" y="47119"/>
                  <a:pt x="98055" y="44943"/>
                  <a:pt x="100738" y="44943"/>
                </a:cubicBezTo>
                <a:lnTo>
                  <a:pt x="100738" y="4852"/>
                </a:lnTo>
                <a:cubicBezTo>
                  <a:pt x="98055" y="4852"/>
                  <a:pt x="95886" y="2683"/>
                  <a:pt x="9588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11" name="Google Shape;11;p47"/>
          <p:cNvGrpSpPr/>
          <p:nvPr/>
        </p:nvGrpSpPr>
        <p:grpSpPr>
          <a:xfrm>
            <a:off x="273470" y="185858"/>
            <a:ext cx="11578697" cy="6434161"/>
            <a:chOff x="205102" y="139393"/>
            <a:chExt cx="8684023" cy="4825621"/>
          </a:xfrm>
        </p:grpSpPr>
        <p:sp>
          <p:nvSpPr>
            <p:cNvPr id="12" name="Google Shape;12;p47"/>
            <p:cNvSpPr/>
            <p:nvPr/>
          </p:nvSpPr>
          <p:spPr>
            <a:xfrm>
              <a:off x="8422592" y="4789046"/>
              <a:ext cx="145749" cy="175968"/>
            </a:xfrm>
            <a:custGeom>
              <a:avLst/>
              <a:gdLst/>
              <a:ahLst/>
              <a:cxnLst/>
              <a:rect l="l" t="t" r="r" b="b"/>
              <a:pathLst>
                <a:path w="1881" h="2271" extrusionOk="0">
                  <a:moveTo>
                    <a:pt x="976" y="0"/>
                  </a:moveTo>
                  <a:cubicBezTo>
                    <a:pt x="960" y="0"/>
                    <a:pt x="943" y="9"/>
                    <a:pt x="937" y="26"/>
                  </a:cubicBezTo>
                  <a:lnTo>
                    <a:pt x="880" y="223"/>
                  </a:lnTo>
                  <a:cubicBezTo>
                    <a:pt x="753" y="610"/>
                    <a:pt x="458" y="920"/>
                    <a:pt x="70" y="1061"/>
                  </a:cubicBezTo>
                  <a:lnTo>
                    <a:pt x="35" y="1075"/>
                  </a:lnTo>
                  <a:cubicBezTo>
                    <a:pt x="7" y="1082"/>
                    <a:pt x="0" y="1131"/>
                    <a:pt x="35" y="1145"/>
                  </a:cubicBezTo>
                  <a:cubicBezTo>
                    <a:pt x="430" y="1300"/>
                    <a:pt x="725" y="1638"/>
                    <a:pt x="824" y="2054"/>
                  </a:cubicBezTo>
                  <a:lnTo>
                    <a:pt x="866" y="2244"/>
                  </a:lnTo>
                  <a:cubicBezTo>
                    <a:pt x="873" y="2261"/>
                    <a:pt x="889" y="2270"/>
                    <a:pt x="905" y="2270"/>
                  </a:cubicBezTo>
                  <a:cubicBezTo>
                    <a:pt x="921" y="2270"/>
                    <a:pt x="937" y="2261"/>
                    <a:pt x="944" y="2244"/>
                  </a:cubicBezTo>
                  <a:lnTo>
                    <a:pt x="1000" y="2054"/>
                  </a:lnTo>
                  <a:cubicBezTo>
                    <a:pt x="1127" y="1652"/>
                    <a:pt x="1436" y="1335"/>
                    <a:pt x="1845" y="1202"/>
                  </a:cubicBezTo>
                  <a:cubicBezTo>
                    <a:pt x="1873" y="1188"/>
                    <a:pt x="1880" y="1145"/>
                    <a:pt x="1845" y="1131"/>
                  </a:cubicBezTo>
                  <a:lnTo>
                    <a:pt x="1810" y="1117"/>
                  </a:lnTo>
                  <a:cubicBezTo>
                    <a:pt x="1436" y="955"/>
                    <a:pt x="1162" y="624"/>
                    <a:pt x="1063" y="230"/>
                  </a:cubicBezTo>
                  <a:lnTo>
                    <a:pt x="1014" y="33"/>
                  </a:lnTo>
                  <a:cubicBezTo>
                    <a:pt x="1010" y="11"/>
                    <a:pt x="993" y="0"/>
                    <a:pt x="9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 name="Google Shape;13;p47"/>
            <p:cNvSpPr/>
            <p:nvPr/>
          </p:nvSpPr>
          <p:spPr>
            <a:xfrm>
              <a:off x="8743918" y="376572"/>
              <a:ext cx="145207" cy="176046"/>
            </a:xfrm>
            <a:custGeom>
              <a:avLst/>
              <a:gdLst/>
              <a:ahLst/>
              <a:cxnLst/>
              <a:rect l="l" t="t" r="r" b="b"/>
              <a:pathLst>
                <a:path w="1874" h="2272" extrusionOk="0">
                  <a:moveTo>
                    <a:pt x="951" y="0"/>
                  </a:moveTo>
                  <a:cubicBezTo>
                    <a:pt x="935" y="0"/>
                    <a:pt x="919" y="11"/>
                    <a:pt x="916" y="32"/>
                  </a:cubicBezTo>
                  <a:lnTo>
                    <a:pt x="859" y="229"/>
                  </a:lnTo>
                  <a:cubicBezTo>
                    <a:pt x="740" y="616"/>
                    <a:pt x="451" y="933"/>
                    <a:pt x="71" y="1081"/>
                  </a:cubicBezTo>
                  <a:lnTo>
                    <a:pt x="35" y="1088"/>
                  </a:lnTo>
                  <a:cubicBezTo>
                    <a:pt x="0" y="1102"/>
                    <a:pt x="0" y="1151"/>
                    <a:pt x="35" y="1166"/>
                  </a:cubicBezTo>
                  <a:cubicBezTo>
                    <a:pt x="430" y="1313"/>
                    <a:pt x="733" y="1644"/>
                    <a:pt x="838" y="2053"/>
                  </a:cubicBezTo>
                  <a:lnTo>
                    <a:pt x="887" y="2243"/>
                  </a:lnTo>
                  <a:cubicBezTo>
                    <a:pt x="895" y="2261"/>
                    <a:pt x="912" y="2272"/>
                    <a:pt x="928" y="2272"/>
                  </a:cubicBezTo>
                  <a:cubicBezTo>
                    <a:pt x="943" y="2272"/>
                    <a:pt x="958" y="2263"/>
                    <a:pt x="965" y="2243"/>
                  </a:cubicBezTo>
                  <a:lnTo>
                    <a:pt x="1014" y="2053"/>
                  </a:lnTo>
                  <a:cubicBezTo>
                    <a:pt x="1134" y="1651"/>
                    <a:pt x="1444" y="1320"/>
                    <a:pt x="1845" y="1180"/>
                  </a:cubicBezTo>
                  <a:cubicBezTo>
                    <a:pt x="1873" y="1173"/>
                    <a:pt x="1873" y="1123"/>
                    <a:pt x="1845" y="1109"/>
                  </a:cubicBezTo>
                  <a:lnTo>
                    <a:pt x="1810" y="1095"/>
                  </a:lnTo>
                  <a:cubicBezTo>
                    <a:pt x="1430" y="940"/>
                    <a:pt x="1148" y="623"/>
                    <a:pt x="1042" y="229"/>
                  </a:cubicBezTo>
                  <a:lnTo>
                    <a:pt x="986" y="32"/>
                  </a:lnTo>
                  <a:cubicBezTo>
                    <a:pt x="983" y="11"/>
                    <a:pt x="967" y="0"/>
                    <a:pt x="95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 name="Google Shape;14;p47"/>
            <p:cNvSpPr/>
            <p:nvPr/>
          </p:nvSpPr>
          <p:spPr>
            <a:xfrm>
              <a:off x="205102" y="2179002"/>
              <a:ext cx="145207" cy="175891"/>
            </a:xfrm>
            <a:custGeom>
              <a:avLst/>
              <a:gdLst/>
              <a:ahLst/>
              <a:cxnLst/>
              <a:rect l="l" t="t" r="r" b="b"/>
              <a:pathLst>
                <a:path w="1874" h="2270" extrusionOk="0">
                  <a:moveTo>
                    <a:pt x="880" y="1"/>
                  </a:moveTo>
                  <a:cubicBezTo>
                    <a:pt x="864" y="1"/>
                    <a:pt x="849" y="11"/>
                    <a:pt x="846" y="33"/>
                  </a:cubicBezTo>
                  <a:lnTo>
                    <a:pt x="796" y="231"/>
                  </a:lnTo>
                  <a:cubicBezTo>
                    <a:pt x="705" y="632"/>
                    <a:pt x="437" y="963"/>
                    <a:pt x="64" y="1132"/>
                  </a:cubicBezTo>
                  <a:lnTo>
                    <a:pt x="29" y="1146"/>
                  </a:lnTo>
                  <a:cubicBezTo>
                    <a:pt x="1" y="1160"/>
                    <a:pt x="1" y="1209"/>
                    <a:pt x="36" y="1216"/>
                  </a:cubicBezTo>
                  <a:cubicBezTo>
                    <a:pt x="444" y="1343"/>
                    <a:pt x="761" y="1653"/>
                    <a:pt x="895" y="2054"/>
                  </a:cubicBezTo>
                  <a:lnTo>
                    <a:pt x="958" y="2244"/>
                  </a:lnTo>
                  <a:cubicBezTo>
                    <a:pt x="962" y="2261"/>
                    <a:pt x="976" y="2270"/>
                    <a:pt x="991" y="2270"/>
                  </a:cubicBezTo>
                  <a:cubicBezTo>
                    <a:pt x="1008" y="2270"/>
                    <a:pt x="1025" y="2259"/>
                    <a:pt x="1029" y="2237"/>
                  </a:cubicBezTo>
                  <a:lnTo>
                    <a:pt x="1071" y="2047"/>
                  </a:lnTo>
                  <a:cubicBezTo>
                    <a:pt x="1162" y="1632"/>
                    <a:pt x="1451" y="1294"/>
                    <a:pt x="1838" y="1125"/>
                  </a:cubicBezTo>
                  <a:cubicBezTo>
                    <a:pt x="1874" y="1111"/>
                    <a:pt x="1874" y="1069"/>
                    <a:pt x="1838" y="1054"/>
                  </a:cubicBezTo>
                  <a:lnTo>
                    <a:pt x="1803" y="1040"/>
                  </a:lnTo>
                  <a:cubicBezTo>
                    <a:pt x="1416" y="914"/>
                    <a:pt x="1113" y="611"/>
                    <a:pt x="979" y="224"/>
                  </a:cubicBezTo>
                  <a:lnTo>
                    <a:pt x="916" y="26"/>
                  </a:lnTo>
                  <a:cubicBezTo>
                    <a:pt x="909" y="10"/>
                    <a:pt x="894" y="1"/>
                    <a:pt x="8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5" name="Google Shape;15;p47"/>
            <p:cNvSpPr/>
            <p:nvPr/>
          </p:nvSpPr>
          <p:spPr>
            <a:xfrm>
              <a:off x="554245" y="4555510"/>
              <a:ext cx="145207" cy="175968"/>
            </a:xfrm>
            <a:custGeom>
              <a:avLst/>
              <a:gdLst/>
              <a:ahLst/>
              <a:cxnLst/>
              <a:rect l="l" t="t" r="r" b="b"/>
              <a:pathLst>
                <a:path w="1874" h="2271" extrusionOk="0">
                  <a:moveTo>
                    <a:pt x="902" y="1"/>
                  </a:moveTo>
                  <a:cubicBezTo>
                    <a:pt x="886" y="1"/>
                    <a:pt x="871" y="11"/>
                    <a:pt x="867" y="33"/>
                  </a:cubicBezTo>
                  <a:lnTo>
                    <a:pt x="818" y="230"/>
                  </a:lnTo>
                  <a:cubicBezTo>
                    <a:pt x="719" y="625"/>
                    <a:pt x="445" y="956"/>
                    <a:pt x="64" y="1118"/>
                  </a:cubicBezTo>
                  <a:lnTo>
                    <a:pt x="29" y="1132"/>
                  </a:lnTo>
                  <a:cubicBezTo>
                    <a:pt x="1" y="1146"/>
                    <a:pt x="1" y="1188"/>
                    <a:pt x="36" y="1202"/>
                  </a:cubicBezTo>
                  <a:cubicBezTo>
                    <a:pt x="437" y="1336"/>
                    <a:pt x="754" y="1653"/>
                    <a:pt x="881" y="2054"/>
                  </a:cubicBezTo>
                  <a:lnTo>
                    <a:pt x="937" y="2244"/>
                  </a:lnTo>
                  <a:cubicBezTo>
                    <a:pt x="944" y="2262"/>
                    <a:pt x="960" y="2271"/>
                    <a:pt x="976" y="2271"/>
                  </a:cubicBezTo>
                  <a:cubicBezTo>
                    <a:pt x="992" y="2271"/>
                    <a:pt x="1008" y="2262"/>
                    <a:pt x="1015" y="2244"/>
                  </a:cubicBezTo>
                  <a:lnTo>
                    <a:pt x="1057" y="2047"/>
                  </a:lnTo>
                  <a:cubicBezTo>
                    <a:pt x="1156" y="1639"/>
                    <a:pt x="1444" y="1301"/>
                    <a:pt x="1846" y="1139"/>
                  </a:cubicBezTo>
                  <a:cubicBezTo>
                    <a:pt x="1874" y="1125"/>
                    <a:pt x="1874" y="1082"/>
                    <a:pt x="1839" y="1068"/>
                  </a:cubicBezTo>
                  <a:lnTo>
                    <a:pt x="1803" y="1054"/>
                  </a:lnTo>
                  <a:cubicBezTo>
                    <a:pt x="1423" y="920"/>
                    <a:pt x="1120" y="611"/>
                    <a:pt x="1001" y="223"/>
                  </a:cubicBezTo>
                  <a:lnTo>
                    <a:pt x="937" y="26"/>
                  </a:lnTo>
                  <a:cubicBezTo>
                    <a:pt x="931" y="9"/>
                    <a:pt x="916" y="1"/>
                    <a:pt x="90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6" name="Google Shape;16;p47"/>
            <p:cNvSpPr/>
            <p:nvPr/>
          </p:nvSpPr>
          <p:spPr>
            <a:xfrm>
              <a:off x="1962982" y="4774014"/>
              <a:ext cx="85156" cy="103133"/>
            </a:xfrm>
            <a:custGeom>
              <a:avLst/>
              <a:gdLst/>
              <a:ahLst/>
              <a:cxnLst/>
              <a:rect l="l" t="t" r="r" b="b"/>
              <a:pathLst>
                <a:path w="1099" h="1331" extrusionOk="0">
                  <a:moveTo>
                    <a:pt x="516" y="1"/>
                  </a:moveTo>
                  <a:cubicBezTo>
                    <a:pt x="507" y="1"/>
                    <a:pt x="497" y="8"/>
                    <a:pt x="493" y="23"/>
                  </a:cubicBezTo>
                  <a:lnTo>
                    <a:pt x="465" y="135"/>
                  </a:lnTo>
                  <a:cubicBezTo>
                    <a:pt x="416" y="368"/>
                    <a:pt x="254" y="565"/>
                    <a:pt x="35" y="663"/>
                  </a:cubicBezTo>
                  <a:lnTo>
                    <a:pt x="14" y="670"/>
                  </a:lnTo>
                  <a:cubicBezTo>
                    <a:pt x="0" y="684"/>
                    <a:pt x="0" y="706"/>
                    <a:pt x="21" y="713"/>
                  </a:cubicBezTo>
                  <a:cubicBezTo>
                    <a:pt x="261" y="790"/>
                    <a:pt x="444" y="973"/>
                    <a:pt x="521" y="1206"/>
                  </a:cubicBezTo>
                  <a:lnTo>
                    <a:pt x="556" y="1318"/>
                  </a:lnTo>
                  <a:cubicBezTo>
                    <a:pt x="559" y="1327"/>
                    <a:pt x="567" y="1331"/>
                    <a:pt x="576" y="1331"/>
                  </a:cubicBezTo>
                  <a:cubicBezTo>
                    <a:pt x="588" y="1331"/>
                    <a:pt x="602" y="1323"/>
                    <a:pt x="606" y="1311"/>
                  </a:cubicBezTo>
                  <a:lnTo>
                    <a:pt x="627" y="1198"/>
                  </a:lnTo>
                  <a:cubicBezTo>
                    <a:pt x="683" y="959"/>
                    <a:pt x="845" y="755"/>
                    <a:pt x="1077" y="663"/>
                  </a:cubicBezTo>
                  <a:cubicBezTo>
                    <a:pt x="1099" y="656"/>
                    <a:pt x="1099" y="628"/>
                    <a:pt x="1077" y="621"/>
                  </a:cubicBezTo>
                  <a:lnTo>
                    <a:pt x="1056" y="614"/>
                  </a:lnTo>
                  <a:cubicBezTo>
                    <a:pt x="831" y="537"/>
                    <a:pt x="648" y="361"/>
                    <a:pt x="577" y="135"/>
                  </a:cubicBezTo>
                  <a:lnTo>
                    <a:pt x="535" y="16"/>
                  </a:lnTo>
                  <a:cubicBezTo>
                    <a:pt x="532" y="6"/>
                    <a:pt x="524" y="1"/>
                    <a:pt x="51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7" name="Google Shape;17;p47"/>
            <p:cNvSpPr/>
            <p:nvPr/>
          </p:nvSpPr>
          <p:spPr>
            <a:xfrm>
              <a:off x="5300218" y="4737674"/>
              <a:ext cx="85233" cy="103133"/>
            </a:xfrm>
            <a:custGeom>
              <a:avLst/>
              <a:gdLst/>
              <a:ahLst/>
              <a:cxnLst/>
              <a:rect l="l" t="t" r="r" b="b"/>
              <a:pathLst>
                <a:path w="1100" h="1331" extrusionOk="0">
                  <a:moveTo>
                    <a:pt x="519" y="0"/>
                  </a:moveTo>
                  <a:cubicBezTo>
                    <a:pt x="509" y="0"/>
                    <a:pt x="498" y="8"/>
                    <a:pt x="494" y="20"/>
                  </a:cubicBezTo>
                  <a:lnTo>
                    <a:pt x="465" y="133"/>
                  </a:lnTo>
                  <a:cubicBezTo>
                    <a:pt x="416" y="365"/>
                    <a:pt x="254" y="562"/>
                    <a:pt x="36" y="661"/>
                  </a:cubicBezTo>
                  <a:lnTo>
                    <a:pt x="15" y="668"/>
                  </a:lnTo>
                  <a:cubicBezTo>
                    <a:pt x="1" y="682"/>
                    <a:pt x="1" y="710"/>
                    <a:pt x="22" y="710"/>
                  </a:cubicBezTo>
                  <a:cubicBezTo>
                    <a:pt x="254" y="787"/>
                    <a:pt x="444" y="970"/>
                    <a:pt x="522" y="1203"/>
                  </a:cubicBezTo>
                  <a:lnTo>
                    <a:pt x="557" y="1315"/>
                  </a:lnTo>
                  <a:cubicBezTo>
                    <a:pt x="560" y="1325"/>
                    <a:pt x="570" y="1330"/>
                    <a:pt x="579" y="1330"/>
                  </a:cubicBezTo>
                  <a:cubicBezTo>
                    <a:pt x="589" y="1330"/>
                    <a:pt x="599" y="1323"/>
                    <a:pt x="599" y="1308"/>
                  </a:cubicBezTo>
                  <a:lnTo>
                    <a:pt x="627" y="1203"/>
                  </a:lnTo>
                  <a:cubicBezTo>
                    <a:pt x="677" y="956"/>
                    <a:pt x="846" y="759"/>
                    <a:pt x="1078" y="661"/>
                  </a:cubicBezTo>
                  <a:cubicBezTo>
                    <a:pt x="1099" y="654"/>
                    <a:pt x="1092" y="625"/>
                    <a:pt x="1078" y="618"/>
                  </a:cubicBezTo>
                  <a:lnTo>
                    <a:pt x="1057" y="611"/>
                  </a:lnTo>
                  <a:cubicBezTo>
                    <a:pt x="824" y="534"/>
                    <a:pt x="648" y="358"/>
                    <a:pt x="571" y="133"/>
                  </a:cubicBezTo>
                  <a:lnTo>
                    <a:pt x="536" y="13"/>
                  </a:lnTo>
                  <a:cubicBezTo>
                    <a:pt x="533" y="4"/>
                    <a:pt x="526" y="0"/>
                    <a:pt x="51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8" name="Google Shape;18;p47"/>
            <p:cNvSpPr/>
            <p:nvPr/>
          </p:nvSpPr>
          <p:spPr>
            <a:xfrm>
              <a:off x="8659848" y="4432465"/>
              <a:ext cx="85234" cy="103210"/>
            </a:xfrm>
            <a:custGeom>
              <a:avLst/>
              <a:gdLst/>
              <a:ahLst/>
              <a:cxnLst/>
              <a:rect l="l" t="t" r="r" b="b"/>
              <a:pathLst>
                <a:path w="1100" h="1332" extrusionOk="0">
                  <a:moveTo>
                    <a:pt x="515" y="0"/>
                  </a:moveTo>
                  <a:cubicBezTo>
                    <a:pt x="506" y="0"/>
                    <a:pt x="497" y="5"/>
                    <a:pt x="494" y="16"/>
                  </a:cubicBezTo>
                  <a:lnTo>
                    <a:pt x="473" y="136"/>
                  </a:lnTo>
                  <a:cubicBezTo>
                    <a:pt x="416" y="368"/>
                    <a:pt x="261" y="565"/>
                    <a:pt x="43" y="664"/>
                  </a:cubicBezTo>
                  <a:lnTo>
                    <a:pt x="22" y="671"/>
                  </a:lnTo>
                  <a:cubicBezTo>
                    <a:pt x="1" y="678"/>
                    <a:pt x="1" y="706"/>
                    <a:pt x="22" y="713"/>
                  </a:cubicBezTo>
                  <a:cubicBezTo>
                    <a:pt x="261" y="783"/>
                    <a:pt x="452" y="973"/>
                    <a:pt x="522" y="1206"/>
                  </a:cubicBezTo>
                  <a:lnTo>
                    <a:pt x="564" y="1318"/>
                  </a:lnTo>
                  <a:cubicBezTo>
                    <a:pt x="567" y="1327"/>
                    <a:pt x="574" y="1331"/>
                    <a:pt x="581" y="1331"/>
                  </a:cubicBezTo>
                  <a:cubicBezTo>
                    <a:pt x="591" y="1331"/>
                    <a:pt x="602" y="1324"/>
                    <a:pt x="606" y="1311"/>
                  </a:cubicBezTo>
                  <a:lnTo>
                    <a:pt x="628" y="1199"/>
                  </a:lnTo>
                  <a:cubicBezTo>
                    <a:pt x="684" y="959"/>
                    <a:pt x="853" y="755"/>
                    <a:pt x="1078" y="664"/>
                  </a:cubicBezTo>
                  <a:cubicBezTo>
                    <a:pt x="1099" y="650"/>
                    <a:pt x="1099" y="628"/>
                    <a:pt x="1078" y="621"/>
                  </a:cubicBezTo>
                  <a:lnTo>
                    <a:pt x="1057" y="614"/>
                  </a:lnTo>
                  <a:cubicBezTo>
                    <a:pt x="832" y="537"/>
                    <a:pt x="656" y="354"/>
                    <a:pt x="578" y="129"/>
                  </a:cubicBezTo>
                  <a:lnTo>
                    <a:pt x="536" y="16"/>
                  </a:lnTo>
                  <a:cubicBezTo>
                    <a:pt x="533" y="5"/>
                    <a:pt x="524" y="0"/>
                    <a:pt x="5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9" name="Google Shape;19;p47"/>
            <p:cNvSpPr/>
            <p:nvPr/>
          </p:nvSpPr>
          <p:spPr>
            <a:xfrm>
              <a:off x="8241977" y="237256"/>
              <a:ext cx="85156" cy="103133"/>
            </a:xfrm>
            <a:custGeom>
              <a:avLst/>
              <a:gdLst/>
              <a:ahLst/>
              <a:cxnLst/>
              <a:rect l="l" t="t" r="r" b="b"/>
              <a:pathLst>
                <a:path w="1099" h="1331" extrusionOk="0">
                  <a:moveTo>
                    <a:pt x="524" y="1"/>
                  </a:moveTo>
                  <a:cubicBezTo>
                    <a:pt x="512" y="1"/>
                    <a:pt x="500" y="8"/>
                    <a:pt x="500" y="20"/>
                  </a:cubicBezTo>
                  <a:lnTo>
                    <a:pt x="472" y="133"/>
                  </a:lnTo>
                  <a:cubicBezTo>
                    <a:pt x="416" y="365"/>
                    <a:pt x="261" y="563"/>
                    <a:pt x="43" y="661"/>
                  </a:cubicBezTo>
                  <a:lnTo>
                    <a:pt x="22" y="668"/>
                  </a:lnTo>
                  <a:cubicBezTo>
                    <a:pt x="0" y="682"/>
                    <a:pt x="0" y="703"/>
                    <a:pt x="22" y="710"/>
                  </a:cubicBezTo>
                  <a:cubicBezTo>
                    <a:pt x="261" y="788"/>
                    <a:pt x="451" y="971"/>
                    <a:pt x="529" y="1203"/>
                  </a:cubicBezTo>
                  <a:lnTo>
                    <a:pt x="564" y="1316"/>
                  </a:lnTo>
                  <a:cubicBezTo>
                    <a:pt x="567" y="1326"/>
                    <a:pt x="575" y="1331"/>
                    <a:pt x="583" y="1331"/>
                  </a:cubicBezTo>
                  <a:cubicBezTo>
                    <a:pt x="592" y="1331"/>
                    <a:pt x="602" y="1324"/>
                    <a:pt x="606" y="1309"/>
                  </a:cubicBezTo>
                  <a:lnTo>
                    <a:pt x="627" y="1196"/>
                  </a:lnTo>
                  <a:cubicBezTo>
                    <a:pt x="683" y="957"/>
                    <a:pt x="852" y="753"/>
                    <a:pt x="1078" y="661"/>
                  </a:cubicBezTo>
                  <a:cubicBezTo>
                    <a:pt x="1099" y="654"/>
                    <a:pt x="1099" y="626"/>
                    <a:pt x="1078" y="619"/>
                  </a:cubicBezTo>
                  <a:lnTo>
                    <a:pt x="1057" y="612"/>
                  </a:lnTo>
                  <a:cubicBezTo>
                    <a:pt x="831" y="534"/>
                    <a:pt x="655" y="358"/>
                    <a:pt x="578" y="133"/>
                  </a:cubicBezTo>
                  <a:lnTo>
                    <a:pt x="543" y="13"/>
                  </a:lnTo>
                  <a:cubicBezTo>
                    <a:pt x="540" y="4"/>
                    <a:pt x="532" y="1"/>
                    <a:pt x="5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20" name="Google Shape;20;p47"/>
            <p:cNvSpPr/>
            <p:nvPr/>
          </p:nvSpPr>
          <p:spPr>
            <a:xfrm>
              <a:off x="1962982" y="139393"/>
              <a:ext cx="85156" cy="103442"/>
            </a:xfrm>
            <a:custGeom>
              <a:avLst/>
              <a:gdLst/>
              <a:ahLst/>
              <a:cxnLst/>
              <a:rect l="l" t="t" r="r" b="b"/>
              <a:pathLst>
                <a:path w="1099" h="1335" extrusionOk="0">
                  <a:moveTo>
                    <a:pt x="552" y="0"/>
                  </a:moveTo>
                  <a:cubicBezTo>
                    <a:pt x="542" y="0"/>
                    <a:pt x="532" y="5"/>
                    <a:pt x="528" y="16"/>
                  </a:cubicBezTo>
                  <a:lnTo>
                    <a:pt x="500" y="136"/>
                  </a:lnTo>
                  <a:cubicBezTo>
                    <a:pt x="430" y="361"/>
                    <a:pt x="261" y="551"/>
                    <a:pt x="42" y="636"/>
                  </a:cubicBezTo>
                  <a:lnTo>
                    <a:pt x="21" y="643"/>
                  </a:lnTo>
                  <a:cubicBezTo>
                    <a:pt x="0" y="650"/>
                    <a:pt x="0" y="678"/>
                    <a:pt x="21" y="685"/>
                  </a:cubicBezTo>
                  <a:cubicBezTo>
                    <a:pt x="254" y="769"/>
                    <a:pt x="430" y="967"/>
                    <a:pt x="493" y="1206"/>
                  </a:cubicBezTo>
                  <a:lnTo>
                    <a:pt x="521" y="1319"/>
                  </a:lnTo>
                  <a:cubicBezTo>
                    <a:pt x="525" y="1329"/>
                    <a:pt x="535" y="1334"/>
                    <a:pt x="545" y="1334"/>
                  </a:cubicBezTo>
                  <a:cubicBezTo>
                    <a:pt x="555" y="1334"/>
                    <a:pt x="563" y="1329"/>
                    <a:pt x="563" y="1319"/>
                  </a:cubicBezTo>
                  <a:lnTo>
                    <a:pt x="599" y="1206"/>
                  </a:lnTo>
                  <a:cubicBezTo>
                    <a:pt x="662" y="967"/>
                    <a:pt x="845" y="776"/>
                    <a:pt x="1077" y="692"/>
                  </a:cubicBezTo>
                  <a:cubicBezTo>
                    <a:pt x="1099" y="685"/>
                    <a:pt x="1099" y="657"/>
                    <a:pt x="1077" y="650"/>
                  </a:cubicBezTo>
                  <a:lnTo>
                    <a:pt x="1056" y="643"/>
                  </a:lnTo>
                  <a:cubicBezTo>
                    <a:pt x="838" y="551"/>
                    <a:pt x="669" y="368"/>
                    <a:pt x="606" y="136"/>
                  </a:cubicBezTo>
                  <a:lnTo>
                    <a:pt x="570" y="16"/>
                  </a:lnTo>
                  <a:cubicBezTo>
                    <a:pt x="570" y="5"/>
                    <a:pt x="562" y="0"/>
                    <a:pt x="55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21" name="Google Shape;21;p47"/>
            <p:cNvSpPr/>
            <p:nvPr/>
          </p:nvSpPr>
          <p:spPr>
            <a:xfrm>
              <a:off x="512248" y="464516"/>
              <a:ext cx="85234" cy="103365"/>
            </a:xfrm>
            <a:custGeom>
              <a:avLst/>
              <a:gdLst/>
              <a:ahLst/>
              <a:cxnLst/>
              <a:rect l="l" t="t" r="r" b="b"/>
              <a:pathLst>
                <a:path w="1100" h="1334" extrusionOk="0">
                  <a:moveTo>
                    <a:pt x="557" y="1"/>
                  </a:moveTo>
                  <a:cubicBezTo>
                    <a:pt x="548" y="1"/>
                    <a:pt x="539" y="6"/>
                    <a:pt x="536" y="16"/>
                  </a:cubicBezTo>
                  <a:lnTo>
                    <a:pt x="501" y="136"/>
                  </a:lnTo>
                  <a:cubicBezTo>
                    <a:pt x="437" y="361"/>
                    <a:pt x="268" y="545"/>
                    <a:pt x="43" y="636"/>
                  </a:cubicBezTo>
                  <a:lnTo>
                    <a:pt x="22" y="643"/>
                  </a:lnTo>
                  <a:cubicBezTo>
                    <a:pt x="1" y="650"/>
                    <a:pt x="1" y="678"/>
                    <a:pt x="22" y="685"/>
                  </a:cubicBezTo>
                  <a:cubicBezTo>
                    <a:pt x="254" y="770"/>
                    <a:pt x="430" y="967"/>
                    <a:pt x="494" y="1206"/>
                  </a:cubicBezTo>
                  <a:lnTo>
                    <a:pt x="529" y="1312"/>
                  </a:lnTo>
                  <a:cubicBezTo>
                    <a:pt x="529" y="1326"/>
                    <a:pt x="538" y="1333"/>
                    <a:pt x="547" y="1333"/>
                  </a:cubicBezTo>
                  <a:cubicBezTo>
                    <a:pt x="557" y="1333"/>
                    <a:pt x="568" y="1326"/>
                    <a:pt x="571" y="1312"/>
                  </a:cubicBezTo>
                  <a:lnTo>
                    <a:pt x="599" y="1206"/>
                  </a:lnTo>
                  <a:cubicBezTo>
                    <a:pt x="670" y="967"/>
                    <a:pt x="846" y="777"/>
                    <a:pt x="1078" y="692"/>
                  </a:cubicBezTo>
                  <a:cubicBezTo>
                    <a:pt x="1099" y="685"/>
                    <a:pt x="1099" y="657"/>
                    <a:pt x="1078" y="650"/>
                  </a:cubicBezTo>
                  <a:lnTo>
                    <a:pt x="1057" y="643"/>
                  </a:lnTo>
                  <a:cubicBezTo>
                    <a:pt x="839" y="552"/>
                    <a:pt x="670" y="361"/>
                    <a:pt x="606" y="136"/>
                  </a:cubicBezTo>
                  <a:lnTo>
                    <a:pt x="578" y="16"/>
                  </a:lnTo>
                  <a:cubicBezTo>
                    <a:pt x="575" y="6"/>
                    <a:pt x="566" y="1"/>
                    <a:pt x="5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sp>
        <p:nvSpPr>
          <p:cNvPr id="22" name="Google Shape;22;p47"/>
          <p:cNvSpPr txBox="1">
            <a:spLocks noGrp="1"/>
          </p:cNvSpPr>
          <p:nvPr>
            <p:ph type="title"/>
          </p:nvPr>
        </p:nvSpPr>
        <p:spPr>
          <a:xfrm>
            <a:off x="960000" y="829056"/>
            <a:ext cx="10272000" cy="792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3" name="Google Shape;23;p47"/>
          <p:cNvSpPr txBox="1">
            <a:spLocks noGrp="1"/>
          </p:cNvSpPr>
          <p:nvPr>
            <p:ph type="subTitle" idx="1"/>
          </p:nvPr>
        </p:nvSpPr>
        <p:spPr>
          <a:xfrm>
            <a:off x="2938400" y="2123900"/>
            <a:ext cx="8332400" cy="8020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7"/>
            </a:lvl1pPr>
            <a:lvl2pPr lvl="1" algn="l">
              <a:lnSpc>
                <a:spcPct val="100000"/>
              </a:lnSpc>
              <a:spcBef>
                <a:spcPts val="0"/>
              </a:spcBef>
              <a:spcAft>
                <a:spcPts val="0"/>
              </a:spcAft>
              <a:buSzPts val="1400"/>
              <a:buNone/>
              <a:defRPr/>
            </a:lvl2pPr>
            <a:lvl3pPr lvl="2" algn="l">
              <a:lnSpc>
                <a:spcPct val="100000"/>
              </a:lnSpc>
              <a:spcBef>
                <a:spcPts val="2133"/>
              </a:spcBef>
              <a:spcAft>
                <a:spcPts val="0"/>
              </a:spcAft>
              <a:buSzPts val="1400"/>
              <a:buNone/>
              <a:defRPr/>
            </a:lvl3pPr>
            <a:lvl4pPr lvl="3" algn="l">
              <a:lnSpc>
                <a:spcPct val="100000"/>
              </a:lnSpc>
              <a:spcBef>
                <a:spcPts val="2133"/>
              </a:spcBef>
              <a:spcAft>
                <a:spcPts val="0"/>
              </a:spcAft>
              <a:buSzPts val="1400"/>
              <a:buNone/>
              <a:defRPr/>
            </a:lvl4pPr>
            <a:lvl5pPr lvl="4" algn="l">
              <a:lnSpc>
                <a:spcPct val="100000"/>
              </a:lnSpc>
              <a:spcBef>
                <a:spcPts val="2133"/>
              </a:spcBef>
              <a:spcAft>
                <a:spcPts val="0"/>
              </a:spcAft>
              <a:buSzPts val="1400"/>
              <a:buNone/>
              <a:defRPr/>
            </a:lvl5pPr>
            <a:lvl6pPr lvl="5" algn="l">
              <a:lnSpc>
                <a:spcPct val="100000"/>
              </a:lnSpc>
              <a:spcBef>
                <a:spcPts val="2133"/>
              </a:spcBef>
              <a:spcAft>
                <a:spcPts val="0"/>
              </a:spcAft>
              <a:buSzPts val="1400"/>
              <a:buNone/>
              <a:defRPr/>
            </a:lvl6pPr>
            <a:lvl7pPr lvl="6" algn="l">
              <a:lnSpc>
                <a:spcPct val="100000"/>
              </a:lnSpc>
              <a:spcBef>
                <a:spcPts val="2133"/>
              </a:spcBef>
              <a:spcAft>
                <a:spcPts val="0"/>
              </a:spcAft>
              <a:buSzPts val="1400"/>
              <a:buNone/>
              <a:defRPr/>
            </a:lvl7pPr>
            <a:lvl8pPr lvl="7" algn="l">
              <a:lnSpc>
                <a:spcPct val="100000"/>
              </a:lnSpc>
              <a:spcBef>
                <a:spcPts val="2133"/>
              </a:spcBef>
              <a:spcAft>
                <a:spcPts val="0"/>
              </a:spcAft>
              <a:buSzPts val="1400"/>
              <a:buNone/>
              <a:defRPr/>
            </a:lvl8pPr>
            <a:lvl9pPr lvl="8" algn="l">
              <a:lnSpc>
                <a:spcPct val="100000"/>
              </a:lnSpc>
              <a:spcBef>
                <a:spcPts val="2133"/>
              </a:spcBef>
              <a:spcAft>
                <a:spcPts val="2133"/>
              </a:spcAft>
              <a:buSzPts val="1400"/>
              <a:buNone/>
              <a:defRPr/>
            </a:lvl9pPr>
          </a:lstStyle>
          <a:p>
            <a:endParaRPr/>
          </a:p>
        </p:txBody>
      </p:sp>
      <p:sp>
        <p:nvSpPr>
          <p:cNvPr id="24" name="Google Shape;24;p47"/>
          <p:cNvSpPr txBox="1">
            <a:spLocks noGrp="1"/>
          </p:cNvSpPr>
          <p:nvPr>
            <p:ph type="subTitle" idx="2"/>
          </p:nvPr>
        </p:nvSpPr>
        <p:spPr>
          <a:xfrm>
            <a:off x="2938400" y="3573000"/>
            <a:ext cx="8332400" cy="70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7"/>
            </a:lvl1pPr>
            <a:lvl2pPr lvl="1" algn="l">
              <a:lnSpc>
                <a:spcPct val="100000"/>
              </a:lnSpc>
              <a:spcBef>
                <a:spcPts val="0"/>
              </a:spcBef>
              <a:spcAft>
                <a:spcPts val="0"/>
              </a:spcAft>
              <a:buSzPts val="1400"/>
              <a:buNone/>
              <a:defRPr/>
            </a:lvl2pPr>
            <a:lvl3pPr lvl="2" algn="l">
              <a:lnSpc>
                <a:spcPct val="100000"/>
              </a:lnSpc>
              <a:spcBef>
                <a:spcPts val="2133"/>
              </a:spcBef>
              <a:spcAft>
                <a:spcPts val="0"/>
              </a:spcAft>
              <a:buSzPts val="1400"/>
              <a:buNone/>
              <a:defRPr/>
            </a:lvl3pPr>
            <a:lvl4pPr lvl="3" algn="l">
              <a:lnSpc>
                <a:spcPct val="100000"/>
              </a:lnSpc>
              <a:spcBef>
                <a:spcPts val="2133"/>
              </a:spcBef>
              <a:spcAft>
                <a:spcPts val="0"/>
              </a:spcAft>
              <a:buSzPts val="1400"/>
              <a:buNone/>
              <a:defRPr/>
            </a:lvl4pPr>
            <a:lvl5pPr lvl="4" algn="l">
              <a:lnSpc>
                <a:spcPct val="100000"/>
              </a:lnSpc>
              <a:spcBef>
                <a:spcPts val="2133"/>
              </a:spcBef>
              <a:spcAft>
                <a:spcPts val="0"/>
              </a:spcAft>
              <a:buSzPts val="1400"/>
              <a:buNone/>
              <a:defRPr/>
            </a:lvl5pPr>
            <a:lvl6pPr lvl="5" algn="l">
              <a:lnSpc>
                <a:spcPct val="100000"/>
              </a:lnSpc>
              <a:spcBef>
                <a:spcPts val="2133"/>
              </a:spcBef>
              <a:spcAft>
                <a:spcPts val="0"/>
              </a:spcAft>
              <a:buSzPts val="1400"/>
              <a:buNone/>
              <a:defRPr/>
            </a:lvl6pPr>
            <a:lvl7pPr lvl="6" algn="l">
              <a:lnSpc>
                <a:spcPct val="100000"/>
              </a:lnSpc>
              <a:spcBef>
                <a:spcPts val="2133"/>
              </a:spcBef>
              <a:spcAft>
                <a:spcPts val="0"/>
              </a:spcAft>
              <a:buSzPts val="1400"/>
              <a:buNone/>
              <a:defRPr/>
            </a:lvl7pPr>
            <a:lvl8pPr lvl="7" algn="l">
              <a:lnSpc>
                <a:spcPct val="100000"/>
              </a:lnSpc>
              <a:spcBef>
                <a:spcPts val="2133"/>
              </a:spcBef>
              <a:spcAft>
                <a:spcPts val="0"/>
              </a:spcAft>
              <a:buSzPts val="1400"/>
              <a:buNone/>
              <a:defRPr/>
            </a:lvl8pPr>
            <a:lvl9pPr lvl="8" algn="l">
              <a:lnSpc>
                <a:spcPct val="100000"/>
              </a:lnSpc>
              <a:spcBef>
                <a:spcPts val="2133"/>
              </a:spcBef>
              <a:spcAft>
                <a:spcPts val="2133"/>
              </a:spcAft>
              <a:buSzPts val="1400"/>
              <a:buNone/>
              <a:defRPr/>
            </a:lvl9pPr>
          </a:lstStyle>
          <a:p>
            <a:endParaRPr/>
          </a:p>
        </p:txBody>
      </p:sp>
      <p:sp>
        <p:nvSpPr>
          <p:cNvPr id="25" name="Google Shape;25;p47"/>
          <p:cNvSpPr txBox="1">
            <a:spLocks noGrp="1"/>
          </p:cNvSpPr>
          <p:nvPr>
            <p:ph type="subTitle" idx="3"/>
          </p:nvPr>
        </p:nvSpPr>
        <p:spPr>
          <a:xfrm>
            <a:off x="2938400" y="4923700"/>
            <a:ext cx="8332400" cy="70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7"/>
            </a:lvl1pPr>
            <a:lvl2pPr lvl="1" algn="l">
              <a:lnSpc>
                <a:spcPct val="100000"/>
              </a:lnSpc>
              <a:spcBef>
                <a:spcPts val="0"/>
              </a:spcBef>
              <a:spcAft>
                <a:spcPts val="0"/>
              </a:spcAft>
              <a:buSzPts val="1400"/>
              <a:buNone/>
              <a:defRPr/>
            </a:lvl2pPr>
            <a:lvl3pPr lvl="2" algn="l">
              <a:lnSpc>
                <a:spcPct val="100000"/>
              </a:lnSpc>
              <a:spcBef>
                <a:spcPts val="2133"/>
              </a:spcBef>
              <a:spcAft>
                <a:spcPts val="0"/>
              </a:spcAft>
              <a:buSzPts val="1400"/>
              <a:buNone/>
              <a:defRPr/>
            </a:lvl3pPr>
            <a:lvl4pPr lvl="3" algn="l">
              <a:lnSpc>
                <a:spcPct val="100000"/>
              </a:lnSpc>
              <a:spcBef>
                <a:spcPts val="2133"/>
              </a:spcBef>
              <a:spcAft>
                <a:spcPts val="0"/>
              </a:spcAft>
              <a:buSzPts val="1400"/>
              <a:buNone/>
              <a:defRPr/>
            </a:lvl4pPr>
            <a:lvl5pPr lvl="4" algn="l">
              <a:lnSpc>
                <a:spcPct val="100000"/>
              </a:lnSpc>
              <a:spcBef>
                <a:spcPts val="2133"/>
              </a:spcBef>
              <a:spcAft>
                <a:spcPts val="0"/>
              </a:spcAft>
              <a:buSzPts val="1400"/>
              <a:buNone/>
              <a:defRPr/>
            </a:lvl5pPr>
            <a:lvl6pPr lvl="5" algn="l">
              <a:lnSpc>
                <a:spcPct val="100000"/>
              </a:lnSpc>
              <a:spcBef>
                <a:spcPts val="2133"/>
              </a:spcBef>
              <a:spcAft>
                <a:spcPts val="0"/>
              </a:spcAft>
              <a:buSzPts val="1400"/>
              <a:buNone/>
              <a:defRPr/>
            </a:lvl6pPr>
            <a:lvl7pPr lvl="6" algn="l">
              <a:lnSpc>
                <a:spcPct val="100000"/>
              </a:lnSpc>
              <a:spcBef>
                <a:spcPts val="2133"/>
              </a:spcBef>
              <a:spcAft>
                <a:spcPts val="0"/>
              </a:spcAft>
              <a:buSzPts val="1400"/>
              <a:buNone/>
              <a:defRPr/>
            </a:lvl7pPr>
            <a:lvl8pPr lvl="7" algn="l">
              <a:lnSpc>
                <a:spcPct val="100000"/>
              </a:lnSpc>
              <a:spcBef>
                <a:spcPts val="2133"/>
              </a:spcBef>
              <a:spcAft>
                <a:spcPts val="0"/>
              </a:spcAft>
              <a:buSzPts val="1400"/>
              <a:buNone/>
              <a:defRPr/>
            </a:lvl8pPr>
            <a:lvl9pPr lvl="8" algn="l">
              <a:lnSpc>
                <a:spcPct val="100000"/>
              </a:lnSpc>
              <a:spcBef>
                <a:spcPts val="2133"/>
              </a:spcBef>
              <a:spcAft>
                <a:spcPts val="2133"/>
              </a:spcAft>
              <a:buSzPts val="1400"/>
              <a:buNone/>
              <a:defRPr/>
            </a:lvl9pPr>
          </a:lstStyle>
          <a:p>
            <a:endParaRPr/>
          </a:p>
        </p:txBody>
      </p:sp>
      <p:sp>
        <p:nvSpPr>
          <p:cNvPr id="26" name="Google Shape;26;p47"/>
          <p:cNvSpPr txBox="1">
            <a:spLocks noGrp="1"/>
          </p:cNvSpPr>
          <p:nvPr>
            <p:ph type="subTitle" idx="4"/>
          </p:nvPr>
        </p:nvSpPr>
        <p:spPr>
          <a:xfrm>
            <a:off x="2938400" y="1837100"/>
            <a:ext cx="8332400" cy="5700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600"/>
              <a:buFont typeface="Bebas Neue"/>
              <a:buNone/>
              <a:defRPr sz="2667" b="1">
                <a:solidFill>
                  <a:schemeClr val="accent1"/>
                </a:solidFill>
                <a:latin typeface="Anek Telugu"/>
                <a:ea typeface="Anek Telugu"/>
                <a:cs typeface="Anek Telugu"/>
                <a:sym typeface="Anek Telugu"/>
              </a:defRPr>
            </a:lvl1pPr>
            <a:lvl2pPr lvl="1" algn="l">
              <a:lnSpc>
                <a:spcPct val="100000"/>
              </a:lnSpc>
              <a:spcBef>
                <a:spcPts val="0"/>
              </a:spcBef>
              <a:spcAft>
                <a:spcPts val="0"/>
              </a:spcAft>
              <a:buSzPts val="2600"/>
              <a:buFont typeface="Bebas Neue"/>
              <a:buNone/>
              <a:defRPr sz="3467">
                <a:latin typeface="Bebas Neue"/>
                <a:ea typeface="Bebas Neue"/>
                <a:cs typeface="Bebas Neue"/>
                <a:sym typeface="Bebas Neue"/>
              </a:defRPr>
            </a:lvl2pPr>
            <a:lvl3pPr lvl="2" algn="l">
              <a:lnSpc>
                <a:spcPct val="100000"/>
              </a:lnSpc>
              <a:spcBef>
                <a:spcPts val="2133"/>
              </a:spcBef>
              <a:spcAft>
                <a:spcPts val="0"/>
              </a:spcAft>
              <a:buSzPts val="2600"/>
              <a:buFont typeface="Bebas Neue"/>
              <a:buNone/>
              <a:defRPr sz="3467">
                <a:latin typeface="Bebas Neue"/>
                <a:ea typeface="Bebas Neue"/>
                <a:cs typeface="Bebas Neue"/>
                <a:sym typeface="Bebas Neue"/>
              </a:defRPr>
            </a:lvl3pPr>
            <a:lvl4pPr lvl="3" algn="l">
              <a:lnSpc>
                <a:spcPct val="100000"/>
              </a:lnSpc>
              <a:spcBef>
                <a:spcPts val="2133"/>
              </a:spcBef>
              <a:spcAft>
                <a:spcPts val="0"/>
              </a:spcAft>
              <a:buSzPts val="2600"/>
              <a:buFont typeface="Bebas Neue"/>
              <a:buNone/>
              <a:defRPr sz="3467">
                <a:latin typeface="Bebas Neue"/>
                <a:ea typeface="Bebas Neue"/>
                <a:cs typeface="Bebas Neue"/>
                <a:sym typeface="Bebas Neue"/>
              </a:defRPr>
            </a:lvl4pPr>
            <a:lvl5pPr lvl="4" algn="l">
              <a:lnSpc>
                <a:spcPct val="100000"/>
              </a:lnSpc>
              <a:spcBef>
                <a:spcPts val="2133"/>
              </a:spcBef>
              <a:spcAft>
                <a:spcPts val="0"/>
              </a:spcAft>
              <a:buSzPts val="2600"/>
              <a:buFont typeface="Bebas Neue"/>
              <a:buNone/>
              <a:defRPr sz="3467">
                <a:latin typeface="Bebas Neue"/>
                <a:ea typeface="Bebas Neue"/>
                <a:cs typeface="Bebas Neue"/>
                <a:sym typeface="Bebas Neue"/>
              </a:defRPr>
            </a:lvl5pPr>
            <a:lvl6pPr lvl="5" algn="l">
              <a:lnSpc>
                <a:spcPct val="100000"/>
              </a:lnSpc>
              <a:spcBef>
                <a:spcPts val="2133"/>
              </a:spcBef>
              <a:spcAft>
                <a:spcPts val="0"/>
              </a:spcAft>
              <a:buSzPts val="2600"/>
              <a:buFont typeface="Bebas Neue"/>
              <a:buNone/>
              <a:defRPr sz="3467">
                <a:latin typeface="Bebas Neue"/>
                <a:ea typeface="Bebas Neue"/>
                <a:cs typeface="Bebas Neue"/>
                <a:sym typeface="Bebas Neue"/>
              </a:defRPr>
            </a:lvl6pPr>
            <a:lvl7pPr lvl="6" algn="l">
              <a:lnSpc>
                <a:spcPct val="100000"/>
              </a:lnSpc>
              <a:spcBef>
                <a:spcPts val="2133"/>
              </a:spcBef>
              <a:spcAft>
                <a:spcPts val="0"/>
              </a:spcAft>
              <a:buSzPts val="2600"/>
              <a:buFont typeface="Bebas Neue"/>
              <a:buNone/>
              <a:defRPr sz="3467">
                <a:latin typeface="Bebas Neue"/>
                <a:ea typeface="Bebas Neue"/>
                <a:cs typeface="Bebas Neue"/>
                <a:sym typeface="Bebas Neue"/>
              </a:defRPr>
            </a:lvl7pPr>
            <a:lvl8pPr lvl="7" algn="l">
              <a:lnSpc>
                <a:spcPct val="100000"/>
              </a:lnSpc>
              <a:spcBef>
                <a:spcPts val="2133"/>
              </a:spcBef>
              <a:spcAft>
                <a:spcPts val="0"/>
              </a:spcAft>
              <a:buSzPts val="2600"/>
              <a:buFont typeface="Bebas Neue"/>
              <a:buNone/>
              <a:defRPr sz="3467">
                <a:latin typeface="Bebas Neue"/>
                <a:ea typeface="Bebas Neue"/>
                <a:cs typeface="Bebas Neue"/>
                <a:sym typeface="Bebas Neue"/>
              </a:defRPr>
            </a:lvl8pPr>
            <a:lvl9pPr lvl="8" algn="l">
              <a:lnSpc>
                <a:spcPct val="100000"/>
              </a:lnSpc>
              <a:spcBef>
                <a:spcPts val="2133"/>
              </a:spcBef>
              <a:spcAft>
                <a:spcPts val="2133"/>
              </a:spcAft>
              <a:buSzPts val="2600"/>
              <a:buFont typeface="Bebas Neue"/>
              <a:buNone/>
              <a:defRPr sz="3467">
                <a:latin typeface="Bebas Neue"/>
                <a:ea typeface="Bebas Neue"/>
                <a:cs typeface="Bebas Neue"/>
                <a:sym typeface="Bebas Neue"/>
              </a:defRPr>
            </a:lvl9pPr>
          </a:lstStyle>
          <a:p>
            <a:endParaRPr/>
          </a:p>
        </p:txBody>
      </p:sp>
      <p:sp>
        <p:nvSpPr>
          <p:cNvPr id="27" name="Google Shape;27;p47"/>
          <p:cNvSpPr txBox="1">
            <a:spLocks noGrp="1"/>
          </p:cNvSpPr>
          <p:nvPr>
            <p:ph type="subTitle" idx="5"/>
          </p:nvPr>
        </p:nvSpPr>
        <p:spPr>
          <a:xfrm>
            <a:off x="2938400" y="3244067"/>
            <a:ext cx="8332400" cy="5700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600"/>
              <a:buFont typeface="Bebas Neue"/>
              <a:buNone/>
              <a:defRPr sz="2667" b="1">
                <a:solidFill>
                  <a:schemeClr val="accent1"/>
                </a:solidFill>
                <a:latin typeface="Anek Telugu"/>
                <a:ea typeface="Anek Telugu"/>
                <a:cs typeface="Anek Telugu"/>
                <a:sym typeface="Anek Telugu"/>
              </a:defRPr>
            </a:lvl1pPr>
            <a:lvl2pPr lvl="1" algn="l">
              <a:lnSpc>
                <a:spcPct val="100000"/>
              </a:lnSpc>
              <a:spcBef>
                <a:spcPts val="0"/>
              </a:spcBef>
              <a:spcAft>
                <a:spcPts val="0"/>
              </a:spcAft>
              <a:buSzPts val="2600"/>
              <a:buFont typeface="Bebas Neue"/>
              <a:buNone/>
              <a:defRPr sz="3467">
                <a:latin typeface="Bebas Neue"/>
                <a:ea typeface="Bebas Neue"/>
                <a:cs typeface="Bebas Neue"/>
                <a:sym typeface="Bebas Neue"/>
              </a:defRPr>
            </a:lvl2pPr>
            <a:lvl3pPr lvl="2" algn="l">
              <a:lnSpc>
                <a:spcPct val="100000"/>
              </a:lnSpc>
              <a:spcBef>
                <a:spcPts val="2133"/>
              </a:spcBef>
              <a:spcAft>
                <a:spcPts val="0"/>
              </a:spcAft>
              <a:buSzPts val="2600"/>
              <a:buFont typeface="Bebas Neue"/>
              <a:buNone/>
              <a:defRPr sz="3467">
                <a:latin typeface="Bebas Neue"/>
                <a:ea typeface="Bebas Neue"/>
                <a:cs typeface="Bebas Neue"/>
                <a:sym typeface="Bebas Neue"/>
              </a:defRPr>
            </a:lvl3pPr>
            <a:lvl4pPr lvl="3" algn="l">
              <a:lnSpc>
                <a:spcPct val="100000"/>
              </a:lnSpc>
              <a:spcBef>
                <a:spcPts val="2133"/>
              </a:spcBef>
              <a:spcAft>
                <a:spcPts val="0"/>
              </a:spcAft>
              <a:buSzPts val="2600"/>
              <a:buFont typeface="Bebas Neue"/>
              <a:buNone/>
              <a:defRPr sz="3467">
                <a:latin typeface="Bebas Neue"/>
                <a:ea typeface="Bebas Neue"/>
                <a:cs typeface="Bebas Neue"/>
                <a:sym typeface="Bebas Neue"/>
              </a:defRPr>
            </a:lvl4pPr>
            <a:lvl5pPr lvl="4" algn="l">
              <a:lnSpc>
                <a:spcPct val="100000"/>
              </a:lnSpc>
              <a:spcBef>
                <a:spcPts val="2133"/>
              </a:spcBef>
              <a:spcAft>
                <a:spcPts val="0"/>
              </a:spcAft>
              <a:buSzPts val="2600"/>
              <a:buFont typeface="Bebas Neue"/>
              <a:buNone/>
              <a:defRPr sz="3467">
                <a:latin typeface="Bebas Neue"/>
                <a:ea typeface="Bebas Neue"/>
                <a:cs typeface="Bebas Neue"/>
                <a:sym typeface="Bebas Neue"/>
              </a:defRPr>
            </a:lvl5pPr>
            <a:lvl6pPr lvl="5" algn="l">
              <a:lnSpc>
                <a:spcPct val="100000"/>
              </a:lnSpc>
              <a:spcBef>
                <a:spcPts val="2133"/>
              </a:spcBef>
              <a:spcAft>
                <a:spcPts val="0"/>
              </a:spcAft>
              <a:buSzPts val="2600"/>
              <a:buFont typeface="Bebas Neue"/>
              <a:buNone/>
              <a:defRPr sz="3467">
                <a:latin typeface="Bebas Neue"/>
                <a:ea typeface="Bebas Neue"/>
                <a:cs typeface="Bebas Neue"/>
                <a:sym typeface="Bebas Neue"/>
              </a:defRPr>
            </a:lvl6pPr>
            <a:lvl7pPr lvl="6" algn="l">
              <a:lnSpc>
                <a:spcPct val="100000"/>
              </a:lnSpc>
              <a:spcBef>
                <a:spcPts val="2133"/>
              </a:spcBef>
              <a:spcAft>
                <a:spcPts val="0"/>
              </a:spcAft>
              <a:buSzPts val="2600"/>
              <a:buFont typeface="Bebas Neue"/>
              <a:buNone/>
              <a:defRPr sz="3467">
                <a:latin typeface="Bebas Neue"/>
                <a:ea typeface="Bebas Neue"/>
                <a:cs typeface="Bebas Neue"/>
                <a:sym typeface="Bebas Neue"/>
              </a:defRPr>
            </a:lvl7pPr>
            <a:lvl8pPr lvl="7" algn="l">
              <a:lnSpc>
                <a:spcPct val="100000"/>
              </a:lnSpc>
              <a:spcBef>
                <a:spcPts val="2133"/>
              </a:spcBef>
              <a:spcAft>
                <a:spcPts val="0"/>
              </a:spcAft>
              <a:buSzPts val="2600"/>
              <a:buFont typeface="Bebas Neue"/>
              <a:buNone/>
              <a:defRPr sz="3467">
                <a:latin typeface="Bebas Neue"/>
                <a:ea typeface="Bebas Neue"/>
                <a:cs typeface="Bebas Neue"/>
                <a:sym typeface="Bebas Neue"/>
              </a:defRPr>
            </a:lvl8pPr>
            <a:lvl9pPr lvl="8" algn="l">
              <a:lnSpc>
                <a:spcPct val="100000"/>
              </a:lnSpc>
              <a:spcBef>
                <a:spcPts val="2133"/>
              </a:spcBef>
              <a:spcAft>
                <a:spcPts val="2133"/>
              </a:spcAft>
              <a:buSzPts val="2600"/>
              <a:buFont typeface="Bebas Neue"/>
              <a:buNone/>
              <a:defRPr sz="3467">
                <a:latin typeface="Bebas Neue"/>
                <a:ea typeface="Bebas Neue"/>
                <a:cs typeface="Bebas Neue"/>
                <a:sym typeface="Bebas Neue"/>
              </a:defRPr>
            </a:lvl9pPr>
          </a:lstStyle>
          <a:p>
            <a:endParaRPr/>
          </a:p>
        </p:txBody>
      </p:sp>
      <p:sp>
        <p:nvSpPr>
          <p:cNvPr id="28" name="Google Shape;28;p47"/>
          <p:cNvSpPr txBox="1">
            <a:spLocks noGrp="1"/>
          </p:cNvSpPr>
          <p:nvPr>
            <p:ph type="subTitle" idx="6"/>
          </p:nvPr>
        </p:nvSpPr>
        <p:spPr>
          <a:xfrm>
            <a:off x="2938400" y="4651033"/>
            <a:ext cx="8332400" cy="5700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600"/>
              <a:buFont typeface="Bebas Neue"/>
              <a:buNone/>
              <a:defRPr sz="2667" b="1">
                <a:solidFill>
                  <a:schemeClr val="accent1"/>
                </a:solidFill>
                <a:latin typeface="Anek Telugu"/>
                <a:ea typeface="Anek Telugu"/>
                <a:cs typeface="Anek Telugu"/>
                <a:sym typeface="Anek Telugu"/>
              </a:defRPr>
            </a:lvl1pPr>
            <a:lvl2pPr lvl="1" algn="l">
              <a:lnSpc>
                <a:spcPct val="100000"/>
              </a:lnSpc>
              <a:spcBef>
                <a:spcPts val="0"/>
              </a:spcBef>
              <a:spcAft>
                <a:spcPts val="0"/>
              </a:spcAft>
              <a:buSzPts val="2600"/>
              <a:buFont typeface="Bebas Neue"/>
              <a:buNone/>
              <a:defRPr sz="3467">
                <a:latin typeface="Bebas Neue"/>
                <a:ea typeface="Bebas Neue"/>
                <a:cs typeface="Bebas Neue"/>
                <a:sym typeface="Bebas Neue"/>
              </a:defRPr>
            </a:lvl2pPr>
            <a:lvl3pPr lvl="2" algn="l">
              <a:lnSpc>
                <a:spcPct val="100000"/>
              </a:lnSpc>
              <a:spcBef>
                <a:spcPts val="2133"/>
              </a:spcBef>
              <a:spcAft>
                <a:spcPts val="0"/>
              </a:spcAft>
              <a:buSzPts val="2600"/>
              <a:buFont typeface="Bebas Neue"/>
              <a:buNone/>
              <a:defRPr sz="3467">
                <a:latin typeface="Bebas Neue"/>
                <a:ea typeface="Bebas Neue"/>
                <a:cs typeface="Bebas Neue"/>
                <a:sym typeface="Bebas Neue"/>
              </a:defRPr>
            </a:lvl3pPr>
            <a:lvl4pPr lvl="3" algn="l">
              <a:lnSpc>
                <a:spcPct val="100000"/>
              </a:lnSpc>
              <a:spcBef>
                <a:spcPts val="2133"/>
              </a:spcBef>
              <a:spcAft>
                <a:spcPts val="0"/>
              </a:spcAft>
              <a:buSzPts val="2600"/>
              <a:buFont typeface="Bebas Neue"/>
              <a:buNone/>
              <a:defRPr sz="3467">
                <a:latin typeface="Bebas Neue"/>
                <a:ea typeface="Bebas Neue"/>
                <a:cs typeface="Bebas Neue"/>
                <a:sym typeface="Bebas Neue"/>
              </a:defRPr>
            </a:lvl4pPr>
            <a:lvl5pPr lvl="4" algn="l">
              <a:lnSpc>
                <a:spcPct val="100000"/>
              </a:lnSpc>
              <a:spcBef>
                <a:spcPts val="2133"/>
              </a:spcBef>
              <a:spcAft>
                <a:spcPts val="0"/>
              </a:spcAft>
              <a:buSzPts val="2600"/>
              <a:buFont typeface="Bebas Neue"/>
              <a:buNone/>
              <a:defRPr sz="3467">
                <a:latin typeface="Bebas Neue"/>
                <a:ea typeface="Bebas Neue"/>
                <a:cs typeface="Bebas Neue"/>
                <a:sym typeface="Bebas Neue"/>
              </a:defRPr>
            </a:lvl5pPr>
            <a:lvl6pPr lvl="5" algn="l">
              <a:lnSpc>
                <a:spcPct val="100000"/>
              </a:lnSpc>
              <a:spcBef>
                <a:spcPts val="2133"/>
              </a:spcBef>
              <a:spcAft>
                <a:spcPts val="0"/>
              </a:spcAft>
              <a:buSzPts val="2600"/>
              <a:buFont typeface="Bebas Neue"/>
              <a:buNone/>
              <a:defRPr sz="3467">
                <a:latin typeface="Bebas Neue"/>
                <a:ea typeface="Bebas Neue"/>
                <a:cs typeface="Bebas Neue"/>
                <a:sym typeface="Bebas Neue"/>
              </a:defRPr>
            </a:lvl6pPr>
            <a:lvl7pPr lvl="6" algn="l">
              <a:lnSpc>
                <a:spcPct val="100000"/>
              </a:lnSpc>
              <a:spcBef>
                <a:spcPts val="2133"/>
              </a:spcBef>
              <a:spcAft>
                <a:spcPts val="0"/>
              </a:spcAft>
              <a:buSzPts val="2600"/>
              <a:buFont typeface="Bebas Neue"/>
              <a:buNone/>
              <a:defRPr sz="3467">
                <a:latin typeface="Bebas Neue"/>
                <a:ea typeface="Bebas Neue"/>
                <a:cs typeface="Bebas Neue"/>
                <a:sym typeface="Bebas Neue"/>
              </a:defRPr>
            </a:lvl7pPr>
            <a:lvl8pPr lvl="7" algn="l">
              <a:lnSpc>
                <a:spcPct val="100000"/>
              </a:lnSpc>
              <a:spcBef>
                <a:spcPts val="2133"/>
              </a:spcBef>
              <a:spcAft>
                <a:spcPts val="0"/>
              </a:spcAft>
              <a:buSzPts val="2600"/>
              <a:buFont typeface="Bebas Neue"/>
              <a:buNone/>
              <a:defRPr sz="3467">
                <a:latin typeface="Bebas Neue"/>
                <a:ea typeface="Bebas Neue"/>
                <a:cs typeface="Bebas Neue"/>
                <a:sym typeface="Bebas Neue"/>
              </a:defRPr>
            </a:lvl8pPr>
            <a:lvl9pPr lvl="8" algn="l">
              <a:lnSpc>
                <a:spcPct val="100000"/>
              </a:lnSpc>
              <a:spcBef>
                <a:spcPts val="2133"/>
              </a:spcBef>
              <a:spcAft>
                <a:spcPts val="2133"/>
              </a:spcAft>
              <a:buSzPts val="2600"/>
              <a:buFont typeface="Bebas Neue"/>
              <a:buNone/>
              <a:defRPr sz="3467">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29531906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41"/>
        <p:cNvGrpSpPr/>
        <p:nvPr/>
      </p:nvGrpSpPr>
      <p:grpSpPr>
        <a:xfrm>
          <a:off x="0" y="0"/>
          <a:ext cx="0" cy="0"/>
          <a:chOff x="0" y="0"/>
          <a:chExt cx="0" cy="0"/>
        </a:xfrm>
      </p:grpSpPr>
      <p:sp>
        <p:nvSpPr>
          <p:cNvPr id="42" name="Google Shape;42;p49"/>
          <p:cNvSpPr/>
          <p:nvPr/>
        </p:nvSpPr>
        <p:spPr>
          <a:xfrm>
            <a:off x="515787" y="496325"/>
            <a:ext cx="11160427" cy="5865353"/>
          </a:xfrm>
          <a:custGeom>
            <a:avLst/>
            <a:gdLst/>
            <a:ahLst/>
            <a:cxnLst/>
            <a:rect l="l" t="t" r="r" b="b"/>
            <a:pathLst>
              <a:path w="100738" h="49795" extrusionOk="0">
                <a:moveTo>
                  <a:pt x="4852" y="0"/>
                </a:moveTo>
                <a:cubicBezTo>
                  <a:pt x="4852" y="2683"/>
                  <a:pt x="2676" y="4852"/>
                  <a:pt x="0" y="4852"/>
                </a:cubicBezTo>
                <a:lnTo>
                  <a:pt x="0" y="44943"/>
                </a:lnTo>
                <a:cubicBezTo>
                  <a:pt x="2676" y="44943"/>
                  <a:pt x="4852" y="47119"/>
                  <a:pt x="4852" y="49795"/>
                </a:cubicBezTo>
                <a:lnTo>
                  <a:pt x="95886" y="49795"/>
                </a:lnTo>
                <a:cubicBezTo>
                  <a:pt x="95886" y="47119"/>
                  <a:pt x="98055" y="44943"/>
                  <a:pt x="100738" y="44943"/>
                </a:cubicBezTo>
                <a:lnTo>
                  <a:pt x="100738" y="4852"/>
                </a:lnTo>
                <a:cubicBezTo>
                  <a:pt x="98055" y="4852"/>
                  <a:pt x="95886" y="2683"/>
                  <a:pt x="9588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43" name="Google Shape;43;p49"/>
          <p:cNvGrpSpPr/>
          <p:nvPr/>
        </p:nvGrpSpPr>
        <p:grpSpPr>
          <a:xfrm>
            <a:off x="273470" y="185858"/>
            <a:ext cx="11578697" cy="6434161"/>
            <a:chOff x="205102" y="139393"/>
            <a:chExt cx="8684023" cy="4825621"/>
          </a:xfrm>
        </p:grpSpPr>
        <p:sp>
          <p:nvSpPr>
            <p:cNvPr id="44" name="Google Shape;44;p49"/>
            <p:cNvSpPr/>
            <p:nvPr/>
          </p:nvSpPr>
          <p:spPr>
            <a:xfrm>
              <a:off x="8422592" y="4789046"/>
              <a:ext cx="145749" cy="175968"/>
            </a:xfrm>
            <a:custGeom>
              <a:avLst/>
              <a:gdLst/>
              <a:ahLst/>
              <a:cxnLst/>
              <a:rect l="l" t="t" r="r" b="b"/>
              <a:pathLst>
                <a:path w="1881" h="2271" extrusionOk="0">
                  <a:moveTo>
                    <a:pt x="976" y="0"/>
                  </a:moveTo>
                  <a:cubicBezTo>
                    <a:pt x="960" y="0"/>
                    <a:pt x="943" y="9"/>
                    <a:pt x="937" y="26"/>
                  </a:cubicBezTo>
                  <a:lnTo>
                    <a:pt x="880" y="223"/>
                  </a:lnTo>
                  <a:cubicBezTo>
                    <a:pt x="753" y="610"/>
                    <a:pt x="458" y="920"/>
                    <a:pt x="70" y="1061"/>
                  </a:cubicBezTo>
                  <a:lnTo>
                    <a:pt x="35" y="1075"/>
                  </a:lnTo>
                  <a:cubicBezTo>
                    <a:pt x="7" y="1082"/>
                    <a:pt x="0" y="1131"/>
                    <a:pt x="35" y="1145"/>
                  </a:cubicBezTo>
                  <a:cubicBezTo>
                    <a:pt x="430" y="1300"/>
                    <a:pt x="725" y="1638"/>
                    <a:pt x="824" y="2054"/>
                  </a:cubicBezTo>
                  <a:lnTo>
                    <a:pt x="866" y="2244"/>
                  </a:lnTo>
                  <a:cubicBezTo>
                    <a:pt x="873" y="2261"/>
                    <a:pt x="889" y="2270"/>
                    <a:pt x="905" y="2270"/>
                  </a:cubicBezTo>
                  <a:cubicBezTo>
                    <a:pt x="921" y="2270"/>
                    <a:pt x="937" y="2261"/>
                    <a:pt x="944" y="2244"/>
                  </a:cubicBezTo>
                  <a:lnTo>
                    <a:pt x="1000" y="2054"/>
                  </a:lnTo>
                  <a:cubicBezTo>
                    <a:pt x="1127" y="1652"/>
                    <a:pt x="1436" y="1335"/>
                    <a:pt x="1845" y="1202"/>
                  </a:cubicBezTo>
                  <a:cubicBezTo>
                    <a:pt x="1873" y="1188"/>
                    <a:pt x="1880" y="1145"/>
                    <a:pt x="1845" y="1131"/>
                  </a:cubicBezTo>
                  <a:lnTo>
                    <a:pt x="1810" y="1117"/>
                  </a:lnTo>
                  <a:cubicBezTo>
                    <a:pt x="1436" y="955"/>
                    <a:pt x="1162" y="624"/>
                    <a:pt x="1063" y="230"/>
                  </a:cubicBezTo>
                  <a:lnTo>
                    <a:pt x="1014" y="33"/>
                  </a:lnTo>
                  <a:cubicBezTo>
                    <a:pt x="1010" y="11"/>
                    <a:pt x="993" y="0"/>
                    <a:pt x="9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5" name="Google Shape;45;p49"/>
            <p:cNvSpPr/>
            <p:nvPr/>
          </p:nvSpPr>
          <p:spPr>
            <a:xfrm>
              <a:off x="8743918" y="376572"/>
              <a:ext cx="145207" cy="176046"/>
            </a:xfrm>
            <a:custGeom>
              <a:avLst/>
              <a:gdLst/>
              <a:ahLst/>
              <a:cxnLst/>
              <a:rect l="l" t="t" r="r" b="b"/>
              <a:pathLst>
                <a:path w="1874" h="2272" extrusionOk="0">
                  <a:moveTo>
                    <a:pt x="951" y="0"/>
                  </a:moveTo>
                  <a:cubicBezTo>
                    <a:pt x="935" y="0"/>
                    <a:pt x="919" y="11"/>
                    <a:pt x="916" y="32"/>
                  </a:cubicBezTo>
                  <a:lnTo>
                    <a:pt x="859" y="229"/>
                  </a:lnTo>
                  <a:cubicBezTo>
                    <a:pt x="740" y="616"/>
                    <a:pt x="451" y="933"/>
                    <a:pt x="71" y="1081"/>
                  </a:cubicBezTo>
                  <a:lnTo>
                    <a:pt x="35" y="1088"/>
                  </a:lnTo>
                  <a:cubicBezTo>
                    <a:pt x="0" y="1102"/>
                    <a:pt x="0" y="1151"/>
                    <a:pt x="35" y="1166"/>
                  </a:cubicBezTo>
                  <a:cubicBezTo>
                    <a:pt x="430" y="1313"/>
                    <a:pt x="733" y="1644"/>
                    <a:pt x="838" y="2053"/>
                  </a:cubicBezTo>
                  <a:lnTo>
                    <a:pt x="887" y="2243"/>
                  </a:lnTo>
                  <a:cubicBezTo>
                    <a:pt x="895" y="2261"/>
                    <a:pt x="912" y="2272"/>
                    <a:pt x="928" y="2272"/>
                  </a:cubicBezTo>
                  <a:cubicBezTo>
                    <a:pt x="943" y="2272"/>
                    <a:pt x="958" y="2263"/>
                    <a:pt x="965" y="2243"/>
                  </a:cubicBezTo>
                  <a:lnTo>
                    <a:pt x="1014" y="2053"/>
                  </a:lnTo>
                  <a:cubicBezTo>
                    <a:pt x="1134" y="1651"/>
                    <a:pt x="1444" y="1320"/>
                    <a:pt x="1845" y="1180"/>
                  </a:cubicBezTo>
                  <a:cubicBezTo>
                    <a:pt x="1873" y="1173"/>
                    <a:pt x="1873" y="1123"/>
                    <a:pt x="1845" y="1109"/>
                  </a:cubicBezTo>
                  <a:lnTo>
                    <a:pt x="1810" y="1095"/>
                  </a:lnTo>
                  <a:cubicBezTo>
                    <a:pt x="1430" y="940"/>
                    <a:pt x="1148" y="623"/>
                    <a:pt x="1042" y="229"/>
                  </a:cubicBezTo>
                  <a:lnTo>
                    <a:pt x="986" y="32"/>
                  </a:lnTo>
                  <a:cubicBezTo>
                    <a:pt x="983" y="11"/>
                    <a:pt x="967" y="0"/>
                    <a:pt x="95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6" name="Google Shape;46;p49"/>
            <p:cNvSpPr/>
            <p:nvPr/>
          </p:nvSpPr>
          <p:spPr>
            <a:xfrm>
              <a:off x="205102" y="2179002"/>
              <a:ext cx="145207" cy="175891"/>
            </a:xfrm>
            <a:custGeom>
              <a:avLst/>
              <a:gdLst/>
              <a:ahLst/>
              <a:cxnLst/>
              <a:rect l="l" t="t" r="r" b="b"/>
              <a:pathLst>
                <a:path w="1874" h="2270" extrusionOk="0">
                  <a:moveTo>
                    <a:pt x="880" y="1"/>
                  </a:moveTo>
                  <a:cubicBezTo>
                    <a:pt x="864" y="1"/>
                    <a:pt x="849" y="11"/>
                    <a:pt x="846" y="33"/>
                  </a:cubicBezTo>
                  <a:lnTo>
                    <a:pt x="796" y="231"/>
                  </a:lnTo>
                  <a:cubicBezTo>
                    <a:pt x="705" y="632"/>
                    <a:pt x="437" y="963"/>
                    <a:pt x="64" y="1132"/>
                  </a:cubicBezTo>
                  <a:lnTo>
                    <a:pt x="29" y="1146"/>
                  </a:lnTo>
                  <a:cubicBezTo>
                    <a:pt x="1" y="1160"/>
                    <a:pt x="1" y="1209"/>
                    <a:pt x="36" y="1216"/>
                  </a:cubicBezTo>
                  <a:cubicBezTo>
                    <a:pt x="444" y="1343"/>
                    <a:pt x="761" y="1653"/>
                    <a:pt x="895" y="2054"/>
                  </a:cubicBezTo>
                  <a:lnTo>
                    <a:pt x="958" y="2244"/>
                  </a:lnTo>
                  <a:cubicBezTo>
                    <a:pt x="962" y="2261"/>
                    <a:pt x="976" y="2270"/>
                    <a:pt x="991" y="2270"/>
                  </a:cubicBezTo>
                  <a:cubicBezTo>
                    <a:pt x="1008" y="2270"/>
                    <a:pt x="1025" y="2259"/>
                    <a:pt x="1029" y="2237"/>
                  </a:cubicBezTo>
                  <a:lnTo>
                    <a:pt x="1071" y="2047"/>
                  </a:lnTo>
                  <a:cubicBezTo>
                    <a:pt x="1162" y="1632"/>
                    <a:pt x="1451" y="1294"/>
                    <a:pt x="1838" y="1125"/>
                  </a:cubicBezTo>
                  <a:cubicBezTo>
                    <a:pt x="1874" y="1111"/>
                    <a:pt x="1874" y="1069"/>
                    <a:pt x="1838" y="1054"/>
                  </a:cubicBezTo>
                  <a:lnTo>
                    <a:pt x="1803" y="1040"/>
                  </a:lnTo>
                  <a:cubicBezTo>
                    <a:pt x="1416" y="914"/>
                    <a:pt x="1113" y="611"/>
                    <a:pt x="979" y="224"/>
                  </a:cubicBezTo>
                  <a:lnTo>
                    <a:pt x="916" y="26"/>
                  </a:lnTo>
                  <a:cubicBezTo>
                    <a:pt x="909" y="10"/>
                    <a:pt x="894" y="1"/>
                    <a:pt x="8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7" name="Google Shape;47;p49"/>
            <p:cNvSpPr/>
            <p:nvPr/>
          </p:nvSpPr>
          <p:spPr>
            <a:xfrm>
              <a:off x="554245" y="4555510"/>
              <a:ext cx="145207" cy="175968"/>
            </a:xfrm>
            <a:custGeom>
              <a:avLst/>
              <a:gdLst/>
              <a:ahLst/>
              <a:cxnLst/>
              <a:rect l="l" t="t" r="r" b="b"/>
              <a:pathLst>
                <a:path w="1874" h="2271" extrusionOk="0">
                  <a:moveTo>
                    <a:pt x="902" y="1"/>
                  </a:moveTo>
                  <a:cubicBezTo>
                    <a:pt x="886" y="1"/>
                    <a:pt x="871" y="11"/>
                    <a:pt x="867" y="33"/>
                  </a:cubicBezTo>
                  <a:lnTo>
                    <a:pt x="818" y="230"/>
                  </a:lnTo>
                  <a:cubicBezTo>
                    <a:pt x="719" y="625"/>
                    <a:pt x="445" y="956"/>
                    <a:pt x="64" y="1118"/>
                  </a:cubicBezTo>
                  <a:lnTo>
                    <a:pt x="29" y="1132"/>
                  </a:lnTo>
                  <a:cubicBezTo>
                    <a:pt x="1" y="1146"/>
                    <a:pt x="1" y="1188"/>
                    <a:pt x="36" y="1202"/>
                  </a:cubicBezTo>
                  <a:cubicBezTo>
                    <a:pt x="437" y="1336"/>
                    <a:pt x="754" y="1653"/>
                    <a:pt x="881" y="2054"/>
                  </a:cubicBezTo>
                  <a:lnTo>
                    <a:pt x="937" y="2244"/>
                  </a:lnTo>
                  <a:cubicBezTo>
                    <a:pt x="944" y="2262"/>
                    <a:pt x="960" y="2271"/>
                    <a:pt x="976" y="2271"/>
                  </a:cubicBezTo>
                  <a:cubicBezTo>
                    <a:pt x="992" y="2271"/>
                    <a:pt x="1008" y="2262"/>
                    <a:pt x="1015" y="2244"/>
                  </a:cubicBezTo>
                  <a:lnTo>
                    <a:pt x="1057" y="2047"/>
                  </a:lnTo>
                  <a:cubicBezTo>
                    <a:pt x="1156" y="1639"/>
                    <a:pt x="1444" y="1301"/>
                    <a:pt x="1846" y="1139"/>
                  </a:cubicBezTo>
                  <a:cubicBezTo>
                    <a:pt x="1874" y="1125"/>
                    <a:pt x="1874" y="1082"/>
                    <a:pt x="1839" y="1068"/>
                  </a:cubicBezTo>
                  <a:lnTo>
                    <a:pt x="1803" y="1054"/>
                  </a:lnTo>
                  <a:cubicBezTo>
                    <a:pt x="1423" y="920"/>
                    <a:pt x="1120" y="611"/>
                    <a:pt x="1001" y="223"/>
                  </a:cubicBezTo>
                  <a:lnTo>
                    <a:pt x="937" y="26"/>
                  </a:lnTo>
                  <a:cubicBezTo>
                    <a:pt x="931" y="9"/>
                    <a:pt x="916" y="1"/>
                    <a:pt x="90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8" name="Google Shape;48;p49"/>
            <p:cNvSpPr/>
            <p:nvPr/>
          </p:nvSpPr>
          <p:spPr>
            <a:xfrm>
              <a:off x="1962982" y="4774014"/>
              <a:ext cx="85156" cy="103133"/>
            </a:xfrm>
            <a:custGeom>
              <a:avLst/>
              <a:gdLst/>
              <a:ahLst/>
              <a:cxnLst/>
              <a:rect l="l" t="t" r="r" b="b"/>
              <a:pathLst>
                <a:path w="1099" h="1331" extrusionOk="0">
                  <a:moveTo>
                    <a:pt x="516" y="1"/>
                  </a:moveTo>
                  <a:cubicBezTo>
                    <a:pt x="507" y="1"/>
                    <a:pt x="497" y="8"/>
                    <a:pt x="493" y="23"/>
                  </a:cubicBezTo>
                  <a:lnTo>
                    <a:pt x="465" y="135"/>
                  </a:lnTo>
                  <a:cubicBezTo>
                    <a:pt x="416" y="368"/>
                    <a:pt x="254" y="565"/>
                    <a:pt x="35" y="663"/>
                  </a:cubicBezTo>
                  <a:lnTo>
                    <a:pt x="14" y="670"/>
                  </a:lnTo>
                  <a:cubicBezTo>
                    <a:pt x="0" y="684"/>
                    <a:pt x="0" y="706"/>
                    <a:pt x="21" y="713"/>
                  </a:cubicBezTo>
                  <a:cubicBezTo>
                    <a:pt x="261" y="790"/>
                    <a:pt x="444" y="973"/>
                    <a:pt x="521" y="1206"/>
                  </a:cubicBezTo>
                  <a:lnTo>
                    <a:pt x="556" y="1318"/>
                  </a:lnTo>
                  <a:cubicBezTo>
                    <a:pt x="559" y="1327"/>
                    <a:pt x="567" y="1331"/>
                    <a:pt x="576" y="1331"/>
                  </a:cubicBezTo>
                  <a:cubicBezTo>
                    <a:pt x="588" y="1331"/>
                    <a:pt x="602" y="1323"/>
                    <a:pt x="606" y="1311"/>
                  </a:cubicBezTo>
                  <a:lnTo>
                    <a:pt x="627" y="1198"/>
                  </a:lnTo>
                  <a:cubicBezTo>
                    <a:pt x="683" y="959"/>
                    <a:pt x="845" y="755"/>
                    <a:pt x="1077" y="663"/>
                  </a:cubicBezTo>
                  <a:cubicBezTo>
                    <a:pt x="1099" y="656"/>
                    <a:pt x="1099" y="628"/>
                    <a:pt x="1077" y="621"/>
                  </a:cubicBezTo>
                  <a:lnTo>
                    <a:pt x="1056" y="614"/>
                  </a:lnTo>
                  <a:cubicBezTo>
                    <a:pt x="831" y="537"/>
                    <a:pt x="648" y="361"/>
                    <a:pt x="577" y="135"/>
                  </a:cubicBezTo>
                  <a:lnTo>
                    <a:pt x="535" y="16"/>
                  </a:lnTo>
                  <a:cubicBezTo>
                    <a:pt x="532" y="6"/>
                    <a:pt x="524" y="1"/>
                    <a:pt x="51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9" name="Google Shape;49;p49"/>
            <p:cNvSpPr/>
            <p:nvPr/>
          </p:nvSpPr>
          <p:spPr>
            <a:xfrm>
              <a:off x="5300218" y="4737674"/>
              <a:ext cx="85233" cy="103133"/>
            </a:xfrm>
            <a:custGeom>
              <a:avLst/>
              <a:gdLst/>
              <a:ahLst/>
              <a:cxnLst/>
              <a:rect l="l" t="t" r="r" b="b"/>
              <a:pathLst>
                <a:path w="1100" h="1331" extrusionOk="0">
                  <a:moveTo>
                    <a:pt x="519" y="0"/>
                  </a:moveTo>
                  <a:cubicBezTo>
                    <a:pt x="509" y="0"/>
                    <a:pt x="498" y="8"/>
                    <a:pt x="494" y="20"/>
                  </a:cubicBezTo>
                  <a:lnTo>
                    <a:pt x="465" y="133"/>
                  </a:lnTo>
                  <a:cubicBezTo>
                    <a:pt x="416" y="365"/>
                    <a:pt x="254" y="562"/>
                    <a:pt x="36" y="661"/>
                  </a:cubicBezTo>
                  <a:lnTo>
                    <a:pt x="15" y="668"/>
                  </a:lnTo>
                  <a:cubicBezTo>
                    <a:pt x="1" y="682"/>
                    <a:pt x="1" y="710"/>
                    <a:pt x="22" y="710"/>
                  </a:cubicBezTo>
                  <a:cubicBezTo>
                    <a:pt x="254" y="787"/>
                    <a:pt x="444" y="970"/>
                    <a:pt x="522" y="1203"/>
                  </a:cubicBezTo>
                  <a:lnTo>
                    <a:pt x="557" y="1315"/>
                  </a:lnTo>
                  <a:cubicBezTo>
                    <a:pt x="560" y="1325"/>
                    <a:pt x="570" y="1330"/>
                    <a:pt x="579" y="1330"/>
                  </a:cubicBezTo>
                  <a:cubicBezTo>
                    <a:pt x="589" y="1330"/>
                    <a:pt x="599" y="1323"/>
                    <a:pt x="599" y="1308"/>
                  </a:cubicBezTo>
                  <a:lnTo>
                    <a:pt x="627" y="1203"/>
                  </a:lnTo>
                  <a:cubicBezTo>
                    <a:pt x="677" y="956"/>
                    <a:pt x="846" y="759"/>
                    <a:pt x="1078" y="661"/>
                  </a:cubicBezTo>
                  <a:cubicBezTo>
                    <a:pt x="1099" y="654"/>
                    <a:pt x="1092" y="625"/>
                    <a:pt x="1078" y="618"/>
                  </a:cubicBezTo>
                  <a:lnTo>
                    <a:pt x="1057" y="611"/>
                  </a:lnTo>
                  <a:cubicBezTo>
                    <a:pt x="824" y="534"/>
                    <a:pt x="648" y="358"/>
                    <a:pt x="571" y="133"/>
                  </a:cubicBezTo>
                  <a:lnTo>
                    <a:pt x="536" y="13"/>
                  </a:lnTo>
                  <a:cubicBezTo>
                    <a:pt x="533" y="4"/>
                    <a:pt x="526" y="0"/>
                    <a:pt x="51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0" name="Google Shape;50;p49"/>
            <p:cNvSpPr/>
            <p:nvPr/>
          </p:nvSpPr>
          <p:spPr>
            <a:xfrm>
              <a:off x="8659848" y="4432465"/>
              <a:ext cx="85234" cy="103210"/>
            </a:xfrm>
            <a:custGeom>
              <a:avLst/>
              <a:gdLst/>
              <a:ahLst/>
              <a:cxnLst/>
              <a:rect l="l" t="t" r="r" b="b"/>
              <a:pathLst>
                <a:path w="1100" h="1332" extrusionOk="0">
                  <a:moveTo>
                    <a:pt x="515" y="0"/>
                  </a:moveTo>
                  <a:cubicBezTo>
                    <a:pt x="506" y="0"/>
                    <a:pt x="497" y="5"/>
                    <a:pt x="494" y="16"/>
                  </a:cubicBezTo>
                  <a:lnTo>
                    <a:pt x="473" y="136"/>
                  </a:lnTo>
                  <a:cubicBezTo>
                    <a:pt x="416" y="368"/>
                    <a:pt x="261" y="565"/>
                    <a:pt x="43" y="664"/>
                  </a:cubicBezTo>
                  <a:lnTo>
                    <a:pt x="22" y="671"/>
                  </a:lnTo>
                  <a:cubicBezTo>
                    <a:pt x="1" y="678"/>
                    <a:pt x="1" y="706"/>
                    <a:pt x="22" y="713"/>
                  </a:cubicBezTo>
                  <a:cubicBezTo>
                    <a:pt x="261" y="783"/>
                    <a:pt x="452" y="973"/>
                    <a:pt x="522" y="1206"/>
                  </a:cubicBezTo>
                  <a:lnTo>
                    <a:pt x="564" y="1318"/>
                  </a:lnTo>
                  <a:cubicBezTo>
                    <a:pt x="567" y="1327"/>
                    <a:pt x="574" y="1331"/>
                    <a:pt x="581" y="1331"/>
                  </a:cubicBezTo>
                  <a:cubicBezTo>
                    <a:pt x="591" y="1331"/>
                    <a:pt x="602" y="1324"/>
                    <a:pt x="606" y="1311"/>
                  </a:cubicBezTo>
                  <a:lnTo>
                    <a:pt x="628" y="1199"/>
                  </a:lnTo>
                  <a:cubicBezTo>
                    <a:pt x="684" y="959"/>
                    <a:pt x="853" y="755"/>
                    <a:pt x="1078" y="664"/>
                  </a:cubicBezTo>
                  <a:cubicBezTo>
                    <a:pt x="1099" y="650"/>
                    <a:pt x="1099" y="628"/>
                    <a:pt x="1078" y="621"/>
                  </a:cubicBezTo>
                  <a:lnTo>
                    <a:pt x="1057" y="614"/>
                  </a:lnTo>
                  <a:cubicBezTo>
                    <a:pt x="832" y="537"/>
                    <a:pt x="656" y="354"/>
                    <a:pt x="578" y="129"/>
                  </a:cubicBezTo>
                  <a:lnTo>
                    <a:pt x="536" y="16"/>
                  </a:lnTo>
                  <a:cubicBezTo>
                    <a:pt x="533" y="5"/>
                    <a:pt x="524" y="0"/>
                    <a:pt x="5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1" name="Google Shape;51;p49"/>
            <p:cNvSpPr/>
            <p:nvPr/>
          </p:nvSpPr>
          <p:spPr>
            <a:xfrm>
              <a:off x="8241977" y="237256"/>
              <a:ext cx="85156" cy="103133"/>
            </a:xfrm>
            <a:custGeom>
              <a:avLst/>
              <a:gdLst/>
              <a:ahLst/>
              <a:cxnLst/>
              <a:rect l="l" t="t" r="r" b="b"/>
              <a:pathLst>
                <a:path w="1099" h="1331" extrusionOk="0">
                  <a:moveTo>
                    <a:pt x="524" y="1"/>
                  </a:moveTo>
                  <a:cubicBezTo>
                    <a:pt x="512" y="1"/>
                    <a:pt x="500" y="8"/>
                    <a:pt x="500" y="20"/>
                  </a:cubicBezTo>
                  <a:lnTo>
                    <a:pt x="472" y="133"/>
                  </a:lnTo>
                  <a:cubicBezTo>
                    <a:pt x="416" y="365"/>
                    <a:pt x="261" y="563"/>
                    <a:pt x="43" y="661"/>
                  </a:cubicBezTo>
                  <a:lnTo>
                    <a:pt x="22" y="668"/>
                  </a:lnTo>
                  <a:cubicBezTo>
                    <a:pt x="0" y="682"/>
                    <a:pt x="0" y="703"/>
                    <a:pt x="22" y="710"/>
                  </a:cubicBezTo>
                  <a:cubicBezTo>
                    <a:pt x="261" y="788"/>
                    <a:pt x="451" y="971"/>
                    <a:pt x="529" y="1203"/>
                  </a:cubicBezTo>
                  <a:lnTo>
                    <a:pt x="564" y="1316"/>
                  </a:lnTo>
                  <a:cubicBezTo>
                    <a:pt x="567" y="1326"/>
                    <a:pt x="575" y="1331"/>
                    <a:pt x="583" y="1331"/>
                  </a:cubicBezTo>
                  <a:cubicBezTo>
                    <a:pt x="592" y="1331"/>
                    <a:pt x="602" y="1324"/>
                    <a:pt x="606" y="1309"/>
                  </a:cubicBezTo>
                  <a:lnTo>
                    <a:pt x="627" y="1196"/>
                  </a:lnTo>
                  <a:cubicBezTo>
                    <a:pt x="683" y="957"/>
                    <a:pt x="852" y="753"/>
                    <a:pt x="1078" y="661"/>
                  </a:cubicBezTo>
                  <a:cubicBezTo>
                    <a:pt x="1099" y="654"/>
                    <a:pt x="1099" y="626"/>
                    <a:pt x="1078" y="619"/>
                  </a:cubicBezTo>
                  <a:lnTo>
                    <a:pt x="1057" y="612"/>
                  </a:lnTo>
                  <a:cubicBezTo>
                    <a:pt x="831" y="534"/>
                    <a:pt x="655" y="358"/>
                    <a:pt x="578" y="133"/>
                  </a:cubicBezTo>
                  <a:lnTo>
                    <a:pt x="543" y="13"/>
                  </a:lnTo>
                  <a:cubicBezTo>
                    <a:pt x="540" y="4"/>
                    <a:pt x="532" y="1"/>
                    <a:pt x="5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2" name="Google Shape;52;p49"/>
            <p:cNvSpPr/>
            <p:nvPr/>
          </p:nvSpPr>
          <p:spPr>
            <a:xfrm>
              <a:off x="1962982" y="139393"/>
              <a:ext cx="85156" cy="103442"/>
            </a:xfrm>
            <a:custGeom>
              <a:avLst/>
              <a:gdLst/>
              <a:ahLst/>
              <a:cxnLst/>
              <a:rect l="l" t="t" r="r" b="b"/>
              <a:pathLst>
                <a:path w="1099" h="1335" extrusionOk="0">
                  <a:moveTo>
                    <a:pt x="552" y="0"/>
                  </a:moveTo>
                  <a:cubicBezTo>
                    <a:pt x="542" y="0"/>
                    <a:pt x="532" y="5"/>
                    <a:pt x="528" y="16"/>
                  </a:cubicBezTo>
                  <a:lnTo>
                    <a:pt x="500" y="136"/>
                  </a:lnTo>
                  <a:cubicBezTo>
                    <a:pt x="430" y="361"/>
                    <a:pt x="261" y="551"/>
                    <a:pt x="42" y="636"/>
                  </a:cubicBezTo>
                  <a:lnTo>
                    <a:pt x="21" y="643"/>
                  </a:lnTo>
                  <a:cubicBezTo>
                    <a:pt x="0" y="650"/>
                    <a:pt x="0" y="678"/>
                    <a:pt x="21" y="685"/>
                  </a:cubicBezTo>
                  <a:cubicBezTo>
                    <a:pt x="254" y="769"/>
                    <a:pt x="430" y="967"/>
                    <a:pt x="493" y="1206"/>
                  </a:cubicBezTo>
                  <a:lnTo>
                    <a:pt x="521" y="1319"/>
                  </a:lnTo>
                  <a:cubicBezTo>
                    <a:pt x="525" y="1329"/>
                    <a:pt x="535" y="1334"/>
                    <a:pt x="545" y="1334"/>
                  </a:cubicBezTo>
                  <a:cubicBezTo>
                    <a:pt x="555" y="1334"/>
                    <a:pt x="563" y="1329"/>
                    <a:pt x="563" y="1319"/>
                  </a:cubicBezTo>
                  <a:lnTo>
                    <a:pt x="599" y="1206"/>
                  </a:lnTo>
                  <a:cubicBezTo>
                    <a:pt x="662" y="967"/>
                    <a:pt x="845" y="776"/>
                    <a:pt x="1077" y="692"/>
                  </a:cubicBezTo>
                  <a:cubicBezTo>
                    <a:pt x="1099" y="685"/>
                    <a:pt x="1099" y="657"/>
                    <a:pt x="1077" y="650"/>
                  </a:cubicBezTo>
                  <a:lnTo>
                    <a:pt x="1056" y="643"/>
                  </a:lnTo>
                  <a:cubicBezTo>
                    <a:pt x="838" y="551"/>
                    <a:pt x="669" y="368"/>
                    <a:pt x="606" y="136"/>
                  </a:cubicBezTo>
                  <a:lnTo>
                    <a:pt x="570" y="16"/>
                  </a:lnTo>
                  <a:cubicBezTo>
                    <a:pt x="570" y="5"/>
                    <a:pt x="562" y="0"/>
                    <a:pt x="55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3" name="Google Shape;53;p49"/>
            <p:cNvSpPr/>
            <p:nvPr/>
          </p:nvSpPr>
          <p:spPr>
            <a:xfrm>
              <a:off x="512248" y="464516"/>
              <a:ext cx="85234" cy="103365"/>
            </a:xfrm>
            <a:custGeom>
              <a:avLst/>
              <a:gdLst/>
              <a:ahLst/>
              <a:cxnLst/>
              <a:rect l="l" t="t" r="r" b="b"/>
              <a:pathLst>
                <a:path w="1100" h="1334" extrusionOk="0">
                  <a:moveTo>
                    <a:pt x="557" y="1"/>
                  </a:moveTo>
                  <a:cubicBezTo>
                    <a:pt x="548" y="1"/>
                    <a:pt x="539" y="6"/>
                    <a:pt x="536" y="16"/>
                  </a:cubicBezTo>
                  <a:lnTo>
                    <a:pt x="501" y="136"/>
                  </a:lnTo>
                  <a:cubicBezTo>
                    <a:pt x="437" y="361"/>
                    <a:pt x="268" y="545"/>
                    <a:pt x="43" y="636"/>
                  </a:cubicBezTo>
                  <a:lnTo>
                    <a:pt x="22" y="643"/>
                  </a:lnTo>
                  <a:cubicBezTo>
                    <a:pt x="1" y="650"/>
                    <a:pt x="1" y="678"/>
                    <a:pt x="22" y="685"/>
                  </a:cubicBezTo>
                  <a:cubicBezTo>
                    <a:pt x="254" y="770"/>
                    <a:pt x="430" y="967"/>
                    <a:pt x="494" y="1206"/>
                  </a:cubicBezTo>
                  <a:lnTo>
                    <a:pt x="529" y="1312"/>
                  </a:lnTo>
                  <a:cubicBezTo>
                    <a:pt x="529" y="1326"/>
                    <a:pt x="538" y="1333"/>
                    <a:pt x="547" y="1333"/>
                  </a:cubicBezTo>
                  <a:cubicBezTo>
                    <a:pt x="557" y="1333"/>
                    <a:pt x="568" y="1326"/>
                    <a:pt x="571" y="1312"/>
                  </a:cubicBezTo>
                  <a:lnTo>
                    <a:pt x="599" y="1206"/>
                  </a:lnTo>
                  <a:cubicBezTo>
                    <a:pt x="670" y="967"/>
                    <a:pt x="846" y="777"/>
                    <a:pt x="1078" y="692"/>
                  </a:cubicBezTo>
                  <a:cubicBezTo>
                    <a:pt x="1099" y="685"/>
                    <a:pt x="1099" y="657"/>
                    <a:pt x="1078" y="650"/>
                  </a:cubicBezTo>
                  <a:lnTo>
                    <a:pt x="1057" y="643"/>
                  </a:lnTo>
                  <a:cubicBezTo>
                    <a:pt x="839" y="552"/>
                    <a:pt x="670" y="361"/>
                    <a:pt x="606" y="136"/>
                  </a:cubicBezTo>
                  <a:lnTo>
                    <a:pt x="578" y="16"/>
                  </a:lnTo>
                  <a:cubicBezTo>
                    <a:pt x="575" y="6"/>
                    <a:pt x="566" y="1"/>
                    <a:pt x="5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310659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3C09-F3F6-44B4-AEDE-3C0CCEC208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1A46DF-7A02-4A0B-91CD-0F9F697083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3202F4-3A15-41F8-9117-67BA45FE86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7A8846-0984-46C0-85ED-962445C743C6}"/>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6" name="Footer Placeholder 5">
            <a:extLst>
              <a:ext uri="{FF2B5EF4-FFF2-40B4-BE49-F238E27FC236}">
                <a16:creationId xmlns:a16="http://schemas.microsoft.com/office/drawing/2014/main" id="{E37C1304-D1A4-42BB-8349-FF049BA9ED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F4C27-D178-4637-B57C-7F4AE03B0A5C}"/>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14697309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lt1"/>
        </a:solidFill>
        <a:effectLst/>
      </p:bgPr>
    </p:bg>
    <p:spTree>
      <p:nvGrpSpPr>
        <p:cNvPr id="1" name="Shape 54"/>
        <p:cNvGrpSpPr/>
        <p:nvPr/>
      </p:nvGrpSpPr>
      <p:grpSpPr>
        <a:xfrm>
          <a:off x="0" y="0"/>
          <a:ext cx="0" cy="0"/>
          <a:chOff x="0" y="0"/>
          <a:chExt cx="0" cy="0"/>
        </a:xfrm>
      </p:grpSpPr>
      <p:sp>
        <p:nvSpPr>
          <p:cNvPr id="55" name="Google Shape;55;p50"/>
          <p:cNvSpPr/>
          <p:nvPr/>
        </p:nvSpPr>
        <p:spPr>
          <a:xfrm>
            <a:off x="515787" y="496325"/>
            <a:ext cx="11160427" cy="5865353"/>
          </a:xfrm>
          <a:custGeom>
            <a:avLst/>
            <a:gdLst/>
            <a:ahLst/>
            <a:cxnLst/>
            <a:rect l="l" t="t" r="r" b="b"/>
            <a:pathLst>
              <a:path w="100738" h="49795" extrusionOk="0">
                <a:moveTo>
                  <a:pt x="4852" y="0"/>
                </a:moveTo>
                <a:cubicBezTo>
                  <a:pt x="4852" y="2683"/>
                  <a:pt x="2676" y="4852"/>
                  <a:pt x="0" y="4852"/>
                </a:cubicBezTo>
                <a:lnTo>
                  <a:pt x="0" y="44943"/>
                </a:lnTo>
                <a:cubicBezTo>
                  <a:pt x="2676" y="44943"/>
                  <a:pt x="4852" y="47119"/>
                  <a:pt x="4852" y="49795"/>
                </a:cubicBezTo>
                <a:lnTo>
                  <a:pt x="95886" y="49795"/>
                </a:lnTo>
                <a:cubicBezTo>
                  <a:pt x="95886" y="47119"/>
                  <a:pt x="98055" y="44943"/>
                  <a:pt x="100738" y="44943"/>
                </a:cubicBezTo>
                <a:lnTo>
                  <a:pt x="100738" y="4852"/>
                </a:lnTo>
                <a:cubicBezTo>
                  <a:pt x="98055" y="4852"/>
                  <a:pt x="95886" y="2683"/>
                  <a:pt x="9588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56" name="Google Shape;56;p50"/>
          <p:cNvGrpSpPr/>
          <p:nvPr/>
        </p:nvGrpSpPr>
        <p:grpSpPr>
          <a:xfrm>
            <a:off x="273470" y="185858"/>
            <a:ext cx="11578697" cy="6434161"/>
            <a:chOff x="205102" y="139393"/>
            <a:chExt cx="8684023" cy="4825621"/>
          </a:xfrm>
        </p:grpSpPr>
        <p:sp>
          <p:nvSpPr>
            <p:cNvPr id="57" name="Google Shape;57;p50"/>
            <p:cNvSpPr/>
            <p:nvPr/>
          </p:nvSpPr>
          <p:spPr>
            <a:xfrm>
              <a:off x="8422592" y="4789046"/>
              <a:ext cx="145749" cy="175968"/>
            </a:xfrm>
            <a:custGeom>
              <a:avLst/>
              <a:gdLst/>
              <a:ahLst/>
              <a:cxnLst/>
              <a:rect l="l" t="t" r="r" b="b"/>
              <a:pathLst>
                <a:path w="1881" h="2271" extrusionOk="0">
                  <a:moveTo>
                    <a:pt x="976" y="0"/>
                  </a:moveTo>
                  <a:cubicBezTo>
                    <a:pt x="960" y="0"/>
                    <a:pt x="943" y="9"/>
                    <a:pt x="937" y="26"/>
                  </a:cubicBezTo>
                  <a:lnTo>
                    <a:pt x="880" y="223"/>
                  </a:lnTo>
                  <a:cubicBezTo>
                    <a:pt x="753" y="610"/>
                    <a:pt x="458" y="920"/>
                    <a:pt x="70" y="1061"/>
                  </a:cubicBezTo>
                  <a:lnTo>
                    <a:pt x="35" y="1075"/>
                  </a:lnTo>
                  <a:cubicBezTo>
                    <a:pt x="7" y="1082"/>
                    <a:pt x="0" y="1131"/>
                    <a:pt x="35" y="1145"/>
                  </a:cubicBezTo>
                  <a:cubicBezTo>
                    <a:pt x="430" y="1300"/>
                    <a:pt x="725" y="1638"/>
                    <a:pt x="824" y="2054"/>
                  </a:cubicBezTo>
                  <a:lnTo>
                    <a:pt x="866" y="2244"/>
                  </a:lnTo>
                  <a:cubicBezTo>
                    <a:pt x="873" y="2261"/>
                    <a:pt x="889" y="2270"/>
                    <a:pt x="905" y="2270"/>
                  </a:cubicBezTo>
                  <a:cubicBezTo>
                    <a:pt x="921" y="2270"/>
                    <a:pt x="937" y="2261"/>
                    <a:pt x="944" y="2244"/>
                  </a:cubicBezTo>
                  <a:lnTo>
                    <a:pt x="1000" y="2054"/>
                  </a:lnTo>
                  <a:cubicBezTo>
                    <a:pt x="1127" y="1652"/>
                    <a:pt x="1436" y="1335"/>
                    <a:pt x="1845" y="1202"/>
                  </a:cubicBezTo>
                  <a:cubicBezTo>
                    <a:pt x="1873" y="1188"/>
                    <a:pt x="1880" y="1145"/>
                    <a:pt x="1845" y="1131"/>
                  </a:cubicBezTo>
                  <a:lnTo>
                    <a:pt x="1810" y="1117"/>
                  </a:lnTo>
                  <a:cubicBezTo>
                    <a:pt x="1436" y="955"/>
                    <a:pt x="1162" y="624"/>
                    <a:pt x="1063" y="230"/>
                  </a:cubicBezTo>
                  <a:lnTo>
                    <a:pt x="1014" y="33"/>
                  </a:lnTo>
                  <a:cubicBezTo>
                    <a:pt x="1010" y="11"/>
                    <a:pt x="993" y="0"/>
                    <a:pt x="9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8" name="Google Shape;58;p50"/>
            <p:cNvSpPr/>
            <p:nvPr/>
          </p:nvSpPr>
          <p:spPr>
            <a:xfrm>
              <a:off x="8743918" y="376572"/>
              <a:ext cx="145207" cy="176046"/>
            </a:xfrm>
            <a:custGeom>
              <a:avLst/>
              <a:gdLst/>
              <a:ahLst/>
              <a:cxnLst/>
              <a:rect l="l" t="t" r="r" b="b"/>
              <a:pathLst>
                <a:path w="1874" h="2272" extrusionOk="0">
                  <a:moveTo>
                    <a:pt x="951" y="0"/>
                  </a:moveTo>
                  <a:cubicBezTo>
                    <a:pt x="935" y="0"/>
                    <a:pt x="919" y="11"/>
                    <a:pt x="916" y="32"/>
                  </a:cubicBezTo>
                  <a:lnTo>
                    <a:pt x="859" y="229"/>
                  </a:lnTo>
                  <a:cubicBezTo>
                    <a:pt x="740" y="616"/>
                    <a:pt x="451" y="933"/>
                    <a:pt x="71" y="1081"/>
                  </a:cubicBezTo>
                  <a:lnTo>
                    <a:pt x="35" y="1088"/>
                  </a:lnTo>
                  <a:cubicBezTo>
                    <a:pt x="0" y="1102"/>
                    <a:pt x="0" y="1151"/>
                    <a:pt x="35" y="1166"/>
                  </a:cubicBezTo>
                  <a:cubicBezTo>
                    <a:pt x="430" y="1313"/>
                    <a:pt x="733" y="1644"/>
                    <a:pt x="838" y="2053"/>
                  </a:cubicBezTo>
                  <a:lnTo>
                    <a:pt x="887" y="2243"/>
                  </a:lnTo>
                  <a:cubicBezTo>
                    <a:pt x="895" y="2261"/>
                    <a:pt x="912" y="2272"/>
                    <a:pt x="928" y="2272"/>
                  </a:cubicBezTo>
                  <a:cubicBezTo>
                    <a:pt x="943" y="2272"/>
                    <a:pt x="958" y="2263"/>
                    <a:pt x="965" y="2243"/>
                  </a:cubicBezTo>
                  <a:lnTo>
                    <a:pt x="1014" y="2053"/>
                  </a:lnTo>
                  <a:cubicBezTo>
                    <a:pt x="1134" y="1651"/>
                    <a:pt x="1444" y="1320"/>
                    <a:pt x="1845" y="1180"/>
                  </a:cubicBezTo>
                  <a:cubicBezTo>
                    <a:pt x="1873" y="1173"/>
                    <a:pt x="1873" y="1123"/>
                    <a:pt x="1845" y="1109"/>
                  </a:cubicBezTo>
                  <a:lnTo>
                    <a:pt x="1810" y="1095"/>
                  </a:lnTo>
                  <a:cubicBezTo>
                    <a:pt x="1430" y="940"/>
                    <a:pt x="1148" y="623"/>
                    <a:pt x="1042" y="229"/>
                  </a:cubicBezTo>
                  <a:lnTo>
                    <a:pt x="986" y="32"/>
                  </a:lnTo>
                  <a:cubicBezTo>
                    <a:pt x="983" y="11"/>
                    <a:pt x="967" y="0"/>
                    <a:pt x="95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9" name="Google Shape;59;p50"/>
            <p:cNvSpPr/>
            <p:nvPr/>
          </p:nvSpPr>
          <p:spPr>
            <a:xfrm>
              <a:off x="205102" y="2179002"/>
              <a:ext cx="145207" cy="175891"/>
            </a:xfrm>
            <a:custGeom>
              <a:avLst/>
              <a:gdLst/>
              <a:ahLst/>
              <a:cxnLst/>
              <a:rect l="l" t="t" r="r" b="b"/>
              <a:pathLst>
                <a:path w="1874" h="2270" extrusionOk="0">
                  <a:moveTo>
                    <a:pt x="880" y="1"/>
                  </a:moveTo>
                  <a:cubicBezTo>
                    <a:pt x="864" y="1"/>
                    <a:pt x="849" y="11"/>
                    <a:pt x="846" y="33"/>
                  </a:cubicBezTo>
                  <a:lnTo>
                    <a:pt x="796" y="231"/>
                  </a:lnTo>
                  <a:cubicBezTo>
                    <a:pt x="705" y="632"/>
                    <a:pt x="437" y="963"/>
                    <a:pt x="64" y="1132"/>
                  </a:cubicBezTo>
                  <a:lnTo>
                    <a:pt x="29" y="1146"/>
                  </a:lnTo>
                  <a:cubicBezTo>
                    <a:pt x="1" y="1160"/>
                    <a:pt x="1" y="1209"/>
                    <a:pt x="36" y="1216"/>
                  </a:cubicBezTo>
                  <a:cubicBezTo>
                    <a:pt x="444" y="1343"/>
                    <a:pt x="761" y="1653"/>
                    <a:pt x="895" y="2054"/>
                  </a:cubicBezTo>
                  <a:lnTo>
                    <a:pt x="958" y="2244"/>
                  </a:lnTo>
                  <a:cubicBezTo>
                    <a:pt x="962" y="2261"/>
                    <a:pt x="976" y="2270"/>
                    <a:pt x="991" y="2270"/>
                  </a:cubicBezTo>
                  <a:cubicBezTo>
                    <a:pt x="1008" y="2270"/>
                    <a:pt x="1025" y="2259"/>
                    <a:pt x="1029" y="2237"/>
                  </a:cubicBezTo>
                  <a:lnTo>
                    <a:pt x="1071" y="2047"/>
                  </a:lnTo>
                  <a:cubicBezTo>
                    <a:pt x="1162" y="1632"/>
                    <a:pt x="1451" y="1294"/>
                    <a:pt x="1838" y="1125"/>
                  </a:cubicBezTo>
                  <a:cubicBezTo>
                    <a:pt x="1874" y="1111"/>
                    <a:pt x="1874" y="1069"/>
                    <a:pt x="1838" y="1054"/>
                  </a:cubicBezTo>
                  <a:lnTo>
                    <a:pt x="1803" y="1040"/>
                  </a:lnTo>
                  <a:cubicBezTo>
                    <a:pt x="1416" y="914"/>
                    <a:pt x="1113" y="611"/>
                    <a:pt x="979" y="224"/>
                  </a:cubicBezTo>
                  <a:lnTo>
                    <a:pt x="916" y="26"/>
                  </a:lnTo>
                  <a:cubicBezTo>
                    <a:pt x="909" y="10"/>
                    <a:pt x="894" y="1"/>
                    <a:pt x="8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0" name="Google Shape;60;p50"/>
            <p:cNvSpPr/>
            <p:nvPr/>
          </p:nvSpPr>
          <p:spPr>
            <a:xfrm>
              <a:off x="554245" y="4555510"/>
              <a:ext cx="145207" cy="175968"/>
            </a:xfrm>
            <a:custGeom>
              <a:avLst/>
              <a:gdLst/>
              <a:ahLst/>
              <a:cxnLst/>
              <a:rect l="l" t="t" r="r" b="b"/>
              <a:pathLst>
                <a:path w="1874" h="2271" extrusionOk="0">
                  <a:moveTo>
                    <a:pt x="902" y="1"/>
                  </a:moveTo>
                  <a:cubicBezTo>
                    <a:pt x="886" y="1"/>
                    <a:pt x="871" y="11"/>
                    <a:pt x="867" y="33"/>
                  </a:cubicBezTo>
                  <a:lnTo>
                    <a:pt x="818" y="230"/>
                  </a:lnTo>
                  <a:cubicBezTo>
                    <a:pt x="719" y="625"/>
                    <a:pt x="445" y="956"/>
                    <a:pt x="64" y="1118"/>
                  </a:cubicBezTo>
                  <a:lnTo>
                    <a:pt x="29" y="1132"/>
                  </a:lnTo>
                  <a:cubicBezTo>
                    <a:pt x="1" y="1146"/>
                    <a:pt x="1" y="1188"/>
                    <a:pt x="36" y="1202"/>
                  </a:cubicBezTo>
                  <a:cubicBezTo>
                    <a:pt x="437" y="1336"/>
                    <a:pt x="754" y="1653"/>
                    <a:pt x="881" y="2054"/>
                  </a:cubicBezTo>
                  <a:lnTo>
                    <a:pt x="937" y="2244"/>
                  </a:lnTo>
                  <a:cubicBezTo>
                    <a:pt x="944" y="2262"/>
                    <a:pt x="960" y="2271"/>
                    <a:pt x="976" y="2271"/>
                  </a:cubicBezTo>
                  <a:cubicBezTo>
                    <a:pt x="992" y="2271"/>
                    <a:pt x="1008" y="2262"/>
                    <a:pt x="1015" y="2244"/>
                  </a:cubicBezTo>
                  <a:lnTo>
                    <a:pt x="1057" y="2047"/>
                  </a:lnTo>
                  <a:cubicBezTo>
                    <a:pt x="1156" y="1639"/>
                    <a:pt x="1444" y="1301"/>
                    <a:pt x="1846" y="1139"/>
                  </a:cubicBezTo>
                  <a:cubicBezTo>
                    <a:pt x="1874" y="1125"/>
                    <a:pt x="1874" y="1082"/>
                    <a:pt x="1839" y="1068"/>
                  </a:cubicBezTo>
                  <a:lnTo>
                    <a:pt x="1803" y="1054"/>
                  </a:lnTo>
                  <a:cubicBezTo>
                    <a:pt x="1423" y="920"/>
                    <a:pt x="1120" y="611"/>
                    <a:pt x="1001" y="223"/>
                  </a:cubicBezTo>
                  <a:lnTo>
                    <a:pt x="937" y="26"/>
                  </a:lnTo>
                  <a:cubicBezTo>
                    <a:pt x="931" y="9"/>
                    <a:pt x="916" y="1"/>
                    <a:pt x="90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1" name="Google Shape;61;p50"/>
            <p:cNvSpPr/>
            <p:nvPr/>
          </p:nvSpPr>
          <p:spPr>
            <a:xfrm>
              <a:off x="1962982" y="4774014"/>
              <a:ext cx="85156" cy="103133"/>
            </a:xfrm>
            <a:custGeom>
              <a:avLst/>
              <a:gdLst/>
              <a:ahLst/>
              <a:cxnLst/>
              <a:rect l="l" t="t" r="r" b="b"/>
              <a:pathLst>
                <a:path w="1099" h="1331" extrusionOk="0">
                  <a:moveTo>
                    <a:pt x="516" y="1"/>
                  </a:moveTo>
                  <a:cubicBezTo>
                    <a:pt x="507" y="1"/>
                    <a:pt x="497" y="8"/>
                    <a:pt x="493" y="23"/>
                  </a:cubicBezTo>
                  <a:lnTo>
                    <a:pt x="465" y="135"/>
                  </a:lnTo>
                  <a:cubicBezTo>
                    <a:pt x="416" y="368"/>
                    <a:pt x="254" y="565"/>
                    <a:pt x="35" y="663"/>
                  </a:cubicBezTo>
                  <a:lnTo>
                    <a:pt x="14" y="670"/>
                  </a:lnTo>
                  <a:cubicBezTo>
                    <a:pt x="0" y="684"/>
                    <a:pt x="0" y="706"/>
                    <a:pt x="21" y="713"/>
                  </a:cubicBezTo>
                  <a:cubicBezTo>
                    <a:pt x="261" y="790"/>
                    <a:pt x="444" y="973"/>
                    <a:pt x="521" y="1206"/>
                  </a:cubicBezTo>
                  <a:lnTo>
                    <a:pt x="556" y="1318"/>
                  </a:lnTo>
                  <a:cubicBezTo>
                    <a:pt x="559" y="1327"/>
                    <a:pt x="567" y="1331"/>
                    <a:pt x="576" y="1331"/>
                  </a:cubicBezTo>
                  <a:cubicBezTo>
                    <a:pt x="588" y="1331"/>
                    <a:pt x="602" y="1323"/>
                    <a:pt x="606" y="1311"/>
                  </a:cubicBezTo>
                  <a:lnTo>
                    <a:pt x="627" y="1198"/>
                  </a:lnTo>
                  <a:cubicBezTo>
                    <a:pt x="683" y="959"/>
                    <a:pt x="845" y="755"/>
                    <a:pt x="1077" y="663"/>
                  </a:cubicBezTo>
                  <a:cubicBezTo>
                    <a:pt x="1099" y="656"/>
                    <a:pt x="1099" y="628"/>
                    <a:pt x="1077" y="621"/>
                  </a:cubicBezTo>
                  <a:lnTo>
                    <a:pt x="1056" y="614"/>
                  </a:lnTo>
                  <a:cubicBezTo>
                    <a:pt x="831" y="537"/>
                    <a:pt x="648" y="361"/>
                    <a:pt x="577" y="135"/>
                  </a:cubicBezTo>
                  <a:lnTo>
                    <a:pt x="535" y="16"/>
                  </a:lnTo>
                  <a:cubicBezTo>
                    <a:pt x="532" y="6"/>
                    <a:pt x="524" y="1"/>
                    <a:pt x="51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2" name="Google Shape;62;p50"/>
            <p:cNvSpPr/>
            <p:nvPr/>
          </p:nvSpPr>
          <p:spPr>
            <a:xfrm>
              <a:off x="5300218" y="4737674"/>
              <a:ext cx="85233" cy="103133"/>
            </a:xfrm>
            <a:custGeom>
              <a:avLst/>
              <a:gdLst/>
              <a:ahLst/>
              <a:cxnLst/>
              <a:rect l="l" t="t" r="r" b="b"/>
              <a:pathLst>
                <a:path w="1100" h="1331" extrusionOk="0">
                  <a:moveTo>
                    <a:pt x="519" y="0"/>
                  </a:moveTo>
                  <a:cubicBezTo>
                    <a:pt x="509" y="0"/>
                    <a:pt x="498" y="8"/>
                    <a:pt x="494" y="20"/>
                  </a:cubicBezTo>
                  <a:lnTo>
                    <a:pt x="465" y="133"/>
                  </a:lnTo>
                  <a:cubicBezTo>
                    <a:pt x="416" y="365"/>
                    <a:pt x="254" y="562"/>
                    <a:pt x="36" y="661"/>
                  </a:cubicBezTo>
                  <a:lnTo>
                    <a:pt x="15" y="668"/>
                  </a:lnTo>
                  <a:cubicBezTo>
                    <a:pt x="1" y="682"/>
                    <a:pt x="1" y="710"/>
                    <a:pt x="22" y="710"/>
                  </a:cubicBezTo>
                  <a:cubicBezTo>
                    <a:pt x="254" y="787"/>
                    <a:pt x="444" y="970"/>
                    <a:pt x="522" y="1203"/>
                  </a:cubicBezTo>
                  <a:lnTo>
                    <a:pt x="557" y="1315"/>
                  </a:lnTo>
                  <a:cubicBezTo>
                    <a:pt x="560" y="1325"/>
                    <a:pt x="570" y="1330"/>
                    <a:pt x="579" y="1330"/>
                  </a:cubicBezTo>
                  <a:cubicBezTo>
                    <a:pt x="589" y="1330"/>
                    <a:pt x="599" y="1323"/>
                    <a:pt x="599" y="1308"/>
                  </a:cubicBezTo>
                  <a:lnTo>
                    <a:pt x="627" y="1203"/>
                  </a:lnTo>
                  <a:cubicBezTo>
                    <a:pt x="677" y="956"/>
                    <a:pt x="846" y="759"/>
                    <a:pt x="1078" y="661"/>
                  </a:cubicBezTo>
                  <a:cubicBezTo>
                    <a:pt x="1099" y="654"/>
                    <a:pt x="1092" y="625"/>
                    <a:pt x="1078" y="618"/>
                  </a:cubicBezTo>
                  <a:lnTo>
                    <a:pt x="1057" y="611"/>
                  </a:lnTo>
                  <a:cubicBezTo>
                    <a:pt x="824" y="534"/>
                    <a:pt x="648" y="358"/>
                    <a:pt x="571" y="133"/>
                  </a:cubicBezTo>
                  <a:lnTo>
                    <a:pt x="536" y="13"/>
                  </a:lnTo>
                  <a:cubicBezTo>
                    <a:pt x="533" y="4"/>
                    <a:pt x="526" y="0"/>
                    <a:pt x="51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3" name="Google Shape;63;p50"/>
            <p:cNvSpPr/>
            <p:nvPr/>
          </p:nvSpPr>
          <p:spPr>
            <a:xfrm>
              <a:off x="8659848" y="4432465"/>
              <a:ext cx="85234" cy="103210"/>
            </a:xfrm>
            <a:custGeom>
              <a:avLst/>
              <a:gdLst/>
              <a:ahLst/>
              <a:cxnLst/>
              <a:rect l="l" t="t" r="r" b="b"/>
              <a:pathLst>
                <a:path w="1100" h="1332" extrusionOk="0">
                  <a:moveTo>
                    <a:pt x="515" y="0"/>
                  </a:moveTo>
                  <a:cubicBezTo>
                    <a:pt x="506" y="0"/>
                    <a:pt x="497" y="5"/>
                    <a:pt x="494" y="16"/>
                  </a:cubicBezTo>
                  <a:lnTo>
                    <a:pt x="473" y="136"/>
                  </a:lnTo>
                  <a:cubicBezTo>
                    <a:pt x="416" y="368"/>
                    <a:pt x="261" y="565"/>
                    <a:pt x="43" y="664"/>
                  </a:cubicBezTo>
                  <a:lnTo>
                    <a:pt x="22" y="671"/>
                  </a:lnTo>
                  <a:cubicBezTo>
                    <a:pt x="1" y="678"/>
                    <a:pt x="1" y="706"/>
                    <a:pt x="22" y="713"/>
                  </a:cubicBezTo>
                  <a:cubicBezTo>
                    <a:pt x="261" y="783"/>
                    <a:pt x="452" y="973"/>
                    <a:pt x="522" y="1206"/>
                  </a:cubicBezTo>
                  <a:lnTo>
                    <a:pt x="564" y="1318"/>
                  </a:lnTo>
                  <a:cubicBezTo>
                    <a:pt x="567" y="1327"/>
                    <a:pt x="574" y="1331"/>
                    <a:pt x="581" y="1331"/>
                  </a:cubicBezTo>
                  <a:cubicBezTo>
                    <a:pt x="591" y="1331"/>
                    <a:pt x="602" y="1324"/>
                    <a:pt x="606" y="1311"/>
                  </a:cubicBezTo>
                  <a:lnTo>
                    <a:pt x="628" y="1199"/>
                  </a:lnTo>
                  <a:cubicBezTo>
                    <a:pt x="684" y="959"/>
                    <a:pt x="853" y="755"/>
                    <a:pt x="1078" y="664"/>
                  </a:cubicBezTo>
                  <a:cubicBezTo>
                    <a:pt x="1099" y="650"/>
                    <a:pt x="1099" y="628"/>
                    <a:pt x="1078" y="621"/>
                  </a:cubicBezTo>
                  <a:lnTo>
                    <a:pt x="1057" y="614"/>
                  </a:lnTo>
                  <a:cubicBezTo>
                    <a:pt x="832" y="537"/>
                    <a:pt x="656" y="354"/>
                    <a:pt x="578" y="129"/>
                  </a:cubicBezTo>
                  <a:lnTo>
                    <a:pt x="536" y="16"/>
                  </a:lnTo>
                  <a:cubicBezTo>
                    <a:pt x="533" y="5"/>
                    <a:pt x="524" y="0"/>
                    <a:pt x="5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4" name="Google Shape;64;p50"/>
            <p:cNvSpPr/>
            <p:nvPr/>
          </p:nvSpPr>
          <p:spPr>
            <a:xfrm>
              <a:off x="8241977" y="237256"/>
              <a:ext cx="85156" cy="103133"/>
            </a:xfrm>
            <a:custGeom>
              <a:avLst/>
              <a:gdLst/>
              <a:ahLst/>
              <a:cxnLst/>
              <a:rect l="l" t="t" r="r" b="b"/>
              <a:pathLst>
                <a:path w="1099" h="1331" extrusionOk="0">
                  <a:moveTo>
                    <a:pt x="524" y="1"/>
                  </a:moveTo>
                  <a:cubicBezTo>
                    <a:pt x="512" y="1"/>
                    <a:pt x="500" y="8"/>
                    <a:pt x="500" y="20"/>
                  </a:cubicBezTo>
                  <a:lnTo>
                    <a:pt x="472" y="133"/>
                  </a:lnTo>
                  <a:cubicBezTo>
                    <a:pt x="416" y="365"/>
                    <a:pt x="261" y="563"/>
                    <a:pt x="43" y="661"/>
                  </a:cubicBezTo>
                  <a:lnTo>
                    <a:pt x="22" y="668"/>
                  </a:lnTo>
                  <a:cubicBezTo>
                    <a:pt x="0" y="682"/>
                    <a:pt x="0" y="703"/>
                    <a:pt x="22" y="710"/>
                  </a:cubicBezTo>
                  <a:cubicBezTo>
                    <a:pt x="261" y="788"/>
                    <a:pt x="451" y="971"/>
                    <a:pt x="529" y="1203"/>
                  </a:cubicBezTo>
                  <a:lnTo>
                    <a:pt x="564" y="1316"/>
                  </a:lnTo>
                  <a:cubicBezTo>
                    <a:pt x="567" y="1326"/>
                    <a:pt x="575" y="1331"/>
                    <a:pt x="583" y="1331"/>
                  </a:cubicBezTo>
                  <a:cubicBezTo>
                    <a:pt x="592" y="1331"/>
                    <a:pt x="602" y="1324"/>
                    <a:pt x="606" y="1309"/>
                  </a:cubicBezTo>
                  <a:lnTo>
                    <a:pt x="627" y="1196"/>
                  </a:lnTo>
                  <a:cubicBezTo>
                    <a:pt x="683" y="957"/>
                    <a:pt x="852" y="753"/>
                    <a:pt x="1078" y="661"/>
                  </a:cubicBezTo>
                  <a:cubicBezTo>
                    <a:pt x="1099" y="654"/>
                    <a:pt x="1099" y="626"/>
                    <a:pt x="1078" y="619"/>
                  </a:cubicBezTo>
                  <a:lnTo>
                    <a:pt x="1057" y="612"/>
                  </a:lnTo>
                  <a:cubicBezTo>
                    <a:pt x="831" y="534"/>
                    <a:pt x="655" y="358"/>
                    <a:pt x="578" y="133"/>
                  </a:cubicBezTo>
                  <a:lnTo>
                    <a:pt x="543" y="13"/>
                  </a:lnTo>
                  <a:cubicBezTo>
                    <a:pt x="540" y="4"/>
                    <a:pt x="532" y="1"/>
                    <a:pt x="5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5" name="Google Shape;65;p50"/>
            <p:cNvSpPr/>
            <p:nvPr/>
          </p:nvSpPr>
          <p:spPr>
            <a:xfrm>
              <a:off x="1962982" y="139393"/>
              <a:ext cx="85156" cy="103442"/>
            </a:xfrm>
            <a:custGeom>
              <a:avLst/>
              <a:gdLst/>
              <a:ahLst/>
              <a:cxnLst/>
              <a:rect l="l" t="t" r="r" b="b"/>
              <a:pathLst>
                <a:path w="1099" h="1335" extrusionOk="0">
                  <a:moveTo>
                    <a:pt x="552" y="0"/>
                  </a:moveTo>
                  <a:cubicBezTo>
                    <a:pt x="542" y="0"/>
                    <a:pt x="532" y="5"/>
                    <a:pt x="528" y="16"/>
                  </a:cubicBezTo>
                  <a:lnTo>
                    <a:pt x="500" y="136"/>
                  </a:lnTo>
                  <a:cubicBezTo>
                    <a:pt x="430" y="361"/>
                    <a:pt x="261" y="551"/>
                    <a:pt x="42" y="636"/>
                  </a:cubicBezTo>
                  <a:lnTo>
                    <a:pt x="21" y="643"/>
                  </a:lnTo>
                  <a:cubicBezTo>
                    <a:pt x="0" y="650"/>
                    <a:pt x="0" y="678"/>
                    <a:pt x="21" y="685"/>
                  </a:cubicBezTo>
                  <a:cubicBezTo>
                    <a:pt x="254" y="769"/>
                    <a:pt x="430" y="967"/>
                    <a:pt x="493" y="1206"/>
                  </a:cubicBezTo>
                  <a:lnTo>
                    <a:pt x="521" y="1319"/>
                  </a:lnTo>
                  <a:cubicBezTo>
                    <a:pt x="525" y="1329"/>
                    <a:pt x="535" y="1334"/>
                    <a:pt x="545" y="1334"/>
                  </a:cubicBezTo>
                  <a:cubicBezTo>
                    <a:pt x="555" y="1334"/>
                    <a:pt x="563" y="1329"/>
                    <a:pt x="563" y="1319"/>
                  </a:cubicBezTo>
                  <a:lnTo>
                    <a:pt x="599" y="1206"/>
                  </a:lnTo>
                  <a:cubicBezTo>
                    <a:pt x="662" y="967"/>
                    <a:pt x="845" y="776"/>
                    <a:pt x="1077" y="692"/>
                  </a:cubicBezTo>
                  <a:cubicBezTo>
                    <a:pt x="1099" y="685"/>
                    <a:pt x="1099" y="657"/>
                    <a:pt x="1077" y="650"/>
                  </a:cubicBezTo>
                  <a:lnTo>
                    <a:pt x="1056" y="643"/>
                  </a:lnTo>
                  <a:cubicBezTo>
                    <a:pt x="838" y="551"/>
                    <a:pt x="669" y="368"/>
                    <a:pt x="606" y="136"/>
                  </a:cubicBezTo>
                  <a:lnTo>
                    <a:pt x="570" y="16"/>
                  </a:lnTo>
                  <a:cubicBezTo>
                    <a:pt x="570" y="5"/>
                    <a:pt x="562" y="0"/>
                    <a:pt x="55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6" name="Google Shape;66;p50"/>
            <p:cNvSpPr/>
            <p:nvPr/>
          </p:nvSpPr>
          <p:spPr>
            <a:xfrm>
              <a:off x="512248" y="464516"/>
              <a:ext cx="85234" cy="103365"/>
            </a:xfrm>
            <a:custGeom>
              <a:avLst/>
              <a:gdLst/>
              <a:ahLst/>
              <a:cxnLst/>
              <a:rect l="l" t="t" r="r" b="b"/>
              <a:pathLst>
                <a:path w="1100" h="1334" extrusionOk="0">
                  <a:moveTo>
                    <a:pt x="557" y="1"/>
                  </a:moveTo>
                  <a:cubicBezTo>
                    <a:pt x="548" y="1"/>
                    <a:pt x="539" y="6"/>
                    <a:pt x="536" y="16"/>
                  </a:cubicBezTo>
                  <a:lnTo>
                    <a:pt x="501" y="136"/>
                  </a:lnTo>
                  <a:cubicBezTo>
                    <a:pt x="437" y="361"/>
                    <a:pt x="268" y="545"/>
                    <a:pt x="43" y="636"/>
                  </a:cubicBezTo>
                  <a:lnTo>
                    <a:pt x="22" y="643"/>
                  </a:lnTo>
                  <a:cubicBezTo>
                    <a:pt x="1" y="650"/>
                    <a:pt x="1" y="678"/>
                    <a:pt x="22" y="685"/>
                  </a:cubicBezTo>
                  <a:cubicBezTo>
                    <a:pt x="254" y="770"/>
                    <a:pt x="430" y="967"/>
                    <a:pt x="494" y="1206"/>
                  </a:cubicBezTo>
                  <a:lnTo>
                    <a:pt x="529" y="1312"/>
                  </a:lnTo>
                  <a:cubicBezTo>
                    <a:pt x="529" y="1326"/>
                    <a:pt x="538" y="1333"/>
                    <a:pt x="547" y="1333"/>
                  </a:cubicBezTo>
                  <a:cubicBezTo>
                    <a:pt x="557" y="1333"/>
                    <a:pt x="568" y="1326"/>
                    <a:pt x="571" y="1312"/>
                  </a:cubicBezTo>
                  <a:lnTo>
                    <a:pt x="599" y="1206"/>
                  </a:lnTo>
                  <a:cubicBezTo>
                    <a:pt x="670" y="967"/>
                    <a:pt x="846" y="777"/>
                    <a:pt x="1078" y="692"/>
                  </a:cubicBezTo>
                  <a:cubicBezTo>
                    <a:pt x="1099" y="685"/>
                    <a:pt x="1099" y="657"/>
                    <a:pt x="1078" y="650"/>
                  </a:cubicBezTo>
                  <a:lnTo>
                    <a:pt x="1057" y="643"/>
                  </a:lnTo>
                  <a:cubicBezTo>
                    <a:pt x="839" y="552"/>
                    <a:pt x="670" y="361"/>
                    <a:pt x="606" y="136"/>
                  </a:cubicBezTo>
                  <a:lnTo>
                    <a:pt x="578" y="16"/>
                  </a:lnTo>
                  <a:cubicBezTo>
                    <a:pt x="575" y="6"/>
                    <a:pt x="566" y="1"/>
                    <a:pt x="5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sp>
        <p:nvSpPr>
          <p:cNvPr id="67" name="Google Shape;67;p50"/>
          <p:cNvSpPr txBox="1">
            <a:spLocks noGrp="1"/>
          </p:cNvSpPr>
          <p:nvPr>
            <p:ph type="title"/>
          </p:nvPr>
        </p:nvSpPr>
        <p:spPr>
          <a:xfrm>
            <a:off x="1706933" y="829056"/>
            <a:ext cx="8783200" cy="792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68" name="Google Shape;68;p50"/>
          <p:cNvSpPr txBox="1">
            <a:spLocks noGrp="1"/>
          </p:cNvSpPr>
          <p:nvPr>
            <p:ph type="subTitle" idx="1"/>
          </p:nvPr>
        </p:nvSpPr>
        <p:spPr>
          <a:xfrm>
            <a:off x="1966967" y="3025833"/>
            <a:ext cx="3074000" cy="7680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a:endParaRPr/>
          </a:p>
        </p:txBody>
      </p:sp>
      <p:sp>
        <p:nvSpPr>
          <p:cNvPr id="69" name="Google Shape;69;p50"/>
          <p:cNvSpPr txBox="1">
            <a:spLocks noGrp="1"/>
          </p:cNvSpPr>
          <p:nvPr>
            <p:ph type="subTitle" idx="2"/>
          </p:nvPr>
        </p:nvSpPr>
        <p:spPr>
          <a:xfrm>
            <a:off x="1966967" y="5189051"/>
            <a:ext cx="3074000" cy="7680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a:endParaRPr/>
          </a:p>
        </p:txBody>
      </p:sp>
      <p:sp>
        <p:nvSpPr>
          <p:cNvPr id="70" name="Google Shape;70;p50"/>
          <p:cNvSpPr txBox="1">
            <a:spLocks noGrp="1"/>
          </p:cNvSpPr>
          <p:nvPr>
            <p:ph type="subTitle" idx="3"/>
          </p:nvPr>
        </p:nvSpPr>
        <p:spPr>
          <a:xfrm>
            <a:off x="5067000" y="5189051"/>
            <a:ext cx="3074000" cy="7680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a:endParaRPr/>
          </a:p>
        </p:txBody>
      </p:sp>
      <p:sp>
        <p:nvSpPr>
          <p:cNvPr id="71" name="Google Shape;71;p50"/>
          <p:cNvSpPr txBox="1">
            <a:spLocks noGrp="1"/>
          </p:cNvSpPr>
          <p:nvPr>
            <p:ph type="subTitle" idx="4"/>
          </p:nvPr>
        </p:nvSpPr>
        <p:spPr>
          <a:xfrm>
            <a:off x="5067000" y="3025833"/>
            <a:ext cx="3074000" cy="7680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a:endParaRPr/>
          </a:p>
        </p:txBody>
      </p:sp>
      <p:sp>
        <p:nvSpPr>
          <p:cNvPr id="72" name="Google Shape;72;p50"/>
          <p:cNvSpPr txBox="1">
            <a:spLocks noGrp="1"/>
          </p:cNvSpPr>
          <p:nvPr>
            <p:ph type="title" idx="5"/>
          </p:nvPr>
        </p:nvSpPr>
        <p:spPr>
          <a:xfrm>
            <a:off x="3042967" y="1844933"/>
            <a:ext cx="922000" cy="646400"/>
          </a:xfrm>
          <a:prstGeom prst="rect">
            <a:avLst/>
          </a:prstGeom>
          <a:solidFill>
            <a:schemeClr val="accent2"/>
          </a:solidFill>
          <a:ln>
            <a:noFill/>
          </a:ln>
        </p:spPr>
        <p:txBody>
          <a:bodyPr spcFirstLastPara="1" wrap="square" lIns="91425" tIns="91425" rIns="91425" bIns="91425" anchor="ctr" anchorCtr="0">
            <a:noAutofit/>
          </a:bodyPr>
          <a:lstStyle>
            <a:lvl1pPr lvl="0" algn="ctr">
              <a:lnSpc>
                <a:spcPct val="115000"/>
              </a:lnSpc>
              <a:spcBef>
                <a:spcPts val="0"/>
              </a:spcBef>
              <a:spcAft>
                <a:spcPts val="0"/>
              </a:spcAft>
              <a:buSzPts val="3000"/>
              <a:buNone/>
              <a:defRPr sz="4000">
                <a:solidFill>
                  <a:schemeClr val="accent1"/>
                </a:solidFill>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a:endParaRPr/>
          </a:p>
        </p:txBody>
      </p:sp>
      <p:sp>
        <p:nvSpPr>
          <p:cNvPr id="73" name="Google Shape;73;p50"/>
          <p:cNvSpPr txBox="1">
            <a:spLocks noGrp="1"/>
          </p:cNvSpPr>
          <p:nvPr>
            <p:ph type="title" idx="6"/>
          </p:nvPr>
        </p:nvSpPr>
        <p:spPr>
          <a:xfrm>
            <a:off x="6143000" y="4008267"/>
            <a:ext cx="922000" cy="646400"/>
          </a:xfrm>
          <a:prstGeom prst="rect">
            <a:avLst/>
          </a:prstGeom>
          <a:solidFill>
            <a:schemeClr val="accent2"/>
          </a:solidFill>
          <a:ln>
            <a:noFill/>
          </a:ln>
        </p:spPr>
        <p:txBody>
          <a:bodyPr spcFirstLastPara="1" wrap="square" lIns="91425" tIns="91425" rIns="91425" bIns="91425" anchor="ctr" anchorCtr="0">
            <a:noAutofit/>
          </a:bodyPr>
          <a:lstStyle>
            <a:lvl1pPr lvl="0" algn="ctr">
              <a:lnSpc>
                <a:spcPct val="115000"/>
              </a:lnSpc>
              <a:spcBef>
                <a:spcPts val="0"/>
              </a:spcBef>
              <a:spcAft>
                <a:spcPts val="0"/>
              </a:spcAft>
              <a:buSzPts val="3000"/>
              <a:buNone/>
              <a:defRPr sz="4000">
                <a:solidFill>
                  <a:schemeClr val="accent1"/>
                </a:solidFill>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a:endParaRPr/>
          </a:p>
        </p:txBody>
      </p:sp>
      <p:sp>
        <p:nvSpPr>
          <p:cNvPr id="74" name="Google Shape;74;p50"/>
          <p:cNvSpPr txBox="1">
            <a:spLocks noGrp="1"/>
          </p:cNvSpPr>
          <p:nvPr>
            <p:ph type="title" idx="7"/>
          </p:nvPr>
        </p:nvSpPr>
        <p:spPr>
          <a:xfrm>
            <a:off x="3042967" y="4008267"/>
            <a:ext cx="922000" cy="646400"/>
          </a:xfrm>
          <a:prstGeom prst="rect">
            <a:avLst/>
          </a:prstGeom>
          <a:solidFill>
            <a:schemeClr val="accent2"/>
          </a:solidFill>
          <a:ln>
            <a:noFill/>
          </a:ln>
        </p:spPr>
        <p:txBody>
          <a:bodyPr spcFirstLastPara="1" wrap="square" lIns="91425" tIns="91425" rIns="91425" bIns="91425" anchor="ctr" anchorCtr="0">
            <a:noAutofit/>
          </a:bodyPr>
          <a:lstStyle>
            <a:lvl1pPr lvl="0" algn="ctr">
              <a:lnSpc>
                <a:spcPct val="115000"/>
              </a:lnSpc>
              <a:spcBef>
                <a:spcPts val="0"/>
              </a:spcBef>
              <a:spcAft>
                <a:spcPts val="0"/>
              </a:spcAft>
              <a:buSzPts val="3000"/>
              <a:buNone/>
              <a:defRPr sz="4000">
                <a:solidFill>
                  <a:schemeClr val="accent1"/>
                </a:solidFill>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a:endParaRPr/>
          </a:p>
        </p:txBody>
      </p:sp>
      <p:sp>
        <p:nvSpPr>
          <p:cNvPr id="75" name="Google Shape;75;p50"/>
          <p:cNvSpPr txBox="1">
            <a:spLocks noGrp="1"/>
          </p:cNvSpPr>
          <p:nvPr>
            <p:ph type="title" idx="8"/>
          </p:nvPr>
        </p:nvSpPr>
        <p:spPr>
          <a:xfrm>
            <a:off x="6143000" y="1844933"/>
            <a:ext cx="922000" cy="646400"/>
          </a:xfrm>
          <a:prstGeom prst="rect">
            <a:avLst/>
          </a:prstGeom>
          <a:solidFill>
            <a:schemeClr val="accent2"/>
          </a:solidFill>
          <a:ln>
            <a:noFill/>
          </a:ln>
        </p:spPr>
        <p:txBody>
          <a:bodyPr spcFirstLastPara="1" wrap="square" lIns="91425" tIns="91425" rIns="91425" bIns="91425" anchor="ctr" anchorCtr="0">
            <a:noAutofit/>
          </a:bodyPr>
          <a:lstStyle>
            <a:lvl1pPr lvl="0" algn="ctr">
              <a:lnSpc>
                <a:spcPct val="115000"/>
              </a:lnSpc>
              <a:spcBef>
                <a:spcPts val="0"/>
              </a:spcBef>
              <a:spcAft>
                <a:spcPts val="0"/>
              </a:spcAft>
              <a:buSzPts val="3000"/>
              <a:buNone/>
              <a:defRPr sz="4000">
                <a:solidFill>
                  <a:schemeClr val="accent1"/>
                </a:solidFill>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a:endParaRPr/>
          </a:p>
        </p:txBody>
      </p:sp>
      <p:sp>
        <p:nvSpPr>
          <p:cNvPr id="76" name="Google Shape;76;p50"/>
          <p:cNvSpPr txBox="1">
            <a:spLocks noGrp="1"/>
          </p:cNvSpPr>
          <p:nvPr>
            <p:ph type="subTitle" idx="9"/>
          </p:nvPr>
        </p:nvSpPr>
        <p:spPr>
          <a:xfrm>
            <a:off x="8167033" y="5189051"/>
            <a:ext cx="3074000" cy="7680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a:endParaRPr/>
          </a:p>
        </p:txBody>
      </p:sp>
      <p:sp>
        <p:nvSpPr>
          <p:cNvPr id="77" name="Google Shape;77;p50"/>
          <p:cNvSpPr txBox="1">
            <a:spLocks noGrp="1"/>
          </p:cNvSpPr>
          <p:nvPr>
            <p:ph type="subTitle" idx="13"/>
          </p:nvPr>
        </p:nvSpPr>
        <p:spPr>
          <a:xfrm>
            <a:off x="8167033" y="3025833"/>
            <a:ext cx="3074000" cy="7680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a:endParaRPr/>
          </a:p>
        </p:txBody>
      </p:sp>
      <p:sp>
        <p:nvSpPr>
          <p:cNvPr id="78" name="Google Shape;78;p50"/>
          <p:cNvSpPr txBox="1">
            <a:spLocks noGrp="1"/>
          </p:cNvSpPr>
          <p:nvPr>
            <p:ph type="title" idx="14"/>
          </p:nvPr>
        </p:nvSpPr>
        <p:spPr>
          <a:xfrm>
            <a:off x="9243033" y="4008267"/>
            <a:ext cx="922000" cy="646400"/>
          </a:xfrm>
          <a:prstGeom prst="rect">
            <a:avLst/>
          </a:prstGeom>
          <a:solidFill>
            <a:schemeClr val="accent2"/>
          </a:solidFill>
          <a:ln>
            <a:noFill/>
          </a:ln>
        </p:spPr>
        <p:txBody>
          <a:bodyPr spcFirstLastPara="1" wrap="square" lIns="91425" tIns="91425" rIns="91425" bIns="91425" anchor="ctr" anchorCtr="0">
            <a:noAutofit/>
          </a:bodyPr>
          <a:lstStyle>
            <a:lvl1pPr lvl="0" algn="ctr">
              <a:lnSpc>
                <a:spcPct val="115000"/>
              </a:lnSpc>
              <a:spcBef>
                <a:spcPts val="0"/>
              </a:spcBef>
              <a:spcAft>
                <a:spcPts val="0"/>
              </a:spcAft>
              <a:buSzPts val="3000"/>
              <a:buNone/>
              <a:defRPr sz="4000">
                <a:solidFill>
                  <a:schemeClr val="accent1"/>
                </a:solidFill>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a:endParaRPr/>
          </a:p>
        </p:txBody>
      </p:sp>
      <p:sp>
        <p:nvSpPr>
          <p:cNvPr id="79" name="Google Shape;79;p50"/>
          <p:cNvSpPr txBox="1">
            <a:spLocks noGrp="1"/>
          </p:cNvSpPr>
          <p:nvPr>
            <p:ph type="title" idx="15"/>
          </p:nvPr>
        </p:nvSpPr>
        <p:spPr>
          <a:xfrm>
            <a:off x="9243033" y="1844933"/>
            <a:ext cx="922000" cy="646400"/>
          </a:xfrm>
          <a:prstGeom prst="rect">
            <a:avLst/>
          </a:prstGeom>
          <a:solidFill>
            <a:schemeClr val="accent2"/>
          </a:solidFill>
          <a:ln>
            <a:noFill/>
          </a:ln>
        </p:spPr>
        <p:txBody>
          <a:bodyPr spcFirstLastPara="1" wrap="square" lIns="91425" tIns="91425" rIns="91425" bIns="91425" anchor="ctr" anchorCtr="0">
            <a:noAutofit/>
          </a:bodyPr>
          <a:lstStyle>
            <a:lvl1pPr lvl="0" algn="ctr">
              <a:lnSpc>
                <a:spcPct val="115000"/>
              </a:lnSpc>
              <a:spcBef>
                <a:spcPts val="0"/>
              </a:spcBef>
              <a:spcAft>
                <a:spcPts val="0"/>
              </a:spcAft>
              <a:buSzPts val="3000"/>
              <a:buNone/>
              <a:defRPr sz="4000">
                <a:solidFill>
                  <a:schemeClr val="accent1"/>
                </a:solidFill>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a:endParaRPr/>
          </a:p>
        </p:txBody>
      </p:sp>
      <p:sp>
        <p:nvSpPr>
          <p:cNvPr id="80" name="Google Shape;80;p50"/>
          <p:cNvSpPr txBox="1">
            <a:spLocks noGrp="1"/>
          </p:cNvSpPr>
          <p:nvPr>
            <p:ph type="subTitle" idx="16"/>
          </p:nvPr>
        </p:nvSpPr>
        <p:spPr>
          <a:xfrm>
            <a:off x="1966967" y="2650633"/>
            <a:ext cx="3074000" cy="513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2400"/>
              <a:buFont typeface="Bebas Neue"/>
              <a:buNone/>
              <a:defRPr sz="2667" b="1">
                <a:solidFill>
                  <a:schemeClr val="accent1"/>
                </a:solidFill>
                <a:latin typeface="Anek Telugu"/>
                <a:ea typeface="Anek Telugu"/>
                <a:cs typeface="Anek Telugu"/>
                <a:sym typeface="Anek Telugu"/>
              </a:defRPr>
            </a:lvl1pPr>
            <a:lvl2pPr lvl="1" algn="ctr">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a:lnSpc>
                <a:spcPct val="100000"/>
              </a:lnSpc>
              <a:spcBef>
                <a:spcPts val="2133"/>
              </a:spcBef>
              <a:spcAft>
                <a:spcPts val="0"/>
              </a:spcAft>
              <a:buSzPts val="2400"/>
              <a:buFont typeface="Bebas Neue"/>
              <a:buNone/>
              <a:defRPr sz="3200">
                <a:latin typeface="Bebas Neue"/>
                <a:ea typeface="Bebas Neue"/>
                <a:cs typeface="Bebas Neue"/>
                <a:sym typeface="Bebas Neue"/>
              </a:defRPr>
            </a:lvl3pPr>
            <a:lvl4pPr lvl="3" algn="ctr">
              <a:lnSpc>
                <a:spcPct val="100000"/>
              </a:lnSpc>
              <a:spcBef>
                <a:spcPts val="2133"/>
              </a:spcBef>
              <a:spcAft>
                <a:spcPts val="0"/>
              </a:spcAft>
              <a:buSzPts val="2400"/>
              <a:buFont typeface="Bebas Neue"/>
              <a:buNone/>
              <a:defRPr sz="3200">
                <a:latin typeface="Bebas Neue"/>
                <a:ea typeface="Bebas Neue"/>
                <a:cs typeface="Bebas Neue"/>
                <a:sym typeface="Bebas Neue"/>
              </a:defRPr>
            </a:lvl4pPr>
            <a:lvl5pPr lvl="4" algn="ctr">
              <a:lnSpc>
                <a:spcPct val="100000"/>
              </a:lnSpc>
              <a:spcBef>
                <a:spcPts val="2133"/>
              </a:spcBef>
              <a:spcAft>
                <a:spcPts val="0"/>
              </a:spcAft>
              <a:buSzPts val="2400"/>
              <a:buFont typeface="Bebas Neue"/>
              <a:buNone/>
              <a:defRPr sz="3200">
                <a:latin typeface="Bebas Neue"/>
                <a:ea typeface="Bebas Neue"/>
                <a:cs typeface="Bebas Neue"/>
                <a:sym typeface="Bebas Neue"/>
              </a:defRPr>
            </a:lvl5pPr>
            <a:lvl6pPr lvl="5" algn="ctr">
              <a:lnSpc>
                <a:spcPct val="100000"/>
              </a:lnSpc>
              <a:spcBef>
                <a:spcPts val="2133"/>
              </a:spcBef>
              <a:spcAft>
                <a:spcPts val="0"/>
              </a:spcAft>
              <a:buSzPts val="2400"/>
              <a:buFont typeface="Bebas Neue"/>
              <a:buNone/>
              <a:defRPr sz="3200">
                <a:latin typeface="Bebas Neue"/>
                <a:ea typeface="Bebas Neue"/>
                <a:cs typeface="Bebas Neue"/>
                <a:sym typeface="Bebas Neue"/>
              </a:defRPr>
            </a:lvl6pPr>
            <a:lvl7pPr lvl="6" algn="ctr">
              <a:lnSpc>
                <a:spcPct val="100000"/>
              </a:lnSpc>
              <a:spcBef>
                <a:spcPts val="2133"/>
              </a:spcBef>
              <a:spcAft>
                <a:spcPts val="0"/>
              </a:spcAft>
              <a:buSzPts val="2400"/>
              <a:buFont typeface="Bebas Neue"/>
              <a:buNone/>
              <a:defRPr sz="3200">
                <a:latin typeface="Bebas Neue"/>
                <a:ea typeface="Bebas Neue"/>
                <a:cs typeface="Bebas Neue"/>
                <a:sym typeface="Bebas Neue"/>
              </a:defRPr>
            </a:lvl7pPr>
            <a:lvl8pPr lvl="7" algn="ctr">
              <a:lnSpc>
                <a:spcPct val="100000"/>
              </a:lnSpc>
              <a:spcBef>
                <a:spcPts val="2133"/>
              </a:spcBef>
              <a:spcAft>
                <a:spcPts val="0"/>
              </a:spcAft>
              <a:buSzPts val="2400"/>
              <a:buFont typeface="Bebas Neue"/>
              <a:buNone/>
              <a:defRPr sz="3200">
                <a:latin typeface="Bebas Neue"/>
                <a:ea typeface="Bebas Neue"/>
                <a:cs typeface="Bebas Neue"/>
                <a:sym typeface="Bebas Neue"/>
              </a:defRPr>
            </a:lvl8pPr>
            <a:lvl9pPr lvl="8" algn="ctr">
              <a:lnSpc>
                <a:spcPct val="100000"/>
              </a:lnSpc>
              <a:spcBef>
                <a:spcPts val="2133"/>
              </a:spcBef>
              <a:spcAft>
                <a:spcPts val="2133"/>
              </a:spcAft>
              <a:buSzPts val="2400"/>
              <a:buFont typeface="Bebas Neue"/>
              <a:buNone/>
              <a:defRPr sz="3200">
                <a:latin typeface="Bebas Neue"/>
                <a:ea typeface="Bebas Neue"/>
                <a:cs typeface="Bebas Neue"/>
                <a:sym typeface="Bebas Neue"/>
              </a:defRPr>
            </a:lvl9pPr>
          </a:lstStyle>
          <a:p>
            <a:endParaRPr/>
          </a:p>
        </p:txBody>
      </p:sp>
      <p:sp>
        <p:nvSpPr>
          <p:cNvPr id="81" name="Google Shape;81;p50"/>
          <p:cNvSpPr txBox="1">
            <a:spLocks noGrp="1"/>
          </p:cNvSpPr>
          <p:nvPr>
            <p:ph type="subTitle" idx="17"/>
          </p:nvPr>
        </p:nvSpPr>
        <p:spPr>
          <a:xfrm>
            <a:off x="1966967" y="4813864"/>
            <a:ext cx="3074000" cy="513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2400"/>
              <a:buFont typeface="Bebas Neue"/>
              <a:buNone/>
              <a:defRPr sz="2667" b="1">
                <a:solidFill>
                  <a:schemeClr val="accent1"/>
                </a:solidFill>
                <a:latin typeface="Anek Telugu"/>
                <a:ea typeface="Anek Telugu"/>
                <a:cs typeface="Anek Telugu"/>
                <a:sym typeface="Anek Telugu"/>
              </a:defRPr>
            </a:lvl1pPr>
            <a:lvl2pPr lvl="1" algn="ctr">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a:lnSpc>
                <a:spcPct val="100000"/>
              </a:lnSpc>
              <a:spcBef>
                <a:spcPts val="2133"/>
              </a:spcBef>
              <a:spcAft>
                <a:spcPts val="0"/>
              </a:spcAft>
              <a:buSzPts val="2400"/>
              <a:buFont typeface="Bebas Neue"/>
              <a:buNone/>
              <a:defRPr sz="3200">
                <a:latin typeface="Bebas Neue"/>
                <a:ea typeface="Bebas Neue"/>
                <a:cs typeface="Bebas Neue"/>
                <a:sym typeface="Bebas Neue"/>
              </a:defRPr>
            </a:lvl3pPr>
            <a:lvl4pPr lvl="3" algn="ctr">
              <a:lnSpc>
                <a:spcPct val="100000"/>
              </a:lnSpc>
              <a:spcBef>
                <a:spcPts val="2133"/>
              </a:spcBef>
              <a:spcAft>
                <a:spcPts val="0"/>
              </a:spcAft>
              <a:buSzPts val="2400"/>
              <a:buFont typeface="Bebas Neue"/>
              <a:buNone/>
              <a:defRPr sz="3200">
                <a:latin typeface="Bebas Neue"/>
                <a:ea typeface="Bebas Neue"/>
                <a:cs typeface="Bebas Neue"/>
                <a:sym typeface="Bebas Neue"/>
              </a:defRPr>
            </a:lvl4pPr>
            <a:lvl5pPr lvl="4" algn="ctr">
              <a:lnSpc>
                <a:spcPct val="100000"/>
              </a:lnSpc>
              <a:spcBef>
                <a:spcPts val="2133"/>
              </a:spcBef>
              <a:spcAft>
                <a:spcPts val="0"/>
              </a:spcAft>
              <a:buSzPts val="2400"/>
              <a:buFont typeface="Bebas Neue"/>
              <a:buNone/>
              <a:defRPr sz="3200">
                <a:latin typeface="Bebas Neue"/>
                <a:ea typeface="Bebas Neue"/>
                <a:cs typeface="Bebas Neue"/>
                <a:sym typeface="Bebas Neue"/>
              </a:defRPr>
            </a:lvl5pPr>
            <a:lvl6pPr lvl="5" algn="ctr">
              <a:lnSpc>
                <a:spcPct val="100000"/>
              </a:lnSpc>
              <a:spcBef>
                <a:spcPts val="2133"/>
              </a:spcBef>
              <a:spcAft>
                <a:spcPts val="0"/>
              </a:spcAft>
              <a:buSzPts val="2400"/>
              <a:buFont typeface="Bebas Neue"/>
              <a:buNone/>
              <a:defRPr sz="3200">
                <a:latin typeface="Bebas Neue"/>
                <a:ea typeface="Bebas Neue"/>
                <a:cs typeface="Bebas Neue"/>
                <a:sym typeface="Bebas Neue"/>
              </a:defRPr>
            </a:lvl6pPr>
            <a:lvl7pPr lvl="6" algn="ctr">
              <a:lnSpc>
                <a:spcPct val="100000"/>
              </a:lnSpc>
              <a:spcBef>
                <a:spcPts val="2133"/>
              </a:spcBef>
              <a:spcAft>
                <a:spcPts val="0"/>
              </a:spcAft>
              <a:buSzPts val="2400"/>
              <a:buFont typeface="Bebas Neue"/>
              <a:buNone/>
              <a:defRPr sz="3200">
                <a:latin typeface="Bebas Neue"/>
                <a:ea typeface="Bebas Neue"/>
                <a:cs typeface="Bebas Neue"/>
                <a:sym typeface="Bebas Neue"/>
              </a:defRPr>
            </a:lvl7pPr>
            <a:lvl8pPr lvl="7" algn="ctr">
              <a:lnSpc>
                <a:spcPct val="100000"/>
              </a:lnSpc>
              <a:spcBef>
                <a:spcPts val="2133"/>
              </a:spcBef>
              <a:spcAft>
                <a:spcPts val="0"/>
              </a:spcAft>
              <a:buSzPts val="2400"/>
              <a:buFont typeface="Bebas Neue"/>
              <a:buNone/>
              <a:defRPr sz="3200">
                <a:latin typeface="Bebas Neue"/>
                <a:ea typeface="Bebas Neue"/>
                <a:cs typeface="Bebas Neue"/>
                <a:sym typeface="Bebas Neue"/>
              </a:defRPr>
            </a:lvl8pPr>
            <a:lvl9pPr lvl="8" algn="ctr">
              <a:lnSpc>
                <a:spcPct val="100000"/>
              </a:lnSpc>
              <a:spcBef>
                <a:spcPts val="2133"/>
              </a:spcBef>
              <a:spcAft>
                <a:spcPts val="2133"/>
              </a:spcAft>
              <a:buSzPts val="2400"/>
              <a:buFont typeface="Bebas Neue"/>
              <a:buNone/>
              <a:defRPr sz="3200">
                <a:latin typeface="Bebas Neue"/>
                <a:ea typeface="Bebas Neue"/>
                <a:cs typeface="Bebas Neue"/>
                <a:sym typeface="Bebas Neue"/>
              </a:defRPr>
            </a:lvl9pPr>
          </a:lstStyle>
          <a:p>
            <a:endParaRPr/>
          </a:p>
        </p:txBody>
      </p:sp>
      <p:sp>
        <p:nvSpPr>
          <p:cNvPr id="82" name="Google Shape;82;p50"/>
          <p:cNvSpPr txBox="1">
            <a:spLocks noGrp="1"/>
          </p:cNvSpPr>
          <p:nvPr>
            <p:ph type="subTitle" idx="18"/>
          </p:nvPr>
        </p:nvSpPr>
        <p:spPr>
          <a:xfrm>
            <a:off x="5067000" y="4813864"/>
            <a:ext cx="3074000" cy="513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2400"/>
              <a:buFont typeface="Bebas Neue"/>
              <a:buNone/>
              <a:defRPr sz="2667" b="1">
                <a:solidFill>
                  <a:schemeClr val="accent1"/>
                </a:solidFill>
                <a:latin typeface="Anek Telugu"/>
                <a:ea typeface="Anek Telugu"/>
                <a:cs typeface="Anek Telugu"/>
                <a:sym typeface="Anek Telugu"/>
              </a:defRPr>
            </a:lvl1pPr>
            <a:lvl2pPr lvl="1" algn="ctr">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a:lnSpc>
                <a:spcPct val="100000"/>
              </a:lnSpc>
              <a:spcBef>
                <a:spcPts val="2133"/>
              </a:spcBef>
              <a:spcAft>
                <a:spcPts val="0"/>
              </a:spcAft>
              <a:buSzPts val="2400"/>
              <a:buFont typeface="Bebas Neue"/>
              <a:buNone/>
              <a:defRPr sz="3200">
                <a:latin typeface="Bebas Neue"/>
                <a:ea typeface="Bebas Neue"/>
                <a:cs typeface="Bebas Neue"/>
                <a:sym typeface="Bebas Neue"/>
              </a:defRPr>
            </a:lvl3pPr>
            <a:lvl4pPr lvl="3" algn="ctr">
              <a:lnSpc>
                <a:spcPct val="100000"/>
              </a:lnSpc>
              <a:spcBef>
                <a:spcPts val="2133"/>
              </a:spcBef>
              <a:spcAft>
                <a:spcPts val="0"/>
              </a:spcAft>
              <a:buSzPts val="2400"/>
              <a:buFont typeface="Bebas Neue"/>
              <a:buNone/>
              <a:defRPr sz="3200">
                <a:latin typeface="Bebas Neue"/>
                <a:ea typeface="Bebas Neue"/>
                <a:cs typeface="Bebas Neue"/>
                <a:sym typeface="Bebas Neue"/>
              </a:defRPr>
            </a:lvl4pPr>
            <a:lvl5pPr lvl="4" algn="ctr">
              <a:lnSpc>
                <a:spcPct val="100000"/>
              </a:lnSpc>
              <a:spcBef>
                <a:spcPts val="2133"/>
              </a:spcBef>
              <a:spcAft>
                <a:spcPts val="0"/>
              </a:spcAft>
              <a:buSzPts val="2400"/>
              <a:buFont typeface="Bebas Neue"/>
              <a:buNone/>
              <a:defRPr sz="3200">
                <a:latin typeface="Bebas Neue"/>
                <a:ea typeface="Bebas Neue"/>
                <a:cs typeface="Bebas Neue"/>
                <a:sym typeface="Bebas Neue"/>
              </a:defRPr>
            </a:lvl5pPr>
            <a:lvl6pPr lvl="5" algn="ctr">
              <a:lnSpc>
                <a:spcPct val="100000"/>
              </a:lnSpc>
              <a:spcBef>
                <a:spcPts val="2133"/>
              </a:spcBef>
              <a:spcAft>
                <a:spcPts val="0"/>
              </a:spcAft>
              <a:buSzPts val="2400"/>
              <a:buFont typeface="Bebas Neue"/>
              <a:buNone/>
              <a:defRPr sz="3200">
                <a:latin typeface="Bebas Neue"/>
                <a:ea typeface="Bebas Neue"/>
                <a:cs typeface="Bebas Neue"/>
                <a:sym typeface="Bebas Neue"/>
              </a:defRPr>
            </a:lvl6pPr>
            <a:lvl7pPr lvl="6" algn="ctr">
              <a:lnSpc>
                <a:spcPct val="100000"/>
              </a:lnSpc>
              <a:spcBef>
                <a:spcPts val="2133"/>
              </a:spcBef>
              <a:spcAft>
                <a:spcPts val="0"/>
              </a:spcAft>
              <a:buSzPts val="2400"/>
              <a:buFont typeface="Bebas Neue"/>
              <a:buNone/>
              <a:defRPr sz="3200">
                <a:latin typeface="Bebas Neue"/>
                <a:ea typeface="Bebas Neue"/>
                <a:cs typeface="Bebas Neue"/>
                <a:sym typeface="Bebas Neue"/>
              </a:defRPr>
            </a:lvl7pPr>
            <a:lvl8pPr lvl="7" algn="ctr">
              <a:lnSpc>
                <a:spcPct val="100000"/>
              </a:lnSpc>
              <a:spcBef>
                <a:spcPts val="2133"/>
              </a:spcBef>
              <a:spcAft>
                <a:spcPts val="0"/>
              </a:spcAft>
              <a:buSzPts val="2400"/>
              <a:buFont typeface="Bebas Neue"/>
              <a:buNone/>
              <a:defRPr sz="3200">
                <a:latin typeface="Bebas Neue"/>
                <a:ea typeface="Bebas Neue"/>
                <a:cs typeface="Bebas Neue"/>
                <a:sym typeface="Bebas Neue"/>
              </a:defRPr>
            </a:lvl8pPr>
            <a:lvl9pPr lvl="8" algn="ctr">
              <a:lnSpc>
                <a:spcPct val="100000"/>
              </a:lnSpc>
              <a:spcBef>
                <a:spcPts val="2133"/>
              </a:spcBef>
              <a:spcAft>
                <a:spcPts val="2133"/>
              </a:spcAft>
              <a:buSzPts val="2400"/>
              <a:buFont typeface="Bebas Neue"/>
              <a:buNone/>
              <a:defRPr sz="3200">
                <a:latin typeface="Bebas Neue"/>
                <a:ea typeface="Bebas Neue"/>
                <a:cs typeface="Bebas Neue"/>
                <a:sym typeface="Bebas Neue"/>
              </a:defRPr>
            </a:lvl9pPr>
          </a:lstStyle>
          <a:p>
            <a:endParaRPr/>
          </a:p>
        </p:txBody>
      </p:sp>
      <p:sp>
        <p:nvSpPr>
          <p:cNvPr id="83" name="Google Shape;83;p50"/>
          <p:cNvSpPr txBox="1">
            <a:spLocks noGrp="1"/>
          </p:cNvSpPr>
          <p:nvPr>
            <p:ph type="subTitle" idx="19"/>
          </p:nvPr>
        </p:nvSpPr>
        <p:spPr>
          <a:xfrm>
            <a:off x="5067000" y="2650633"/>
            <a:ext cx="3074000" cy="513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2400"/>
              <a:buFont typeface="Bebas Neue"/>
              <a:buNone/>
              <a:defRPr sz="2667" b="1">
                <a:solidFill>
                  <a:schemeClr val="accent1"/>
                </a:solidFill>
                <a:latin typeface="Anek Telugu"/>
                <a:ea typeface="Anek Telugu"/>
                <a:cs typeface="Anek Telugu"/>
                <a:sym typeface="Anek Telugu"/>
              </a:defRPr>
            </a:lvl1pPr>
            <a:lvl2pPr lvl="1" algn="ctr">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a:lnSpc>
                <a:spcPct val="100000"/>
              </a:lnSpc>
              <a:spcBef>
                <a:spcPts val="2133"/>
              </a:spcBef>
              <a:spcAft>
                <a:spcPts val="0"/>
              </a:spcAft>
              <a:buSzPts val="2400"/>
              <a:buFont typeface="Bebas Neue"/>
              <a:buNone/>
              <a:defRPr sz="3200">
                <a:latin typeface="Bebas Neue"/>
                <a:ea typeface="Bebas Neue"/>
                <a:cs typeface="Bebas Neue"/>
                <a:sym typeface="Bebas Neue"/>
              </a:defRPr>
            </a:lvl3pPr>
            <a:lvl4pPr lvl="3" algn="ctr">
              <a:lnSpc>
                <a:spcPct val="100000"/>
              </a:lnSpc>
              <a:spcBef>
                <a:spcPts val="2133"/>
              </a:spcBef>
              <a:spcAft>
                <a:spcPts val="0"/>
              </a:spcAft>
              <a:buSzPts val="2400"/>
              <a:buFont typeface="Bebas Neue"/>
              <a:buNone/>
              <a:defRPr sz="3200">
                <a:latin typeface="Bebas Neue"/>
                <a:ea typeface="Bebas Neue"/>
                <a:cs typeface="Bebas Neue"/>
                <a:sym typeface="Bebas Neue"/>
              </a:defRPr>
            </a:lvl4pPr>
            <a:lvl5pPr lvl="4" algn="ctr">
              <a:lnSpc>
                <a:spcPct val="100000"/>
              </a:lnSpc>
              <a:spcBef>
                <a:spcPts val="2133"/>
              </a:spcBef>
              <a:spcAft>
                <a:spcPts val="0"/>
              </a:spcAft>
              <a:buSzPts val="2400"/>
              <a:buFont typeface="Bebas Neue"/>
              <a:buNone/>
              <a:defRPr sz="3200">
                <a:latin typeface="Bebas Neue"/>
                <a:ea typeface="Bebas Neue"/>
                <a:cs typeface="Bebas Neue"/>
                <a:sym typeface="Bebas Neue"/>
              </a:defRPr>
            </a:lvl5pPr>
            <a:lvl6pPr lvl="5" algn="ctr">
              <a:lnSpc>
                <a:spcPct val="100000"/>
              </a:lnSpc>
              <a:spcBef>
                <a:spcPts val="2133"/>
              </a:spcBef>
              <a:spcAft>
                <a:spcPts val="0"/>
              </a:spcAft>
              <a:buSzPts val="2400"/>
              <a:buFont typeface="Bebas Neue"/>
              <a:buNone/>
              <a:defRPr sz="3200">
                <a:latin typeface="Bebas Neue"/>
                <a:ea typeface="Bebas Neue"/>
                <a:cs typeface="Bebas Neue"/>
                <a:sym typeface="Bebas Neue"/>
              </a:defRPr>
            </a:lvl6pPr>
            <a:lvl7pPr lvl="6" algn="ctr">
              <a:lnSpc>
                <a:spcPct val="100000"/>
              </a:lnSpc>
              <a:spcBef>
                <a:spcPts val="2133"/>
              </a:spcBef>
              <a:spcAft>
                <a:spcPts val="0"/>
              </a:spcAft>
              <a:buSzPts val="2400"/>
              <a:buFont typeface="Bebas Neue"/>
              <a:buNone/>
              <a:defRPr sz="3200">
                <a:latin typeface="Bebas Neue"/>
                <a:ea typeface="Bebas Neue"/>
                <a:cs typeface="Bebas Neue"/>
                <a:sym typeface="Bebas Neue"/>
              </a:defRPr>
            </a:lvl7pPr>
            <a:lvl8pPr lvl="7" algn="ctr">
              <a:lnSpc>
                <a:spcPct val="100000"/>
              </a:lnSpc>
              <a:spcBef>
                <a:spcPts val="2133"/>
              </a:spcBef>
              <a:spcAft>
                <a:spcPts val="0"/>
              </a:spcAft>
              <a:buSzPts val="2400"/>
              <a:buFont typeface="Bebas Neue"/>
              <a:buNone/>
              <a:defRPr sz="3200">
                <a:latin typeface="Bebas Neue"/>
                <a:ea typeface="Bebas Neue"/>
                <a:cs typeface="Bebas Neue"/>
                <a:sym typeface="Bebas Neue"/>
              </a:defRPr>
            </a:lvl8pPr>
            <a:lvl9pPr lvl="8" algn="ctr">
              <a:lnSpc>
                <a:spcPct val="100000"/>
              </a:lnSpc>
              <a:spcBef>
                <a:spcPts val="2133"/>
              </a:spcBef>
              <a:spcAft>
                <a:spcPts val="2133"/>
              </a:spcAft>
              <a:buSzPts val="2400"/>
              <a:buFont typeface="Bebas Neue"/>
              <a:buNone/>
              <a:defRPr sz="3200">
                <a:latin typeface="Bebas Neue"/>
                <a:ea typeface="Bebas Neue"/>
                <a:cs typeface="Bebas Neue"/>
                <a:sym typeface="Bebas Neue"/>
              </a:defRPr>
            </a:lvl9pPr>
          </a:lstStyle>
          <a:p>
            <a:endParaRPr/>
          </a:p>
        </p:txBody>
      </p:sp>
      <p:sp>
        <p:nvSpPr>
          <p:cNvPr id="84" name="Google Shape;84;p50"/>
          <p:cNvSpPr txBox="1">
            <a:spLocks noGrp="1"/>
          </p:cNvSpPr>
          <p:nvPr>
            <p:ph type="subTitle" idx="20"/>
          </p:nvPr>
        </p:nvSpPr>
        <p:spPr>
          <a:xfrm>
            <a:off x="8167033" y="4813864"/>
            <a:ext cx="3074000" cy="513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2400"/>
              <a:buFont typeface="Bebas Neue"/>
              <a:buNone/>
              <a:defRPr sz="2667" b="1">
                <a:solidFill>
                  <a:schemeClr val="accent1"/>
                </a:solidFill>
                <a:latin typeface="Anek Telugu"/>
                <a:ea typeface="Anek Telugu"/>
                <a:cs typeface="Anek Telugu"/>
                <a:sym typeface="Anek Telugu"/>
              </a:defRPr>
            </a:lvl1pPr>
            <a:lvl2pPr lvl="1" algn="ctr">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a:lnSpc>
                <a:spcPct val="100000"/>
              </a:lnSpc>
              <a:spcBef>
                <a:spcPts val="2133"/>
              </a:spcBef>
              <a:spcAft>
                <a:spcPts val="0"/>
              </a:spcAft>
              <a:buSzPts val="2400"/>
              <a:buFont typeface="Bebas Neue"/>
              <a:buNone/>
              <a:defRPr sz="3200">
                <a:latin typeface="Bebas Neue"/>
                <a:ea typeface="Bebas Neue"/>
                <a:cs typeface="Bebas Neue"/>
                <a:sym typeface="Bebas Neue"/>
              </a:defRPr>
            </a:lvl3pPr>
            <a:lvl4pPr lvl="3" algn="ctr">
              <a:lnSpc>
                <a:spcPct val="100000"/>
              </a:lnSpc>
              <a:spcBef>
                <a:spcPts val="2133"/>
              </a:spcBef>
              <a:spcAft>
                <a:spcPts val="0"/>
              </a:spcAft>
              <a:buSzPts val="2400"/>
              <a:buFont typeface="Bebas Neue"/>
              <a:buNone/>
              <a:defRPr sz="3200">
                <a:latin typeface="Bebas Neue"/>
                <a:ea typeface="Bebas Neue"/>
                <a:cs typeface="Bebas Neue"/>
                <a:sym typeface="Bebas Neue"/>
              </a:defRPr>
            </a:lvl4pPr>
            <a:lvl5pPr lvl="4" algn="ctr">
              <a:lnSpc>
                <a:spcPct val="100000"/>
              </a:lnSpc>
              <a:spcBef>
                <a:spcPts val="2133"/>
              </a:spcBef>
              <a:spcAft>
                <a:spcPts val="0"/>
              </a:spcAft>
              <a:buSzPts val="2400"/>
              <a:buFont typeface="Bebas Neue"/>
              <a:buNone/>
              <a:defRPr sz="3200">
                <a:latin typeface="Bebas Neue"/>
                <a:ea typeface="Bebas Neue"/>
                <a:cs typeface="Bebas Neue"/>
                <a:sym typeface="Bebas Neue"/>
              </a:defRPr>
            </a:lvl5pPr>
            <a:lvl6pPr lvl="5" algn="ctr">
              <a:lnSpc>
                <a:spcPct val="100000"/>
              </a:lnSpc>
              <a:spcBef>
                <a:spcPts val="2133"/>
              </a:spcBef>
              <a:spcAft>
                <a:spcPts val="0"/>
              </a:spcAft>
              <a:buSzPts val="2400"/>
              <a:buFont typeface="Bebas Neue"/>
              <a:buNone/>
              <a:defRPr sz="3200">
                <a:latin typeface="Bebas Neue"/>
                <a:ea typeface="Bebas Neue"/>
                <a:cs typeface="Bebas Neue"/>
                <a:sym typeface="Bebas Neue"/>
              </a:defRPr>
            </a:lvl6pPr>
            <a:lvl7pPr lvl="6" algn="ctr">
              <a:lnSpc>
                <a:spcPct val="100000"/>
              </a:lnSpc>
              <a:spcBef>
                <a:spcPts val="2133"/>
              </a:spcBef>
              <a:spcAft>
                <a:spcPts val="0"/>
              </a:spcAft>
              <a:buSzPts val="2400"/>
              <a:buFont typeface="Bebas Neue"/>
              <a:buNone/>
              <a:defRPr sz="3200">
                <a:latin typeface="Bebas Neue"/>
                <a:ea typeface="Bebas Neue"/>
                <a:cs typeface="Bebas Neue"/>
                <a:sym typeface="Bebas Neue"/>
              </a:defRPr>
            </a:lvl7pPr>
            <a:lvl8pPr lvl="7" algn="ctr">
              <a:lnSpc>
                <a:spcPct val="100000"/>
              </a:lnSpc>
              <a:spcBef>
                <a:spcPts val="2133"/>
              </a:spcBef>
              <a:spcAft>
                <a:spcPts val="0"/>
              </a:spcAft>
              <a:buSzPts val="2400"/>
              <a:buFont typeface="Bebas Neue"/>
              <a:buNone/>
              <a:defRPr sz="3200">
                <a:latin typeface="Bebas Neue"/>
                <a:ea typeface="Bebas Neue"/>
                <a:cs typeface="Bebas Neue"/>
                <a:sym typeface="Bebas Neue"/>
              </a:defRPr>
            </a:lvl8pPr>
            <a:lvl9pPr lvl="8" algn="ctr">
              <a:lnSpc>
                <a:spcPct val="100000"/>
              </a:lnSpc>
              <a:spcBef>
                <a:spcPts val="2133"/>
              </a:spcBef>
              <a:spcAft>
                <a:spcPts val="2133"/>
              </a:spcAft>
              <a:buSzPts val="2400"/>
              <a:buFont typeface="Bebas Neue"/>
              <a:buNone/>
              <a:defRPr sz="3200">
                <a:latin typeface="Bebas Neue"/>
                <a:ea typeface="Bebas Neue"/>
                <a:cs typeface="Bebas Neue"/>
                <a:sym typeface="Bebas Neue"/>
              </a:defRPr>
            </a:lvl9pPr>
          </a:lstStyle>
          <a:p>
            <a:endParaRPr/>
          </a:p>
        </p:txBody>
      </p:sp>
      <p:sp>
        <p:nvSpPr>
          <p:cNvPr id="85" name="Google Shape;85;p50"/>
          <p:cNvSpPr txBox="1">
            <a:spLocks noGrp="1"/>
          </p:cNvSpPr>
          <p:nvPr>
            <p:ph type="subTitle" idx="21"/>
          </p:nvPr>
        </p:nvSpPr>
        <p:spPr>
          <a:xfrm>
            <a:off x="8167033" y="2650633"/>
            <a:ext cx="3074000" cy="513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2400"/>
              <a:buFont typeface="Bebas Neue"/>
              <a:buNone/>
              <a:defRPr sz="2667" b="1">
                <a:solidFill>
                  <a:schemeClr val="accent1"/>
                </a:solidFill>
                <a:latin typeface="Anek Telugu"/>
                <a:ea typeface="Anek Telugu"/>
                <a:cs typeface="Anek Telugu"/>
                <a:sym typeface="Anek Telugu"/>
              </a:defRPr>
            </a:lvl1pPr>
            <a:lvl2pPr lvl="1" algn="ctr">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a:lnSpc>
                <a:spcPct val="100000"/>
              </a:lnSpc>
              <a:spcBef>
                <a:spcPts val="2133"/>
              </a:spcBef>
              <a:spcAft>
                <a:spcPts val="0"/>
              </a:spcAft>
              <a:buSzPts val="2400"/>
              <a:buFont typeface="Bebas Neue"/>
              <a:buNone/>
              <a:defRPr sz="3200">
                <a:latin typeface="Bebas Neue"/>
                <a:ea typeface="Bebas Neue"/>
                <a:cs typeface="Bebas Neue"/>
                <a:sym typeface="Bebas Neue"/>
              </a:defRPr>
            </a:lvl3pPr>
            <a:lvl4pPr lvl="3" algn="ctr">
              <a:lnSpc>
                <a:spcPct val="100000"/>
              </a:lnSpc>
              <a:spcBef>
                <a:spcPts val="2133"/>
              </a:spcBef>
              <a:spcAft>
                <a:spcPts val="0"/>
              </a:spcAft>
              <a:buSzPts val="2400"/>
              <a:buFont typeface="Bebas Neue"/>
              <a:buNone/>
              <a:defRPr sz="3200">
                <a:latin typeface="Bebas Neue"/>
                <a:ea typeface="Bebas Neue"/>
                <a:cs typeface="Bebas Neue"/>
                <a:sym typeface="Bebas Neue"/>
              </a:defRPr>
            </a:lvl4pPr>
            <a:lvl5pPr lvl="4" algn="ctr">
              <a:lnSpc>
                <a:spcPct val="100000"/>
              </a:lnSpc>
              <a:spcBef>
                <a:spcPts val="2133"/>
              </a:spcBef>
              <a:spcAft>
                <a:spcPts val="0"/>
              </a:spcAft>
              <a:buSzPts val="2400"/>
              <a:buFont typeface="Bebas Neue"/>
              <a:buNone/>
              <a:defRPr sz="3200">
                <a:latin typeface="Bebas Neue"/>
                <a:ea typeface="Bebas Neue"/>
                <a:cs typeface="Bebas Neue"/>
                <a:sym typeface="Bebas Neue"/>
              </a:defRPr>
            </a:lvl5pPr>
            <a:lvl6pPr lvl="5" algn="ctr">
              <a:lnSpc>
                <a:spcPct val="100000"/>
              </a:lnSpc>
              <a:spcBef>
                <a:spcPts val="2133"/>
              </a:spcBef>
              <a:spcAft>
                <a:spcPts val="0"/>
              </a:spcAft>
              <a:buSzPts val="2400"/>
              <a:buFont typeface="Bebas Neue"/>
              <a:buNone/>
              <a:defRPr sz="3200">
                <a:latin typeface="Bebas Neue"/>
                <a:ea typeface="Bebas Neue"/>
                <a:cs typeface="Bebas Neue"/>
                <a:sym typeface="Bebas Neue"/>
              </a:defRPr>
            </a:lvl6pPr>
            <a:lvl7pPr lvl="6" algn="ctr">
              <a:lnSpc>
                <a:spcPct val="100000"/>
              </a:lnSpc>
              <a:spcBef>
                <a:spcPts val="2133"/>
              </a:spcBef>
              <a:spcAft>
                <a:spcPts val="0"/>
              </a:spcAft>
              <a:buSzPts val="2400"/>
              <a:buFont typeface="Bebas Neue"/>
              <a:buNone/>
              <a:defRPr sz="3200">
                <a:latin typeface="Bebas Neue"/>
                <a:ea typeface="Bebas Neue"/>
                <a:cs typeface="Bebas Neue"/>
                <a:sym typeface="Bebas Neue"/>
              </a:defRPr>
            </a:lvl7pPr>
            <a:lvl8pPr lvl="7" algn="ctr">
              <a:lnSpc>
                <a:spcPct val="100000"/>
              </a:lnSpc>
              <a:spcBef>
                <a:spcPts val="2133"/>
              </a:spcBef>
              <a:spcAft>
                <a:spcPts val="0"/>
              </a:spcAft>
              <a:buSzPts val="2400"/>
              <a:buFont typeface="Bebas Neue"/>
              <a:buNone/>
              <a:defRPr sz="3200">
                <a:latin typeface="Bebas Neue"/>
                <a:ea typeface="Bebas Neue"/>
                <a:cs typeface="Bebas Neue"/>
                <a:sym typeface="Bebas Neue"/>
              </a:defRPr>
            </a:lvl8pPr>
            <a:lvl9pPr lvl="8" algn="ctr">
              <a:lnSpc>
                <a:spcPct val="100000"/>
              </a:lnSpc>
              <a:spcBef>
                <a:spcPts val="2133"/>
              </a:spcBef>
              <a:spcAft>
                <a:spcPts val="2133"/>
              </a:spcAft>
              <a:buSzPts val="2400"/>
              <a:buFont typeface="Bebas Neue"/>
              <a:buNone/>
              <a:defRPr sz="3200">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42420510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86"/>
        <p:cNvGrpSpPr/>
        <p:nvPr/>
      </p:nvGrpSpPr>
      <p:grpSpPr>
        <a:xfrm>
          <a:off x="0" y="0"/>
          <a:ext cx="0" cy="0"/>
          <a:chOff x="0" y="0"/>
          <a:chExt cx="0" cy="0"/>
        </a:xfrm>
      </p:grpSpPr>
      <p:sp>
        <p:nvSpPr>
          <p:cNvPr id="87" name="Google Shape;87;p51"/>
          <p:cNvSpPr/>
          <p:nvPr/>
        </p:nvSpPr>
        <p:spPr>
          <a:xfrm>
            <a:off x="515787" y="496325"/>
            <a:ext cx="11160427" cy="5865353"/>
          </a:xfrm>
          <a:custGeom>
            <a:avLst/>
            <a:gdLst/>
            <a:ahLst/>
            <a:cxnLst/>
            <a:rect l="l" t="t" r="r" b="b"/>
            <a:pathLst>
              <a:path w="100738" h="49795" extrusionOk="0">
                <a:moveTo>
                  <a:pt x="4852" y="0"/>
                </a:moveTo>
                <a:cubicBezTo>
                  <a:pt x="4852" y="2683"/>
                  <a:pt x="2676" y="4852"/>
                  <a:pt x="0" y="4852"/>
                </a:cubicBezTo>
                <a:lnTo>
                  <a:pt x="0" y="44943"/>
                </a:lnTo>
                <a:cubicBezTo>
                  <a:pt x="2676" y="44943"/>
                  <a:pt x="4852" y="47119"/>
                  <a:pt x="4852" y="49795"/>
                </a:cubicBezTo>
                <a:lnTo>
                  <a:pt x="95886" y="49795"/>
                </a:lnTo>
                <a:cubicBezTo>
                  <a:pt x="95886" y="47119"/>
                  <a:pt x="98055" y="44943"/>
                  <a:pt x="100738" y="44943"/>
                </a:cubicBezTo>
                <a:lnTo>
                  <a:pt x="100738" y="4852"/>
                </a:lnTo>
                <a:cubicBezTo>
                  <a:pt x="98055" y="4852"/>
                  <a:pt x="95886" y="2683"/>
                  <a:pt x="9588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88" name="Google Shape;88;p51"/>
          <p:cNvGrpSpPr/>
          <p:nvPr/>
        </p:nvGrpSpPr>
        <p:grpSpPr>
          <a:xfrm>
            <a:off x="273470" y="185858"/>
            <a:ext cx="11578697" cy="6520205"/>
            <a:chOff x="205102" y="139393"/>
            <a:chExt cx="8684023" cy="4890154"/>
          </a:xfrm>
        </p:grpSpPr>
        <p:sp>
          <p:nvSpPr>
            <p:cNvPr id="89" name="Google Shape;89;p51"/>
            <p:cNvSpPr/>
            <p:nvPr/>
          </p:nvSpPr>
          <p:spPr>
            <a:xfrm>
              <a:off x="8422592" y="4789046"/>
              <a:ext cx="145749" cy="175968"/>
            </a:xfrm>
            <a:custGeom>
              <a:avLst/>
              <a:gdLst/>
              <a:ahLst/>
              <a:cxnLst/>
              <a:rect l="l" t="t" r="r" b="b"/>
              <a:pathLst>
                <a:path w="1881" h="2271" extrusionOk="0">
                  <a:moveTo>
                    <a:pt x="976" y="0"/>
                  </a:moveTo>
                  <a:cubicBezTo>
                    <a:pt x="960" y="0"/>
                    <a:pt x="943" y="9"/>
                    <a:pt x="937" y="26"/>
                  </a:cubicBezTo>
                  <a:lnTo>
                    <a:pt x="880" y="223"/>
                  </a:lnTo>
                  <a:cubicBezTo>
                    <a:pt x="753" y="610"/>
                    <a:pt x="458" y="920"/>
                    <a:pt x="70" y="1061"/>
                  </a:cubicBezTo>
                  <a:lnTo>
                    <a:pt x="35" y="1075"/>
                  </a:lnTo>
                  <a:cubicBezTo>
                    <a:pt x="7" y="1082"/>
                    <a:pt x="0" y="1131"/>
                    <a:pt x="35" y="1145"/>
                  </a:cubicBezTo>
                  <a:cubicBezTo>
                    <a:pt x="430" y="1300"/>
                    <a:pt x="725" y="1638"/>
                    <a:pt x="824" y="2054"/>
                  </a:cubicBezTo>
                  <a:lnTo>
                    <a:pt x="866" y="2244"/>
                  </a:lnTo>
                  <a:cubicBezTo>
                    <a:pt x="873" y="2261"/>
                    <a:pt x="889" y="2270"/>
                    <a:pt x="905" y="2270"/>
                  </a:cubicBezTo>
                  <a:cubicBezTo>
                    <a:pt x="921" y="2270"/>
                    <a:pt x="937" y="2261"/>
                    <a:pt x="944" y="2244"/>
                  </a:cubicBezTo>
                  <a:lnTo>
                    <a:pt x="1000" y="2054"/>
                  </a:lnTo>
                  <a:cubicBezTo>
                    <a:pt x="1127" y="1652"/>
                    <a:pt x="1436" y="1335"/>
                    <a:pt x="1845" y="1202"/>
                  </a:cubicBezTo>
                  <a:cubicBezTo>
                    <a:pt x="1873" y="1188"/>
                    <a:pt x="1880" y="1145"/>
                    <a:pt x="1845" y="1131"/>
                  </a:cubicBezTo>
                  <a:lnTo>
                    <a:pt x="1810" y="1117"/>
                  </a:lnTo>
                  <a:cubicBezTo>
                    <a:pt x="1436" y="955"/>
                    <a:pt x="1162" y="624"/>
                    <a:pt x="1063" y="230"/>
                  </a:cubicBezTo>
                  <a:lnTo>
                    <a:pt x="1014" y="33"/>
                  </a:lnTo>
                  <a:cubicBezTo>
                    <a:pt x="1010" y="11"/>
                    <a:pt x="993" y="0"/>
                    <a:pt x="9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0" name="Google Shape;90;p51"/>
            <p:cNvSpPr/>
            <p:nvPr/>
          </p:nvSpPr>
          <p:spPr>
            <a:xfrm>
              <a:off x="8743918" y="376572"/>
              <a:ext cx="145207" cy="176046"/>
            </a:xfrm>
            <a:custGeom>
              <a:avLst/>
              <a:gdLst/>
              <a:ahLst/>
              <a:cxnLst/>
              <a:rect l="l" t="t" r="r" b="b"/>
              <a:pathLst>
                <a:path w="1874" h="2272" extrusionOk="0">
                  <a:moveTo>
                    <a:pt x="951" y="0"/>
                  </a:moveTo>
                  <a:cubicBezTo>
                    <a:pt x="935" y="0"/>
                    <a:pt x="919" y="11"/>
                    <a:pt x="916" y="32"/>
                  </a:cubicBezTo>
                  <a:lnTo>
                    <a:pt x="859" y="229"/>
                  </a:lnTo>
                  <a:cubicBezTo>
                    <a:pt x="740" y="616"/>
                    <a:pt x="451" y="933"/>
                    <a:pt x="71" y="1081"/>
                  </a:cubicBezTo>
                  <a:lnTo>
                    <a:pt x="35" y="1088"/>
                  </a:lnTo>
                  <a:cubicBezTo>
                    <a:pt x="0" y="1102"/>
                    <a:pt x="0" y="1151"/>
                    <a:pt x="35" y="1166"/>
                  </a:cubicBezTo>
                  <a:cubicBezTo>
                    <a:pt x="430" y="1313"/>
                    <a:pt x="733" y="1644"/>
                    <a:pt x="838" y="2053"/>
                  </a:cubicBezTo>
                  <a:lnTo>
                    <a:pt x="887" y="2243"/>
                  </a:lnTo>
                  <a:cubicBezTo>
                    <a:pt x="895" y="2261"/>
                    <a:pt x="912" y="2272"/>
                    <a:pt x="928" y="2272"/>
                  </a:cubicBezTo>
                  <a:cubicBezTo>
                    <a:pt x="943" y="2272"/>
                    <a:pt x="958" y="2263"/>
                    <a:pt x="965" y="2243"/>
                  </a:cubicBezTo>
                  <a:lnTo>
                    <a:pt x="1014" y="2053"/>
                  </a:lnTo>
                  <a:cubicBezTo>
                    <a:pt x="1134" y="1651"/>
                    <a:pt x="1444" y="1320"/>
                    <a:pt x="1845" y="1180"/>
                  </a:cubicBezTo>
                  <a:cubicBezTo>
                    <a:pt x="1873" y="1173"/>
                    <a:pt x="1873" y="1123"/>
                    <a:pt x="1845" y="1109"/>
                  </a:cubicBezTo>
                  <a:lnTo>
                    <a:pt x="1810" y="1095"/>
                  </a:lnTo>
                  <a:cubicBezTo>
                    <a:pt x="1430" y="940"/>
                    <a:pt x="1148" y="623"/>
                    <a:pt x="1042" y="229"/>
                  </a:cubicBezTo>
                  <a:lnTo>
                    <a:pt x="986" y="32"/>
                  </a:lnTo>
                  <a:cubicBezTo>
                    <a:pt x="983" y="11"/>
                    <a:pt x="967" y="0"/>
                    <a:pt x="95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1" name="Google Shape;91;p51"/>
            <p:cNvSpPr/>
            <p:nvPr/>
          </p:nvSpPr>
          <p:spPr>
            <a:xfrm>
              <a:off x="205102" y="2179002"/>
              <a:ext cx="145207" cy="175891"/>
            </a:xfrm>
            <a:custGeom>
              <a:avLst/>
              <a:gdLst/>
              <a:ahLst/>
              <a:cxnLst/>
              <a:rect l="l" t="t" r="r" b="b"/>
              <a:pathLst>
                <a:path w="1874" h="2270" extrusionOk="0">
                  <a:moveTo>
                    <a:pt x="880" y="1"/>
                  </a:moveTo>
                  <a:cubicBezTo>
                    <a:pt x="864" y="1"/>
                    <a:pt x="849" y="11"/>
                    <a:pt x="846" y="33"/>
                  </a:cubicBezTo>
                  <a:lnTo>
                    <a:pt x="796" y="231"/>
                  </a:lnTo>
                  <a:cubicBezTo>
                    <a:pt x="705" y="632"/>
                    <a:pt x="437" y="963"/>
                    <a:pt x="64" y="1132"/>
                  </a:cubicBezTo>
                  <a:lnTo>
                    <a:pt x="29" y="1146"/>
                  </a:lnTo>
                  <a:cubicBezTo>
                    <a:pt x="1" y="1160"/>
                    <a:pt x="1" y="1209"/>
                    <a:pt x="36" y="1216"/>
                  </a:cubicBezTo>
                  <a:cubicBezTo>
                    <a:pt x="444" y="1343"/>
                    <a:pt x="761" y="1653"/>
                    <a:pt x="895" y="2054"/>
                  </a:cubicBezTo>
                  <a:lnTo>
                    <a:pt x="958" y="2244"/>
                  </a:lnTo>
                  <a:cubicBezTo>
                    <a:pt x="962" y="2261"/>
                    <a:pt x="976" y="2270"/>
                    <a:pt x="991" y="2270"/>
                  </a:cubicBezTo>
                  <a:cubicBezTo>
                    <a:pt x="1008" y="2270"/>
                    <a:pt x="1025" y="2259"/>
                    <a:pt x="1029" y="2237"/>
                  </a:cubicBezTo>
                  <a:lnTo>
                    <a:pt x="1071" y="2047"/>
                  </a:lnTo>
                  <a:cubicBezTo>
                    <a:pt x="1162" y="1632"/>
                    <a:pt x="1451" y="1294"/>
                    <a:pt x="1838" y="1125"/>
                  </a:cubicBezTo>
                  <a:cubicBezTo>
                    <a:pt x="1874" y="1111"/>
                    <a:pt x="1874" y="1069"/>
                    <a:pt x="1838" y="1054"/>
                  </a:cubicBezTo>
                  <a:lnTo>
                    <a:pt x="1803" y="1040"/>
                  </a:lnTo>
                  <a:cubicBezTo>
                    <a:pt x="1416" y="914"/>
                    <a:pt x="1113" y="611"/>
                    <a:pt x="979" y="224"/>
                  </a:cubicBezTo>
                  <a:lnTo>
                    <a:pt x="916" y="26"/>
                  </a:lnTo>
                  <a:cubicBezTo>
                    <a:pt x="909" y="10"/>
                    <a:pt x="894" y="1"/>
                    <a:pt x="8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2" name="Google Shape;92;p51"/>
            <p:cNvSpPr/>
            <p:nvPr/>
          </p:nvSpPr>
          <p:spPr>
            <a:xfrm>
              <a:off x="401845" y="4631710"/>
              <a:ext cx="145207" cy="175968"/>
            </a:xfrm>
            <a:custGeom>
              <a:avLst/>
              <a:gdLst/>
              <a:ahLst/>
              <a:cxnLst/>
              <a:rect l="l" t="t" r="r" b="b"/>
              <a:pathLst>
                <a:path w="1874" h="2271" extrusionOk="0">
                  <a:moveTo>
                    <a:pt x="902" y="1"/>
                  </a:moveTo>
                  <a:cubicBezTo>
                    <a:pt x="886" y="1"/>
                    <a:pt x="871" y="11"/>
                    <a:pt x="867" y="33"/>
                  </a:cubicBezTo>
                  <a:lnTo>
                    <a:pt x="818" y="230"/>
                  </a:lnTo>
                  <a:cubicBezTo>
                    <a:pt x="719" y="625"/>
                    <a:pt x="445" y="956"/>
                    <a:pt x="64" y="1118"/>
                  </a:cubicBezTo>
                  <a:lnTo>
                    <a:pt x="29" y="1132"/>
                  </a:lnTo>
                  <a:cubicBezTo>
                    <a:pt x="1" y="1146"/>
                    <a:pt x="1" y="1188"/>
                    <a:pt x="36" y="1202"/>
                  </a:cubicBezTo>
                  <a:cubicBezTo>
                    <a:pt x="437" y="1336"/>
                    <a:pt x="754" y="1653"/>
                    <a:pt x="881" y="2054"/>
                  </a:cubicBezTo>
                  <a:lnTo>
                    <a:pt x="937" y="2244"/>
                  </a:lnTo>
                  <a:cubicBezTo>
                    <a:pt x="944" y="2262"/>
                    <a:pt x="960" y="2271"/>
                    <a:pt x="976" y="2271"/>
                  </a:cubicBezTo>
                  <a:cubicBezTo>
                    <a:pt x="992" y="2271"/>
                    <a:pt x="1008" y="2262"/>
                    <a:pt x="1015" y="2244"/>
                  </a:cubicBezTo>
                  <a:lnTo>
                    <a:pt x="1057" y="2047"/>
                  </a:lnTo>
                  <a:cubicBezTo>
                    <a:pt x="1156" y="1639"/>
                    <a:pt x="1444" y="1301"/>
                    <a:pt x="1846" y="1139"/>
                  </a:cubicBezTo>
                  <a:cubicBezTo>
                    <a:pt x="1874" y="1125"/>
                    <a:pt x="1874" y="1082"/>
                    <a:pt x="1839" y="1068"/>
                  </a:cubicBezTo>
                  <a:lnTo>
                    <a:pt x="1803" y="1054"/>
                  </a:lnTo>
                  <a:cubicBezTo>
                    <a:pt x="1423" y="920"/>
                    <a:pt x="1120" y="611"/>
                    <a:pt x="1001" y="223"/>
                  </a:cubicBezTo>
                  <a:lnTo>
                    <a:pt x="937" y="26"/>
                  </a:lnTo>
                  <a:cubicBezTo>
                    <a:pt x="931" y="9"/>
                    <a:pt x="916" y="1"/>
                    <a:pt x="90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3" name="Google Shape;93;p51"/>
            <p:cNvSpPr/>
            <p:nvPr/>
          </p:nvSpPr>
          <p:spPr>
            <a:xfrm>
              <a:off x="1962982" y="4926414"/>
              <a:ext cx="85156" cy="103133"/>
            </a:xfrm>
            <a:custGeom>
              <a:avLst/>
              <a:gdLst/>
              <a:ahLst/>
              <a:cxnLst/>
              <a:rect l="l" t="t" r="r" b="b"/>
              <a:pathLst>
                <a:path w="1099" h="1331" extrusionOk="0">
                  <a:moveTo>
                    <a:pt x="516" y="1"/>
                  </a:moveTo>
                  <a:cubicBezTo>
                    <a:pt x="507" y="1"/>
                    <a:pt x="497" y="8"/>
                    <a:pt x="493" y="23"/>
                  </a:cubicBezTo>
                  <a:lnTo>
                    <a:pt x="465" y="135"/>
                  </a:lnTo>
                  <a:cubicBezTo>
                    <a:pt x="416" y="368"/>
                    <a:pt x="254" y="565"/>
                    <a:pt x="35" y="663"/>
                  </a:cubicBezTo>
                  <a:lnTo>
                    <a:pt x="14" y="670"/>
                  </a:lnTo>
                  <a:cubicBezTo>
                    <a:pt x="0" y="684"/>
                    <a:pt x="0" y="706"/>
                    <a:pt x="21" y="713"/>
                  </a:cubicBezTo>
                  <a:cubicBezTo>
                    <a:pt x="261" y="790"/>
                    <a:pt x="444" y="973"/>
                    <a:pt x="521" y="1206"/>
                  </a:cubicBezTo>
                  <a:lnTo>
                    <a:pt x="556" y="1318"/>
                  </a:lnTo>
                  <a:cubicBezTo>
                    <a:pt x="559" y="1327"/>
                    <a:pt x="567" y="1331"/>
                    <a:pt x="576" y="1331"/>
                  </a:cubicBezTo>
                  <a:cubicBezTo>
                    <a:pt x="588" y="1331"/>
                    <a:pt x="602" y="1323"/>
                    <a:pt x="606" y="1311"/>
                  </a:cubicBezTo>
                  <a:lnTo>
                    <a:pt x="627" y="1198"/>
                  </a:lnTo>
                  <a:cubicBezTo>
                    <a:pt x="683" y="959"/>
                    <a:pt x="845" y="755"/>
                    <a:pt x="1077" y="663"/>
                  </a:cubicBezTo>
                  <a:cubicBezTo>
                    <a:pt x="1099" y="656"/>
                    <a:pt x="1099" y="628"/>
                    <a:pt x="1077" y="621"/>
                  </a:cubicBezTo>
                  <a:lnTo>
                    <a:pt x="1056" y="614"/>
                  </a:lnTo>
                  <a:cubicBezTo>
                    <a:pt x="831" y="537"/>
                    <a:pt x="648" y="361"/>
                    <a:pt x="577" y="135"/>
                  </a:cubicBezTo>
                  <a:lnTo>
                    <a:pt x="535" y="16"/>
                  </a:lnTo>
                  <a:cubicBezTo>
                    <a:pt x="532" y="6"/>
                    <a:pt x="524" y="1"/>
                    <a:pt x="51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4" name="Google Shape;94;p51"/>
            <p:cNvSpPr/>
            <p:nvPr/>
          </p:nvSpPr>
          <p:spPr>
            <a:xfrm>
              <a:off x="5300218" y="4890074"/>
              <a:ext cx="85233" cy="103133"/>
            </a:xfrm>
            <a:custGeom>
              <a:avLst/>
              <a:gdLst/>
              <a:ahLst/>
              <a:cxnLst/>
              <a:rect l="l" t="t" r="r" b="b"/>
              <a:pathLst>
                <a:path w="1100" h="1331" extrusionOk="0">
                  <a:moveTo>
                    <a:pt x="519" y="0"/>
                  </a:moveTo>
                  <a:cubicBezTo>
                    <a:pt x="509" y="0"/>
                    <a:pt x="498" y="8"/>
                    <a:pt x="494" y="20"/>
                  </a:cubicBezTo>
                  <a:lnTo>
                    <a:pt x="465" y="133"/>
                  </a:lnTo>
                  <a:cubicBezTo>
                    <a:pt x="416" y="365"/>
                    <a:pt x="254" y="562"/>
                    <a:pt x="36" y="661"/>
                  </a:cubicBezTo>
                  <a:lnTo>
                    <a:pt x="15" y="668"/>
                  </a:lnTo>
                  <a:cubicBezTo>
                    <a:pt x="1" y="682"/>
                    <a:pt x="1" y="710"/>
                    <a:pt x="22" y="710"/>
                  </a:cubicBezTo>
                  <a:cubicBezTo>
                    <a:pt x="254" y="787"/>
                    <a:pt x="444" y="970"/>
                    <a:pt x="522" y="1203"/>
                  </a:cubicBezTo>
                  <a:lnTo>
                    <a:pt x="557" y="1315"/>
                  </a:lnTo>
                  <a:cubicBezTo>
                    <a:pt x="560" y="1325"/>
                    <a:pt x="570" y="1330"/>
                    <a:pt x="579" y="1330"/>
                  </a:cubicBezTo>
                  <a:cubicBezTo>
                    <a:pt x="589" y="1330"/>
                    <a:pt x="599" y="1323"/>
                    <a:pt x="599" y="1308"/>
                  </a:cubicBezTo>
                  <a:lnTo>
                    <a:pt x="627" y="1203"/>
                  </a:lnTo>
                  <a:cubicBezTo>
                    <a:pt x="677" y="956"/>
                    <a:pt x="846" y="759"/>
                    <a:pt x="1078" y="661"/>
                  </a:cubicBezTo>
                  <a:cubicBezTo>
                    <a:pt x="1099" y="654"/>
                    <a:pt x="1092" y="625"/>
                    <a:pt x="1078" y="618"/>
                  </a:cubicBezTo>
                  <a:lnTo>
                    <a:pt x="1057" y="611"/>
                  </a:lnTo>
                  <a:cubicBezTo>
                    <a:pt x="824" y="534"/>
                    <a:pt x="648" y="358"/>
                    <a:pt x="571" y="133"/>
                  </a:cubicBezTo>
                  <a:lnTo>
                    <a:pt x="536" y="13"/>
                  </a:lnTo>
                  <a:cubicBezTo>
                    <a:pt x="533" y="4"/>
                    <a:pt x="526" y="0"/>
                    <a:pt x="51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5" name="Google Shape;95;p51"/>
            <p:cNvSpPr/>
            <p:nvPr/>
          </p:nvSpPr>
          <p:spPr>
            <a:xfrm>
              <a:off x="8659848" y="4432465"/>
              <a:ext cx="85234" cy="103210"/>
            </a:xfrm>
            <a:custGeom>
              <a:avLst/>
              <a:gdLst/>
              <a:ahLst/>
              <a:cxnLst/>
              <a:rect l="l" t="t" r="r" b="b"/>
              <a:pathLst>
                <a:path w="1100" h="1332" extrusionOk="0">
                  <a:moveTo>
                    <a:pt x="515" y="0"/>
                  </a:moveTo>
                  <a:cubicBezTo>
                    <a:pt x="506" y="0"/>
                    <a:pt x="497" y="5"/>
                    <a:pt x="494" y="16"/>
                  </a:cubicBezTo>
                  <a:lnTo>
                    <a:pt x="473" y="136"/>
                  </a:lnTo>
                  <a:cubicBezTo>
                    <a:pt x="416" y="368"/>
                    <a:pt x="261" y="565"/>
                    <a:pt x="43" y="664"/>
                  </a:cubicBezTo>
                  <a:lnTo>
                    <a:pt x="22" y="671"/>
                  </a:lnTo>
                  <a:cubicBezTo>
                    <a:pt x="1" y="678"/>
                    <a:pt x="1" y="706"/>
                    <a:pt x="22" y="713"/>
                  </a:cubicBezTo>
                  <a:cubicBezTo>
                    <a:pt x="261" y="783"/>
                    <a:pt x="452" y="973"/>
                    <a:pt x="522" y="1206"/>
                  </a:cubicBezTo>
                  <a:lnTo>
                    <a:pt x="564" y="1318"/>
                  </a:lnTo>
                  <a:cubicBezTo>
                    <a:pt x="567" y="1327"/>
                    <a:pt x="574" y="1331"/>
                    <a:pt x="581" y="1331"/>
                  </a:cubicBezTo>
                  <a:cubicBezTo>
                    <a:pt x="591" y="1331"/>
                    <a:pt x="602" y="1324"/>
                    <a:pt x="606" y="1311"/>
                  </a:cubicBezTo>
                  <a:lnTo>
                    <a:pt x="628" y="1199"/>
                  </a:lnTo>
                  <a:cubicBezTo>
                    <a:pt x="684" y="959"/>
                    <a:pt x="853" y="755"/>
                    <a:pt x="1078" y="664"/>
                  </a:cubicBezTo>
                  <a:cubicBezTo>
                    <a:pt x="1099" y="650"/>
                    <a:pt x="1099" y="628"/>
                    <a:pt x="1078" y="621"/>
                  </a:cubicBezTo>
                  <a:lnTo>
                    <a:pt x="1057" y="614"/>
                  </a:lnTo>
                  <a:cubicBezTo>
                    <a:pt x="832" y="537"/>
                    <a:pt x="656" y="354"/>
                    <a:pt x="578" y="129"/>
                  </a:cubicBezTo>
                  <a:lnTo>
                    <a:pt x="536" y="16"/>
                  </a:lnTo>
                  <a:cubicBezTo>
                    <a:pt x="533" y="5"/>
                    <a:pt x="524" y="0"/>
                    <a:pt x="5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6" name="Google Shape;96;p51"/>
            <p:cNvSpPr/>
            <p:nvPr/>
          </p:nvSpPr>
          <p:spPr>
            <a:xfrm>
              <a:off x="8241977" y="161056"/>
              <a:ext cx="85156" cy="103133"/>
            </a:xfrm>
            <a:custGeom>
              <a:avLst/>
              <a:gdLst/>
              <a:ahLst/>
              <a:cxnLst/>
              <a:rect l="l" t="t" r="r" b="b"/>
              <a:pathLst>
                <a:path w="1099" h="1331" extrusionOk="0">
                  <a:moveTo>
                    <a:pt x="524" y="1"/>
                  </a:moveTo>
                  <a:cubicBezTo>
                    <a:pt x="512" y="1"/>
                    <a:pt x="500" y="8"/>
                    <a:pt x="500" y="20"/>
                  </a:cubicBezTo>
                  <a:lnTo>
                    <a:pt x="472" y="133"/>
                  </a:lnTo>
                  <a:cubicBezTo>
                    <a:pt x="416" y="365"/>
                    <a:pt x="261" y="563"/>
                    <a:pt x="43" y="661"/>
                  </a:cubicBezTo>
                  <a:lnTo>
                    <a:pt x="22" y="668"/>
                  </a:lnTo>
                  <a:cubicBezTo>
                    <a:pt x="0" y="682"/>
                    <a:pt x="0" y="703"/>
                    <a:pt x="22" y="710"/>
                  </a:cubicBezTo>
                  <a:cubicBezTo>
                    <a:pt x="261" y="788"/>
                    <a:pt x="451" y="971"/>
                    <a:pt x="529" y="1203"/>
                  </a:cubicBezTo>
                  <a:lnTo>
                    <a:pt x="564" y="1316"/>
                  </a:lnTo>
                  <a:cubicBezTo>
                    <a:pt x="567" y="1326"/>
                    <a:pt x="575" y="1331"/>
                    <a:pt x="583" y="1331"/>
                  </a:cubicBezTo>
                  <a:cubicBezTo>
                    <a:pt x="592" y="1331"/>
                    <a:pt x="602" y="1324"/>
                    <a:pt x="606" y="1309"/>
                  </a:cubicBezTo>
                  <a:lnTo>
                    <a:pt x="627" y="1196"/>
                  </a:lnTo>
                  <a:cubicBezTo>
                    <a:pt x="683" y="957"/>
                    <a:pt x="852" y="753"/>
                    <a:pt x="1078" y="661"/>
                  </a:cubicBezTo>
                  <a:cubicBezTo>
                    <a:pt x="1099" y="654"/>
                    <a:pt x="1099" y="626"/>
                    <a:pt x="1078" y="619"/>
                  </a:cubicBezTo>
                  <a:lnTo>
                    <a:pt x="1057" y="612"/>
                  </a:lnTo>
                  <a:cubicBezTo>
                    <a:pt x="831" y="534"/>
                    <a:pt x="655" y="358"/>
                    <a:pt x="578" y="133"/>
                  </a:cubicBezTo>
                  <a:lnTo>
                    <a:pt x="543" y="13"/>
                  </a:lnTo>
                  <a:cubicBezTo>
                    <a:pt x="540" y="4"/>
                    <a:pt x="532" y="1"/>
                    <a:pt x="5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7" name="Google Shape;97;p51"/>
            <p:cNvSpPr/>
            <p:nvPr/>
          </p:nvSpPr>
          <p:spPr>
            <a:xfrm>
              <a:off x="1962982" y="139393"/>
              <a:ext cx="85156" cy="103442"/>
            </a:xfrm>
            <a:custGeom>
              <a:avLst/>
              <a:gdLst/>
              <a:ahLst/>
              <a:cxnLst/>
              <a:rect l="l" t="t" r="r" b="b"/>
              <a:pathLst>
                <a:path w="1099" h="1335" extrusionOk="0">
                  <a:moveTo>
                    <a:pt x="552" y="0"/>
                  </a:moveTo>
                  <a:cubicBezTo>
                    <a:pt x="542" y="0"/>
                    <a:pt x="532" y="5"/>
                    <a:pt x="528" y="16"/>
                  </a:cubicBezTo>
                  <a:lnTo>
                    <a:pt x="500" y="136"/>
                  </a:lnTo>
                  <a:cubicBezTo>
                    <a:pt x="430" y="361"/>
                    <a:pt x="261" y="551"/>
                    <a:pt x="42" y="636"/>
                  </a:cubicBezTo>
                  <a:lnTo>
                    <a:pt x="21" y="643"/>
                  </a:lnTo>
                  <a:cubicBezTo>
                    <a:pt x="0" y="650"/>
                    <a:pt x="0" y="678"/>
                    <a:pt x="21" y="685"/>
                  </a:cubicBezTo>
                  <a:cubicBezTo>
                    <a:pt x="254" y="769"/>
                    <a:pt x="430" y="967"/>
                    <a:pt x="493" y="1206"/>
                  </a:cubicBezTo>
                  <a:lnTo>
                    <a:pt x="521" y="1319"/>
                  </a:lnTo>
                  <a:cubicBezTo>
                    <a:pt x="525" y="1329"/>
                    <a:pt x="535" y="1334"/>
                    <a:pt x="545" y="1334"/>
                  </a:cubicBezTo>
                  <a:cubicBezTo>
                    <a:pt x="555" y="1334"/>
                    <a:pt x="563" y="1329"/>
                    <a:pt x="563" y="1319"/>
                  </a:cubicBezTo>
                  <a:lnTo>
                    <a:pt x="599" y="1206"/>
                  </a:lnTo>
                  <a:cubicBezTo>
                    <a:pt x="662" y="967"/>
                    <a:pt x="845" y="776"/>
                    <a:pt x="1077" y="692"/>
                  </a:cubicBezTo>
                  <a:cubicBezTo>
                    <a:pt x="1099" y="685"/>
                    <a:pt x="1099" y="657"/>
                    <a:pt x="1077" y="650"/>
                  </a:cubicBezTo>
                  <a:lnTo>
                    <a:pt x="1056" y="643"/>
                  </a:lnTo>
                  <a:cubicBezTo>
                    <a:pt x="838" y="551"/>
                    <a:pt x="669" y="368"/>
                    <a:pt x="606" y="136"/>
                  </a:cubicBezTo>
                  <a:lnTo>
                    <a:pt x="570" y="16"/>
                  </a:lnTo>
                  <a:cubicBezTo>
                    <a:pt x="570" y="5"/>
                    <a:pt x="562" y="0"/>
                    <a:pt x="55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8" name="Google Shape;98;p51"/>
            <p:cNvSpPr/>
            <p:nvPr/>
          </p:nvSpPr>
          <p:spPr>
            <a:xfrm>
              <a:off x="436048" y="388316"/>
              <a:ext cx="85234" cy="103365"/>
            </a:xfrm>
            <a:custGeom>
              <a:avLst/>
              <a:gdLst/>
              <a:ahLst/>
              <a:cxnLst/>
              <a:rect l="l" t="t" r="r" b="b"/>
              <a:pathLst>
                <a:path w="1100" h="1334" extrusionOk="0">
                  <a:moveTo>
                    <a:pt x="557" y="1"/>
                  </a:moveTo>
                  <a:cubicBezTo>
                    <a:pt x="548" y="1"/>
                    <a:pt x="539" y="6"/>
                    <a:pt x="536" y="16"/>
                  </a:cubicBezTo>
                  <a:lnTo>
                    <a:pt x="501" y="136"/>
                  </a:lnTo>
                  <a:cubicBezTo>
                    <a:pt x="437" y="361"/>
                    <a:pt x="268" y="545"/>
                    <a:pt x="43" y="636"/>
                  </a:cubicBezTo>
                  <a:lnTo>
                    <a:pt x="22" y="643"/>
                  </a:lnTo>
                  <a:cubicBezTo>
                    <a:pt x="1" y="650"/>
                    <a:pt x="1" y="678"/>
                    <a:pt x="22" y="685"/>
                  </a:cubicBezTo>
                  <a:cubicBezTo>
                    <a:pt x="254" y="770"/>
                    <a:pt x="430" y="967"/>
                    <a:pt x="494" y="1206"/>
                  </a:cubicBezTo>
                  <a:lnTo>
                    <a:pt x="529" y="1312"/>
                  </a:lnTo>
                  <a:cubicBezTo>
                    <a:pt x="529" y="1326"/>
                    <a:pt x="538" y="1333"/>
                    <a:pt x="547" y="1333"/>
                  </a:cubicBezTo>
                  <a:cubicBezTo>
                    <a:pt x="557" y="1333"/>
                    <a:pt x="568" y="1326"/>
                    <a:pt x="571" y="1312"/>
                  </a:cubicBezTo>
                  <a:lnTo>
                    <a:pt x="599" y="1206"/>
                  </a:lnTo>
                  <a:cubicBezTo>
                    <a:pt x="670" y="967"/>
                    <a:pt x="846" y="777"/>
                    <a:pt x="1078" y="692"/>
                  </a:cubicBezTo>
                  <a:cubicBezTo>
                    <a:pt x="1099" y="685"/>
                    <a:pt x="1099" y="657"/>
                    <a:pt x="1078" y="650"/>
                  </a:cubicBezTo>
                  <a:lnTo>
                    <a:pt x="1057" y="643"/>
                  </a:lnTo>
                  <a:cubicBezTo>
                    <a:pt x="839" y="552"/>
                    <a:pt x="670" y="361"/>
                    <a:pt x="606" y="136"/>
                  </a:cubicBezTo>
                  <a:lnTo>
                    <a:pt x="578" y="16"/>
                  </a:lnTo>
                  <a:cubicBezTo>
                    <a:pt x="575" y="6"/>
                    <a:pt x="566" y="1"/>
                    <a:pt x="5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sp>
        <p:nvSpPr>
          <p:cNvPr id="99" name="Google Shape;99;p51"/>
          <p:cNvSpPr txBox="1">
            <a:spLocks noGrp="1"/>
          </p:cNvSpPr>
          <p:nvPr>
            <p:ph type="title"/>
          </p:nvPr>
        </p:nvSpPr>
        <p:spPr>
          <a:xfrm>
            <a:off x="1416600" y="2867800"/>
            <a:ext cx="6756800" cy="1122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600"/>
              <a:buNone/>
              <a:defRPr sz="6667">
                <a:solidFill>
                  <a:schemeClr val="accent1"/>
                </a:solidFill>
              </a:defRPr>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100" name="Google Shape;100;p51"/>
          <p:cNvSpPr txBox="1">
            <a:spLocks noGrp="1"/>
          </p:cNvSpPr>
          <p:nvPr>
            <p:ph type="title" idx="2"/>
          </p:nvPr>
        </p:nvSpPr>
        <p:spPr>
          <a:xfrm>
            <a:off x="1416600" y="1783767"/>
            <a:ext cx="1426800" cy="1122400"/>
          </a:xfrm>
          <a:prstGeom prst="rect">
            <a:avLst/>
          </a:prstGeom>
          <a:solidFill>
            <a:schemeClr val="accent2"/>
          </a:solid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6000"/>
              <a:buNone/>
              <a:defRPr sz="8000">
                <a:solidFill>
                  <a:schemeClr val="accent1"/>
                </a:solidFill>
              </a:defRPr>
            </a:lvl1pPr>
            <a:lvl2pPr lvl="1" algn="ctr">
              <a:lnSpc>
                <a:spcPct val="100000"/>
              </a:lnSpc>
              <a:spcBef>
                <a:spcPts val="0"/>
              </a:spcBef>
              <a:spcAft>
                <a:spcPts val="0"/>
              </a:spcAft>
              <a:buSzPts val="6000"/>
              <a:buNone/>
              <a:defRPr sz="8000"/>
            </a:lvl2pPr>
            <a:lvl3pPr lvl="2" algn="ctr">
              <a:lnSpc>
                <a:spcPct val="100000"/>
              </a:lnSpc>
              <a:spcBef>
                <a:spcPts val="0"/>
              </a:spcBef>
              <a:spcAft>
                <a:spcPts val="0"/>
              </a:spcAft>
              <a:buSzPts val="6000"/>
              <a:buNone/>
              <a:defRPr sz="8000"/>
            </a:lvl3pPr>
            <a:lvl4pPr lvl="3" algn="ctr">
              <a:lnSpc>
                <a:spcPct val="100000"/>
              </a:lnSpc>
              <a:spcBef>
                <a:spcPts val="0"/>
              </a:spcBef>
              <a:spcAft>
                <a:spcPts val="0"/>
              </a:spcAft>
              <a:buSzPts val="6000"/>
              <a:buNone/>
              <a:defRPr sz="8000"/>
            </a:lvl4pPr>
            <a:lvl5pPr lvl="4" algn="ctr">
              <a:lnSpc>
                <a:spcPct val="100000"/>
              </a:lnSpc>
              <a:spcBef>
                <a:spcPts val="0"/>
              </a:spcBef>
              <a:spcAft>
                <a:spcPts val="0"/>
              </a:spcAft>
              <a:buSzPts val="6000"/>
              <a:buNone/>
              <a:defRPr sz="8000"/>
            </a:lvl5pPr>
            <a:lvl6pPr lvl="5" algn="ctr">
              <a:lnSpc>
                <a:spcPct val="100000"/>
              </a:lnSpc>
              <a:spcBef>
                <a:spcPts val="0"/>
              </a:spcBef>
              <a:spcAft>
                <a:spcPts val="0"/>
              </a:spcAft>
              <a:buSzPts val="6000"/>
              <a:buNone/>
              <a:defRPr sz="8000"/>
            </a:lvl6pPr>
            <a:lvl7pPr lvl="6" algn="ctr">
              <a:lnSpc>
                <a:spcPct val="100000"/>
              </a:lnSpc>
              <a:spcBef>
                <a:spcPts val="0"/>
              </a:spcBef>
              <a:spcAft>
                <a:spcPts val="0"/>
              </a:spcAft>
              <a:buSzPts val="6000"/>
              <a:buNone/>
              <a:defRPr sz="8000"/>
            </a:lvl7pPr>
            <a:lvl8pPr lvl="7" algn="ctr">
              <a:lnSpc>
                <a:spcPct val="100000"/>
              </a:lnSpc>
              <a:spcBef>
                <a:spcPts val="0"/>
              </a:spcBef>
              <a:spcAft>
                <a:spcPts val="0"/>
              </a:spcAft>
              <a:buSzPts val="6000"/>
              <a:buNone/>
              <a:defRPr sz="8000"/>
            </a:lvl8pPr>
            <a:lvl9pPr lvl="8" algn="ctr">
              <a:lnSpc>
                <a:spcPct val="100000"/>
              </a:lnSpc>
              <a:spcBef>
                <a:spcPts val="0"/>
              </a:spcBef>
              <a:spcAft>
                <a:spcPts val="0"/>
              </a:spcAft>
              <a:buSzPts val="6000"/>
              <a:buNone/>
              <a:defRPr sz="8000"/>
            </a:lvl9pPr>
          </a:lstStyle>
          <a:p>
            <a:endParaRPr/>
          </a:p>
        </p:txBody>
      </p:sp>
      <p:sp>
        <p:nvSpPr>
          <p:cNvPr id="101" name="Google Shape;101;p51"/>
          <p:cNvSpPr txBox="1">
            <a:spLocks noGrp="1"/>
          </p:cNvSpPr>
          <p:nvPr>
            <p:ph type="subTitle" idx="1"/>
          </p:nvPr>
        </p:nvSpPr>
        <p:spPr>
          <a:xfrm>
            <a:off x="1416600" y="3973033"/>
            <a:ext cx="6756800" cy="582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1400"/>
              <a:buNone/>
              <a:defRPr sz="2133">
                <a:solidFill>
                  <a:schemeClr val="dk1"/>
                </a:solidFill>
                <a:highlight>
                  <a:schemeClr val="accent2"/>
                </a:highlight>
              </a:defRPr>
            </a:lvl1pPr>
            <a:lvl2pPr lvl="1" algn="ctr">
              <a:lnSpc>
                <a:spcPct val="100000"/>
              </a:lnSpc>
              <a:spcBef>
                <a:spcPts val="0"/>
              </a:spcBef>
              <a:spcAft>
                <a:spcPts val="0"/>
              </a:spcAft>
              <a:buClr>
                <a:schemeClr val="dk1"/>
              </a:buClr>
              <a:buSzPts val="1400"/>
              <a:buNone/>
              <a:defRPr>
                <a:solidFill>
                  <a:schemeClr val="dk1"/>
                </a:solidFill>
              </a:defRPr>
            </a:lvl2pPr>
            <a:lvl3pPr lvl="2" algn="ctr">
              <a:lnSpc>
                <a:spcPct val="100000"/>
              </a:lnSpc>
              <a:spcBef>
                <a:spcPts val="2133"/>
              </a:spcBef>
              <a:spcAft>
                <a:spcPts val="0"/>
              </a:spcAft>
              <a:buClr>
                <a:schemeClr val="dk1"/>
              </a:buClr>
              <a:buSzPts val="1400"/>
              <a:buNone/>
              <a:defRPr>
                <a:solidFill>
                  <a:schemeClr val="dk1"/>
                </a:solidFill>
              </a:defRPr>
            </a:lvl3pPr>
            <a:lvl4pPr lvl="3" algn="ctr">
              <a:lnSpc>
                <a:spcPct val="100000"/>
              </a:lnSpc>
              <a:spcBef>
                <a:spcPts val="2133"/>
              </a:spcBef>
              <a:spcAft>
                <a:spcPts val="0"/>
              </a:spcAft>
              <a:buClr>
                <a:schemeClr val="dk1"/>
              </a:buClr>
              <a:buSzPts val="1400"/>
              <a:buNone/>
              <a:defRPr>
                <a:solidFill>
                  <a:schemeClr val="dk1"/>
                </a:solidFill>
              </a:defRPr>
            </a:lvl4pPr>
            <a:lvl5pPr lvl="4" algn="ctr">
              <a:lnSpc>
                <a:spcPct val="100000"/>
              </a:lnSpc>
              <a:spcBef>
                <a:spcPts val="2133"/>
              </a:spcBef>
              <a:spcAft>
                <a:spcPts val="0"/>
              </a:spcAft>
              <a:buClr>
                <a:schemeClr val="dk1"/>
              </a:buClr>
              <a:buSzPts val="1400"/>
              <a:buNone/>
              <a:defRPr>
                <a:solidFill>
                  <a:schemeClr val="dk1"/>
                </a:solidFill>
              </a:defRPr>
            </a:lvl5pPr>
            <a:lvl6pPr lvl="5" algn="ctr">
              <a:lnSpc>
                <a:spcPct val="100000"/>
              </a:lnSpc>
              <a:spcBef>
                <a:spcPts val="2133"/>
              </a:spcBef>
              <a:spcAft>
                <a:spcPts val="0"/>
              </a:spcAft>
              <a:buClr>
                <a:schemeClr val="dk1"/>
              </a:buClr>
              <a:buSzPts val="1400"/>
              <a:buNone/>
              <a:defRPr>
                <a:solidFill>
                  <a:schemeClr val="dk1"/>
                </a:solidFill>
              </a:defRPr>
            </a:lvl6pPr>
            <a:lvl7pPr lvl="6" algn="ctr">
              <a:lnSpc>
                <a:spcPct val="100000"/>
              </a:lnSpc>
              <a:spcBef>
                <a:spcPts val="2133"/>
              </a:spcBef>
              <a:spcAft>
                <a:spcPts val="0"/>
              </a:spcAft>
              <a:buClr>
                <a:schemeClr val="dk1"/>
              </a:buClr>
              <a:buSzPts val="1400"/>
              <a:buNone/>
              <a:defRPr>
                <a:solidFill>
                  <a:schemeClr val="dk1"/>
                </a:solidFill>
              </a:defRPr>
            </a:lvl7pPr>
            <a:lvl8pPr lvl="7" algn="ctr">
              <a:lnSpc>
                <a:spcPct val="100000"/>
              </a:lnSpc>
              <a:spcBef>
                <a:spcPts val="2133"/>
              </a:spcBef>
              <a:spcAft>
                <a:spcPts val="0"/>
              </a:spcAft>
              <a:buClr>
                <a:schemeClr val="dk1"/>
              </a:buClr>
              <a:buSzPts val="1400"/>
              <a:buNone/>
              <a:defRPr>
                <a:solidFill>
                  <a:schemeClr val="dk1"/>
                </a:solidFill>
              </a:defRPr>
            </a:lvl8pPr>
            <a:lvl9pPr lvl="8" algn="ctr">
              <a:lnSpc>
                <a:spcPct val="100000"/>
              </a:lnSpc>
              <a:spcBef>
                <a:spcPts val="2133"/>
              </a:spcBef>
              <a:spcAft>
                <a:spcPts val="2133"/>
              </a:spcAft>
              <a:buClr>
                <a:schemeClr val="dk1"/>
              </a:buClr>
              <a:buSzPts val="1400"/>
              <a:buNone/>
              <a:defRPr>
                <a:solidFill>
                  <a:schemeClr val="dk1"/>
                </a:solidFill>
              </a:defRPr>
            </a:lvl9pPr>
          </a:lstStyle>
          <a:p>
            <a:endParaRPr/>
          </a:p>
        </p:txBody>
      </p:sp>
    </p:spTree>
    <p:extLst>
      <p:ext uri="{BB962C8B-B14F-4D97-AF65-F5344CB8AC3E}">
        <p14:creationId xmlns:p14="http://schemas.microsoft.com/office/powerpoint/2010/main" val="13621383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lt1"/>
        </a:solidFill>
        <a:effectLst/>
      </p:bgPr>
    </p:bg>
    <p:spTree>
      <p:nvGrpSpPr>
        <p:cNvPr id="1" name="Shape 102"/>
        <p:cNvGrpSpPr/>
        <p:nvPr/>
      </p:nvGrpSpPr>
      <p:grpSpPr>
        <a:xfrm>
          <a:off x="0" y="0"/>
          <a:ext cx="0" cy="0"/>
          <a:chOff x="0" y="0"/>
          <a:chExt cx="0" cy="0"/>
        </a:xfrm>
      </p:grpSpPr>
      <p:sp>
        <p:nvSpPr>
          <p:cNvPr id="103" name="Google Shape;103;p52"/>
          <p:cNvSpPr/>
          <p:nvPr/>
        </p:nvSpPr>
        <p:spPr>
          <a:xfrm>
            <a:off x="515787" y="496325"/>
            <a:ext cx="11160427" cy="5865353"/>
          </a:xfrm>
          <a:custGeom>
            <a:avLst/>
            <a:gdLst/>
            <a:ahLst/>
            <a:cxnLst/>
            <a:rect l="l" t="t" r="r" b="b"/>
            <a:pathLst>
              <a:path w="100738" h="49795" extrusionOk="0">
                <a:moveTo>
                  <a:pt x="4852" y="0"/>
                </a:moveTo>
                <a:cubicBezTo>
                  <a:pt x="4852" y="2683"/>
                  <a:pt x="2676" y="4852"/>
                  <a:pt x="0" y="4852"/>
                </a:cubicBezTo>
                <a:lnTo>
                  <a:pt x="0" y="44943"/>
                </a:lnTo>
                <a:cubicBezTo>
                  <a:pt x="2676" y="44943"/>
                  <a:pt x="4852" y="47119"/>
                  <a:pt x="4852" y="49795"/>
                </a:cubicBezTo>
                <a:lnTo>
                  <a:pt x="95886" y="49795"/>
                </a:lnTo>
                <a:cubicBezTo>
                  <a:pt x="95886" y="47119"/>
                  <a:pt x="98055" y="44943"/>
                  <a:pt x="100738" y="44943"/>
                </a:cubicBezTo>
                <a:lnTo>
                  <a:pt x="100738" y="4852"/>
                </a:lnTo>
                <a:cubicBezTo>
                  <a:pt x="98055" y="4852"/>
                  <a:pt x="95886" y="2683"/>
                  <a:pt x="9588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104" name="Google Shape;104;p52"/>
          <p:cNvGrpSpPr/>
          <p:nvPr/>
        </p:nvGrpSpPr>
        <p:grpSpPr>
          <a:xfrm>
            <a:off x="273470" y="185858"/>
            <a:ext cx="11578697" cy="6434161"/>
            <a:chOff x="205102" y="139393"/>
            <a:chExt cx="8684023" cy="4825621"/>
          </a:xfrm>
        </p:grpSpPr>
        <p:sp>
          <p:nvSpPr>
            <p:cNvPr id="105" name="Google Shape;105;p52"/>
            <p:cNvSpPr/>
            <p:nvPr/>
          </p:nvSpPr>
          <p:spPr>
            <a:xfrm>
              <a:off x="8422592" y="4789046"/>
              <a:ext cx="145749" cy="175968"/>
            </a:xfrm>
            <a:custGeom>
              <a:avLst/>
              <a:gdLst/>
              <a:ahLst/>
              <a:cxnLst/>
              <a:rect l="l" t="t" r="r" b="b"/>
              <a:pathLst>
                <a:path w="1881" h="2271" extrusionOk="0">
                  <a:moveTo>
                    <a:pt x="976" y="0"/>
                  </a:moveTo>
                  <a:cubicBezTo>
                    <a:pt x="960" y="0"/>
                    <a:pt x="943" y="9"/>
                    <a:pt x="937" y="26"/>
                  </a:cubicBezTo>
                  <a:lnTo>
                    <a:pt x="880" y="223"/>
                  </a:lnTo>
                  <a:cubicBezTo>
                    <a:pt x="753" y="610"/>
                    <a:pt x="458" y="920"/>
                    <a:pt x="70" y="1061"/>
                  </a:cubicBezTo>
                  <a:lnTo>
                    <a:pt x="35" y="1075"/>
                  </a:lnTo>
                  <a:cubicBezTo>
                    <a:pt x="7" y="1082"/>
                    <a:pt x="0" y="1131"/>
                    <a:pt x="35" y="1145"/>
                  </a:cubicBezTo>
                  <a:cubicBezTo>
                    <a:pt x="430" y="1300"/>
                    <a:pt x="725" y="1638"/>
                    <a:pt x="824" y="2054"/>
                  </a:cubicBezTo>
                  <a:lnTo>
                    <a:pt x="866" y="2244"/>
                  </a:lnTo>
                  <a:cubicBezTo>
                    <a:pt x="873" y="2261"/>
                    <a:pt x="889" y="2270"/>
                    <a:pt x="905" y="2270"/>
                  </a:cubicBezTo>
                  <a:cubicBezTo>
                    <a:pt x="921" y="2270"/>
                    <a:pt x="937" y="2261"/>
                    <a:pt x="944" y="2244"/>
                  </a:cubicBezTo>
                  <a:lnTo>
                    <a:pt x="1000" y="2054"/>
                  </a:lnTo>
                  <a:cubicBezTo>
                    <a:pt x="1127" y="1652"/>
                    <a:pt x="1436" y="1335"/>
                    <a:pt x="1845" y="1202"/>
                  </a:cubicBezTo>
                  <a:cubicBezTo>
                    <a:pt x="1873" y="1188"/>
                    <a:pt x="1880" y="1145"/>
                    <a:pt x="1845" y="1131"/>
                  </a:cubicBezTo>
                  <a:lnTo>
                    <a:pt x="1810" y="1117"/>
                  </a:lnTo>
                  <a:cubicBezTo>
                    <a:pt x="1436" y="955"/>
                    <a:pt x="1162" y="624"/>
                    <a:pt x="1063" y="230"/>
                  </a:cubicBezTo>
                  <a:lnTo>
                    <a:pt x="1014" y="33"/>
                  </a:lnTo>
                  <a:cubicBezTo>
                    <a:pt x="1010" y="11"/>
                    <a:pt x="993" y="0"/>
                    <a:pt x="9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6" name="Google Shape;106;p52"/>
            <p:cNvSpPr/>
            <p:nvPr/>
          </p:nvSpPr>
          <p:spPr>
            <a:xfrm>
              <a:off x="8743918" y="376572"/>
              <a:ext cx="145207" cy="176046"/>
            </a:xfrm>
            <a:custGeom>
              <a:avLst/>
              <a:gdLst/>
              <a:ahLst/>
              <a:cxnLst/>
              <a:rect l="l" t="t" r="r" b="b"/>
              <a:pathLst>
                <a:path w="1874" h="2272" extrusionOk="0">
                  <a:moveTo>
                    <a:pt x="951" y="0"/>
                  </a:moveTo>
                  <a:cubicBezTo>
                    <a:pt x="935" y="0"/>
                    <a:pt x="919" y="11"/>
                    <a:pt x="916" y="32"/>
                  </a:cubicBezTo>
                  <a:lnTo>
                    <a:pt x="859" y="229"/>
                  </a:lnTo>
                  <a:cubicBezTo>
                    <a:pt x="740" y="616"/>
                    <a:pt x="451" y="933"/>
                    <a:pt x="71" y="1081"/>
                  </a:cubicBezTo>
                  <a:lnTo>
                    <a:pt x="35" y="1088"/>
                  </a:lnTo>
                  <a:cubicBezTo>
                    <a:pt x="0" y="1102"/>
                    <a:pt x="0" y="1151"/>
                    <a:pt x="35" y="1166"/>
                  </a:cubicBezTo>
                  <a:cubicBezTo>
                    <a:pt x="430" y="1313"/>
                    <a:pt x="733" y="1644"/>
                    <a:pt x="838" y="2053"/>
                  </a:cubicBezTo>
                  <a:lnTo>
                    <a:pt x="887" y="2243"/>
                  </a:lnTo>
                  <a:cubicBezTo>
                    <a:pt x="895" y="2261"/>
                    <a:pt x="912" y="2272"/>
                    <a:pt x="928" y="2272"/>
                  </a:cubicBezTo>
                  <a:cubicBezTo>
                    <a:pt x="943" y="2272"/>
                    <a:pt x="958" y="2263"/>
                    <a:pt x="965" y="2243"/>
                  </a:cubicBezTo>
                  <a:lnTo>
                    <a:pt x="1014" y="2053"/>
                  </a:lnTo>
                  <a:cubicBezTo>
                    <a:pt x="1134" y="1651"/>
                    <a:pt x="1444" y="1320"/>
                    <a:pt x="1845" y="1180"/>
                  </a:cubicBezTo>
                  <a:cubicBezTo>
                    <a:pt x="1873" y="1173"/>
                    <a:pt x="1873" y="1123"/>
                    <a:pt x="1845" y="1109"/>
                  </a:cubicBezTo>
                  <a:lnTo>
                    <a:pt x="1810" y="1095"/>
                  </a:lnTo>
                  <a:cubicBezTo>
                    <a:pt x="1430" y="940"/>
                    <a:pt x="1148" y="623"/>
                    <a:pt x="1042" y="229"/>
                  </a:cubicBezTo>
                  <a:lnTo>
                    <a:pt x="986" y="32"/>
                  </a:lnTo>
                  <a:cubicBezTo>
                    <a:pt x="983" y="11"/>
                    <a:pt x="967" y="0"/>
                    <a:pt x="95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7" name="Google Shape;107;p52"/>
            <p:cNvSpPr/>
            <p:nvPr/>
          </p:nvSpPr>
          <p:spPr>
            <a:xfrm>
              <a:off x="205102" y="2179002"/>
              <a:ext cx="145207" cy="175891"/>
            </a:xfrm>
            <a:custGeom>
              <a:avLst/>
              <a:gdLst/>
              <a:ahLst/>
              <a:cxnLst/>
              <a:rect l="l" t="t" r="r" b="b"/>
              <a:pathLst>
                <a:path w="1874" h="2270" extrusionOk="0">
                  <a:moveTo>
                    <a:pt x="880" y="1"/>
                  </a:moveTo>
                  <a:cubicBezTo>
                    <a:pt x="864" y="1"/>
                    <a:pt x="849" y="11"/>
                    <a:pt x="846" y="33"/>
                  </a:cubicBezTo>
                  <a:lnTo>
                    <a:pt x="796" y="231"/>
                  </a:lnTo>
                  <a:cubicBezTo>
                    <a:pt x="705" y="632"/>
                    <a:pt x="437" y="963"/>
                    <a:pt x="64" y="1132"/>
                  </a:cubicBezTo>
                  <a:lnTo>
                    <a:pt x="29" y="1146"/>
                  </a:lnTo>
                  <a:cubicBezTo>
                    <a:pt x="1" y="1160"/>
                    <a:pt x="1" y="1209"/>
                    <a:pt x="36" y="1216"/>
                  </a:cubicBezTo>
                  <a:cubicBezTo>
                    <a:pt x="444" y="1343"/>
                    <a:pt x="761" y="1653"/>
                    <a:pt x="895" y="2054"/>
                  </a:cubicBezTo>
                  <a:lnTo>
                    <a:pt x="958" y="2244"/>
                  </a:lnTo>
                  <a:cubicBezTo>
                    <a:pt x="962" y="2261"/>
                    <a:pt x="976" y="2270"/>
                    <a:pt x="991" y="2270"/>
                  </a:cubicBezTo>
                  <a:cubicBezTo>
                    <a:pt x="1008" y="2270"/>
                    <a:pt x="1025" y="2259"/>
                    <a:pt x="1029" y="2237"/>
                  </a:cubicBezTo>
                  <a:lnTo>
                    <a:pt x="1071" y="2047"/>
                  </a:lnTo>
                  <a:cubicBezTo>
                    <a:pt x="1162" y="1632"/>
                    <a:pt x="1451" y="1294"/>
                    <a:pt x="1838" y="1125"/>
                  </a:cubicBezTo>
                  <a:cubicBezTo>
                    <a:pt x="1874" y="1111"/>
                    <a:pt x="1874" y="1069"/>
                    <a:pt x="1838" y="1054"/>
                  </a:cubicBezTo>
                  <a:lnTo>
                    <a:pt x="1803" y="1040"/>
                  </a:lnTo>
                  <a:cubicBezTo>
                    <a:pt x="1416" y="914"/>
                    <a:pt x="1113" y="611"/>
                    <a:pt x="979" y="224"/>
                  </a:cubicBezTo>
                  <a:lnTo>
                    <a:pt x="916" y="26"/>
                  </a:lnTo>
                  <a:cubicBezTo>
                    <a:pt x="909" y="10"/>
                    <a:pt x="894" y="1"/>
                    <a:pt x="8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8" name="Google Shape;108;p52"/>
            <p:cNvSpPr/>
            <p:nvPr/>
          </p:nvSpPr>
          <p:spPr>
            <a:xfrm>
              <a:off x="554245" y="4555510"/>
              <a:ext cx="145207" cy="175968"/>
            </a:xfrm>
            <a:custGeom>
              <a:avLst/>
              <a:gdLst/>
              <a:ahLst/>
              <a:cxnLst/>
              <a:rect l="l" t="t" r="r" b="b"/>
              <a:pathLst>
                <a:path w="1874" h="2271" extrusionOk="0">
                  <a:moveTo>
                    <a:pt x="902" y="1"/>
                  </a:moveTo>
                  <a:cubicBezTo>
                    <a:pt x="886" y="1"/>
                    <a:pt x="871" y="11"/>
                    <a:pt x="867" y="33"/>
                  </a:cubicBezTo>
                  <a:lnTo>
                    <a:pt x="818" y="230"/>
                  </a:lnTo>
                  <a:cubicBezTo>
                    <a:pt x="719" y="625"/>
                    <a:pt x="445" y="956"/>
                    <a:pt x="64" y="1118"/>
                  </a:cubicBezTo>
                  <a:lnTo>
                    <a:pt x="29" y="1132"/>
                  </a:lnTo>
                  <a:cubicBezTo>
                    <a:pt x="1" y="1146"/>
                    <a:pt x="1" y="1188"/>
                    <a:pt x="36" y="1202"/>
                  </a:cubicBezTo>
                  <a:cubicBezTo>
                    <a:pt x="437" y="1336"/>
                    <a:pt x="754" y="1653"/>
                    <a:pt x="881" y="2054"/>
                  </a:cubicBezTo>
                  <a:lnTo>
                    <a:pt x="937" y="2244"/>
                  </a:lnTo>
                  <a:cubicBezTo>
                    <a:pt x="944" y="2262"/>
                    <a:pt x="960" y="2271"/>
                    <a:pt x="976" y="2271"/>
                  </a:cubicBezTo>
                  <a:cubicBezTo>
                    <a:pt x="992" y="2271"/>
                    <a:pt x="1008" y="2262"/>
                    <a:pt x="1015" y="2244"/>
                  </a:cubicBezTo>
                  <a:lnTo>
                    <a:pt x="1057" y="2047"/>
                  </a:lnTo>
                  <a:cubicBezTo>
                    <a:pt x="1156" y="1639"/>
                    <a:pt x="1444" y="1301"/>
                    <a:pt x="1846" y="1139"/>
                  </a:cubicBezTo>
                  <a:cubicBezTo>
                    <a:pt x="1874" y="1125"/>
                    <a:pt x="1874" y="1082"/>
                    <a:pt x="1839" y="1068"/>
                  </a:cubicBezTo>
                  <a:lnTo>
                    <a:pt x="1803" y="1054"/>
                  </a:lnTo>
                  <a:cubicBezTo>
                    <a:pt x="1423" y="920"/>
                    <a:pt x="1120" y="611"/>
                    <a:pt x="1001" y="223"/>
                  </a:cubicBezTo>
                  <a:lnTo>
                    <a:pt x="937" y="26"/>
                  </a:lnTo>
                  <a:cubicBezTo>
                    <a:pt x="931" y="9"/>
                    <a:pt x="916" y="1"/>
                    <a:pt x="90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9" name="Google Shape;109;p52"/>
            <p:cNvSpPr/>
            <p:nvPr/>
          </p:nvSpPr>
          <p:spPr>
            <a:xfrm>
              <a:off x="1962982" y="4774014"/>
              <a:ext cx="85156" cy="103133"/>
            </a:xfrm>
            <a:custGeom>
              <a:avLst/>
              <a:gdLst/>
              <a:ahLst/>
              <a:cxnLst/>
              <a:rect l="l" t="t" r="r" b="b"/>
              <a:pathLst>
                <a:path w="1099" h="1331" extrusionOk="0">
                  <a:moveTo>
                    <a:pt x="516" y="1"/>
                  </a:moveTo>
                  <a:cubicBezTo>
                    <a:pt x="507" y="1"/>
                    <a:pt x="497" y="8"/>
                    <a:pt x="493" y="23"/>
                  </a:cubicBezTo>
                  <a:lnTo>
                    <a:pt x="465" y="135"/>
                  </a:lnTo>
                  <a:cubicBezTo>
                    <a:pt x="416" y="368"/>
                    <a:pt x="254" y="565"/>
                    <a:pt x="35" y="663"/>
                  </a:cubicBezTo>
                  <a:lnTo>
                    <a:pt x="14" y="670"/>
                  </a:lnTo>
                  <a:cubicBezTo>
                    <a:pt x="0" y="684"/>
                    <a:pt x="0" y="706"/>
                    <a:pt x="21" y="713"/>
                  </a:cubicBezTo>
                  <a:cubicBezTo>
                    <a:pt x="261" y="790"/>
                    <a:pt x="444" y="973"/>
                    <a:pt x="521" y="1206"/>
                  </a:cubicBezTo>
                  <a:lnTo>
                    <a:pt x="556" y="1318"/>
                  </a:lnTo>
                  <a:cubicBezTo>
                    <a:pt x="559" y="1327"/>
                    <a:pt x="567" y="1331"/>
                    <a:pt x="576" y="1331"/>
                  </a:cubicBezTo>
                  <a:cubicBezTo>
                    <a:pt x="588" y="1331"/>
                    <a:pt x="602" y="1323"/>
                    <a:pt x="606" y="1311"/>
                  </a:cubicBezTo>
                  <a:lnTo>
                    <a:pt x="627" y="1198"/>
                  </a:lnTo>
                  <a:cubicBezTo>
                    <a:pt x="683" y="959"/>
                    <a:pt x="845" y="755"/>
                    <a:pt x="1077" y="663"/>
                  </a:cubicBezTo>
                  <a:cubicBezTo>
                    <a:pt x="1099" y="656"/>
                    <a:pt x="1099" y="628"/>
                    <a:pt x="1077" y="621"/>
                  </a:cubicBezTo>
                  <a:lnTo>
                    <a:pt x="1056" y="614"/>
                  </a:lnTo>
                  <a:cubicBezTo>
                    <a:pt x="831" y="537"/>
                    <a:pt x="648" y="361"/>
                    <a:pt x="577" y="135"/>
                  </a:cubicBezTo>
                  <a:lnTo>
                    <a:pt x="535" y="16"/>
                  </a:lnTo>
                  <a:cubicBezTo>
                    <a:pt x="532" y="6"/>
                    <a:pt x="524" y="1"/>
                    <a:pt x="51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0" name="Google Shape;110;p52"/>
            <p:cNvSpPr/>
            <p:nvPr/>
          </p:nvSpPr>
          <p:spPr>
            <a:xfrm>
              <a:off x="5300218" y="4737674"/>
              <a:ext cx="85233" cy="103133"/>
            </a:xfrm>
            <a:custGeom>
              <a:avLst/>
              <a:gdLst/>
              <a:ahLst/>
              <a:cxnLst/>
              <a:rect l="l" t="t" r="r" b="b"/>
              <a:pathLst>
                <a:path w="1100" h="1331" extrusionOk="0">
                  <a:moveTo>
                    <a:pt x="519" y="0"/>
                  </a:moveTo>
                  <a:cubicBezTo>
                    <a:pt x="509" y="0"/>
                    <a:pt x="498" y="8"/>
                    <a:pt x="494" y="20"/>
                  </a:cubicBezTo>
                  <a:lnTo>
                    <a:pt x="465" y="133"/>
                  </a:lnTo>
                  <a:cubicBezTo>
                    <a:pt x="416" y="365"/>
                    <a:pt x="254" y="562"/>
                    <a:pt x="36" y="661"/>
                  </a:cubicBezTo>
                  <a:lnTo>
                    <a:pt x="15" y="668"/>
                  </a:lnTo>
                  <a:cubicBezTo>
                    <a:pt x="1" y="682"/>
                    <a:pt x="1" y="710"/>
                    <a:pt x="22" y="710"/>
                  </a:cubicBezTo>
                  <a:cubicBezTo>
                    <a:pt x="254" y="787"/>
                    <a:pt x="444" y="970"/>
                    <a:pt x="522" y="1203"/>
                  </a:cubicBezTo>
                  <a:lnTo>
                    <a:pt x="557" y="1315"/>
                  </a:lnTo>
                  <a:cubicBezTo>
                    <a:pt x="560" y="1325"/>
                    <a:pt x="570" y="1330"/>
                    <a:pt x="579" y="1330"/>
                  </a:cubicBezTo>
                  <a:cubicBezTo>
                    <a:pt x="589" y="1330"/>
                    <a:pt x="599" y="1323"/>
                    <a:pt x="599" y="1308"/>
                  </a:cubicBezTo>
                  <a:lnTo>
                    <a:pt x="627" y="1203"/>
                  </a:lnTo>
                  <a:cubicBezTo>
                    <a:pt x="677" y="956"/>
                    <a:pt x="846" y="759"/>
                    <a:pt x="1078" y="661"/>
                  </a:cubicBezTo>
                  <a:cubicBezTo>
                    <a:pt x="1099" y="654"/>
                    <a:pt x="1092" y="625"/>
                    <a:pt x="1078" y="618"/>
                  </a:cubicBezTo>
                  <a:lnTo>
                    <a:pt x="1057" y="611"/>
                  </a:lnTo>
                  <a:cubicBezTo>
                    <a:pt x="824" y="534"/>
                    <a:pt x="648" y="358"/>
                    <a:pt x="571" y="133"/>
                  </a:cubicBezTo>
                  <a:lnTo>
                    <a:pt x="536" y="13"/>
                  </a:lnTo>
                  <a:cubicBezTo>
                    <a:pt x="533" y="4"/>
                    <a:pt x="526" y="0"/>
                    <a:pt x="51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1" name="Google Shape;111;p52"/>
            <p:cNvSpPr/>
            <p:nvPr/>
          </p:nvSpPr>
          <p:spPr>
            <a:xfrm>
              <a:off x="8659848" y="4432465"/>
              <a:ext cx="85234" cy="103210"/>
            </a:xfrm>
            <a:custGeom>
              <a:avLst/>
              <a:gdLst/>
              <a:ahLst/>
              <a:cxnLst/>
              <a:rect l="l" t="t" r="r" b="b"/>
              <a:pathLst>
                <a:path w="1100" h="1332" extrusionOk="0">
                  <a:moveTo>
                    <a:pt x="515" y="0"/>
                  </a:moveTo>
                  <a:cubicBezTo>
                    <a:pt x="506" y="0"/>
                    <a:pt x="497" y="5"/>
                    <a:pt x="494" y="16"/>
                  </a:cubicBezTo>
                  <a:lnTo>
                    <a:pt x="473" y="136"/>
                  </a:lnTo>
                  <a:cubicBezTo>
                    <a:pt x="416" y="368"/>
                    <a:pt x="261" y="565"/>
                    <a:pt x="43" y="664"/>
                  </a:cubicBezTo>
                  <a:lnTo>
                    <a:pt x="22" y="671"/>
                  </a:lnTo>
                  <a:cubicBezTo>
                    <a:pt x="1" y="678"/>
                    <a:pt x="1" y="706"/>
                    <a:pt x="22" y="713"/>
                  </a:cubicBezTo>
                  <a:cubicBezTo>
                    <a:pt x="261" y="783"/>
                    <a:pt x="452" y="973"/>
                    <a:pt x="522" y="1206"/>
                  </a:cubicBezTo>
                  <a:lnTo>
                    <a:pt x="564" y="1318"/>
                  </a:lnTo>
                  <a:cubicBezTo>
                    <a:pt x="567" y="1327"/>
                    <a:pt x="574" y="1331"/>
                    <a:pt x="581" y="1331"/>
                  </a:cubicBezTo>
                  <a:cubicBezTo>
                    <a:pt x="591" y="1331"/>
                    <a:pt x="602" y="1324"/>
                    <a:pt x="606" y="1311"/>
                  </a:cubicBezTo>
                  <a:lnTo>
                    <a:pt x="628" y="1199"/>
                  </a:lnTo>
                  <a:cubicBezTo>
                    <a:pt x="684" y="959"/>
                    <a:pt x="853" y="755"/>
                    <a:pt x="1078" y="664"/>
                  </a:cubicBezTo>
                  <a:cubicBezTo>
                    <a:pt x="1099" y="650"/>
                    <a:pt x="1099" y="628"/>
                    <a:pt x="1078" y="621"/>
                  </a:cubicBezTo>
                  <a:lnTo>
                    <a:pt x="1057" y="614"/>
                  </a:lnTo>
                  <a:cubicBezTo>
                    <a:pt x="832" y="537"/>
                    <a:pt x="656" y="354"/>
                    <a:pt x="578" y="129"/>
                  </a:cubicBezTo>
                  <a:lnTo>
                    <a:pt x="536" y="16"/>
                  </a:lnTo>
                  <a:cubicBezTo>
                    <a:pt x="533" y="5"/>
                    <a:pt x="524" y="0"/>
                    <a:pt x="5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2" name="Google Shape;112;p52"/>
            <p:cNvSpPr/>
            <p:nvPr/>
          </p:nvSpPr>
          <p:spPr>
            <a:xfrm>
              <a:off x="8241977" y="237256"/>
              <a:ext cx="85156" cy="103133"/>
            </a:xfrm>
            <a:custGeom>
              <a:avLst/>
              <a:gdLst/>
              <a:ahLst/>
              <a:cxnLst/>
              <a:rect l="l" t="t" r="r" b="b"/>
              <a:pathLst>
                <a:path w="1099" h="1331" extrusionOk="0">
                  <a:moveTo>
                    <a:pt x="524" y="1"/>
                  </a:moveTo>
                  <a:cubicBezTo>
                    <a:pt x="512" y="1"/>
                    <a:pt x="500" y="8"/>
                    <a:pt x="500" y="20"/>
                  </a:cubicBezTo>
                  <a:lnTo>
                    <a:pt x="472" y="133"/>
                  </a:lnTo>
                  <a:cubicBezTo>
                    <a:pt x="416" y="365"/>
                    <a:pt x="261" y="563"/>
                    <a:pt x="43" y="661"/>
                  </a:cubicBezTo>
                  <a:lnTo>
                    <a:pt x="22" y="668"/>
                  </a:lnTo>
                  <a:cubicBezTo>
                    <a:pt x="0" y="682"/>
                    <a:pt x="0" y="703"/>
                    <a:pt x="22" y="710"/>
                  </a:cubicBezTo>
                  <a:cubicBezTo>
                    <a:pt x="261" y="788"/>
                    <a:pt x="451" y="971"/>
                    <a:pt x="529" y="1203"/>
                  </a:cubicBezTo>
                  <a:lnTo>
                    <a:pt x="564" y="1316"/>
                  </a:lnTo>
                  <a:cubicBezTo>
                    <a:pt x="567" y="1326"/>
                    <a:pt x="575" y="1331"/>
                    <a:pt x="583" y="1331"/>
                  </a:cubicBezTo>
                  <a:cubicBezTo>
                    <a:pt x="592" y="1331"/>
                    <a:pt x="602" y="1324"/>
                    <a:pt x="606" y="1309"/>
                  </a:cubicBezTo>
                  <a:lnTo>
                    <a:pt x="627" y="1196"/>
                  </a:lnTo>
                  <a:cubicBezTo>
                    <a:pt x="683" y="957"/>
                    <a:pt x="852" y="753"/>
                    <a:pt x="1078" y="661"/>
                  </a:cubicBezTo>
                  <a:cubicBezTo>
                    <a:pt x="1099" y="654"/>
                    <a:pt x="1099" y="626"/>
                    <a:pt x="1078" y="619"/>
                  </a:cubicBezTo>
                  <a:lnTo>
                    <a:pt x="1057" y="612"/>
                  </a:lnTo>
                  <a:cubicBezTo>
                    <a:pt x="831" y="534"/>
                    <a:pt x="655" y="358"/>
                    <a:pt x="578" y="133"/>
                  </a:cubicBezTo>
                  <a:lnTo>
                    <a:pt x="543" y="13"/>
                  </a:lnTo>
                  <a:cubicBezTo>
                    <a:pt x="540" y="4"/>
                    <a:pt x="532" y="1"/>
                    <a:pt x="52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3" name="Google Shape;113;p52"/>
            <p:cNvSpPr/>
            <p:nvPr/>
          </p:nvSpPr>
          <p:spPr>
            <a:xfrm>
              <a:off x="1962982" y="139393"/>
              <a:ext cx="85156" cy="103442"/>
            </a:xfrm>
            <a:custGeom>
              <a:avLst/>
              <a:gdLst/>
              <a:ahLst/>
              <a:cxnLst/>
              <a:rect l="l" t="t" r="r" b="b"/>
              <a:pathLst>
                <a:path w="1099" h="1335" extrusionOk="0">
                  <a:moveTo>
                    <a:pt x="552" y="0"/>
                  </a:moveTo>
                  <a:cubicBezTo>
                    <a:pt x="542" y="0"/>
                    <a:pt x="532" y="5"/>
                    <a:pt x="528" y="16"/>
                  </a:cubicBezTo>
                  <a:lnTo>
                    <a:pt x="500" y="136"/>
                  </a:lnTo>
                  <a:cubicBezTo>
                    <a:pt x="430" y="361"/>
                    <a:pt x="261" y="551"/>
                    <a:pt x="42" y="636"/>
                  </a:cubicBezTo>
                  <a:lnTo>
                    <a:pt x="21" y="643"/>
                  </a:lnTo>
                  <a:cubicBezTo>
                    <a:pt x="0" y="650"/>
                    <a:pt x="0" y="678"/>
                    <a:pt x="21" y="685"/>
                  </a:cubicBezTo>
                  <a:cubicBezTo>
                    <a:pt x="254" y="769"/>
                    <a:pt x="430" y="967"/>
                    <a:pt x="493" y="1206"/>
                  </a:cubicBezTo>
                  <a:lnTo>
                    <a:pt x="521" y="1319"/>
                  </a:lnTo>
                  <a:cubicBezTo>
                    <a:pt x="525" y="1329"/>
                    <a:pt x="535" y="1334"/>
                    <a:pt x="545" y="1334"/>
                  </a:cubicBezTo>
                  <a:cubicBezTo>
                    <a:pt x="555" y="1334"/>
                    <a:pt x="563" y="1329"/>
                    <a:pt x="563" y="1319"/>
                  </a:cubicBezTo>
                  <a:lnTo>
                    <a:pt x="599" y="1206"/>
                  </a:lnTo>
                  <a:cubicBezTo>
                    <a:pt x="662" y="967"/>
                    <a:pt x="845" y="776"/>
                    <a:pt x="1077" y="692"/>
                  </a:cubicBezTo>
                  <a:cubicBezTo>
                    <a:pt x="1099" y="685"/>
                    <a:pt x="1099" y="657"/>
                    <a:pt x="1077" y="650"/>
                  </a:cubicBezTo>
                  <a:lnTo>
                    <a:pt x="1056" y="643"/>
                  </a:lnTo>
                  <a:cubicBezTo>
                    <a:pt x="838" y="551"/>
                    <a:pt x="669" y="368"/>
                    <a:pt x="606" y="136"/>
                  </a:cubicBezTo>
                  <a:lnTo>
                    <a:pt x="570" y="16"/>
                  </a:lnTo>
                  <a:cubicBezTo>
                    <a:pt x="570" y="5"/>
                    <a:pt x="562" y="0"/>
                    <a:pt x="55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4" name="Google Shape;114;p52"/>
            <p:cNvSpPr/>
            <p:nvPr/>
          </p:nvSpPr>
          <p:spPr>
            <a:xfrm>
              <a:off x="512248" y="464516"/>
              <a:ext cx="85234" cy="103365"/>
            </a:xfrm>
            <a:custGeom>
              <a:avLst/>
              <a:gdLst/>
              <a:ahLst/>
              <a:cxnLst/>
              <a:rect l="l" t="t" r="r" b="b"/>
              <a:pathLst>
                <a:path w="1100" h="1334" extrusionOk="0">
                  <a:moveTo>
                    <a:pt x="557" y="1"/>
                  </a:moveTo>
                  <a:cubicBezTo>
                    <a:pt x="548" y="1"/>
                    <a:pt x="539" y="6"/>
                    <a:pt x="536" y="16"/>
                  </a:cubicBezTo>
                  <a:lnTo>
                    <a:pt x="501" y="136"/>
                  </a:lnTo>
                  <a:cubicBezTo>
                    <a:pt x="437" y="361"/>
                    <a:pt x="268" y="545"/>
                    <a:pt x="43" y="636"/>
                  </a:cubicBezTo>
                  <a:lnTo>
                    <a:pt x="22" y="643"/>
                  </a:lnTo>
                  <a:cubicBezTo>
                    <a:pt x="1" y="650"/>
                    <a:pt x="1" y="678"/>
                    <a:pt x="22" y="685"/>
                  </a:cubicBezTo>
                  <a:cubicBezTo>
                    <a:pt x="254" y="770"/>
                    <a:pt x="430" y="967"/>
                    <a:pt x="494" y="1206"/>
                  </a:cubicBezTo>
                  <a:lnTo>
                    <a:pt x="529" y="1312"/>
                  </a:lnTo>
                  <a:cubicBezTo>
                    <a:pt x="529" y="1326"/>
                    <a:pt x="538" y="1333"/>
                    <a:pt x="547" y="1333"/>
                  </a:cubicBezTo>
                  <a:cubicBezTo>
                    <a:pt x="557" y="1333"/>
                    <a:pt x="568" y="1326"/>
                    <a:pt x="571" y="1312"/>
                  </a:cubicBezTo>
                  <a:lnTo>
                    <a:pt x="599" y="1206"/>
                  </a:lnTo>
                  <a:cubicBezTo>
                    <a:pt x="670" y="967"/>
                    <a:pt x="846" y="777"/>
                    <a:pt x="1078" y="692"/>
                  </a:cubicBezTo>
                  <a:cubicBezTo>
                    <a:pt x="1099" y="685"/>
                    <a:pt x="1099" y="657"/>
                    <a:pt x="1078" y="650"/>
                  </a:cubicBezTo>
                  <a:lnTo>
                    <a:pt x="1057" y="643"/>
                  </a:lnTo>
                  <a:cubicBezTo>
                    <a:pt x="839" y="552"/>
                    <a:pt x="670" y="361"/>
                    <a:pt x="606" y="136"/>
                  </a:cubicBezTo>
                  <a:lnTo>
                    <a:pt x="578" y="16"/>
                  </a:lnTo>
                  <a:cubicBezTo>
                    <a:pt x="575" y="6"/>
                    <a:pt x="566" y="1"/>
                    <a:pt x="5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sp>
        <p:nvSpPr>
          <p:cNvPr id="115" name="Google Shape;115;p52"/>
          <p:cNvSpPr txBox="1">
            <a:spLocks noGrp="1"/>
          </p:cNvSpPr>
          <p:nvPr>
            <p:ph type="title"/>
          </p:nvPr>
        </p:nvSpPr>
        <p:spPr>
          <a:xfrm>
            <a:off x="950967" y="829067"/>
            <a:ext cx="10290000" cy="792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16" name="Google Shape;116;p52"/>
          <p:cNvSpPr txBox="1">
            <a:spLocks noGrp="1"/>
          </p:cNvSpPr>
          <p:nvPr>
            <p:ph type="subTitle" idx="1"/>
          </p:nvPr>
        </p:nvSpPr>
        <p:spPr>
          <a:xfrm>
            <a:off x="1416600" y="2351127"/>
            <a:ext cx="7452000" cy="7072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7"/>
            </a:lvl1pPr>
            <a:lvl2pPr lvl="1" algn="l">
              <a:lnSpc>
                <a:spcPct val="100000"/>
              </a:lnSpc>
              <a:spcBef>
                <a:spcPts val="0"/>
              </a:spcBef>
              <a:spcAft>
                <a:spcPts val="0"/>
              </a:spcAft>
              <a:buSzPts val="1400"/>
              <a:buNone/>
              <a:defRPr/>
            </a:lvl2pPr>
            <a:lvl3pPr lvl="2" algn="l">
              <a:lnSpc>
                <a:spcPct val="100000"/>
              </a:lnSpc>
              <a:spcBef>
                <a:spcPts val="2133"/>
              </a:spcBef>
              <a:spcAft>
                <a:spcPts val="0"/>
              </a:spcAft>
              <a:buSzPts val="1400"/>
              <a:buNone/>
              <a:defRPr/>
            </a:lvl3pPr>
            <a:lvl4pPr lvl="3" algn="l">
              <a:lnSpc>
                <a:spcPct val="100000"/>
              </a:lnSpc>
              <a:spcBef>
                <a:spcPts val="2133"/>
              </a:spcBef>
              <a:spcAft>
                <a:spcPts val="0"/>
              </a:spcAft>
              <a:buSzPts val="1400"/>
              <a:buNone/>
              <a:defRPr/>
            </a:lvl4pPr>
            <a:lvl5pPr lvl="4" algn="l">
              <a:lnSpc>
                <a:spcPct val="100000"/>
              </a:lnSpc>
              <a:spcBef>
                <a:spcPts val="2133"/>
              </a:spcBef>
              <a:spcAft>
                <a:spcPts val="0"/>
              </a:spcAft>
              <a:buSzPts val="1400"/>
              <a:buNone/>
              <a:defRPr/>
            </a:lvl5pPr>
            <a:lvl6pPr lvl="5" algn="l">
              <a:lnSpc>
                <a:spcPct val="100000"/>
              </a:lnSpc>
              <a:spcBef>
                <a:spcPts val="2133"/>
              </a:spcBef>
              <a:spcAft>
                <a:spcPts val="0"/>
              </a:spcAft>
              <a:buSzPts val="1400"/>
              <a:buNone/>
              <a:defRPr/>
            </a:lvl6pPr>
            <a:lvl7pPr lvl="6" algn="l">
              <a:lnSpc>
                <a:spcPct val="100000"/>
              </a:lnSpc>
              <a:spcBef>
                <a:spcPts val="2133"/>
              </a:spcBef>
              <a:spcAft>
                <a:spcPts val="0"/>
              </a:spcAft>
              <a:buSzPts val="1400"/>
              <a:buNone/>
              <a:defRPr/>
            </a:lvl7pPr>
            <a:lvl8pPr lvl="7" algn="l">
              <a:lnSpc>
                <a:spcPct val="100000"/>
              </a:lnSpc>
              <a:spcBef>
                <a:spcPts val="2133"/>
              </a:spcBef>
              <a:spcAft>
                <a:spcPts val="0"/>
              </a:spcAft>
              <a:buSzPts val="1400"/>
              <a:buNone/>
              <a:defRPr/>
            </a:lvl8pPr>
            <a:lvl9pPr lvl="8" algn="l">
              <a:lnSpc>
                <a:spcPct val="100000"/>
              </a:lnSpc>
              <a:spcBef>
                <a:spcPts val="2133"/>
              </a:spcBef>
              <a:spcAft>
                <a:spcPts val="2133"/>
              </a:spcAft>
              <a:buSzPts val="1400"/>
              <a:buNone/>
              <a:defRPr/>
            </a:lvl9pPr>
          </a:lstStyle>
          <a:p>
            <a:endParaRPr/>
          </a:p>
        </p:txBody>
      </p:sp>
      <p:sp>
        <p:nvSpPr>
          <p:cNvPr id="117" name="Google Shape;117;p52"/>
          <p:cNvSpPr txBox="1">
            <a:spLocks noGrp="1"/>
          </p:cNvSpPr>
          <p:nvPr>
            <p:ph type="subTitle" idx="2"/>
          </p:nvPr>
        </p:nvSpPr>
        <p:spPr>
          <a:xfrm>
            <a:off x="1416600" y="3812952"/>
            <a:ext cx="7452000" cy="70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7"/>
            </a:lvl1pPr>
            <a:lvl2pPr lvl="1" algn="l">
              <a:lnSpc>
                <a:spcPct val="100000"/>
              </a:lnSpc>
              <a:spcBef>
                <a:spcPts val="0"/>
              </a:spcBef>
              <a:spcAft>
                <a:spcPts val="0"/>
              </a:spcAft>
              <a:buSzPts val="1400"/>
              <a:buNone/>
              <a:defRPr/>
            </a:lvl2pPr>
            <a:lvl3pPr lvl="2" algn="l">
              <a:lnSpc>
                <a:spcPct val="100000"/>
              </a:lnSpc>
              <a:spcBef>
                <a:spcPts val="2133"/>
              </a:spcBef>
              <a:spcAft>
                <a:spcPts val="0"/>
              </a:spcAft>
              <a:buSzPts val="1400"/>
              <a:buNone/>
              <a:defRPr/>
            </a:lvl3pPr>
            <a:lvl4pPr lvl="3" algn="l">
              <a:lnSpc>
                <a:spcPct val="100000"/>
              </a:lnSpc>
              <a:spcBef>
                <a:spcPts val="2133"/>
              </a:spcBef>
              <a:spcAft>
                <a:spcPts val="0"/>
              </a:spcAft>
              <a:buSzPts val="1400"/>
              <a:buNone/>
              <a:defRPr/>
            </a:lvl4pPr>
            <a:lvl5pPr lvl="4" algn="l">
              <a:lnSpc>
                <a:spcPct val="100000"/>
              </a:lnSpc>
              <a:spcBef>
                <a:spcPts val="2133"/>
              </a:spcBef>
              <a:spcAft>
                <a:spcPts val="0"/>
              </a:spcAft>
              <a:buSzPts val="1400"/>
              <a:buNone/>
              <a:defRPr/>
            </a:lvl5pPr>
            <a:lvl6pPr lvl="5" algn="l">
              <a:lnSpc>
                <a:spcPct val="100000"/>
              </a:lnSpc>
              <a:spcBef>
                <a:spcPts val="2133"/>
              </a:spcBef>
              <a:spcAft>
                <a:spcPts val="0"/>
              </a:spcAft>
              <a:buSzPts val="1400"/>
              <a:buNone/>
              <a:defRPr/>
            </a:lvl6pPr>
            <a:lvl7pPr lvl="6" algn="l">
              <a:lnSpc>
                <a:spcPct val="100000"/>
              </a:lnSpc>
              <a:spcBef>
                <a:spcPts val="2133"/>
              </a:spcBef>
              <a:spcAft>
                <a:spcPts val="0"/>
              </a:spcAft>
              <a:buSzPts val="1400"/>
              <a:buNone/>
              <a:defRPr/>
            </a:lvl7pPr>
            <a:lvl8pPr lvl="7" algn="l">
              <a:lnSpc>
                <a:spcPct val="100000"/>
              </a:lnSpc>
              <a:spcBef>
                <a:spcPts val="2133"/>
              </a:spcBef>
              <a:spcAft>
                <a:spcPts val="0"/>
              </a:spcAft>
              <a:buSzPts val="1400"/>
              <a:buNone/>
              <a:defRPr/>
            </a:lvl8pPr>
            <a:lvl9pPr lvl="8" algn="l">
              <a:lnSpc>
                <a:spcPct val="100000"/>
              </a:lnSpc>
              <a:spcBef>
                <a:spcPts val="2133"/>
              </a:spcBef>
              <a:spcAft>
                <a:spcPts val="2133"/>
              </a:spcAft>
              <a:buSzPts val="1400"/>
              <a:buNone/>
              <a:defRPr/>
            </a:lvl9pPr>
          </a:lstStyle>
          <a:p>
            <a:endParaRPr/>
          </a:p>
        </p:txBody>
      </p:sp>
      <p:sp>
        <p:nvSpPr>
          <p:cNvPr id="118" name="Google Shape;118;p52"/>
          <p:cNvSpPr txBox="1">
            <a:spLocks noGrp="1"/>
          </p:cNvSpPr>
          <p:nvPr>
            <p:ph type="subTitle" idx="3"/>
          </p:nvPr>
        </p:nvSpPr>
        <p:spPr>
          <a:xfrm>
            <a:off x="1416600" y="5275200"/>
            <a:ext cx="7452000" cy="70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7"/>
            </a:lvl1pPr>
            <a:lvl2pPr lvl="1" algn="l">
              <a:lnSpc>
                <a:spcPct val="100000"/>
              </a:lnSpc>
              <a:spcBef>
                <a:spcPts val="0"/>
              </a:spcBef>
              <a:spcAft>
                <a:spcPts val="0"/>
              </a:spcAft>
              <a:buSzPts val="1400"/>
              <a:buNone/>
              <a:defRPr/>
            </a:lvl2pPr>
            <a:lvl3pPr lvl="2" algn="l">
              <a:lnSpc>
                <a:spcPct val="100000"/>
              </a:lnSpc>
              <a:spcBef>
                <a:spcPts val="2133"/>
              </a:spcBef>
              <a:spcAft>
                <a:spcPts val="0"/>
              </a:spcAft>
              <a:buSzPts val="1400"/>
              <a:buNone/>
              <a:defRPr/>
            </a:lvl3pPr>
            <a:lvl4pPr lvl="3" algn="l">
              <a:lnSpc>
                <a:spcPct val="100000"/>
              </a:lnSpc>
              <a:spcBef>
                <a:spcPts val="2133"/>
              </a:spcBef>
              <a:spcAft>
                <a:spcPts val="0"/>
              </a:spcAft>
              <a:buSzPts val="1400"/>
              <a:buNone/>
              <a:defRPr/>
            </a:lvl4pPr>
            <a:lvl5pPr lvl="4" algn="l">
              <a:lnSpc>
                <a:spcPct val="100000"/>
              </a:lnSpc>
              <a:spcBef>
                <a:spcPts val="2133"/>
              </a:spcBef>
              <a:spcAft>
                <a:spcPts val="0"/>
              </a:spcAft>
              <a:buSzPts val="1400"/>
              <a:buNone/>
              <a:defRPr/>
            </a:lvl5pPr>
            <a:lvl6pPr lvl="5" algn="l">
              <a:lnSpc>
                <a:spcPct val="100000"/>
              </a:lnSpc>
              <a:spcBef>
                <a:spcPts val="2133"/>
              </a:spcBef>
              <a:spcAft>
                <a:spcPts val="0"/>
              </a:spcAft>
              <a:buSzPts val="1400"/>
              <a:buNone/>
              <a:defRPr/>
            </a:lvl6pPr>
            <a:lvl7pPr lvl="6" algn="l">
              <a:lnSpc>
                <a:spcPct val="100000"/>
              </a:lnSpc>
              <a:spcBef>
                <a:spcPts val="2133"/>
              </a:spcBef>
              <a:spcAft>
                <a:spcPts val="0"/>
              </a:spcAft>
              <a:buSzPts val="1400"/>
              <a:buNone/>
              <a:defRPr/>
            </a:lvl7pPr>
            <a:lvl8pPr lvl="7" algn="l">
              <a:lnSpc>
                <a:spcPct val="100000"/>
              </a:lnSpc>
              <a:spcBef>
                <a:spcPts val="2133"/>
              </a:spcBef>
              <a:spcAft>
                <a:spcPts val="0"/>
              </a:spcAft>
              <a:buSzPts val="1400"/>
              <a:buNone/>
              <a:defRPr/>
            </a:lvl8pPr>
            <a:lvl9pPr lvl="8" algn="l">
              <a:lnSpc>
                <a:spcPct val="100000"/>
              </a:lnSpc>
              <a:spcBef>
                <a:spcPts val="2133"/>
              </a:spcBef>
              <a:spcAft>
                <a:spcPts val="2133"/>
              </a:spcAft>
              <a:buSzPts val="1400"/>
              <a:buNone/>
              <a:defRPr/>
            </a:lvl9pPr>
          </a:lstStyle>
          <a:p>
            <a:endParaRPr/>
          </a:p>
        </p:txBody>
      </p:sp>
      <p:sp>
        <p:nvSpPr>
          <p:cNvPr id="119" name="Google Shape;119;p52"/>
          <p:cNvSpPr txBox="1">
            <a:spLocks noGrp="1"/>
          </p:cNvSpPr>
          <p:nvPr>
            <p:ph type="subTitle" idx="4"/>
          </p:nvPr>
        </p:nvSpPr>
        <p:spPr>
          <a:xfrm>
            <a:off x="1416600" y="1858233"/>
            <a:ext cx="7452000" cy="7072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400"/>
              <a:buFont typeface="Bebas Neue"/>
              <a:buNone/>
              <a:defRPr sz="2667" b="1">
                <a:solidFill>
                  <a:schemeClr val="accent1"/>
                </a:solidFill>
                <a:latin typeface="Anek Telugu"/>
                <a:ea typeface="Anek Telugu"/>
                <a:cs typeface="Anek Telugu"/>
                <a:sym typeface="Anek Telugu"/>
              </a:defRPr>
            </a:lvl1pPr>
            <a:lvl2pPr lvl="1" algn="l">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l">
              <a:lnSpc>
                <a:spcPct val="100000"/>
              </a:lnSpc>
              <a:spcBef>
                <a:spcPts val="2133"/>
              </a:spcBef>
              <a:spcAft>
                <a:spcPts val="0"/>
              </a:spcAft>
              <a:buSzPts val="2400"/>
              <a:buFont typeface="Bebas Neue"/>
              <a:buNone/>
              <a:defRPr sz="3200">
                <a:latin typeface="Bebas Neue"/>
                <a:ea typeface="Bebas Neue"/>
                <a:cs typeface="Bebas Neue"/>
                <a:sym typeface="Bebas Neue"/>
              </a:defRPr>
            </a:lvl3pPr>
            <a:lvl4pPr lvl="3" algn="l">
              <a:lnSpc>
                <a:spcPct val="100000"/>
              </a:lnSpc>
              <a:spcBef>
                <a:spcPts val="2133"/>
              </a:spcBef>
              <a:spcAft>
                <a:spcPts val="0"/>
              </a:spcAft>
              <a:buSzPts val="2400"/>
              <a:buFont typeface="Bebas Neue"/>
              <a:buNone/>
              <a:defRPr sz="3200">
                <a:latin typeface="Bebas Neue"/>
                <a:ea typeface="Bebas Neue"/>
                <a:cs typeface="Bebas Neue"/>
                <a:sym typeface="Bebas Neue"/>
              </a:defRPr>
            </a:lvl4pPr>
            <a:lvl5pPr lvl="4" algn="l">
              <a:lnSpc>
                <a:spcPct val="100000"/>
              </a:lnSpc>
              <a:spcBef>
                <a:spcPts val="2133"/>
              </a:spcBef>
              <a:spcAft>
                <a:spcPts val="0"/>
              </a:spcAft>
              <a:buSzPts val="2400"/>
              <a:buFont typeface="Bebas Neue"/>
              <a:buNone/>
              <a:defRPr sz="3200">
                <a:latin typeface="Bebas Neue"/>
                <a:ea typeface="Bebas Neue"/>
                <a:cs typeface="Bebas Neue"/>
                <a:sym typeface="Bebas Neue"/>
              </a:defRPr>
            </a:lvl5pPr>
            <a:lvl6pPr lvl="5" algn="l">
              <a:lnSpc>
                <a:spcPct val="100000"/>
              </a:lnSpc>
              <a:spcBef>
                <a:spcPts val="2133"/>
              </a:spcBef>
              <a:spcAft>
                <a:spcPts val="0"/>
              </a:spcAft>
              <a:buSzPts val="2400"/>
              <a:buFont typeface="Bebas Neue"/>
              <a:buNone/>
              <a:defRPr sz="3200">
                <a:latin typeface="Bebas Neue"/>
                <a:ea typeface="Bebas Neue"/>
                <a:cs typeface="Bebas Neue"/>
                <a:sym typeface="Bebas Neue"/>
              </a:defRPr>
            </a:lvl6pPr>
            <a:lvl7pPr lvl="6" algn="l">
              <a:lnSpc>
                <a:spcPct val="100000"/>
              </a:lnSpc>
              <a:spcBef>
                <a:spcPts val="2133"/>
              </a:spcBef>
              <a:spcAft>
                <a:spcPts val="0"/>
              </a:spcAft>
              <a:buSzPts val="2400"/>
              <a:buFont typeface="Bebas Neue"/>
              <a:buNone/>
              <a:defRPr sz="3200">
                <a:latin typeface="Bebas Neue"/>
                <a:ea typeface="Bebas Neue"/>
                <a:cs typeface="Bebas Neue"/>
                <a:sym typeface="Bebas Neue"/>
              </a:defRPr>
            </a:lvl7pPr>
            <a:lvl8pPr lvl="7" algn="l">
              <a:lnSpc>
                <a:spcPct val="100000"/>
              </a:lnSpc>
              <a:spcBef>
                <a:spcPts val="2133"/>
              </a:spcBef>
              <a:spcAft>
                <a:spcPts val="0"/>
              </a:spcAft>
              <a:buSzPts val="2400"/>
              <a:buFont typeface="Bebas Neue"/>
              <a:buNone/>
              <a:defRPr sz="3200">
                <a:latin typeface="Bebas Neue"/>
                <a:ea typeface="Bebas Neue"/>
                <a:cs typeface="Bebas Neue"/>
                <a:sym typeface="Bebas Neue"/>
              </a:defRPr>
            </a:lvl8pPr>
            <a:lvl9pPr lvl="8" algn="l">
              <a:lnSpc>
                <a:spcPct val="100000"/>
              </a:lnSpc>
              <a:spcBef>
                <a:spcPts val="2133"/>
              </a:spcBef>
              <a:spcAft>
                <a:spcPts val="2133"/>
              </a:spcAft>
              <a:buSzPts val="2400"/>
              <a:buFont typeface="Bebas Neue"/>
              <a:buNone/>
              <a:defRPr sz="3200">
                <a:latin typeface="Bebas Neue"/>
                <a:ea typeface="Bebas Neue"/>
                <a:cs typeface="Bebas Neue"/>
                <a:sym typeface="Bebas Neue"/>
              </a:defRPr>
            </a:lvl9pPr>
          </a:lstStyle>
          <a:p>
            <a:endParaRPr/>
          </a:p>
        </p:txBody>
      </p:sp>
      <p:sp>
        <p:nvSpPr>
          <p:cNvPr id="120" name="Google Shape;120;p52"/>
          <p:cNvSpPr txBox="1">
            <a:spLocks noGrp="1"/>
          </p:cNvSpPr>
          <p:nvPr>
            <p:ph type="subTitle" idx="5"/>
          </p:nvPr>
        </p:nvSpPr>
        <p:spPr>
          <a:xfrm>
            <a:off x="1416600" y="3304953"/>
            <a:ext cx="7452000" cy="7036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400"/>
              <a:buFont typeface="Bebas Neue"/>
              <a:buNone/>
              <a:defRPr sz="2667" b="1">
                <a:solidFill>
                  <a:schemeClr val="accent1"/>
                </a:solidFill>
                <a:latin typeface="Anek Telugu"/>
                <a:ea typeface="Anek Telugu"/>
                <a:cs typeface="Anek Telugu"/>
                <a:sym typeface="Anek Telugu"/>
              </a:defRPr>
            </a:lvl1pPr>
            <a:lvl2pPr lvl="1" algn="l">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l">
              <a:lnSpc>
                <a:spcPct val="100000"/>
              </a:lnSpc>
              <a:spcBef>
                <a:spcPts val="2133"/>
              </a:spcBef>
              <a:spcAft>
                <a:spcPts val="0"/>
              </a:spcAft>
              <a:buSzPts val="2400"/>
              <a:buFont typeface="Bebas Neue"/>
              <a:buNone/>
              <a:defRPr sz="3200">
                <a:latin typeface="Bebas Neue"/>
                <a:ea typeface="Bebas Neue"/>
                <a:cs typeface="Bebas Neue"/>
                <a:sym typeface="Bebas Neue"/>
              </a:defRPr>
            </a:lvl3pPr>
            <a:lvl4pPr lvl="3" algn="l">
              <a:lnSpc>
                <a:spcPct val="100000"/>
              </a:lnSpc>
              <a:spcBef>
                <a:spcPts val="2133"/>
              </a:spcBef>
              <a:spcAft>
                <a:spcPts val="0"/>
              </a:spcAft>
              <a:buSzPts val="2400"/>
              <a:buFont typeface="Bebas Neue"/>
              <a:buNone/>
              <a:defRPr sz="3200">
                <a:latin typeface="Bebas Neue"/>
                <a:ea typeface="Bebas Neue"/>
                <a:cs typeface="Bebas Neue"/>
                <a:sym typeface="Bebas Neue"/>
              </a:defRPr>
            </a:lvl4pPr>
            <a:lvl5pPr lvl="4" algn="l">
              <a:lnSpc>
                <a:spcPct val="100000"/>
              </a:lnSpc>
              <a:spcBef>
                <a:spcPts val="2133"/>
              </a:spcBef>
              <a:spcAft>
                <a:spcPts val="0"/>
              </a:spcAft>
              <a:buSzPts val="2400"/>
              <a:buFont typeface="Bebas Neue"/>
              <a:buNone/>
              <a:defRPr sz="3200">
                <a:latin typeface="Bebas Neue"/>
                <a:ea typeface="Bebas Neue"/>
                <a:cs typeface="Bebas Neue"/>
                <a:sym typeface="Bebas Neue"/>
              </a:defRPr>
            </a:lvl5pPr>
            <a:lvl6pPr lvl="5" algn="l">
              <a:lnSpc>
                <a:spcPct val="100000"/>
              </a:lnSpc>
              <a:spcBef>
                <a:spcPts val="2133"/>
              </a:spcBef>
              <a:spcAft>
                <a:spcPts val="0"/>
              </a:spcAft>
              <a:buSzPts val="2400"/>
              <a:buFont typeface="Bebas Neue"/>
              <a:buNone/>
              <a:defRPr sz="3200">
                <a:latin typeface="Bebas Neue"/>
                <a:ea typeface="Bebas Neue"/>
                <a:cs typeface="Bebas Neue"/>
                <a:sym typeface="Bebas Neue"/>
              </a:defRPr>
            </a:lvl6pPr>
            <a:lvl7pPr lvl="6" algn="l">
              <a:lnSpc>
                <a:spcPct val="100000"/>
              </a:lnSpc>
              <a:spcBef>
                <a:spcPts val="2133"/>
              </a:spcBef>
              <a:spcAft>
                <a:spcPts val="0"/>
              </a:spcAft>
              <a:buSzPts val="2400"/>
              <a:buFont typeface="Bebas Neue"/>
              <a:buNone/>
              <a:defRPr sz="3200">
                <a:latin typeface="Bebas Neue"/>
                <a:ea typeface="Bebas Neue"/>
                <a:cs typeface="Bebas Neue"/>
                <a:sym typeface="Bebas Neue"/>
              </a:defRPr>
            </a:lvl7pPr>
            <a:lvl8pPr lvl="7" algn="l">
              <a:lnSpc>
                <a:spcPct val="100000"/>
              </a:lnSpc>
              <a:spcBef>
                <a:spcPts val="2133"/>
              </a:spcBef>
              <a:spcAft>
                <a:spcPts val="0"/>
              </a:spcAft>
              <a:buSzPts val="2400"/>
              <a:buFont typeface="Bebas Neue"/>
              <a:buNone/>
              <a:defRPr sz="3200">
                <a:latin typeface="Bebas Neue"/>
                <a:ea typeface="Bebas Neue"/>
                <a:cs typeface="Bebas Neue"/>
                <a:sym typeface="Bebas Neue"/>
              </a:defRPr>
            </a:lvl8pPr>
            <a:lvl9pPr lvl="8" algn="l">
              <a:lnSpc>
                <a:spcPct val="100000"/>
              </a:lnSpc>
              <a:spcBef>
                <a:spcPts val="2133"/>
              </a:spcBef>
              <a:spcAft>
                <a:spcPts val="2133"/>
              </a:spcAft>
              <a:buSzPts val="2400"/>
              <a:buFont typeface="Bebas Neue"/>
              <a:buNone/>
              <a:defRPr sz="3200">
                <a:latin typeface="Bebas Neue"/>
                <a:ea typeface="Bebas Neue"/>
                <a:cs typeface="Bebas Neue"/>
                <a:sym typeface="Bebas Neue"/>
              </a:defRPr>
            </a:lvl9pPr>
          </a:lstStyle>
          <a:p>
            <a:endParaRPr/>
          </a:p>
        </p:txBody>
      </p:sp>
      <p:sp>
        <p:nvSpPr>
          <p:cNvPr id="121" name="Google Shape;121;p52"/>
          <p:cNvSpPr txBox="1">
            <a:spLocks noGrp="1"/>
          </p:cNvSpPr>
          <p:nvPr>
            <p:ph type="subTitle" idx="6"/>
          </p:nvPr>
        </p:nvSpPr>
        <p:spPr>
          <a:xfrm>
            <a:off x="1416600" y="4767201"/>
            <a:ext cx="7452000" cy="7036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400"/>
              <a:buFont typeface="Bebas Neue"/>
              <a:buNone/>
              <a:defRPr sz="2667" b="1">
                <a:solidFill>
                  <a:schemeClr val="accent1"/>
                </a:solidFill>
                <a:latin typeface="Anek Telugu"/>
                <a:ea typeface="Anek Telugu"/>
                <a:cs typeface="Anek Telugu"/>
                <a:sym typeface="Anek Telugu"/>
              </a:defRPr>
            </a:lvl1pPr>
            <a:lvl2pPr lvl="1" algn="l">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l">
              <a:lnSpc>
                <a:spcPct val="100000"/>
              </a:lnSpc>
              <a:spcBef>
                <a:spcPts val="2133"/>
              </a:spcBef>
              <a:spcAft>
                <a:spcPts val="0"/>
              </a:spcAft>
              <a:buSzPts val="2400"/>
              <a:buFont typeface="Bebas Neue"/>
              <a:buNone/>
              <a:defRPr sz="3200">
                <a:latin typeface="Bebas Neue"/>
                <a:ea typeface="Bebas Neue"/>
                <a:cs typeface="Bebas Neue"/>
                <a:sym typeface="Bebas Neue"/>
              </a:defRPr>
            </a:lvl3pPr>
            <a:lvl4pPr lvl="3" algn="l">
              <a:lnSpc>
                <a:spcPct val="100000"/>
              </a:lnSpc>
              <a:spcBef>
                <a:spcPts val="2133"/>
              </a:spcBef>
              <a:spcAft>
                <a:spcPts val="0"/>
              </a:spcAft>
              <a:buSzPts val="2400"/>
              <a:buFont typeface="Bebas Neue"/>
              <a:buNone/>
              <a:defRPr sz="3200">
                <a:latin typeface="Bebas Neue"/>
                <a:ea typeface="Bebas Neue"/>
                <a:cs typeface="Bebas Neue"/>
                <a:sym typeface="Bebas Neue"/>
              </a:defRPr>
            </a:lvl4pPr>
            <a:lvl5pPr lvl="4" algn="l">
              <a:lnSpc>
                <a:spcPct val="100000"/>
              </a:lnSpc>
              <a:spcBef>
                <a:spcPts val="2133"/>
              </a:spcBef>
              <a:spcAft>
                <a:spcPts val="0"/>
              </a:spcAft>
              <a:buSzPts val="2400"/>
              <a:buFont typeface="Bebas Neue"/>
              <a:buNone/>
              <a:defRPr sz="3200">
                <a:latin typeface="Bebas Neue"/>
                <a:ea typeface="Bebas Neue"/>
                <a:cs typeface="Bebas Neue"/>
                <a:sym typeface="Bebas Neue"/>
              </a:defRPr>
            </a:lvl5pPr>
            <a:lvl6pPr lvl="5" algn="l">
              <a:lnSpc>
                <a:spcPct val="100000"/>
              </a:lnSpc>
              <a:spcBef>
                <a:spcPts val="2133"/>
              </a:spcBef>
              <a:spcAft>
                <a:spcPts val="0"/>
              </a:spcAft>
              <a:buSzPts val="2400"/>
              <a:buFont typeface="Bebas Neue"/>
              <a:buNone/>
              <a:defRPr sz="3200">
                <a:latin typeface="Bebas Neue"/>
                <a:ea typeface="Bebas Neue"/>
                <a:cs typeface="Bebas Neue"/>
                <a:sym typeface="Bebas Neue"/>
              </a:defRPr>
            </a:lvl6pPr>
            <a:lvl7pPr lvl="6" algn="l">
              <a:lnSpc>
                <a:spcPct val="100000"/>
              </a:lnSpc>
              <a:spcBef>
                <a:spcPts val="2133"/>
              </a:spcBef>
              <a:spcAft>
                <a:spcPts val="0"/>
              </a:spcAft>
              <a:buSzPts val="2400"/>
              <a:buFont typeface="Bebas Neue"/>
              <a:buNone/>
              <a:defRPr sz="3200">
                <a:latin typeface="Bebas Neue"/>
                <a:ea typeface="Bebas Neue"/>
                <a:cs typeface="Bebas Neue"/>
                <a:sym typeface="Bebas Neue"/>
              </a:defRPr>
            </a:lvl7pPr>
            <a:lvl8pPr lvl="7" algn="l">
              <a:lnSpc>
                <a:spcPct val="100000"/>
              </a:lnSpc>
              <a:spcBef>
                <a:spcPts val="2133"/>
              </a:spcBef>
              <a:spcAft>
                <a:spcPts val="0"/>
              </a:spcAft>
              <a:buSzPts val="2400"/>
              <a:buFont typeface="Bebas Neue"/>
              <a:buNone/>
              <a:defRPr sz="3200">
                <a:latin typeface="Bebas Neue"/>
                <a:ea typeface="Bebas Neue"/>
                <a:cs typeface="Bebas Neue"/>
                <a:sym typeface="Bebas Neue"/>
              </a:defRPr>
            </a:lvl8pPr>
            <a:lvl9pPr lvl="8" algn="l">
              <a:lnSpc>
                <a:spcPct val="100000"/>
              </a:lnSpc>
              <a:spcBef>
                <a:spcPts val="2133"/>
              </a:spcBef>
              <a:spcAft>
                <a:spcPts val="2133"/>
              </a:spcAft>
              <a:buSzPts val="2400"/>
              <a:buFont typeface="Bebas Neue"/>
              <a:buNone/>
              <a:defRPr sz="3200">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1138731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2"/>
        <p:cNvGrpSpPr/>
        <p:nvPr/>
      </p:nvGrpSpPr>
      <p:grpSpPr>
        <a:xfrm>
          <a:off x="0" y="0"/>
          <a:ext cx="0" cy="0"/>
          <a:chOff x="0" y="0"/>
          <a:chExt cx="0" cy="0"/>
        </a:xfrm>
      </p:grpSpPr>
      <p:sp>
        <p:nvSpPr>
          <p:cNvPr id="123" name="Google Shape;123;p53"/>
          <p:cNvSpPr txBox="1">
            <a:spLocks noGrp="1"/>
          </p:cNvSpPr>
          <p:nvPr>
            <p:ph type="title"/>
          </p:nvPr>
        </p:nvSpPr>
        <p:spPr>
          <a:xfrm>
            <a:off x="960000" y="1884700"/>
            <a:ext cx="5726400" cy="2793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sz="5333"/>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24" name="Google Shape;124;p53"/>
          <p:cNvSpPr txBox="1">
            <a:spLocks noGrp="1"/>
          </p:cNvSpPr>
          <p:nvPr>
            <p:ph type="subTitle" idx="1"/>
          </p:nvPr>
        </p:nvSpPr>
        <p:spPr>
          <a:xfrm>
            <a:off x="960000" y="4678400"/>
            <a:ext cx="5726400" cy="1339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2133"/>
            </a:lvl1pPr>
            <a:lvl2pPr lvl="1" algn="ctr">
              <a:lnSpc>
                <a:spcPct val="100000"/>
              </a:lnSpc>
              <a:spcBef>
                <a:spcPts val="2133"/>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0830442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1"/>
        </a:solidFill>
        <a:effectLst/>
      </p:bgPr>
    </p:bg>
    <p:spTree>
      <p:nvGrpSpPr>
        <p:cNvPr id="1" name="Shape 125"/>
        <p:cNvGrpSpPr/>
        <p:nvPr/>
      </p:nvGrpSpPr>
      <p:grpSpPr>
        <a:xfrm>
          <a:off x="0" y="0"/>
          <a:ext cx="0" cy="0"/>
          <a:chOff x="0" y="0"/>
          <a:chExt cx="0" cy="0"/>
        </a:xfrm>
      </p:grpSpPr>
      <p:sp>
        <p:nvSpPr>
          <p:cNvPr id="126" name="Google Shape;126;p54"/>
          <p:cNvSpPr/>
          <p:nvPr/>
        </p:nvSpPr>
        <p:spPr>
          <a:xfrm>
            <a:off x="515787" y="496325"/>
            <a:ext cx="11160427" cy="5865353"/>
          </a:xfrm>
          <a:custGeom>
            <a:avLst/>
            <a:gdLst/>
            <a:ahLst/>
            <a:cxnLst/>
            <a:rect l="l" t="t" r="r" b="b"/>
            <a:pathLst>
              <a:path w="100738" h="49795" extrusionOk="0">
                <a:moveTo>
                  <a:pt x="4852" y="0"/>
                </a:moveTo>
                <a:cubicBezTo>
                  <a:pt x="4852" y="2683"/>
                  <a:pt x="2676" y="4852"/>
                  <a:pt x="0" y="4852"/>
                </a:cubicBezTo>
                <a:lnTo>
                  <a:pt x="0" y="44943"/>
                </a:lnTo>
                <a:cubicBezTo>
                  <a:pt x="2676" y="44943"/>
                  <a:pt x="4852" y="47119"/>
                  <a:pt x="4852" y="49795"/>
                </a:cubicBezTo>
                <a:lnTo>
                  <a:pt x="95886" y="49795"/>
                </a:lnTo>
                <a:cubicBezTo>
                  <a:pt x="95886" y="47119"/>
                  <a:pt x="98055" y="44943"/>
                  <a:pt x="100738" y="44943"/>
                </a:cubicBezTo>
                <a:lnTo>
                  <a:pt x="100738" y="4852"/>
                </a:lnTo>
                <a:cubicBezTo>
                  <a:pt x="98055" y="4852"/>
                  <a:pt x="95886" y="2683"/>
                  <a:pt x="9588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127" name="Google Shape;127;p54"/>
          <p:cNvGrpSpPr/>
          <p:nvPr/>
        </p:nvGrpSpPr>
        <p:grpSpPr>
          <a:xfrm>
            <a:off x="273470" y="185858"/>
            <a:ext cx="11578697" cy="6434161"/>
            <a:chOff x="205102" y="139393"/>
            <a:chExt cx="8684023" cy="4825621"/>
          </a:xfrm>
        </p:grpSpPr>
        <p:sp>
          <p:nvSpPr>
            <p:cNvPr id="128" name="Google Shape;128;p54"/>
            <p:cNvSpPr/>
            <p:nvPr/>
          </p:nvSpPr>
          <p:spPr>
            <a:xfrm>
              <a:off x="8422592" y="4789046"/>
              <a:ext cx="145749" cy="175968"/>
            </a:xfrm>
            <a:custGeom>
              <a:avLst/>
              <a:gdLst/>
              <a:ahLst/>
              <a:cxnLst/>
              <a:rect l="l" t="t" r="r" b="b"/>
              <a:pathLst>
                <a:path w="1881" h="2271" extrusionOk="0">
                  <a:moveTo>
                    <a:pt x="976" y="0"/>
                  </a:moveTo>
                  <a:cubicBezTo>
                    <a:pt x="960" y="0"/>
                    <a:pt x="943" y="9"/>
                    <a:pt x="937" y="26"/>
                  </a:cubicBezTo>
                  <a:lnTo>
                    <a:pt x="880" y="223"/>
                  </a:lnTo>
                  <a:cubicBezTo>
                    <a:pt x="753" y="610"/>
                    <a:pt x="458" y="920"/>
                    <a:pt x="70" y="1061"/>
                  </a:cubicBezTo>
                  <a:lnTo>
                    <a:pt x="35" y="1075"/>
                  </a:lnTo>
                  <a:cubicBezTo>
                    <a:pt x="7" y="1082"/>
                    <a:pt x="0" y="1131"/>
                    <a:pt x="35" y="1145"/>
                  </a:cubicBezTo>
                  <a:cubicBezTo>
                    <a:pt x="430" y="1300"/>
                    <a:pt x="725" y="1638"/>
                    <a:pt x="824" y="2054"/>
                  </a:cubicBezTo>
                  <a:lnTo>
                    <a:pt x="866" y="2244"/>
                  </a:lnTo>
                  <a:cubicBezTo>
                    <a:pt x="873" y="2261"/>
                    <a:pt x="889" y="2270"/>
                    <a:pt x="905" y="2270"/>
                  </a:cubicBezTo>
                  <a:cubicBezTo>
                    <a:pt x="921" y="2270"/>
                    <a:pt x="937" y="2261"/>
                    <a:pt x="944" y="2244"/>
                  </a:cubicBezTo>
                  <a:lnTo>
                    <a:pt x="1000" y="2054"/>
                  </a:lnTo>
                  <a:cubicBezTo>
                    <a:pt x="1127" y="1652"/>
                    <a:pt x="1436" y="1335"/>
                    <a:pt x="1845" y="1202"/>
                  </a:cubicBezTo>
                  <a:cubicBezTo>
                    <a:pt x="1873" y="1188"/>
                    <a:pt x="1880" y="1145"/>
                    <a:pt x="1845" y="1131"/>
                  </a:cubicBezTo>
                  <a:lnTo>
                    <a:pt x="1810" y="1117"/>
                  </a:lnTo>
                  <a:cubicBezTo>
                    <a:pt x="1436" y="955"/>
                    <a:pt x="1162" y="624"/>
                    <a:pt x="1063" y="230"/>
                  </a:cubicBezTo>
                  <a:lnTo>
                    <a:pt x="1014" y="33"/>
                  </a:lnTo>
                  <a:cubicBezTo>
                    <a:pt x="1010" y="11"/>
                    <a:pt x="993" y="0"/>
                    <a:pt x="9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29" name="Google Shape;129;p54"/>
            <p:cNvSpPr/>
            <p:nvPr/>
          </p:nvSpPr>
          <p:spPr>
            <a:xfrm>
              <a:off x="8743918" y="376572"/>
              <a:ext cx="145207" cy="176046"/>
            </a:xfrm>
            <a:custGeom>
              <a:avLst/>
              <a:gdLst/>
              <a:ahLst/>
              <a:cxnLst/>
              <a:rect l="l" t="t" r="r" b="b"/>
              <a:pathLst>
                <a:path w="1874" h="2272" extrusionOk="0">
                  <a:moveTo>
                    <a:pt x="951" y="0"/>
                  </a:moveTo>
                  <a:cubicBezTo>
                    <a:pt x="935" y="0"/>
                    <a:pt x="919" y="11"/>
                    <a:pt x="916" y="32"/>
                  </a:cubicBezTo>
                  <a:lnTo>
                    <a:pt x="859" y="229"/>
                  </a:lnTo>
                  <a:cubicBezTo>
                    <a:pt x="740" y="616"/>
                    <a:pt x="451" y="933"/>
                    <a:pt x="71" y="1081"/>
                  </a:cubicBezTo>
                  <a:lnTo>
                    <a:pt x="35" y="1088"/>
                  </a:lnTo>
                  <a:cubicBezTo>
                    <a:pt x="0" y="1102"/>
                    <a:pt x="0" y="1151"/>
                    <a:pt x="35" y="1166"/>
                  </a:cubicBezTo>
                  <a:cubicBezTo>
                    <a:pt x="430" y="1313"/>
                    <a:pt x="733" y="1644"/>
                    <a:pt x="838" y="2053"/>
                  </a:cubicBezTo>
                  <a:lnTo>
                    <a:pt x="887" y="2243"/>
                  </a:lnTo>
                  <a:cubicBezTo>
                    <a:pt x="895" y="2261"/>
                    <a:pt x="912" y="2272"/>
                    <a:pt x="928" y="2272"/>
                  </a:cubicBezTo>
                  <a:cubicBezTo>
                    <a:pt x="943" y="2272"/>
                    <a:pt x="958" y="2263"/>
                    <a:pt x="965" y="2243"/>
                  </a:cubicBezTo>
                  <a:lnTo>
                    <a:pt x="1014" y="2053"/>
                  </a:lnTo>
                  <a:cubicBezTo>
                    <a:pt x="1134" y="1651"/>
                    <a:pt x="1444" y="1320"/>
                    <a:pt x="1845" y="1180"/>
                  </a:cubicBezTo>
                  <a:cubicBezTo>
                    <a:pt x="1873" y="1173"/>
                    <a:pt x="1873" y="1123"/>
                    <a:pt x="1845" y="1109"/>
                  </a:cubicBezTo>
                  <a:lnTo>
                    <a:pt x="1810" y="1095"/>
                  </a:lnTo>
                  <a:cubicBezTo>
                    <a:pt x="1430" y="940"/>
                    <a:pt x="1148" y="623"/>
                    <a:pt x="1042" y="229"/>
                  </a:cubicBezTo>
                  <a:lnTo>
                    <a:pt x="986" y="32"/>
                  </a:lnTo>
                  <a:cubicBezTo>
                    <a:pt x="983" y="11"/>
                    <a:pt x="967" y="0"/>
                    <a:pt x="95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0" name="Google Shape;130;p54"/>
            <p:cNvSpPr/>
            <p:nvPr/>
          </p:nvSpPr>
          <p:spPr>
            <a:xfrm>
              <a:off x="205102" y="2179002"/>
              <a:ext cx="145207" cy="175891"/>
            </a:xfrm>
            <a:custGeom>
              <a:avLst/>
              <a:gdLst/>
              <a:ahLst/>
              <a:cxnLst/>
              <a:rect l="l" t="t" r="r" b="b"/>
              <a:pathLst>
                <a:path w="1874" h="2270" extrusionOk="0">
                  <a:moveTo>
                    <a:pt x="880" y="1"/>
                  </a:moveTo>
                  <a:cubicBezTo>
                    <a:pt x="864" y="1"/>
                    <a:pt x="849" y="11"/>
                    <a:pt x="846" y="33"/>
                  </a:cubicBezTo>
                  <a:lnTo>
                    <a:pt x="796" y="231"/>
                  </a:lnTo>
                  <a:cubicBezTo>
                    <a:pt x="705" y="632"/>
                    <a:pt x="437" y="963"/>
                    <a:pt x="64" y="1132"/>
                  </a:cubicBezTo>
                  <a:lnTo>
                    <a:pt x="29" y="1146"/>
                  </a:lnTo>
                  <a:cubicBezTo>
                    <a:pt x="1" y="1160"/>
                    <a:pt x="1" y="1209"/>
                    <a:pt x="36" y="1216"/>
                  </a:cubicBezTo>
                  <a:cubicBezTo>
                    <a:pt x="444" y="1343"/>
                    <a:pt x="761" y="1653"/>
                    <a:pt x="895" y="2054"/>
                  </a:cubicBezTo>
                  <a:lnTo>
                    <a:pt x="958" y="2244"/>
                  </a:lnTo>
                  <a:cubicBezTo>
                    <a:pt x="962" y="2261"/>
                    <a:pt x="976" y="2270"/>
                    <a:pt x="991" y="2270"/>
                  </a:cubicBezTo>
                  <a:cubicBezTo>
                    <a:pt x="1008" y="2270"/>
                    <a:pt x="1025" y="2259"/>
                    <a:pt x="1029" y="2237"/>
                  </a:cubicBezTo>
                  <a:lnTo>
                    <a:pt x="1071" y="2047"/>
                  </a:lnTo>
                  <a:cubicBezTo>
                    <a:pt x="1162" y="1632"/>
                    <a:pt x="1451" y="1294"/>
                    <a:pt x="1838" y="1125"/>
                  </a:cubicBezTo>
                  <a:cubicBezTo>
                    <a:pt x="1874" y="1111"/>
                    <a:pt x="1874" y="1069"/>
                    <a:pt x="1838" y="1054"/>
                  </a:cubicBezTo>
                  <a:lnTo>
                    <a:pt x="1803" y="1040"/>
                  </a:lnTo>
                  <a:cubicBezTo>
                    <a:pt x="1416" y="914"/>
                    <a:pt x="1113" y="611"/>
                    <a:pt x="979" y="224"/>
                  </a:cubicBezTo>
                  <a:lnTo>
                    <a:pt x="916" y="26"/>
                  </a:lnTo>
                  <a:cubicBezTo>
                    <a:pt x="909" y="10"/>
                    <a:pt x="894" y="1"/>
                    <a:pt x="8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1" name="Google Shape;131;p54"/>
            <p:cNvSpPr/>
            <p:nvPr/>
          </p:nvSpPr>
          <p:spPr>
            <a:xfrm>
              <a:off x="554245" y="4555510"/>
              <a:ext cx="145207" cy="175968"/>
            </a:xfrm>
            <a:custGeom>
              <a:avLst/>
              <a:gdLst/>
              <a:ahLst/>
              <a:cxnLst/>
              <a:rect l="l" t="t" r="r" b="b"/>
              <a:pathLst>
                <a:path w="1874" h="2271" extrusionOk="0">
                  <a:moveTo>
                    <a:pt x="902" y="1"/>
                  </a:moveTo>
                  <a:cubicBezTo>
                    <a:pt x="886" y="1"/>
                    <a:pt x="871" y="11"/>
                    <a:pt x="867" y="33"/>
                  </a:cubicBezTo>
                  <a:lnTo>
                    <a:pt x="818" y="230"/>
                  </a:lnTo>
                  <a:cubicBezTo>
                    <a:pt x="719" y="625"/>
                    <a:pt x="445" y="956"/>
                    <a:pt x="64" y="1118"/>
                  </a:cubicBezTo>
                  <a:lnTo>
                    <a:pt x="29" y="1132"/>
                  </a:lnTo>
                  <a:cubicBezTo>
                    <a:pt x="1" y="1146"/>
                    <a:pt x="1" y="1188"/>
                    <a:pt x="36" y="1202"/>
                  </a:cubicBezTo>
                  <a:cubicBezTo>
                    <a:pt x="437" y="1336"/>
                    <a:pt x="754" y="1653"/>
                    <a:pt x="881" y="2054"/>
                  </a:cubicBezTo>
                  <a:lnTo>
                    <a:pt x="937" y="2244"/>
                  </a:lnTo>
                  <a:cubicBezTo>
                    <a:pt x="944" y="2262"/>
                    <a:pt x="960" y="2271"/>
                    <a:pt x="976" y="2271"/>
                  </a:cubicBezTo>
                  <a:cubicBezTo>
                    <a:pt x="992" y="2271"/>
                    <a:pt x="1008" y="2262"/>
                    <a:pt x="1015" y="2244"/>
                  </a:cubicBezTo>
                  <a:lnTo>
                    <a:pt x="1057" y="2047"/>
                  </a:lnTo>
                  <a:cubicBezTo>
                    <a:pt x="1156" y="1639"/>
                    <a:pt x="1444" y="1301"/>
                    <a:pt x="1846" y="1139"/>
                  </a:cubicBezTo>
                  <a:cubicBezTo>
                    <a:pt x="1874" y="1125"/>
                    <a:pt x="1874" y="1082"/>
                    <a:pt x="1839" y="1068"/>
                  </a:cubicBezTo>
                  <a:lnTo>
                    <a:pt x="1803" y="1054"/>
                  </a:lnTo>
                  <a:cubicBezTo>
                    <a:pt x="1423" y="920"/>
                    <a:pt x="1120" y="611"/>
                    <a:pt x="1001" y="223"/>
                  </a:cubicBezTo>
                  <a:lnTo>
                    <a:pt x="937" y="26"/>
                  </a:lnTo>
                  <a:cubicBezTo>
                    <a:pt x="931" y="9"/>
                    <a:pt x="916" y="1"/>
                    <a:pt x="90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2" name="Google Shape;132;p54"/>
            <p:cNvSpPr/>
            <p:nvPr/>
          </p:nvSpPr>
          <p:spPr>
            <a:xfrm>
              <a:off x="1962982" y="4774014"/>
              <a:ext cx="85156" cy="103133"/>
            </a:xfrm>
            <a:custGeom>
              <a:avLst/>
              <a:gdLst/>
              <a:ahLst/>
              <a:cxnLst/>
              <a:rect l="l" t="t" r="r" b="b"/>
              <a:pathLst>
                <a:path w="1099" h="1331" extrusionOk="0">
                  <a:moveTo>
                    <a:pt x="516" y="1"/>
                  </a:moveTo>
                  <a:cubicBezTo>
                    <a:pt x="507" y="1"/>
                    <a:pt x="497" y="8"/>
                    <a:pt x="493" y="23"/>
                  </a:cubicBezTo>
                  <a:lnTo>
                    <a:pt x="465" y="135"/>
                  </a:lnTo>
                  <a:cubicBezTo>
                    <a:pt x="416" y="368"/>
                    <a:pt x="254" y="565"/>
                    <a:pt x="35" y="663"/>
                  </a:cubicBezTo>
                  <a:lnTo>
                    <a:pt x="14" y="670"/>
                  </a:lnTo>
                  <a:cubicBezTo>
                    <a:pt x="0" y="684"/>
                    <a:pt x="0" y="706"/>
                    <a:pt x="21" y="713"/>
                  </a:cubicBezTo>
                  <a:cubicBezTo>
                    <a:pt x="261" y="790"/>
                    <a:pt x="444" y="973"/>
                    <a:pt x="521" y="1206"/>
                  </a:cubicBezTo>
                  <a:lnTo>
                    <a:pt x="556" y="1318"/>
                  </a:lnTo>
                  <a:cubicBezTo>
                    <a:pt x="559" y="1327"/>
                    <a:pt x="567" y="1331"/>
                    <a:pt x="576" y="1331"/>
                  </a:cubicBezTo>
                  <a:cubicBezTo>
                    <a:pt x="588" y="1331"/>
                    <a:pt x="602" y="1323"/>
                    <a:pt x="606" y="1311"/>
                  </a:cubicBezTo>
                  <a:lnTo>
                    <a:pt x="627" y="1198"/>
                  </a:lnTo>
                  <a:cubicBezTo>
                    <a:pt x="683" y="959"/>
                    <a:pt x="845" y="755"/>
                    <a:pt x="1077" y="663"/>
                  </a:cubicBezTo>
                  <a:cubicBezTo>
                    <a:pt x="1099" y="656"/>
                    <a:pt x="1099" y="628"/>
                    <a:pt x="1077" y="621"/>
                  </a:cubicBezTo>
                  <a:lnTo>
                    <a:pt x="1056" y="614"/>
                  </a:lnTo>
                  <a:cubicBezTo>
                    <a:pt x="831" y="537"/>
                    <a:pt x="648" y="361"/>
                    <a:pt x="577" y="135"/>
                  </a:cubicBezTo>
                  <a:lnTo>
                    <a:pt x="535" y="16"/>
                  </a:lnTo>
                  <a:cubicBezTo>
                    <a:pt x="532" y="6"/>
                    <a:pt x="524" y="1"/>
                    <a:pt x="51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3" name="Google Shape;133;p54"/>
            <p:cNvSpPr/>
            <p:nvPr/>
          </p:nvSpPr>
          <p:spPr>
            <a:xfrm>
              <a:off x="5300218" y="4737674"/>
              <a:ext cx="85233" cy="103133"/>
            </a:xfrm>
            <a:custGeom>
              <a:avLst/>
              <a:gdLst/>
              <a:ahLst/>
              <a:cxnLst/>
              <a:rect l="l" t="t" r="r" b="b"/>
              <a:pathLst>
                <a:path w="1100" h="1331" extrusionOk="0">
                  <a:moveTo>
                    <a:pt x="519" y="0"/>
                  </a:moveTo>
                  <a:cubicBezTo>
                    <a:pt x="509" y="0"/>
                    <a:pt x="498" y="8"/>
                    <a:pt x="494" y="20"/>
                  </a:cubicBezTo>
                  <a:lnTo>
                    <a:pt x="465" y="133"/>
                  </a:lnTo>
                  <a:cubicBezTo>
                    <a:pt x="416" y="365"/>
                    <a:pt x="254" y="562"/>
                    <a:pt x="36" y="661"/>
                  </a:cubicBezTo>
                  <a:lnTo>
                    <a:pt x="15" y="668"/>
                  </a:lnTo>
                  <a:cubicBezTo>
                    <a:pt x="1" y="682"/>
                    <a:pt x="1" y="710"/>
                    <a:pt x="22" y="710"/>
                  </a:cubicBezTo>
                  <a:cubicBezTo>
                    <a:pt x="254" y="787"/>
                    <a:pt x="444" y="970"/>
                    <a:pt x="522" y="1203"/>
                  </a:cubicBezTo>
                  <a:lnTo>
                    <a:pt x="557" y="1315"/>
                  </a:lnTo>
                  <a:cubicBezTo>
                    <a:pt x="560" y="1325"/>
                    <a:pt x="570" y="1330"/>
                    <a:pt x="579" y="1330"/>
                  </a:cubicBezTo>
                  <a:cubicBezTo>
                    <a:pt x="589" y="1330"/>
                    <a:pt x="599" y="1323"/>
                    <a:pt x="599" y="1308"/>
                  </a:cubicBezTo>
                  <a:lnTo>
                    <a:pt x="627" y="1203"/>
                  </a:lnTo>
                  <a:cubicBezTo>
                    <a:pt x="677" y="956"/>
                    <a:pt x="846" y="759"/>
                    <a:pt x="1078" y="661"/>
                  </a:cubicBezTo>
                  <a:cubicBezTo>
                    <a:pt x="1099" y="654"/>
                    <a:pt x="1092" y="625"/>
                    <a:pt x="1078" y="618"/>
                  </a:cubicBezTo>
                  <a:lnTo>
                    <a:pt x="1057" y="611"/>
                  </a:lnTo>
                  <a:cubicBezTo>
                    <a:pt x="824" y="534"/>
                    <a:pt x="648" y="358"/>
                    <a:pt x="571" y="133"/>
                  </a:cubicBezTo>
                  <a:lnTo>
                    <a:pt x="536" y="13"/>
                  </a:lnTo>
                  <a:cubicBezTo>
                    <a:pt x="533" y="4"/>
                    <a:pt x="526" y="0"/>
                    <a:pt x="5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4" name="Google Shape;134;p54"/>
            <p:cNvSpPr/>
            <p:nvPr/>
          </p:nvSpPr>
          <p:spPr>
            <a:xfrm>
              <a:off x="8659848" y="4432465"/>
              <a:ext cx="85234" cy="103210"/>
            </a:xfrm>
            <a:custGeom>
              <a:avLst/>
              <a:gdLst/>
              <a:ahLst/>
              <a:cxnLst/>
              <a:rect l="l" t="t" r="r" b="b"/>
              <a:pathLst>
                <a:path w="1100" h="1332" extrusionOk="0">
                  <a:moveTo>
                    <a:pt x="515" y="0"/>
                  </a:moveTo>
                  <a:cubicBezTo>
                    <a:pt x="506" y="0"/>
                    <a:pt x="497" y="5"/>
                    <a:pt x="494" y="16"/>
                  </a:cubicBezTo>
                  <a:lnTo>
                    <a:pt x="473" y="136"/>
                  </a:lnTo>
                  <a:cubicBezTo>
                    <a:pt x="416" y="368"/>
                    <a:pt x="261" y="565"/>
                    <a:pt x="43" y="664"/>
                  </a:cubicBezTo>
                  <a:lnTo>
                    <a:pt x="22" y="671"/>
                  </a:lnTo>
                  <a:cubicBezTo>
                    <a:pt x="1" y="678"/>
                    <a:pt x="1" y="706"/>
                    <a:pt x="22" y="713"/>
                  </a:cubicBezTo>
                  <a:cubicBezTo>
                    <a:pt x="261" y="783"/>
                    <a:pt x="452" y="973"/>
                    <a:pt x="522" y="1206"/>
                  </a:cubicBezTo>
                  <a:lnTo>
                    <a:pt x="564" y="1318"/>
                  </a:lnTo>
                  <a:cubicBezTo>
                    <a:pt x="567" y="1327"/>
                    <a:pt x="574" y="1331"/>
                    <a:pt x="581" y="1331"/>
                  </a:cubicBezTo>
                  <a:cubicBezTo>
                    <a:pt x="591" y="1331"/>
                    <a:pt x="602" y="1324"/>
                    <a:pt x="606" y="1311"/>
                  </a:cubicBezTo>
                  <a:lnTo>
                    <a:pt x="628" y="1199"/>
                  </a:lnTo>
                  <a:cubicBezTo>
                    <a:pt x="684" y="959"/>
                    <a:pt x="853" y="755"/>
                    <a:pt x="1078" y="664"/>
                  </a:cubicBezTo>
                  <a:cubicBezTo>
                    <a:pt x="1099" y="650"/>
                    <a:pt x="1099" y="628"/>
                    <a:pt x="1078" y="621"/>
                  </a:cubicBezTo>
                  <a:lnTo>
                    <a:pt x="1057" y="614"/>
                  </a:lnTo>
                  <a:cubicBezTo>
                    <a:pt x="832" y="537"/>
                    <a:pt x="656" y="354"/>
                    <a:pt x="578" y="129"/>
                  </a:cubicBezTo>
                  <a:lnTo>
                    <a:pt x="536" y="16"/>
                  </a:lnTo>
                  <a:cubicBezTo>
                    <a:pt x="533" y="5"/>
                    <a:pt x="524" y="0"/>
                    <a:pt x="5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5" name="Google Shape;135;p54"/>
            <p:cNvSpPr/>
            <p:nvPr/>
          </p:nvSpPr>
          <p:spPr>
            <a:xfrm>
              <a:off x="8241977" y="237256"/>
              <a:ext cx="85156" cy="103133"/>
            </a:xfrm>
            <a:custGeom>
              <a:avLst/>
              <a:gdLst/>
              <a:ahLst/>
              <a:cxnLst/>
              <a:rect l="l" t="t" r="r" b="b"/>
              <a:pathLst>
                <a:path w="1099" h="1331" extrusionOk="0">
                  <a:moveTo>
                    <a:pt x="524" y="1"/>
                  </a:moveTo>
                  <a:cubicBezTo>
                    <a:pt x="512" y="1"/>
                    <a:pt x="500" y="8"/>
                    <a:pt x="500" y="20"/>
                  </a:cubicBezTo>
                  <a:lnTo>
                    <a:pt x="472" y="133"/>
                  </a:lnTo>
                  <a:cubicBezTo>
                    <a:pt x="416" y="365"/>
                    <a:pt x="261" y="563"/>
                    <a:pt x="43" y="661"/>
                  </a:cubicBezTo>
                  <a:lnTo>
                    <a:pt x="22" y="668"/>
                  </a:lnTo>
                  <a:cubicBezTo>
                    <a:pt x="0" y="682"/>
                    <a:pt x="0" y="703"/>
                    <a:pt x="22" y="710"/>
                  </a:cubicBezTo>
                  <a:cubicBezTo>
                    <a:pt x="261" y="788"/>
                    <a:pt x="451" y="971"/>
                    <a:pt x="529" y="1203"/>
                  </a:cubicBezTo>
                  <a:lnTo>
                    <a:pt x="564" y="1316"/>
                  </a:lnTo>
                  <a:cubicBezTo>
                    <a:pt x="567" y="1326"/>
                    <a:pt x="575" y="1331"/>
                    <a:pt x="583" y="1331"/>
                  </a:cubicBezTo>
                  <a:cubicBezTo>
                    <a:pt x="592" y="1331"/>
                    <a:pt x="602" y="1324"/>
                    <a:pt x="606" y="1309"/>
                  </a:cubicBezTo>
                  <a:lnTo>
                    <a:pt x="627" y="1196"/>
                  </a:lnTo>
                  <a:cubicBezTo>
                    <a:pt x="683" y="957"/>
                    <a:pt x="852" y="753"/>
                    <a:pt x="1078" y="661"/>
                  </a:cubicBezTo>
                  <a:cubicBezTo>
                    <a:pt x="1099" y="654"/>
                    <a:pt x="1099" y="626"/>
                    <a:pt x="1078" y="619"/>
                  </a:cubicBezTo>
                  <a:lnTo>
                    <a:pt x="1057" y="612"/>
                  </a:lnTo>
                  <a:cubicBezTo>
                    <a:pt x="831" y="534"/>
                    <a:pt x="655" y="358"/>
                    <a:pt x="578" y="133"/>
                  </a:cubicBezTo>
                  <a:lnTo>
                    <a:pt x="543" y="13"/>
                  </a:lnTo>
                  <a:cubicBezTo>
                    <a:pt x="540" y="4"/>
                    <a:pt x="532" y="1"/>
                    <a:pt x="52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6" name="Google Shape;136;p54"/>
            <p:cNvSpPr/>
            <p:nvPr/>
          </p:nvSpPr>
          <p:spPr>
            <a:xfrm>
              <a:off x="1962982" y="139393"/>
              <a:ext cx="85156" cy="103442"/>
            </a:xfrm>
            <a:custGeom>
              <a:avLst/>
              <a:gdLst/>
              <a:ahLst/>
              <a:cxnLst/>
              <a:rect l="l" t="t" r="r" b="b"/>
              <a:pathLst>
                <a:path w="1099" h="1335" extrusionOk="0">
                  <a:moveTo>
                    <a:pt x="552" y="0"/>
                  </a:moveTo>
                  <a:cubicBezTo>
                    <a:pt x="542" y="0"/>
                    <a:pt x="532" y="5"/>
                    <a:pt x="528" y="16"/>
                  </a:cubicBezTo>
                  <a:lnTo>
                    <a:pt x="500" y="136"/>
                  </a:lnTo>
                  <a:cubicBezTo>
                    <a:pt x="430" y="361"/>
                    <a:pt x="261" y="551"/>
                    <a:pt x="42" y="636"/>
                  </a:cubicBezTo>
                  <a:lnTo>
                    <a:pt x="21" y="643"/>
                  </a:lnTo>
                  <a:cubicBezTo>
                    <a:pt x="0" y="650"/>
                    <a:pt x="0" y="678"/>
                    <a:pt x="21" y="685"/>
                  </a:cubicBezTo>
                  <a:cubicBezTo>
                    <a:pt x="254" y="769"/>
                    <a:pt x="430" y="967"/>
                    <a:pt x="493" y="1206"/>
                  </a:cubicBezTo>
                  <a:lnTo>
                    <a:pt x="521" y="1319"/>
                  </a:lnTo>
                  <a:cubicBezTo>
                    <a:pt x="525" y="1329"/>
                    <a:pt x="535" y="1334"/>
                    <a:pt x="545" y="1334"/>
                  </a:cubicBezTo>
                  <a:cubicBezTo>
                    <a:pt x="555" y="1334"/>
                    <a:pt x="563" y="1329"/>
                    <a:pt x="563" y="1319"/>
                  </a:cubicBezTo>
                  <a:lnTo>
                    <a:pt x="599" y="1206"/>
                  </a:lnTo>
                  <a:cubicBezTo>
                    <a:pt x="662" y="967"/>
                    <a:pt x="845" y="776"/>
                    <a:pt x="1077" y="692"/>
                  </a:cubicBezTo>
                  <a:cubicBezTo>
                    <a:pt x="1099" y="685"/>
                    <a:pt x="1099" y="657"/>
                    <a:pt x="1077" y="650"/>
                  </a:cubicBezTo>
                  <a:lnTo>
                    <a:pt x="1056" y="643"/>
                  </a:lnTo>
                  <a:cubicBezTo>
                    <a:pt x="838" y="551"/>
                    <a:pt x="669" y="368"/>
                    <a:pt x="606" y="136"/>
                  </a:cubicBezTo>
                  <a:lnTo>
                    <a:pt x="570" y="16"/>
                  </a:lnTo>
                  <a:cubicBezTo>
                    <a:pt x="570" y="5"/>
                    <a:pt x="562" y="0"/>
                    <a:pt x="55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7" name="Google Shape;137;p54"/>
            <p:cNvSpPr/>
            <p:nvPr/>
          </p:nvSpPr>
          <p:spPr>
            <a:xfrm>
              <a:off x="512248" y="464516"/>
              <a:ext cx="85234" cy="103365"/>
            </a:xfrm>
            <a:custGeom>
              <a:avLst/>
              <a:gdLst/>
              <a:ahLst/>
              <a:cxnLst/>
              <a:rect l="l" t="t" r="r" b="b"/>
              <a:pathLst>
                <a:path w="1100" h="1334" extrusionOk="0">
                  <a:moveTo>
                    <a:pt x="557" y="1"/>
                  </a:moveTo>
                  <a:cubicBezTo>
                    <a:pt x="548" y="1"/>
                    <a:pt x="539" y="6"/>
                    <a:pt x="536" y="16"/>
                  </a:cubicBezTo>
                  <a:lnTo>
                    <a:pt x="501" y="136"/>
                  </a:lnTo>
                  <a:cubicBezTo>
                    <a:pt x="437" y="361"/>
                    <a:pt x="268" y="545"/>
                    <a:pt x="43" y="636"/>
                  </a:cubicBezTo>
                  <a:lnTo>
                    <a:pt x="22" y="643"/>
                  </a:lnTo>
                  <a:cubicBezTo>
                    <a:pt x="1" y="650"/>
                    <a:pt x="1" y="678"/>
                    <a:pt x="22" y="685"/>
                  </a:cubicBezTo>
                  <a:cubicBezTo>
                    <a:pt x="254" y="770"/>
                    <a:pt x="430" y="967"/>
                    <a:pt x="494" y="1206"/>
                  </a:cubicBezTo>
                  <a:lnTo>
                    <a:pt x="529" y="1312"/>
                  </a:lnTo>
                  <a:cubicBezTo>
                    <a:pt x="529" y="1326"/>
                    <a:pt x="538" y="1333"/>
                    <a:pt x="547" y="1333"/>
                  </a:cubicBezTo>
                  <a:cubicBezTo>
                    <a:pt x="557" y="1333"/>
                    <a:pt x="568" y="1326"/>
                    <a:pt x="571" y="1312"/>
                  </a:cubicBezTo>
                  <a:lnTo>
                    <a:pt x="599" y="1206"/>
                  </a:lnTo>
                  <a:cubicBezTo>
                    <a:pt x="670" y="967"/>
                    <a:pt x="846" y="777"/>
                    <a:pt x="1078" y="692"/>
                  </a:cubicBezTo>
                  <a:cubicBezTo>
                    <a:pt x="1099" y="685"/>
                    <a:pt x="1099" y="657"/>
                    <a:pt x="1078" y="650"/>
                  </a:cubicBezTo>
                  <a:lnTo>
                    <a:pt x="1057" y="643"/>
                  </a:lnTo>
                  <a:cubicBezTo>
                    <a:pt x="839" y="552"/>
                    <a:pt x="670" y="361"/>
                    <a:pt x="606" y="136"/>
                  </a:cubicBezTo>
                  <a:lnTo>
                    <a:pt x="578" y="16"/>
                  </a:lnTo>
                  <a:cubicBezTo>
                    <a:pt x="575" y="6"/>
                    <a:pt x="566" y="1"/>
                    <a:pt x="5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208042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38"/>
        <p:cNvGrpSpPr/>
        <p:nvPr/>
      </p:nvGrpSpPr>
      <p:grpSpPr>
        <a:xfrm>
          <a:off x="0" y="0"/>
          <a:ext cx="0" cy="0"/>
          <a:chOff x="0" y="0"/>
          <a:chExt cx="0" cy="0"/>
        </a:xfrm>
      </p:grpSpPr>
      <p:sp>
        <p:nvSpPr>
          <p:cNvPr id="139" name="Google Shape;139;p55"/>
          <p:cNvSpPr/>
          <p:nvPr/>
        </p:nvSpPr>
        <p:spPr>
          <a:xfrm>
            <a:off x="280600" y="280400"/>
            <a:ext cx="11630800" cy="58900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0" name="Google Shape;140;p55"/>
          <p:cNvSpPr/>
          <p:nvPr/>
        </p:nvSpPr>
        <p:spPr>
          <a:xfrm>
            <a:off x="2347800" y="1612633"/>
            <a:ext cx="344000" cy="344000"/>
          </a:xfrm>
          <a:prstGeom prst="star4">
            <a:avLst>
              <a:gd name="adj" fmla="val 22733"/>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141" name="Google Shape;141;p55"/>
          <p:cNvPicPr preferRelativeResize="0"/>
          <p:nvPr/>
        </p:nvPicPr>
        <p:blipFill rotWithShape="1">
          <a:blip r:embed="rId2">
            <a:alphaModFix/>
          </a:blip>
          <a:srcRect t="-13305" b="-13292"/>
          <a:stretch/>
        </p:blipFill>
        <p:spPr>
          <a:xfrm rot="5400000">
            <a:off x="-1423432" y="1504453"/>
            <a:ext cx="3505696" cy="3505703"/>
          </a:xfrm>
          <a:prstGeom prst="rect">
            <a:avLst/>
          </a:prstGeom>
          <a:noFill/>
          <a:ln>
            <a:noFill/>
          </a:ln>
        </p:spPr>
      </p:pic>
      <p:pic>
        <p:nvPicPr>
          <p:cNvPr id="142" name="Google Shape;142;p55"/>
          <p:cNvPicPr preferRelativeResize="0"/>
          <p:nvPr/>
        </p:nvPicPr>
        <p:blipFill rotWithShape="1">
          <a:blip r:embed="rId2">
            <a:alphaModFix/>
          </a:blip>
          <a:srcRect t="-13305" b="-13292"/>
          <a:stretch/>
        </p:blipFill>
        <p:spPr>
          <a:xfrm rot="-5400000">
            <a:off x="10109601" y="1504453"/>
            <a:ext cx="3505696" cy="3505703"/>
          </a:xfrm>
          <a:prstGeom prst="rect">
            <a:avLst/>
          </a:prstGeom>
          <a:noFill/>
          <a:ln>
            <a:noFill/>
          </a:ln>
        </p:spPr>
      </p:pic>
      <p:sp>
        <p:nvSpPr>
          <p:cNvPr id="143" name="Google Shape;143;p55"/>
          <p:cNvSpPr/>
          <p:nvPr/>
        </p:nvSpPr>
        <p:spPr>
          <a:xfrm>
            <a:off x="9085580" y="5010152"/>
            <a:ext cx="344000" cy="344000"/>
          </a:xfrm>
          <a:prstGeom prst="star4">
            <a:avLst>
              <a:gd name="adj" fmla="val 22733"/>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7223213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582971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186897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899732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28/2/2024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0871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B9C77-215B-4CB5-8B8D-66B6A8CB44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55A7A8-D557-49D3-AAB7-341B97962C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5D54EC-C66C-491C-82DB-F81F5DE2B9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8F2D64-DD28-4983-B816-F53AFA90C494}"/>
              </a:ext>
            </a:extLst>
          </p:cNvPr>
          <p:cNvSpPr>
            <a:spLocks noGrp="1"/>
          </p:cNvSpPr>
          <p:nvPr>
            <p:ph type="dt" sz="half" idx="10"/>
          </p:nvPr>
        </p:nvSpPr>
        <p:spPr/>
        <p:txBody>
          <a:bodyPr/>
          <a:lstStyle/>
          <a:p>
            <a:fld id="{BA292766-1739-4F88-8B59-F45545210A00}" type="datetimeFigureOut">
              <a:rPr lang="en-US" smtClean="0"/>
              <a:t>28/2/2024</a:t>
            </a:fld>
            <a:endParaRPr lang="en-US"/>
          </a:p>
        </p:txBody>
      </p:sp>
      <p:sp>
        <p:nvSpPr>
          <p:cNvPr id="6" name="Footer Placeholder 5">
            <a:extLst>
              <a:ext uri="{FF2B5EF4-FFF2-40B4-BE49-F238E27FC236}">
                <a16:creationId xmlns:a16="http://schemas.microsoft.com/office/drawing/2014/main" id="{8347C3F9-7E39-45FB-A559-A5FBAC0A79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D8449D-7701-46FA-9387-289C18012D02}"/>
              </a:ext>
            </a:extLst>
          </p:cNvPr>
          <p:cNvSpPr>
            <a:spLocks noGrp="1"/>
          </p:cNvSpPr>
          <p:nvPr>
            <p:ph type="sldNum" sz="quarter" idx="12"/>
          </p:nvPr>
        </p:nvSpPr>
        <p:spPr/>
        <p:txBody>
          <a:bodyPr/>
          <a:lstStyle/>
          <a:p>
            <a:fld id="{4CAA32CB-B8FB-4D85-B923-24A187AC6705}" type="slidenum">
              <a:rPr lang="en-US" smtClean="0"/>
              <a:t>‹#›</a:t>
            </a:fld>
            <a:endParaRPr lang="en-US"/>
          </a:p>
        </p:txBody>
      </p:sp>
    </p:spTree>
    <p:extLst>
      <p:ext uri="{BB962C8B-B14F-4D97-AF65-F5344CB8AC3E}">
        <p14:creationId xmlns:p14="http://schemas.microsoft.com/office/powerpoint/2010/main" val="42174454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28/2/2024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887113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28/2/2024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391485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28/2/2024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6199819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28/2/2024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778037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28/2/2024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024090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578694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3585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heme" Target="../theme/theme4.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theme" Target="../theme/theme5.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5" Type="http://schemas.openxmlformats.org/officeDocument/2006/relationships/slideLayout" Target="../slideLayouts/slideLayout81.xml"/><Relationship Id="rId10" Type="http://schemas.openxmlformats.org/officeDocument/2006/relationships/theme" Target="../theme/theme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98BD62-5B5D-4581-A75A-06CCFA120B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028176-148D-489D-B233-E89DA67EB9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7EBE22-1DAA-4675-9B5F-DFBBD73DD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292766-1739-4F88-8B59-F45545210A00}" type="datetimeFigureOut">
              <a:rPr lang="en-US" smtClean="0"/>
              <a:t>28/2/2024</a:t>
            </a:fld>
            <a:endParaRPr lang="en-US"/>
          </a:p>
        </p:txBody>
      </p:sp>
      <p:sp>
        <p:nvSpPr>
          <p:cNvPr id="5" name="Footer Placeholder 4">
            <a:extLst>
              <a:ext uri="{FF2B5EF4-FFF2-40B4-BE49-F238E27FC236}">
                <a16:creationId xmlns:a16="http://schemas.microsoft.com/office/drawing/2014/main" id="{BBB49E01-62A7-422C-930C-77C307B9BB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CFA4D3-1F2D-462C-B6CA-C0E379D84E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A32CB-B8FB-4D85-B923-24A187AC6705}" type="slidenum">
              <a:rPr lang="en-US" smtClean="0"/>
              <a:t>‹#›</a:t>
            </a:fld>
            <a:endParaRPr lang="en-US"/>
          </a:p>
        </p:txBody>
      </p:sp>
    </p:spTree>
    <p:extLst>
      <p:ext uri="{BB962C8B-B14F-4D97-AF65-F5344CB8AC3E}">
        <p14:creationId xmlns:p14="http://schemas.microsoft.com/office/powerpoint/2010/main" val="1529723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82B293A-E929-45EC-B172-A52F9F0FD8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F1692-9F8D-411A-9C16-425555511FE8}" type="datetimeFigureOut">
              <a:rPr lang="en-US" smtClean="0"/>
              <a:t>28/2/2024</a:t>
            </a:fld>
            <a:endParaRPr lang="en-US"/>
          </a:p>
        </p:txBody>
      </p:sp>
      <p:sp>
        <p:nvSpPr>
          <p:cNvPr id="5" name="Footer Placeholder 4">
            <a:extLst>
              <a:ext uri="{FF2B5EF4-FFF2-40B4-BE49-F238E27FC236}">
                <a16:creationId xmlns:a16="http://schemas.microsoft.com/office/drawing/2014/main" id="{3575E5DC-538A-47F7-A859-B3EC7F3C56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307D87-B1F1-48B7-87DE-C6DFF3739A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C251A6-B550-4BE8-B3BA-DA9D45F97ABA}" type="slidenum">
              <a:rPr lang="en-US" smtClean="0"/>
              <a:t>‹#›</a:t>
            </a:fld>
            <a:endParaRPr lang="en-US"/>
          </a:p>
        </p:txBody>
      </p:sp>
      <p:cxnSp>
        <p:nvCxnSpPr>
          <p:cNvPr id="12" name="Straight Connector 11">
            <a:extLst>
              <a:ext uri="{FF2B5EF4-FFF2-40B4-BE49-F238E27FC236}">
                <a16:creationId xmlns:a16="http://schemas.microsoft.com/office/drawing/2014/main" id="{A9F950BE-4E64-4452-AC0B-9810ED614D97}"/>
              </a:ext>
            </a:extLst>
          </p:cNvPr>
          <p:cNvCxnSpPr/>
          <p:nvPr userDrawn="1"/>
        </p:nvCxnSpPr>
        <p:spPr>
          <a:xfrm>
            <a:off x="0" y="0"/>
            <a:ext cx="12192000" cy="0"/>
          </a:xfrm>
          <a:prstGeom prst="line">
            <a:avLst/>
          </a:prstGeom>
          <a:ln w="66675" cmpd="thickThi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7A5E837-23AE-46BA-9089-2A740991D032}"/>
              </a:ext>
            </a:extLst>
          </p:cNvPr>
          <p:cNvCxnSpPr/>
          <p:nvPr userDrawn="1"/>
        </p:nvCxnSpPr>
        <p:spPr>
          <a:xfrm>
            <a:off x="0" y="6858000"/>
            <a:ext cx="12192000" cy="0"/>
          </a:xfrm>
          <a:prstGeom prst="line">
            <a:avLst/>
          </a:prstGeom>
          <a:ln w="66675" cmpd="thinThick"/>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6860469-0E52-49D0-B73F-73ABCDA2F281}"/>
              </a:ext>
            </a:extLst>
          </p:cNvPr>
          <p:cNvCxnSpPr/>
          <p:nvPr userDrawn="1"/>
        </p:nvCxnSpPr>
        <p:spPr>
          <a:xfrm>
            <a:off x="0" y="0"/>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DC1A378-A5AC-42CE-B712-1B04FCAB40FB}"/>
              </a:ext>
            </a:extLst>
          </p:cNvPr>
          <p:cNvCxnSpPr/>
          <p:nvPr userDrawn="1"/>
        </p:nvCxnSpPr>
        <p:spPr>
          <a:xfrm>
            <a:off x="0" y="0"/>
            <a:ext cx="0" cy="6858000"/>
          </a:xfrm>
          <a:prstGeom prst="line">
            <a:avLst/>
          </a:prstGeom>
          <a:ln w="66675" cmpd="thinThick"/>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C6CBE7-8EBE-47A5-B0FA-121905B3B785}"/>
              </a:ext>
            </a:extLst>
          </p:cNvPr>
          <p:cNvCxnSpPr/>
          <p:nvPr userDrawn="1"/>
        </p:nvCxnSpPr>
        <p:spPr>
          <a:xfrm>
            <a:off x="12192000" y="0"/>
            <a:ext cx="0" cy="6858000"/>
          </a:xfrm>
          <a:prstGeom prst="line">
            <a:avLst/>
          </a:prstGeom>
          <a:ln w="66675" cmpd="thickThi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D1CB58C-7B13-44E2-ADB1-62411974EB11}"/>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b="3266"/>
          <a:stretch/>
        </p:blipFill>
        <p:spPr>
          <a:xfrm>
            <a:off x="68425" y="32657"/>
            <a:ext cx="12055150" cy="6792685"/>
          </a:xfrm>
          <a:prstGeom prst="rect">
            <a:avLst/>
          </a:prstGeom>
        </p:spPr>
      </p:pic>
    </p:spTree>
    <p:extLst>
      <p:ext uri="{BB962C8B-B14F-4D97-AF65-F5344CB8AC3E}">
        <p14:creationId xmlns:p14="http://schemas.microsoft.com/office/powerpoint/2010/main" val="5922507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6FE875DD-1479-CC27-3D02-DCD6AC178F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4FB3AC4-61CD-FA2E-50C8-3834930A6D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F9CEA59-06FE-462B-B9B5-192A2F350E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AF9365-CCA7-48FF-A1F8-4F81A42BD232}" type="datetimeFigureOut">
              <a:rPr lang="en-US" smtClean="0"/>
              <a:t>28/2/2024</a:t>
            </a:fld>
            <a:endParaRPr lang="en-US"/>
          </a:p>
        </p:txBody>
      </p:sp>
      <p:sp>
        <p:nvSpPr>
          <p:cNvPr id="5" name="Chỗ dành sẵn cho Chân trang 4">
            <a:extLst>
              <a:ext uri="{FF2B5EF4-FFF2-40B4-BE49-F238E27FC236}">
                <a16:creationId xmlns:a16="http://schemas.microsoft.com/office/drawing/2014/main" id="{930B2D5F-6FA5-825F-7DE6-B274BB2283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0E983E12-8510-0D4F-1E04-FFE14FB86E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4F5CB-987B-45D5-BAD5-381CFA1E6A22}" type="slidenum">
              <a:rPr lang="en-US" smtClean="0"/>
              <a:t>‹#›</a:t>
            </a:fld>
            <a:endParaRPr lang="en-US"/>
          </a:p>
        </p:txBody>
      </p:sp>
    </p:spTree>
    <p:extLst>
      <p:ext uri="{BB962C8B-B14F-4D97-AF65-F5344CB8AC3E}">
        <p14:creationId xmlns:p14="http://schemas.microsoft.com/office/powerpoint/2010/main" val="122687956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769" r:id="rId12"/>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8264AA3-EF09-4136-B307-ECB992416247}"/>
              </a:ext>
            </a:extLst>
          </p:cNvPr>
          <p:cNvSpPr>
            <a:spLocks noGrp="1"/>
          </p:cNvSpPr>
          <p:nvPr>
            <p:ph type="title"/>
          </p:nvPr>
        </p:nvSpPr>
        <p:spPr>
          <a:xfrm>
            <a:off x="838201"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9E6073F-BC80-4BD9-B052-AA5FE099CACA}"/>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CA33251D-8FD4-4180-ABCD-BFBB3A1F4FBE}"/>
              </a:ext>
            </a:extLst>
          </p:cNvPr>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107号-萌趣欢乐体" panose="00000500000000000000" pitchFamily="2" charset="-122"/>
                <a:ea typeface="字魂107号-萌趣欢乐体" panose="00000500000000000000" pitchFamily="2" charset="-122"/>
              </a:defRPr>
            </a:lvl1pPr>
          </a:lstStyle>
          <a:p>
            <a:fld id="{88EB15ED-88B9-4766-9405-10D61C02FD29}" type="datetimeFigureOut">
              <a:rPr lang="zh-CN" altLang="en-US" smtClean="0"/>
              <a:pPr/>
              <a:t>2024/2/28</a:t>
            </a:fld>
            <a:endParaRPr lang="zh-CN" altLang="en-US" dirty="0"/>
          </a:p>
        </p:txBody>
      </p:sp>
      <p:sp>
        <p:nvSpPr>
          <p:cNvPr id="5" name="页脚占位符 4">
            <a:extLst>
              <a:ext uri="{FF2B5EF4-FFF2-40B4-BE49-F238E27FC236}">
                <a16:creationId xmlns:a16="http://schemas.microsoft.com/office/drawing/2014/main" id="{1C0D2D06-3AEC-41B8-A039-37380CF05E03}"/>
              </a:ext>
            </a:extLst>
          </p:cNvPr>
          <p:cNvSpPr>
            <a:spLocks noGrp="1"/>
          </p:cNvSpPr>
          <p:nvPr>
            <p:ph type="ftr" sz="quarter" idx="3"/>
          </p:nvPr>
        </p:nvSpPr>
        <p:spPr>
          <a:xfrm>
            <a:off x="4038601"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107号-萌趣欢乐体" panose="00000500000000000000" pitchFamily="2" charset="-122"/>
                <a:ea typeface="字魂107号-萌趣欢乐体" panose="00000500000000000000" pitchFamily="2" charset="-122"/>
              </a:defRPr>
            </a:lvl1pPr>
          </a:lstStyle>
          <a:p>
            <a:endParaRPr lang="zh-CN" altLang="en-US" dirty="0"/>
          </a:p>
        </p:txBody>
      </p:sp>
      <p:sp>
        <p:nvSpPr>
          <p:cNvPr id="6" name="灯片编号占位符 5">
            <a:extLst>
              <a:ext uri="{FF2B5EF4-FFF2-40B4-BE49-F238E27FC236}">
                <a16:creationId xmlns:a16="http://schemas.microsoft.com/office/drawing/2014/main" id="{BFBC5792-E88B-4FAA-B0A8-6A692BE947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107号-萌趣欢乐体" panose="00000500000000000000" pitchFamily="2" charset="-122"/>
                <a:ea typeface="字魂107号-萌趣欢乐体" panose="00000500000000000000" pitchFamily="2" charset="-122"/>
              </a:defRPr>
            </a:lvl1pPr>
          </a:lstStyle>
          <a:p>
            <a:fld id="{A0B78919-47BD-42F6-9240-8F0689047340}" type="slidenum">
              <a:rPr lang="zh-CN" altLang="en-US" smtClean="0"/>
              <a:pPr/>
              <a:t>‹#›</a:t>
            </a:fld>
            <a:endParaRPr lang="zh-CN" altLang="en-US" dirty="0"/>
          </a:p>
        </p:txBody>
      </p:sp>
    </p:spTree>
    <p:extLst>
      <p:ext uri="{BB962C8B-B14F-4D97-AF65-F5344CB8AC3E}">
        <p14:creationId xmlns:p14="http://schemas.microsoft.com/office/powerpoint/2010/main" val="137410620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2" r:id="rId10"/>
    <p:sldLayoutId id="2147483733" r:id="rId11"/>
    <p:sldLayoutId id="2147483734" r:id="rId12"/>
    <p:sldLayoutId id="2147483735" r:id="rId13"/>
    <p:sldLayoutId id="2147483736" r:id="rId14"/>
  </p:sldLayoutIdLst>
  <p:transition spd="slow" advTm="3000">
    <p:push dir="u"/>
  </p:transition>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字魂107号-萌趣欢乐体" panose="00000500000000000000" pitchFamily="2" charset="-122"/>
          <a:ea typeface="字魂107号-萌趣欢乐体" panose="00000500000000000000" pitchFamily="2" charset="-122"/>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400" kern="1200">
          <a:solidFill>
            <a:schemeClr val="tx1"/>
          </a:solidFill>
          <a:latin typeface="字魂107号-萌趣欢乐体" panose="00000500000000000000" pitchFamily="2" charset="-122"/>
          <a:ea typeface="字魂107号-萌趣欢乐体" panose="00000500000000000000" pitchFamily="2" charset="-122"/>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2000" kern="1200">
          <a:solidFill>
            <a:schemeClr val="tx1"/>
          </a:solidFill>
          <a:latin typeface="字魂107号-萌趣欢乐体" panose="00000500000000000000" pitchFamily="2" charset="-122"/>
          <a:ea typeface="字魂107号-萌趣欢乐体" panose="00000500000000000000" pitchFamily="2" charset="-122"/>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字魂107号-萌趣欢乐体" panose="00000500000000000000" pitchFamily="2" charset="-122"/>
          <a:ea typeface="字魂107号-萌趣欢乐体" panose="00000500000000000000" pitchFamily="2" charset="-122"/>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字魂107号-萌趣欢乐体" panose="00000500000000000000" pitchFamily="2" charset="-122"/>
          <a:ea typeface="字魂107号-萌趣欢乐体" panose="00000500000000000000" pitchFamily="2" charset="-122"/>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09"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9" algn="l" defTabSz="914126" rtl="0" eaLnBrk="1" latinLnBrk="0" hangingPunct="1">
        <a:defRPr sz="1800" kern="1200">
          <a:solidFill>
            <a:schemeClr val="tx1"/>
          </a:solidFill>
          <a:latin typeface="+mn-lt"/>
          <a:ea typeface="+mn-ea"/>
          <a:cs typeface="+mn-cs"/>
        </a:defRPr>
      </a:lvl4pPr>
      <a:lvl5pPr marL="1828251"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40" algn="l" defTabSz="914126" rtl="0" eaLnBrk="1" latinLnBrk="0" hangingPunct="1">
        <a:defRPr sz="1800" kern="1200">
          <a:solidFill>
            <a:schemeClr val="tx1"/>
          </a:solidFill>
          <a:latin typeface="+mn-lt"/>
          <a:ea typeface="+mn-ea"/>
          <a:cs typeface="+mn-cs"/>
        </a:defRPr>
      </a:lvl8pPr>
      <a:lvl9pPr marL="3656503" algn="l" defTabSz="91412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1pPr>
            <a:lvl2pPr lvl="1" rtl="0">
              <a:spcBef>
                <a:spcPts val="0"/>
              </a:spcBef>
              <a:spcAft>
                <a:spcPts val="0"/>
              </a:spcAft>
              <a:buClr>
                <a:schemeClr val="dk1"/>
              </a:buClr>
              <a:buSzPts val="3500"/>
              <a:buFont typeface="DM Sans"/>
              <a:buNone/>
              <a:defRPr sz="3500">
                <a:solidFill>
                  <a:schemeClr val="dk1"/>
                </a:solidFill>
                <a:latin typeface="DM Sans"/>
                <a:ea typeface="DM Sans"/>
                <a:cs typeface="DM Sans"/>
                <a:sym typeface="DM Sans"/>
              </a:defRPr>
            </a:lvl2pPr>
            <a:lvl3pPr lvl="2" rtl="0">
              <a:spcBef>
                <a:spcPts val="0"/>
              </a:spcBef>
              <a:spcAft>
                <a:spcPts val="0"/>
              </a:spcAft>
              <a:buClr>
                <a:schemeClr val="dk1"/>
              </a:buClr>
              <a:buSzPts val="3500"/>
              <a:buFont typeface="DM Sans"/>
              <a:buNone/>
              <a:defRPr sz="3500">
                <a:solidFill>
                  <a:schemeClr val="dk1"/>
                </a:solidFill>
                <a:latin typeface="DM Sans"/>
                <a:ea typeface="DM Sans"/>
                <a:cs typeface="DM Sans"/>
                <a:sym typeface="DM Sans"/>
              </a:defRPr>
            </a:lvl3pPr>
            <a:lvl4pPr lvl="3" rtl="0">
              <a:spcBef>
                <a:spcPts val="0"/>
              </a:spcBef>
              <a:spcAft>
                <a:spcPts val="0"/>
              </a:spcAft>
              <a:buClr>
                <a:schemeClr val="dk1"/>
              </a:buClr>
              <a:buSzPts val="3500"/>
              <a:buFont typeface="DM Sans"/>
              <a:buNone/>
              <a:defRPr sz="3500">
                <a:solidFill>
                  <a:schemeClr val="dk1"/>
                </a:solidFill>
                <a:latin typeface="DM Sans"/>
                <a:ea typeface="DM Sans"/>
                <a:cs typeface="DM Sans"/>
                <a:sym typeface="DM Sans"/>
              </a:defRPr>
            </a:lvl4pPr>
            <a:lvl5pPr lvl="4" rtl="0">
              <a:spcBef>
                <a:spcPts val="0"/>
              </a:spcBef>
              <a:spcAft>
                <a:spcPts val="0"/>
              </a:spcAft>
              <a:buClr>
                <a:schemeClr val="dk1"/>
              </a:buClr>
              <a:buSzPts val="3500"/>
              <a:buFont typeface="DM Sans"/>
              <a:buNone/>
              <a:defRPr sz="3500">
                <a:solidFill>
                  <a:schemeClr val="dk1"/>
                </a:solidFill>
                <a:latin typeface="DM Sans"/>
                <a:ea typeface="DM Sans"/>
                <a:cs typeface="DM Sans"/>
                <a:sym typeface="DM Sans"/>
              </a:defRPr>
            </a:lvl5pPr>
            <a:lvl6pPr lvl="5" rtl="0">
              <a:spcBef>
                <a:spcPts val="0"/>
              </a:spcBef>
              <a:spcAft>
                <a:spcPts val="0"/>
              </a:spcAft>
              <a:buClr>
                <a:schemeClr val="dk1"/>
              </a:buClr>
              <a:buSzPts val="3500"/>
              <a:buFont typeface="DM Sans"/>
              <a:buNone/>
              <a:defRPr sz="3500">
                <a:solidFill>
                  <a:schemeClr val="dk1"/>
                </a:solidFill>
                <a:latin typeface="DM Sans"/>
                <a:ea typeface="DM Sans"/>
                <a:cs typeface="DM Sans"/>
                <a:sym typeface="DM Sans"/>
              </a:defRPr>
            </a:lvl6pPr>
            <a:lvl7pPr lvl="6" rtl="0">
              <a:spcBef>
                <a:spcPts val="0"/>
              </a:spcBef>
              <a:spcAft>
                <a:spcPts val="0"/>
              </a:spcAft>
              <a:buClr>
                <a:schemeClr val="dk1"/>
              </a:buClr>
              <a:buSzPts val="3500"/>
              <a:buFont typeface="DM Sans"/>
              <a:buNone/>
              <a:defRPr sz="3500">
                <a:solidFill>
                  <a:schemeClr val="dk1"/>
                </a:solidFill>
                <a:latin typeface="DM Sans"/>
                <a:ea typeface="DM Sans"/>
                <a:cs typeface="DM Sans"/>
                <a:sym typeface="DM Sans"/>
              </a:defRPr>
            </a:lvl7pPr>
            <a:lvl8pPr lvl="7" rtl="0">
              <a:spcBef>
                <a:spcPts val="0"/>
              </a:spcBef>
              <a:spcAft>
                <a:spcPts val="0"/>
              </a:spcAft>
              <a:buClr>
                <a:schemeClr val="dk1"/>
              </a:buClr>
              <a:buSzPts val="3500"/>
              <a:buFont typeface="DM Sans"/>
              <a:buNone/>
              <a:defRPr sz="3500">
                <a:solidFill>
                  <a:schemeClr val="dk1"/>
                </a:solidFill>
                <a:latin typeface="DM Sans"/>
                <a:ea typeface="DM Sans"/>
                <a:cs typeface="DM Sans"/>
                <a:sym typeface="DM Sans"/>
              </a:defRPr>
            </a:lvl8pPr>
            <a:lvl9pPr lvl="8" rtl="0">
              <a:spcBef>
                <a:spcPts val="0"/>
              </a:spcBef>
              <a:spcAft>
                <a:spcPts val="0"/>
              </a:spcAft>
              <a:buClr>
                <a:schemeClr val="dk1"/>
              </a:buClr>
              <a:buSzPts val="3500"/>
              <a:buFont typeface="DM Sans"/>
              <a:buNone/>
              <a:defRPr sz="3500">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950967" y="1536633"/>
            <a:ext cx="102900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Barlow Condensed"/>
              <a:buChar char="●"/>
              <a:defRPr>
                <a:solidFill>
                  <a:schemeClr val="dk1"/>
                </a:solidFill>
                <a:latin typeface="Barlow Condensed"/>
                <a:ea typeface="Barlow Condensed"/>
                <a:cs typeface="Barlow Condensed"/>
                <a:sym typeface="Barlow Condensed"/>
              </a:defRPr>
            </a:lvl1pPr>
            <a:lvl2pPr marL="914400" lvl="1" indent="-317500">
              <a:lnSpc>
                <a:spcPct val="115000"/>
              </a:lnSpc>
              <a:spcBef>
                <a:spcPts val="0"/>
              </a:spcBef>
              <a:spcAft>
                <a:spcPts val="0"/>
              </a:spcAft>
              <a:buClr>
                <a:schemeClr val="dk1"/>
              </a:buClr>
              <a:buSzPts val="1400"/>
              <a:buFont typeface="Barlow Condensed"/>
              <a:buChar char="○"/>
              <a:defRPr>
                <a:solidFill>
                  <a:schemeClr val="dk1"/>
                </a:solidFill>
                <a:latin typeface="Barlow Condensed"/>
                <a:ea typeface="Barlow Condensed"/>
                <a:cs typeface="Barlow Condensed"/>
                <a:sym typeface="Barlow Condensed"/>
              </a:defRPr>
            </a:lvl2pPr>
            <a:lvl3pPr marL="1371600" lvl="2" indent="-317500">
              <a:lnSpc>
                <a:spcPct val="115000"/>
              </a:lnSpc>
              <a:spcBef>
                <a:spcPts val="0"/>
              </a:spcBef>
              <a:spcAft>
                <a:spcPts val="0"/>
              </a:spcAft>
              <a:buClr>
                <a:schemeClr val="dk1"/>
              </a:buClr>
              <a:buSzPts val="1400"/>
              <a:buFont typeface="Barlow Condensed"/>
              <a:buChar char="■"/>
              <a:defRPr>
                <a:solidFill>
                  <a:schemeClr val="dk1"/>
                </a:solidFill>
                <a:latin typeface="Barlow Condensed"/>
                <a:ea typeface="Barlow Condensed"/>
                <a:cs typeface="Barlow Condensed"/>
                <a:sym typeface="Barlow Condensed"/>
              </a:defRPr>
            </a:lvl3pPr>
            <a:lvl4pPr marL="1828800" lvl="3" indent="-317500">
              <a:lnSpc>
                <a:spcPct val="115000"/>
              </a:lnSpc>
              <a:spcBef>
                <a:spcPts val="0"/>
              </a:spcBef>
              <a:spcAft>
                <a:spcPts val="0"/>
              </a:spcAft>
              <a:buClr>
                <a:schemeClr val="dk1"/>
              </a:buClr>
              <a:buSzPts val="1400"/>
              <a:buFont typeface="Barlow Condensed"/>
              <a:buChar char="●"/>
              <a:defRPr>
                <a:solidFill>
                  <a:schemeClr val="dk1"/>
                </a:solidFill>
                <a:latin typeface="Barlow Condensed"/>
                <a:ea typeface="Barlow Condensed"/>
                <a:cs typeface="Barlow Condensed"/>
                <a:sym typeface="Barlow Condensed"/>
              </a:defRPr>
            </a:lvl4pPr>
            <a:lvl5pPr marL="2286000" lvl="4" indent="-317500">
              <a:lnSpc>
                <a:spcPct val="115000"/>
              </a:lnSpc>
              <a:spcBef>
                <a:spcPts val="0"/>
              </a:spcBef>
              <a:spcAft>
                <a:spcPts val="0"/>
              </a:spcAft>
              <a:buClr>
                <a:schemeClr val="dk1"/>
              </a:buClr>
              <a:buSzPts val="1400"/>
              <a:buFont typeface="Barlow Condensed"/>
              <a:buChar char="○"/>
              <a:defRPr>
                <a:solidFill>
                  <a:schemeClr val="dk1"/>
                </a:solidFill>
                <a:latin typeface="Barlow Condensed"/>
                <a:ea typeface="Barlow Condensed"/>
                <a:cs typeface="Barlow Condensed"/>
                <a:sym typeface="Barlow Condensed"/>
              </a:defRPr>
            </a:lvl5pPr>
            <a:lvl6pPr marL="2743200" lvl="5" indent="-317500">
              <a:lnSpc>
                <a:spcPct val="115000"/>
              </a:lnSpc>
              <a:spcBef>
                <a:spcPts val="0"/>
              </a:spcBef>
              <a:spcAft>
                <a:spcPts val="0"/>
              </a:spcAft>
              <a:buClr>
                <a:schemeClr val="dk1"/>
              </a:buClr>
              <a:buSzPts val="1400"/>
              <a:buFont typeface="Barlow Condensed"/>
              <a:buChar char="■"/>
              <a:defRPr>
                <a:solidFill>
                  <a:schemeClr val="dk1"/>
                </a:solidFill>
                <a:latin typeface="Barlow Condensed"/>
                <a:ea typeface="Barlow Condensed"/>
                <a:cs typeface="Barlow Condensed"/>
                <a:sym typeface="Barlow Condensed"/>
              </a:defRPr>
            </a:lvl6pPr>
            <a:lvl7pPr marL="3200400" lvl="6" indent="-317500">
              <a:lnSpc>
                <a:spcPct val="115000"/>
              </a:lnSpc>
              <a:spcBef>
                <a:spcPts val="0"/>
              </a:spcBef>
              <a:spcAft>
                <a:spcPts val="0"/>
              </a:spcAft>
              <a:buClr>
                <a:schemeClr val="dk1"/>
              </a:buClr>
              <a:buSzPts val="1400"/>
              <a:buFont typeface="Barlow Condensed"/>
              <a:buChar char="●"/>
              <a:defRPr>
                <a:solidFill>
                  <a:schemeClr val="dk1"/>
                </a:solidFill>
                <a:latin typeface="Barlow Condensed"/>
                <a:ea typeface="Barlow Condensed"/>
                <a:cs typeface="Barlow Condensed"/>
                <a:sym typeface="Barlow Condensed"/>
              </a:defRPr>
            </a:lvl7pPr>
            <a:lvl8pPr marL="3657600" lvl="7" indent="-317500">
              <a:lnSpc>
                <a:spcPct val="115000"/>
              </a:lnSpc>
              <a:spcBef>
                <a:spcPts val="0"/>
              </a:spcBef>
              <a:spcAft>
                <a:spcPts val="0"/>
              </a:spcAft>
              <a:buClr>
                <a:schemeClr val="dk1"/>
              </a:buClr>
              <a:buSzPts val="1400"/>
              <a:buFont typeface="Barlow Condensed"/>
              <a:buChar char="○"/>
              <a:defRPr>
                <a:solidFill>
                  <a:schemeClr val="dk1"/>
                </a:solidFill>
                <a:latin typeface="Barlow Condensed"/>
                <a:ea typeface="Barlow Condensed"/>
                <a:cs typeface="Barlow Condensed"/>
                <a:sym typeface="Barlow Condensed"/>
              </a:defRPr>
            </a:lvl8pPr>
            <a:lvl9pPr marL="4114800" lvl="8" indent="-317500">
              <a:lnSpc>
                <a:spcPct val="115000"/>
              </a:lnSpc>
              <a:spcBef>
                <a:spcPts val="0"/>
              </a:spcBef>
              <a:spcAft>
                <a:spcPts val="0"/>
              </a:spcAft>
              <a:buClr>
                <a:schemeClr val="dk1"/>
              </a:buClr>
              <a:buSzPts val="1400"/>
              <a:buFont typeface="Barlow Condensed"/>
              <a:buChar char="■"/>
              <a:defRPr>
                <a:solidFill>
                  <a:schemeClr val="dk1"/>
                </a:solidFill>
                <a:latin typeface="Barlow Condensed"/>
                <a:ea typeface="Barlow Condensed"/>
                <a:cs typeface="Barlow Condensed"/>
                <a:sym typeface="Barlow Condensed"/>
              </a:defRPr>
            </a:lvl9pPr>
          </a:lstStyle>
          <a:p>
            <a:endParaRPr/>
          </a:p>
        </p:txBody>
      </p:sp>
    </p:spTree>
    <p:extLst>
      <p:ext uri="{BB962C8B-B14F-4D97-AF65-F5344CB8AC3E}">
        <p14:creationId xmlns:p14="http://schemas.microsoft.com/office/powerpoint/2010/main" val="1789440571"/>
      </p:ext>
    </p:extLst>
  </p:cSld>
  <p:clrMap bg1="lt1" tx1="dk1" bg2="dk2" tx2="lt2" accent1="accent1" accent2="accent2" accent3="accent3" accent4="accent4" accent5="accent5" accent6="accent6" hlink="hlink" folHlink="folHlink"/>
  <p:sldLayoutIdLst>
    <p:sldLayoutId id="2147483739" r:id="rId1"/>
    <p:sldLayoutId id="2147483740" r:id="rId2"/>
    <p:sldLayoutId id="2147483741"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45"/>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000"/>
              <a:buFont typeface="Anek Telugu"/>
              <a:buNone/>
              <a:defRPr sz="3000" b="1" i="0" u="none" strike="noStrike" cap="none">
                <a:solidFill>
                  <a:schemeClr val="dk1"/>
                </a:solidFill>
                <a:latin typeface="Anek Telugu"/>
                <a:ea typeface="Anek Telugu"/>
                <a:cs typeface="Anek Telugu"/>
                <a:sym typeface="Anek Telugu"/>
              </a:defRPr>
            </a:lvl1pPr>
            <a:lvl2pPr marR="0" lvl="1"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endParaRPr/>
          </a:p>
        </p:txBody>
      </p:sp>
      <p:sp>
        <p:nvSpPr>
          <p:cNvPr id="7" name="Google Shape;7;p45"/>
          <p:cNvSpPr txBox="1">
            <a:spLocks noGrp="1"/>
          </p:cNvSpPr>
          <p:nvPr>
            <p:ph type="body" idx="1"/>
          </p:nvPr>
        </p:nvSpPr>
        <p:spPr>
          <a:xfrm>
            <a:off x="951200" y="1536633"/>
            <a:ext cx="10290000" cy="45552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1pPr>
            <a:lvl2pPr marL="914400" marR="0" lvl="1"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15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292092410"/>
      </p:ext>
    </p:extLst>
  </p:cSld>
  <p:clrMap bg1="lt1" tx1="dk1" bg2="dk2" tx2="lt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EFE5C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28/2/2024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6473802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audio" Target="NULL" TargetMode="External"/><Relationship Id="rId7" Type="http://schemas.openxmlformats.org/officeDocument/2006/relationships/image" Target="../media/image32.png"/><Relationship Id="rId12" Type="http://schemas.openxmlformats.org/officeDocument/2006/relationships/image" Target="../media/image36.png"/><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notesSlide" Target="../notesSlides/notesSlide7.xml"/><Relationship Id="rId11" Type="http://schemas.openxmlformats.org/officeDocument/2006/relationships/image" Target="../media/image38.png"/><Relationship Id="rId5" Type="http://schemas.openxmlformats.org/officeDocument/2006/relationships/slideLayout" Target="../slideLayouts/slideLayout78.xml"/><Relationship Id="rId10" Type="http://schemas.openxmlformats.org/officeDocument/2006/relationships/image" Target="../media/image37.png"/><Relationship Id="rId4" Type="http://schemas.microsoft.com/office/2007/relationships/media" Target="../media/media2.mp3"/><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78.xml"/><Relationship Id="rId7" Type="http://schemas.openxmlformats.org/officeDocument/2006/relationships/image" Target="../media/image3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8.xml"/><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78.xml"/><Relationship Id="rId7" Type="http://schemas.openxmlformats.org/officeDocument/2006/relationships/image" Target="../media/image3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9.xml"/><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8.xml"/><Relationship Id="rId7" Type="http://schemas.openxmlformats.org/officeDocument/2006/relationships/image" Target="../media/image3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10.xml"/><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77.xml"/><Relationship Id="rId6" Type="http://schemas.openxmlformats.org/officeDocument/2006/relationships/image" Target="../media/image43.png"/><Relationship Id="rId5" Type="http://schemas.openxmlformats.org/officeDocument/2006/relationships/image" Target="../media/image32.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35.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Layout" Target="../slideLayouts/slideLayout58.xml"/><Relationship Id="rId6" Type="http://schemas.openxmlformats.org/officeDocument/2006/relationships/image" Target="../media/image53.png"/><Relationship Id="rId5" Type="http://schemas.openxmlformats.org/officeDocument/2006/relationships/image" Target="../media/image52.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60.jpe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4.mp4"/><Relationship Id="rId1" Type="http://schemas.openxmlformats.org/officeDocument/2006/relationships/video" Target="NULL" TargetMode="External"/><Relationship Id="rId5" Type="http://schemas.openxmlformats.org/officeDocument/2006/relationships/image" Target="../media/image18.jp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3" Type="http://schemas.openxmlformats.org/officeDocument/2006/relationships/image" Target="../media/image64.png"/><Relationship Id="rId7" Type="http://schemas.openxmlformats.org/officeDocument/2006/relationships/image" Target="../media/image67.png"/><Relationship Id="rId12" Type="http://schemas.openxmlformats.org/officeDocument/2006/relationships/image" Target="../media/image72.jpeg"/><Relationship Id="rId2" Type="http://schemas.openxmlformats.org/officeDocument/2006/relationships/notesSlide" Target="../notesSlides/notesSlide14.xml"/><Relationship Id="rId16" Type="http://schemas.openxmlformats.org/officeDocument/2006/relationships/image" Target="../media/image76.png"/><Relationship Id="rId1" Type="http://schemas.openxmlformats.org/officeDocument/2006/relationships/slideLayout" Target="../slideLayouts/slideLayout92.xml"/><Relationship Id="rId6" Type="http://schemas.openxmlformats.org/officeDocument/2006/relationships/image" Target="../media/image68.svg"/><Relationship Id="rId11" Type="http://schemas.openxmlformats.org/officeDocument/2006/relationships/image" Target="../media/image71.png"/><Relationship Id="rId5" Type="http://schemas.openxmlformats.org/officeDocument/2006/relationships/image" Target="../media/image66.png"/><Relationship Id="rId15" Type="http://schemas.openxmlformats.org/officeDocument/2006/relationships/image" Target="../media/image75.png"/><Relationship Id="rId10" Type="http://schemas.openxmlformats.org/officeDocument/2006/relationships/image" Target="../media/image70.png"/><Relationship Id="rId4" Type="http://schemas.openxmlformats.org/officeDocument/2006/relationships/image" Target="../media/image65.png"/><Relationship Id="rId9" Type="http://schemas.openxmlformats.org/officeDocument/2006/relationships/image" Target="../media/image69.jpeg"/><Relationship Id="rId14" Type="http://schemas.openxmlformats.org/officeDocument/2006/relationships/image" Target="../media/image74.png"/></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8.jpg"/><Relationship Id="rId5" Type="http://schemas.openxmlformats.org/officeDocument/2006/relationships/image" Target="../media/image80.emf"/><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8.jpg"/><Relationship Id="rId5" Type="http://schemas.openxmlformats.org/officeDocument/2006/relationships/image" Target="../media/image21.jpe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61.xml"/><Relationship Id="rId5" Type="http://schemas.openxmlformats.org/officeDocument/2006/relationships/image" Target="../media/image85.png"/><Relationship Id="rId4" Type="http://schemas.openxmlformats.org/officeDocument/2006/relationships/image" Target="../media/image84.jpeg"/></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87.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9.pn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9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8.jp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png"/><Relationship Id="rId7" Type="http://schemas.openxmlformats.org/officeDocument/2006/relationships/image" Target="../media/image96.jpeg"/><Relationship Id="rId2" Type="http://schemas.openxmlformats.org/officeDocument/2006/relationships/image" Target="../media/image91.jpeg"/><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png"/><Relationship Id="rId10" Type="http://schemas.openxmlformats.org/officeDocument/2006/relationships/image" Target="../media/image18.jpg"/><Relationship Id="rId4" Type="http://schemas.openxmlformats.org/officeDocument/2006/relationships/image" Target="../media/image93.jpeg"/><Relationship Id="rId9" Type="http://schemas.openxmlformats.org/officeDocument/2006/relationships/image" Target="../media/image49.jpeg"/></Relationships>
</file>

<file path=ppt/slides/_rels/slide4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8.xml"/><Relationship Id="rId6" Type="http://schemas.openxmlformats.org/officeDocument/2006/relationships/image" Target="../media/image29.jp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78.xml"/><Relationship Id="rId7" Type="http://schemas.openxmlformats.org/officeDocument/2006/relationships/image" Target="../media/image3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6.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ộ sưu tập Nền powerpoint lịch sử đẹp Miễn phí và đa dạng về chủ đề lịch sử">
            <a:extLst>
              <a:ext uri="{FF2B5EF4-FFF2-40B4-BE49-F238E27FC236}">
                <a16:creationId xmlns:a16="http://schemas.microsoft.com/office/drawing/2014/main" id="{ADE69F4D-2B26-0841-A989-5C9F5ACAB8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06" y="0"/>
            <a:ext cx="1228530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a:extLst>
              <a:ext uri="{FF2B5EF4-FFF2-40B4-BE49-F238E27FC236}">
                <a16:creationId xmlns:a16="http://schemas.microsoft.com/office/drawing/2014/main" id="{C3A37B8C-2322-A241-9D0E-59D2FEB10B2D}"/>
              </a:ext>
            </a:extLst>
          </p:cNvPr>
          <p:cNvSpPr/>
          <p:nvPr/>
        </p:nvSpPr>
        <p:spPr>
          <a:xfrm>
            <a:off x="1352940" y="326572"/>
            <a:ext cx="10282334" cy="104502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56B4BECC-70C4-084F-892E-E98784438914}"/>
              </a:ext>
            </a:extLst>
          </p:cNvPr>
          <p:cNvSpPr/>
          <p:nvPr/>
        </p:nvSpPr>
        <p:spPr>
          <a:xfrm>
            <a:off x="1078317" y="326572"/>
            <a:ext cx="1079022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0"/>
                <a:solidFill>
                  <a:srgbClr val="70AD47">
                    <a:lumMod val="75000"/>
                  </a:srgbClr>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BÀI</a:t>
            </a:r>
            <a:r>
              <a:rPr kumimoji="0" lang="en-US" sz="4800" b="1" i="0" u="none" strike="noStrike" kern="1200" cap="none" spc="0" normalizeH="0" baseline="0" noProof="0" dirty="0">
                <a:ln w="0"/>
                <a:solidFill>
                  <a:srgbClr val="70AD47">
                    <a:lumMod val="75000"/>
                  </a:srgbClr>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smtClean="0">
                <a:ln w="0"/>
                <a:solidFill>
                  <a:srgbClr val="70AD47">
                    <a:lumMod val="75000"/>
                  </a:srgbClr>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1. </a:t>
            </a:r>
            <a:r>
              <a:rPr kumimoji="0" lang="en-US" sz="4800" b="1" i="0" u="none" strike="noStrike" kern="1200" cap="none" spc="0" normalizeH="0" baseline="0" noProof="0" dirty="0">
                <a:ln w="0"/>
                <a:solidFill>
                  <a:srgbClr val="70AD47">
                    <a:lumMod val="75000"/>
                  </a:srgbClr>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CÂU CHUYỆN CỦA LỊCH SỬ</a:t>
            </a:r>
          </a:p>
        </p:txBody>
      </p:sp>
      <p:sp>
        <p:nvSpPr>
          <p:cNvPr id="5" name="TextBox 4">
            <a:extLst>
              <a:ext uri="{FF2B5EF4-FFF2-40B4-BE49-F238E27FC236}">
                <a16:creationId xmlns:a16="http://schemas.microsoft.com/office/drawing/2014/main" id="{4C4EE047-2002-A247-A032-8E0A8AEFAEF5}"/>
              </a:ext>
            </a:extLst>
          </p:cNvPr>
          <p:cNvSpPr txBox="1"/>
          <p:nvPr/>
        </p:nvSpPr>
        <p:spPr>
          <a:xfrm>
            <a:off x="2099669" y="1484141"/>
            <a:ext cx="6001964" cy="156966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Đó là những câu chuyện, không phải lịch sử.</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Cái mà tôi muốn biết là những câu chuyện này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xảy ra khi nào và như thế nào.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 H. Gôm-bríc</a:t>
            </a:r>
            <a:r>
              <a:rPr kumimoji="0" lang="x-none"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 H. Gombric</a:t>
            </a:r>
            <a:r>
              <a:rPr kumimoji="0" lang="x-none"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28" name="Picture 4">
            <a:extLst>
              <a:ext uri="{FF2B5EF4-FFF2-40B4-BE49-F238E27FC236}">
                <a16:creationId xmlns:a16="http://schemas.microsoft.com/office/drawing/2014/main" id="{4D5183B9-DED9-BC4F-9C1F-6E15A04AE7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9362" y="0"/>
            <a:ext cx="48498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74" y="0"/>
            <a:ext cx="1138335" cy="1045029"/>
          </a:xfrm>
          <a:prstGeom prst="rect">
            <a:avLst/>
          </a:prstGeom>
        </p:spPr>
      </p:pic>
    </p:spTree>
    <p:extLst>
      <p:ext uri="{BB962C8B-B14F-4D97-AF65-F5344CB8AC3E}">
        <p14:creationId xmlns:p14="http://schemas.microsoft.com/office/powerpoint/2010/main" val="3470690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grpSp>
        <p:nvGrpSpPr>
          <p:cNvPr id="196" name="Google Shape;196;p4"/>
          <p:cNvGrpSpPr/>
          <p:nvPr/>
        </p:nvGrpSpPr>
        <p:grpSpPr>
          <a:xfrm>
            <a:off x="945947" y="859018"/>
            <a:ext cx="4104888" cy="5194127"/>
            <a:chOff x="1065431" y="623952"/>
            <a:chExt cx="3078666" cy="3895595"/>
          </a:xfrm>
        </p:grpSpPr>
        <p:sp>
          <p:nvSpPr>
            <p:cNvPr id="197" name="Google Shape;197;p4"/>
            <p:cNvSpPr/>
            <p:nvPr/>
          </p:nvSpPr>
          <p:spPr>
            <a:xfrm>
              <a:off x="1065431" y="623952"/>
              <a:ext cx="3078666" cy="3895595"/>
            </a:xfrm>
            <a:prstGeom prst="roundRect">
              <a:avLst>
                <a:gd name="adj" fmla="val 16667"/>
              </a:avLst>
            </a:prstGeom>
            <a:gradFill>
              <a:gsLst>
                <a:gs pos="0">
                  <a:srgbClr val="FFF3E1"/>
                </a:gs>
                <a:gs pos="35000">
                  <a:srgbClr val="FFF6E9"/>
                </a:gs>
                <a:gs pos="100000">
                  <a:srgbClr val="FFFDF6"/>
                </a:gs>
              </a:gsLst>
              <a:lin ang="16200000" scaled="0"/>
            </a:gradFill>
            <a:ln w="9525" cap="flat" cmpd="sng">
              <a:solidFill>
                <a:srgbClr val="ECE1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21900" tIns="60933" rIns="121900" bIns="60933" anchor="ctr" anchorCtr="0">
              <a:noAutofit/>
            </a:bodyPr>
            <a:lstStyle/>
            <a:p>
              <a:pPr algn="ctr" defTabSz="1219170">
                <a:buClr>
                  <a:srgbClr val="000000"/>
                </a:buClr>
              </a:pPr>
              <a:endParaRPr sz="1867" kern="0">
                <a:solidFill>
                  <a:srgbClr val="7D4F2D"/>
                </a:solidFill>
                <a:latin typeface="Arial"/>
                <a:ea typeface="Arial"/>
                <a:cs typeface="Arial"/>
                <a:sym typeface="Arial"/>
              </a:endParaRPr>
            </a:p>
          </p:txBody>
        </p:sp>
        <p:sp>
          <p:nvSpPr>
            <p:cNvPr id="198" name="Google Shape;198;p4"/>
            <p:cNvSpPr/>
            <p:nvPr/>
          </p:nvSpPr>
          <p:spPr>
            <a:xfrm>
              <a:off x="1208564" y="859239"/>
              <a:ext cx="480485" cy="679131"/>
            </a:xfrm>
            <a:custGeom>
              <a:avLst/>
              <a:gdLst/>
              <a:ahLst/>
              <a:cxnLst/>
              <a:rect l="l" t="t" r="r" b="b"/>
              <a:pathLst>
                <a:path w="1190113" h="1682139" extrusionOk="0">
                  <a:moveTo>
                    <a:pt x="0" y="0"/>
                  </a:moveTo>
                  <a:lnTo>
                    <a:pt x="1190113" y="0"/>
                  </a:lnTo>
                  <a:lnTo>
                    <a:pt x="1190113" y="1682139"/>
                  </a:lnTo>
                  <a:lnTo>
                    <a:pt x="0" y="1682139"/>
                  </a:lnTo>
                  <a:lnTo>
                    <a:pt x="0" y="0"/>
                  </a:lnTo>
                  <a:close/>
                </a:path>
              </a:pathLst>
            </a:custGeom>
            <a:blipFill rotWithShape="1">
              <a:blip r:embed="rId7">
                <a:alphaModFix/>
              </a:blip>
              <a:stretch>
                <a:fillRect/>
              </a:stretch>
            </a:blipFill>
            <a:ln>
              <a:noFill/>
            </a:ln>
          </p:spPr>
        </p:sp>
      </p:grpSp>
      <p:grpSp>
        <p:nvGrpSpPr>
          <p:cNvPr id="200" name="Google Shape;200;p4"/>
          <p:cNvGrpSpPr/>
          <p:nvPr/>
        </p:nvGrpSpPr>
        <p:grpSpPr>
          <a:xfrm>
            <a:off x="1457115" y="1345212"/>
            <a:ext cx="3033084" cy="4535453"/>
            <a:chOff x="1178165" y="1302707"/>
            <a:chExt cx="2029128" cy="3034210"/>
          </a:xfrm>
        </p:grpSpPr>
        <p:sp>
          <p:nvSpPr>
            <p:cNvPr id="201" name="Google Shape;201;p4"/>
            <p:cNvSpPr/>
            <p:nvPr/>
          </p:nvSpPr>
          <p:spPr>
            <a:xfrm>
              <a:off x="1178165" y="1302707"/>
              <a:ext cx="2029128" cy="3034210"/>
            </a:xfrm>
            <a:custGeom>
              <a:avLst/>
              <a:gdLst/>
              <a:ahLst/>
              <a:cxnLst/>
              <a:rect l="l" t="t" r="r" b="b"/>
              <a:pathLst>
                <a:path w="4962127" h="7420004" extrusionOk="0">
                  <a:moveTo>
                    <a:pt x="0" y="0"/>
                  </a:moveTo>
                  <a:lnTo>
                    <a:pt x="4962127" y="0"/>
                  </a:lnTo>
                  <a:lnTo>
                    <a:pt x="4962127" y="7420003"/>
                  </a:lnTo>
                  <a:lnTo>
                    <a:pt x="0" y="7420003"/>
                  </a:lnTo>
                  <a:lnTo>
                    <a:pt x="0" y="0"/>
                  </a:lnTo>
                  <a:close/>
                </a:path>
              </a:pathLst>
            </a:custGeom>
            <a:blipFill rotWithShape="1">
              <a:blip r:embed="rId8">
                <a:alphaModFix/>
              </a:blip>
              <a:stretch>
                <a:fillRect/>
              </a:stretch>
            </a:blipFill>
            <a:ln>
              <a:noFill/>
            </a:ln>
          </p:spPr>
        </p:sp>
        <p:sp>
          <p:nvSpPr>
            <p:cNvPr id="202" name="Google Shape;202;p4"/>
            <p:cNvSpPr/>
            <p:nvPr/>
          </p:nvSpPr>
          <p:spPr>
            <a:xfrm>
              <a:off x="1843923" y="1694518"/>
              <a:ext cx="685176" cy="1086014"/>
            </a:xfrm>
            <a:custGeom>
              <a:avLst/>
              <a:gdLst/>
              <a:ahLst/>
              <a:cxnLst/>
              <a:rect l="l" t="t" r="r" b="b"/>
              <a:pathLst>
                <a:path w="1675563" h="2655792" extrusionOk="0">
                  <a:moveTo>
                    <a:pt x="0" y="0"/>
                  </a:moveTo>
                  <a:lnTo>
                    <a:pt x="1675563" y="0"/>
                  </a:lnTo>
                  <a:lnTo>
                    <a:pt x="1675563" y="2655792"/>
                  </a:lnTo>
                  <a:lnTo>
                    <a:pt x="0" y="2655792"/>
                  </a:lnTo>
                  <a:lnTo>
                    <a:pt x="0" y="0"/>
                  </a:lnTo>
                  <a:close/>
                </a:path>
              </a:pathLst>
            </a:custGeom>
            <a:blipFill rotWithShape="1">
              <a:blip r:embed="rId9">
                <a:alphaModFix/>
              </a:blip>
              <a:stretch>
                <a:fillRect/>
              </a:stretch>
            </a:blipFill>
            <a:ln>
              <a:noFill/>
            </a:ln>
          </p:spPr>
        </p:sp>
      </p:grpSp>
      <p:sp>
        <p:nvSpPr>
          <p:cNvPr id="203" name="Google Shape;203;p4"/>
          <p:cNvSpPr/>
          <p:nvPr/>
        </p:nvSpPr>
        <p:spPr>
          <a:xfrm>
            <a:off x="7015169" y="1126268"/>
            <a:ext cx="2619627" cy="97094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125667" tIns="125667" rIns="125667" bIns="125667" anchor="ctr" anchorCtr="0">
            <a:noAutofit/>
          </a:bodyPr>
          <a:lstStyle/>
          <a:p>
            <a:pPr algn="ctr" defTabSz="1219170">
              <a:buClr>
                <a:srgbClr val="000000"/>
              </a:buClr>
              <a:buSzPts val="2000"/>
            </a:pPr>
            <a:r>
              <a:rPr lang="vi-VN" sz="2667" b="1" i="1" kern="0" dirty="0">
                <a:solidFill>
                  <a:srgbClr val="000000"/>
                </a:solidFill>
                <a:latin typeface="Cambria"/>
                <a:ea typeface="Cambria"/>
                <a:cs typeface="Cambria"/>
                <a:sym typeface="Cambria"/>
              </a:rPr>
              <a:t>Người ấy là ai?</a:t>
            </a:r>
            <a:endParaRPr lang="vi-VN" sz="1867" kern="0" dirty="0">
              <a:solidFill>
                <a:srgbClr val="000000"/>
              </a:solidFill>
              <a:latin typeface="Arial"/>
              <a:cs typeface="Arial"/>
              <a:sym typeface="Arial"/>
            </a:endParaRPr>
          </a:p>
        </p:txBody>
      </p:sp>
      <p:sp>
        <p:nvSpPr>
          <p:cNvPr id="204" name="Google Shape;204;p4"/>
          <p:cNvSpPr/>
          <p:nvPr/>
        </p:nvSpPr>
        <p:spPr>
          <a:xfrm>
            <a:off x="10236581"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205" name="Google Shape;205;p4"/>
          <p:cNvSpPr/>
          <p:nvPr/>
        </p:nvSpPr>
        <p:spPr>
          <a:xfrm>
            <a:off x="6316897"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208" name="Google Shape;208;p4"/>
          <p:cNvSpPr txBox="1"/>
          <p:nvPr/>
        </p:nvSpPr>
        <p:spPr>
          <a:xfrm>
            <a:off x="-765633" y="5210739"/>
            <a:ext cx="7426530" cy="861720"/>
          </a:xfrm>
          <a:prstGeom prst="rect">
            <a:avLst/>
          </a:prstGeom>
          <a:noFill/>
          <a:ln>
            <a:noFill/>
          </a:ln>
        </p:spPr>
        <p:txBody>
          <a:bodyPr spcFirstLastPara="1" wrap="square" lIns="121900" tIns="60933" rIns="121900" bIns="60933" anchor="t" anchorCtr="0">
            <a:spAutoFit/>
          </a:bodyPr>
          <a:lstStyle/>
          <a:p>
            <a:pPr algn="ctr" defTabSz="1219170">
              <a:buClr>
                <a:srgbClr val="000000"/>
              </a:buClr>
            </a:pPr>
            <a:r>
              <a:rPr lang="en-US" sz="4800" b="1" kern="0" dirty="0">
                <a:solidFill>
                  <a:srgbClr val="000000"/>
                </a:solidFill>
                <a:latin typeface="Times New Roman" panose="02020603050405020304" pitchFamily="18" charset="0"/>
                <a:ea typeface="Cambria"/>
                <a:cs typeface="Times New Roman" panose="02020603050405020304" pitchFamily="18" charset="0"/>
                <a:sym typeface="Cambria"/>
              </a:rPr>
              <a:t>VÕ THỊ SÁU</a:t>
            </a:r>
            <a:endParaRPr sz="4800" b="1" kern="0" dirty="0">
              <a:solidFill>
                <a:srgbClr val="000000"/>
              </a:solidFill>
              <a:latin typeface="Times New Roman" panose="02020603050405020304" pitchFamily="18" charset="0"/>
              <a:ea typeface="Arial"/>
              <a:cs typeface="Times New Roman" panose="02020603050405020304" pitchFamily="18" charset="0"/>
              <a:sym typeface="Arial"/>
            </a:endParaRPr>
          </a:p>
        </p:txBody>
      </p:sp>
      <p:pic>
        <p:nvPicPr>
          <p:cNvPr id="1026" name="Picture 2">
            <a:extLst>
              <a:ext uri="{FF2B5EF4-FFF2-40B4-BE49-F238E27FC236}">
                <a16:creationId xmlns:a16="http://schemas.microsoft.com/office/drawing/2014/main" id="{CFD61577-C457-9A43-8BA2-CD3AF5C3DCA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4847" y="576858"/>
            <a:ext cx="3785308" cy="4641648"/>
          </a:xfrm>
          <a:prstGeom prst="rect">
            <a:avLst/>
          </a:prstGeom>
          <a:noFill/>
          <a:extLst>
            <a:ext uri="{909E8E84-426E-40DD-AFC4-6F175D3DCCD1}">
              <a14:hiddenFill xmlns:a14="http://schemas.microsoft.com/office/drawing/2010/main">
                <a:solidFill>
                  <a:srgbClr val="FFFFFF"/>
                </a:solidFill>
              </a14:hiddenFill>
            </a:ext>
          </a:extLst>
        </p:spPr>
      </p:pic>
      <p:pic>
        <p:nvPicPr>
          <p:cNvPr id="2" name="Võ thị sáu.mp4" descr="Võ thị sáu.mp4">
            <a:hlinkClick r:id="" action="ppaction://media"/>
            <a:extLst>
              <a:ext uri="{FF2B5EF4-FFF2-40B4-BE49-F238E27FC236}">
                <a16:creationId xmlns:a16="http://schemas.microsoft.com/office/drawing/2014/main" id="{A0D0462B-9B2C-DF43-9581-1A153473A586}"/>
              </a:ext>
            </a:extLst>
          </p:cNvPr>
          <p:cNvPicPr>
            <a:picLocks noChangeAspect="1"/>
          </p:cNvPicPr>
          <p:nvPr>
            <a:videoFile r:link="rId1"/>
            <p:extLst>
              <p:ext uri="{DAA4B4D4-6D71-4841-9C94-3DE7FCFB9230}">
                <p14:media xmlns:p14="http://schemas.microsoft.com/office/powerpoint/2010/main" r:embed="rId2">
                  <p14:trim end="5653.0419"/>
                </p14:media>
              </p:ext>
            </p:extLst>
          </p:nvPr>
        </p:nvPicPr>
        <p:blipFill rotWithShape="1">
          <a:blip r:embed="rId11"/>
          <a:srcRect t="27902" b="28527"/>
          <a:stretch>
            <a:fillRect/>
          </a:stretch>
        </p:blipFill>
        <p:spPr>
          <a:xfrm>
            <a:off x="5405107" y="2088680"/>
            <a:ext cx="5782355" cy="3690103"/>
          </a:xfrm>
          <a:prstGeom prst="rect">
            <a:avLst/>
          </a:prstGeom>
        </p:spPr>
      </p:pic>
      <p:pic>
        <p:nvPicPr>
          <p:cNvPr id="14" name="Nhạc-10s-Về-đích-Đường-lên-đỉnh-Olympia-_Stereo-Loa-trái-Loa-phải_-_15-08-2010-14-11-2021.mp3" descr="Nhạc-10s-Về-đích-Đường-lên-đỉnh-Olympia-_Stereo-Loa-trái-Loa-phải_-_15-08-2010-14-11-2021.mp3">
            <a:hlinkClick r:id="" action="ppaction://media"/>
            <a:extLst>
              <a:ext uri="{FF2B5EF4-FFF2-40B4-BE49-F238E27FC236}">
                <a16:creationId xmlns:a16="http://schemas.microsoft.com/office/drawing/2014/main" id="{98B4763B-BAD1-AC43-8EBA-E98CDFB4D210}"/>
              </a:ext>
            </a:extLst>
          </p:cNvPr>
          <p:cNvPicPr>
            <a:picLocks noChangeAspect="1"/>
          </p:cNvPicPr>
          <p:nvPr>
            <a:audioFile r:link="rId3"/>
            <p:extLst>
              <p:ext uri="{DAA4B4D4-6D71-4841-9C94-3DE7FCFB9230}">
                <p14:media xmlns:p14="http://schemas.microsoft.com/office/powerpoint/2010/main" r:embed="rId4">
                  <p14:trim st="895.4786" end="27332.7524"/>
                </p14:media>
              </p:ext>
            </p:extLst>
          </p:nvPr>
        </p:nvPicPr>
        <p:blipFill>
          <a:blip r:embed="rId12"/>
          <a:stretch>
            <a:fillRect/>
          </a:stretch>
        </p:blipFill>
        <p:spPr>
          <a:xfrm>
            <a:off x="10132262" y="5544859"/>
            <a:ext cx="1055200" cy="1055200"/>
          </a:xfrm>
          <a:prstGeom prst="rect">
            <a:avLst/>
          </a:prstGeom>
        </p:spPr>
      </p:pic>
    </p:spTree>
    <p:extLst>
      <p:ext uri="{BB962C8B-B14F-4D97-AF65-F5344CB8AC3E}">
        <p14:creationId xmlns:p14="http://schemas.microsoft.com/office/powerpoint/2010/main" val="171397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3"/>
                                        </p:tgtEl>
                                        <p:attrNameLst>
                                          <p:attrName>style.visibility</p:attrName>
                                        </p:attrNameLst>
                                      </p:cBhvr>
                                      <p:to>
                                        <p:strVal val="visible"/>
                                      </p:to>
                                    </p:set>
                                    <p:animEffect transition="in" filter="fade">
                                      <p:cBhvr>
                                        <p:cTn id="7" dur="500"/>
                                        <p:tgtEl>
                                          <p:spTgt spid="2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00"/>
                                        </p:tgtEl>
                                      </p:cBhvr>
                                    </p:animEffect>
                                    <p:set>
                                      <p:cBhvr>
                                        <p:cTn id="12" dur="1" fill="hold">
                                          <p:stCondLst>
                                            <p:cond delay="500"/>
                                          </p:stCondLst>
                                        </p:cTn>
                                        <p:tgtEl>
                                          <p:spTgt spid="20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randombar(horizontal)">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3603" fill="hold"/>
                                        <p:tgtEl>
                                          <p:spTgt spid="2"/>
                                        </p:tgtEl>
                                      </p:cBhvr>
                                    </p:cmd>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08"/>
                                        </p:tgtEl>
                                        <p:attrNameLst>
                                          <p:attrName>style.visibility</p:attrName>
                                        </p:attrNameLst>
                                      </p:cBhvr>
                                      <p:to>
                                        <p:strVal val="visible"/>
                                      </p:to>
                                    </p:set>
                                    <p:animEffect transition="in" filter="randombar(horizontal)">
                                      <p:cBhvr>
                                        <p:cTn id="26" dur="500"/>
                                        <p:tgtEl>
                                          <p:spTgt spid="20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3646"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2"/>
                </p:tgtEl>
              </p:cMediaNode>
            </p:video>
            <p:audio>
              <p:cMediaNode vol="20000">
                <p:cTn id="32" fill="hold" display="0">
                  <p:stCondLst>
                    <p:cond delay="indefinite"/>
                  </p:stCondLst>
                  <p:endCondLst>
                    <p:cond evt="onStopAudio" delay="0">
                      <p:tgtEl>
                        <p:sldTgt/>
                      </p:tgtEl>
                    </p:cond>
                  </p:endCondLst>
                </p:cTn>
                <p:tgtEl>
                  <p:spTgt spid="14"/>
                </p:tgtEl>
              </p:cMediaNode>
            </p:audio>
          </p:childTnLst>
        </p:cTn>
      </p:par>
    </p:tnLst>
    <p:bldLst>
      <p:bldP spid="20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grpSp>
        <p:nvGrpSpPr>
          <p:cNvPr id="213" name="Google Shape;213;p5"/>
          <p:cNvGrpSpPr/>
          <p:nvPr/>
        </p:nvGrpSpPr>
        <p:grpSpPr>
          <a:xfrm>
            <a:off x="1420575" y="831937"/>
            <a:ext cx="4104888" cy="5194127"/>
            <a:chOff x="1065431" y="623952"/>
            <a:chExt cx="3078666" cy="3895595"/>
          </a:xfrm>
        </p:grpSpPr>
        <p:sp>
          <p:nvSpPr>
            <p:cNvPr id="214" name="Google Shape;214;p5"/>
            <p:cNvSpPr/>
            <p:nvPr/>
          </p:nvSpPr>
          <p:spPr>
            <a:xfrm>
              <a:off x="1065431" y="623952"/>
              <a:ext cx="3078666" cy="3895595"/>
            </a:xfrm>
            <a:prstGeom prst="roundRect">
              <a:avLst>
                <a:gd name="adj" fmla="val 16667"/>
              </a:avLst>
            </a:prstGeom>
            <a:gradFill>
              <a:gsLst>
                <a:gs pos="0">
                  <a:srgbClr val="FFF3E1"/>
                </a:gs>
                <a:gs pos="35000">
                  <a:srgbClr val="FFF6E9"/>
                </a:gs>
                <a:gs pos="100000">
                  <a:srgbClr val="FFFDF6"/>
                </a:gs>
              </a:gsLst>
              <a:lin ang="16200000" scaled="0"/>
            </a:gradFill>
            <a:ln w="9525" cap="flat" cmpd="sng">
              <a:solidFill>
                <a:srgbClr val="ECE1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21900" tIns="60933" rIns="121900" bIns="60933" anchor="ctr" anchorCtr="0">
              <a:noAutofit/>
            </a:bodyPr>
            <a:lstStyle/>
            <a:p>
              <a:pPr algn="ctr" defTabSz="1219170">
                <a:buClr>
                  <a:srgbClr val="000000"/>
                </a:buClr>
              </a:pPr>
              <a:endParaRPr sz="1867" kern="0">
                <a:solidFill>
                  <a:srgbClr val="7D4F2D"/>
                </a:solidFill>
                <a:latin typeface="Arial"/>
                <a:ea typeface="Arial"/>
                <a:cs typeface="Arial"/>
                <a:sym typeface="Arial"/>
              </a:endParaRPr>
            </a:p>
          </p:txBody>
        </p:sp>
        <p:sp>
          <p:nvSpPr>
            <p:cNvPr id="215" name="Google Shape;215;p5"/>
            <p:cNvSpPr/>
            <p:nvPr/>
          </p:nvSpPr>
          <p:spPr>
            <a:xfrm>
              <a:off x="1208564" y="859239"/>
              <a:ext cx="480485" cy="679131"/>
            </a:xfrm>
            <a:custGeom>
              <a:avLst/>
              <a:gdLst/>
              <a:ahLst/>
              <a:cxnLst/>
              <a:rect l="l" t="t" r="r" b="b"/>
              <a:pathLst>
                <a:path w="1190113" h="1682139" extrusionOk="0">
                  <a:moveTo>
                    <a:pt x="0" y="0"/>
                  </a:moveTo>
                  <a:lnTo>
                    <a:pt x="1190113" y="0"/>
                  </a:lnTo>
                  <a:lnTo>
                    <a:pt x="1190113" y="1682139"/>
                  </a:lnTo>
                  <a:lnTo>
                    <a:pt x="0" y="1682139"/>
                  </a:lnTo>
                  <a:lnTo>
                    <a:pt x="0" y="0"/>
                  </a:lnTo>
                  <a:close/>
                </a:path>
              </a:pathLst>
            </a:custGeom>
            <a:blipFill rotWithShape="1">
              <a:blip r:embed="rId5">
                <a:alphaModFix/>
              </a:blip>
              <a:stretch>
                <a:fillRect/>
              </a:stretch>
            </a:blipFill>
            <a:ln>
              <a:noFill/>
            </a:ln>
          </p:spPr>
        </p:sp>
      </p:grpSp>
      <p:sp>
        <p:nvSpPr>
          <p:cNvPr id="216" name="Google Shape;216;p5"/>
          <p:cNvSpPr/>
          <p:nvPr/>
        </p:nvSpPr>
        <p:spPr>
          <a:xfrm>
            <a:off x="6096000" y="1639888"/>
            <a:ext cx="5093917" cy="3998488"/>
          </a:xfrm>
          <a:prstGeom prst="wedgeEllipseCallout">
            <a:avLst>
              <a:gd name="adj1" fmla="val -55878"/>
              <a:gd name="adj2" fmla="val 49472"/>
            </a:avLst>
          </a:prstGeom>
          <a:solidFill>
            <a:schemeClr val="lt2"/>
          </a:solidFill>
          <a:ln w="25400" cap="flat" cmpd="sng">
            <a:solidFill>
              <a:srgbClr val="66615C"/>
            </a:solidFill>
            <a:prstDash val="solid"/>
            <a:round/>
            <a:headEnd type="none" w="sm" len="sm"/>
            <a:tailEnd type="none" w="sm" len="sm"/>
          </a:ln>
        </p:spPr>
        <p:txBody>
          <a:bodyPr spcFirstLastPara="1" wrap="square" lIns="121900" tIns="60933" rIns="121900" bIns="60933" anchor="ctr" anchorCtr="0">
            <a:noAutofit/>
          </a:bodyPr>
          <a:lstStyle/>
          <a:p>
            <a:pPr algn="just" defTabSz="1219170">
              <a:buClr>
                <a:srgbClr val="000000"/>
              </a:buClr>
            </a:pPr>
            <a:endParaRPr sz="3200" kern="0">
              <a:solidFill>
                <a:srgbClr val="000000"/>
              </a:solidFill>
              <a:latin typeface="Cambria"/>
              <a:ea typeface="Cambria"/>
              <a:cs typeface="Cambria"/>
              <a:sym typeface="Cambria"/>
            </a:endParaRPr>
          </a:p>
        </p:txBody>
      </p:sp>
      <p:grpSp>
        <p:nvGrpSpPr>
          <p:cNvPr id="217" name="Google Shape;217;p5"/>
          <p:cNvGrpSpPr/>
          <p:nvPr/>
        </p:nvGrpSpPr>
        <p:grpSpPr>
          <a:xfrm>
            <a:off x="1931743" y="1318131"/>
            <a:ext cx="3033084" cy="4535453"/>
            <a:chOff x="1178165" y="1302707"/>
            <a:chExt cx="2029128" cy="3034210"/>
          </a:xfrm>
        </p:grpSpPr>
        <p:sp>
          <p:nvSpPr>
            <p:cNvPr id="218" name="Google Shape;218;p5"/>
            <p:cNvSpPr/>
            <p:nvPr/>
          </p:nvSpPr>
          <p:spPr>
            <a:xfrm>
              <a:off x="1178165" y="1302707"/>
              <a:ext cx="2029128" cy="3034210"/>
            </a:xfrm>
            <a:custGeom>
              <a:avLst/>
              <a:gdLst/>
              <a:ahLst/>
              <a:cxnLst/>
              <a:rect l="l" t="t" r="r" b="b"/>
              <a:pathLst>
                <a:path w="4962127" h="7420004" extrusionOk="0">
                  <a:moveTo>
                    <a:pt x="0" y="0"/>
                  </a:moveTo>
                  <a:lnTo>
                    <a:pt x="4962127" y="0"/>
                  </a:lnTo>
                  <a:lnTo>
                    <a:pt x="4962127" y="7420003"/>
                  </a:lnTo>
                  <a:lnTo>
                    <a:pt x="0" y="7420003"/>
                  </a:lnTo>
                  <a:lnTo>
                    <a:pt x="0" y="0"/>
                  </a:lnTo>
                  <a:close/>
                </a:path>
              </a:pathLst>
            </a:custGeom>
            <a:blipFill rotWithShape="1">
              <a:blip r:embed="rId6">
                <a:alphaModFix/>
              </a:blip>
              <a:stretch>
                <a:fillRect/>
              </a:stretch>
            </a:blipFill>
            <a:ln>
              <a:noFill/>
            </a:ln>
          </p:spPr>
        </p:sp>
        <p:sp>
          <p:nvSpPr>
            <p:cNvPr id="219" name="Google Shape;219;p5"/>
            <p:cNvSpPr/>
            <p:nvPr/>
          </p:nvSpPr>
          <p:spPr>
            <a:xfrm>
              <a:off x="1843923" y="1694518"/>
              <a:ext cx="685176" cy="1086014"/>
            </a:xfrm>
            <a:custGeom>
              <a:avLst/>
              <a:gdLst/>
              <a:ahLst/>
              <a:cxnLst/>
              <a:rect l="l" t="t" r="r" b="b"/>
              <a:pathLst>
                <a:path w="1675563" h="2655792" extrusionOk="0">
                  <a:moveTo>
                    <a:pt x="0" y="0"/>
                  </a:moveTo>
                  <a:lnTo>
                    <a:pt x="1675563" y="0"/>
                  </a:lnTo>
                  <a:lnTo>
                    <a:pt x="1675563" y="2655792"/>
                  </a:lnTo>
                  <a:lnTo>
                    <a:pt x="0" y="2655792"/>
                  </a:lnTo>
                  <a:lnTo>
                    <a:pt x="0" y="0"/>
                  </a:lnTo>
                  <a:close/>
                </a:path>
              </a:pathLst>
            </a:custGeom>
            <a:blipFill rotWithShape="1">
              <a:blip r:embed="rId7">
                <a:alphaModFix/>
              </a:blip>
              <a:stretch>
                <a:fillRect/>
              </a:stretch>
            </a:blipFill>
            <a:ln>
              <a:noFill/>
            </a:ln>
          </p:spPr>
        </p:sp>
      </p:grpSp>
      <p:sp>
        <p:nvSpPr>
          <p:cNvPr id="220" name="Google Shape;220;p5"/>
          <p:cNvSpPr/>
          <p:nvPr/>
        </p:nvSpPr>
        <p:spPr>
          <a:xfrm>
            <a:off x="7395229" y="1219625"/>
            <a:ext cx="2841351" cy="97094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125667" tIns="125667" rIns="125667" bIns="125667" anchor="ctr" anchorCtr="0">
            <a:noAutofit/>
          </a:bodyPr>
          <a:lstStyle/>
          <a:p>
            <a:pPr algn="ctr" defTabSz="1219170">
              <a:buClr>
                <a:srgbClr val="000000"/>
              </a:buClr>
              <a:buSzPts val="2000"/>
            </a:pPr>
            <a:r>
              <a:rPr lang="vi-VN" sz="2667" b="1" i="1" kern="0" dirty="0">
                <a:solidFill>
                  <a:srgbClr val="000000"/>
                </a:solidFill>
                <a:latin typeface="Cambria"/>
                <a:ea typeface="Cambria"/>
                <a:cs typeface="Cambria"/>
                <a:sym typeface="Cambria"/>
              </a:rPr>
              <a:t>Người ấy là ai?</a:t>
            </a:r>
          </a:p>
        </p:txBody>
      </p:sp>
      <p:sp>
        <p:nvSpPr>
          <p:cNvPr id="221" name="Google Shape;221;p5"/>
          <p:cNvSpPr/>
          <p:nvPr/>
        </p:nvSpPr>
        <p:spPr>
          <a:xfrm>
            <a:off x="10236581"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222" name="Google Shape;222;p5"/>
          <p:cNvSpPr/>
          <p:nvPr/>
        </p:nvSpPr>
        <p:spPr>
          <a:xfrm>
            <a:off x="6316897"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223" name="Google Shape;223;p5"/>
          <p:cNvSpPr txBox="1"/>
          <p:nvPr/>
        </p:nvSpPr>
        <p:spPr>
          <a:xfrm>
            <a:off x="6660897" y="2814855"/>
            <a:ext cx="4059963" cy="943922"/>
          </a:xfrm>
          <a:prstGeom prst="rect">
            <a:avLst/>
          </a:prstGeom>
          <a:noFill/>
          <a:ln>
            <a:noFill/>
          </a:ln>
        </p:spPr>
        <p:txBody>
          <a:bodyPr spcFirstLastPara="1" wrap="square" lIns="121900" tIns="60933" rIns="121900" bIns="60933" anchor="t" anchorCtr="0">
            <a:spAutoFit/>
          </a:bodyPr>
          <a:lstStyle/>
          <a:p>
            <a:pPr marL="380990" indent="-380990" defTabSz="1219170">
              <a:buClr>
                <a:srgbClr val="000000"/>
              </a:buClr>
              <a:buSzPts val="2000"/>
              <a:buFont typeface="Arial"/>
              <a:buChar char="•"/>
            </a:pP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Ngũ</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Kiên</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Vĩnh</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Tường</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Vĩnh</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Phúc</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endParaRPr sz="1867"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224" name="Google Shape;224;p5"/>
          <p:cNvSpPr txBox="1"/>
          <p:nvPr/>
        </p:nvSpPr>
        <p:spPr>
          <a:xfrm>
            <a:off x="6660897" y="3897524"/>
            <a:ext cx="4059963" cy="943922"/>
          </a:xfrm>
          <a:prstGeom prst="rect">
            <a:avLst/>
          </a:prstGeom>
          <a:noFill/>
          <a:ln>
            <a:noFill/>
          </a:ln>
        </p:spPr>
        <p:txBody>
          <a:bodyPr spcFirstLastPara="1" wrap="square" lIns="121900" tIns="60933" rIns="121900" bIns="60933" anchor="t" anchorCtr="0">
            <a:spAutoFit/>
          </a:bodyPr>
          <a:lstStyle/>
          <a:p>
            <a:pPr marL="380990" indent="-380990" defTabSz="1219170">
              <a:buClr>
                <a:srgbClr val="000000"/>
              </a:buClr>
              <a:buSzPts val="2000"/>
              <a:buFont typeface="Arial"/>
              <a:buChar char="•"/>
            </a:pP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Khẩu</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lệnh</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Nhằm</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thẳng</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quân</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thù</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667" i="1" kern="0" dirty="0" err="1">
                <a:solidFill>
                  <a:srgbClr val="22170B"/>
                </a:solidFill>
                <a:latin typeface="Times New Roman" panose="02020603050405020304" pitchFamily="18" charset="0"/>
                <a:ea typeface="Cambria"/>
                <a:cs typeface="Times New Roman" panose="02020603050405020304" pitchFamily="18" charset="0"/>
                <a:sym typeface="Cambria"/>
              </a:rPr>
              <a:t>bắn</a:t>
            </a:r>
            <a:r>
              <a:rPr lang="en-US" sz="2667" i="1" kern="0" dirty="0">
                <a:solidFill>
                  <a:srgbClr val="22170B"/>
                </a:solidFill>
                <a:latin typeface="Times New Roman" panose="02020603050405020304" pitchFamily="18" charset="0"/>
                <a:ea typeface="Cambria"/>
                <a:cs typeface="Times New Roman" panose="02020603050405020304" pitchFamily="18" charset="0"/>
                <a:sym typeface="Cambria"/>
              </a:rPr>
              <a:t>!” </a:t>
            </a:r>
            <a:endParaRPr sz="1867"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15" name="Google Shape;242;p6">
            <a:extLst>
              <a:ext uri="{FF2B5EF4-FFF2-40B4-BE49-F238E27FC236}">
                <a16:creationId xmlns:a16="http://schemas.microsoft.com/office/drawing/2014/main" id="{ABF2719C-7C3E-154D-A125-DD0C23EE3642}"/>
              </a:ext>
            </a:extLst>
          </p:cNvPr>
          <p:cNvSpPr txBox="1"/>
          <p:nvPr/>
        </p:nvSpPr>
        <p:spPr>
          <a:xfrm>
            <a:off x="-368719" y="5184263"/>
            <a:ext cx="7615419" cy="1107941"/>
          </a:xfrm>
          <a:prstGeom prst="rect">
            <a:avLst/>
          </a:prstGeom>
          <a:noFill/>
          <a:ln>
            <a:noFill/>
          </a:ln>
        </p:spPr>
        <p:txBody>
          <a:bodyPr spcFirstLastPara="1" wrap="square" lIns="121900" tIns="60933" rIns="121900" bIns="60933" anchor="t" anchorCtr="0">
            <a:spAutoFit/>
          </a:bodyPr>
          <a:lstStyle/>
          <a:p>
            <a:pPr algn="ctr" defTabSz="1219170">
              <a:buClr>
                <a:srgbClr val="000000"/>
              </a:buClr>
            </a:pPr>
            <a:r>
              <a:rPr lang="en-US" sz="3200" b="1" kern="0" dirty="0">
                <a:solidFill>
                  <a:srgbClr val="000000"/>
                </a:solidFill>
                <a:latin typeface="Times New Roman" panose="02020603050405020304" pitchFamily="18" charset="0"/>
                <a:ea typeface="Cambria"/>
                <a:cs typeface="Times New Roman" panose="02020603050405020304" pitchFamily="18" charset="0"/>
                <a:sym typeface="Cambria"/>
              </a:rPr>
              <a:t>NGUYỄN VIẾT XUÂN</a:t>
            </a:r>
          </a:p>
          <a:p>
            <a:pPr algn="ctr" defTabSz="1219170">
              <a:buClr>
                <a:srgbClr val="000000"/>
              </a:buClr>
            </a:pPr>
            <a:endParaRPr lang="en-US" sz="3200" b="1" kern="0" dirty="0">
              <a:solidFill>
                <a:srgbClr val="000000"/>
              </a:solidFill>
              <a:latin typeface="Times New Roman" panose="02020603050405020304" pitchFamily="18" charset="0"/>
              <a:ea typeface="Cambria"/>
              <a:cs typeface="Times New Roman" panose="02020603050405020304" pitchFamily="18" charset="0"/>
              <a:sym typeface="Cambria"/>
            </a:endParaRPr>
          </a:p>
        </p:txBody>
      </p:sp>
      <p:pic>
        <p:nvPicPr>
          <p:cNvPr id="3" name="Picture 2">
            <a:extLst>
              <a:ext uri="{FF2B5EF4-FFF2-40B4-BE49-F238E27FC236}">
                <a16:creationId xmlns:a16="http://schemas.microsoft.com/office/drawing/2014/main" id="{A3EA073F-7E86-C740-9929-023747330D52}"/>
              </a:ext>
            </a:extLst>
          </p:cNvPr>
          <p:cNvPicPr>
            <a:picLocks noChangeAspect="1"/>
          </p:cNvPicPr>
          <p:nvPr/>
        </p:nvPicPr>
        <p:blipFill rotWithShape="1">
          <a:blip r:embed="rId8"/>
          <a:srcRect l="63357"/>
          <a:stretch/>
        </p:blipFill>
        <p:spPr>
          <a:xfrm>
            <a:off x="1912945" y="1004416"/>
            <a:ext cx="2880392" cy="4264925"/>
          </a:xfrm>
          <a:prstGeom prst="rect">
            <a:avLst/>
          </a:prstGeom>
        </p:spPr>
      </p:pic>
      <p:pic>
        <p:nvPicPr>
          <p:cNvPr id="16" name="Nhạc-10s-Về-đích-Đường-lên-đỉnh-Olympia-_Stereo-Loa-trái-Loa-phải_-_15-08-2010-14-11-2021.mp3" descr="Nhạc-10s-Về-đích-Đường-lên-đỉnh-Olympia-_Stereo-Loa-trái-Loa-phải_-_15-08-2010-14-11-2021.mp3">
            <a:hlinkClick r:id="" action="ppaction://media"/>
            <a:extLst>
              <a:ext uri="{FF2B5EF4-FFF2-40B4-BE49-F238E27FC236}">
                <a16:creationId xmlns:a16="http://schemas.microsoft.com/office/drawing/2014/main" id="{19AFE219-9C7A-8F41-A136-45DD7319223F}"/>
              </a:ext>
            </a:extLst>
          </p:cNvPr>
          <p:cNvPicPr>
            <a:picLocks noChangeAspect="1"/>
          </p:cNvPicPr>
          <p:nvPr>
            <a:audioFile r:link="rId1"/>
            <p:extLst>
              <p:ext uri="{DAA4B4D4-6D71-4841-9C94-3DE7FCFB9230}">
                <p14:media xmlns:p14="http://schemas.microsoft.com/office/powerpoint/2010/main" r:embed="rId2">
                  <p14:trim st="895.4786" end="27332.7524"/>
                </p14:media>
              </p:ext>
            </p:extLst>
          </p:nvPr>
        </p:nvPicPr>
        <p:blipFill>
          <a:blip r:embed="rId9"/>
          <a:stretch>
            <a:fillRect/>
          </a:stretch>
        </p:blipFill>
        <p:spPr>
          <a:xfrm>
            <a:off x="10052981" y="5218112"/>
            <a:ext cx="1055200" cy="1055200"/>
          </a:xfrm>
          <a:prstGeom prst="rect">
            <a:avLst/>
          </a:prstGeom>
        </p:spPr>
      </p:pic>
    </p:spTree>
    <p:extLst>
      <p:ext uri="{BB962C8B-B14F-4D97-AF65-F5344CB8AC3E}">
        <p14:creationId xmlns:p14="http://schemas.microsoft.com/office/powerpoint/2010/main" val="364148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0"/>
                                        </p:tgtEl>
                                        <p:attrNameLst>
                                          <p:attrName>style.visibility</p:attrName>
                                        </p:attrNameLst>
                                      </p:cBhvr>
                                      <p:to>
                                        <p:strVal val="visible"/>
                                      </p:to>
                                    </p:set>
                                    <p:animEffect transition="in" filter="fade">
                                      <p:cBhvr>
                                        <p:cTn id="7" dur="500"/>
                                        <p:tgtEl>
                                          <p:spTgt spid="2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6"/>
                                        </p:tgtEl>
                                        <p:attrNameLst>
                                          <p:attrName>style.visibility</p:attrName>
                                        </p:attrNameLst>
                                      </p:cBhvr>
                                      <p:to>
                                        <p:strVal val="visible"/>
                                      </p:to>
                                    </p:set>
                                    <p:animEffect transition="in" filter="fade">
                                      <p:cBhvr>
                                        <p:cTn id="12" dur="500"/>
                                        <p:tgtEl>
                                          <p:spTgt spid="2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3"/>
                                        </p:tgtEl>
                                        <p:attrNameLst>
                                          <p:attrName>style.visibility</p:attrName>
                                        </p:attrNameLst>
                                      </p:cBhvr>
                                      <p:to>
                                        <p:strVal val="visible"/>
                                      </p:to>
                                    </p:set>
                                    <p:animEffect transition="in" filter="fade">
                                      <p:cBhvr>
                                        <p:cTn id="17" dur="500"/>
                                        <p:tgtEl>
                                          <p:spTgt spid="2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4"/>
                                        </p:tgtEl>
                                        <p:attrNameLst>
                                          <p:attrName>style.visibility</p:attrName>
                                        </p:attrNameLst>
                                      </p:cBhvr>
                                      <p:to>
                                        <p:strVal val="visible"/>
                                      </p:to>
                                    </p:set>
                                    <p:animEffect transition="in" filter="fade">
                                      <p:cBhvr>
                                        <p:cTn id="22" dur="500"/>
                                        <p:tgtEl>
                                          <p:spTgt spid="2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17"/>
                                        </p:tgtEl>
                                      </p:cBhvr>
                                    </p:animEffect>
                                    <p:set>
                                      <p:cBhvr>
                                        <p:cTn id="27" dur="1" fill="hold">
                                          <p:stCondLst>
                                            <p:cond delay="500"/>
                                          </p:stCondLst>
                                        </p:cTn>
                                        <p:tgtEl>
                                          <p:spTgt spid="21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randombar(horizontal)">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1364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p:cTn id="42" fill="hold" display="0">
                  <p:stCondLst>
                    <p:cond delay="indefinite"/>
                  </p:stCondLst>
                  <p:endCondLst>
                    <p:cond evt="onStopAudio" delay="0">
                      <p:tgtEl>
                        <p:sldTgt/>
                      </p:tgtEl>
                    </p:cond>
                  </p:endCondLst>
                </p:cTn>
                <p:tgtEl>
                  <p:spTgt spid="1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grpSp>
        <p:nvGrpSpPr>
          <p:cNvPr id="213" name="Google Shape;213;p5"/>
          <p:cNvGrpSpPr/>
          <p:nvPr/>
        </p:nvGrpSpPr>
        <p:grpSpPr>
          <a:xfrm>
            <a:off x="1420575" y="831937"/>
            <a:ext cx="4104888" cy="5194127"/>
            <a:chOff x="1065431" y="623952"/>
            <a:chExt cx="3078666" cy="3895595"/>
          </a:xfrm>
        </p:grpSpPr>
        <p:sp>
          <p:nvSpPr>
            <p:cNvPr id="214" name="Google Shape;214;p5"/>
            <p:cNvSpPr/>
            <p:nvPr/>
          </p:nvSpPr>
          <p:spPr>
            <a:xfrm>
              <a:off x="1065431" y="623952"/>
              <a:ext cx="3078666" cy="3895595"/>
            </a:xfrm>
            <a:prstGeom prst="roundRect">
              <a:avLst>
                <a:gd name="adj" fmla="val 16667"/>
              </a:avLst>
            </a:prstGeom>
            <a:gradFill>
              <a:gsLst>
                <a:gs pos="0">
                  <a:srgbClr val="FFF3E1"/>
                </a:gs>
                <a:gs pos="35000">
                  <a:srgbClr val="FFF6E9"/>
                </a:gs>
                <a:gs pos="100000">
                  <a:srgbClr val="FFFDF6"/>
                </a:gs>
              </a:gsLst>
              <a:lin ang="16200000" scaled="0"/>
            </a:gradFill>
            <a:ln w="9525" cap="flat" cmpd="sng">
              <a:solidFill>
                <a:srgbClr val="ECE1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21900" tIns="60933" rIns="121900" bIns="60933" anchor="ctr" anchorCtr="0">
              <a:noAutofit/>
            </a:bodyPr>
            <a:lstStyle/>
            <a:p>
              <a:pPr algn="ctr" defTabSz="1219170">
                <a:buClr>
                  <a:srgbClr val="000000"/>
                </a:buClr>
              </a:pPr>
              <a:endParaRPr sz="1867" kern="0">
                <a:solidFill>
                  <a:srgbClr val="7D4F2D"/>
                </a:solidFill>
                <a:latin typeface="Arial"/>
                <a:ea typeface="Arial"/>
                <a:cs typeface="Arial"/>
                <a:sym typeface="Arial"/>
              </a:endParaRPr>
            </a:p>
          </p:txBody>
        </p:sp>
        <p:sp>
          <p:nvSpPr>
            <p:cNvPr id="215" name="Google Shape;215;p5"/>
            <p:cNvSpPr/>
            <p:nvPr/>
          </p:nvSpPr>
          <p:spPr>
            <a:xfrm>
              <a:off x="1208564" y="859239"/>
              <a:ext cx="480485" cy="679131"/>
            </a:xfrm>
            <a:custGeom>
              <a:avLst/>
              <a:gdLst/>
              <a:ahLst/>
              <a:cxnLst/>
              <a:rect l="l" t="t" r="r" b="b"/>
              <a:pathLst>
                <a:path w="1190113" h="1682139" extrusionOk="0">
                  <a:moveTo>
                    <a:pt x="0" y="0"/>
                  </a:moveTo>
                  <a:lnTo>
                    <a:pt x="1190113" y="0"/>
                  </a:lnTo>
                  <a:lnTo>
                    <a:pt x="1190113" y="1682139"/>
                  </a:lnTo>
                  <a:lnTo>
                    <a:pt x="0" y="1682139"/>
                  </a:lnTo>
                  <a:lnTo>
                    <a:pt x="0" y="0"/>
                  </a:lnTo>
                  <a:close/>
                </a:path>
              </a:pathLst>
            </a:custGeom>
            <a:blipFill rotWithShape="1">
              <a:blip r:embed="rId5">
                <a:alphaModFix/>
              </a:blip>
              <a:stretch>
                <a:fillRect/>
              </a:stretch>
            </a:blipFill>
            <a:ln>
              <a:noFill/>
            </a:ln>
          </p:spPr>
        </p:sp>
      </p:grpSp>
      <p:sp>
        <p:nvSpPr>
          <p:cNvPr id="216" name="Google Shape;216;p5"/>
          <p:cNvSpPr/>
          <p:nvPr/>
        </p:nvSpPr>
        <p:spPr>
          <a:xfrm>
            <a:off x="6096000" y="1639888"/>
            <a:ext cx="5093917" cy="3998488"/>
          </a:xfrm>
          <a:prstGeom prst="wedgeEllipseCallout">
            <a:avLst>
              <a:gd name="adj1" fmla="val -55878"/>
              <a:gd name="adj2" fmla="val 49472"/>
            </a:avLst>
          </a:prstGeom>
          <a:solidFill>
            <a:schemeClr val="lt2"/>
          </a:solidFill>
          <a:ln w="25400" cap="flat" cmpd="sng">
            <a:solidFill>
              <a:srgbClr val="66615C"/>
            </a:solidFill>
            <a:prstDash val="solid"/>
            <a:round/>
            <a:headEnd type="none" w="sm" len="sm"/>
            <a:tailEnd type="none" w="sm" len="sm"/>
          </a:ln>
        </p:spPr>
        <p:txBody>
          <a:bodyPr spcFirstLastPara="1" wrap="square" lIns="121900" tIns="60933" rIns="121900" bIns="60933" anchor="ctr" anchorCtr="0">
            <a:noAutofit/>
          </a:bodyPr>
          <a:lstStyle/>
          <a:p>
            <a:pPr algn="just" defTabSz="1219170">
              <a:buClr>
                <a:srgbClr val="000000"/>
              </a:buClr>
            </a:pPr>
            <a:endParaRPr sz="3200" kern="0">
              <a:solidFill>
                <a:srgbClr val="000000"/>
              </a:solidFill>
              <a:latin typeface="Cambria"/>
              <a:ea typeface="Cambria"/>
              <a:cs typeface="Cambria"/>
              <a:sym typeface="Cambria"/>
            </a:endParaRPr>
          </a:p>
        </p:txBody>
      </p:sp>
      <p:grpSp>
        <p:nvGrpSpPr>
          <p:cNvPr id="217" name="Google Shape;217;p5"/>
          <p:cNvGrpSpPr/>
          <p:nvPr/>
        </p:nvGrpSpPr>
        <p:grpSpPr>
          <a:xfrm>
            <a:off x="1931743" y="1318131"/>
            <a:ext cx="3033084" cy="4535453"/>
            <a:chOff x="1178165" y="1302707"/>
            <a:chExt cx="2029128" cy="3034210"/>
          </a:xfrm>
        </p:grpSpPr>
        <p:sp>
          <p:nvSpPr>
            <p:cNvPr id="218" name="Google Shape;218;p5"/>
            <p:cNvSpPr/>
            <p:nvPr/>
          </p:nvSpPr>
          <p:spPr>
            <a:xfrm>
              <a:off x="1178165" y="1302707"/>
              <a:ext cx="2029128" cy="3034210"/>
            </a:xfrm>
            <a:custGeom>
              <a:avLst/>
              <a:gdLst/>
              <a:ahLst/>
              <a:cxnLst/>
              <a:rect l="l" t="t" r="r" b="b"/>
              <a:pathLst>
                <a:path w="4962127" h="7420004" extrusionOk="0">
                  <a:moveTo>
                    <a:pt x="0" y="0"/>
                  </a:moveTo>
                  <a:lnTo>
                    <a:pt x="4962127" y="0"/>
                  </a:lnTo>
                  <a:lnTo>
                    <a:pt x="4962127" y="7420003"/>
                  </a:lnTo>
                  <a:lnTo>
                    <a:pt x="0" y="7420003"/>
                  </a:lnTo>
                  <a:lnTo>
                    <a:pt x="0" y="0"/>
                  </a:lnTo>
                  <a:close/>
                </a:path>
              </a:pathLst>
            </a:custGeom>
            <a:blipFill rotWithShape="1">
              <a:blip r:embed="rId6">
                <a:alphaModFix/>
              </a:blip>
              <a:stretch>
                <a:fillRect/>
              </a:stretch>
            </a:blipFill>
            <a:ln>
              <a:noFill/>
            </a:ln>
          </p:spPr>
        </p:sp>
        <p:sp>
          <p:nvSpPr>
            <p:cNvPr id="219" name="Google Shape;219;p5"/>
            <p:cNvSpPr/>
            <p:nvPr/>
          </p:nvSpPr>
          <p:spPr>
            <a:xfrm>
              <a:off x="1843923" y="1694518"/>
              <a:ext cx="685176" cy="1086014"/>
            </a:xfrm>
            <a:custGeom>
              <a:avLst/>
              <a:gdLst/>
              <a:ahLst/>
              <a:cxnLst/>
              <a:rect l="l" t="t" r="r" b="b"/>
              <a:pathLst>
                <a:path w="1675563" h="2655792" extrusionOk="0">
                  <a:moveTo>
                    <a:pt x="0" y="0"/>
                  </a:moveTo>
                  <a:lnTo>
                    <a:pt x="1675563" y="0"/>
                  </a:lnTo>
                  <a:lnTo>
                    <a:pt x="1675563" y="2655792"/>
                  </a:lnTo>
                  <a:lnTo>
                    <a:pt x="0" y="2655792"/>
                  </a:lnTo>
                  <a:lnTo>
                    <a:pt x="0" y="0"/>
                  </a:lnTo>
                  <a:close/>
                </a:path>
              </a:pathLst>
            </a:custGeom>
            <a:blipFill rotWithShape="1">
              <a:blip r:embed="rId7">
                <a:alphaModFix/>
              </a:blip>
              <a:stretch>
                <a:fillRect/>
              </a:stretch>
            </a:blipFill>
            <a:ln>
              <a:noFill/>
            </a:ln>
          </p:spPr>
        </p:sp>
      </p:grpSp>
      <p:sp>
        <p:nvSpPr>
          <p:cNvPr id="220" name="Google Shape;220;p5"/>
          <p:cNvSpPr/>
          <p:nvPr/>
        </p:nvSpPr>
        <p:spPr>
          <a:xfrm>
            <a:off x="7395229" y="1219625"/>
            <a:ext cx="2841351" cy="97094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125667" tIns="125667" rIns="125667" bIns="125667" anchor="ctr" anchorCtr="0">
            <a:noAutofit/>
          </a:bodyPr>
          <a:lstStyle/>
          <a:p>
            <a:pPr algn="ctr" defTabSz="1219170">
              <a:buClr>
                <a:srgbClr val="000000"/>
              </a:buClr>
              <a:buSzPts val="2000"/>
            </a:pPr>
            <a:r>
              <a:rPr lang="vi-VN" sz="2667" b="1" i="1" kern="0" dirty="0">
                <a:solidFill>
                  <a:srgbClr val="000000"/>
                </a:solidFill>
                <a:latin typeface="Cambria"/>
                <a:ea typeface="Cambria"/>
                <a:cs typeface="Cambria"/>
                <a:sym typeface="Cambria"/>
              </a:rPr>
              <a:t>Người ấy là ai?</a:t>
            </a:r>
          </a:p>
        </p:txBody>
      </p:sp>
      <p:sp>
        <p:nvSpPr>
          <p:cNvPr id="221" name="Google Shape;221;p5"/>
          <p:cNvSpPr/>
          <p:nvPr/>
        </p:nvSpPr>
        <p:spPr>
          <a:xfrm>
            <a:off x="10236581"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222" name="Google Shape;222;p5"/>
          <p:cNvSpPr/>
          <p:nvPr/>
        </p:nvSpPr>
        <p:spPr>
          <a:xfrm>
            <a:off x="6316897"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224" name="Google Shape;224;p5"/>
          <p:cNvSpPr txBox="1"/>
          <p:nvPr/>
        </p:nvSpPr>
        <p:spPr>
          <a:xfrm>
            <a:off x="6244700" y="3550143"/>
            <a:ext cx="4570394" cy="1354355"/>
          </a:xfrm>
          <a:prstGeom prst="rect">
            <a:avLst/>
          </a:prstGeom>
          <a:noFill/>
          <a:ln>
            <a:noFill/>
          </a:ln>
        </p:spPr>
        <p:txBody>
          <a:bodyPr spcFirstLastPara="1" wrap="square" lIns="121900" tIns="60933" rIns="121900" bIns="60933" anchor="t" anchorCtr="0">
            <a:spAutoFit/>
          </a:bodyPr>
          <a:lstStyle/>
          <a:p>
            <a:pPr defTabSz="1219170">
              <a:buClr>
                <a:srgbClr val="000000"/>
              </a:buClr>
              <a:buSzPts val="2000"/>
            </a:pPr>
            <a:endParaRPr lang="vi-VN" sz="2667" i="1" kern="0" dirty="0">
              <a:solidFill>
                <a:srgbClr val="22170B"/>
              </a:solidFill>
              <a:latin typeface="Times New Roman" panose="02020603050405020304" pitchFamily="18" charset="0"/>
              <a:ea typeface="Cambria"/>
              <a:cs typeface="Times New Roman" panose="02020603050405020304" pitchFamily="18" charset="0"/>
              <a:sym typeface="Cambria"/>
            </a:endParaRPr>
          </a:p>
          <a:p>
            <a:pPr defTabSz="1219170">
              <a:buClr>
                <a:srgbClr val="000000"/>
              </a:buClr>
              <a:buSzPts val="2000"/>
            </a:pPr>
            <a:r>
              <a:rPr lang="vi-VN" sz="2667" i="1" kern="0" dirty="0">
                <a:solidFill>
                  <a:srgbClr val="22170B"/>
                </a:solidFill>
                <a:latin typeface="Times New Roman" panose="02020603050405020304" pitchFamily="18" charset="0"/>
                <a:ea typeface="Cambria"/>
                <a:cs typeface="Times New Roman" panose="02020603050405020304" pitchFamily="18" charset="0"/>
                <a:sym typeface="Cambria"/>
              </a:rPr>
              <a:t>- “Ta thà làm quỷ nước Nam còn hơn làm vương đất Bắc”</a:t>
            </a:r>
            <a:endParaRPr sz="1867"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15" name="Google Shape;242;p6">
            <a:extLst>
              <a:ext uri="{FF2B5EF4-FFF2-40B4-BE49-F238E27FC236}">
                <a16:creationId xmlns:a16="http://schemas.microsoft.com/office/drawing/2014/main" id="{ABF2719C-7C3E-154D-A125-DD0C23EE3642}"/>
              </a:ext>
            </a:extLst>
          </p:cNvPr>
          <p:cNvSpPr txBox="1"/>
          <p:nvPr/>
        </p:nvSpPr>
        <p:spPr>
          <a:xfrm>
            <a:off x="-359425" y="5346855"/>
            <a:ext cx="7615419" cy="615499"/>
          </a:xfrm>
          <a:prstGeom prst="rect">
            <a:avLst/>
          </a:prstGeom>
          <a:noFill/>
          <a:ln>
            <a:noFill/>
          </a:ln>
        </p:spPr>
        <p:txBody>
          <a:bodyPr spcFirstLastPara="1" wrap="square" lIns="121900" tIns="60933" rIns="121900" bIns="60933" anchor="t" anchorCtr="0">
            <a:spAutoFit/>
          </a:bodyPr>
          <a:lstStyle/>
          <a:p>
            <a:pPr algn="ctr" defTabSz="1219170">
              <a:buClr>
                <a:srgbClr val="000000"/>
              </a:buClr>
            </a:pPr>
            <a:r>
              <a:rPr lang="en-US" sz="3200" b="1" kern="0" dirty="0">
                <a:solidFill>
                  <a:srgbClr val="000000"/>
                </a:solidFill>
                <a:latin typeface="Times New Roman" panose="02020603050405020304" pitchFamily="18" charset="0"/>
                <a:ea typeface="Cambria"/>
                <a:cs typeface="Times New Roman" panose="02020603050405020304" pitchFamily="18" charset="0"/>
                <a:sym typeface="Cambria"/>
              </a:rPr>
              <a:t>TRẦN BÌNH TRỌNG</a:t>
            </a:r>
          </a:p>
        </p:txBody>
      </p:sp>
      <p:pic>
        <p:nvPicPr>
          <p:cNvPr id="4098" name="Picture 2">
            <a:extLst>
              <a:ext uri="{FF2B5EF4-FFF2-40B4-BE49-F238E27FC236}">
                <a16:creationId xmlns:a16="http://schemas.microsoft.com/office/drawing/2014/main" id="{159CA48A-0C96-DA4A-BB16-0BEB80EB226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6760" y="425989"/>
            <a:ext cx="8191500" cy="4914900"/>
          </a:xfrm>
          <a:prstGeom prst="rect">
            <a:avLst/>
          </a:prstGeom>
          <a:noFill/>
          <a:extLst>
            <a:ext uri="{909E8E84-426E-40DD-AFC4-6F175D3DCCD1}">
              <a14:hiddenFill xmlns:a14="http://schemas.microsoft.com/office/drawing/2010/main">
                <a:solidFill>
                  <a:srgbClr val="FFFFFF"/>
                </a:solidFill>
              </a14:hiddenFill>
            </a:ext>
          </a:extLst>
        </p:spPr>
      </p:pic>
      <p:sp>
        <p:nvSpPr>
          <p:cNvPr id="18" name="Google Shape;224;p5">
            <a:extLst>
              <a:ext uri="{FF2B5EF4-FFF2-40B4-BE49-F238E27FC236}">
                <a16:creationId xmlns:a16="http://schemas.microsoft.com/office/drawing/2014/main" id="{F6E48D31-B65C-3043-AB13-679C2539D695}"/>
              </a:ext>
            </a:extLst>
          </p:cNvPr>
          <p:cNvSpPr txBox="1"/>
          <p:nvPr/>
        </p:nvSpPr>
        <p:spPr>
          <a:xfrm>
            <a:off x="6393400" y="2808223"/>
            <a:ext cx="4570394" cy="984830"/>
          </a:xfrm>
          <a:prstGeom prst="rect">
            <a:avLst/>
          </a:prstGeom>
          <a:noFill/>
          <a:ln>
            <a:noFill/>
          </a:ln>
        </p:spPr>
        <p:txBody>
          <a:bodyPr spcFirstLastPara="1" wrap="square" lIns="121900" tIns="60933" rIns="121900" bIns="60933" anchor="t" anchorCtr="0">
            <a:spAutoFit/>
          </a:bodyPr>
          <a:lstStyle/>
          <a:p>
            <a:pPr defTabSz="1219170">
              <a:buClr>
                <a:srgbClr val="000000"/>
              </a:buClr>
              <a:buSzPts val="2000"/>
            </a:pPr>
            <a:r>
              <a:rPr lang="vi-VN" sz="2800" kern="0" dirty="0">
                <a:solidFill>
                  <a:srgbClr val="000000"/>
                </a:solidFill>
                <a:latin typeface="Times New Roman" panose="02020603050405020304" pitchFamily="18" charset="0"/>
                <a:cs typeface="Times New Roman" panose="02020603050405020304" pitchFamily="18" charset="0"/>
                <a:sym typeface="Arial"/>
              </a:rPr>
              <a:t>- Danh tướng nổi tiếng của nhà Trần</a:t>
            </a:r>
            <a:endParaRPr sz="2800" kern="0" dirty="0">
              <a:solidFill>
                <a:srgbClr val="000000"/>
              </a:solidFill>
              <a:latin typeface="Times New Roman" panose="02020603050405020304" pitchFamily="18" charset="0"/>
              <a:cs typeface="Times New Roman" panose="02020603050405020304" pitchFamily="18" charset="0"/>
              <a:sym typeface="Arial"/>
            </a:endParaRPr>
          </a:p>
        </p:txBody>
      </p:sp>
      <p:pic>
        <p:nvPicPr>
          <p:cNvPr id="19" name="Nhạc-10s-Về-đích-Đường-lên-đỉnh-Olympia-_Stereo-Loa-trái-Loa-phải_-_15-08-2010-14-11-2021.mp3" descr="Nhạc-10s-Về-đích-Đường-lên-đỉnh-Olympia-_Stereo-Loa-trái-Loa-phải_-_15-08-2010-14-11-2021.mp3">
            <a:hlinkClick r:id="" action="ppaction://media"/>
            <a:extLst>
              <a:ext uri="{FF2B5EF4-FFF2-40B4-BE49-F238E27FC236}">
                <a16:creationId xmlns:a16="http://schemas.microsoft.com/office/drawing/2014/main" id="{E758E896-548F-AD4D-9CB6-2F077A59DAA3}"/>
              </a:ext>
            </a:extLst>
          </p:cNvPr>
          <p:cNvPicPr>
            <a:picLocks noChangeAspect="1"/>
          </p:cNvPicPr>
          <p:nvPr>
            <a:audioFile r:link="rId1"/>
            <p:extLst>
              <p:ext uri="{DAA4B4D4-6D71-4841-9C94-3DE7FCFB9230}">
                <p14:media xmlns:p14="http://schemas.microsoft.com/office/powerpoint/2010/main" r:embed="rId2">
                  <p14:trim st="895.4786" end="27332.7524"/>
                </p14:media>
              </p:ext>
            </p:extLst>
          </p:nvPr>
        </p:nvPicPr>
        <p:blipFill>
          <a:blip r:embed="rId9"/>
          <a:stretch>
            <a:fillRect/>
          </a:stretch>
        </p:blipFill>
        <p:spPr>
          <a:xfrm>
            <a:off x="10134717" y="5477715"/>
            <a:ext cx="1055200" cy="1055200"/>
          </a:xfrm>
          <a:prstGeom prst="rect">
            <a:avLst/>
          </a:prstGeom>
        </p:spPr>
      </p:pic>
    </p:spTree>
    <p:extLst>
      <p:ext uri="{BB962C8B-B14F-4D97-AF65-F5344CB8AC3E}">
        <p14:creationId xmlns:p14="http://schemas.microsoft.com/office/powerpoint/2010/main" val="28028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0"/>
                                        </p:tgtEl>
                                        <p:attrNameLst>
                                          <p:attrName>style.visibility</p:attrName>
                                        </p:attrNameLst>
                                      </p:cBhvr>
                                      <p:to>
                                        <p:strVal val="visible"/>
                                      </p:to>
                                    </p:set>
                                    <p:animEffect transition="in" filter="fade">
                                      <p:cBhvr>
                                        <p:cTn id="7" dur="500"/>
                                        <p:tgtEl>
                                          <p:spTgt spid="2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6"/>
                                        </p:tgtEl>
                                        <p:attrNameLst>
                                          <p:attrName>style.visibility</p:attrName>
                                        </p:attrNameLst>
                                      </p:cBhvr>
                                      <p:to>
                                        <p:strVal val="visible"/>
                                      </p:to>
                                    </p:set>
                                    <p:animEffect transition="in" filter="fade">
                                      <p:cBhvr>
                                        <p:cTn id="12" dur="500"/>
                                        <p:tgtEl>
                                          <p:spTgt spid="2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4"/>
                                        </p:tgtEl>
                                        <p:attrNameLst>
                                          <p:attrName>style.visibility</p:attrName>
                                        </p:attrNameLst>
                                      </p:cBhvr>
                                      <p:to>
                                        <p:strVal val="visible"/>
                                      </p:to>
                                    </p:set>
                                    <p:animEffect transition="in" filter="fade">
                                      <p:cBhvr>
                                        <p:cTn id="22" dur="500"/>
                                        <p:tgtEl>
                                          <p:spTgt spid="2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17"/>
                                        </p:tgtEl>
                                      </p:cBhvr>
                                    </p:animEffect>
                                    <p:set>
                                      <p:cBhvr>
                                        <p:cTn id="27" dur="1" fill="hold">
                                          <p:stCondLst>
                                            <p:cond delay="500"/>
                                          </p:stCondLst>
                                        </p:cTn>
                                        <p:tgtEl>
                                          <p:spTgt spid="21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098"/>
                                        </p:tgtEl>
                                        <p:attrNameLst>
                                          <p:attrName>style.visibility</p:attrName>
                                        </p:attrNameLst>
                                      </p:cBhvr>
                                      <p:to>
                                        <p:strVal val="visible"/>
                                      </p:to>
                                    </p:set>
                                    <p:animEffect transition="in" filter="randombar(horizontal)">
                                      <p:cBhvr>
                                        <p:cTn id="32" dur="500"/>
                                        <p:tgtEl>
                                          <p:spTgt spid="409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13646"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p:cTn id="42" fill="hold" display="0">
                  <p:stCondLst>
                    <p:cond delay="indefinite"/>
                  </p:stCondLst>
                  <p:endCondLst>
                    <p:cond evt="onStopAudio" delay="0">
                      <p:tgtEl>
                        <p:sldTgt/>
                      </p:tgtEl>
                    </p:cond>
                  </p:endCondLst>
                </p:cTn>
                <p:tgtEl>
                  <p:spTgt spid="1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grpSp>
        <p:nvGrpSpPr>
          <p:cNvPr id="230" name="Google Shape;230;p6"/>
          <p:cNvGrpSpPr/>
          <p:nvPr/>
        </p:nvGrpSpPr>
        <p:grpSpPr>
          <a:xfrm>
            <a:off x="1420575" y="831937"/>
            <a:ext cx="4104888" cy="5194127"/>
            <a:chOff x="1065431" y="623952"/>
            <a:chExt cx="3078666" cy="3895595"/>
          </a:xfrm>
        </p:grpSpPr>
        <p:sp>
          <p:nvSpPr>
            <p:cNvPr id="231" name="Google Shape;231;p6"/>
            <p:cNvSpPr/>
            <p:nvPr/>
          </p:nvSpPr>
          <p:spPr>
            <a:xfrm>
              <a:off x="1065431" y="623952"/>
              <a:ext cx="3078666" cy="3895595"/>
            </a:xfrm>
            <a:prstGeom prst="roundRect">
              <a:avLst>
                <a:gd name="adj" fmla="val 16667"/>
              </a:avLst>
            </a:prstGeom>
            <a:gradFill>
              <a:gsLst>
                <a:gs pos="0">
                  <a:srgbClr val="FFF3E1"/>
                </a:gs>
                <a:gs pos="35000">
                  <a:srgbClr val="FFF6E9"/>
                </a:gs>
                <a:gs pos="100000">
                  <a:srgbClr val="FFFDF6"/>
                </a:gs>
              </a:gsLst>
              <a:lin ang="16200000" scaled="0"/>
            </a:gradFill>
            <a:ln w="9525" cap="flat" cmpd="sng">
              <a:solidFill>
                <a:srgbClr val="ECE1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21900" tIns="60933" rIns="121900" bIns="60933" anchor="ctr" anchorCtr="0">
              <a:noAutofit/>
            </a:bodyPr>
            <a:lstStyle/>
            <a:p>
              <a:pPr algn="ctr" defTabSz="1219170">
                <a:buClr>
                  <a:srgbClr val="000000"/>
                </a:buClr>
              </a:pPr>
              <a:endParaRPr sz="1867" kern="0">
                <a:solidFill>
                  <a:srgbClr val="7D4F2D"/>
                </a:solidFill>
                <a:latin typeface="Arial"/>
                <a:ea typeface="Arial"/>
                <a:cs typeface="Arial"/>
                <a:sym typeface="Arial"/>
              </a:endParaRPr>
            </a:p>
          </p:txBody>
        </p:sp>
        <p:sp>
          <p:nvSpPr>
            <p:cNvPr id="232" name="Google Shape;232;p6"/>
            <p:cNvSpPr/>
            <p:nvPr/>
          </p:nvSpPr>
          <p:spPr>
            <a:xfrm>
              <a:off x="1208564" y="859239"/>
              <a:ext cx="480485" cy="679131"/>
            </a:xfrm>
            <a:custGeom>
              <a:avLst/>
              <a:gdLst/>
              <a:ahLst/>
              <a:cxnLst/>
              <a:rect l="l" t="t" r="r" b="b"/>
              <a:pathLst>
                <a:path w="1190113" h="1682139" extrusionOk="0">
                  <a:moveTo>
                    <a:pt x="0" y="0"/>
                  </a:moveTo>
                  <a:lnTo>
                    <a:pt x="1190113" y="0"/>
                  </a:lnTo>
                  <a:lnTo>
                    <a:pt x="1190113" y="1682139"/>
                  </a:lnTo>
                  <a:lnTo>
                    <a:pt x="0" y="1682139"/>
                  </a:lnTo>
                  <a:lnTo>
                    <a:pt x="0" y="0"/>
                  </a:lnTo>
                  <a:close/>
                </a:path>
              </a:pathLst>
            </a:custGeom>
            <a:blipFill rotWithShape="1">
              <a:blip r:embed="rId5">
                <a:alphaModFix/>
              </a:blip>
              <a:stretch>
                <a:fillRect/>
              </a:stretch>
            </a:blipFill>
            <a:ln>
              <a:noFill/>
            </a:ln>
          </p:spPr>
        </p:sp>
      </p:grpSp>
      <p:sp>
        <p:nvSpPr>
          <p:cNvPr id="233" name="Google Shape;233;p6"/>
          <p:cNvSpPr/>
          <p:nvPr/>
        </p:nvSpPr>
        <p:spPr>
          <a:xfrm>
            <a:off x="6096000" y="1639888"/>
            <a:ext cx="5093917" cy="3998488"/>
          </a:xfrm>
          <a:prstGeom prst="wedgeEllipseCallout">
            <a:avLst>
              <a:gd name="adj1" fmla="val -55878"/>
              <a:gd name="adj2" fmla="val 49472"/>
            </a:avLst>
          </a:prstGeom>
          <a:solidFill>
            <a:schemeClr val="lt2"/>
          </a:solidFill>
          <a:ln w="25400" cap="flat" cmpd="sng">
            <a:solidFill>
              <a:srgbClr val="66615C"/>
            </a:solidFill>
            <a:prstDash val="solid"/>
            <a:round/>
            <a:headEnd type="none" w="sm" len="sm"/>
            <a:tailEnd type="none" w="sm" len="sm"/>
          </a:ln>
        </p:spPr>
        <p:txBody>
          <a:bodyPr spcFirstLastPara="1" wrap="square" lIns="121900" tIns="60933" rIns="121900" bIns="60933" anchor="ctr" anchorCtr="0">
            <a:noAutofit/>
          </a:bodyPr>
          <a:lstStyle/>
          <a:p>
            <a:pPr algn="just" defTabSz="1219170">
              <a:buClr>
                <a:srgbClr val="000000"/>
              </a:buClr>
            </a:pPr>
            <a:endParaRPr sz="3200" kern="0">
              <a:solidFill>
                <a:srgbClr val="000000"/>
              </a:solidFill>
              <a:latin typeface="Cambria"/>
              <a:ea typeface="Cambria"/>
              <a:cs typeface="Cambria"/>
              <a:sym typeface="Cambria"/>
            </a:endParaRPr>
          </a:p>
        </p:txBody>
      </p:sp>
      <p:grpSp>
        <p:nvGrpSpPr>
          <p:cNvPr id="234" name="Google Shape;234;p6"/>
          <p:cNvGrpSpPr/>
          <p:nvPr/>
        </p:nvGrpSpPr>
        <p:grpSpPr>
          <a:xfrm>
            <a:off x="1904080" y="1133384"/>
            <a:ext cx="3033084" cy="4535453"/>
            <a:chOff x="1178165" y="1302707"/>
            <a:chExt cx="2029128" cy="3034210"/>
          </a:xfrm>
        </p:grpSpPr>
        <p:sp>
          <p:nvSpPr>
            <p:cNvPr id="235" name="Google Shape;235;p6"/>
            <p:cNvSpPr/>
            <p:nvPr/>
          </p:nvSpPr>
          <p:spPr>
            <a:xfrm>
              <a:off x="1178165" y="1302707"/>
              <a:ext cx="2029128" cy="3034210"/>
            </a:xfrm>
            <a:custGeom>
              <a:avLst/>
              <a:gdLst/>
              <a:ahLst/>
              <a:cxnLst/>
              <a:rect l="l" t="t" r="r" b="b"/>
              <a:pathLst>
                <a:path w="4962127" h="7420004" extrusionOk="0">
                  <a:moveTo>
                    <a:pt x="0" y="0"/>
                  </a:moveTo>
                  <a:lnTo>
                    <a:pt x="4962127" y="0"/>
                  </a:lnTo>
                  <a:lnTo>
                    <a:pt x="4962127" y="7420003"/>
                  </a:lnTo>
                  <a:lnTo>
                    <a:pt x="0" y="7420003"/>
                  </a:lnTo>
                  <a:lnTo>
                    <a:pt x="0" y="0"/>
                  </a:lnTo>
                  <a:close/>
                </a:path>
              </a:pathLst>
            </a:custGeom>
            <a:blipFill rotWithShape="1">
              <a:blip r:embed="rId6">
                <a:alphaModFix/>
              </a:blip>
              <a:stretch>
                <a:fillRect/>
              </a:stretch>
            </a:blipFill>
            <a:ln>
              <a:noFill/>
            </a:ln>
          </p:spPr>
        </p:sp>
        <p:sp>
          <p:nvSpPr>
            <p:cNvPr id="236" name="Google Shape;236;p6"/>
            <p:cNvSpPr/>
            <p:nvPr/>
          </p:nvSpPr>
          <p:spPr>
            <a:xfrm>
              <a:off x="1843923" y="1694518"/>
              <a:ext cx="685176" cy="1086014"/>
            </a:xfrm>
            <a:custGeom>
              <a:avLst/>
              <a:gdLst/>
              <a:ahLst/>
              <a:cxnLst/>
              <a:rect l="l" t="t" r="r" b="b"/>
              <a:pathLst>
                <a:path w="1675563" h="2655792" extrusionOk="0">
                  <a:moveTo>
                    <a:pt x="0" y="0"/>
                  </a:moveTo>
                  <a:lnTo>
                    <a:pt x="1675563" y="0"/>
                  </a:lnTo>
                  <a:lnTo>
                    <a:pt x="1675563" y="2655792"/>
                  </a:lnTo>
                  <a:lnTo>
                    <a:pt x="0" y="2655792"/>
                  </a:lnTo>
                  <a:lnTo>
                    <a:pt x="0" y="0"/>
                  </a:lnTo>
                  <a:close/>
                </a:path>
              </a:pathLst>
            </a:custGeom>
            <a:blipFill rotWithShape="1">
              <a:blip r:embed="rId7">
                <a:alphaModFix/>
              </a:blip>
              <a:stretch>
                <a:fillRect/>
              </a:stretch>
            </a:blipFill>
            <a:ln>
              <a:noFill/>
            </a:ln>
          </p:spPr>
        </p:sp>
      </p:grpSp>
      <p:sp>
        <p:nvSpPr>
          <p:cNvPr id="237" name="Google Shape;237;p6"/>
          <p:cNvSpPr/>
          <p:nvPr/>
        </p:nvSpPr>
        <p:spPr>
          <a:xfrm>
            <a:off x="7395229" y="1219625"/>
            <a:ext cx="2841351" cy="97094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125667" tIns="125667" rIns="125667" bIns="125667" anchor="ctr" anchorCtr="0">
            <a:noAutofit/>
          </a:bodyPr>
          <a:lstStyle/>
          <a:p>
            <a:pPr algn="ctr" defTabSz="1219170">
              <a:buClr>
                <a:srgbClr val="000000"/>
              </a:buClr>
              <a:buSzPts val="2000"/>
            </a:pPr>
            <a:r>
              <a:rPr lang="vi-VN" sz="2667" b="1" i="1" kern="0" dirty="0">
                <a:solidFill>
                  <a:srgbClr val="000000"/>
                </a:solidFill>
                <a:latin typeface="Cambria"/>
                <a:ea typeface="Cambria"/>
                <a:cs typeface="Cambria"/>
                <a:sym typeface="Cambria"/>
              </a:rPr>
              <a:t>Người ấy là ai?</a:t>
            </a:r>
            <a:endParaRPr lang="vi-VN" sz="1867" kern="0" dirty="0">
              <a:solidFill>
                <a:srgbClr val="000000"/>
              </a:solidFill>
              <a:latin typeface="Arial"/>
              <a:cs typeface="Arial"/>
              <a:sym typeface="Arial"/>
            </a:endParaRPr>
          </a:p>
        </p:txBody>
      </p:sp>
      <p:sp>
        <p:nvSpPr>
          <p:cNvPr id="238" name="Google Shape;238;p6"/>
          <p:cNvSpPr/>
          <p:nvPr/>
        </p:nvSpPr>
        <p:spPr>
          <a:xfrm>
            <a:off x="10236581"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239" name="Google Shape;239;p6"/>
          <p:cNvSpPr/>
          <p:nvPr/>
        </p:nvSpPr>
        <p:spPr>
          <a:xfrm>
            <a:off x="6316897"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240" name="Google Shape;240;p6"/>
          <p:cNvSpPr txBox="1"/>
          <p:nvPr/>
        </p:nvSpPr>
        <p:spPr>
          <a:xfrm>
            <a:off x="6660898" y="2814855"/>
            <a:ext cx="3919684" cy="943922"/>
          </a:xfrm>
          <a:prstGeom prst="rect">
            <a:avLst/>
          </a:prstGeom>
          <a:noFill/>
          <a:ln>
            <a:noFill/>
          </a:ln>
        </p:spPr>
        <p:txBody>
          <a:bodyPr spcFirstLastPara="1" wrap="square" lIns="121900" tIns="60933" rIns="121900" bIns="60933" anchor="t" anchorCtr="0">
            <a:spAutoFit/>
          </a:bodyPr>
          <a:lstStyle/>
          <a:p>
            <a:pPr marL="380990" indent="-380990" defTabSz="1219170">
              <a:buClr>
                <a:srgbClr val="000000"/>
              </a:buClr>
              <a:buSzPts val="2000"/>
              <a:buFont typeface="Arial"/>
              <a:buChar char="•"/>
            </a:pPr>
            <a:r>
              <a:rPr lang="en-US" sz="2667" i="1" kern="0" dirty="0" err="1">
                <a:solidFill>
                  <a:srgbClr val="22170B"/>
                </a:solidFill>
                <a:latin typeface="Cambria"/>
                <a:ea typeface="Cambria"/>
                <a:cs typeface="Cambria"/>
                <a:sym typeface="Cambria"/>
              </a:rPr>
              <a:t>Họ</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Trần</a:t>
            </a:r>
            <a:r>
              <a:rPr lang="en-US" sz="2667" i="1" kern="0" dirty="0">
                <a:solidFill>
                  <a:srgbClr val="22170B"/>
                </a:solidFill>
                <a:latin typeface="Cambria"/>
                <a:ea typeface="Cambria"/>
                <a:cs typeface="Cambria"/>
                <a:sym typeface="Cambria"/>
              </a:rPr>
              <a:t> – </a:t>
            </a:r>
            <a:r>
              <a:rPr lang="en-US" sz="2667" i="1" kern="0" dirty="0" err="1">
                <a:solidFill>
                  <a:srgbClr val="22170B"/>
                </a:solidFill>
                <a:latin typeface="Cambria"/>
                <a:ea typeface="Cambria"/>
                <a:cs typeface="Cambria"/>
                <a:sym typeface="Cambria"/>
              </a:rPr>
              <a:t>chống</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Nguyên</a:t>
            </a:r>
            <a:r>
              <a:rPr lang="en-US" sz="2667" i="1" kern="0" dirty="0">
                <a:solidFill>
                  <a:srgbClr val="22170B"/>
                </a:solidFill>
                <a:latin typeface="Cambria"/>
                <a:ea typeface="Cambria"/>
                <a:cs typeface="Cambria"/>
                <a:sym typeface="Cambria"/>
              </a:rPr>
              <a:t> - </a:t>
            </a:r>
            <a:r>
              <a:rPr lang="en-US" sz="2667" i="1" kern="0" dirty="0" err="1">
                <a:solidFill>
                  <a:srgbClr val="22170B"/>
                </a:solidFill>
                <a:latin typeface="Cambria"/>
                <a:ea typeface="Cambria"/>
                <a:cs typeface="Cambria"/>
                <a:sym typeface="Cambria"/>
              </a:rPr>
              <a:t>Mông</a:t>
            </a:r>
            <a:r>
              <a:rPr lang="en-US" sz="2667" i="1" kern="0" dirty="0">
                <a:solidFill>
                  <a:srgbClr val="22170B"/>
                </a:solidFill>
                <a:latin typeface="Cambria"/>
                <a:ea typeface="Cambria"/>
                <a:cs typeface="Cambria"/>
                <a:sym typeface="Cambria"/>
              </a:rPr>
              <a:t> </a:t>
            </a:r>
            <a:endParaRPr sz="1867" kern="0" dirty="0">
              <a:solidFill>
                <a:srgbClr val="000000"/>
              </a:solidFill>
              <a:latin typeface="Arial"/>
              <a:cs typeface="Arial"/>
              <a:sym typeface="Arial"/>
            </a:endParaRPr>
          </a:p>
        </p:txBody>
      </p:sp>
      <p:sp>
        <p:nvSpPr>
          <p:cNvPr id="241" name="Google Shape;241;p6"/>
          <p:cNvSpPr txBox="1"/>
          <p:nvPr/>
        </p:nvSpPr>
        <p:spPr>
          <a:xfrm>
            <a:off x="6660897" y="3897524"/>
            <a:ext cx="4059963" cy="533489"/>
          </a:xfrm>
          <a:prstGeom prst="rect">
            <a:avLst/>
          </a:prstGeom>
          <a:noFill/>
          <a:ln>
            <a:noFill/>
          </a:ln>
        </p:spPr>
        <p:txBody>
          <a:bodyPr spcFirstLastPara="1" wrap="square" lIns="121900" tIns="60933" rIns="121900" bIns="60933" anchor="t" anchorCtr="0">
            <a:spAutoFit/>
          </a:bodyPr>
          <a:lstStyle/>
          <a:p>
            <a:pPr marL="380990" indent="-380990" defTabSz="1219170">
              <a:buClr>
                <a:srgbClr val="000000"/>
              </a:buClr>
              <a:buSzPts val="2000"/>
              <a:buFont typeface="Arial"/>
              <a:buChar char="•"/>
            </a:pPr>
            <a:r>
              <a:rPr lang="en-US" sz="2667" i="1" kern="0" dirty="0" err="1">
                <a:solidFill>
                  <a:srgbClr val="22170B"/>
                </a:solidFill>
                <a:latin typeface="Cambria"/>
                <a:ea typeface="Cambria"/>
                <a:cs typeface="Cambria"/>
                <a:sym typeface="Cambria"/>
              </a:rPr>
              <a:t>Bóp</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nát</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quả</a:t>
            </a:r>
            <a:r>
              <a:rPr lang="en-US" sz="2667" i="1" kern="0" dirty="0">
                <a:solidFill>
                  <a:srgbClr val="22170B"/>
                </a:solidFill>
                <a:latin typeface="Cambria"/>
                <a:ea typeface="Cambria"/>
                <a:cs typeface="Cambria"/>
                <a:sym typeface="Cambria"/>
              </a:rPr>
              <a:t> cam </a:t>
            </a:r>
            <a:endParaRPr sz="1867" kern="0" dirty="0">
              <a:solidFill>
                <a:srgbClr val="000000"/>
              </a:solidFill>
              <a:latin typeface="Arial"/>
              <a:cs typeface="Arial"/>
              <a:sym typeface="Arial"/>
            </a:endParaRPr>
          </a:p>
        </p:txBody>
      </p:sp>
      <p:sp>
        <p:nvSpPr>
          <p:cNvPr id="242" name="Google Shape;242;p6"/>
          <p:cNvSpPr txBox="1"/>
          <p:nvPr/>
        </p:nvSpPr>
        <p:spPr>
          <a:xfrm>
            <a:off x="747531" y="5170673"/>
            <a:ext cx="5401507" cy="615499"/>
          </a:xfrm>
          <a:prstGeom prst="rect">
            <a:avLst/>
          </a:prstGeom>
          <a:noFill/>
          <a:ln>
            <a:noFill/>
          </a:ln>
        </p:spPr>
        <p:txBody>
          <a:bodyPr spcFirstLastPara="1" wrap="square" lIns="121900" tIns="60933" rIns="121900" bIns="60933" anchor="t" anchorCtr="0">
            <a:spAutoFit/>
          </a:bodyPr>
          <a:lstStyle/>
          <a:p>
            <a:pPr algn="ctr" defTabSz="1219170">
              <a:buClr>
                <a:srgbClr val="000000"/>
              </a:buClr>
            </a:pPr>
            <a:r>
              <a:rPr lang="en-US" sz="3200" b="1" kern="0" dirty="0">
                <a:solidFill>
                  <a:srgbClr val="000000"/>
                </a:solidFill>
                <a:latin typeface="Times New Roman" panose="02020603050405020304" pitchFamily="18" charset="0"/>
                <a:ea typeface="Cambria"/>
                <a:cs typeface="Times New Roman" panose="02020603050405020304" pitchFamily="18" charset="0"/>
                <a:sym typeface="Cambria"/>
              </a:rPr>
              <a:t>TRẦN QUỐC TOẢN</a:t>
            </a:r>
            <a:endParaRPr sz="3200" b="1" kern="0" dirty="0">
              <a:solidFill>
                <a:srgbClr val="000000"/>
              </a:solidFill>
              <a:latin typeface="Times New Roman" panose="02020603050405020304" pitchFamily="18" charset="0"/>
              <a:ea typeface="Arial"/>
              <a:cs typeface="Times New Roman" panose="02020603050405020304" pitchFamily="18" charset="0"/>
              <a:sym typeface="Arial"/>
            </a:endParaRPr>
          </a:p>
        </p:txBody>
      </p:sp>
      <p:pic>
        <p:nvPicPr>
          <p:cNvPr id="15" name="Picture 4">
            <a:extLst>
              <a:ext uri="{FF2B5EF4-FFF2-40B4-BE49-F238E27FC236}">
                <a16:creationId xmlns:a16="http://schemas.microsoft.com/office/drawing/2014/main" id="{0B484B5F-29B1-194D-914A-B39D77B466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95074" y="-25289"/>
            <a:ext cx="3755889" cy="5311110"/>
          </a:xfrm>
          <a:prstGeom prst="rect">
            <a:avLst/>
          </a:prstGeom>
          <a:noFill/>
          <a:extLst>
            <a:ext uri="{909E8E84-426E-40DD-AFC4-6F175D3DCCD1}">
              <a14:hiddenFill xmlns:a14="http://schemas.microsoft.com/office/drawing/2010/main">
                <a:solidFill>
                  <a:srgbClr val="FFFFFF"/>
                </a:solidFill>
              </a14:hiddenFill>
            </a:ext>
          </a:extLst>
        </p:spPr>
      </p:pic>
      <p:pic>
        <p:nvPicPr>
          <p:cNvPr id="16" name="Nhạc-10s-Về-đích-Đường-lên-đỉnh-Olympia-_Stereo-Loa-trái-Loa-phải_-_15-08-2010-14-11-2021.mp3" descr="Nhạc-10s-Về-đích-Đường-lên-đỉnh-Olympia-_Stereo-Loa-trái-Loa-phải_-_15-08-2010-14-11-2021.mp3">
            <a:hlinkClick r:id="" action="ppaction://media"/>
            <a:extLst>
              <a:ext uri="{FF2B5EF4-FFF2-40B4-BE49-F238E27FC236}">
                <a16:creationId xmlns:a16="http://schemas.microsoft.com/office/drawing/2014/main" id="{BAE29D80-C61A-D946-BFF9-1B664F1EC581}"/>
              </a:ext>
            </a:extLst>
          </p:cNvPr>
          <p:cNvPicPr>
            <a:picLocks noChangeAspect="1"/>
          </p:cNvPicPr>
          <p:nvPr>
            <a:audioFile r:link="rId1"/>
            <p:extLst>
              <p:ext uri="{DAA4B4D4-6D71-4841-9C94-3DE7FCFB9230}">
                <p14:media xmlns:p14="http://schemas.microsoft.com/office/powerpoint/2010/main" r:embed="rId2">
                  <p14:trim st="895.4786" end="27332.7524"/>
                </p14:media>
              </p:ext>
            </p:extLst>
          </p:nvPr>
        </p:nvPicPr>
        <p:blipFill>
          <a:blip r:embed="rId9"/>
          <a:stretch>
            <a:fillRect/>
          </a:stretch>
        </p:blipFill>
        <p:spPr>
          <a:xfrm>
            <a:off x="10052981" y="5218112"/>
            <a:ext cx="1055200" cy="1055200"/>
          </a:xfrm>
          <a:prstGeom prst="rect">
            <a:avLst/>
          </a:prstGeom>
        </p:spPr>
      </p:pic>
    </p:spTree>
    <p:extLst>
      <p:ext uri="{BB962C8B-B14F-4D97-AF65-F5344CB8AC3E}">
        <p14:creationId xmlns:p14="http://schemas.microsoft.com/office/powerpoint/2010/main" val="295470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fade">
                                      <p:cBhvr>
                                        <p:cTn id="7" dur="500"/>
                                        <p:tgtEl>
                                          <p:spTgt spid="2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3"/>
                                        </p:tgtEl>
                                        <p:attrNameLst>
                                          <p:attrName>style.visibility</p:attrName>
                                        </p:attrNameLst>
                                      </p:cBhvr>
                                      <p:to>
                                        <p:strVal val="visible"/>
                                      </p:to>
                                    </p:set>
                                    <p:animEffect transition="in" filter="fade">
                                      <p:cBhvr>
                                        <p:cTn id="12" dur="500"/>
                                        <p:tgtEl>
                                          <p:spTgt spid="2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0"/>
                                        </p:tgtEl>
                                        <p:attrNameLst>
                                          <p:attrName>style.visibility</p:attrName>
                                        </p:attrNameLst>
                                      </p:cBhvr>
                                      <p:to>
                                        <p:strVal val="visible"/>
                                      </p:to>
                                    </p:set>
                                    <p:animEffect transition="in" filter="fade">
                                      <p:cBhvr>
                                        <p:cTn id="17" dur="500"/>
                                        <p:tgtEl>
                                          <p:spTgt spid="2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1"/>
                                        </p:tgtEl>
                                        <p:attrNameLst>
                                          <p:attrName>style.visibility</p:attrName>
                                        </p:attrNameLst>
                                      </p:cBhvr>
                                      <p:to>
                                        <p:strVal val="visible"/>
                                      </p:to>
                                    </p:set>
                                    <p:animEffect transition="in" filter="fade">
                                      <p:cBhvr>
                                        <p:cTn id="22" dur="500"/>
                                        <p:tgtEl>
                                          <p:spTgt spid="2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34"/>
                                        </p:tgtEl>
                                      </p:cBhvr>
                                    </p:animEffect>
                                    <p:set>
                                      <p:cBhvr>
                                        <p:cTn id="27" dur="1" fill="hold">
                                          <p:stCondLst>
                                            <p:cond delay="500"/>
                                          </p:stCondLst>
                                        </p:cTn>
                                        <p:tgtEl>
                                          <p:spTgt spid="23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42"/>
                                        </p:tgtEl>
                                        <p:attrNameLst>
                                          <p:attrName>style.visibility</p:attrName>
                                        </p:attrNameLst>
                                      </p:cBhvr>
                                      <p:to>
                                        <p:strVal val="visible"/>
                                      </p:to>
                                    </p:set>
                                    <p:animEffect transition="in" filter="fade">
                                      <p:cBhvr>
                                        <p:cTn id="37" dur="500"/>
                                        <p:tgtEl>
                                          <p:spTgt spid="24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1364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p:cTn id="42" fill="hold" display="0">
                  <p:stCondLst>
                    <p:cond delay="indefinite"/>
                  </p:stCondLst>
                  <p:endCondLst>
                    <p:cond evt="onStopAudio" delay="0">
                      <p:tgtEl>
                        <p:sldTgt/>
                      </p:tgtEl>
                    </p:cond>
                  </p:endCondLst>
                </p:cTn>
                <p:tgtEl>
                  <p:spTgt spid="1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6"/>
        <p:cNvGrpSpPr/>
        <p:nvPr/>
      </p:nvGrpSpPr>
      <p:grpSpPr>
        <a:xfrm>
          <a:off x="0" y="0"/>
          <a:ext cx="0" cy="0"/>
          <a:chOff x="0" y="0"/>
          <a:chExt cx="0" cy="0"/>
        </a:xfrm>
      </p:grpSpPr>
      <p:sp>
        <p:nvSpPr>
          <p:cNvPr id="397" name="Google Shape;397;p19"/>
          <p:cNvSpPr/>
          <p:nvPr/>
        </p:nvSpPr>
        <p:spPr>
          <a:xfrm rot="2404321" flipH="1">
            <a:off x="10146194" y="3569567"/>
            <a:ext cx="4352905" cy="5205268"/>
          </a:xfrm>
          <a:custGeom>
            <a:avLst/>
            <a:gdLst/>
            <a:ahLst/>
            <a:cxnLst/>
            <a:rect l="l" t="t" r="r" b="b"/>
            <a:pathLst>
              <a:path w="6529357" h="7807901" extrusionOk="0">
                <a:moveTo>
                  <a:pt x="6529357" y="0"/>
                </a:moveTo>
                <a:lnTo>
                  <a:pt x="0" y="0"/>
                </a:lnTo>
                <a:lnTo>
                  <a:pt x="0" y="7807900"/>
                </a:lnTo>
                <a:lnTo>
                  <a:pt x="6529357" y="7807900"/>
                </a:lnTo>
                <a:lnTo>
                  <a:pt x="6529357" y="0"/>
                </a:lnTo>
                <a:close/>
              </a:path>
            </a:pathLst>
          </a:custGeom>
          <a:blipFill rotWithShape="1">
            <a:blip r:embed="rId3">
              <a:alphaModFix/>
            </a:blip>
            <a:stretch>
              <a:fillRect/>
            </a:stretch>
          </a:blipFill>
          <a:ln>
            <a:noFill/>
          </a:ln>
        </p:spPr>
      </p:sp>
      <p:sp>
        <p:nvSpPr>
          <p:cNvPr id="398" name="Google Shape;398;p19"/>
          <p:cNvSpPr/>
          <p:nvPr/>
        </p:nvSpPr>
        <p:spPr>
          <a:xfrm>
            <a:off x="9932313" y="3977669"/>
            <a:ext cx="2627472" cy="3429000"/>
          </a:xfrm>
          <a:custGeom>
            <a:avLst/>
            <a:gdLst/>
            <a:ahLst/>
            <a:cxnLst/>
            <a:rect l="l" t="t" r="r" b="b"/>
            <a:pathLst>
              <a:path w="3941207" h="5143500" extrusionOk="0">
                <a:moveTo>
                  <a:pt x="0" y="0"/>
                </a:moveTo>
                <a:lnTo>
                  <a:pt x="3941207" y="0"/>
                </a:lnTo>
                <a:lnTo>
                  <a:pt x="3941207" y="5143500"/>
                </a:lnTo>
                <a:lnTo>
                  <a:pt x="0" y="5143500"/>
                </a:lnTo>
                <a:lnTo>
                  <a:pt x="0" y="0"/>
                </a:lnTo>
                <a:close/>
              </a:path>
            </a:pathLst>
          </a:custGeom>
          <a:blipFill rotWithShape="1">
            <a:blip r:embed="rId4">
              <a:alphaModFix/>
            </a:blip>
            <a:stretch>
              <a:fillRect/>
            </a:stretch>
          </a:blipFill>
          <a:ln>
            <a:noFill/>
          </a:ln>
        </p:spPr>
      </p:sp>
      <p:sp>
        <p:nvSpPr>
          <p:cNvPr id="399" name="Google Shape;399;p19"/>
          <p:cNvSpPr/>
          <p:nvPr/>
        </p:nvSpPr>
        <p:spPr>
          <a:xfrm>
            <a:off x="1112478" y="656445"/>
            <a:ext cx="793409" cy="1121427"/>
          </a:xfrm>
          <a:custGeom>
            <a:avLst/>
            <a:gdLst/>
            <a:ahLst/>
            <a:cxnLst/>
            <a:rect l="l" t="t" r="r" b="b"/>
            <a:pathLst>
              <a:path w="1190113" h="1682139" extrusionOk="0">
                <a:moveTo>
                  <a:pt x="0" y="0"/>
                </a:moveTo>
                <a:lnTo>
                  <a:pt x="1190113" y="0"/>
                </a:lnTo>
                <a:lnTo>
                  <a:pt x="1190113" y="1682139"/>
                </a:lnTo>
                <a:lnTo>
                  <a:pt x="0" y="1682139"/>
                </a:lnTo>
                <a:lnTo>
                  <a:pt x="0" y="0"/>
                </a:lnTo>
                <a:close/>
              </a:path>
            </a:pathLst>
          </a:custGeom>
          <a:blipFill rotWithShape="1">
            <a:blip r:embed="rId5">
              <a:alphaModFix/>
            </a:blip>
            <a:stretch>
              <a:fillRect/>
            </a:stretch>
          </a:blipFill>
          <a:ln>
            <a:noFill/>
          </a:ln>
        </p:spPr>
      </p:sp>
      <p:sp>
        <p:nvSpPr>
          <p:cNvPr id="400" name="Google Shape;400;p19"/>
          <p:cNvSpPr/>
          <p:nvPr/>
        </p:nvSpPr>
        <p:spPr>
          <a:xfrm rot="4821259">
            <a:off x="9561331" y="-874125"/>
            <a:ext cx="3189768" cy="2743200"/>
          </a:xfrm>
          <a:custGeom>
            <a:avLst/>
            <a:gdLst/>
            <a:ahLst/>
            <a:cxnLst/>
            <a:rect l="l" t="t" r="r" b="b"/>
            <a:pathLst>
              <a:path w="4784651" h="4114800" extrusionOk="0">
                <a:moveTo>
                  <a:pt x="0" y="0"/>
                </a:moveTo>
                <a:lnTo>
                  <a:pt x="4784652" y="0"/>
                </a:lnTo>
                <a:lnTo>
                  <a:pt x="4784652" y="4114800"/>
                </a:lnTo>
                <a:lnTo>
                  <a:pt x="0" y="4114800"/>
                </a:lnTo>
                <a:lnTo>
                  <a:pt x="0" y="0"/>
                </a:lnTo>
                <a:close/>
              </a:path>
            </a:pathLst>
          </a:custGeom>
          <a:blipFill rotWithShape="1">
            <a:blip r:embed="rId6">
              <a:alphaModFix/>
            </a:blip>
            <a:stretch>
              <a:fillRect/>
            </a:stretch>
          </a:blipFill>
          <a:ln>
            <a:noFill/>
          </a:ln>
        </p:spPr>
      </p:sp>
      <p:sp>
        <p:nvSpPr>
          <p:cNvPr id="401" name="Google Shape;401;p19"/>
          <p:cNvSpPr/>
          <p:nvPr/>
        </p:nvSpPr>
        <p:spPr>
          <a:xfrm>
            <a:off x="7593452" y="-1994522"/>
            <a:ext cx="4677721" cy="7655872"/>
          </a:xfrm>
          <a:custGeom>
            <a:avLst/>
            <a:gdLst/>
            <a:ahLst/>
            <a:cxnLst/>
            <a:rect l="l" t="t" r="r" b="b"/>
            <a:pathLst>
              <a:path w="4638152" h="7591109" extrusionOk="0">
                <a:moveTo>
                  <a:pt x="0" y="0"/>
                </a:moveTo>
                <a:lnTo>
                  <a:pt x="4638152" y="0"/>
                </a:lnTo>
                <a:lnTo>
                  <a:pt x="4638152" y="7591110"/>
                </a:lnTo>
                <a:lnTo>
                  <a:pt x="0" y="7591110"/>
                </a:lnTo>
                <a:lnTo>
                  <a:pt x="0" y="0"/>
                </a:lnTo>
                <a:close/>
              </a:path>
            </a:pathLst>
          </a:custGeom>
          <a:blipFill rotWithShape="1">
            <a:blip r:embed="rId7">
              <a:alphaModFix/>
            </a:blip>
            <a:stretch>
              <a:fillRect/>
            </a:stretch>
          </a:blipFill>
          <a:ln>
            <a:noFill/>
          </a:ln>
        </p:spPr>
      </p:sp>
      <p:sp>
        <p:nvSpPr>
          <p:cNvPr id="403" name="Google Shape;403;p19"/>
          <p:cNvSpPr/>
          <p:nvPr/>
        </p:nvSpPr>
        <p:spPr>
          <a:xfrm>
            <a:off x="1884103" y="497475"/>
            <a:ext cx="4356616" cy="1062255"/>
          </a:xfrm>
          <a:custGeom>
            <a:avLst/>
            <a:gdLst/>
            <a:ahLst/>
            <a:cxnLst/>
            <a:rect l="l" t="t" r="r" b="b"/>
            <a:pathLst>
              <a:path w="7495007" h="1382400" extrusionOk="0">
                <a:moveTo>
                  <a:pt x="0" y="0"/>
                </a:moveTo>
                <a:lnTo>
                  <a:pt x="7495007" y="0"/>
                </a:lnTo>
                <a:lnTo>
                  <a:pt x="7495007" y="1382400"/>
                </a:lnTo>
                <a:lnTo>
                  <a:pt x="0" y="1382400"/>
                </a:lnTo>
                <a:lnTo>
                  <a:pt x="0" y="0"/>
                </a:lnTo>
                <a:close/>
              </a:path>
            </a:pathLst>
          </a:custGeom>
          <a:noFill/>
          <a:ln>
            <a:noFill/>
          </a:ln>
        </p:spPr>
        <p:txBody>
          <a:bodyPr spcFirstLastPara="1" wrap="square" lIns="227567" tIns="130033" rIns="227567" bIns="130033" anchor="ctr" anchorCtr="0">
            <a:noAutofit/>
          </a:bodyPr>
          <a:lstStyle/>
          <a:p>
            <a:pPr algn="ctr" defTabSz="1219170">
              <a:lnSpc>
                <a:spcPct val="90000"/>
              </a:lnSpc>
              <a:buClr>
                <a:srgbClr val="000000"/>
              </a:buClr>
            </a:pPr>
            <a:r>
              <a:rPr lang="en-US" sz="3200" b="1" kern="0" dirty="0">
                <a:solidFill>
                  <a:srgbClr val="22170B"/>
                </a:solidFill>
                <a:latin typeface="Cambria"/>
                <a:ea typeface="Cambria"/>
                <a:cs typeface="Cambria"/>
                <a:sym typeface="Cambria"/>
              </a:rPr>
              <a:t>TRẦN QUỐC TOẢN</a:t>
            </a:r>
            <a:endParaRPr sz="3200" b="1" kern="0" dirty="0">
              <a:solidFill>
                <a:srgbClr val="22170B"/>
              </a:solidFill>
              <a:latin typeface="Cambria"/>
              <a:ea typeface="Cambria"/>
              <a:cs typeface="Cambria"/>
              <a:sym typeface="Cambria"/>
            </a:endParaRPr>
          </a:p>
        </p:txBody>
      </p:sp>
      <p:sp>
        <p:nvSpPr>
          <p:cNvPr id="404" name="Google Shape;404;p19"/>
          <p:cNvSpPr txBox="1"/>
          <p:nvPr/>
        </p:nvSpPr>
        <p:spPr>
          <a:xfrm>
            <a:off x="23621" y="1413954"/>
            <a:ext cx="8698286" cy="5724590"/>
          </a:xfrm>
          <a:prstGeom prst="rect">
            <a:avLst/>
          </a:prstGeom>
          <a:noFill/>
          <a:ln>
            <a:noFill/>
          </a:ln>
        </p:spPr>
        <p:txBody>
          <a:bodyPr spcFirstLastPara="1" wrap="square" lIns="121900" tIns="60933" rIns="121900" bIns="60933" anchor="t" anchorCtr="0">
            <a:spAutoFit/>
          </a:bodyPr>
          <a:lstStyle/>
          <a:p>
            <a:pPr algn="ctr" defTabSz="1219170">
              <a:lnSpc>
                <a:spcPct val="130000"/>
              </a:lnSpc>
              <a:buClr>
                <a:srgbClr val="000000"/>
              </a:buClr>
              <a:buSzPts val="2200"/>
            </a:pPr>
            <a:r>
              <a:rPr lang="en-US" sz="4000" kern="0" dirty="0">
                <a:solidFill>
                  <a:srgbClr val="22170B"/>
                </a:solidFill>
                <a:latin typeface="Times New Roman" panose="02020603050405020304" pitchFamily="18" charset="0"/>
                <a:ea typeface="Times New Roman"/>
                <a:cs typeface="Times New Roman" panose="02020603050405020304" pitchFamily="18" charset="0"/>
                <a:sym typeface="Times New Roman"/>
              </a:rPr>
              <a:t>“</a:t>
            </a:r>
            <a:r>
              <a:rPr lang="vi-VN" sz="4000" kern="0" dirty="0">
                <a:solidFill>
                  <a:srgbClr val="22170B"/>
                </a:solidFill>
                <a:latin typeface="Times New Roman" panose="02020603050405020304" pitchFamily="18" charset="0"/>
                <a:ea typeface="Times New Roman"/>
                <a:cs typeface="Times New Roman" panose="02020603050405020304" pitchFamily="18" charset="0"/>
                <a:sym typeface="Times New Roman"/>
              </a:rPr>
              <a:t>Quốc </a:t>
            </a:r>
            <a:r>
              <a:rPr lang="vi-VN" sz="4000" kern="0" dirty="0" err="1">
                <a:solidFill>
                  <a:srgbClr val="22170B"/>
                </a:solidFill>
                <a:latin typeface="Times New Roman" panose="02020603050405020304" pitchFamily="18" charset="0"/>
                <a:ea typeface="Times New Roman"/>
                <a:cs typeface="Times New Roman" panose="02020603050405020304" pitchFamily="18" charset="0"/>
                <a:sym typeface="Times New Roman"/>
              </a:rPr>
              <a:t>Toản</a:t>
            </a:r>
            <a:r>
              <a:rPr lang="vi-VN" sz="4000" kern="0" dirty="0">
                <a:solidFill>
                  <a:srgbClr val="22170B"/>
                </a:solidFill>
                <a:latin typeface="Times New Roman" panose="02020603050405020304" pitchFamily="18" charset="0"/>
                <a:ea typeface="Times New Roman"/>
                <a:cs typeface="Times New Roman" panose="02020603050405020304" pitchFamily="18" charset="0"/>
                <a:sym typeface="Times New Roman"/>
              </a:rPr>
              <a:t> là trẻ có tài</a:t>
            </a:r>
          </a:p>
          <a:p>
            <a:pPr algn="ctr" defTabSz="1219170">
              <a:lnSpc>
                <a:spcPct val="130000"/>
              </a:lnSpc>
              <a:buClr>
                <a:srgbClr val="000000"/>
              </a:buClr>
              <a:buSzPts val="2200"/>
            </a:pPr>
            <a:r>
              <a:rPr lang="vi-VN" sz="4000" kern="0" dirty="0">
                <a:solidFill>
                  <a:srgbClr val="22170B"/>
                </a:solidFill>
                <a:latin typeface="Times New Roman" panose="02020603050405020304" pitchFamily="18" charset="0"/>
                <a:ea typeface="Times New Roman"/>
                <a:cs typeface="Times New Roman" panose="02020603050405020304" pitchFamily="18" charset="0"/>
                <a:sym typeface="Times New Roman"/>
              </a:rPr>
              <a:t>Mới mười sáu tuổi ra oai trận tiền</a:t>
            </a:r>
          </a:p>
          <a:p>
            <a:pPr algn="ctr" defTabSz="1219170">
              <a:lnSpc>
                <a:spcPct val="130000"/>
              </a:lnSpc>
              <a:buClr>
                <a:srgbClr val="000000"/>
              </a:buClr>
              <a:buSzPts val="2200"/>
            </a:pPr>
            <a:r>
              <a:rPr lang="vi-VN" sz="4000" kern="0" dirty="0">
                <a:solidFill>
                  <a:srgbClr val="22170B"/>
                </a:solidFill>
                <a:latin typeface="Times New Roman" panose="02020603050405020304" pitchFamily="18" charset="0"/>
                <a:ea typeface="Times New Roman"/>
                <a:cs typeface="Times New Roman" panose="02020603050405020304" pitchFamily="18" charset="0"/>
                <a:sym typeface="Times New Roman"/>
              </a:rPr>
              <a:t>Mấy lần đánh thắng quân Nguyên</a:t>
            </a:r>
          </a:p>
          <a:p>
            <a:pPr algn="ctr" defTabSz="1219170">
              <a:lnSpc>
                <a:spcPct val="130000"/>
              </a:lnSpc>
              <a:buClr>
                <a:srgbClr val="000000"/>
              </a:buClr>
              <a:buSzPts val="2200"/>
            </a:pPr>
            <a:r>
              <a:rPr lang="vi-VN" sz="4000" kern="0" dirty="0">
                <a:solidFill>
                  <a:srgbClr val="22170B"/>
                </a:solidFill>
                <a:latin typeface="Times New Roman" panose="02020603050405020304" pitchFamily="18" charset="0"/>
                <a:ea typeface="Times New Roman"/>
                <a:cs typeface="Times New Roman" panose="02020603050405020304" pitchFamily="18" charset="0"/>
                <a:sym typeface="Times New Roman"/>
              </a:rPr>
              <a:t>Được phong làm tướng cầm quyền binh nhung</a:t>
            </a:r>
          </a:p>
          <a:p>
            <a:pPr algn="ctr" defTabSz="1219170">
              <a:lnSpc>
                <a:spcPct val="130000"/>
              </a:lnSpc>
              <a:buClr>
                <a:srgbClr val="000000"/>
              </a:buClr>
              <a:buSzPts val="2200"/>
            </a:pPr>
            <a:r>
              <a:rPr lang="vi-VN" sz="4000" kern="0" dirty="0">
                <a:solidFill>
                  <a:srgbClr val="22170B"/>
                </a:solidFill>
                <a:latin typeface="Times New Roman" panose="02020603050405020304" pitchFamily="18" charset="0"/>
                <a:ea typeface="Times New Roman"/>
                <a:cs typeface="Times New Roman" panose="02020603050405020304" pitchFamily="18" charset="0"/>
                <a:sym typeface="Times New Roman"/>
              </a:rPr>
              <a:t>Thật là một đấng anh hùng</a:t>
            </a:r>
          </a:p>
          <a:p>
            <a:pPr algn="ctr" defTabSz="1219170">
              <a:lnSpc>
                <a:spcPct val="130000"/>
              </a:lnSpc>
              <a:buClr>
                <a:srgbClr val="000000"/>
              </a:buClr>
              <a:buSzPts val="2200"/>
            </a:pPr>
            <a:r>
              <a:rPr lang="vi-VN" sz="4000" kern="0" dirty="0">
                <a:solidFill>
                  <a:srgbClr val="22170B"/>
                </a:solidFill>
                <a:latin typeface="Times New Roman" panose="02020603050405020304" pitchFamily="18" charset="0"/>
                <a:ea typeface="Times New Roman"/>
                <a:cs typeface="Times New Roman" panose="02020603050405020304" pitchFamily="18" charset="0"/>
                <a:sym typeface="Times New Roman"/>
              </a:rPr>
              <a:t>Trẻ con Nam Việt nên cùng noi theo.</a:t>
            </a:r>
            <a:r>
              <a:rPr lang="en-US" sz="4000" kern="0" dirty="0">
                <a:solidFill>
                  <a:srgbClr val="22170B"/>
                </a:solidFill>
                <a:latin typeface="Times New Roman" panose="02020603050405020304" pitchFamily="18" charset="0"/>
                <a:ea typeface="Times New Roman"/>
                <a:cs typeface="Times New Roman" panose="02020603050405020304" pitchFamily="18" charset="0"/>
                <a:sym typeface="Times New Roman"/>
              </a:rPr>
              <a:t>”</a:t>
            </a:r>
            <a:endParaRPr lang="vi-VN" sz="4000" kern="0" dirty="0">
              <a:solidFill>
                <a:srgbClr val="22170B"/>
              </a:solidFill>
              <a:latin typeface="Times New Roman" panose="02020603050405020304" pitchFamily="18" charset="0"/>
              <a:ea typeface="Times New Roman"/>
              <a:cs typeface="Times New Roman" panose="02020603050405020304" pitchFamily="18" charset="0"/>
              <a:sym typeface="Times New Roman"/>
            </a:endParaRPr>
          </a:p>
        </p:txBody>
      </p:sp>
      <p:sp>
        <p:nvSpPr>
          <p:cNvPr id="2" name="Google Shape;403;p19">
            <a:extLst>
              <a:ext uri="{FF2B5EF4-FFF2-40B4-BE49-F238E27FC236}">
                <a16:creationId xmlns:a16="http://schemas.microsoft.com/office/drawing/2014/main" id="{823F0ED6-83FF-9F65-EC4A-BE0657391EF2}"/>
              </a:ext>
            </a:extLst>
          </p:cNvPr>
          <p:cNvSpPr/>
          <p:nvPr/>
        </p:nvSpPr>
        <p:spPr>
          <a:xfrm>
            <a:off x="7433552" y="6624288"/>
            <a:ext cx="2576710" cy="1062255"/>
          </a:xfrm>
          <a:custGeom>
            <a:avLst/>
            <a:gdLst/>
            <a:ahLst/>
            <a:cxnLst/>
            <a:rect l="l" t="t" r="r" b="b"/>
            <a:pathLst>
              <a:path w="7495007" h="1382400" extrusionOk="0">
                <a:moveTo>
                  <a:pt x="0" y="0"/>
                </a:moveTo>
                <a:lnTo>
                  <a:pt x="7495007" y="0"/>
                </a:lnTo>
                <a:lnTo>
                  <a:pt x="7495007" y="1382400"/>
                </a:lnTo>
                <a:lnTo>
                  <a:pt x="0" y="1382400"/>
                </a:lnTo>
                <a:lnTo>
                  <a:pt x="0" y="0"/>
                </a:lnTo>
                <a:close/>
              </a:path>
            </a:pathLst>
          </a:custGeom>
          <a:noFill/>
          <a:ln>
            <a:noFill/>
          </a:ln>
        </p:spPr>
        <p:txBody>
          <a:bodyPr spcFirstLastPara="1" wrap="square" lIns="227567" tIns="130033" rIns="227567" bIns="130033" anchor="ctr" anchorCtr="0">
            <a:noAutofit/>
          </a:bodyPr>
          <a:lstStyle/>
          <a:p>
            <a:pPr algn="ctr" defTabSz="1219170">
              <a:lnSpc>
                <a:spcPct val="90000"/>
              </a:lnSpc>
              <a:buClr>
                <a:srgbClr val="000000"/>
              </a:buClr>
            </a:pPr>
            <a:r>
              <a:rPr lang="en-US" sz="2400" b="1" kern="0" dirty="0" err="1">
                <a:solidFill>
                  <a:srgbClr val="22170B"/>
                </a:solidFill>
                <a:latin typeface="Cambria"/>
                <a:ea typeface="Cambria"/>
                <a:cs typeface="Cambria"/>
                <a:sym typeface="Cambria"/>
              </a:rPr>
              <a:t>Hồ</a:t>
            </a:r>
            <a:r>
              <a:rPr lang="en-US" sz="2400" b="1" kern="0" dirty="0">
                <a:solidFill>
                  <a:srgbClr val="22170B"/>
                </a:solidFill>
                <a:latin typeface="Cambria"/>
                <a:ea typeface="Cambria"/>
                <a:cs typeface="Cambria"/>
                <a:sym typeface="Cambria"/>
              </a:rPr>
              <a:t> Chí Minh</a:t>
            </a:r>
            <a:endParaRPr sz="2400" b="1" kern="0" dirty="0">
              <a:solidFill>
                <a:srgbClr val="22170B"/>
              </a:solidFill>
              <a:latin typeface="Cambria"/>
              <a:ea typeface="Cambria"/>
              <a:cs typeface="Cambria"/>
              <a:sym typeface="Cambria"/>
            </a:endParaRPr>
          </a:p>
        </p:txBody>
      </p:sp>
    </p:spTree>
    <p:extLst>
      <p:ext uri="{BB962C8B-B14F-4D97-AF65-F5344CB8AC3E}">
        <p14:creationId xmlns:p14="http://schemas.microsoft.com/office/powerpoint/2010/main" val="3924803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Góc Tròn 6">
            <a:extLst>
              <a:ext uri="{FF2B5EF4-FFF2-40B4-BE49-F238E27FC236}">
                <a16:creationId xmlns:a16="http://schemas.microsoft.com/office/drawing/2014/main" id="{531B5477-0032-194D-B0D6-FD88DE7CC698}"/>
              </a:ext>
            </a:extLst>
          </p:cNvPr>
          <p:cNvSpPr/>
          <p:nvPr/>
        </p:nvSpPr>
        <p:spPr>
          <a:xfrm>
            <a:off x="4963929" y="243928"/>
            <a:ext cx="2264142" cy="600165"/>
          </a:xfrm>
          <a:prstGeom prst="roundRect">
            <a:avLst/>
          </a:prstGeom>
          <a:solidFill>
            <a:srgbClr val="EEA9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 name="TextBox 26">
            <a:extLst>
              <a:ext uri="{FF2B5EF4-FFF2-40B4-BE49-F238E27FC236}">
                <a16:creationId xmlns:a16="http://schemas.microsoft.com/office/drawing/2014/main" id="{D7F835A9-6064-7D4E-91A4-1D386E026E15}"/>
              </a:ext>
            </a:extLst>
          </p:cNvPr>
          <p:cNvSpPr txBox="1"/>
          <p:nvPr/>
        </p:nvSpPr>
        <p:spPr>
          <a:xfrm>
            <a:off x="3765239" y="243928"/>
            <a:ext cx="4661522" cy="646331"/>
          </a:xfrm>
          <a:prstGeom prst="rect">
            <a:avLst/>
          </a:prstGeom>
          <a:noFill/>
          <a:ln>
            <a:noFill/>
          </a:ln>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300" normalizeH="0" baseline="0" noProof="0" dirty="0">
                <a:ln>
                  <a:noFill/>
                </a:ln>
                <a:solidFill>
                  <a:srgbClr val="373737"/>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rPr>
              <a:t>ĐỌC</a:t>
            </a:r>
            <a:endParaRPr kumimoji="0" lang="en-US" sz="3600" b="1" i="0" u="none" strike="noStrike" kern="1200" cap="none" spc="300" normalizeH="0" baseline="0" noProof="0" dirty="0">
              <a:ln>
                <a:noFill/>
              </a:ln>
              <a:solidFill>
                <a:srgbClr val="373737"/>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endParaRPr>
          </a:p>
        </p:txBody>
      </p:sp>
      <p:sp>
        <p:nvSpPr>
          <p:cNvPr id="5" name="TextBox 26">
            <a:extLst>
              <a:ext uri="{FF2B5EF4-FFF2-40B4-BE49-F238E27FC236}">
                <a16:creationId xmlns:a16="http://schemas.microsoft.com/office/drawing/2014/main" id="{BCF651FB-6C13-AF40-8571-7285AFE7CBDE}"/>
              </a:ext>
            </a:extLst>
          </p:cNvPr>
          <p:cNvSpPr txBox="1"/>
          <p:nvPr/>
        </p:nvSpPr>
        <p:spPr>
          <a:xfrm>
            <a:off x="281354" y="844093"/>
            <a:ext cx="12883979" cy="1692771"/>
          </a:xfrm>
          <a:prstGeom prst="rect">
            <a:avLst/>
          </a:prstGeom>
          <a:noFill/>
          <a:ln>
            <a:noFill/>
          </a:ln>
        </p:spPr>
        <p:txBody>
          <a:bodyPr wrap="square" rtlCol="0">
            <a:spAutoFit/>
          </a:bodyPr>
          <a:lstStyle/>
          <a:p>
            <a:pPr lvl="0" defTabSz="914217">
              <a:defRPr/>
            </a:pPr>
            <a:r>
              <a:rPr kumimoji="0" lang="en-US" sz="5200" b="1" i="0" u="none" strike="noStrike" kern="1200" cap="none" spc="300" normalizeH="0" baseline="0" noProof="0" dirty="0" err="1">
                <a:ln>
                  <a:noFill/>
                </a:ln>
                <a:solidFill>
                  <a:srgbClr val="C00000"/>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rPr>
              <a:t>Văn</a:t>
            </a:r>
            <a:r>
              <a:rPr kumimoji="0" lang="en-US" sz="5200" b="1" i="0" u="none" strike="noStrike" kern="1200" cap="none" spc="300" normalizeH="0" baseline="0" noProof="0" dirty="0">
                <a:ln>
                  <a:noFill/>
                </a:ln>
                <a:solidFill>
                  <a:srgbClr val="C00000"/>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rPr>
              <a:t> </a:t>
            </a:r>
            <a:r>
              <a:rPr kumimoji="0" lang="en-US" sz="5200" b="1" i="0" u="none" strike="noStrike" kern="1200" cap="none" spc="300" normalizeH="0" baseline="0" noProof="0" dirty="0" err="1">
                <a:ln>
                  <a:noFill/>
                </a:ln>
                <a:solidFill>
                  <a:srgbClr val="C00000"/>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rPr>
              <a:t>bản</a:t>
            </a:r>
            <a:r>
              <a:rPr kumimoji="0" lang="en-US" sz="5200" b="1" i="0" u="none" strike="noStrike" kern="1200" cap="none" spc="300" normalizeH="0" baseline="0" noProof="0" dirty="0">
                <a:ln>
                  <a:noFill/>
                </a:ln>
                <a:solidFill>
                  <a:srgbClr val="C00000"/>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rPr>
              <a:t> 1: </a:t>
            </a:r>
            <a:r>
              <a:rPr lang="en-US" sz="5200" b="1" spc="300" dirty="0" err="1">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Lá</a:t>
            </a:r>
            <a:r>
              <a:rPr lang="en-US" sz="5200" b="1" spc="300" dirty="0">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 </a:t>
            </a:r>
            <a:r>
              <a:rPr lang="en-US" sz="5200" b="1" spc="300" dirty="0" err="1">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cờ</a:t>
            </a:r>
            <a:r>
              <a:rPr lang="en-US" sz="5200" b="1" spc="300" dirty="0">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 </a:t>
            </a:r>
            <a:r>
              <a:rPr lang="en-US" sz="5200" b="1" spc="300" dirty="0" err="1">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thêu</a:t>
            </a:r>
            <a:r>
              <a:rPr lang="en-US" sz="5200" b="1" spc="300" dirty="0">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 </a:t>
            </a:r>
            <a:r>
              <a:rPr lang="en-US" sz="5200" b="1" spc="300" dirty="0" err="1">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sáu</a:t>
            </a:r>
            <a:r>
              <a:rPr lang="en-US" sz="5200" b="1" spc="300" dirty="0">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 </a:t>
            </a:r>
            <a:r>
              <a:rPr lang="en-US" sz="5200" b="1" spc="300" dirty="0" err="1">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chữ</a:t>
            </a:r>
            <a:r>
              <a:rPr lang="en-US" sz="5200" b="1" spc="300" dirty="0">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 </a:t>
            </a:r>
            <a:r>
              <a:rPr lang="en-US" sz="5200" b="1" spc="300" dirty="0" err="1">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vàng</a:t>
            </a:r>
            <a:endParaRPr kumimoji="0" lang="en-US" sz="5200" b="1" i="0" u="none" strike="noStrike" kern="1200" cap="none" spc="300" normalizeH="0" baseline="0" noProof="0" dirty="0">
              <a:ln>
                <a:noFill/>
              </a:ln>
              <a:solidFill>
                <a:srgbClr val="C00000"/>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endParaRPr>
          </a:p>
          <a:p>
            <a:pPr lvl="0" defTabSz="914217">
              <a:defRPr/>
            </a:pPr>
            <a:r>
              <a:rPr kumimoji="0" lang="en-US" sz="5200" b="1" i="0" u="none" strike="noStrike" kern="1200" cap="none" spc="300" normalizeH="0" baseline="0" noProof="0" dirty="0">
                <a:ln>
                  <a:noFill/>
                </a:ln>
                <a:solidFill>
                  <a:srgbClr val="C00000"/>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rPr>
              <a:t>                             </a:t>
            </a:r>
            <a:r>
              <a:rPr kumimoji="0" lang="en-US" sz="3200" b="1" i="0" u="none" strike="noStrike" kern="1200" cap="none" spc="300" normalizeH="0" baseline="0" noProof="0" dirty="0">
                <a:ln>
                  <a:noFill/>
                </a:ln>
                <a:solidFill>
                  <a:srgbClr val="C00000"/>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rPr>
              <a:t>(</a:t>
            </a:r>
            <a:r>
              <a:rPr lang="vi-VN" sz="3200" b="1" spc="300" dirty="0">
                <a:solidFill>
                  <a:srgbClr val="C00000"/>
                </a:solidFill>
                <a:latin typeface="Times New Roman" panose="02020603050405020304" pitchFamily="18" charset="0"/>
                <a:ea typeface="Source Sans Pro Semibold" panose="020B0503030403020204" pitchFamily="34" charset="0"/>
                <a:cs typeface="Times New Roman" panose="02020603050405020304" pitchFamily="18" charset="0"/>
              </a:rPr>
              <a:t>Nguyễn Huy Tưởng</a:t>
            </a:r>
            <a:r>
              <a:rPr kumimoji="0" lang="en-US" sz="3200" b="1" i="0" u="none" strike="noStrike" kern="1200" cap="none" spc="300" normalizeH="0" baseline="0" noProof="0" dirty="0">
                <a:ln>
                  <a:noFill/>
                </a:ln>
                <a:solidFill>
                  <a:srgbClr val="C00000"/>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rPr>
              <a:t>)</a:t>
            </a:r>
            <a:endParaRPr kumimoji="0" lang="en-US" sz="4000" b="1" i="0" u="none" strike="noStrike" kern="1200" cap="none" spc="300" normalizeH="0" baseline="0" noProof="0" dirty="0">
              <a:ln>
                <a:noFill/>
              </a:ln>
              <a:solidFill>
                <a:srgbClr val="FFFFFF"/>
              </a:solidFill>
              <a:effectLst/>
              <a:uLnTx/>
              <a:uFillTx/>
              <a:latin typeface="Times New Roman" panose="02020603050405020304" pitchFamily="18" charset="0"/>
              <a:ea typeface="Source Sans Pro Semibold" panose="020B0503030403020204" pitchFamily="34" charset="0"/>
              <a:cs typeface="Times New Roman" panose="02020603050405020304" pitchFamily="18" charset="0"/>
            </a:endParaRPr>
          </a:p>
        </p:txBody>
      </p:sp>
      <p:pic>
        <p:nvPicPr>
          <p:cNvPr id="5122" name="Picture 2" descr="Lá cờ thêu sáu chữ vàng &quot;Phá cường địch báo hoàng ân&quot; là của ai?">
            <a:extLst>
              <a:ext uri="{FF2B5EF4-FFF2-40B4-BE49-F238E27FC236}">
                <a16:creationId xmlns:a16="http://schemas.microsoft.com/office/drawing/2014/main" id="{FA12E581-6F92-D141-BF54-E6484BC0D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786" y="2536864"/>
            <a:ext cx="8124092" cy="43211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58557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28" name="Hình chữ nhật: Góc Tròn 3">
            <a:extLst>
              <a:ext uri="{FF2B5EF4-FFF2-40B4-BE49-F238E27FC236}">
                <a16:creationId xmlns:a16="http://schemas.microsoft.com/office/drawing/2014/main" id="{B64506DA-40A7-5B47-9C71-81E02418C975}"/>
              </a:ext>
            </a:extLst>
          </p:cNvPr>
          <p:cNvSpPr/>
          <p:nvPr/>
        </p:nvSpPr>
        <p:spPr>
          <a:xfrm>
            <a:off x="1277983" y="339220"/>
            <a:ext cx="9841173" cy="696759"/>
          </a:xfrm>
          <a:prstGeom prst="roundRect">
            <a:avLst>
              <a:gd name="adj" fmla="val 50000"/>
            </a:avLst>
          </a:prstGeom>
          <a:solidFill>
            <a:schemeClr val="bg1"/>
          </a:solidFill>
          <a:ln>
            <a:noFill/>
          </a:ln>
          <a:effectLst>
            <a:innerShdw blurRad="381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Hình chữ nhật: Góc Tròn 4">
            <a:extLst>
              <a:ext uri="{FF2B5EF4-FFF2-40B4-BE49-F238E27FC236}">
                <a16:creationId xmlns:a16="http://schemas.microsoft.com/office/drawing/2014/main" id="{EFEF9A7B-D449-E643-9F6A-12E48CEFB505}"/>
              </a:ext>
            </a:extLst>
          </p:cNvPr>
          <p:cNvSpPr/>
          <p:nvPr/>
        </p:nvSpPr>
        <p:spPr>
          <a:xfrm>
            <a:off x="1617130" y="558967"/>
            <a:ext cx="9270968" cy="277248"/>
          </a:xfrm>
          <a:prstGeom prst="roundRect">
            <a:avLst>
              <a:gd name="adj" fmla="val 50000"/>
            </a:avLst>
          </a:prstGeom>
          <a:solidFill>
            <a:schemeClr val="tx1">
              <a:lumMod val="50000"/>
              <a:lumOff val="5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0" name="Nhóm 26">
            <a:extLst>
              <a:ext uri="{FF2B5EF4-FFF2-40B4-BE49-F238E27FC236}">
                <a16:creationId xmlns:a16="http://schemas.microsoft.com/office/drawing/2014/main" id="{13EA454F-4985-AE45-B58C-4E2F5A8C46EA}"/>
              </a:ext>
            </a:extLst>
          </p:cNvPr>
          <p:cNvGrpSpPr/>
          <p:nvPr/>
        </p:nvGrpSpPr>
        <p:grpSpPr>
          <a:xfrm>
            <a:off x="9601496" y="523188"/>
            <a:ext cx="661270" cy="661270"/>
            <a:chOff x="7245050" y="491613"/>
            <a:chExt cx="432620" cy="432620"/>
          </a:xfrm>
        </p:grpSpPr>
        <p:sp>
          <p:nvSpPr>
            <p:cNvPr id="31" name="Hình Bầu dục 20">
              <a:extLst>
                <a:ext uri="{FF2B5EF4-FFF2-40B4-BE49-F238E27FC236}">
                  <a16:creationId xmlns:a16="http://schemas.microsoft.com/office/drawing/2014/main" id="{0F3C7357-E728-A541-A23C-090E7D76C129}"/>
                </a:ext>
              </a:extLst>
            </p:cNvPr>
            <p:cNvSpPr/>
            <p:nvPr/>
          </p:nvSpPr>
          <p:spPr>
            <a:xfrm>
              <a:off x="7245050" y="491613"/>
              <a:ext cx="432620" cy="43262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Hình Bầu dục 21">
              <a:extLst>
                <a:ext uri="{FF2B5EF4-FFF2-40B4-BE49-F238E27FC236}">
                  <a16:creationId xmlns:a16="http://schemas.microsoft.com/office/drawing/2014/main" id="{6B611855-7E9B-6A45-A218-5C24B9C032A7}"/>
                </a:ext>
              </a:extLst>
            </p:cNvPr>
            <p:cNvSpPr/>
            <p:nvPr/>
          </p:nvSpPr>
          <p:spPr>
            <a:xfrm>
              <a:off x="7323709" y="570272"/>
              <a:ext cx="275302" cy="275302"/>
            </a:xfrm>
            <a:prstGeom prst="ellipse">
              <a:avLst/>
            </a:prstGeom>
            <a:gradFill flip="none" rotWithShape="1">
              <a:gsLst>
                <a:gs pos="0">
                  <a:srgbClr val="FF00FF">
                    <a:alpha val="69804"/>
                  </a:srgbClr>
                </a:gs>
                <a:gs pos="100000">
                  <a:srgbClr val="660066"/>
                </a:gs>
              </a:gsLst>
              <a:lin ang="2700000" scaled="1"/>
              <a:tileRect/>
            </a:gradFill>
            <a:ln>
              <a:gradFill>
                <a:gsLst>
                  <a:gs pos="0">
                    <a:srgbClr val="660066"/>
                  </a:gs>
                  <a:gs pos="100000">
                    <a:schemeClr val="bg1">
                      <a:alpha val="0"/>
                    </a:scheme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3" name="Nhóm 82">
            <a:extLst>
              <a:ext uri="{FF2B5EF4-FFF2-40B4-BE49-F238E27FC236}">
                <a16:creationId xmlns:a16="http://schemas.microsoft.com/office/drawing/2014/main" id="{FDD2DD7A-0D11-7F48-8865-D668CED8DEEF}"/>
              </a:ext>
            </a:extLst>
          </p:cNvPr>
          <p:cNvGrpSpPr/>
          <p:nvPr/>
        </p:nvGrpSpPr>
        <p:grpSpPr>
          <a:xfrm>
            <a:off x="642284" y="386299"/>
            <a:ext cx="3134362" cy="5911563"/>
            <a:chOff x="612542" y="406056"/>
            <a:chExt cx="3134362" cy="5911563"/>
          </a:xfrm>
        </p:grpSpPr>
        <p:sp>
          <p:nvSpPr>
            <p:cNvPr id="34" name="Hình tự do: Hình 37">
              <a:extLst>
                <a:ext uri="{FF2B5EF4-FFF2-40B4-BE49-F238E27FC236}">
                  <a16:creationId xmlns:a16="http://schemas.microsoft.com/office/drawing/2014/main" id="{390DECB8-1BAC-D44E-B30A-B73EAD923194}"/>
                </a:ext>
              </a:extLst>
            </p:cNvPr>
            <p:cNvSpPr/>
            <p:nvPr/>
          </p:nvSpPr>
          <p:spPr>
            <a:xfrm flipH="1">
              <a:off x="2108941" y="3182748"/>
              <a:ext cx="70782" cy="340897"/>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Hình tự do: Hình 8">
              <a:extLst>
                <a:ext uri="{FF2B5EF4-FFF2-40B4-BE49-F238E27FC236}">
                  <a16:creationId xmlns:a16="http://schemas.microsoft.com/office/drawing/2014/main" id="{6F105BAC-7E1F-134E-8FEB-A9817A7D1CCF}"/>
                </a:ext>
              </a:extLst>
            </p:cNvPr>
            <p:cNvSpPr/>
            <p:nvPr/>
          </p:nvSpPr>
          <p:spPr>
            <a:xfrm>
              <a:off x="612542" y="3211766"/>
              <a:ext cx="3134362" cy="3105853"/>
            </a:xfrm>
            <a:custGeom>
              <a:avLst/>
              <a:gdLst>
                <a:gd name="connsiteX0" fmla="*/ 1140542 w 2281084"/>
                <a:gd name="connsiteY0" fmla="*/ 218767 h 2342536"/>
                <a:gd name="connsiteX1" fmla="*/ 983225 w 2281084"/>
                <a:gd name="connsiteY1" fmla="*/ 376084 h 2342536"/>
                <a:gd name="connsiteX2" fmla="*/ 1140542 w 2281084"/>
                <a:gd name="connsiteY2" fmla="*/ 533401 h 2342536"/>
                <a:gd name="connsiteX3" fmla="*/ 1297859 w 2281084"/>
                <a:gd name="connsiteY3" fmla="*/ 376084 h 2342536"/>
                <a:gd name="connsiteX4" fmla="*/ 1140542 w 2281084"/>
                <a:gd name="connsiteY4" fmla="*/ 218767 h 2342536"/>
                <a:gd name="connsiteX5" fmla="*/ 1140542 w 2281084"/>
                <a:gd name="connsiteY5" fmla="*/ 0 h 2342536"/>
                <a:gd name="connsiteX6" fmla="*/ 2281084 w 2281084"/>
                <a:gd name="connsiteY6" fmla="*/ 1171268 h 2342536"/>
                <a:gd name="connsiteX7" fmla="*/ 1140542 w 2281084"/>
                <a:gd name="connsiteY7" fmla="*/ 2342536 h 2342536"/>
                <a:gd name="connsiteX8" fmla="*/ 0 w 2281084"/>
                <a:gd name="connsiteY8" fmla="*/ 1171268 h 2342536"/>
                <a:gd name="connsiteX9" fmla="*/ 1140542 w 2281084"/>
                <a:gd name="connsiteY9" fmla="*/ 0 h 234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084" h="2342536">
                  <a:moveTo>
                    <a:pt x="1140542" y="218767"/>
                  </a:moveTo>
                  <a:cubicBezTo>
                    <a:pt x="1053658" y="218767"/>
                    <a:pt x="983225" y="289200"/>
                    <a:pt x="983225" y="376084"/>
                  </a:cubicBezTo>
                  <a:cubicBezTo>
                    <a:pt x="983225" y="462968"/>
                    <a:pt x="1053658" y="533401"/>
                    <a:pt x="1140542" y="533401"/>
                  </a:cubicBezTo>
                  <a:cubicBezTo>
                    <a:pt x="1227426" y="533401"/>
                    <a:pt x="1297859" y="462968"/>
                    <a:pt x="1297859" y="376084"/>
                  </a:cubicBezTo>
                  <a:cubicBezTo>
                    <a:pt x="1297859" y="289200"/>
                    <a:pt x="1227426" y="218767"/>
                    <a:pt x="1140542" y="218767"/>
                  </a:cubicBezTo>
                  <a:close/>
                  <a:moveTo>
                    <a:pt x="1140542" y="0"/>
                  </a:moveTo>
                  <a:cubicBezTo>
                    <a:pt x="1770446" y="0"/>
                    <a:pt x="2281084" y="524395"/>
                    <a:pt x="2281084" y="1171268"/>
                  </a:cubicBezTo>
                  <a:cubicBezTo>
                    <a:pt x="2281084" y="1818141"/>
                    <a:pt x="1770446" y="2342536"/>
                    <a:pt x="1140542" y="2342536"/>
                  </a:cubicBezTo>
                  <a:cubicBezTo>
                    <a:pt x="510638" y="2342536"/>
                    <a:pt x="0" y="1818141"/>
                    <a:pt x="0" y="1171268"/>
                  </a:cubicBezTo>
                  <a:cubicBezTo>
                    <a:pt x="0" y="524395"/>
                    <a:pt x="510638" y="0"/>
                    <a:pt x="1140542" y="0"/>
                  </a:cubicBezTo>
                  <a:close/>
                </a:path>
              </a:pathLst>
            </a:custGeom>
            <a:gradFill flip="none" rotWithShape="1">
              <a:gsLst>
                <a:gs pos="1000">
                  <a:srgbClr val="00CC00">
                    <a:alpha val="50000"/>
                  </a:srgbClr>
                </a:gs>
                <a:gs pos="100000">
                  <a:srgbClr val="008000">
                    <a:alpha val="80000"/>
                  </a:srgbClr>
                </a:gs>
              </a:gsLst>
              <a:lin ang="2700000" scaled="1"/>
              <a:tileRect/>
            </a:gradFill>
            <a:ln>
              <a:gradFill>
                <a:gsLst>
                  <a:gs pos="0">
                    <a:srgbClr val="008000"/>
                  </a:gs>
                  <a:gs pos="100000">
                    <a:schemeClr val="bg1">
                      <a:alpha val="0"/>
                    </a:schemeClr>
                  </a:gs>
                </a:gsLst>
                <a:lin ang="10200000" scaled="0"/>
              </a:gradFill>
            </a:ln>
            <a:effectLst>
              <a:reflection blurRad="6350" stA="50000" endA="300" endPos="4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6" name="Nhóm 15">
              <a:extLst>
                <a:ext uri="{FF2B5EF4-FFF2-40B4-BE49-F238E27FC236}">
                  <a16:creationId xmlns:a16="http://schemas.microsoft.com/office/drawing/2014/main" id="{487E10E4-B036-994B-B742-C6858B2B66AD}"/>
                </a:ext>
              </a:extLst>
            </p:cNvPr>
            <p:cNvGrpSpPr/>
            <p:nvPr/>
          </p:nvGrpSpPr>
          <p:grpSpPr>
            <a:xfrm>
              <a:off x="1849088" y="406056"/>
              <a:ext cx="661269" cy="661270"/>
              <a:chOff x="2308896" y="511393"/>
              <a:chExt cx="432620" cy="432620"/>
            </a:xfrm>
          </p:grpSpPr>
          <p:sp>
            <p:nvSpPr>
              <p:cNvPr id="41" name="Hình Bầu dục 13">
                <a:extLst>
                  <a:ext uri="{FF2B5EF4-FFF2-40B4-BE49-F238E27FC236}">
                    <a16:creationId xmlns:a16="http://schemas.microsoft.com/office/drawing/2014/main" id="{B375BA52-0454-B14E-A38F-999313DB6464}"/>
                  </a:ext>
                </a:extLst>
              </p:cNvPr>
              <p:cNvSpPr/>
              <p:nvPr/>
            </p:nvSpPr>
            <p:spPr>
              <a:xfrm>
                <a:off x="2308896" y="511393"/>
                <a:ext cx="432620" cy="43262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Hình Bầu dục 14">
                <a:extLst>
                  <a:ext uri="{FF2B5EF4-FFF2-40B4-BE49-F238E27FC236}">
                    <a16:creationId xmlns:a16="http://schemas.microsoft.com/office/drawing/2014/main" id="{ED4E0FDB-2B62-0446-A016-FAB0943FF4DE}"/>
                  </a:ext>
                </a:extLst>
              </p:cNvPr>
              <p:cNvSpPr/>
              <p:nvPr/>
            </p:nvSpPr>
            <p:spPr>
              <a:xfrm>
                <a:off x="2375556" y="601973"/>
                <a:ext cx="275302" cy="275302"/>
              </a:xfrm>
              <a:prstGeom prst="ellipse">
                <a:avLst/>
              </a:prstGeom>
              <a:gradFill flip="none" rotWithShape="1">
                <a:gsLst>
                  <a:gs pos="1000">
                    <a:srgbClr val="00CC00">
                      <a:alpha val="50000"/>
                    </a:srgbClr>
                  </a:gs>
                  <a:gs pos="100000">
                    <a:srgbClr val="008000">
                      <a:alpha val="80000"/>
                    </a:srgbClr>
                  </a:gs>
                </a:gsLst>
                <a:lin ang="2700000" scaled="1"/>
                <a:tileRect/>
              </a:gradFill>
              <a:ln>
                <a:gradFill>
                  <a:gsLst>
                    <a:gs pos="0">
                      <a:srgbClr val="008000"/>
                    </a:gs>
                    <a:gs pos="100000">
                      <a:schemeClr val="bg1">
                        <a:alpha val="0"/>
                      </a:schemeClr>
                    </a:gs>
                  </a:gsLst>
                  <a:lin ang="10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37" name="Đường nối Thẳng 29">
              <a:extLst>
                <a:ext uri="{FF2B5EF4-FFF2-40B4-BE49-F238E27FC236}">
                  <a16:creationId xmlns:a16="http://schemas.microsoft.com/office/drawing/2014/main" id="{30F089F0-9128-5B4B-B498-3E18E723F01E}"/>
                </a:ext>
              </a:extLst>
            </p:cNvPr>
            <p:cNvCxnSpPr>
              <a:cxnSpLocks/>
              <a:stCxn id="41" idx="4"/>
              <a:endCxn id="35" idx="5"/>
            </p:cNvCxnSpPr>
            <p:nvPr/>
          </p:nvCxnSpPr>
          <p:spPr>
            <a:xfrm>
              <a:off x="2179723" y="1067326"/>
              <a:ext cx="0" cy="21444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Hình tự do: Hình 36">
              <a:extLst>
                <a:ext uri="{FF2B5EF4-FFF2-40B4-BE49-F238E27FC236}">
                  <a16:creationId xmlns:a16="http://schemas.microsoft.com/office/drawing/2014/main" id="{6F1DE22E-4069-BF4E-BED5-7992C74DBE4A}"/>
                </a:ext>
              </a:extLst>
            </p:cNvPr>
            <p:cNvSpPr/>
            <p:nvPr/>
          </p:nvSpPr>
          <p:spPr>
            <a:xfrm>
              <a:off x="2169677" y="3197647"/>
              <a:ext cx="82963" cy="321831"/>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9" name="Đường nối Thẳng 46">
              <a:extLst>
                <a:ext uri="{FF2B5EF4-FFF2-40B4-BE49-F238E27FC236}">
                  <a16:creationId xmlns:a16="http://schemas.microsoft.com/office/drawing/2014/main" id="{2535D8BB-40D8-F543-9E5E-0F8CEC638065}"/>
                </a:ext>
              </a:extLst>
            </p:cNvPr>
            <p:cNvCxnSpPr>
              <a:cxnSpLocks/>
            </p:cNvCxnSpPr>
            <p:nvPr/>
          </p:nvCxnSpPr>
          <p:spPr>
            <a:xfrm flipV="1">
              <a:off x="2104111" y="3103486"/>
              <a:ext cx="141083" cy="6514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Đường nối Thẳng 54">
              <a:extLst>
                <a:ext uri="{FF2B5EF4-FFF2-40B4-BE49-F238E27FC236}">
                  <a16:creationId xmlns:a16="http://schemas.microsoft.com/office/drawing/2014/main" id="{B23329AC-0343-9C48-AC31-F8975E9BE2E4}"/>
                </a:ext>
              </a:extLst>
            </p:cNvPr>
            <p:cNvCxnSpPr>
              <a:cxnSpLocks/>
            </p:cNvCxnSpPr>
            <p:nvPr/>
          </p:nvCxnSpPr>
          <p:spPr>
            <a:xfrm flipV="1">
              <a:off x="2123121" y="3136672"/>
              <a:ext cx="141083" cy="6514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Nhóm 83">
            <a:extLst>
              <a:ext uri="{FF2B5EF4-FFF2-40B4-BE49-F238E27FC236}">
                <a16:creationId xmlns:a16="http://schemas.microsoft.com/office/drawing/2014/main" id="{741A91F1-011D-4444-9B83-DFA8D727080D}"/>
              </a:ext>
            </a:extLst>
          </p:cNvPr>
          <p:cNvGrpSpPr/>
          <p:nvPr/>
        </p:nvGrpSpPr>
        <p:grpSpPr>
          <a:xfrm>
            <a:off x="4532421" y="476882"/>
            <a:ext cx="3097247" cy="5155728"/>
            <a:chOff x="3116140" y="422514"/>
            <a:chExt cx="3097247" cy="5155728"/>
          </a:xfrm>
        </p:grpSpPr>
        <p:sp>
          <p:nvSpPr>
            <p:cNvPr id="44" name="Hình tự do: Hình 59">
              <a:extLst>
                <a:ext uri="{FF2B5EF4-FFF2-40B4-BE49-F238E27FC236}">
                  <a16:creationId xmlns:a16="http://schemas.microsoft.com/office/drawing/2014/main" id="{C8F976BF-E946-2C4D-A333-C84CF212C940}"/>
                </a:ext>
              </a:extLst>
            </p:cNvPr>
            <p:cNvSpPr/>
            <p:nvPr/>
          </p:nvSpPr>
          <p:spPr>
            <a:xfrm flipH="1">
              <a:off x="4594909" y="2165062"/>
              <a:ext cx="90273" cy="339378"/>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Hình tự do: Hình 9">
              <a:extLst>
                <a:ext uri="{FF2B5EF4-FFF2-40B4-BE49-F238E27FC236}">
                  <a16:creationId xmlns:a16="http://schemas.microsoft.com/office/drawing/2014/main" id="{83BD564D-6DE0-F040-B63A-E8D963486243}"/>
                </a:ext>
              </a:extLst>
            </p:cNvPr>
            <p:cNvSpPr/>
            <p:nvPr/>
          </p:nvSpPr>
          <p:spPr>
            <a:xfrm>
              <a:off x="3116140" y="2165062"/>
              <a:ext cx="3097247" cy="3413180"/>
            </a:xfrm>
            <a:custGeom>
              <a:avLst/>
              <a:gdLst>
                <a:gd name="connsiteX0" fmla="*/ 1140542 w 2281084"/>
                <a:gd name="connsiteY0" fmla="*/ 218767 h 2342536"/>
                <a:gd name="connsiteX1" fmla="*/ 983225 w 2281084"/>
                <a:gd name="connsiteY1" fmla="*/ 376084 h 2342536"/>
                <a:gd name="connsiteX2" fmla="*/ 1140542 w 2281084"/>
                <a:gd name="connsiteY2" fmla="*/ 533401 h 2342536"/>
                <a:gd name="connsiteX3" fmla="*/ 1297859 w 2281084"/>
                <a:gd name="connsiteY3" fmla="*/ 376084 h 2342536"/>
                <a:gd name="connsiteX4" fmla="*/ 1140542 w 2281084"/>
                <a:gd name="connsiteY4" fmla="*/ 218767 h 2342536"/>
                <a:gd name="connsiteX5" fmla="*/ 1140542 w 2281084"/>
                <a:gd name="connsiteY5" fmla="*/ 0 h 2342536"/>
                <a:gd name="connsiteX6" fmla="*/ 2281084 w 2281084"/>
                <a:gd name="connsiteY6" fmla="*/ 1171268 h 2342536"/>
                <a:gd name="connsiteX7" fmla="*/ 1140542 w 2281084"/>
                <a:gd name="connsiteY7" fmla="*/ 2342536 h 2342536"/>
                <a:gd name="connsiteX8" fmla="*/ 0 w 2281084"/>
                <a:gd name="connsiteY8" fmla="*/ 1171268 h 2342536"/>
                <a:gd name="connsiteX9" fmla="*/ 1140542 w 2281084"/>
                <a:gd name="connsiteY9" fmla="*/ 0 h 234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084" h="2342536">
                  <a:moveTo>
                    <a:pt x="1140542" y="218767"/>
                  </a:moveTo>
                  <a:cubicBezTo>
                    <a:pt x="1053658" y="218767"/>
                    <a:pt x="983225" y="289200"/>
                    <a:pt x="983225" y="376084"/>
                  </a:cubicBezTo>
                  <a:cubicBezTo>
                    <a:pt x="983225" y="462968"/>
                    <a:pt x="1053658" y="533401"/>
                    <a:pt x="1140542" y="533401"/>
                  </a:cubicBezTo>
                  <a:cubicBezTo>
                    <a:pt x="1227426" y="533401"/>
                    <a:pt x="1297859" y="462968"/>
                    <a:pt x="1297859" y="376084"/>
                  </a:cubicBezTo>
                  <a:cubicBezTo>
                    <a:pt x="1297859" y="289200"/>
                    <a:pt x="1227426" y="218767"/>
                    <a:pt x="1140542" y="218767"/>
                  </a:cubicBezTo>
                  <a:close/>
                  <a:moveTo>
                    <a:pt x="1140542" y="0"/>
                  </a:moveTo>
                  <a:cubicBezTo>
                    <a:pt x="1770446" y="0"/>
                    <a:pt x="2281084" y="524395"/>
                    <a:pt x="2281084" y="1171268"/>
                  </a:cubicBezTo>
                  <a:cubicBezTo>
                    <a:pt x="2281084" y="1818141"/>
                    <a:pt x="1770446" y="2342536"/>
                    <a:pt x="1140542" y="2342536"/>
                  </a:cubicBezTo>
                  <a:cubicBezTo>
                    <a:pt x="510638" y="2342536"/>
                    <a:pt x="0" y="1818141"/>
                    <a:pt x="0" y="1171268"/>
                  </a:cubicBezTo>
                  <a:cubicBezTo>
                    <a:pt x="0" y="524395"/>
                    <a:pt x="510638" y="0"/>
                    <a:pt x="1140542" y="0"/>
                  </a:cubicBezTo>
                  <a:close/>
                </a:path>
              </a:pathLst>
            </a:custGeom>
            <a:gradFill flip="none" rotWithShape="1">
              <a:gsLst>
                <a:gs pos="0">
                  <a:srgbClr val="FFCC00">
                    <a:lumMod val="100000"/>
                    <a:alpha val="70000"/>
                  </a:srgbClr>
                </a:gs>
                <a:gs pos="100000">
                  <a:srgbClr val="FF9900"/>
                </a:gs>
              </a:gsLst>
              <a:lin ang="2700000" scaled="1"/>
              <a:tileRect/>
            </a:gradFill>
            <a:ln>
              <a:gradFill>
                <a:gsLst>
                  <a:gs pos="0">
                    <a:srgbClr val="FF9900"/>
                  </a:gs>
                  <a:gs pos="100000">
                    <a:schemeClr val="bg1">
                      <a:alpha val="0"/>
                    </a:schemeClr>
                  </a:gs>
                </a:gsLst>
                <a:lin ang="18600000" scaled="0"/>
              </a:gradFill>
            </a:ln>
            <a:effectLst>
              <a:reflection blurRad="6350" stA="50000" endA="300" endPos="4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6" name="Nhóm 25">
              <a:extLst>
                <a:ext uri="{FF2B5EF4-FFF2-40B4-BE49-F238E27FC236}">
                  <a16:creationId xmlns:a16="http://schemas.microsoft.com/office/drawing/2014/main" id="{032D51D7-6181-0A4D-8318-E8FFD3D6B9C9}"/>
                </a:ext>
              </a:extLst>
            </p:cNvPr>
            <p:cNvGrpSpPr/>
            <p:nvPr/>
          </p:nvGrpSpPr>
          <p:grpSpPr>
            <a:xfrm>
              <a:off x="4362221" y="422514"/>
              <a:ext cx="661270" cy="661270"/>
              <a:chOff x="4477774" y="522160"/>
              <a:chExt cx="432620" cy="432620"/>
            </a:xfrm>
          </p:grpSpPr>
          <p:sp>
            <p:nvSpPr>
              <p:cNvPr id="51" name="Hình Bầu dục 17">
                <a:extLst>
                  <a:ext uri="{FF2B5EF4-FFF2-40B4-BE49-F238E27FC236}">
                    <a16:creationId xmlns:a16="http://schemas.microsoft.com/office/drawing/2014/main" id="{F210462F-AC37-9A46-929C-39F79007AB3F}"/>
                  </a:ext>
                </a:extLst>
              </p:cNvPr>
              <p:cNvSpPr/>
              <p:nvPr/>
            </p:nvSpPr>
            <p:spPr>
              <a:xfrm>
                <a:off x="4477774" y="522160"/>
                <a:ext cx="432620" cy="43262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2" name="Hình Bầu dục 18">
                <a:extLst>
                  <a:ext uri="{FF2B5EF4-FFF2-40B4-BE49-F238E27FC236}">
                    <a16:creationId xmlns:a16="http://schemas.microsoft.com/office/drawing/2014/main" id="{DC8E7F1D-C9BE-AF44-B6BC-C436FC421C12}"/>
                  </a:ext>
                </a:extLst>
              </p:cNvPr>
              <p:cNvSpPr/>
              <p:nvPr/>
            </p:nvSpPr>
            <p:spPr>
              <a:xfrm>
                <a:off x="4556123" y="587583"/>
                <a:ext cx="275302" cy="275302"/>
              </a:xfrm>
              <a:prstGeom prst="ellipse">
                <a:avLst/>
              </a:prstGeom>
              <a:gradFill flip="none" rotWithShape="1">
                <a:gsLst>
                  <a:gs pos="0">
                    <a:srgbClr val="FFCC00">
                      <a:lumMod val="100000"/>
                      <a:alpha val="70000"/>
                    </a:srgbClr>
                  </a:gs>
                  <a:gs pos="100000">
                    <a:srgbClr val="FF9900"/>
                  </a:gs>
                </a:gsLst>
                <a:lin ang="2700000" scaled="1"/>
                <a:tileRect/>
              </a:gradFill>
              <a:ln>
                <a:gradFill>
                  <a:gsLst>
                    <a:gs pos="0">
                      <a:srgbClr val="FF9900"/>
                    </a:gs>
                    <a:gs pos="100000">
                      <a:schemeClr val="bg1">
                        <a:alpha val="0"/>
                      </a:scheme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47" name="Đường nối Thẳng 60">
              <a:extLst>
                <a:ext uri="{FF2B5EF4-FFF2-40B4-BE49-F238E27FC236}">
                  <a16:creationId xmlns:a16="http://schemas.microsoft.com/office/drawing/2014/main" id="{B6328FA6-C6D4-FD45-982E-3AECA2A2E3E7}"/>
                </a:ext>
              </a:extLst>
            </p:cNvPr>
            <p:cNvCxnSpPr>
              <a:cxnSpLocks/>
              <a:stCxn id="51" idx="4"/>
            </p:cNvCxnSpPr>
            <p:nvPr/>
          </p:nvCxnSpPr>
          <p:spPr>
            <a:xfrm flipH="1">
              <a:off x="4677677" y="1083785"/>
              <a:ext cx="15176" cy="11731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Hình tự do: Hình 61">
              <a:extLst>
                <a:ext uri="{FF2B5EF4-FFF2-40B4-BE49-F238E27FC236}">
                  <a16:creationId xmlns:a16="http://schemas.microsoft.com/office/drawing/2014/main" id="{3C4F9F25-9FB6-F343-9426-959D5194E51F}"/>
                </a:ext>
              </a:extLst>
            </p:cNvPr>
            <p:cNvSpPr/>
            <p:nvPr/>
          </p:nvSpPr>
          <p:spPr>
            <a:xfrm>
              <a:off x="4654533" y="2172486"/>
              <a:ext cx="113331" cy="339378"/>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9" name="Đường nối Thẳng 62">
              <a:extLst>
                <a:ext uri="{FF2B5EF4-FFF2-40B4-BE49-F238E27FC236}">
                  <a16:creationId xmlns:a16="http://schemas.microsoft.com/office/drawing/2014/main" id="{45ADBF08-6998-224E-8C32-1D3080B9D446}"/>
                </a:ext>
              </a:extLst>
            </p:cNvPr>
            <p:cNvCxnSpPr>
              <a:cxnSpLocks/>
            </p:cNvCxnSpPr>
            <p:nvPr/>
          </p:nvCxnSpPr>
          <p:spPr>
            <a:xfrm flipV="1">
              <a:off x="4602414" y="2137192"/>
              <a:ext cx="179933" cy="6485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Đường nối Thẳng 63">
              <a:extLst>
                <a:ext uri="{FF2B5EF4-FFF2-40B4-BE49-F238E27FC236}">
                  <a16:creationId xmlns:a16="http://schemas.microsoft.com/office/drawing/2014/main" id="{816362FB-C9BE-D74E-A63F-A80AE9430E91}"/>
                </a:ext>
              </a:extLst>
            </p:cNvPr>
            <p:cNvCxnSpPr>
              <a:cxnSpLocks/>
            </p:cNvCxnSpPr>
            <p:nvPr/>
          </p:nvCxnSpPr>
          <p:spPr>
            <a:xfrm flipV="1">
              <a:off x="4602415" y="2188154"/>
              <a:ext cx="179933" cy="6485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 name="Nhóm 84">
            <a:extLst>
              <a:ext uri="{FF2B5EF4-FFF2-40B4-BE49-F238E27FC236}">
                <a16:creationId xmlns:a16="http://schemas.microsoft.com/office/drawing/2014/main" id="{825F91FA-3307-C141-8AA1-B15D6EB71C57}"/>
              </a:ext>
            </a:extLst>
          </p:cNvPr>
          <p:cNvGrpSpPr/>
          <p:nvPr/>
        </p:nvGrpSpPr>
        <p:grpSpPr>
          <a:xfrm>
            <a:off x="8444456" y="1184047"/>
            <a:ext cx="2884350" cy="5113815"/>
            <a:chOff x="6019185" y="1036681"/>
            <a:chExt cx="2884350" cy="5113815"/>
          </a:xfrm>
        </p:grpSpPr>
        <p:sp>
          <p:nvSpPr>
            <p:cNvPr id="54" name="Hình tự do: Hình 65">
              <a:extLst>
                <a:ext uri="{FF2B5EF4-FFF2-40B4-BE49-F238E27FC236}">
                  <a16:creationId xmlns:a16="http://schemas.microsoft.com/office/drawing/2014/main" id="{897CE35A-631C-2748-9001-1134479D2848}"/>
                </a:ext>
              </a:extLst>
            </p:cNvPr>
            <p:cNvSpPr/>
            <p:nvPr/>
          </p:nvSpPr>
          <p:spPr>
            <a:xfrm flipH="1">
              <a:off x="7426667" y="3106614"/>
              <a:ext cx="103414" cy="364269"/>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Hình tự do: Hình 11">
              <a:extLst>
                <a:ext uri="{FF2B5EF4-FFF2-40B4-BE49-F238E27FC236}">
                  <a16:creationId xmlns:a16="http://schemas.microsoft.com/office/drawing/2014/main" id="{D1BA8B8E-129A-AE4E-9565-86241CEF8DD1}"/>
                </a:ext>
              </a:extLst>
            </p:cNvPr>
            <p:cNvSpPr/>
            <p:nvPr/>
          </p:nvSpPr>
          <p:spPr>
            <a:xfrm>
              <a:off x="6019185" y="3109786"/>
              <a:ext cx="2884350" cy="3040710"/>
            </a:xfrm>
            <a:custGeom>
              <a:avLst/>
              <a:gdLst>
                <a:gd name="connsiteX0" fmla="*/ 1140542 w 2281084"/>
                <a:gd name="connsiteY0" fmla="*/ 218767 h 2342536"/>
                <a:gd name="connsiteX1" fmla="*/ 983225 w 2281084"/>
                <a:gd name="connsiteY1" fmla="*/ 376084 h 2342536"/>
                <a:gd name="connsiteX2" fmla="*/ 1140542 w 2281084"/>
                <a:gd name="connsiteY2" fmla="*/ 533401 h 2342536"/>
                <a:gd name="connsiteX3" fmla="*/ 1297859 w 2281084"/>
                <a:gd name="connsiteY3" fmla="*/ 376084 h 2342536"/>
                <a:gd name="connsiteX4" fmla="*/ 1140542 w 2281084"/>
                <a:gd name="connsiteY4" fmla="*/ 218767 h 2342536"/>
                <a:gd name="connsiteX5" fmla="*/ 1140542 w 2281084"/>
                <a:gd name="connsiteY5" fmla="*/ 0 h 2342536"/>
                <a:gd name="connsiteX6" fmla="*/ 2281084 w 2281084"/>
                <a:gd name="connsiteY6" fmla="*/ 1171268 h 2342536"/>
                <a:gd name="connsiteX7" fmla="*/ 1140542 w 2281084"/>
                <a:gd name="connsiteY7" fmla="*/ 2342536 h 2342536"/>
                <a:gd name="connsiteX8" fmla="*/ 0 w 2281084"/>
                <a:gd name="connsiteY8" fmla="*/ 1171268 h 2342536"/>
                <a:gd name="connsiteX9" fmla="*/ 1140542 w 2281084"/>
                <a:gd name="connsiteY9" fmla="*/ 0 h 234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084" h="2342536">
                  <a:moveTo>
                    <a:pt x="1140542" y="218767"/>
                  </a:moveTo>
                  <a:cubicBezTo>
                    <a:pt x="1053658" y="218767"/>
                    <a:pt x="983225" y="289200"/>
                    <a:pt x="983225" y="376084"/>
                  </a:cubicBezTo>
                  <a:cubicBezTo>
                    <a:pt x="983225" y="462968"/>
                    <a:pt x="1053658" y="533401"/>
                    <a:pt x="1140542" y="533401"/>
                  </a:cubicBezTo>
                  <a:cubicBezTo>
                    <a:pt x="1227426" y="533401"/>
                    <a:pt x="1297859" y="462968"/>
                    <a:pt x="1297859" y="376084"/>
                  </a:cubicBezTo>
                  <a:cubicBezTo>
                    <a:pt x="1297859" y="289200"/>
                    <a:pt x="1227426" y="218767"/>
                    <a:pt x="1140542" y="218767"/>
                  </a:cubicBezTo>
                  <a:close/>
                  <a:moveTo>
                    <a:pt x="1140542" y="0"/>
                  </a:moveTo>
                  <a:cubicBezTo>
                    <a:pt x="1770446" y="0"/>
                    <a:pt x="2281084" y="524395"/>
                    <a:pt x="2281084" y="1171268"/>
                  </a:cubicBezTo>
                  <a:cubicBezTo>
                    <a:pt x="2281084" y="1818141"/>
                    <a:pt x="1770446" y="2342536"/>
                    <a:pt x="1140542" y="2342536"/>
                  </a:cubicBezTo>
                  <a:cubicBezTo>
                    <a:pt x="510638" y="2342536"/>
                    <a:pt x="0" y="1818141"/>
                    <a:pt x="0" y="1171268"/>
                  </a:cubicBezTo>
                  <a:cubicBezTo>
                    <a:pt x="0" y="524395"/>
                    <a:pt x="510638" y="0"/>
                    <a:pt x="1140542" y="0"/>
                  </a:cubicBezTo>
                  <a:close/>
                </a:path>
              </a:pathLst>
            </a:custGeom>
            <a:gradFill flip="none" rotWithShape="1">
              <a:gsLst>
                <a:gs pos="0">
                  <a:srgbClr val="FF00FF">
                    <a:alpha val="69804"/>
                  </a:srgbClr>
                </a:gs>
                <a:gs pos="100000">
                  <a:srgbClr val="660066"/>
                </a:gs>
              </a:gsLst>
              <a:lin ang="2700000" scaled="1"/>
              <a:tileRect/>
            </a:gradFill>
            <a:ln>
              <a:gradFill>
                <a:gsLst>
                  <a:gs pos="0">
                    <a:srgbClr val="660066"/>
                  </a:gs>
                  <a:gs pos="100000">
                    <a:schemeClr val="bg1">
                      <a:alpha val="0"/>
                    </a:schemeClr>
                  </a:gs>
                </a:gsLst>
                <a:lin ang="18600000" scaled="0"/>
              </a:gradFill>
            </a:ln>
            <a:effectLst>
              <a:reflection blurRad="6350" stA="50000" endA="300" endPos="4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6" name="Đường nối Thẳng 66">
              <a:extLst>
                <a:ext uri="{FF2B5EF4-FFF2-40B4-BE49-F238E27FC236}">
                  <a16:creationId xmlns:a16="http://schemas.microsoft.com/office/drawing/2014/main" id="{9ED662BD-56E7-E347-9492-8DE5BCB189E6}"/>
                </a:ext>
              </a:extLst>
            </p:cNvPr>
            <p:cNvCxnSpPr>
              <a:cxnSpLocks/>
            </p:cNvCxnSpPr>
            <p:nvPr/>
          </p:nvCxnSpPr>
          <p:spPr>
            <a:xfrm>
              <a:off x="7524325" y="1036681"/>
              <a:ext cx="0" cy="20790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Hình tự do: Hình 67">
              <a:extLst>
                <a:ext uri="{FF2B5EF4-FFF2-40B4-BE49-F238E27FC236}">
                  <a16:creationId xmlns:a16="http://schemas.microsoft.com/office/drawing/2014/main" id="{CC2A506A-BDAC-444D-AB6C-D2D6D55096FB}"/>
                </a:ext>
              </a:extLst>
            </p:cNvPr>
            <p:cNvSpPr/>
            <p:nvPr/>
          </p:nvSpPr>
          <p:spPr>
            <a:xfrm>
              <a:off x="7504797" y="3106614"/>
              <a:ext cx="129828" cy="364269"/>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8" name="Đường nối Thẳng 68">
              <a:extLst>
                <a:ext uri="{FF2B5EF4-FFF2-40B4-BE49-F238E27FC236}">
                  <a16:creationId xmlns:a16="http://schemas.microsoft.com/office/drawing/2014/main" id="{48A2BFE9-2C1A-1B45-9544-18E2B75B26ED}"/>
                </a:ext>
              </a:extLst>
            </p:cNvPr>
            <p:cNvCxnSpPr>
              <a:cxnSpLocks/>
            </p:cNvCxnSpPr>
            <p:nvPr/>
          </p:nvCxnSpPr>
          <p:spPr>
            <a:xfrm flipV="1">
              <a:off x="7421264" y="3071809"/>
              <a:ext cx="206126" cy="696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Đường nối Thẳng 69">
              <a:extLst>
                <a:ext uri="{FF2B5EF4-FFF2-40B4-BE49-F238E27FC236}">
                  <a16:creationId xmlns:a16="http://schemas.microsoft.com/office/drawing/2014/main" id="{7D96C843-606E-2E49-9ACB-F57B1CCEAC65}"/>
                </a:ext>
              </a:extLst>
            </p:cNvPr>
            <p:cNvCxnSpPr>
              <a:cxnSpLocks/>
            </p:cNvCxnSpPr>
            <p:nvPr/>
          </p:nvCxnSpPr>
          <p:spPr>
            <a:xfrm flipV="1">
              <a:off x="7421263" y="3046093"/>
              <a:ext cx="206126" cy="696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60" name="Hình ảnh 91">
            <a:extLst>
              <a:ext uri="{FF2B5EF4-FFF2-40B4-BE49-F238E27FC236}">
                <a16:creationId xmlns:a16="http://schemas.microsoft.com/office/drawing/2014/main" id="{727E610D-6134-7345-A8C8-4164A194B1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2142" y="3556746"/>
            <a:ext cx="1363435" cy="1023167"/>
          </a:xfrm>
          <a:prstGeom prst="rect">
            <a:avLst/>
          </a:prstGeom>
        </p:spPr>
      </p:pic>
      <p:pic>
        <p:nvPicPr>
          <p:cNvPr id="61" name="Hình ảnh 93">
            <a:extLst>
              <a:ext uri="{FF2B5EF4-FFF2-40B4-BE49-F238E27FC236}">
                <a16:creationId xmlns:a16="http://schemas.microsoft.com/office/drawing/2014/main" id="{EB432FB5-E7D3-F44E-B10B-D2C8DD0D5C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9070" y="2582251"/>
            <a:ext cx="861362" cy="656914"/>
          </a:xfrm>
          <a:prstGeom prst="rect">
            <a:avLst/>
          </a:prstGeom>
        </p:spPr>
      </p:pic>
      <p:pic>
        <p:nvPicPr>
          <p:cNvPr id="62" name="Hình ảnh 97">
            <a:extLst>
              <a:ext uri="{FF2B5EF4-FFF2-40B4-BE49-F238E27FC236}">
                <a16:creationId xmlns:a16="http://schemas.microsoft.com/office/drawing/2014/main" id="{32C8CB44-100B-564F-BEFE-2A2387DAA1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9896" y="3678256"/>
            <a:ext cx="1070665" cy="947670"/>
          </a:xfrm>
          <a:prstGeom prst="rect">
            <a:avLst/>
          </a:prstGeom>
        </p:spPr>
      </p:pic>
      <p:sp>
        <p:nvSpPr>
          <p:cNvPr id="63" name="Hộp Văn bản 98">
            <a:extLst>
              <a:ext uri="{FF2B5EF4-FFF2-40B4-BE49-F238E27FC236}">
                <a16:creationId xmlns:a16="http://schemas.microsoft.com/office/drawing/2014/main" id="{9039BF14-9C7D-7146-97C9-E0BEA155FABA}"/>
              </a:ext>
            </a:extLst>
          </p:cNvPr>
          <p:cNvSpPr txBox="1"/>
          <p:nvPr/>
        </p:nvSpPr>
        <p:spPr>
          <a:xfrm>
            <a:off x="4596641" y="3675815"/>
            <a:ext cx="291924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KHÁM PHÁ VĂN BẢN</a:t>
            </a:r>
          </a:p>
        </p:txBody>
      </p:sp>
      <p:sp>
        <p:nvSpPr>
          <p:cNvPr id="64" name="Hộp Văn bản 99">
            <a:extLst>
              <a:ext uri="{FF2B5EF4-FFF2-40B4-BE49-F238E27FC236}">
                <a16:creationId xmlns:a16="http://schemas.microsoft.com/office/drawing/2014/main" id="{F558192D-8A65-8340-9C12-AC8BAD7DE079}"/>
              </a:ext>
            </a:extLst>
          </p:cNvPr>
          <p:cNvSpPr txBox="1"/>
          <p:nvPr/>
        </p:nvSpPr>
        <p:spPr>
          <a:xfrm>
            <a:off x="8323893" y="4334982"/>
            <a:ext cx="313436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KẾT NỐI VỚI ĐỌC</a:t>
            </a:r>
          </a:p>
        </p:txBody>
      </p:sp>
      <p:sp>
        <p:nvSpPr>
          <p:cNvPr id="65" name="Hộp Văn bản 101">
            <a:extLst>
              <a:ext uri="{FF2B5EF4-FFF2-40B4-BE49-F238E27FC236}">
                <a16:creationId xmlns:a16="http://schemas.microsoft.com/office/drawing/2014/main" id="{71C1AECD-F50F-AF4B-ADB8-5BBDC836007D}"/>
              </a:ext>
            </a:extLst>
          </p:cNvPr>
          <p:cNvSpPr txBox="1"/>
          <p:nvPr/>
        </p:nvSpPr>
        <p:spPr>
          <a:xfrm>
            <a:off x="733745" y="4621741"/>
            <a:ext cx="335565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ĐỌC VĂN BẢN</a:t>
            </a:r>
          </a:p>
        </p:txBody>
      </p:sp>
    </p:spTree>
    <p:extLst>
      <p:ext uri="{BB962C8B-B14F-4D97-AF65-F5344CB8AC3E}">
        <p14:creationId xmlns:p14="http://schemas.microsoft.com/office/powerpoint/2010/main" val="18877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circle(in)">
                                      <p:cBhvr>
                                        <p:cTn id="7" dur="20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circle(in)">
                                      <p:cBhvr>
                                        <p:cTn id="12" dur="2000"/>
                                        <p:tgtEl>
                                          <p:spTgt spid="43"/>
                                        </p:tgtEl>
                                      </p:cBhvr>
                                    </p:animEffect>
                                  </p:childTnLst>
                                </p:cTn>
                              </p:par>
                              <p:par>
                                <p:cTn id="13" presetID="6" presetClass="entr" presetSubtype="16" fill="hold" nodeType="with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circle(in)">
                                      <p:cBhvr>
                                        <p:cTn id="15" dur="2000"/>
                                        <p:tgtEl>
                                          <p:spTgt spid="61"/>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circle(in)">
                                      <p:cBhvr>
                                        <p:cTn id="20" dur="2000"/>
                                        <p:tgtEl>
                                          <p:spTgt spid="53"/>
                                        </p:tgtEl>
                                      </p:cBhvr>
                                    </p:animEffect>
                                  </p:childTnLst>
                                </p:cTn>
                              </p:par>
                              <p:par>
                                <p:cTn id="21" presetID="6" presetClass="entr" presetSubtype="16" fill="hold" nodeType="with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circle(in)">
                                      <p:cBhvr>
                                        <p:cTn id="23" dur="2000"/>
                                        <p:tgtEl>
                                          <p:spTgt spid="60"/>
                                        </p:tgtEl>
                                      </p:cBhvr>
                                    </p:animEffect>
                                  </p:childTnLst>
                                </p:cTn>
                              </p:par>
                              <p:par>
                                <p:cTn id="24" presetID="6" presetClass="entr" presetSubtype="16"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circle(in)">
                                      <p:cBhvr>
                                        <p:cTn id="26"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4D1C1D-77E2-3041-B705-FF55430EFA35}"/>
              </a:ext>
            </a:extLst>
          </p:cNvPr>
          <p:cNvSpPr/>
          <p:nvPr/>
        </p:nvSpPr>
        <p:spPr>
          <a:xfrm rot="10800000" flipV="1">
            <a:off x="4993413" y="1876752"/>
            <a:ext cx="7198587" cy="3929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just" defTabSz="914400" rtl="0" eaLnBrk="1" fontAlgn="auto" latinLnBrk="0" hangingPunct="1">
              <a:lnSpc>
                <a:spcPct val="200000"/>
              </a:lnSpc>
              <a:spcBef>
                <a:spcPts val="0"/>
              </a:spcBef>
              <a:spcAft>
                <a:spcPts val="0"/>
              </a:spcAft>
              <a:buClrTx/>
              <a:buSzTx/>
              <a:buFont typeface="Wingdings" pitchFamily="2" charset="2"/>
              <a:buChar char="v"/>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Đọc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to,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rõ</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rành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mạch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a:t>
            </a:r>
          </a:p>
          <a:p>
            <a:pPr marL="342900" marR="0" lvl="0" indent="-342900" algn="just" defTabSz="914400" rtl="0" eaLnBrk="1" fontAlgn="auto" latinLnBrk="0" hangingPunct="1">
              <a:lnSpc>
                <a:spcPct val="200000"/>
              </a:lnSpc>
              <a:spcBef>
                <a:spcPts val="0"/>
              </a:spcBef>
              <a:spcAft>
                <a:spcPts val="0"/>
              </a:spcAft>
              <a:buClrTx/>
              <a:buSzTx/>
              <a:buFont typeface="Wingdings" pitchFamily="2" charset="2"/>
              <a:buChar char="v"/>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Đọc đúng lời người kể chuyện, lời nhân vật.</a:t>
            </a:r>
          </a:p>
          <a:p>
            <a:pPr marL="342900" marR="0" lvl="0" indent="-342900" algn="just" defTabSz="914400" rtl="0" eaLnBrk="1" fontAlgn="auto" latinLnBrk="0" hangingPunct="1">
              <a:lnSpc>
                <a:spcPct val="200000"/>
              </a:lnSpc>
              <a:spcBef>
                <a:spcPts val="0"/>
              </a:spcBef>
              <a:spcAft>
                <a:spcPts val="0"/>
              </a:spcAft>
              <a:buClrTx/>
              <a:buSzTx/>
              <a:buFont typeface="Wingdings" pitchFamily="2" charset="2"/>
              <a:buChar char="v"/>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Chú</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ý</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diễn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tả</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giọng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điệu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hào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sảng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nhân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vật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Chú</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ý</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phân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biệt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giữa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lời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kể</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chuyện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với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ý</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nghĩ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thầm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kín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nhân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vật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Trần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rPr>
              <a:t>Quốc</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Toản</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Lato Light" panose="020F0502020204030203" pitchFamily="34" charset="0"/>
              <a:cs typeface="Times New Roman" panose="02020603050405020304" pitchFamily="18" charset="0"/>
            </a:endParaRPr>
          </a:p>
          <a:p>
            <a:pPr marL="342900" marR="0" lvl="0" indent="-342900" algn="just" defTabSz="914400" rtl="0" eaLnBrk="1" fontAlgn="auto" latinLnBrk="0" hangingPunct="1">
              <a:lnSpc>
                <a:spcPct val="200000"/>
              </a:lnSpc>
              <a:spcBef>
                <a:spcPts val="0"/>
              </a:spcBef>
              <a:spcAft>
                <a:spcPts val="0"/>
              </a:spcAft>
              <a:buClrTx/>
              <a:buSzTx/>
              <a:buFont typeface="Wingdings" pitchFamily="2" charset="2"/>
              <a:buChar char="v"/>
              <a:tabLst/>
              <a:defRPr/>
            </a:pPr>
            <a:r>
              <a:rPr lang="en-US" sz="2400" dirty="0" err="1">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Sử</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 dung </a:t>
            </a:r>
            <a:r>
              <a:rPr lang="en-US" sz="2400" dirty="0" err="1">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chiến</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lược</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đọc</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theo</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dõi</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và</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hình</a:t>
            </a:r>
            <a:r>
              <a:rPr lang="en-US" sz="2400" dirty="0">
                <a:solidFill>
                  <a:prstClr val="black"/>
                </a:solidFill>
                <a:latin typeface="Times New Roman" panose="02020603050405020304" pitchFamily="18" charset="0"/>
                <a:ea typeface="Lato Light" panose="020F0502020204030203" pitchFamily="34" charset="0"/>
                <a:cs typeface="Times New Roman" panose="02020603050405020304" pitchFamily="18" charset="0"/>
              </a:rPr>
              <a:t> dung</a:t>
            </a:r>
            <a:endParaRPr kumimoji="0" lang="en-US"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2AA43562-DA54-6242-9A0B-3C3EF0C711A7}"/>
              </a:ext>
            </a:extLst>
          </p:cNvPr>
          <p:cNvSpPr txBox="1"/>
          <p:nvPr/>
        </p:nvSpPr>
        <p:spPr>
          <a:xfrm>
            <a:off x="5225539" y="862813"/>
            <a:ext cx="492314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3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Hướng </a:t>
            </a:r>
            <a:r>
              <a:rPr kumimoji="0" lang="x-non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dẫn đọc văn bản</a:t>
            </a:r>
            <a:endParaRPr kumimoji="0" lang="x-none"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6146" name="Picture 2" descr="Top 99 hình ảnh lá cờ thêu 6 chữ vàng đẹp nhất - Tải miễn phí">
            <a:extLst>
              <a:ext uri="{FF2B5EF4-FFF2-40B4-BE49-F238E27FC236}">
                <a16:creationId xmlns:a16="http://schemas.microsoft.com/office/drawing/2014/main" id="{A2475941-A29D-CD40-8912-5B6D106540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886" y="541177"/>
            <a:ext cx="4355959" cy="63168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184799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5" name="Google Shape;495;p51"/>
          <p:cNvSpPr/>
          <p:nvPr/>
        </p:nvSpPr>
        <p:spPr>
          <a:xfrm>
            <a:off x="2092883" y="2835251"/>
            <a:ext cx="1135200" cy="11352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a:ln>
                  <a:noFill/>
                </a:ln>
                <a:solidFill>
                  <a:srgbClr val="F8F2EE"/>
                </a:solidFill>
                <a:effectLst/>
                <a:uLnTx/>
                <a:uFillTx/>
                <a:latin typeface="Londrina Solid"/>
                <a:ea typeface="Londrina Solid"/>
                <a:cs typeface="Londrina Solid"/>
                <a:sym typeface="Londrina Solid"/>
              </a:rPr>
              <a:t>01</a:t>
            </a:r>
            <a:endParaRPr kumimoji="0" sz="3200" b="0" i="0" u="none" strike="noStrike" kern="0" cap="none" spc="0" normalizeH="0" baseline="0" noProof="0">
              <a:ln>
                <a:noFill/>
              </a:ln>
              <a:solidFill>
                <a:srgbClr val="F8F2EE"/>
              </a:solidFill>
              <a:effectLst/>
              <a:uLnTx/>
              <a:uFillTx/>
              <a:latin typeface="Londrina Solid"/>
              <a:ea typeface="Londrina Solid"/>
              <a:cs typeface="Londrina Solid"/>
              <a:sym typeface="Londrina Solid"/>
            </a:endParaRPr>
          </a:p>
        </p:txBody>
      </p:sp>
      <p:sp>
        <p:nvSpPr>
          <p:cNvPr id="496" name="Google Shape;496;p51"/>
          <p:cNvSpPr/>
          <p:nvPr/>
        </p:nvSpPr>
        <p:spPr>
          <a:xfrm>
            <a:off x="5528384" y="2835251"/>
            <a:ext cx="1135200" cy="11352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a:ln>
                  <a:noFill/>
                </a:ln>
                <a:solidFill>
                  <a:srgbClr val="F8F2EE"/>
                </a:solidFill>
                <a:effectLst/>
                <a:uLnTx/>
                <a:uFillTx/>
                <a:latin typeface="Londrina Solid"/>
                <a:ea typeface="Londrina Solid"/>
                <a:cs typeface="Londrina Solid"/>
                <a:sym typeface="Londrina Solid"/>
              </a:rPr>
              <a:t>02</a:t>
            </a:r>
            <a:endParaRPr kumimoji="0" sz="3200" b="0" i="0" u="none" strike="noStrike" kern="0" cap="none" spc="0" normalizeH="0" baseline="0" noProof="0">
              <a:ln>
                <a:noFill/>
              </a:ln>
              <a:solidFill>
                <a:srgbClr val="F8F2EE"/>
              </a:solidFill>
              <a:effectLst/>
              <a:uLnTx/>
              <a:uFillTx/>
              <a:latin typeface="Londrina Solid"/>
              <a:ea typeface="Londrina Solid"/>
              <a:cs typeface="Londrina Solid"/>
              <a:sym typeface="Londrina Solid"/>
            </a:endParaRPr>
          </a:p>
        </p:txBody>
      </p:sp>
      <p:sp>
        <p:nvSpPr>
          <p:cNvPr id="497" name="Google Shape;497;p51"/>
          <p:cNvSpPr/>
          <p:nvPr/>
        </p:nvSpPr>
        <p:spPr>
          <a:xfrm>
            <a:off x="8963884" y="2835251"/>
            <a:ext cx="1135200" cy="11352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3200" b="0" i="0" u="none" strike="noStrike" kern="0" cap="none" spc="0" normalizeH="0" baseline="0" noProof="0">
                <a:ln>
                  <a:noFill/>
                </a:ln>
                <a:solidFill>
                  <a:srgbClr val="F8F2EE"/>
                </a:solidFill>
                <a:effectLst/>
                <a:uLnTx/>
                <a:uFillTx/>
                <a:latin typeface="Londrina Solid"/>
                <a:ea typeface="Londrina Solid"/>
                <a:cs typeface="Londrina Solid"/>
                <a:sym typeface="Londrina Solid"/>
              </a:rPr>
              <a:t>03</a:t>
            </a:r>
            <a:endParaRPr kumimoji="0" sz="3200" b="0" i="0" u="none" strike="noStrike" kern="0" cap="none" spc="0" normalizeH="0" baseline="0" noProof="0">
              <a:ln>
                <a:noFill/>
              </a:ln>
              <a:solidFill>
                <a:srgbClr val="F8F2EE"/>
              </a:solidFill>
              <a:effectLst/>
              <a:uLnTx/>
              <a:uFillTx/>
              <a:latin typeface="Londrina Solid"/>
              <a:ea typeface="Londrina Solid"/>
              <a:cs typeface="Londrina Solid"/>
              <a:sym typeface="Londrina Solid"/>
            </a:endParaRPr>
          </a:p>
        </p:txBody>
      </p:sp>
      <p:sp>
        <p:nvSpPr>
          <p:cNvPr id="498" name="Google Shape;498;p51"/>
          <p:cNvSpPr txBox="1"/>
          <p:nvPr/>
        </p:nvSpPr>
        <p:spPr>
          <a:xfrm>
            <a:off x="4689766" y="4139515"/>
            <a:ext cx="3953131" cy="2171427"/>
          </a:xfrm>
          <a:prstGeom prst="rect">
            <a:avLst/>
          </a:prstGeom>
          <a:noFill/>
          <a:ln>
            <a:noFill/>
          </a:ln>
        </p:spPr>
        <p:txBody>
          <a:bodyPr spcFirstLastPara="1" wrap="square" lIns="121900" tIns="121900" rIns="121900" bIns="121900" anchor="t" anchorCtr="0">
            <a:noAutofit/>
          </a:bodyPr>
          <a:lstStyle/>
          <a:p>
            <a:pPr marL="0" marR="0" lvl="0" indent="0" algn="just" defTabSz="1219170" rtl="0" eaLnBrk="1" fontAlgn="auto" latinLnBrk="0" hangingPunct="1">
              <a:lnSpc>
                <a:spcPct val="115000"/>
              </a:lnSpc>
              <a:spcBef>
                <a:spcPts val="0"/>
              </a:spcBef>
              <a:spcAft>
                <a:spcPts val="0"/>
              </a:spcAft>
              <a:buClr>
                <a:srgbClr val="000000"/>
              </a:buClr>
              <a:buSzTx/>
              <a:buFontTx/>
              <a:buNone/>
              <a:tabLst/>
              <a:defRPr/>
            </a:pPr>
            <a:r>
              <a:rPr kumimoji="0" lang="vi-VN"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Tiếp đến “…</a:t>
            </a:r>
            <a:r>
              <a:rPr kumimoji="0" lang="vi-VN" sz="2600" b="1" i="1"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thưởng cho em ta một quả”</a:t>
            </a:r>
            <a:r>
              <a:rPr kumimoji="0" lang="vi-VN"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Cuộc yết kiến vua Thiệu Bảo của Trần Quốc Toản.</a:t>
            </a:r>
            <a:endParaRPr kumimoji="0"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endParaRPr>
          </a:p>
        </p:txBody>
      </p:sp>
      <p:sp>
        <p:nvSpPr>
          <p:cNvPr id="499" name="Google Shape;499;p51"/>
          <p:cNvSpPr txBox="1"/>
          <p:nvPr/>
        </p:nvSpPr>
        <p:spPr>
          <a:xfrm>
            <a:off x="7809920" y="806231"/>
            <a:ext cx="3422080" cy="1439600"/>
          </a:xfrm>
          <a:prstGeom prst="rect">
            <a:avLst/>
          </a:prstGeom>
          <a:noFill/>
          <a:ln>
            <a:noFill/>
          </a:ln>
        </p:spPr>
        <p:txBody>
          <a:bodyPr spcFirstLastPara="1" wrap="square" lIns="121900" tIns="121900" rIns="121900" bIns="121900" anchor="t" anchorCtr="0">
            <a:noAutofit/>
          </a:bodyPr>
          <a:lstStyle/>
          <a:p>
            <a:pPr marL="0" marR="0" lvl="0" indent="0" algn="just" defTabSz="1219170" rtl="0" eaLnBrk="1" fontAlgn="auto" latinLnBrk="0" hangingPunct="1">
              <a:lnSpc>
                <a:spcPct val="115000"/>
              </a:lnSpc>
              <a:spcBef>
                <a:spcPts val="0"/>
              </a:spcBef>
              <a:spcAft>
                <a:spcPts val="0"/>
              </a:spcAft>
              <a:buClr>
                <a:srgbClr val="000000"/>
              </a:buClr>
              <a:buSzTx/>
              <a:buFontTx/>
              <a:buNone/>
              <a:tabLst/>
              <a:defRPr/>
            </a:pPr>
            <a:r>
              <a:rPr kumimoji="0" lang="vi-VN"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Hành động của Trần Quốc Toản sau khi được vua ban cam quý.</a:t>
            </a:r>
            <a:endParaRPr kumimoji="0"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endParaRPr>
          </a:p>
        </p:txBody>
      </p:sp>
      <p:sp>
        <p:nvSpPr>
          <p:cNvPr id="500" name="Google Shape;500;p51"/>
          <p:cNvSpPr txBox="1"/>
          <p:nvPr/>
        </p:nvSpPr>
        <p:spPr>
          <a:xfrm>
            <a:off x="1017273" y="1005499"/>
            <a:ext cx="3672493" cy="1439600"/>
          </a:xfrm>
          <a:prstGeom prst="rect">
            <a:avLst/>
          </a:prstGeom>
          <a:noFill/>
          <a:ln>
            <a:noFill/>
          </a:ln>
        </p:spPr>
        <p:txBody>
          <a:bodyPr spcFirstLastPara="1" wrap="square" lIns="121900" tIns="121900" rIns="121900" bIns="121900" anchor="t" anchorCtr="0">
            <a:noAutofit/>
          </a:bodyPr>
          <a:lstStyle/>
          <a:p>
            <a:pPr marL="0" marR="0" lvl="0" indent="0" algn="just" defTabSz="1219170" rtl="0" eaLnBrk="1" fontAlgn="auto" latinLnBrk="0" hangingPunct="1">
              <a:lnSpc>
                <a:spcPct val="115000"/>
              </a:lnSpc>
              <a:spcBef>
                <a:spcPts val="0"/>
              </a:spcBef>
              <a:spcAft>
                <a:spcPts val="0"/>
              </a:spcAft>
              <a:buClr>
                <a:srgbClr val="000000"/>
              </a:buClr>
              <a:buSzTx/>
              <a:buFontTx/>
              <a:buNone/>
              <a:tabLst/>
              <a:defRPr/>
            </a:pP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Từ</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đầu</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đến</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1" i="1"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a:t>
            </a:r>
            <a:r>
              <a:rPr kumimoji="0" lang="en-US" sz="2600" b="1" i="1"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chẳng</a:t>
            </a:r>
            <a:r>
              <a:rPr kumimoji="0" lang="en-US" sz="2600" b="1" i="1"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1" i="1"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hỏi</a:t>
            </a:r>
            <a:r>
              <a:rPr kumimoji="0" lang="en-US" sz="2600" b="1" i="1"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1" i="1"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một</a:t>
            </a:r>
            <a:r>
              <a:rPr kumimoji="0" lang="en-US" sz="2600" b="1" i="1"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1" i="1"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lời</a:t>
            </a:r>
            <a:r>
              <a:rPr kumimoji="0" lang="en-US" sz="2600" b="1" i="1"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Bối</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cảnh</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diễn</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ra </a:t>
            </a: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cuộc</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yết</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kiến</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 </a:t>
            </a:r>
            <a:r>
              <a:rPr kumimoji="0" lang="en-US" sz="2600" b="0" i="0" u="none" strike="noStrike" kern="0" cap="none" spc="0" normalizeH="0" baseline="0" noProof="0" dirty="0" err="1">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vua</a:t>
            </a:r>
            <a:r>
              <a:rPr kumimoji="0" lang="en-US"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rPr>
              <a:t>.</a:t>
            </a:r>
            <a:endParaRPr kumimoji="0" sz="2600" b="0" i="0" u="none" strike="noStrike" kern="0" cap="none" spc="0" normalizeH="0" baseline="0" noProof="0" dirty="0">
              <a:ln>
                <a:noFill/>
              </a:ln>
              <a:solidFill>
                <a:srgbClr val="634E42"/>
              </a:solidFill>
              <a:effectLst/>
              <a:uLnTx/>
              <a:uFillTx/>
              <a:latin typeface="Times New Roman" panose="02020603050405020304" pitchFamily="18" charset="0"/>
              <a:ea typeface="Barlow Condensed"/>
              <a:cs typeface="Times New Roman" panose="02020603050405020304" pitchFamily="18" charset="0"/>
              <a:sym typeface="Barlow Condensed"/>
            </a:endParaRPr>
          </a:p>
        </p:txBody>
      </p:sp>
      <p:cxnSp>
        <p:nvCxnSpPr>
          <p:cNvPr id="504" name="Google Shape;504;p51"/>
          <p:cNvCxnSpPr>
            <a:stCxn id="495" idx="1"/>
          </p:cNvCxnSpPr>
          <p:nvPr/>
        </p:nvCxnSpPr>
        <p:spPr>
          <a:xfrm rot="10800000">
            <a:off x="983283" y="3402851"/>
            <a:ext cx="1109600" cy="0"/>
          </a:xfrm>
          <a:prstGeom prst="straightConnector1">
            <a:avLst/>
          </a:prstGeom>
          <a:noFill/>
          <a:ln w="19050" cap="flat" cmpd="sng">
            <a:solidFill>
              <a:schemeClr val="dk1"/>
            </a:solidFill>
            <a:prstDash val="solid"/>
            <a:round/>
            <a:headEnd type="none" w="med" len="med"/>
            <a:tailEnd type="none" w="med" len="med"/>
          </a:ln>
        </p:spPr>
      </p:cxnSp>
      <p:cxnSp>
        <p:nvCxnSpPr>
          <p:cNvPr id="505" name="Google Shape;505;p51"/>
          <p:cNvCxnSpPr>
            <a:stCxn id="495" idx="3"/>
            <a:endCxn id="496" idx="1"/>
          </p:cNvCxnSpPr>
          <p:nvPr/>
        </p:nvCxnSpPr>
        <p:spPr>
          <a:xfrm>
            <a:off x="3228083" y="3402851"/>
            <a:ext cx="2300400" cy="0"/>
          </a:xfrm>
          <a:prstGeom prst="straightConnector1">
            <a:avLst/>
          </a:prstGeom>
          <a:noFill/>
          <a:ln w="19050" cap="flat" cmpd="sng">
            <a:solidFill>
              <a:schemeClr val="dk1"/>
            </a:solidFill>
            <a:prstDash val="solid"/>
            <a:round/>
            <a:headEnd type="none" w="med" len="med"/>
            <a:tailEnd type="none" w="med" len="med"/>
          </a:ln>
        </p:spPr>
      </p:cxnSp>
      <p:cxnSp>
        <p:nvCxnSpPr>
          <p:cNvPr id="506" name="Google Shape;506;p51"/>
          <p:cNvCxnSpPr>
            <a:stCxn id="496" idx="3"/>
            <a:endCxn id="497" idx="1"/>
          </p:cNvCxnSpPr>
          <p:nvPr/>
        </p:nvCxnSpPr>
        <p:spPr>
          <a:xfrm>
            <a:off x="6663584" y="3402851"/>
            <a:ext cx="2300400" cy="0"/>
          </a:xfrm>
          <a:prstGeom prst="straightConnector1">
            <a:avLst/>
          </a:prstGeom>
          <a:noFill/>
          <a:ln w="19050" cap="flat" cmpd="sng">
            <a:solidFill>
              <a:schemeClr val="dk1"/>
            </a:solidFill>
            <a:prstDash val="solid"/>
            <a:round/>
            <a:headEnd type="none" w="med" len="med"/>
            <a:tailEnd type="none" w="med" len="med"/>
          </a:ln>
        </p:spPr>
      </p:cxnSp>
      <p:cxnSp>
        <p:nvCxnSpPr>
          <p:cNvPr id="507" name="Google Shape;507;p51"/>
          <p:cNvCxnSpPr>
            <a:stCxn id="497" idx="3"/>
          </p:cNvCxnSpPr>
          <p:nvPr/>
        </p:nvCxnSpPr>
        <p:spPr>
          <a:xfrm>
            <a:off x="10099084" y="3402851"/>
            <a:ext cx="1135200" cy="0"/>
          </a:xfrm>
          <a:prstGeom prst="straightConnector1">
            <a:avLst/>
          </a:prstGeom>
          <a:noFill/>
          <a:ln w="19050" cap="flat" cmpd="sng">
            <a:solidFill>
              <a:schemeClr val="dk1"/>
            </a:solidFill>
            <a:prstDash val="solid"/>
            <a:round/>
            <a:headEnd type="none" w="med" len="med"/>
            <a:tailEnd type="triangle" w="med" len="med"/>
          </a:ln>
        </p:spPr>
      </p:cxnSp>
    </p:spTree>
    <p:extLst>
      <p:ext uri="{BB962C8B-B14F-4D97-AF65-F5344CB8AC3E}">
        <p14:creationId xmlns:p14="http://schemas.microsoft.com/office/powerpoint/2010/main" val="17646012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3935" y="2478150"/>
            <a:ext cx="10272000" cy="763600"/>
          </a:xfrm>
        </p:spPr>
        <p:txBody>
          <a:bodyPr/>
          <a:lstStyle/>
          <a:p>
            <a:r>
              <a:rPr lang="en-US" sz="4000" b="1" dirty="0" err="1" smtClean="0"/>
              <a:t>ĐỌC</a:t>
            </a:r>
            <a:r>
              <a:rPr lang="en-US" sz="4000" b="1" dirty="0" smtClean="0"/>
              <a:t> </a:t>
            </a:r>
            <a:r>
              <a:rPr lang="en-US" sz="4000" b="1" dirty="0" err="1" smtClean="0"/>
              <a:t>NỐI</a:t>
            </a:r>
            <a:r>
              <a:rPr lang="en-US" sz="4000" b="1" dirty="0" smtClean="0"/>
              <a:t> </a:t>
            </a:r>
            <a:r>
              <a:rPr lang="en-US" sz="4000" b="1" dirty="0" err="1" smtClean="0"/>
              <a:t>TIẾP</a:t>
            </a:r>
            <a:r>
              <a:rPr lang="en-US" sz="4000" b="1" dirty="0" smtClean="0"/>
              <a:t> </a:t>
            </a:r>
            <a:r>
              <a:rPr lang="en-US" sz="4000" b="1" dirty="0" err="1" smtClean="0"/>
              <a:t>ĐOẠN</a:t>
            </a:r>
            <a:r>
              <a:rPr lang="en-US" sz="4000" b="1" dirty="0" smtClean="0"/>
              <a:t> </a:t>
            </a:r>
            <a:endParaRPr lang="en-US" sz="4000" b="1" dirty="0"/>
          </a:p>
        </p:txBody>
      </p:sp>
    </p:spTree>
    <p:extLst>
      <p:ext uri="{BB962C8B-B14F-4D97-AF65-F5344CB8AC3E}">
        <p14:creationId xmlns:p14="http://schemas.microsoft.com/office/powerpoint/2010/main" val="1144889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638;p45">
            <a:extLst>
              <a:ext uri="{FF2B5EF4-FFF2-40B4-BE49-F238E27FC236}">
                <a16:creationId xmlns:a16="http://schemas.microsoft.com/office/drawing/2014/main" id="{86935156-2CF1-DD43-98D5-21CF8F879301}"/>
              </a:ext>
            </a:extLst>
          </p:cNvPr>
          <p:cNvSpPr txBox="1">
            <a:spLocks/>
          </p:cNvSpPr>
          <p:nvPr/>
        </p:nvSpPr>
        <p:spPr>
          <a:xfrm>
            <a:off x="4702473" y="75104"/>
            <a:ext cx="11000664" cy="77207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200"/>
              <a:buFont typeface="Gochi Hand"/>
              <a:buNone/>
              <a:defRPr sz="5800" b="1"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2pPr>
            <a:lvl3pPr marR="0" lvl="2" algn="l"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3pPr>
            <a:lvl4pPr marR="0" lvl="3" algn="l"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4pPr>
            <a:lvl5pPr marR="0" lvl="4" algn="l"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5pPr>
            <a:lvl6pPr marR="0" lvl="5" algn="l"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6pPr>
            <a:lvl7pPr marR="0" lvl="6" algn="l"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7pPr>
            <a:lvl8pPr marR="0" lvl="7" algn="l"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8pPr>
            <a:lvl9pPr marR="0" lvl="8" algn="l"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9pPr>
          </a:lstStyle>
          <a:p>
            <a:pPr marL="0" marR="0" lvl="0" indent="0" algn="l" defTabSz="914400" rtl="0" eaLnBrk="1" fontAlgn="auto" latinLnBrk="0" hangingPunct="1">
              <a:lnSpc>
                <a:spcPct val="100000"/>
              </a:lnSpc>
              <a:spcBef>
                <a:spcPts val="0"/>
              </a:spcBef>
              <a:spcAft>
                <a:spcPts val="0"/>
              </a:spcAft>
              <a:buClr>
                <a:srgbClr val="8D9D43"/>
              </a:buClr>
              <a:buSzPts val="3200"/>
              <a:buFont typeface="Gochi Hand"/>
              <a:buNone/>
              <a:tabLst/>
              <a:defRPr/>
            </a:pPr>
            <a:r>
              <a:rPr kumimoji="0" lang="en-US" sz="3200" b="1"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Gochi Hand"/>
              </a:rPr>
              <a:t>Giới</a:t>
            </a:r>
            <a:r>
              <a:rPr kumimoji="0" lang="en-US" sz="32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rPr>
              <a:t> </a:t>
            </a:r>
            <a:r>
              <a:rPr kumimoji="0" lang="en-US" sz="3200" b="1"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Gochi Hand"/>
              </a:rPr>
              <a:t>thiệu</a:t>
            </a:r>
            <a:r>
              <a:rPr kumimoji="0" lang="en-US" sz="32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rPr>
              <a:t> </a:t>
            </a:r>
            <a:r>
              <a:rPr kumimoji="0" lang="en-US" sz="3200" b="1"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Gochi Hand"/>
              </a:rPr>
              <a:t>bài</a:t>
            </a:r>
            <a:r>
              <a:rPr kumimoji="0" lang="en-US" sz="32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rPr>
              <a:t> </a:t>
            </a:r>
            <a:r>
              <a:rPr kumimoji="0" lang="en-US" sz="3200" b="1"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Gochi Hand"/>
              </a:rPr>
              <a:t>học</a:t>
            </a:r>
            <a:r>
              <a:rPr kumimoji="0" lang="en-US" sz="32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rPr>
              <a:t/>
            </a:r>
            <a:br>
              <a:rPr kumimoji="0" lang="en-US" sz="32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rPr>
            </a:br>
            <a:endParaRPr kumimoji="0" lang="en-US" sz="32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endParaRPr>
          </a:p>
        </p:txBody>
      </p:sp>
      <p:sp>
        <p:nvSpPr>
          <p:cNvPr id="4" name="Content Placeholder 2">
            <a:extLst>
              <a:ext uri="{FF2B5EF4-FFF2-40B4-BE49-F238E27FC236}">
                <a16:creationId xmlns:a16="http://schemas.microsoft.com/office/drawing/2014/main" id="{5DB7FB2D-E115-7046-8AAC-E5B30B840BA0}"/>
              </a:ext>
            </a:extLst>
          </p:cNvPr>
          <p:cNvSpPr txBox="1">
            <a:spLocks/>
          </p:cNvSpPr>
          <p:nvPr/>
        </p:nvSpPr>
        <p:spPr>
          <a:xfrm>
            <a:off x="395089" y="1302869"/>
            <a:ext cx="7299608" cy="4786203"/>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Lịch sử là những gì xảy ra trong quá khứ của đất nước và nhân loại. Chúng ta có thể trở về quá khứ bằng nhiều con đường khác nhau: qua những bài học môn Lịch sử trong nhà trường; qua những cuốn sử kí được viết nên bởi các nhà sử học; qua những bộ phim hoặc những cuốn truyện tái hiện các sự kiện, các nhân vật lừng danh thời xa xưa;… Ở các nền văn học, luôn có những câu chuyện lịch sử được kể lại trong các tác phẩm truyện.</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Đến hai văn bản truyện ở bài học này cho ta sống lại không khí hào hùng trong công cuộc chống giặc ngoại xâm của cha ông thuở trước. Chúng ta sẽ được gặp những anh hùng dân tộc có lòng yêu nước nồng nàn, căm thù giặc sâu sắc, lập nên những chiến công lừng lẫy. Tất cả được khắc hoạ bằng nghệ thuật hấp dẫn của thể loại truyện lịch sử. Kết nối chủ đề của bài học là một văn bản bằng thơ bộc lộ niềm tự hào về cuộc kháng chiến chống thực dân Pháp vừa kết thúc thắng lợi, thể hiện tư thế đi lên của dân tộc Việt Nam.</a:t>
            </a:r>
            <a:endPar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ight Arrow 4">
            <a:extLst>
              <a:ext uri="{FF2B5EF4-FFF2-40B4-BE49-F238E27FC236}">
                <a16:creationId xmlns:a16="http://schemas.microsoft.com/office/drawing/2014/main" id="{0D1DACBF-3D8C-FC43-A533-684A865E8806}"/>
              </a:ext>
            </a:extLst>
          </p:cNvPr>
          <p:cNvSpPr/>
          <p:nvPr/>
        </p:nvSpPr>
        <p:spPr>
          <a:xfrm>
            <a:off x="7852681" y="2070920"/>
            <a:ext cx="842210" cy="673769"/>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ight Arrow 5">
            <a:extLst>
              <a:ext uri="{FF2B5EF4-FFF2-40B4-BE49-F238E27FC236}">
                <a16:creationId xmlns:a16="http://schemas.microsoft.com/office/drawing/2014/main" id="{AFE59E79-54FA-794F-89EC-A50E6266A390}"/>
              </a:ext>
            </a:extLst>
          </p:cNvPr>
          <p:cNvSpPr/>
          <p:nvPr/>
        </p:nvSpPr>
        <p:spPr>
          <a:xfrm>
            <a:off x="7816989" y="4305311"/>
            <a:ext cx="842210" cy="673769"/>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6">
            <a:extLst>
              <a:ext uri="{FF2B5EF4-FFF2-40B4-BE49-F238E27FC236}">
                <a16:creationId xmlns:a16="http://schemas.microsoft.com/office/drawing/2014/main" id="{551A3D15-EE9A-7242-8516-1182C84F5A2A}"/>
              </a:ext>
            </a:extLst>
          </p:cNvPr>
          <p:cNvSpPr/>
          <p:nvPr/>
        </p:nvSpPr>
        <p:spPr>
          <a:xfrm>
            <a:off x="8730584" y="1352323"/>
            <a:ext cx="3262651" cy="20533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ounded Rectangle 7">
            <a:extLst>
              <a:ext uri="{FF2B5EF4-FFF2-40B4-BE49-F238E27FC236}">
                <a16:creationId xmlns:a16="http://schemas.microsoft.com/office/drawing/2014/main" id="{742C396C-688E-7E4E-B349-6A40065EF084}"/>
              </a:ext>
            </a:extLst>
          </p:cNvPr>
          <p:cNvSpPr/>
          <p:nvPr/>
        </p:nvSpPr>
        <p:spPr>
          <a:xfrm>
            <a:off x="8694891" y="3796546"/>
            <a:ext cx="3262651" cy="20533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A14667D-1DDA-4644-A198-1DC9E58AC66A}"/>
              </a:ext>
            </a:extLst>
          </p:cNvPr>
          <p:cNvSpPr txBox="1"/>
          <p:nvPr/>
        </p:nvSpPr>
        <p:spPr>
          <a:xfrm>
            <a:off x="8857963" y="1977664"/>
            <a:ext cx="3061572"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Chủ</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Câu chuyện của lịch sử</a:t>
            </a:r>
          </a:p>
        </p:txBody>
      </p:sp>
      <p:sp>
        <p:nvSpPr>
          <p:cNvPr id="10" name="TextBox 9">
            <a:extLst>
              <a:ext uri="{FF2B5EF4-FFF2-40B4-BE49-F238E27FC236}">
                <a16:creationId xmlns:a16="http://schemas.microsoft.com/office/drawing/2014/main" id="{D0B77A5C-4612-0343-B3E3-30EC6C2494C1}"/>
              </a:ext>
            </a:extLst>
          </p:cNvPr>
          <p:cNvSpPr txBox="1"/>
          <p:nvPr/>
        </p:nvSpPr>
        <p:spPr>
          <a:xfrm>
            <a:off x="8659199" y="4542889"/>
            <a:ext cx="3334037" cy="9387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7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VB </a:t>
            </a:r>
            <a:r>
              <a:rPr kumimoji="0" lang="en-US" sz="27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đọc</a:t>
            </a:r>
            <a:r>
              <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7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endPar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Truyện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lịch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sử</a:t>
            </a:r>
            <a:endParaRPr kumimoji="0" lang="x-none"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118428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randombar(horizont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A43562-DA54-6242-9A0B-3C3EF0C711A7}"/>
              </a:ext>
            </a:extLst>
          </p:cNvPr>
          <p:cNvSpPr txBox="1"/>
          <p:nvPr/>
        </p:nvSpPr>
        <p:spPr>
          <a:xfrm>
            <a:off x="4107961" y="3336080"/>
            <a:ext cx="4269567"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err="1" smtClean="0">
                <a:solidFill>
                  <a:srgbClr val="C00000"/>
                </a:solidFill>
                <a:latin typeface="Times New Roman" panose="02020603050405020304" pitchFamily="18" charset="0"/>
                <a:cs typeface="Times New Roman" panose="02020603050405020304" pitchFamily="18" charset="0"/>
              </a:rPr>
              <a:t>ĐỌC</a:t>
            </a:r>
            <a:r>
              <a:rPr lang="en-US" sz="4400" b="1" dirty="0" smtClean="0">
                <a:solidFill>
                  <a:srgbClr val="C00000"/>
                </a:solidFill>
                <a:latin typeface="Times New Roman" panose="02020603050405020304" pitchFamily="18" charset="0"/>
                <a:cs typeface="Times New Roman" panose="02020603050405020304" pitchFamily="18" charset="0"/>
              </a:rPr>
              <a:t> </a:t>
            </a:r>
            <a:r>
              <a:rPr lang="en-US" sz="4400" b="1" dirty="0" err="1" smtClean="0">
                <a:solidFill>
                  <a:srgbClr val="C00000"/>
                </a:solidFill>
                <a:latin typeface="Times New Roman" panose="02020603050405020304" pitchFamily="18" charset="0"/>
                <a:cs typeface="Times New Roman" panose="02020603050405020304" pitchFamily="18" charset="0"/>
              </a:rPr>
              <a:t>PHÂN</a:t>
            </a:r>
            <a:r>
              <a:rPr lang="en-US" sz="4400" b="1" dirty="0" smtClean="0">
                <a:solidFill>
                  <a:srgbClr val="C00000"/>
                </a:solidFill>
                <a:latin typeface="Times New Roman" panose="02020603050405020304" pitchFamily="18" charset="0"/>
                <a:cs typeface="Times New Roman" panose="02020603050405020304" pitchFamily="18" charset="0"/>
              </a:rPr>
              <a:t> </a:t>
            </a:r>
            <a:r>
              <a:rPr lang="en-US" sz="4400" b="1" dirty="0" err="1" smtClean="0">
                <a:solidFill>
                  <a:srgbClr val="C00000"/>
                </a:solidFill>
                <a:latin typeface="Times New Roman" panose="02020603050405020304" pitchFamily="18" charset="0"/>
                <a:cs typeface="Times New Roman" panose="02020603050405020304" pitchFamily="18" charset="0"/>
              </a:rPr>
              <a:t>VAI</a:t>
            </a:r>
            <a:endParaRPr kumimoji="0" lang="x-none" sz="4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7170" name="Picture 2">
            <a:extLst>
              <a:ext uri="{FF2B5EF4-FFF2-40B4-BE49-F238E27FC236}">
                <a16:creationId xmlns:a16="http://schemas.microsoft.com/office/drawing/2014/main" id="{7939767F-499C-DF48-BD19-8AABD830FA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486" y="769441"/>
            <a:ext cx="3352200" cy="223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4E57D6C-BE12-6140-B406-CFDF7E28383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563" b="89974" l="9956" r="89971"/>
                    </a14:imgEffect>
                  </a14:imgLayer>
                </a14:imgProps>
              </a:ext>
            </a:extLst>
          </a:blip>
          <a:stretch>
            <a:fillRect/>
          </a:stretch>
        </p:blipFill>
        <p:spPr>
          <a:xfrm>
            <a:off x="3423070" y="421347"/>
            <a:ext cx="5345859" cy="3005578"/>
          </a:xfrm>
          <a:prstGeom prst="rect">
            <a:avLst/>
          </a:prstGeom>
        </p:spPr>
      </p:pic>
      <p:pic>
        <p:nvPicPr>
          <p:cNvPr id="7174" name="Picture 6">
            <a:extLst>
              <a:ext uri="{FF2B5EF4-FFF2-40B4-BE49-F238E27FC236}">
                <a16:creationId xmlns:a16="http://schemas.microsoft.com/office/drawing/2014/main" id="{FE2FEDF8-5D12-7249-87B3-7A32039A53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6884" y="3210244"/>
            <a:ext cx="2278676" cy="2854653"/>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08EC655D-1DA7-0F44-978F-77F04F4A3F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58057" y="3336080"/>
            <a:ext cx="2443282" cy="3134143"/>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a:extLst>
              <a:ext uri="{FF2B5EF4-FFF2-40B4-BE49-F238E27FC236}">
                <a16:creationId xmlns:a16="http://schemas.microsoft.com/office/drawing/2014/main" id="{56A25861-1E5B-ED44-BCD7-ADE4479CDF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8929" y="322217"/>
            <a:ext cx="4596713" cy="27266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67B602C-8D7C-DB4C-AFDA-ECE6013D71CA}"/>
              </a:ext>
            </a:extLst>
          </p:cNvPr>
          <p:cNvSpPr txBox="1"/>
          <p:nvPr/>
        </p:nvSpPr>
        <p:spPr>
          <a:xfrm>
            <a:off x="964206" y="421347"/>
            <a:ext cx="2773516" cy="523220"/>
          </a:xfrm>
          <a:prstGeom prst="rect">
            <a:avLst/>
          </a:prstGeom>
          <a:noFill/>
        </p:spPr>
        <p:txBody>
          <a:bodyPr wrap="none" rtlCol="0">
            <a:spAutoFit/>
          </a:bodyPr>
          <a:lstStyle/>
          <a:p>
            <a:r>
              <a:rPr lang="en-VN" sz="2800" b="1" dirty="0">
                <a:latin typeface="Times New Roman" panose="02020603050405020304" pitchFamily="18" charset="0"/>
                <a:cs typeface="Times New Roman" panose="02020603050405020304" pitchFamily="18" charset="0"/>
              </a:rPr>
              <a:t>Người kể chuyện</a:t>
            </a:r>
          </a:p>
        </p:txBody>
      </p:sp>
      <p:sp>
        <p:nvSpPr>
          <p:cNvPr id="17" name="TextBox 16">
            <a:extLst>
              <a:ext uri="{FF2B5EF4-FFF2-40B4-BE49-F238E27FC236}">
                <a16:creationId xmlns:a16="http://schemas.microsoft.com/office/drawing/2014/main" id="{6164AC16-6539-714D-9D0D-AFC19449D397}"/>
              </a:ext>
            </a:extLst>
          </p:cNvPr>
          <p:cNvSpPr txBox="1"/>
          <p:nvPr/>
        </p:nvSpPr>
        <p:spPr>
          <a:xfrm>
            <a:off x="4546592" y="60607"/>
            <a:ext cx="2691378" cy="523220"/>
          </a:xfrm>
          <a:prstGeom prst="rect">
            <a:avLst/>
          </a:prstGeom>
          <a:noFill/>
        </p:spPr>
        <p:txBody>
          <a:bodyPr wrap="none" rtlCol="0">
            <a:spAutoFit/>
          </a:bodyPr>
          <a:lstStyle/>
          <a:p>
            <a:r>
              <a:rPr lang="en-VN" sz="2800" b="1" dirty="0">
                <a:latin typeface="Times New Roman" panose="02020603050405020304" pitchFamily="18" charset="0"/>
                <a:cs typeface="Times New Roman" panose="02020603050405020304" pitchFamily="18" charset="0"/>
              </a:rPr>
              <a:t>Trần Quốc Toản</a:t>
            </a:r>
          </a:p>
        </p:txBody>
      </p:sp>
      <p:sp>
        <p:nvSpPr>
          <p:cNvPr id="18" name="TextBox 17">
            <a:extLst>
              <a:ext uri="{FF2B5EF4-FFF2-40B4-BE49-F238E27FC236}">
                <a16:creationId xmlns:a16="http://schemas.microsoft.com/office/drawing/2014/main" id="{3135F0E9-0ABB-B043-B3FE-B8BBCAA5247F}"/>
              </a:ext>
            </a:extLst>
          </p:cNvPr>
          <p:cNvSpPr txBox="1"/>
          <p:nvPr/>
        </p:nvSpPr>
        <p:spPr>
          <a:xfrm>
            <a:off x="9101144" y="-82007"/>
            <a:ext cx="2459969" cy="523220"/>
          </a:xfrm>
          <a:prstGeom prst="rect">
            <a:avLst/>
          </a:prstGeom>
          <a:noFill/>
        </p:spPr>
        <p:txBody>
          <a:bodyPr wrap="none" rtlCol="0">
            <a:spAutoFit/>
          </a:bodyPr>
          <a:lstStyle/>
          <a:p>
            <a:r>
              <a:rPr lang="en-VN" sz="2800" b="1" dirty="0">
                <a:latin typeface="Times New Roman" panose="02020603050405020304" pitchFamily="18" charset="0"/>
                <a:cs typeface="Times New Roman" panose="02020603050405020304" pitchFamily="18" charset="0"/>
              </a:rPr>
              <a:t>Vua Thiệu Bảo</a:t>
            </a:r>
          </a:p>
        </p:txBody>
      </p:sp>
      <p:sp>
        <p:nvSpPr>
          <p:cNvPr id="20" name="TextBox 19">
            <a:extLst>
              <a:ext uri="{FF2B5EF4-FFF2-40B4-BE49-F238E27FC236}">
                <a16:creationId xmlns:a16="http://schemas.microsoft.com/office/drawing/2014/main" id="{BEA521BD-C670-DC4B-89EB-4A05CBDA3934}"/>
              </a:ext>
            </a:extLst>
          </p:cNvPr>
          <p:cNvSpPr txBox="1"/>
          <p:nvPr/>
        </p:nvSpPr>
        <p:spPr>
          <a:xfrm>
            <a:off x="629557" y="6287068"/>
            <a:ext cx="3342453" cy="523220"/>
          </a:xfrm>
          <a:prstGeom prst="rect">
            <a:avLst/>
          </a:prstGeom>
          <a:noFill/>
        </p:spPr>
        <p:txBody>
          <a:bodyPr wrap="none" rtlCol="0">
            <a:spAutoFit/>
          </a:bodyPr>
          <a:lstStyle/>
          <a:p>
            <a:r>
              <a:rPr lang="en-VN" sz="2800" b="1" dirty="0">
                <a:latin typeface="Times New Roman" panose="02020603050405020304" pitchFamily="18" charset="0"/>
                <a:cs typeface="Times New Roman" panose="02020603050405020304" pitchFamily="18" charset="0"/>
              </a:rPr>
              <a:t>Chiêu Thành Vương</a:t>
            </a:r>
          </a:p>
        </p:txBody>
      </p:sp>
      <p:sp>
        <p:nvSpPr>
          <p:cNvPr id="21" name="TextBox 20">
            <a:extLst>
              <a:ext uri="{FF2B5EF4-FFF2-40B4-BE49-F238E27FC236}">
                <a16:creationId xmlns:a16="http://schemas.microsoft.com/office/drawing/2014/main" id="{9F70B879-B677-484A-A5C3-7D47EC686280}"/>
              </a:ext>
            </a:extLst>
          </p:cNvPr>
          <p:cNvSpPr txBox="1"/>
          <p:nvPr/>
        </p:nvSpPr>
        <p:spPr>
          <a:xfrm>
            <a:off x="8177652" y="6299458"/>
            <a:ext cx="3146952" cy="523220"/>
          </a:xfrm>
          <a:prstGeom prst="rect">
            <a:avLst/>
          </a:prstGeom>
          <a:noFill/>
        </p:spPr>
        <p:txBody>
          <a:bodyPr wrap="none" rtlCol="0">
            <a:spAutoFit/>
          </a:bodyPr>
          <a:lstStyle/>
          <a:p>
            <a:r>
              <a:rPr lang="en-VN" sz="2800" b="1" dirty="0">
                <a:latin typeface="Times New Roman" panose="02020603050405020304" pitchFamily="18" charset="0"/>
                <a:cs typeface="Times New Roman" panose="02020603050405020304" pitchFamily="18" charset="0"/>
              </a:rPr>
              <a:t>Chiêu Quốc Vương</a:t>
            </a:r>
          </a:p>
        </p:txBody>
      </p:sp>
    </p:spTree>
    <p:extLst>
      <p:ext uri="{BB962C8B-B14F-4D97-AF65-F5344CB8AC3E}">
        <p14:creationId xmlns:p14="http://schemas.microsoft.com/office/powerpoint/2010/main" val="2001396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randombar(horizontal)">
                                      <p:cBhvr>
                                        <p:cTn id="12" dur="500"/>
                                        <p:tgtEl>
                                          <p:spTgt spid="717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randombar(horizontal)">
                                      <p:cBhvr>
                                        <p:cTn id="20" dur="500"/>
                                        <p:tgtEl>
                                          <p:spTgt spid="17"/>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heel(1)">
                                      <p:cBhvr>
                                        <p:cTn id="28" dur="2000"/>
                                        <p:tgtEl>
                                          <p:spTgt spid="18"/>
                                        </p:tgtEl>
                                      </p:cBhvr>
                                    </p:animEffect>
                                  </p:childTnLst>
                                </p:cTn>
                              </p:par>
                              <p:par>
                                <p:cTn id="29" presetID="21" presetClass="entr" presetSubtype="1" fill="hold" nodeType="withEffect">
                                  <p:stCondLst>
                                    <p:cond delay="0"/>
                                  </p:stCondLst>
                                  <p:childTnLst>
                                    <p:set>
                                      <p:cBhvr>
                                        <p:cTn id="30" dur="1" fill="hold">
                                          <p:stCondLst>
                                            <p:cond delay="0"/>
                                          </p:stCondLst>
                                        </p:cTn>
                                        <p:tgtEl>
                                          <p:spTgt spid="7178"/>
                                        </p:tgtEl>
                                        <p:attrNameLst>
                                          <p:attrName>style.visibility</p:attrName>
                                        </p:attrNameLst>
                                      </p:cBhvr>
                                      <p:to>
                                        <p:strVal val="visible"/>
                                      </p:to>
                                    </p:set>
                                    <p:animEffect transition="in" filter="wheel(1)">
                                      <p:cBhvr>
                                        <p:cTn id="31" dur="2000"/>
                                        <p:tgtEl>
                                          <p:spTgt spid="7178"/>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heel(1)">
                                      <p:cBhvr>
                                        <p:cTn id="36" dur="2000"/>
                                        <p:tgtEl>
                                          <p:spTgt spid="20"/>
                                        </p:tgtEl>
                                      </p:cBhvr>
                                    </p:animEffect>
                                  </p:childTnLst>
                                </p:cTn>
                              </p:par>
                              <p:par>
                                <p:cTn id="37" presetID="21" presetClass="entr" presetSubtype="1" fill="hold" nodeType="withEffect">
                                  <p:stCondLst>
                                    <p:cond delay="0"/>
                                  </p:stCondLst>
                                  <p:childTnLst>
                                    <p:set>
                                      <p:cBhvr>
                                        <p:cTn id="38" dur="1" fill="hold">
                                          <p:stCondLst>
                                            <p:cond delay="0"/>
                                          </p:stCondLst>
                                        </p:cTn>
                                        <p:tgtEl>
                                          <p:spTgt spid="7174"/>
                                        </p:tgtEl>
                                        <p:attrNameLst>
                                          <p:attrName>style.visibility</p:attrName>
                                        </p:attrNameLst>
                                      </p:cBhvr>
                                      <p:to>
                                        <p:strVal val="visible"/>
                                      </p:to>
                                    </p:set>
                                    <p:animEffect transition="in" filter="wheel(1)">
                                      <p:cBhvr>
                                        <p:cTn id="39" dur="2000"/>
                                        <p:tgtEl>
                                          <p:spTgt spid="7174"/>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heel(1)">
                                      <p:cBhvr>
                                        <p:cTn id="44" dur="2000"/>
                                        <p:tgtEl>
                                          <p:spTgt spid="21"/>
                                        </p:tgtEl>
                                      </p:cBhvr>
                                    </p:animEffect>
                                  </p:childTnLst>
                                </p:cTn>
                              </p:par>
                              <p:par>
                                <p:cTn id="45" presetID="21" presetClass="entr" presetSubtype="1" fill="hold" nodeType="withEffect">
                                  <p:stCondLst>
                                    <p:cond delay="0"/>
                                  </p:stCondLst>
                                  <p:childTnLst>
                                    <p:set>
                                      <p:cBhvr>
                                        <p:cTn id="46" dur="1" fill="hold">
                                          <p:stCondLst>
                                            <p:cond delay="0"/>
                                          </p:stCondLst>
                                        </p:cTn>
                                        <p:tgtEl>
                                          <p:spTgt spid="7176"/>
                                        </p:tgtEl>
                                        <p:attrNameLst>
                                          <p:attrName>style.visibility</p:attrName>
                                        </p:attrNameLst>
                                      </p:cBhvr>
                                      <p:to>
                                        <p:strVal val="visible"/>
                                      </p:to>
                                    </p:set>
                                    <p:animEffect transition="in" filter="wheel(1)">
                                      <p:cBhvr>
                                        <p:cTn id="47" dur="2000"/>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P spid="18" grpId="0"/>
      <p:bldP spid="20"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1AA7C9-7E73-C24E-BD69-A8E8A47BA1ED}"/>
              </a:ext>
            </a:extLst>
          </p:cNvPr>
          <p:cNvSpPr/>
          <p:nvPr/>
        </p:nvSpPr>
        <p:spPr>
          <a:xfrm>
            <a:off x="1125745" y="-96012"/>
            <a:ext cx="5175664" cy="90505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00" cap="none" spc="0" normalizeH="0" baseline="0" noProof="0" dirty="0" err="1">
                <a:ln>
                  <a:noFill/>
                </a:ln>
                <a:solidFill>
                  <a:srgbClr val="C00000"/>
                </a:solidFill>
                <a:effectLst/>
                <a:uLnTx/>
                <a:uFillTx/>
                <a:latin typeface="Times New Roman" panose="02020603050405020304" pitchFamily="18" charset="0"/>
                <a:ea typeface="SimSun" panose="02010600030101010101" pitchFamily="2" charset="-122"/>
                <a:cs typeface="+mn-cs"/>
              </a:rPr>
              <a:t>Tìm</a:t>
            </a:r>
            <a:r>
              <a:rPr kumimoji="0" lang="en-US" sz="4000" b="1" i="0" u="none" strike="noStrike" kern="100" cap="none" spc="0" normalizeH="0" baseline="0" noProof="0" dirty="0">
                <a:ln>
                  <a:noFill/>
                </a:ln>
                <a:solidFill>
                  <a:srgbClr val="C00000"/>
                </a:solidFill>
                <a:effectLst/>
                <a:uLnTx/>
                <a:uFillTx/>
                <a:latin typeface="Times New Roman" panose="02020603050405020304" pitchFamily="18" charset="0"/>
                <a:ea typeface="SimSun" panose="02010600030101010101" pitchFamily="2" charset="-122"/>
                <a:cs typeface="+mn-cs"/>
              </a:rPr>
              <a:t> </a:t>
            </a:r>
            <a:r>
              <a:rPr kumimoji="0" lang="en-US" sz="4000" b="1" i="0" u="none" strike="noStrike" kern="100" cap="none" spc="0" normalizeH="0" baseline="0" noProof="0" dirty="0" err="1">
                <a:ln>
                  <a:noFill/>
                </a:ln>
                <a:solidFill>
                  <a:srgbClr val="C00000"/>
                </a:solidFill>
                <a:effectLst/>
                <a:uLnTx/>
                <a:uFillTx/>
                <a:latin typeface="Times New Roman" panose="02020603050405020304" pitchFamily="18" charset="0"/>
                <a:ea typeface="SimSun" panose="02010600030101010101" pitchFamily="2" charset="-122"/>
                <a:cs typeface="+mn-cs"/>
              </a:rPr>
              <a:t>hiểu</a:t>
            </a:r>
            <a:r>
              <a:rPr kumimoji="0" lang="en-US" sz="4000" b="1" i="0" u="none" strike="noStrike" kern="100" cap="none" spc="0" normalizeH="0" baseline="0" noProof="0" dirty="0">
                <a:ln>
                  <a:noFill/>
                </a:ln>
                <a:solidFill>
                  <a:srgbClr val="C00000"/>
                </a:solidFill>
                <a:effectLst/>
                <a:uLnTx/>
                <a:uFillTx/>
                <a:latin typeface="Times New Roman" panose="02020603050405020304" pitchFamily="18" charset="0"/>
                <a:ea typeface="SimSun" panose="02010600030101010101" pitchFamily="2" charset="-122"/>
                <a:cs typeface="+mn-cs"/>
              </a:rPr>
              <a:t> </a:t>
            </a:r>
            <a:r>
              <a:rPr kumimoji="0" lang="en-US" sz="4000" b="1" i="0" u="none" strike="noStrike" kern="100" cap="none" spc="0" normalizeH="0" baseline="0" noProof="0" dirty="0" err="1">
                <a:ln>
                  <a:noFill/>
                </a:ln>
                <a:solidFill>
                  <a:srgbClr val="C00000"/>
                </a:solidFill>
                <a:effectLst/>
                <a:uLnTx/>
                <a:uFillTx/>
                <a:latin typeface="Times New Roman" panose="02020603050405020304" pitchFamily="18" charset="0"/>
                <a:ea typeface="SimSun" panose="02010600030101010101" pitchFamily="2" charset="-122"/>
                <a:cs typeface="+mn-cs"/>
              </a:rPr>
              <a:t>chú</a:t>
            </a:r>
            <a:r>
              <a:rPr kumimoji="0" lang="en-US" sz="4000" b="1" i="0" u="none" strike="noStrike" kern="100" cap="none" spc="0" normalizeH="0" baseline="0" noProof="0" dirty="0">
                <a:ln>
                  <a:noFill/>
                </a:ln>
                <a:solidFill>
                  <a:srgbClr val="C00000"/>
                </a:solidFill>
                <a:effectLst/>
                <a:uLnTx/>
                <a:uFillTx/>
                <a:latin typeface="Times New Roman" panose="02020603050405020304" pitchFamily="18" charset="0"/>
                <a:ea typeface="SimSun" panose="02010600030101010101" pitchFamily="2" charset="-122"/>
                <a:cs typeface="+mn-cs"/>
              </a:rPr>
              <a:t> </a:t>
            </a:r>
            <a:r>
              <a:rPr kumimoji="0" lang="en-US" sz="4000" b="1" i="0" u="none" strike="noStrike" kern="100" cap="none" spc="0" normalizeH="0" baseline="0" noProof="0" dirty="0" err="1">
                <a:ln>
                  <a:noFill/>
                </a:ln>
                <a:solidFill>
                  <a:srgbClr val="C00000"/>
                </a:solidFill>
                <a:effectLst/>
                <a:uLnTx/>
                <a:uFillTx/>
                <a:latin typeface="Times New Roman" panose="02020603050405020304" pitchFamily="18" charset="0"/>
                <a:ea typeface="SimSun" panose="02010600030101010101" pitchFamily="2" charset="-122"/>
                <a:cs typeface="+mn-cs"/>
              </a:rPr>
              <a:t>thích</a:t>
            </a:r>
            <a:endParaRPr kumimoji="0" lang="en-US" sz="4000" b="0" i="0" u="none" strike="noStrike" kern="100" cap="none" spc="0" normalizeH="0" baseline="0" noProof="0" dirty="0">
              <a:ln>
                <a:noFill/>
              </a:ln>
              <a:solidFill>
                <a:srgbClr val="C00000"/>
              </a:solidFill>
              <a:effectLst/>
              <a:uLnTx/>
              <a:uFillTx/>
              <a:latin typeface="Times New Roman" panose="02020603050405020304" pitchFamily="18" charset="0"/>
              <a:ea typeface="SimSun" panose="02010600030101010101" pitchFamily="2" charset="-122"/>
              <a:cs typeface="+mn-cs"/>
            </a:endParaRPr>
          </a:p>
        </p:txBody>
      </p:sp>
      <p:sp>
        <p:nvSpPr>
          <p:cNvPr id="3" name="Rectangle 2">
            <a:extLst>
              <a:ext uri="{FF2B5EF4-FFF2-40B4-BE49-F238E27FC236}">
                <a16:creationId xmlns:a16="http://schemas.microsoft.com/office/drawing/2014/main" id="{6452F66B-E568-2543-9D31-B45736887FB7}"/>
              </a:ext>
            </a:extLst>
          </p:cNvPr>
          <p:cNvSpPr/>
          <p:nvPr/>
        </p:nvSpPr>
        <p:spPr>
          <a:xfrm>
            <a:off x="249472" y="1349419"/>
            <a:ext cx="7522695" cy="49244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Quân</a:t>
            </a:r>
            <a:r>
              <a:rPr kumimoji="0" lang="en-US" sz="2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1"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Thánh</a:t>
            </a:r>
            <a:r>
              <a:rPr kumimoji="0" lang="en-US" sz="2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1"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Dực</a:t>
            </a:r>
            <a:r>
              <a:rPr kumimoji="0" lang="en-US" sz="2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lang="en-US" sz="2600" kern="100" dirty="0" err="1">
                <a:solidFill>
                  <a:srgbClr val="000000"/>
                </a:solidFill>
                <a:latin typeface="Times New Roman" panose="02020603050405020304" pitchFamily="18" charset="0"/>
                <a:ea typeface="SimSun" panose="02010600030101010101" pitchFamily="2" charset="-122"/>
              </a:rPr>
              <a:t>quân</a:t>
            </a:r>
            <a:r>
              <a:rPr lang="en-US" sz="2600" kern="100" dirty="0">
                <a:solidFill>
                  <a:srgbClr val="000000"/>
                </a:solidFill>
                <a:latin typeface="Times New Roman" panose="02020603050405020304" pitchFamily="18" charset="0"/>
                <a:ea typeface="SimSun" panose="02010600030101010101" pitchFamily="2" charset="-122"/>
              </a:rPr>
              <a:t> </a:t>
            </a:r>
            <a:r>
              <a:rPr lang="en-US" sz="2600" kern="100" dirty="0" err="1">
                <a:solidFill>
                  <a:srgbClr val="000000"/>
                </a:solidFill>
                <a:latin typeface="Times New Roman" panose="02020603050405020304" pitchFamily="18" charset="0"/>
                <a:ea typeface="SimSun" panose="02010600030101010101" pitchFamily="2" charset="-122"/>
              </a:rPr>
              <a:t>sĩ</a:t>
            </a:r>
            <a:r>
              <a:rPr lang="en-US" sz="2600" kern="100" dirty="0">
                <a:solidFill>
                  <a:srgbClr val="000000"/>
                </a:solidFill>
                <a:latin typeface="Times New Roman" panose="02020603050405020304" pitchFamily="18" charset="0"/>
                <a:ea typeface="SimSun" panose="02010600030101010101" pitchFamily="2" charset="-122"/>
              </a:rPr>
              <a:t> </a:t>
            </a:r>
            <a:r>
              <a:rPr lang="en-US" sz="2600" kern="100" dirty="0" err="1">
                <a:solidFill>
                  <a:srgbClr val="000000"/>
                </a:solidFill>
                <a:latin typeface="Times New Roman" panose="02020603050405020304" pitchFamily="18" charset="0"/>
                <a:ea typeface="SimSun" panose="02010600030101010101" pitchFamily="2" charset="-122"/>
              </a:rPr>
              <a:t>bảo</a:t>
            </a:r>
            <a:r>
              <a:rPr lang="en-US" sz="2600" kern="100" dirty="0">
                <a:solidFill>
                  <a:srgbClr val="000000"/>
                </a:solidFill>
                <a:latin typeface="Times New Roman" panose="02020603050405020304" pitchFamily="18" charset="0"/>
                <a:ea typeface="SimSun" panose="02010600030101010101" pitchFamily="2" charset="-122"/>
              </a:rPr>
              <a:t> </a:t>
            </a:r>
            <a:r>
              <a:rPr lang="en-US" sz="2600" kern="100" dirty="0" err="1">
                <a:solidFill>
                  <a:srgbClr val="000000"/>
                </a:solidFill>
                <a:latin typeface="Times New Roman" panose="02020603050405020304" pitchFamily="18" charset="0"/>
                <a:ea typeface="SimSun" panose="02010600030101010101" pitchFamily="2" charset="-122"/>
              </a:rPr>
              <a:t>vệ</a:t>
            </a:r>
            <a:r>
              <a:rPr lang="en-US" sz="2600" kern="100" dirty="0">
                <a:solidFill>
                  <a:srgbClr val="000000"/>
                </a:solidFill>
                <a:latin typeface="Times New Roman" panose="02020603050405020304" pitchFamily="18" charset="0"/>
                <a:ea typeface="SimSun" panose="02010600030101010101" pitchFamily="2" charset="-122"/>
              </a:rPr>
              <a:t> </a:t>
            </a:r>
            <a:r>
              <a:rPr lang="en-US" sz="2600" kern="100" dirty="0" err="1">
                <a:solidFill>
                  <a:srgbClr val="000000"/>
                </a:solidFill>
                <a:latin typeface="Times New Roman" panose="02020603050405020304" pitchFamily="18" charset="0"/>
                <a:ea typeface="SimSun" panose="02010600030101010101" pitchFamily="2" charset="-122"/>
              </a:rPr>
              <a:t>vua</a:t>
            </a:r>
            <a:endParaRPr kumimoji="0" lang="en-US" sz="2600" b="0"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sp>
        <p:nvSpPr>
          <p:cNvPr id="4" name="Rectangle 3">
            <a:extLst>
              <a:ext uri="{FF2B5EF4-FFF2-40B4-BE49-F238E27FC236}">
                <a16:creationId xmlns:a16="http://schemas.microsoft.com/office/drawing/2014/main" id="{32CFB45B-58A8-B944-9288-F83EB87A94A0}"/>
              </a:ext>
            </a:extLst>
          </p:cNvPr>
          <p:cNvSpPr/>
          <p:nvPr/>
        </p:nvSpPr>
        <p:spPr>
          <a:xfrm>
            <a:off x="249472" y="3323367"/>
            <a:ext cx="7702662" cy="8925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kern="100" dirty="0" err="1">
                <a:solidFill>
                  <a:srgbClr val="000000"/>
                </a:solidFill>
                <a:latin typeface="Times New Roman" panose="02020603050405020304" pitchFamily="18" charset="0"/>
                <a:ea typeface="SimSun" panose="02010600030101010101" pitchFamily="2" charset="-122"/>
              </a:rPr>
              <a:t>Thuyền</a:t>
            </a:r>
            <a:r>
              <a:rPr lang="en-US" sz="2600" b="1" kern="100" dirty="0">
                <a:solidFill>
                  <a:srgbClr val="000000"/>
                </a:solidFill>
                <a:latin typeface="Times New Roman" panose="02020603050405020304" pitchFamily="18" charset="0"/>
                <a:ea typeface="SimSun" panose="02010600030101010101" pitchFamily="2" charset="-122"/>
              </a:rPr>
              <a:t> </a:t>
            </a:r>
            <a:r>
              <a:rPr lang="en-US" sz="2600" b="1" kern="100" dirty="0" err="1">
                <a:solidFill>
                  <a:srgbClr val="000000"/>
                </a:solidFill>
                <a:latin typeface="Times New Roman" panose="02020603050405020304" pitchFamily="18" charset="0"/>
                <a:ea typeface="SimSun" panose="02010600030101010101" pitchFamily="2" charset="-122"/>
              </a:rPr>
              <a:t>ngự</a:t>
            </a:r>
            <a:r>
              <a:rPr kumimoji="0" lang="en-US" sz="2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một</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loại</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lưới</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vó</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thường</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thả</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ven</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sông</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hồ</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dung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để</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bắt</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cá</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6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tôm</a:t>
            </a:r>
            <a:r>
              <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a:t>
            </a:r>
          </a:p>
        </p:txBody>
      </p:sp>
      <p:sp>
        <p:nvSpPr>
          <p:cNvPr id="5" name="Rectangle 4">
            <a:extLst>
              <a:ext uri="{FF2B5EF4-FFF2-40B4-BE49-F238E27FC236}">
                <a16:creationId xmlns:a16="http://schemas.microsoft.com/office/drawing/2014/main" id="{92161518-F67B-F948-B2E6-C05FF79F3721}"/>
              </a:ext>
            </a:extLst>
          </p:cNvPr>
          <p:cNvSpPr/>
          <p:nvPr/>
        </p:nvSpPr>
        <p:spPr>
          <a:xfrm>
            <a:off x="329217" y="5116261"/>
            <a:ext cx="7702663" cy="49244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kern="100" dirty="0" err="1">
                <a:solidFill>
                  <a:srgbClr val="000000"/>
                </a:solidFill>
                <a:latin typeface="Times New Roman" panose="02020603050405020304" pitchFamily="18" charset="0"/>
                <a:ea typeface="SimSun" panose="02010600030101010101" pitchFamily="2" charset="-122"/>
              </a:rPr>
              <a:t>Bệ</a:t>
            </a:r>
            <a:r>
              <a:rPr lang="en-US" sz="2600" b="1" kern="100" dirty="0">
                <a:solidFill>
                  <a:srgbClr val="000000"/>
                </a:solidFill>
                <a:latin typeface="Times New Roman" panose="02020603050405020304" pitchFamily="18" charset="0"/>
                <a:ea typeface="SimSun" panose="02010600030101010101" pitchFamily="2" charset="-122"/>
              </a:rPr>
              <a:t> </a:t>
            </a:r>
            <a:r>
              <a:rPr lang="en-US" sz="2600" b="1" kern="100" dirty="0" err="1">
                <a:solidFill>
                  <a:srgbClr val="000000"/>
                </a:solidFill>
                <a:latin typeface="Times New Roman" panose="02020603050405020304" pitchFamily="18" charset="0"/>
                <a:ea typeface="SimSun" panose="02010600030101010101" pitchFamily="2" charset="-122"/>
              </a:rPr>
              <a:t>kiến</a:t>
            </a:r>
            <a:r>
              <a:rPr kumimoji="0" lang="en-US" sz="2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lang="vi-VN" sz="2600" kern="100" dirty="0">
                <a:solidFill>
                  <a:srgbClr val="000000"/>
                </a:solidFill>
                <a:latin typeface="Times New Roman" panose="02020603050405020304" pitchFamily="18" charset="0"/>
                <a:ea typeface="SimSun" panose="02010600030101010101" pitchFamily="2" charset="-122"/>
              </a:rPr>
              <a:t>xin gặp vua</a:t>
            </a:r>
            <a:r>
              <a:rPr kumimoji="0" lang="vi-VN"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a:t>
            </a:r>
          </a:p>
        </p:txBody>
      </p:sp>
      <p:sp>
        <p:nvSpPr>
          <p:cNvPr id="12" name="AutoShape 4" descr="Chim chìa vôi ăn gì, hót hay không, giá bao nhiêu?">
            <a:extLst>
              <a:ext uri="{FF2B5EF4-FFF2-40B4-BE49-F238E27FC236}">
                <a16:creationId xmlns:a16="http://schemas.microsoft.com/office/drawing/2014/main" id="{0698CDDE-F8AE-634C-BE4F-889AD18FC70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black"/>
              </a:solidFill>
              <a:effectLst/>
              <a:uLnTx/>
              <a:uFillTx/>
              <a:latin typeface="Calibri"/>
              <a:ea typeface="+mn-ea"/>
              <a:cs typeface="+mn-cs"/>
            </a:endParaRPr>
          </a:p>
        </p:txBody>
      </p:sp>
      <p:pic>
        <p:nvPicPr>
          <p:cNvPr id="7170" name="Picture 2" descr="Quân Thánh Dực | Việt nam, Viết chữ, Viết">
            <a:extLst>
              <a:ext uri="{FF2B5EF4-FFF2-40B4-BE49-F238E27FC236}">
                <a16:creationId xmlns:a16="http://schemas.microsoft.com/office/drawing/2014/main" id="{A0E22596-FF4E-8C4E-B5DA-D736E6B37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167" y="1"/>
            <a:ext cx="4170361" cy="230810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Ngắm đôi bờ sông Hương trên thuyền rồng Ngự Hương giá hàng chục tỉ">
            <a:extLst>
              <a:ext uri="{FF2B5EF4-FFF2-40B4-BE49-F238E27FC236}">
                <a16:creationId xmlns:a16="http://schemas.microsoft.com/office/drawing/2014/main" id="{E5BE6E23-6FCD-1147-A782-3F23E5219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167" y="2274946"/>
            <a:ext cx="4170361" cy="2308107"/>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Đọc đoạn kể chuyện sau và tìm tranh phù hợp: Gặp được nhà vua, Qu">
            <a:extLst>
              <a:ext uri="{FF2B5EF4-FFF2-40B4-BE49-F238E27FC236}">
                <a16:creationId xmlns:a16="http://schemas.microsoft.com/office/drawing/2014/main" id="{2B0839CC-013A-2348-B92F-9FC8CCDCF3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167" y="4623778"/>
            <a:ext cx="4170361" cy="23081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443"/>
            <a:ext cx="1138335" cy="1045029"/>
          </a:xfrm>
          <a:prstGeom prst="rect">
            <a:avLst/>
          </a:prstGeom>
        </p:spPr>
      </p:pic>
    </p:spTree>
    <p:extLst>
      <p:ext uri="{BB962C8B-B14F-4D97-AF65-F5344CB8AC3E}">
        <p14:creationId xmlns:p14="http://schemas.microsoft.com/office/powerpoint/2010/main" val="354403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452F66B-E568-2543-9D31-B45736887FB7}"/>
              </a:ext>
            </a:extLst>
          </p:cNvPr>
          <p:cNvSpPr/>
          <p:nvPr/>
        </p:nvSpPr>
        <p:spPr>
          <a:xfrm>
            <a:off x="249472" y="1349419"/>
            <a:ext cx="7522695" cy="129266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kern="100" dirty="0" err="1">
                <a:solidFill>
                  <a:srgbClr val="000000"/>
                </a:solidFill>
                <a:latin typeface="Times New Roman" panose="02020603050405020304" pitchFamily="18" charset="0"/>
                <a:ea typeface="SimSun" panose="02010600030101010101" pitchFamily="2" charset="-122"/>
              </a:rPr>
              <a:t>Phu</a:t>
            </a:r>
            <a:r>
              <a:rPr lang="en-US" sz="2600" b="1" kern="100" dirty="0">
                <a:solidFill>
                  <a:srgbClr val="000000"/>
                </a:solidFill>
                <a:latin typeface="Times New Roman" panose="02020603050405020304" pitchFamily="18" charset="0"/>
                <a:ea typeface="SimSun" panose="02010600030101010101" pitchFamily="2" charset="-122"/>
              </a:rPr>
              <a:t> </a:t>
            </a:r>
            <a:r>
              <a:rPr lang="en-US" sz="2600" b="1" kern="100" dirty="0" err="1">
                <a:solidFill>
                  <a:srgbClr val="000000"/>
                </a:solidFill>
                <a:latin typeface="Times New Roman" panose="02020603050405020304" pitchFamily="18" charset="0"/>
                <a:ea typeface="SimSun" panose="02010600030101010101" pitchFamily="2" charset="-122"/>
              </a:rPr>
              <a:t>nhân</a:t>
            </a:r>
            <a:r>
              <a:rPr kumimoji="0" lang="en-US" sz="2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lang="en-US" sz="2600" kern="100" noProof="0" dirty="0" err="1">
                <a:solidFill>
                  <a:srgbClr val="000000"/>
                </a:solidFill>
                <a:latin typeface="Times New Roman" panose="02020603050405020304" pitchFamily="18" charset="0"/>
                <a:ea typeface="SimSun" panose="02010600030101010101" pitchFamily="2" charset="-122"/>
              </a:rPr>
              <a:t>từ</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thường</a:t>
            </a:r>
            <a:r>
              <a:rPr lang="en-US" sz="2600" kern="100" noProof="0" dirty="0">
                <a:solidFill>
                  <a:srgbClr val="000000"/>
                </a:solidFill>
                <a:latin typeface="Times New Roman" panose="02020603050405020304" pitchFamily="18" charset="0"/>
                <a:ea typeface="SimSun" panose="02010600030101010101" pitchFamily="2" charset="-122"/>
              </a:rPr>
              <a:t> dung </a:t>
            </a:r>
            <a:r>
              <a:rPr lang="en-US" sz="2600" kern="100" noProof="0" dirty="0" err="1">
                <a:solidFill>
                  <a:srgbClr val="000000"/>
                </a:solidFill>
                <a:latin typeface="Times New Roman" panose="02020603050405020304" pitchFamily="18" charset="0"/>
                <a:ea typeface="SimSun" panose="02010600030101010101" pitchFamily="2" charset="-122"/>
              </a:rPr>
              <a:t>để</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xưng</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hô</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hoặc</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để</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nói</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về</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người</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phụ</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nữ</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đã</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có</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chồng</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có</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địa</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vị</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cao</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trong</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xã</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hội</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ở</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đây</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chỉ</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mẹ</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của</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Trần</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Quốc</a:t>
            </a:r>
            <a:r>
              <a:rPr lang="en-US" sz="2600" kern="100" noProof="0" dirty="0">
                <a:solidFill>
                  <a:srgbClr val="000000"/>
                </a:solidFill>
                <a:latin typeface="Times New Roman" panose="02020603050405020304" pitchFamily="18" charset="0"/>
                <a:ea typeface="SimSun" panose="02010600030101010101" pitchFamily="2" charset="-122"/>
              </a:rPr>
              <a:t> </a:t>
            </a:r>
            <a:r>
              <a:rPr lang="en-US" sz="2600" kern="100" noProof="0" dirty="0" err="1">
                <a:solidFill>
                  <a:srgbClr val="000000"/>
                </a:solidFill>
                <a:latin typeface="Times New Roman" panose="02020603050405020304" pitchFamily="18" charset="0"/>
                <a:ea typeface="SimSun" panose="02010600030101010101" pitchFamily="2" charset="-122"/>
              </a:rPr>
              <a:t>Toản</a:t>
            </a:r>
            <a:r>
              <a:rPr lang="en-US" sz="2600" kern="100" noProof="0" dirty="0">
                <a:solidFill>
                  <a:srgbClr val="000000"/>
                </a:solidFill>
                <a:latin typeface="Times New Roman" panose="02020603050405020304" pitchFamily="18" charset="0"/>
                <a:ea typeface="SimSun" panose="02010600030101010101" pitchFamily="2" charset="-122"/>
              </a:rPr>
              <a:t>.</a:t>
            </a:r>
            <a:endParaRPr kumimoji="0" lang="en-US" sz="2600" b="0"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sp>
        <p:nvSpPr>
          <p:cNvPr id="4" name="Rectangle 3">
            <a:extLst>
              <a:ext uri="{FF2B5EF4-FFF2-40B4-BE49-F238E27FC236}">
                <a16:creationId xmlns:a16="http://schemas.microsoft.com/office/drawing/2014/main" id="{32CFB45B-58A8-B944-9288-F83EB87A94A0}"/>
              </a:ext>
            </a:extLst>
          </p:cNvPr>
          <p:cNvSpPr/>
          <p:nvPr/>
        </p:nvSpPr>
        <p:spPr>
          <a:xfrm>
            <a:off x="249472" y="3323367"/>
            <a:ext cx="7702662" cy="49244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kern="100" noProof="0" dirty="0" err="1">
                <a:solidFill>
                  <a:srgbClr val="000000"/>
                </a:solidFill>
                <a:latin typeface="Times New Roman" panose="02020603050405020304" pitchFamily="18" charset="0"/>
                <a:ea typeface="SimSun" panose="02010600030101010101" pitchFamily="2" charset="-122"/>
              </a:rPr>
              <a:t>Nội</a:t>
            </a:r>
            <a:r>
              <a:rPr lang="en-US" sz="2600" b="1" kern="100" noProof="0" dirty="0">
                <a:solidFill>
                  <a:srgbClr val="000000"/>
                </a:solidFill>
                <a:latin typeface="Times New Roman" panose="02020603050405020304" pitchFamily="18" charset="0"/>
                <a:ea typeface="SimSun" panose="02010600030101010101" pitchFamily="2" charset="-122"/>
              </a:rPr>
              <a:t> </a:t>
            </a:r>
            <a:r>
              <a:rPr lang="en-US" sz="2600" b="1" kern="100" noProof="0" dirty="0" err="1">
                <a:solidFill>
                  <a:srgbClr val="000000"/>
                </a:solidFill>
                <a:latin typeface="Times New Roman" panose="02020603050405020304" pitchFamily="18" charset="0"/>
                <a:ea typeface="SimSun" panose="02010600030101010101" pitchFamily="2" charset="-122"/>
              </a:rPr>
              <a:t>thị</a:t>
            </a:r>
            <a:r>
              <a:rPr kumimoji="0" lang="en-US" sz="2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lang="en-US" sz="2600" kern="100" dirty="0" err="1">
                <a:solidFill>
                  <a:srgbClr val="000000"/>
                </a:solidFill>
                <a:latin typeface="Times New Roman" panose="02020603050405020304" pitchFamily="18" charset="0"/>
                <a:ea typeface="SimSun" panose="02010600030101010101" pitchFamily="2" charset="-122"/>
              </a:rPr>
              <a:t>người</a:t>
            </a:r>
            <a:r>
              <a:rPr lang="en-US" sz="2600" kern="100" dirty="0">
                <a:solidFill>
                  <a:srgbClr val="000000"/>
                </a:solidFill>
                <a:latin typeface="Times New Roman" panose="02020603050405020304" pitchFamily="18" charset="0"/>
                <a:ea typeface="SimSun" panose="02010600030101010101" pitchFamily="2" charset="-122"/>
              </a:rPr>
              <a:t> </a:t>
            </a:r>
            <a:r>
              <a:rPr lang="en-US" sz="2600" kern="100" dirty="0" err="1">
                <a:solidFill>
                  <a:srgbClr val="000000"/>
                </a:solidFill>
                <a:latin typeface="Times New Roman" panose="02020603050405020304" pitchFamily="18" charset="0"/>
                <a:ea typeface="SimSun" panose="02010600030101010101" pitchFamily="2" charset="-122"/>
              </a:rPr>
              <a:t>hầu</a:t>
            </a:r>
            <a:r>
              <a:rPr lang="en-US" sz="2600" kern="100" dirty="0">
                <a:solidFill>
                  <a:srgbClr val="000000"/>
                </a:solidFill>
                <a:latin typeface="Times New Roman" panose="02020603050405020304" pitchFamily="18" charset="0"/>
                <a:ea typeface="SimSun" panose="02010600030101010101" pitchFamily="2" charset="-122"/>
              </a:rPr>
              <a:t> </a:t>
            </a:r>
            <a:r>
              <a:rPr lang="en-US" sz="2600" kern="100" dirty="0" err="1">
                <a:solidFill>
                  <a:srgbClr val="000000"/>
                </a:solidFill>
                <a:latin typeface="Times New Roman" panose="02020603050405020304" pitchFamily="18" charset="0"/>
                <a:ea typeface="SimSun" panose="02010600030101010101" pitchFamily="2" charset="-122"/>
              </a:rPr>
              <a:t>ở</a:t>
            </a:r>
            <a:r>
              <a:rPr lang="en-US" sz="2600" kern="100" dirty="0">
                <a:solidFill>
                  <a:srgbClr val="000000"/>
                </a:solidFill>
                <a:latin typeface="Times New Roman" panose="02020603050405020304" pitchFamily="18" charset="0"/>
                <a:ea typeface="SimSun" panose="02010600030101010101" pitchFamily="2" charset="-122"/>
              </a:rPr>
              <a:t> </a:t>
            </a:r>
            <a:r>
              <a:rPr lang="en-US" sz="2600" kern="100" dirty="0" err="1">
                <a:solidFill>
                  <a:srgbClr val="000000"/>
                </a:solidFill>
                <a:latin typeface="Times New Roman" panose="02020603050405020304" pitchFamily="18" charset="0"/>
                <a:ea typeface="SimSun" panose="02010600030101010101" pitchFamily="2" charset="-122"/>
              </a:rPr>
              <a:t>trong</a:t>
            </a:r>
            <a:r>
              <a:rPr lang="en-US" sz="2600" kern="100" dirty="0">
                <a:solidFill>
                  <a:srgbClr val="000000"/>
                </a:solidFill>
                <a:latin typeface="Times New Roman" panose="02020603050405020304" pitchFamily="18" charset="0"/>
                <a:ea typeface="SimSun" panose="02010600030101010101" pitchFamily="2" charset="-122"/>
              </a:rPr>
              <a:t> </a:t>
            </a:r>
            <a:r>
              <a:rPr lang="en-US" sz="2600" kern="100" dirty="0" err="1">
                <a:solidFill>
                  <a:srgbClr val="000000"/>
                </a:solidFill>
                <a:latin typeface="Times New Roman" panose="02020603050405020304" pitchFamily="18" charset="0"/>
                <a:ea typeface="SimSun" panose="02010600030101010101" pitchFamily="2" charset="-122"/>
              </a:rPr>
              <a:t>cung</a:t>
            </a:r>
            <a:r>
              <a:rPr lang="en-US" sz="2600" kern="100" dirty="0">
                <a:solidFill>
                  <a:srgbClr val="000000"/>
                </a:solidFill>
                <a:latin typeface="Times New Roman" panose="02020603050405020304" pitchFamily="18" charset="0"/>
                <a:ea typeface="SimSun" panose="02010600030101010101" pitchFamily="2" charset="-122"/>
              </a:rPr>
              <a:t>.</a:t>
            </a:r>
            <a:endParaRPr kumimoji="0" lang="en-US"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endParaRPr>
          </a:p>
        </p:txBody>
      </p:sp>
      <p:sp>
        <p:nvSpPr>
          <p:cNvPr id="5" name="Rectangle 4">
            <a:extLst>
              <a:ext uri="{FF2B5EF4-FFF2-40B4-BE49-F238E27FC236}">
                <a16:creationId xmlns:a16="http://schemas.microsoft.com/office/drawing/2014/main" id="{92161518-F67B-F948-B2E6-C05FF79F3721}"/>
              </a:ext>
            </a:extLst>
          </p:cNvPr>
          <p:cNvSpPr/>
          <p:nvPr/>
        </p:nvSpPr>
        <p:spPr>
          <a:xfrm>
            <a:off x="329218" y="5116261"/>
            <a:ext cx="7442950" cy="8925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kern="100" noProof="0" dirty="0" err="1">
                <a:solidFill>
                  <a:srgbClr val="000000"/>
                </a:solidFill>
                <a:latin typeface="Times New Roman" panose="02020603050405020304" pitchFamily="18" charset="0"/>
                <a:ea typeface="SimSun" panose="02010600030101010101" pitchFamily="2" charset="-122"/>
              </a:rPr>
              <a:t>Chiêu</a:t>
            </a:r>
            <a:r>
              <a:rPr lang="en-US" sz="2600" b="1" kern="100" noProof="0" dirty="0">
                <a:solidFill>
                  <a:srgbClr val="000000"/>
                </a:solidFill>
                <a:latin typeface="Times New Roman" panose="02020603050405020304" pitchFamily="18" charset="0"/>
                <a:ea typeface="SimSun" panose="02010600030101010101" pitchFamily="2" charset="-122"/>
              </a:rPr>
              <a:t> </a:t>
            </a:r>
            <a:r>
              <a:rPr lang="en-US" sz="2600" b="1" kern="100" noProof="0" dirty="0" err="1">
                <a:solidFill>
                  <a:srgbClr val="000000"/>
                </a:solidFill>
                <a:latin typeface="Times New Roman" panose="02020603050405020304" pitchFamily="18" charset="0"/>
                <a:ea typeface="SimSun" panose="02010600030101010101" pitchFamily="2" charset="-122"/>
              </a:rPr>
              <a:t>binh</a:t>
            </a:r>
            <a:r>
              <a:rPr lang="en-US" sz="2600" b="1" kern="100" noProof="0" dirty="0">
                <a:solidFill>
                  <a:srgbClr val="000000"/>
                </a:solidFill>
                <a:latin typeface="Times New Roman" panose="02020603050405020304" pitchFamily="18" charset="0"/>
                <a:ea typeface="SimSun" panose="02010600030101010101" pitchFamily="2" charset="-122"/>
              </a:rPr>
              <a:t> </a:t>
            </a:r>
            <a:r>
              <a:rPr lang="en-US" sz="2600" b="1" kern="100" noProof="0" dirty="0" err="1">
                <a:solidFill>
                  <a:srgbClr val="000000"/>
                </a:solidFill>
                <a:latin typeface="Times New Roman" panose="02020603050405020304" pitchFamily="18" charset="0"/>
                <a:ea typeface="SimSun" panose="02010600030101010101" pitchFamily="2" charset="-122"/>
              </a:rPr>
              <a:t>mãi</a:t>
            </a:r>
            <a:r>
              <a:rPr lang="en-US" sz="2600" b="1" kern="100" noProof="0" dirty="0">
                <a:solidFill>
                  <a:srgbClr val="000000"/>
                </a:solidFill>
                <a:latin typeface="Times New Roman" panose="02020603050405020304" pitchFamily="18" charset="0"/>
                <a:ea typeface="SimSun" panose="02010600030101010101" pitchFamily="2" charset="-122"/>
              </a:rPr>
              <a:t> </a:t>
            </a:r>
            <a:r>
              <a:rPr lang="en-US" sz="2600" b="1" kern="100" noProof="0" dirty="0" err="1">
                <a:solidFill>
                  <a:srgbClr val="000000"/>
                </a:solidFill>
                <a:latin typeface="Times New Roman" panose="02020603050405020304" pitchFamily="18" charset="0"/>
                <a:ea typeface="SimSun" panose="02010600030101010101" pitchFamily="2" charset="-122"/>
              </a:rPr>
              <a:t>mã</a:t>
            </a:r>
            <a:r>
              <a:rPr kumimoji="0" lang="en-US" sz="2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lang="vi-VN" sz="2600" kern="100" noProof="0" dirty="0">
                <a:solidFill>
                  <a:srgbClr val="000000"/>
                </a:solidFill>
                <a:latin typeface="Times New Roman" panose="02020603050405020304" pitchFamily="18" charset="0"/>
                <a:ea typeface="SimSun" panose="02010600030101010101" pitchFamily="2" charset="-122"/>
              </a:rPr>
              <a:t>chiêu mộ binh sĩ, mua ngựa, ý nói chuẩn bị một đội quân</a:t>
            </a:r>
            <a:r>
              <a:rPr kumimoji="0" lang="vi-VN" sz="26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a:t>
            </a:r>
          </a:p>
        </p:txBody>
      </p:sp>
      <p:sp>
        <p:nvSpPr>
          <p:cNvPr id="12" name="AutoShape 4" descr="Chim chìa vôi ăn gì, hót hay không, giá bao nhiêu?">
            <a:extLst>
              <a:ext uri="{FF2B5EF4-FFF2-40B4-BE49-F238E27FC236}">
                <a16:creationId xmlns:a16="http://schemas.microsoft.com/office/drawing/2014/main" id="{0698CDDE-F8AE-634C-BE4F-889AD18FC70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black"/>
              </a:solidFill>
              <a:effectLst/>
              <a:uLnTx/>
              <a:uFillTx/>
              <a:latin typeface="Calibri"/>
              <a:ea typeface="+mn-ea"/>
              <a:cs typeface="+mn-cs"/>
            </a:endParaRPr>
          </a:p>
        </p:txBody>
      </p:sp>
      <p:pic>
        <p:nvPicPr>
          <p:cNvPr id="9218" name="Picture 2" descr="Không có mô tả ảnh.">
            <a:extLst>
              <a:ext uri="{FF2B5EF4-FFF2-40B4-BE49-F238E27FC236}">
                <a16:creationId xmlns:a16="http://schemas.microsoft.com/office/drawing/2014/main" id="{FF5C052C-C8B9-CE4E-A61F-24180EE04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166" y="31281"/>
            <a:ext cx="4170361" cy="230810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Hậu cung nhà Nguyễn – Wikipedia tiếng Việt">
            <a:extLst>
              <a:ext uri="{FF2B5EF4-FFF2-40B4-BE49-F238E27FC236}">
                <a16:creationId xmlns:a16="http://schemas.microsoft.com/office/drawing/2014/main" id="{070060F1-0273-F841-B187-B7B76481C5C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VN"/>
          </a:p>
        </p:txBody>
      </p:sp>
      <p:sp>
        <p:nvSpPr>
          <p:cNvPr id="7" name="AutoShape 6" descr="Hậu cung nhà Nguyễn – Wikipedia tiếng Việt">
            <a:extLst>
              <a:ext uri="{FF2B5EF4-FFF2-40B4-BE49-F238E27FC236}">
                <a16:creationId xmlns:a16="http://schemas.microsoft.com/office/drawing/2014/main" id="{B2AB4BCF-F1F4-F248-9C6E-AFD2C039FDE6}"/>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VN"/>
          </a:p>
        </p:txBody>
      </p:sp>
      <p:sp>
        <p:nvSpPr>
          <p:cNvPr id="8" name="AutoShape 8">
            <a:extLst>
              <a:ext uri="{FF2B5EF4-FFF2-40B4-BE49-F238E27FC236}">
                <a16:creationId xmlns:a16="http://schemas.microsoft.com/office/drawing/2014/main" id="{ED21EDE1-87E0-4347-A846-14E6D908C68D}"/>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VN"/>
          </a:p>
        </p:txBody>
      </p:sp>
      <p:pic>
        <p:nvPicPr>
          <p:cNvPr id="9228" name="Picture 12" descr="Loạt ảnh cũ &quot;bóc trần&quot; nhan sắc thái giám và cung nữ thời phong kiến">
            <a:extLst>
              <a:ext uri="{FF2B5EF4-FFF2-40B4-BE49-F238E27FC236}">
                <a16:creationId xmlns:a16="http://schemas.microsoft.com/office/drawing/2014/main" id="{846800DE-5688-6F49-BB56-D1973BE620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165" y="2414783"/>
            <a:ext cx="4170361" cy="2133600"/>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Danh sĩ tài giỏi nào được vua Quang Trung 3 lần viết chiếu cầu hiền?">
            <a:extLst>
              <a:ext uri="{FF2B5EF4-FFF2-40B4-BE49-F238E27FC236}">
                <a16:creationId xmlns:a16="http://schemas.microsoft.com/office/drawing/2014/main" id="{A7BF1187-DAC4-EE47-81B3-6DD9C1ED4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165" y="4623779"/>
            <a:ext cx="4216400" cy="22342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419568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a:extLst>
              <a:ext uri="{FF2B5EF4-FFF2-40B4-BE49-F238E27FC236}">
                <a16:creationId xmlns:a16="http://schemas.microsoft.com/office/drawing/2014/main" id="{0B492C60-E4CD-5E47-833C-346E8A420B79}"/>
              </a:ext>
            </a:extLst>
          </p:cNvPr>
          <p:cNvSpPr/>
          <p:nvPr/>
        </p:nvSpPr>
        <p:spPr>
          <a:xfrm>
            <a:off x="4534678" y="531846"/>
            <a:ext cx="7324530" cy="4777272"/>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49EF7C63-A6CC-A541-8774-4AA6FD74733D}"/>
              </a:ext>
            </a:extLst>
          </p:cNvPr>
          <p:cNvSpPr txBox="1"/>
          <p:nvPr/>
        </p:nvSpPr>
        <p:spPr>
          <a:xfrm>
            <a:off x="5747870" y="899746"/>
            <a:ext cx="5848901"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VN"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Tốc kí</a:t>
            </a:r>
          </a:p>
          <a:p>
            <a:pPr lvl="0"/>
            <a:r>
              <a:rPr lang="vi-VN" sz="3600" dirty="0">
                <a:solidFill>
                  <a:prstClr val="black"/>
                </a:solidFill>
                <a:latin typeface="Times New Roman" panose="02020603050405020304" pitchFamily="18" charset="0"/>
                <a:cs typeface="Times New Roman" panose="02020603050405020304" pitchFamily="18" charset="0"/>
              </a:rPr>
              <a:t>Xem video và tốc kí các thông tin cơ bản về nhà văn Nguyễn Huy Tưởng, sau đó hãy chia sẻ những thông tin mà mình đã ghi được.</a:t>
            </a:r>
            <a:endParaRPr kumimoji="0" lang="en-VN" sz="32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242" name="Picture 2">
            <a:extLst>
              <a:ext uri="{FF2B5EF4-FFF2-40B4-BE49-F238E27FC236}">
                <a16:creationId xmlns:a16="http://schemas.microsoft.com/office/drawing/2014/main" id="{A465363D-90EE-E147-B39E-7154188259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130" y="458564"/>
            <a:ext cx="6350000" cy="635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10148809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gày-này-năm-xưa-Nguyễn-Huy-Tưởng-Nhà-chép-sử-bằng-văn-học-_1_.mp4" descr="Ngày-này-năm-xưa-Nguyễn-Huy-Tưởng-Nhà-chép-sử-bằng-văn-học-_1_.mp4">
            <a:hlinkClick r:id="" action="ppaction://media"/>
            <a:extLst>
              <a:ext uri="{FF2B5EF4-FFF2-40B4-BE49-F238E27FC236}">
                <a16:creationId xmlns:a16="http://schemas.microsoft.com/office/drawing/2014/main" id="{EC64E476-5A03-AB49-8C31-DE1DF0E2DE00}"/>
              </a:ext>
            </a:extLst>
          </p:cNvPr>
          <p:cNvPicPr>
            <a:picLocks noChangeAspect="1"/>
          </p:cNvPicPr>
          <p:nvPr>
            <a:videoFile r:link="rId1"/>
            <p:extLst>
              <p:ext uri="{DAA4B4D4-6D71-4841-9C94-3DE7FCFB9230}">
                <p14:media xmlns:p14="http://schemas.microsoft.com/office/powerpoint/2010/main" r:embed="rId2">
                  <p14:trim st="22370.6832" end="100700.5504"/>
                </p14:media>
              </p:ext>
            </p:extLst>
          </p:nvPr>
        </p:nvPicPr>
        <p:blipFill>
          <a:blip r:embed="rId4"/>
          <a:stretch>
            <a:fillRect/>
          </a:stretch>
        </p:blipFill>
        <p:spPr>
          <a:xfrm>
            <a:off x="905069" y="381000"/>
            <a:ext cx="10613831" cy="609600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335926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2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5EE0D36E-703C-A14C-AD53-30C79BF7F7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5014" y="1535993"/>
            <a:ext cx="8318500" cy="48387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7C72DE0-4A2F-C549-95F2-6C7F51766BF6}"/>
              </a:ext>
            </a:extLst>
          </p:cNvPr>
          <p:cNvSpPr txBox="1"/>
          <p:nvPr/>
        </p:nvSpPr>
        <p:spPr>
          <a:xfrm>
            <a:off x="2858077" y="365367"/>
            <a:ext cx="764138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Tác giả: Nguyễn Huy Tưởng (1912-1960)</a:t>
            </a:r>
          </a:p>
        </p:txBody>
      </p:sp>
      <p:sp>
        <p:nvSpPr>
          <p:cNvPr id="5" name="TextBox 4">
            <a:extLst>
              <a:ext uri="{FF2B5EF4-FFF2-40B4-BE49-F238E27FC236}">
                <a16:creationId xmlns:a16="http://schemas.microsoft.com/office/drawing/2014/main" id="{53FD1010-1EC0-1740-91B6-7ED251C6EB2F}"/>
              </a:ext>
            </a:extLst>
          </p:cNvPr>
          <p:cNvSpPr txBox="1"/>
          <p:nvPr/>
        </p:nvSpPr>
        <p:spPr>
          <a:xfrm>
            <a:off x="4797911" y="1418053"/>
            <a:ext cx="7138467" cy="390395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Quê ở Hà Nội.</a:t>
            </a:r>
          </a:p>
          <a:p>
            <a:pPr marL="342900" marR="0" lvl="0" indent="-342900" algn="just" defTabSz="914400" rtl="0" eaLnBrk="1" fontAlgn="auto" latinLnBrk="0" hangingPunct="1">
              <a:lnSpc>
                <a:spcPct val="150000"/>
              </a:lnSpc>
              <a:spcBef>
                <a:spcPts val="0"/>
              </a:spcBef>
              <a:spcAft>
                <a:spcPts val="0"/>
              </a:spcAft>
              <a:buClrTx/>
              <a:buSzTx/>
              <a:buFontTx/>
              <a:buChar char="-"/>
              <a:tabLst/>
              <a:defRPr/>
            </a:pPr>
            <a:r>
              <a:rPr kumimoji="0" lang="en-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Ông có thiên hướng khai thác đề tài lịch sử, có đóng góp nổi bật ở hai thể loại: tiểu thuyết và kịch</a:t>
            </a:r>
          </a:p>
          <a:p>
            <a:pPr marR="0" lvl="0" algn="just" defTabSz="914400" rtl="0" eaLnBrk="1" fontAlgn="auto" latinLnBrk="0" hangingPunct="1">
              <a:lnSpc>
                <a:spcPct val="150000"/>
              </a:lnSpc>
              <a:spcBef>
                <a:spcPts val="0"/>
              </a:spcBef>
              <a:spcAft>
                <a:spcPts val="0"/>
              </a:spcAft>
              <a:buClrTx/>
              <a:buSzTx/>
              <a:tabLst/>
              <a:defRPr/>
            </a:pPr>
            <a:r>
              <a:rPr lang="en-VN" sz="2400" dirty="0">
                <a:solidFill>
                  <a:prstClr val="black"/>
                </a:solidFill>
                <a:latin typeface="Times New Roman" panose="02020603050405020304" pitchFamily="18" charset="0"/>
                <a:cs typeface="Times New Roman" panose="02020603050405020304" pitchFamily="18" charset="0"/>
              </a:rPr>
              <a:t>- </a:t>
            </a:r>
            <a:r>
              <a:rPr kumimoji="0" lang="en-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Tác phẩm chính của ông: Đêm hội Long Trì (1942), Vũ Như Tô (1943), An Tư (1844), Bắc Sơn (1946), Lá cờ thêu sáu chữ vàng (1960), Sống mãi với thủ đô (1961),…</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25811209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8"/>
          <p:cNvPicPr>
            <a:picLocks noChangeAspect="1"/>
          </p:cNvPicPr>
          <p:nvPr/>
        </p:nvPicPr>
        <p:blipFill>
          <a:blip r:embed="rId3"/>
          <a:srcRect/>
          <a:stretch>
            <a:fillRect/>
          </a:stretch>
        </p:blipFill>
        <p:spPr>
          <a:xfrm rot="842084">
            <a:off x="6290728" y="5674460"/>
            <a:ext cx="6183586" cy="2367081"/>
          </a:xfrm>
          <a:prstGeom prst="rect">
            <a:avLst/>
          </a:prstGeom>
        </p:spPr>
      </p:pic>
      <p:pic>
        <p:nvPicPr>
          <p:cNvPr id="19" name="Picture 19"/>
          <p:cNvPicPr>
            <a:picLocks noChangeAspect="1"/>
          </p:cNvPicPr>
          <p:nvPr/>
        </p:nvPicPr>
        <p:blipFill>
          <a:blip r:embed="rId4"/>
          <a:srcRect/>
          <a:stretch>
            <a:fillRect/>
          </a:stretch>
        </p:blipFill>
        <p:spPr>
          <a:xfrm>
            <a:off x="4821633" y="-400009"/>
            <a:ext cx="4812140" cy="800018"/>
          </a:xfrm>
          <a:prstGeom prst="rect">
            <a:avLst/>
          </a:prstGeom>
        </p:spPr>
      </p:pic>
      <p:pic>
        <p:nvPicPr>
          <p:cNvPr id="20" name="Picture 2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1559432" y="-77598"/>
            <a:ext cx="858782" cy="865491"/>
          </a:xfrm>
          <a:prstGeom prst="rect">
            <a:avLst/>
          </a:prstGeom>
        </p:spPr>
      </p:pic>
      <p:pic>
        <p:nvPicPr>
          <p:cNvPr id="21" name="Picture 21"/>
          <p:cNvPicPr>
            <a:picLocks noChangeAspect="1"/>
          </p:cNvPicPr>
          <p:nvPr/>
        </p:nvPicPr>
        <p:blipFill>
          <a:blip r:embed="rId7"/>
          <a:srcRect/>
          <a:stretch>
            <a:fillRect/>
          </a:stretch>
        </p:blipFill>
        <p:spPr>
          <a:xfrm rot="762462">
            <a:off x="-454773" y="5260091"/>
            <a:ext cx="1167208" cy="1999500"/>
          </a:xfrm>
          <a:prstGeom prst="rect">
            <a:avLst/>
          </a:prstGeom>
        </p:spPr>
      </p:pic>
      <p:pic>
        <p:nvPicPr>
          <p:cNvPr id="1026" name="Picture 2" descr="Đêm hội Long Trì – Wikipedia tiếng Việ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037" y="359100"/>
            <a:ext cx="1948794" cy="29231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ách Khai Tâm - Vũ Như Tô - Nguyễn Huy Tưở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93137" y="358481"/>
            <a:ext cx="2091537" cy="288228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rotWithShape="1">
          <a:blip r:embed="rId10"/>
          <a:srcRect l="20449" r="18750"/>
          <a:stretch/>
        </p:blipFill>
        <p:spPr>
          <a:xfrm>
            <a:off x="5291498" y="358481"/>
            <a:ext cx="2293409" cy="2882283"/>
          </a:xfrm>
          <a:prstGeom prst="rect">
            <a:avLst/>
          </a:prstGeom>
        </p:spPr>
      </p:pic>
      <p:pic>
        <p:nvPicPr>
          <p:cNvPr id="24" name="Picture 23"/>
          <p:cNvPicPr>
            <a:picLocks noChangeAspect="1"/>
          </p:cNvPicPr>
          <p:nvPr/>
        </p:nvPicPr>
        <p:blipFill>
          <a:blip r:embed="rId11"/>
          <a:stretch>
            <a:fillRect/>
          </a:stretch>
        </p:blipFill>
        <p:spPr>
          <a:xfrm>
            <a:off x="481037" y="3504988"/>
            <a:ext cx="1972348" cy="2910021"/>
          </a:xfrm>
          <a:prstGeom prst="rect">
            <a:avLst/>
          </a:prstGeom>
        </p:spPr>
      </p:pic>
      <p:pic>
        <p:nvPicPr>
          <p:cNvPr id="1030" name="Picture 6" descr="Lá Cờ Thêu Sáu Chữ Vàng | Tải Sách, Đọc Sách Miễn Phí"/>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93137" y="3504988"/>
            <a:ext cx="2091537" cy="288498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8"/>
          <p:cNvPicPr>
            <a:picLocks noChangeAspect="1"/>
          </p:cNvPicPr>
          <p:nvPr/>
        </p:nvPicPr>
        <p:blipFill>
          <a:blip r:embed="rId3"/>
          <a:srcRect/>
          <a:stretch>
            <a:fillRect/>
          </a:stretch>
        </p:blipFill>
        <p:spPr>
          <a:xfrm rot="842084">
            <a:off x="6541980" y="5323702"/>
            <a:ext cx="6183586" cy="2367081"/>
          </a:xfrm>
          <a:prstGeom prst="rect">
            <a:avLst/>
          </a:prstGeom>
        </p:spPr>
      </p:pic>
      <p:pic>
        <p:nvPicPr>
          <p:cNvPr id="1032" name="Picture 8" descr="Sống mãi với thủ đô – Wikipedia tiếng Việ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91498" y="3504988"/>
            <a:ext cx="2293409" cy="2884989"/>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p:cNvGrpSpPr/>
          <p:nvPr/>
        </p:nvGrpSpPr>
        <p:grpSpPr>
          <a:xfrm>
            <a:off x="7962112" y="1688303"/>
            <a:ext cx="3660667" cy="4659693"/>
            <a:chOff x="775608" y="377549"/>
            <a:chExt cx="7584392" cy="9749820"/>
          </a:xfrm>
        </p:grpSpPr>
        <p:pic>
          <p:nvPicPr>
            <p:cNvPr id="33" name="Picture 3"/>
            <p:cNvPicPr>
              <a:picLocks noChangeAspect="1"/>
            </p:cNvPicPr>
            <p:nvPr/>
          </p:nvPicPr>
          <p:blipFill>
            <a:blip r:embed="rId14"/>
            <a:srcRect/>
            <a:stretch>
              <a:fillRect/>
            </a:stretch>
          </p:blipFill>
          <p:spPr>
            <a:xfrm>
              <a:off x="775608" y="377549"/>
              <a:ext cx="7453991" cy="9749820"/>
            </a:xfrm>
            <a:prstGeom prst="rect">
              <a:avLst/>
            </a:prstGeom>
          </p:spPr>
        </p:pic>
        <p:pic>
          <p:nvPicPr>
            <p:cNvPr id="34" name="Picture 4"/>
            <p:cNvPicPr>
              <a:picLocks noChangeAspect="1"/>
            </p:cNvPicPr>
            <p:nvPr/>
          </p:nvPicPr>
          <p:blipFill>
            <a:blip r:embed="rId15"/>
            <a:srcRect/>
            <a:stretch>
              <a:fillRect/>
            </a:stretch>
          </p:blipFill>
          <p:spPr>
            <a:xfrm>
              <a:off x="1604334" y="1172240"/>
              <a:ext cx="6755666" cy="8836411"/>
            </a:xfrm>
            <a:prstGeom prst="rect">
              <a:avLst/>
            </a:prstGeom>
          </p:spPr>
        </p:pic>
      </p:grpSp>
      <p:pic>
        <p:nvPicPr>
          <p:cNvPr id="2" name="Picture 1"/>
          <p:cNvPicPr>
            <a:picLocks noChangeAspect="1"/>
          </p:cNvPicPr>
          <p:nvPr/>
        </p:nvPicPr>
        <p:blipFill>
          <a:blip r:embed="rId16"/>
          <a:stretch>
            <a:fillRect/>
          </a:stretch>
        </p:blipFill>
        <p:spPr>
          <a:xfrm>
            <a:off x="7584907" y="562616"/>
            <a:ext cx="4316342" cy="1520068"/>
          </a:xfrm>
          <a:prstGeom prst="rect">
            <a:avLst/>
          </a:prstGeom>
        </p:spPr>
      </p:pic>
    </p:spTree>
    <p:extLst>
      <p:ext uri="{BB962C8B-B14F-4D97-AF65-F5344CB8AC3E}">
        <p14:creationId xmlns:p14="http://schemas.microsoft.com/office/powerpoint/2010/main" val="4280756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4F7DD7-5C3A-EC42-A471-DA2A930C747E}"/>
              </a:ext>
            </a:extLst>
          </p:cNvPr>
          <p:cNvSpPr txBox="1"/>
          <p:nvPr/>
        </p:nvSpPr>
        <p:spPr>
          <a:xfrm>
            <a:off x="5168226" y="314522"/>
            <a:ext cx="225151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Tác phẩm</a:t>
            </a:r>
          </a:p>
        </p:txBody>
      </p:sp>
      <p:sp>
        <p:nvSpPr>
          <p:cNvPr id="4" name="TextBox 3">
            <a:extLst>
              <a:ext uri="{FF2B5EF4-FFF2-40B4-BE49-F238E27FC236}">
                <a16:creationId xmlns:a16="http://schemas.microsoft.com/office/drawing/2014/main" id="{00BC751D-2EA8-F64D-9E8B-A7B993028388}"/>
              </a:ext>
            </a:extLst>
          </p:cNvPr>
          <p:cNvSpPr txBox="1"/>
          <p:nvPr/>
        </p:nvSpPr>
        <p:spPr>
          <a:xfrm>
            <a:off x="821094" y="1340521"/>
            <a:ext cx="11090989" cy="954107"/>
          </a:xfrm>
          <a:prstGeom prst="rect">
            <a:avLst/>
          </a:prstGeom>
          <a:noFill/>
        </p:spPr>
        <p:txBody>
          <a:bodyPr wrap="square" rtlCol="0">
            <a:spAutoFit/>
          </a:bodyPr>
          <a:lstStyle/>
          <a:p>
            <a:pPr lvl="0"/>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Xuất </a:t>
            </a:r>
            <a:r>
              <a:rPr kumimoji="0" lang="en-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xứ</a:t>
            </a:r>
            <a:r>
              <a:rPr kumimoji="0" lang="en-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Xuất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bản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năm</a:t>
            </a:r>
            <a:r>
              <a:rPr lang="en-US" sz="2800" dirty="0">
                <a:solidFill>
                  <a:prstClr val="black"/>
                </a:solidFill>
                <a:latin typeface="Times New Roman" panose="02020603050405020304" pitchFamily="18" charset="0"/>
                <a:cs typeface="Times New Roman" panose="02020603050405020304" pitchFamily="18" charset="0"/>
              </a:rPr>
              <a:t> 1960, </a:t>
            </a:r>
            <a:r>
              <a:rPr lang="en-US" sz="2800" dirty="0" err="1">
                <a:solidFill>
                  <a:prstClr val="black"/>
                </a:solidFill>
                <a:latin typeface="Times New Roman" panose="02020603050405020304" pitchFamily="18" charset="0"/>
                <a:cs typeface="Times New Roman" panose="02020603050405020304" pitchFamily="18" charset="0"/>
              </a:rPr>
              <a:t>trong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những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năm</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tháng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cuối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đời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của</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giả</a:t>
            </a:r>
            <a:r>
              <a:rPr lang="en-US" sz="2800" dirty="0">
                <a:solidFill>
                  <a:prstClr val="black"/>
                </a:solidFill>
                <a:latin typeface="Times New Roman" panose="02020603050405020304" pitchFamily="18" charset="0"/>
                <a:cs typeface="Times New Roman" panose="02020603050405020304" pitchFamily="18" charset="0"/>
              </a:rPr>
              <a:t>.</a:t>
            </a:r>
          </a:p>
          <a:p>
            <a:pPr lvl="0"/>
            <a:r>
              <a:rPr lang="en-US" sz="2800"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Vị</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trí</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smtClean="0">
                <a:solidFill>
                  <a:prstClr val="black"/>
                </a:solidFill>
                <a:latin typeface="Times New Roman" panose="02020603050405020304" pitchFamily="18" charset="0"/>
                <a:cs typeface="Times New Roman" panose="02020603050405020304" pitchFamily="18" charset="0"/>
              </a:rPr>
              <a:t>VB</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a:t>
            </a:r>
            <a:r>
              <a:rPr lang="en-US" sz="2800" dirty="0" err="1" smtClean="0">
                <a:solidFill>
                  <a:prstClr val="black"/>
                </a:solidFill>
                <a:latin typeface="Times New Roman" panose="02020603050405020304" pitchFamily="18" charset="0"/>
                <a:cs typeface="Times New Roman" panose="02020603050405020304" pitchFamily="18" charset="0"/>
              </a:rPr>
              <a:t>huộc</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phần</a:t>
            </a:r>
            <a:r>
              <a:rPr lang="en-US" sz="2800" dirty="0">
                <a:solidFill>
                  <a:prstClr val="black"/>
                </a:solidFill>
                <a:latin typeface="Times New Roman" panose="02020603050405020304" pitchFamily="18" charset="0"/>
                <a:cs typeface="Times New Roman" panose="02020603050405020304" pitchFamily="18" charset="0"/>
              </a:rPr>
              <a:t> 3 </a:t>
            </a:r>
            <a:r>
              <a:rPr lang="en-US" sz="2800" dirty="0" err="1">
                <a:solidFill>
                  <a:prstClr val="black"/>
                </a:solidFill>
                <a:latin typeface="Times New Roman" panose="02020603050405020304" pitchFamily="18" charset="0"/>
                <a:cs typeface="Times New Roman" panose="02020603050405020304" pitchFamily="18" charset="0"/>
              </a:rPr>
              <a:t>của</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phẩm</a:t>
            </a:r>
            <a:r>
              <a:rPr lang="en-US" sz="2800" dirty="0">
                <a:solidFill>
                  <a:prstClr val="black"/>
                </a:solidFill>
                <a:latin typeface="Times New Roman" panose="02020603050405020304" pitchFamily="18" charset="0"/>
                <a:cs typeface="Times New Roman" panose="02020603050405020304" pitchFamily="18" charset="0"/>
              </a:rPr>
              <a:t> </a:t>
            </a:r>
            <a:r>
              <a:rPr lang="en-US" sz="2800" b="1" i="1" dirty="0" err="1">
                <a:solidFill>
                  <a:prstClr val="black"/>
                </a:solidFill>
                <a:latin typeface="Times New Roman" panose="02020603050405020304" pitchFamily="18" charset="0"/>
                <a:cs typeface="Times New Roman" panose="02020603050405020304" pitchFamily="18" charset="0"/>
              </a:rPr>
              <a:t>Lá</a:t>
            </a:r>
            <a:r>
              <a:rPr lang="en-US" sz="2800" b="1" i="1" dirty="0">
                <a:solidFill>
                  <a:prstClr val="black"/>
                </a:solidFill>
                <a:latin typeface="Times New Roman" panose="02020603050405020304" pitchFamily="18" charset="0"/>
                <a:cs typeface="Times New Roman" panose="02020603050405020304" pitchFamily="18" charset="0"/>
              </a:rPr>
              <a:t> </a:t>
            </a:r>
            <a:r>
              <a:rPr lang="en-US" sz="2800" b="1" i="1" dirty="0" err="1">
                <a:solidFill>
                  <a:prstClr val="black"/>
                </a:solidFill>
                <a:latin typeface="Times New Roman" panose="02020603050405020304" pitchFamily="18" charset="0"/>
                <a:cs typeface="Times New Roman" panose="02020603050405020304" pitchFamily="18" charset="0"/>
              </a:rPr>
              <a:t>cờ</a:t>
            </a:r>
            <a:r>
              <a:rPr lang="en-US" sz="2800" b="1" i="1" dirty="0">
                <a:solidFill>
                  <a:prstClr val="black"/>
                </a:solidFill>
                <a:latin typeface="Times New Roman" panose="02020603050405020304" pitchFamily="18" charset="0"/>
                <a:cs typeface="Times New Roman" panose="02020603050405020304" pitchFamily="18" charset="0"/>
              </a:rPr>
              <a:t> </a:t>
            </a:r>
            <a:r>
              <a:rPr lang="en-US" sz="2800" b="1" i="1" dirty="0" err="1">
                <a:solidFill>
                  <a:prstClr val="black"/>
                </a:solidFill>
                <a:latin typeface="Times New Roman" panose="02020603050405020304" pitchFamily="18" charset="0"/>
                <a:cs typeface="Times New Roman" panose="02020603050405020304" pitchFamily="18" charset="0"/>
              </a:rPr>
              <a:t>thêu</a:t>
            </a:r>
            <a:r>
              <a:rPr lang="en-US" sz="2800" b="1" i="1" dirty="0">
                <a:solidFill>
                  <a:prstClr val="black"/>
                </a:solidFill>
                <a:latin typeface="Times New Roman" panose="02020603050405020304" pitchFamily="18" charset="0"/>
                <a:cs typeface="Times New Roman" panose="02020603050405020304" pitchFamily="18" charset="0"/>
              </a:rPr>
              <a:t> </a:t>
            </a:r>
            <a:r>
              <a:rPr lang="en-US" sz="2800" b="1" i="1" dirty="0" err="1">
                <a:solidFill>
                  <a:prstClr val="black"/>
                </a:solidFill>
                <a:latin typeface="Times New Roman" panose="02020603050405020304" pitchFamily="18" charset="0"/>
                <a:cs typeface="Times New Roman" panose="02020603050405020304" pitchFamily="18" charset="0"/>
              </a:rPr>
              <a:t>sáu</a:t>
            </a:r>
            <a:r>
              <a:rPr lang="en-US" sz="2800" b="1" i="1" dirty="0">
                <a:solidFill>
                  <a:prstClr val="black"/>
                </a:solidFill>
                <a:latin typeface="Times New Roman" panose="02020603050405020304" pitchFamily="18" charset="0"/>
                <a:cs typeface="Times New Roman" panose="02020603050405020304" pitchFamily="18" charset="0"/>
              </a:rPr>
              <a:t> </a:t>
            </a:r>
            <a:r>
              <a:rPr lang="en-US" sz="2800" b="1" i="1" dirty="0" err="1">
                <a:solidFill>
                  <a:prstClr val="black"/>
                </a:solidFill>
                <a:latin typeface="Times New Roman" panose="02020603050405020304" pitchFamily="18" charset="0"/>
                <a:cs typeface="Times New Roman" panose="02020603050405020304" pitchFamily="18" charset="0"/>
              </a:rPr>
              <a:t>chữ</a:t>
            </a:r>
            <a:r>
              <a:rPr lang="en-US" sz="2800" b="1" i="1" dirty="0">
                <a:solidFill>
                  <a:prstClr val="black"/>
                </a:solidFill>
                <a:latin typeface="Times New Roman" panose="02020603050405020304" pitchFamily="18" charset="0"/>
                <a:cs typeface="Times New Roman" panose="02020603050405020304" pitchFamily="18" charset="0"/>
              </a:rPr>
              <a:t> </a:t>
            </a:r>
            <a:r>
              <a:rPr lang="en-US" sz="2800" b="1" i="1" dirty="0" err="1">
                <a:solidFill>
                  <a:prstClr val="black"/>
                </a:solidFill>
                <a:latin typeface="Times New Roman" panose="02020603050405020304" pitchFamily="18" charset="0"/>
                <a:cs typeface="Times New Roman" panose="02020603050405020304" pitchFamily="18" charset="0"/>
              </a:rPr>
              <a:t>vàng</a:t>
            </a:r>
            <a:r>
              <a:rPr lang="en-US" sz="2800" dirty="0">
                <a:solidFill>
                  <a:prstClr val="black"/>
                </a:solidFill>
                <a:latin typeface="Times New Roman" panose="02020603050405020304" pitchFamily="18" charset="0"/>
                <a:cs typeface="Times New Roman" panose="02020603050405020304" pitchFamily="18" charset="0"/>
              </a:rPr>
              <a:t>.</a:t>
            </a:r>
            <a:endParaRPr kumimoji="0" lang="en-VN"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2290" name="Picture 2" descr="Lá Cờ Thêu Sáu Chữ Vàng">
            <a:extLst>
              <a:ext uri="{FF2B5EF4-FFF2-40B4-BE49-F238E27FC236}">
                <a16:creationId xmlns:a16="http://schemas.microsoft.com/office/drawing/2014/main" id="{1D7C88E5-4552-0E44-83B6-8721FFFF95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4587" y="2896154"/>
            <a:ext cx="7620000" cy="4000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313524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5A61B4-EB79-3741-B828-AF4033DDCF93}"/>
              </a:ext>
            </a:extLst>
          </p:cNvPr>
          <p:cNvSpPr/>
          <p:nvPr/>
        </p:nvSpPr>
        <p:spPr>
          <a:xfrm>
            <a:off x="-484094" y="1882588"/>
            <a:ext cx="13769788" cy="204395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VN"/>
          </a:p>
        </p:txBody>
      </p:sp>
      <p:pic>
        <p:nvPicPr>
          <p:cNvPr id="7" name="Picture 2" descr="Không có mô tả ảnh.">
            <a:extLst>
              <a:ext uri="{FF2B5EF4-FFF2-40B4-BE49-F238E27FC236}">
                <a16:creationId xmlns:a16="http://schemas.microsoft.com/office/drawing/2014/main" id="{5C0A9CC7-134C-8E4E-BCDF-D5FECA1E5F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2869" y="0"/>
            <a:ext cx="5729131"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305B72F-4A94-9A41-A309-34DFB6E50CED}"/>
              </a:ext>
            </a:extLst>
          </p:cNvPr>
          <p:cNvSpPr txBox="1"/>
          <p:nvPr/>
        </p:nvSpPr>
        <p:spPr>
          <a:xfrm>
            <a:off x="366868" y="2581398"/>
            <a:ext cx="495969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3600" b="1"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KHÁM </a:t>
            </a:r>
            <a:r>
              <a:rPr kumimoji="0" lang="en-VN" sz="3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PHÁ VĂN BẢN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7019655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23B004-8A21-284D-B8D6-55277FE85DF4}"/>
              </a:ext>
            </a:extLst>
          </p:cNvPr>
          <p:cNvSpPr txBox="1"/>
          <p:nvPr/>
        </p:nvSpPr>
        <p:spPr>
          <a:xfrm>
            <a:off x="1323813" y="348559"/>
            <a:ext cx="8778130" cy="553998"/>
          </a:xfrm>
          <a:prstGeom prst="rect">
            <a:avLst/>
          </a:prstGeom>
          <a:noFill/>
        </p:spPr>
        <p:txBody>
          <a:bodyPr wrap="square" rtlCol="0">
            <a:spAutoFit/>
          </a:bodyPr>
          <a:lstStyle/>
          <a:p>
            <a:pPr lvl="0" algn="just">
              <a:defRPr/>
            </a:pPr>
            <a:r>
              <a:rPr kumimoji="0" lang="en-US" sz="3000" b="1" i="0" u="none" strike="noStrike" kern="1200" cap="none" spc="0" normalizeH="0" baseline="0" noProof="0" dirty="0" err="1" smtClean="0">
                <a:ln>
                  <a:noFill/>
                </a:ln>
                <a:solidFill>
                  <a:srgbClr val="C00000"/>
                </a:solidFill>
                <a:effectLst/>
                <a:uLnTx/>
                <a:uFillTx/>
                <a:latin typeface="Times New Roman" panose="02020603050405020304" pitchFamily="18" charset="0"/>
                <a:cs typeface="Times New Roman" panose="02020603050405020304" pitchFamily="18" charset="0"/>
              </a:rPr>
              <a:t>Tóm</a:t>
            </a:r>
            <a:r>
              <a:rPr kumimoji="0" lang="en-US" sz="3000" b="1" i="0" u="none" strike="noStrike" kern="1200" cap="none" spc="0" normalizeH="0" baseline="0" noProof="0" dirty="0" smtClean="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tắt</a:t>
            </a:r>
            <a:r>
              <a:rPr kumimoji="0" 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và</a:t>
            </a:r>
            <a:r>
              <a:rPr kumimoji="0" 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tìm</a:t>
            </a:r>
            <a:r>
              <a:rPr kumimoji="0" 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hiểu</a:t>
            </a:r>
            <a:r>
              <a:rPr kumimoji="0" 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b</a:t>
            </a:r>
            <a:r>
              <a:rPr lang="en-US" sz="3000" b="1" dirty="0" err="1">
                <a:solidFill>
                  <a:srgbClr val="C00000"/>
                </a:solidFill>
                <a:latin typeface="Times New Roman" panose="02020603050405020304" pitchFamily="18" charset="0"/>
                <a:cs typeface="Times New Roman" panose="02020603050405020304" pitchFamily="18" charset="0"/>
              </a:rPr>
              <a:t>ối</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cảnh</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diễn</a:t>
            </a:r>
            <a:r>
              <a:rPr lang="en-US" sz="3000" b="1" dirty="0">
                <a:solidFill>
                  <a:srgbClr val="C00000"/>
                </a:solidFill>
                <a:latin typeface="Times New Roman" panose="02020603050405020304" pitchFamily="18" charset="0"/>
                <a:cs typeface="Times New Roman" panose="02020603050405020304" pitchFamily="18" charset="0"/>
              </a:rPr>
              <a:t> ra </a:t>
            </a:r>
            <a:r>
              <a:rPr lang="en-US" sz="3000" b="1" dirty="0" err="1">
                <a:solidFill>
                  <a:srgbClr val="C00000"/>
                </a:solidFill>
                <a:latin typeface="Times New Roman" panose="02020603050405020304" pitchFamily="18" charset="0"/>
                <a:cs typeface="Times New Roman" panose="02020603050405020304" pitchFamily="18" charset="0"/>
              </a:rPr>
              <a:t>cuộc</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yết</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kiến</a:t>
            </a:r>
            <a:endParaRPr kumimoji="0" lang="x-none"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
        <p:nvSpPr>
          <p:cNvPr id="11" name="Cloud 10">
            <a:extLst>
              <a:ext uri="{FF2B5EF4-FFF2-40B4-BE49-F238E27FC236}">
                <a16:creationId xmlns:a16="http://schemas.microsoft.com/office/drawing/2014/main" id="{E6C968D5-8561-E54E-A2A8-35B111C0CDCD}"/>
              </a:ext>
            </a:extLst>
          </p:cNvPr>
          <p:cNvSpPr/>
          <p:nvPr/>
        </p:nvSpPr>
        <p:spPr>
          <a:xfrm>
            <a:off x="8011886" y="1257736"/>
            <a:ext cx="4180114" cy="2632102"/>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DD1DB1DB-C725-B54C-BF32-F225DB959F85}"/>
              </a:ext>
            </a:extLst>
          </p:cNvPr>
          <p:cNvSpPr txBox="1"/>
          <p:nvPr/>
        </p:nvSpPr>
        <p:spPr>
          <a:xfrm>
            <a:off x="8395466" y="2035178"/>
            <a:ext cx="3678001"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Hoàn thành phiếu học tập theo cặp.</a:t>
            </a:r>
          </a:p>
        </p:txBody>
      </p:sp>
      <p:pic>
        <p:nvPicPr>
          <p:cNvPr id="13" name="Đồng hồ đếm ngược 3 phút gây sốc 3 Minutes.mp4" descr="Đồng hồ đếm ngược 3 phút gây sốc 3 Minutes.mp4">
            <a:hlinkClick r:id="" action="ppaction://media"/>
            <a:extLst>
              <a:ext uri="{FF2B5EF4-FFF2-40B4-BE49-F238E27FC236}">
                <a16:creationId xmlns:a16="http://schemas.microsoft.com/office/drawing/2014/main" id="{448164ED-FAAC-C641-BBF3-3E25850A172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998592" y="129361"/>
            <a:ext cx="2074875" cy="1056815"/>
          </a:xfrm>
          <a:prstGeom prst="rect">
            <a:avLst/>
          </a:prstGeom>
        </p:spPr>
      </p:pic>
      <p:pic>
        <p:nvPicPr>
          <p:cNvPr id="3" name="Picture 2">
            <a:extLst>
              <a:ext uri="{FF2B5EF4-FFF2-40B4-BE49-F238E27FC236}">
                <a16:creationId xmlns:a16="http://schemas.microsoft.com/office/drawing/2014/main" id="{92F056EA-BE60-4147-97AC-A8AE91AB9FF2}"/>
              </a:ext>
            </a:extLst>
          </p:cNvPr>
          <p:cNvPicPr>
            <a:picLocks noChangeAspect="1"/>
          </p:cNvPicPr>
          <p:nvPr/>
        </p:nvPicPr>
        <p:blipFill>
          <a:blip r:embed="rId5"/>
          <a:stretch>
            <a:fillRect/>
          </a:stretch>
        </p:blipFill>
        <p:spPr>
          <a:xfrm>
            <a:off x="1548193" y="1186176"/>
            <a:ext cx="5981016" cy="5600264"/>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367544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14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9" name="Title 1">
            <a:extLst>
              <a:ext uri="{FF2B5EF4-FFF2-40B4-BE49-F238E27FC236}">
                <a16:creationId xmlns:a16="http://schemas.microsoft.com/office/drawing/2014/main" id="{B767BE64-748B-C046-B055-8969A83F1ACD}"/>
              </a:ext>
            </a:extLst>
          </p:cNvPr>
          <p:cNvSpPr txBox="1">
            <a:spLocks/>
          </p:cNvSpPr>
          <p:nvPr/>
        </p:nvSpPr>
        <p:spPr>
          <a:xfrm>
            <a:off x="3619932" y="0"/>
            <a:ext cx="7044328" cy="9456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4200"/>
              <a:buFont typeface="Gochi Hand"/>
              <a:buNone/>
              <a:defRPr sz="3500" b="1" i="0" u="none" strike="noStrike" cap="none">
                <a:solidFill>
                  <a:schemeClr val="dk2"/>
                </a:solidFill>
                <a:latin typeface="Gochi Hand"/>
                <a:ea typeface="Gochi Hand"/>
                <a:cs typeface="Gochi Hand"/>
                <a:sym typeface="Gochi Hand"/>
              </a:defRPr>
            </a:lvl1pPr>
            <a:lvl2pPr marR="0" lvl="1" algn="ctr" rtl="0">
              <a:lnSpc>
                <a:spcPct val="100000"/>
              </a:lnSpc>
              <a:spcBef>
                <a:spcPts val="0"/>
              </a:spcBef>
              <a:spcAft>
                <a:spcPts val="0"/>
              </a:spcAft>
              <a:buClr>
                <a:schemeClr val="dk2"/>
              </a:buClr>
              <a:buSzPts val="4200"/>
              <a:buFont typeface="Gochi Hand"/>
              <a:buNone/>
              <a:defRPr sz="4200" b="1" i="0" u="none" strike="noStrike" cap="none">
                <a:solidFill>
                  <a:schemeClr val="dk2"/>
                </a:solidFill>
                <a:latin typeface="Gochi Hand"/>
                <a:ea typeface="Gochi Hand"/>
                <a:cs typeface="Gochi Hand"/>
                <a:sym typeface="Gochi Hand"/>
              </a:defRPr>
            </a:lvl2pPr>
            <a:lvl3pPr marR="0" lvl="2" algn="ctr" rtl="0">
              <a:lnSpc>
                <a:spcPct val="100000"/>
              </a:lnSpc>
              <a:spcBef>
                <a:spcPts val="0"/>
              </a:spcBef>
              <a:spcAft>
                <a:spcPts val="0"/>
              </a:spcAft>
              <a:buClr>
                <a:schemeClr val="dk2"/>
              </a:buClr>
              <a:buSzPts val="4200"/>
              <a:buFont typeface="Gochi Hand"/>
              <a:buNone/>
              <a:defRPr sz="4200" b="1" i="0" u="none" strike="noStrike" cap="none">
                <a:solidFill>
                  <a:schemeClr val="dk2"/>
                </a:solidFill>
                <a:latin typeface="Gochi Hand"/>
                <a:ea typeface="Gochi Hand"/>
                <a:cs typeface="Gochi Hand"/>
                <a:sym typeface="Gochi Hand"/>
              </a:defRPr>
            </a:lvl3pPr>
            <a:lvl4pPr marR="0" lvl="3" algn="ctr" rtl="0">
              <a:lnSpc>
                <a:spcPct val="100000"/>
              </a:lnSpc>
              <a:spcBef>
                <a:spcPts val="0"/>
              </a:spcBef>
              <a:spcAft>
                <a:spcPts val="0"/>
              </a:spcAft>
              <a:buClr>
                <a:schemeClr val="dk2"/>
              </a:buClr>
              <a:buSzPts val="4200"/>
              <a:buFont typeface="Gochi Hand"/>
              <a:buNone/>
              <a:defRPr sz="4200" b="1" i="0" u="none" strike="noStrike" cap="none">
                <a:solidFill>
                  <a:schemeClr val="dk2"/>
                </a:solidFill>
                <a:latin typeface="Gochi Hand"/>
                <a:ea typeface="Gochi Hand"/>
                <a:cs typeface="Gochi Hand"/>
                <a:sym typeface="Gochi Hand"/>
              </a:defRPr>
            </a:lvl4pPr>
            <a:lvl5pPr marR="0" lvl="4" algn="ctr" rtl="0">
              <a:lnSpc>
                <a:spcPct val="100000"/>
              </a:lnSpc>
              <a:spcBef>
                <a:spcPts val="0"/>
              </a:spcBef>
              <a:spcAft>
                <a:spcPts val="0"/>
              </a:spcAft>
              <a:buClr>
                <a:schemeClr val="dk2"/>
              </a:buClr>
              <a:buSzPts val="4200"/>
              <a:buFont typeface="Gochi Hand"/>
              <a:buNone/>
              <a:defRPr sz="4200" b="1" i="0" u="none" strike="noStrike" cap="none">
                <a:solidFill>
                  <a:schemeClr val="dk2"/>
                </a:solidFill>
                <a:latin typeface="Gochi Hand"/>
                <a:ea typeface="Gochi Hand"/>
                <a:cs typeface="Gochi Hand"/>
                <a:sym typeface="Gochi Hand"/>
              </a:defRPr>
            </a:lvl5pPr>
            <a:lvl6pPr marR="0" lvl="5" algn="ctr" rtl="0">
              <a:lnSpc>
                <a:spcPct val="100000"/>
              </a:lnSpc>
              <a:spcBef>
                <a:spcPts val="0"/>
              </a:spcBef>
              <a:spcAft>
                <a:spcPts val="0"/>
              </a:spcAft>
              <a:buClr>
                <a:schemeClr val="dk2"/>
              </a:buClr>
              <a:buSzPts val="4200"/>
              <a:buFont typeface="Gochi Hand"/>
              <a:buNone/>
              <a:defRPr sz="4200" b="1" i="0" u="none" strike="noStrike" cap="none">
                <a:solidFill>
                  <a:schemeClr val="dk2"/>
                </a:solidFill>
                <a:latin typeface="Gochi Hand"/>
                <a:ea typeface="Gochi Hand"/>
                <a:cs typeface="Gochi Hand"/>
                <a:sym typeface="Gochi Hand"/>
              </a:defRPr>
            </a:lvl6pPr>
            <a:lvl7pPr marR="0" lvl="6" algn="ctr" rtl="0">
              <a:lnSpc>
                <a:spcPct val="100000"/>
              </a:lnSpc>
              <a:spcBef>
                <a:spcPts val="0"/>
              </a:spcBef>
              <a:spcAft>
                <a:spcPts val="0"/>
              </a:spcAft>
              <a:buClr>
                <a:schemeClr val="dk2"/>
              </a:buClr>
              <a:buSzPts val="4200"/>
              <a:buFont typeface="Gochi Hand"/>
              <a:buNone/>
              <a:defRPr sz="4200" b="1" i="0" u="none" strike="noStrike" cap="none">
                <a:solidFill>
                  <a:schemeClr val="dk2"/>
                </a:solidFill>
                <a:latin typeface="Gochi Hand"/>
                <a:ea typeface="Gochi Hand"/>
                <a:cs typeface="Gochi Hand"/>
                <a:sym typeface="Gochi Hand"/>
              </a:defRPr>
            </a:lvl7pPr>
            <a:lvl8pPr marR="0" lvl="7" algn="ctr" rtl="0">
              <a:lnSpc>
                <a:spcPct val="100000"/>
              </a:lnSpc>
              <a:spcBef>
                <a:spcPts val="0"/>
              </a:spcBef>
              <a:spcAft>
                <a:spcPts val="0"/>
              </a:spcAft>
              <a:buClr>
                <a:schemeClr val="dk2"/>
              </a:buClr>
              <a:buSzPts val="4200"/>
              <a:buFont typeface="Gochi Hand"/>
              <a:buNone/>
              <a:defRPr sz="4200" b="1" i="0" u="none" strike="noStrike" cap="none">
                <a:solidFill>
                  <a:schemeClr val="dk2"/>
                </a:solidFill>
                <a:latin typeface="Gochi Hand"/>
                <a:ea typeface="Gochi Hand"/>
                <a:cs typeface="Gochi Hand"/>
                <a:sym typeface="Gochi Hand"/>
              </a:defRPr>
            </a:lvl8pPr>
            <a:lvl9pPr marR="0" lvl="8" algn="ctr" rtl="0">
              <a:lnSpc>
                <a:spcPct val="100000"/>
              </a:lnSpc>
              <a:spcBef>
                <a:spcPts val="0"/>
              </a:spcBef>
              <a:spcAft>
                <a:spcPts val="0"/>
              </a:spcAft>
              <a:buClr>
                <a:schemeClr val="dk2"/>
              </a:buClr>
              <a:buSzPts val="4200"/>
              <a:buFont typeface="Gochi Hand"/>
              <a:buNone/>
              <a:defRPr sz="4200" b="1" i="0" u="none" strike="noStrike" cap="none">
                <a:solidFill>
                  <a:schemeClr val="dk2"/>
                </a:solidFill>
                <a:latin typeface="Gochi Hand"/>
                <a:ea typeface="Gochi Hand"/>
                <a:cs typeface="Gochi Hand"/>
                <a:sym typeface="Gochi Hand"/>
              </a:defRPr>
            </a:lvl9pPr>
          </a:lstStyle>
          <a:p>
            <a:pPr marL="0" marR="0" lvl="0" indent="0" algn="l" defTabSz="914400" rtl="0" eaLnBrk="1" fontAlgn="auto" latinLnBrk="0" hangingPunct="1">
              <a:lnSpc>
                <a:spcPct val="100000"/>
              </a:lnSpc>
              <a:spcBef>
                <a:spcPts val="0"/>
              </a:spcBef>
              <a:spcAft>
                <a:spcPts val="0"/>
              </a:spcAft>
              <a:buClr>
                <a:srgbClr val="8D9D43"/>
              </a:buClr>
              <a:buSzPts val="4200"/>
              <a:buFont typeface="Gochi Hand"/>
              <a:buNone/>
              <a:tabLst/>
              <a:defRPr/>
            </a:pPr>
            <a:r>
              <a:rPr kumimoji="0" lang="x-none" sz="5400" b="1" i="0" u="none" strike="noStrike" kern="0" cap="none" spc="0" normalizeH="0" baseline="0" noProof="0" dirty="0">
                <a:ln>
                  <a:noFill/>
                </a:ln>
                <a:solidFill>
                  <a:srgbClr val="CC7F39">
                    <a:lumMod val="75000"/>
                  </a:srgbClr>
                </a:solidFill>
                <a:effectLst/>
                <a:uLnTx/>
                <a:uFillTx/>
                <a:latin typeface="Times New Roman" panose="02020603050405020304" pitchFamily="18" charset="0"/>
                <a:cs typeface="Times New Roman" panose="02020603050405020304" pitchFamily="18" charset="0"/>
                <a:sym typeface="Gochi Hand"/>
              </a:rPr>
              <a:t>VĂN BẢN ĐỌC</a:t>
            </a:r>
          </a:p>
        </p:txBody>
      </p:sp>
      <p:sp>
        <p:nvSpPr>
          <p:cNvPr id="10" name="Google Shape;2106;p67">
            <a:extLst>
              <a:ext uri="{FF2B5EF4-FFF2-40B4-BE49-F238E27FC236}">
                <a16:creationId xmlns:a16="http://schemas.microsoft.com/office/drawing/2014/main" id="{13F8EC5C-F166-074E-85D3-8BA4C17ED441}"/>
              </a:ext>
            </a:extLst>
          </p:cNvPr>
          <p:cNvSpPr/>
          <p:nvPr/>
        </p:nvSpPr>
        <p:spPr>
          <a:xfrm>
            <a:off x="8629115" y="2907092"/>
            <a:ext cx="46176" cy="24745"/>
          </a:xfrm>
          <a:custGeom>
            <a:avLst/>
            <a:gdLst/>
            <a:ahLst/>
            <a:cxnLst/>
            <a:rect l="l" t="t" r="r" b="b"/>
            <a:pathLst>
              <a:path w="2467" h="1322" extrusionOk="0">
                <a:moveTo>
                  <a:pt x="2265" y="1"/>
                </a:moveTo>
                <a:cubicBezTo>
                  <a:pt x="2269" y="2"/>
                  <a:pt x="2273" y="3"/>
                  <a:pt x="2276" y="5"/>
                </a:cubicBezTo>
                <a:lnTo>
                  <a:pt x="2276" y="5"/>
                </a:lnTo>
                <a:cubicBezTo>
                  <a:pt x="2274" y="3"/>
                  <a:pt x="2270" y="1"/>
                  <a:pt x="2265" y="1"/>
                </a:cubicBezTo>
                <a:close/>
                <a:moveTo>
                  <a:pt x="2276" y="5"/>
                </a:moveTo>
                <a:cubicBezTo>
                  <a:pt x="2282" y="10"/>
                  <a:pt x="2282" y="19"/>
                  <a:pt x="2282" y="19"/>
                </a:cubicBezTo>
                <a:lnTo>
                  <a:pt x="2282" y="36"/>
                </a:lnTo>
                <a:lnTo>
                  <a:pt x="2282" y="54"/>
                </a:lnTo>
                <a:lnTo>
                  <a:pt x="2265" y="54"/>
                </a:lnTo>
                <a:cubicBezTo>
                  <a:pt x="2001" y="159"/>
                  <a:pt x="1755" y="265"/>
                  <a:pt x="1510" y="370"/>
                </a:cubicBezTo>
                <a:cubicBezTo>
                  <a:pt x="1072" y="562"/>
                  <a:pt x="668" y="843"/>
                  <a:pt x="265" y="1107"/>
                </a:cubicBezTo>
                <a:lnTo>
                  <a:pt x="282" y="1089"/>
                </a:lnTo>
                <a:lnTo>
                  <a:pt x="282" y="1089"/>
                </a:lnTo>
                <a:lnTo>
                  <a:pt x="176" y="1142"/>
                </a:lnTo>
                <a:lnTo>
                  <a:pt x="124" y="1142"/>
                </a:lnTo>
                <a:lnTo>
                  <a:pt x="124" y="1124"/>
                </a:lnTo>
                <a:cubicBezTo>
                  <a:pt x="124" y="1089"/>
                  <a:pt x="141" y="1054"/>
                  <a:pt x="141" y="1018"/>
                </a:cubicBezTo>
                <a:lnTo>
                  <a:pt x="141" y="1018"/>
                </a:lnTo>
                <a:cubicBezTo>
                  <a:pt x="106" y="1072"/>
                  <a:pt x="1" y="1159"/>
                  <a:pt x="71" y="1229"/>
                </a:cubicBezTo>
                <a:cubicBezTo>
                  <a:pt x="142" y="1299"/>
                  <a:pt x="239" y="1321"/>
                  <a:pt x="340" y="1321"/>
                </a:cubicBezTo>
                <a:cubicBezTo>
                  <a:pt x="440" y="1321"/>
                  <a:pt x="545" y="1300"/>
                  <a:pt x="633" y="1282"/>
                </a:cubicBezTo>
                <a:cubicBezTo>
                  <a:pt x="983" y="1247"/>
                  <a:pt x="1317" y="1107"/>
                  <a:pt x="1598" y="913"/>
                </a:cubicBezTo>
                <a:cubicBezTo>
                  <a:pt x="1809" y="773"/>
                  <a:pt x="1984" y="616"/>
                  <a:pt x="2141" y="440"/>
                </a:cubicBezTo>
                <a:cubicBezTo>
                  <a:pt x="2228" y="353"/>
                  <a:pt x="2466" y="81"/>
                  <a:pt x="2276" y="5"/>
                </a:cubicBezTo>
                <a:close/>
              </a:path>
            </a:pathLst>
          </a:custGeom>
          <a:solidFill>
            <a:srgbClr val="E0A04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2106;p67">
            <a:extLst>
              <a:ext uri="{FF2B5EF4-FFF2-40B4-BE49-F238E27FC236}">
                <a16:creationId xmlns:a16="http://schemas.microsoft.com/office/drawing/2014/main" id="{F181DBEF-271E-E441-B20F-7A8B5AFB3DCB}"/>
              </a:ext>
            </a:extLst>
          </p:cNvPr>
          <p:cNvSpPr/>
          <p:nvPr/>
        </p:nvSpPr>
        <p:spPr>
          <a:xfrm>
            <a:off x="8781515" y="3059492"/>
            <a:ext cx="46176" cy="24745"/>
          </a:xfrm>
          <a:custGeom>
            <a:avLst/>
            <a:gdLst/>
            <a:ahLst/>
            <a:cxnLst/>
            <a:rect l="l" t="t" r="r" b="b"/>
            <a:pathLst>
              <a:path w="2467" h="1322" extrusionOk="0">
                <a:moveTo>
                  <a:pt x="2265" y="1"/>
                </a:moveTo>
                <a:cubicBezTo>
                  <a:pt x="2269" y="2"/>
                  <a:pt x="2273" y="3"/>
                  <a:pt x="2276" y="5"/>
                </a:cubicBezTo>
                <a:lnTo>
                  <a:pt x="2276" y="5"/>
                </a:lnTo>
                <a:cubicBezTo>
                  <a:pt x="2274" y="3"/>
                  <a:pt x="2270" y="1"/>
                  <a:pt x="2265" y="1"/>
                </a:cubicBezTo>
                <a:close/>
                <a:moveTo>
                  <a:pt x="2276" y="5"/>
                </a:moveTo>
                <a:cubicBezTo>
                  <a:pt x="2282" y="10"/>
                  <a:pt x="2282" y="19"/>
                  <a:pt x="2282" y="19"/>
                </a:cubicBezTo>
                <a:lnTo>
                  <a:pt x="2282" y="36"/>
                </a:lnTo>
                <a:lnTo>
                  <a:pt x="2282" y="54"/>
                </a:lnTo>
                <a:lnTo>
                  <a:pt x="2265" y="54"/>
                </a:lnTo>
                <a:cubicBezTo>
                  <a:pt x="2001" y="159"/>
                  <a:pt x="1755" y="265"/>
                  <a:pt x="1510" y="370"/>
                </a:cubicBezTo>
                <a:cubicBezTo>
                  <a:pt x="1072" y="562"/>
                  <a:pt x="668" y="843"/>
                  <a:pt x="265" y="1107"/>
                </a:cubicBezTo>
                <a:lnTo>
                  <a:pt x="282" y="1089"/>
                </a:lnTo>
                <a:lnTo>
                  <a:pt x="282" y="1089"/>
                </a:lnTo>
                <a:lnTo>
                  <a:pt x="176" y="1142"/>
                </a:lnTo>
                <a:lnTo>
                  <a:pt x="124" y="1142"/>
                </a:lnTo>
                <a:lnTo>
                  <a:pt x="124" y="1124"/>
                </a:lnTo>
                <a:cubicBezTo>
                  <a:pt x="124" y="1089"/>
                  <a:pt x="141" y="1054"/>
                  <a:pt x="141" y="1018"/>
                </a:cubicBezTo>
                <a:lnTo>
                  <a:pt x="141" y="1018"/>
                </a:lnTo>
                <a:cubicBezTo>
                  <a:pt x="106" y="1072"/>
                  <a:pt x="1" y="1159"/>
                  <a:pt x="71" y="1229"/>
                </a:cubicBezTo>
                <a:cubicBezTo>
                  <a:pt x="142" y="1299"/>
                  <a:pt x="239" y="1321"/>
                  <a:pt x="340" y="1321"/>
                </a:cubicBezTo>
                <a:cubicBezTo>
                  <a:pt x="440" y="1321"/>
                  <a:pt x="545" y="1300"/>
                  <a:pt x="633" y="1282"/>
                </a:cubicBezTo>
                <a:cubicBezTo>
                  <a:pt x="983" y="1247"/>
                  <a:pt x="1317" y="1107"/>
                  <a:pt x="1598" y="913"/>
                </a:cubicBezTo>
                <a:cubicBezTo>
                  <a:pt x="1809" y="773"/>
                  <a:pt x="1984" y="616"/>
                  <a:pt x="2141" y="440"/>
                </a:cubicBezTo>
                <a:cubicBezTo>
                  <a:pt x="2228" y="353"/>
                  <a:pt x="2466" y="81"/>
                  <a:pt x="2276" y="5"/>
                </a:cubicBezTo>
                <a:close/>
              </a:path>
            </a:pathLst>
          </a:custGeom>
          <a:solidFill>
            <a:srgbClr val="E0A04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TextBox 11">
            <a:extLst>
              <a:ext uri="{FF2B5EF4-FFF2-40B4-BE49-F238E27FC236}">
                <a16:creationId xmlns:a16="http://schemas.microsoft.com/office/drawing/2014/main" id="{0EC36CFE-A39C-A64A-81C9-B2EA83B579E1}"/>
              </a:ext>
            </a:extLst>
          </p:cNvPr>
          <p:cNvSpPr txBox="1"/>
          <p:nvPr/>
        </p:nvSpPr>
        <p:spPr>
          <a:xfrm>
            <a:off x="0" y="4730349"/>
            <a:ext cx="395912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x-none"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Văn bản </a:t>
            </a:r>
            <a:r>
              <a:rPr kumimoji="0" lang="x-none"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2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Lá cờ thêu sáu chữ vàng</a:t>
            </a:r>
            <a:endParaRPr kumimoji="0" lang="vi-VN"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(Nguyễn</a:t>
            </a:r>
            <a:r>
              <a:rPr kumimoji="0" lang="vi-VN" sz="2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Huy Tưởng</a:t>
            </a: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x-none"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a:extLst>
              <a:ext uri="{FF2B5EF4-FFF2-40B4-BE49-F238E27FC236}">
                <a16:creationId xmlns:a16="http://schemas.microsoft.com/office/drawing/2014/main" id="{22918482-1D4E-4145-A0F7-3781102A6DEC}"/>
              </a:ext>
            </a:extLst>
          </p:cNvPr>
          <p:cNvSpPr txBox="1"/>
          <p:nvPr/>
        </p:nvSpPr>
        <p:spPr>
          <a:xfrm>
            <a:off x="4107698" y="4844012"/>
            <a:ext cx="4176860"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Văn bản </a:t>
            </a:r>
            <a:r>
              <a:rPr kumimoji="0" lang="x-none"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2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600" i="1"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Quang Trung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600" i="1"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đại phá quân Thanh</a:t>
            </a:r>
          </a:p>
          <a:p>
            <a:pPr marL="0" marR="0" lvl="0" indent="0" algn="ctr" defTabSz="914400" rtl="0" eaLnBrk="1" fontAlgn="auto" latinLnBrk="0" hangingPunct="1">
              <a:lnSpc>
                <a:spcPct val="100000"/>
              </a:lnSpc>
              <a:spcBef>
                <a:spcPts val="0"/>
              </a:spcBef>
              <a:spcAft>
                <a:spcPts val="0"/>
              </a:spcAft>
              <a:buClrTx/>
              <a:buSzTx/>
              <a:buFontTx/>
              <a:buNone/>
              <a:tabLst/>
              <a:defRPr/>
            </a:pPr>
            <a:r>
              <a:rPr lang="vi-VN" sz="2600" baseline="0" dirty="0">
                <a:solidFill>
                  <a:prstClr val="black"/>
                </a:solidFill>
                <a:latin typeface="Times New Roman" panose="02020603050405020304" pitchFamily="18" charset="0"/>
                <a:cs typeface="Times New Roman" panose="02020603050405020304" pitchFamily="18" charset="0"/>
              </a:rPr>
              <a:t>(Ngô Gia Văn Phái)</a:t>
            </a:r>
            <a:endParaRPr kumimoji="0" lang="x-none" sz="260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BEA63ADB-A2F2-F842-8936-88648297A36F}"/>
              </a:ext>
            </a:extLst>
          </p:cNvPr>
          <p:cNvSpPr txBox="1"/>
          <p:nvPr/>
        </p:nvSpPr>
        <p:spPr>
          <a:xfrm>
            <a:off x="8675291" y="4844012"/>
            <a:ext cx="3030253" cy="89255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Văn bản </a:t>
            </a:r>
            <a:r>
              <a:rPr kumimoji="0" lang="x-none"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3:</a:t>
            </a:r>
            <a:r>
              <a:rPr kumimoji="0" lang="vi-VN" sz="2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đi tới</a:t>
            </a:r>
            <a:endParaRPr kumimoji="0" lang="vi-VN"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vi-VN" sz="2600" dirty="0">
                <a:solidFill>
                  <a:prstClr val="black"/>
                </a:solidFill>
                <a:latin typeface="Times New Roman" panose="02020603050405020304" pitchFamily="18" charset="0"/>
                <a:cs typeface="Times New Roman" panose="02020603050405020304" pitchFamily="18" charset="0"/>
              </a:rPr>
              <a:t>Tố Hữu</a:t>
            </a: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x-none"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5" name="Picture 2" descr="Lá cờ thêu sáu chữ vàng – Nhà xuất bản Kim Đồng">
            <a:extLst>
              <a:ext uri="{FF2B5EF4-FFF2-40B4-BE49-F238E27FC236}">
                <a16:creationId xmlns:a16="http://schemas.microsoft.com/office/drawing/2014/main" id="{B023E765-5219-724F-B64E-EDD0DB1B01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53" y="1429065"/>
            <a:ext cx="3284179" cy="330128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Giảm giá Sách - Hoàng lê thống chí - BeeCost">
            <a:extLst>
              <a:ext uri="{FF2B5EF4-FFF2-40B4-BE49-F238E27FC236}">
                <a16:creationId xmlns:a16="http://schemas.microsoft.com/office/drawing/2014/main" id="{EF5E5116-1B85-CD49-B56B-514B127E8A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8953" y="724966"/>
            <a:ext cx="4315605" cy="421966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Đọc - hiểu văn bản &quot;Ta đi tới&quot; Tố Hữu Ngữ Văn 11,12">
            <a:extLst>
              <a:ext uri="{FF2B5EF4-FFF2-40B4-BE49-F238E27FC236}">
                <a16:creationId xmlns:a16="http://schemas.microsoft.com/office/drawing/2014/main" id="{444E4417-F806-8A47-BB3C-920396CAF4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85009" y="1197772"/>
            <a:ext cx="3220535" cy="346961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74750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Left)">
                                      <p:cBhvr>
                                        <p:cTn id="7" dur="500"/>
                                        <p:tgtEl>
                                          <p:spTgt spid="1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trips(downLeft)">
                                      <p:cBhvr>
                                        <p:cTn id="10" dur="500"/>
                                        <p:tgtEl>
                                          <p:spTgt spid="13"/>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strips(downLeft)">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05584C-0B3C-7145-B84C-7263AB92B343}"/>
              </a:ext>
            </a:extLst>
          </p:cNvPr>
          <p:cNvPicPr>
            <a:picLocks noChangeAspect="1"/>
          </p:cNvPicPr>
          <p:nvPr/>
        </p:nvPicPr>
        <p:blipFill>
          <a:blip r:embed="rId2"/>
          <a:stretch>
            <a:fillRect/>
          </a:stretch>
        </p:blipFill>
        <p:spPr>
          <a:xfrm>
            <a:off x="13456" y="0"/>
            <a:ext cx="12178543" cy="6857999"/>
          </a:xfrm>
          <a:prstGeom prst="rect">
            <a:avLst/>
          </a:prstGeom>
        </p:spPr>
      </p:pic>
      <p:sp>
        <p:nvSpPr>
          <p:cNvPr id="4" name="Rectangle 3">
            <a:extLst>
              <a:ext uri="{FF2B5EF4-FFF2-40B4-BE49-F238E27FC236}">
                <a16:creationId xmlns:a16="http://schemas.microsoft.com/office/drawing/2014/main" id="{E3D7C671-D7C3-CD44-A41B-3072126ED84E}"/>
              </a:ext>
            </a:extLst>
          </p:cNvPr>
          <p:cNvSpPr/>
          <p:nvPr/>
        </p:nvSpPr>
        <p:spPr>
          <a:xfrm>
            <a:off x="4445977" y="2844242"/>
            <a:ext cx="3300046" cy="1477328"/>
          </a:xfrm>
          <a:prstGeom prst="rect">
            <a:avLst/>
          </a:prstGeom>
        </p:spPr>
        <p:txBody>
          <a:bodyPr wrap="square">
            <a:spAutoFit/>
          </a:bodyPr>
          <a:lstStyle/>
          <a:p>
            <a:pPr algn="just"/>
            <a:r>
              <a:rPr lang="en-US" b="1" dirty="0" err="1">
                <a:latin typeface="Times New Roman" panose="02020603050405020304" pitchFamily="18" charset="0"/>
                <a:ea typeface="Calibri" panose="020F0502020204030204" pitchFamily="34" charset="0"/>
                <a:cs typeface="Times New Roman" panose="02020603050405020304" pitchFamily="18" charset="0"/>
              </a:rPr>
              <a:t>Vì</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chưa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đủ</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tuổi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không</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dự</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họp</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Trần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Quốc</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Toản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cảm</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thấy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nhục</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nhã</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chỉ</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muốn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gặp</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vua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để</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bày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tỏ</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chủ</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kiến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của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mình</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là</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không</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chấp</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nhận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hoà</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hoãn</a:t>
            </a:r>
            <a:r>
              <a:rPr lang="en-US" b="1" dirty="0">
                <a:latin typeface="Times New Roman" panose="02020603050405020304" pitchFamily="18" charset="0"/>
                <a:ea typeface="Calibri" panose="020F0502020204030204" pitchFamily="34" charset="0"/>
                <a:cs typeface="Times New Roman" panose="02020603050405020304" pitchFamily="18" charset="0"/>
              </a:rPr>
              <a:t>.</a:t>
            </a:r>
            <a:r>
              <a:rPr lang="en-VN" b="1" dirty="0">
                <a:effectLst/>
                <a:latin typeface="Times New Roman" panose="02020603050405020304" pitchFamily="18" charset="0"/>
                <a:cs typeface="Times New Roman" panose="02020603050405020304" pitchFamily="18" charset="0"/>
              </a:rPr>
              <a:t> </a:t>
            </a:r>
            <a:endParaRPr lang="en-VN" b="1"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35E9BFDF-01FF-DD4F-B81F-65924A56D0E5}"/>
              </a:ext>
            </a:extLst>
          </p:cNvPr>
          <p:cNvSpPr/>
          <p:nvPr/>
        </p:nvSpPr>
        <p:spPr>
          <a:xfrm>
            <a:off x="2066192" y="183104"/>
            <a:ext cx="3300046" cy="1477328"/>
          </a:xfrm>
          <a:prstGeom prst="rect">
            <a:avLst/>
          </a:prstGeom>
        </p:spPr>
        <p:txBody>
          <a:bodyPr wrap="square">
            <a:spAutoFit/>
          </a:bodyPr>
          <a:lstStyle/>
          <a:p>
            <a:pPr algn="just"/>
            <a:r>
              <a:rPr lang="vi-VN" b="1" dirty="0">
                <a:latin typeface="Times New Roman" panose="02020603050405020304" pitchFamily="18" charset="0"/>
                <a:ea typeface="Calibri" panose="020F0502020204030204" pitchFamily="34" charset="0"/>
                <a:cs typeface="Times New Roman" panose="02020603050405020304" pitchFamily="18" charset="0"/>
              </a:rPr>
              <a:t>Khi vua đến, Trần Quốc Toản nói to câu xin đánh. Vua Trần biết nỗi lòng vì nước của chàng, đã không trách phạt, còn thưởng cho một quả cam.</a:t>
            </a:r>
            <a:endParaRPr lang="en-VN" b="1" dirty="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3508D9D3-C082-AE49-8555-5FDC2FC10C1B}"/>
              </a:ext>
            </a:extLst>
          </p:cNvPr>
          <p:cNvSpPr/>
          <p:nvPr/>
        </p:nvSpPr>
        <p:spPr>
          <a:xfrm>
            <a:off x="6280639" y="191978"/>
            <a:ext cx="3566746" cy="1477328"/>
          </a:xfrm>
          <a:prstGeom prst="rect">
            <a:avLst/>
          </a:prstGeom>
        </p:spPr>
        <p:txBody>
          <a:bodyPr wrap="square">
            <a:spAutoFit/>
          </a:bodyPr>
          <a:lstStyle/>
          <a:p>
            <a:pPr algn="just"/>
            <a:r>
              <a:rPr lang="vi-VN" b="1" dirty="0">
                <a:latin typeface="Times New Roman" panose="02020603050405020304" pitchFamily="18" charset="0"/>
                <a:ea typeface="Calibri" panose="020F0502020204030204" pitchFamily="34" charset="0"/>
                <a:cs typeface="Times New Roman" panose="02020603050405020304" pitchFamily="18" charset="0"/>
              </a:rPr>
              <a:t>Trần Quốc Toản quyết định trở về quê chiêu mộ binh mã, thao luyện võ nghệ để xuất quân đánh giặc. Khi chàng xoè tay ra, quả cam đã bị bóp nát tự bao giờ.</a:t>
            </a:r>
            <a:endParaRPr lang="en-VN"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56" y="-18663"/>
            <a:ext cx="1138335" cy="1045029"/>
          </a:xfrm>
          <a:prstGeom prst="rect">
            <a:avLst/>
          </a:prstGeom>
        </p:spPr>
      </p:pic>
    </p:spTree>
    <p:extLst>
      <p:ext uri="{BB962C8B-B14F-4D97-AF65-F5344CB8AC3E}">
        <p14:creationId xmlns:p14="http://schemas.microsoft.com/office/powerpoint/2010/main" val="320946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EA4BE7-2DDE-824A-A34B-F78B32BD3A33}"/>
              </a:ext>
            </a:extLst>
          </p:cNvPr>
          <p:cNvSpPr txBox="1"/>
          <p:nvPr/>
        </p:nvSpPr>
        <p:spPr>
          <a:xfrm>
            <a:off x="1890934" y="577049"/>
            <a:ext cx="1762021" cy="646331"/>
          </a:xfrm>
          <a:prstGeom prst="rect">
            <a:avLst/>
          </a:prstGeom>
          <a:noFill/>
        </p:spPr>
        <p:txBody>
          <a:bodyPr wrap="none" rtlCol="0">
            <a:spAutoFit/>
          </a:bodyPr>
          <a:lstStyle/>
          <a:p>
            <a:r>
              <a:rPr lang="en-VN" sz="3600" b="1" dirty="0">
                <a:solidFill>
                  <a:schemeClr val="accent3">
                    <a:lumMod val="50000"/>
                  </a:schemeClr>
                </a:solidFill>
                <a:latin typeface="Times New Roman" panose="02020603050405020304" pitchFamily="18" charset="0"/>
                <a:cs typeface="Times New Roman" panose="02020603050405020304" pitchFamily="18" charset="0"/>
              </a:rPr>
              <a:t>Tóm tắt</a:t>
            </a:r>
          </a:p>
        </p:txBody>
      </p:sp>
      <p:sp>
        <p:nvSpPr>
          <p:cNvPr id="4" name="TextBox 3">
            <a:extLst>
              <a:ext uri="{FF2B5EF4-FFF2-40B4-BE49-F238E27FC236}">
                <a16:creationId xmlns:a16="http://schemas.microsoft.com/office/drawing/2014/main" id="{16A845D8-0A2C-F742-99A0-1914B2A913DB}"/>
              </a:ext>
            </a:extLst>
          </p:cNvPr>
          <p:cNvSpPr txBox="1"/>
          <p:nvPr/>
        </p:nvSpPr>
        <p:spPr>
          <a:xfrm>
            <a:off x="1032972" y="1890862"/>
            <a:ext cx="3477946" cy="1815882"/>
          </a:xfrm>
          <a:prstGeom prst="rect">
            <a:avLst/>
          </a:prstGeom>
          <a:noFill/>
        </p:spPr>
        <p:txBody>
          <a:bodyPr wrap="square" rtlCol="0">
            <a:spAutoFit/>
          </a:bodyPr>
          <a:lstStyle/>
          <a:p>
            <a:pPr algn="just"/>
            <a:r>
              <a:rPr lang="en-VN" sz="2800" dirty="0">
                <a:latin typeface="Times New Roman" panose="02020603050405020304" pitchFamily="18" charset="0"/>
                <a:cs typeface="Times New Roman" panose="02020603050405020304" pitchFamily="18" charset="0"/>
              </a:rPr>
              <a:t>Đánh số thứ tự tương ứng với cốt truyện vào những bức tranh sau để tóm tắt câu chuyện</a:t>
            </a:r>
          </a:p>
        </p:txBody>
      </p:sp>
      <p:pic>
        <p:nvPicPr>
          <p:cNvPr id="3074" name="Picture 2" descr="Lý thuyết bài 23: nói và nghe: kể chuyện bóp nát quả cam tiếng việt 2 KNTT">
            <a:extLst>
              <a:ext uri="{FF2B5EF4-FFF2-40B4-BE49-F238E27FC236}">
                <a16:creationId xmlns:a16="http://schemas.microsoft.com/office/drawing/2014/main" id="{19F0C6C2-F2EC-EA4B-9505-B107CDAD0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4277" y="316908"/>
            <a:ext cx="3427723" cy="314790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iải Bài 23: Đọc: Bóp nát quả cam SGK Tiếng Việt 2 tập 2 Kết nối tri thức  với cuộc sống | Tiếng Việt 2 - Kết nối tri thức">
            <a:extLst>
              <a:ext uri="{FF2B5EF4-FFF2-40B4-BE49-F238E27FC236}">
                <a16:creationId xmlns:a16="http://schemas.microsoft.com/office/drawing/2014/main" id="{9494F72B-C865-3240-93C1-AE2CE49571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520" y="257352"/>
            <a:ext cx="3782155" cy="326702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iải Bài 23: Đọc: Bóp nát quả cam SGK Tiếng Việt 2 tập 2 Kết nối tri thức  với cuộc sống | Tiếng Việt 2 - Kết nối tri thức">
            <a:extLst>
              <a:ext uri="{FF2B5EF4-FFF2-40B4-BE49-F238E27FC236}">
                <a16:creationId xmlns:a16="http://schemas.microsoft.com/office/drawing/2014/main" id="{B32AC5A1-9EBE-2745-9A85-6529795E66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520" y="3750057"/>
            <a:ext cx="3782154" cy="283567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Bài tập bài 23: nói và nghe: kể chuyện bóp nát quả cam tiếng việt 2 KNTT có  lời giải">
            <a:extLst>
              <a:ext uri="{FF2B5EF4-FFF2-40B4-BE49-F238E27FC236}">
                <a16:creationId xmlns:a16="http://schemas.microsoft.com/office/drawing/2014/main" id="{820047A4-C83F-8043-942E-402DFD4942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4276" y="3706744"/>
            <a:ext cx="3427723" cy="2878984"/>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836B0E68-6943-CF45-8D50-EEF167783614}"/>
              </a:ext>
            </a:extLst>
          </p:cNvPr>
          <p:cNvCxnSpPr/>
          <p:nvPr/>
        </p:nvCxnSpPr>
        <p:spPr>
          <a:xfrm>
            <a:off x="1161535" y="1359243"/>
            <a:ext cx="3349383" cy="0"/>
          </a:xfrm>
          <a:prstGeom prst="line">
            <a:avLst/>
          </a:prstGeom>
        </p:spPr>
        <p:style>
          <a:lnRef idx="3">
            <a:schemeClr val="accent2"/>
          </a:lnRef>
          <a:fillRef idx="0">
            <a:schemeClr val="accent2"/>
          </a:fillRef>
          <a:effectRef idx="2">
            <a:schemeClr val="accent2"/>
          </a:effectRef>
          <a:fontRef idx="minor">
            <a:schemeClr val="tx1"/>
          </a:fontRef>
        </p:style>
      </p:cxnSp>
      <p:sp>
        <p:nvSpPr>
          <p:cNvPr id="7" name="Rounded Rectangle 6">
            <a:extLst>
              <a:ext uri="{FF2B5EF4-FFF2-40B4-BE49-F238E27FC236}">
                <a16:creationId xmlns:a16="http://schemas.microsoft.com/office/drawing/2014/main" id="{871224A8-6833-B146-A65C-B9522C7B5F35}"/>
              </a:ext>
            </a:extLst>
          </p:cNvPr>
          <p:cNvSpPr/>
          <p:nvPr/>
        </p:nvSpPr>
        <p:spPr>
          <a:xfrm>
            <a:off x="4746520" y="257352"/>
            <a:ext cx="814021" cy="64286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VN"/>
          </a:p>
        </p:txBody>
      </p:sp>
      <p:sp>
        <p:nvSpPr>
          <p:cNvPr id="12" name="Rounded Rectangle 11">
            <a:extLst>
              <a:ext uri="{FF2B5EF4-FFF2-40B4-BE49-F238E27FC236}">
                <a16:creationId xmlns:a16="http://schemas.microsoft.com/office/drawing/2014/main" id="{2129DB4C-1BBA-3F49-9737-9A1C3326DEB3}"/>
              </a:ext>
            </a:extLst>
          </p:cNvPr>
          <p:cNvSpPr/>
          <p:nvPr/>
        </p:nvSpPr>
        <p:spPr>
          <a:xfrm>
            <a:off x="8560740" y="257352"/>
            <a:ext cx="814021" cy="64286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VN"/>
          </a:p>
        </p:txBody>
      </p:sp>
      <p:sp>
        <p:nvSpPr>
          <p:cNvPr id="13" name="Rounded Rectangle 12">
            <a:extLst>
              <a:ext uri="{FF2B5EF4-FFF2-40B4-BE49-F238E27FC236}">
                <a16:creationId xmlns:a16="http://schemas.microsoft.com/office/drawing/2014/main" id="{529D2EEF-5558-2C4E-A3A1-3ADEEC80ECF3}"/>
              </a:ext>
            </a:extLst>
          </p:cNvPr>
          <p:cNvSpPr/>
          <p:nvPr/>
        </p:nvSpPr>
        <p:spPr>
          <a:xfrm>
            <a:off x="4746519" y="3706744"/>
            <a:ext cx="814021" cy="64286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VN"/>
          </a:p>
        </p:txBody>
      </p:sp>
      <p:sp>
        <p:nvSpPr>
          <p:cNvPr id="14" name="Rounded Rectangle 13">
            <a:extLst>
              <a:ext uri="{FF2B5EF4-FFF2-40B4-BE49-F238E27FC236}">
                <a16:creationId xmlns:a16="http://schemas.microsoft.com/office/drawing/2014/main" id="{00ABE7A6-2131-3A44-983D-11A3F593D675}"/>
              </a:ext>
            </a:extLst>
          </p:cNvPr>
          <p:cNvSpPr/>
          <p:nvPr/>
        </p:nvSpPr>
        <p:spPr>
          <a:xfrm>
            <a:off x="8822041" y="3647813"/>
            <a:ext cx="814021" cy="64286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VN"/>
          </a:p>
        </p:txBody>
      </p:sp>
      <p:sp>
        <p:nvSpPr>
          <p:cNvPr id="15" name="TextBox 14">
            <a:extLst>
              <a:ext uri="{FF2B5EF4-FFF2-40B4-BE49-F238E27FC236}">
                <a16:creationId xmlns:a16="http://schemas.microsoft.com/office/drawing/2014/main" id="{F13E5DA0-3808-7948-ACB4-BBBD445B71A6}"/>
              </a:ext>
            </a:extLst>
          </p:cNvPr>
          <p:cNvSpPr txBox="1"/>
          <p:nvPr/>
        </p:nvSpPr>
        <p:spPr>
          <a:xfrm>
            <a:off x="4841001" y="223106"/>
            <a:ext cx="441146" cy="707886"/>
          </a:xfrm>
          <a:prstGeom prst="rect">
            <a:avLst/>
          </a:prstGeom>
          <a:noFill/>
        </p:spPr>
        <p:txBody>
          <a:bodyPr wrap="none" rtlCol="0">
            <a:spAutoFit/>
          </a:bodyPr>
          <a:lstStyle/>
          <a:p>
            <a:r>
              <a:rPr lang="en-VN" sz="4000" b="1" dirty="0">
                <a:solidFill>
                  <a:schemeClr val="accent3">
                    <a:lumMod val="50000"/>
                  </a:schemeClr>
                </a:solidFill>
                <a:latin typeface="Times New Roman" panose="02020603050405020304" pitchFamily="18" charset="0"/>
                <a:cs typeface="Times New Roman" panose="02020603050405020304" pitchFamily="18" charset="0"/>
              </a:rPr>
              <a:t>2</a:t>
            </a:r>
          </a:p>
        </p:txBody>
      </p:sp>
      <p:sp>
        <p:nvSpPr>
          <p:cNvPr id="16" name="TextBox 15">
            <a:extLst>
              <a:ext uri="{FF2B5EF4-FFF2-40B4-BE49-F238E27FC236}">
                <a16:creationId xmlns:a16="http://schemas.microsoft.com/office/drawing/2014/main" id="{9A33983B-AA53-D04D-80BF-EABE8EFC7D5F}"/>
              </a:ext>
            </a:extLst>
          </p:cNvPr>
          <p:cNvSpPr txBox="1"/>
          <p:nvPr/>
        </p:nvSpPr>
        <p:spPr>
          <a:xfrm>
            <a:off x="8749411" y="223106"/>
            <a:ext cx="441146" cy="707886"/>
          </a:xfrm>
          <a:prstGeom prst="rect">
            <a:avLst/>
          </a:prstGeom>
          <a:noFill/>
        </p:spPr>
        <p:txBody>
          <a:bodyPr wrap="none" rtlCol="0">
            <a:spAutoFit/>
          </a:bodyPr>
          <a:lstStyle/>
          <a:p>
            <a:r>
              <a:rPr lang="en-VN" sz="4000" b="1" dirty="0">
                <a:solidFill>
                  <a:schemeClr val="accent3">
                    <a:lumMod val="50000"/>
                  </a:schemeClr>
                </a:solidFill>
                <a:latin typeface="Times New Roman" panose="02020603050405020304" pitchFamily="18" charset="0"/>
                <a:cs typeface="Times New Roman" panose="02020603050405020304" pitchFamily="18" charset="0"/>
              </a:rPr>
              <a:t>1</a:t>
            </a:r>
          </a:p>
        </p:txBody>
      </p:sp>
      <p:sp>
        <p:nvSpPr>
          <p:cNvPr id="17" name="TextBox 16">
            <a:extLst>
              <a:ext uri="{FF2B5EF4-FFF2-40B4-BE49-F238E27FC236}">
                <a16:creationId xmlns:a16="http://schemas.microsoft.com/office/drawing/2014/main" id="{10305082-0065-BB46-B715-0EBF9D57775B}"/>
              </a:ext>
            </a:extLst>
          </p:cNvPr>
          <p:cNvSpPr txBox="1"/>
          <p:nvPr/>
        </p:nvSpPr>
        <p:spPr>
          <a:xfrm>
            <a:off x="4932956" y="3674232"/>
            <a:ext cx="441146" cy="707886"/>
          </a:xfrm>
          <a:prstGeom prst="rect">
            <a:avLst/>
          </a:prstGeom>
          <a:noFill/>
        </p:spPr>
        <p:txBody>
          <a:bodyPr wrap="none" rtlCol="0">
            <a:spAutoFit/>
          </a:bodyPr>
          <a:lstStyle/>
          <a:p>
            <a:r>
              <a:rPr lang="en-VN" sz="4000" b="1" dirty="0">
                <a:solidFill>
                  <a:schemeClr val="accent3">
                    <a:lumMod val="50000"/>
                  </a:schemeClr>
                </a:solidFill>
                <a:latin typeface="Times New Roman" panose="02020603050405020304" pitchFamily="18" charset="0"/>
                <a:cs typeface="Times New Roman" panose="02020603050405020304" pitchFamily="18" charset="0"/>
              </a:rPr>
              <a:t>4</a:t>
            </a:r>
          </a:p>
        </p:txBody>
      </p:sp>
      <p:sp>
        <p:nvSpPr>
          <p:cNvPr id="18" name="TextBox 17">
            <a:extLst>
              <a:ext uri="{FF2B5EF4-FFF2-40B4-BE49-F238E27FC236}">
                <a16:creationId xmlns:a16="http://schemas.microsoft.com/office/drawing/2014/main" id="{30206D64-68A1-C747-987B-D73FB00312C8}"/>
              </a:ext>
            </a:extLst>
          </p:cNvPr>
          <p:cNvSpPr txBox="1"/>
          <p:nvPr/>
        </p:nvSpPr>
        <p:spPr>
          <a:xfrm>
            <a:off x="8967750" y="3593694"/>
            <a:ext cx="441146" cy="707886"/>
          </a:xfrm>
          <a:prstGeom prst="rect">
            <a:avLst/>
          </a:prstGeom>
          <a:noFill/>
        </p:spPr>
        <p:txBody>
          <a:bodyPr wrap="none" rtlCol="0">
            <a:spAutoFit/>
          </a:bodyPr>
          <a:lstStyle/>
          <a:p>
            <a:r>
              <a:rPr lang="en-VN" sz="4000" b="1" dirty="0">
                <a:solidFill>
                  <a:schemeClr val="accent3">
                    <a:lumMod val="50000"/>
                  </a:schemeClr>
                </a:solidFill>
                <a:latin typeface="Times New Roman" panose="02020603050405020304" pitchFamily="18" charset="0"/>
                <a:cs typeface="Times New Roman" panose="02020603050405020304" pitchFamily="18" charset="0"/>
              </a:rPr>
              <a:t>3</a:t>
            </a:r>
          </a:p>
        </p:txBody>
      </p:sp>
    </p:spTree>
    <p:extLst>
      <p:ext uri="{BB962C8B-B14F-4D97-AF65-F5344CB8AC3E}">
        <p14:creationId xmlns:p14="http://schemas.microsoft.com/office/powerpoint/2010/main" val="109578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randombar(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loud 10">
            <a:extLst>
              <a:ext uri="{FF2B5EF4-FFF2-40B4-BE49-F238E27FC236}">
                <a16:creationId xmlns:a16="http://schemas.microsoft.com/office/drawing/2014/main" id="{10C347A3-E42B-8846-A547-48997C458665}"/>
              </a:ext>
            </a:extLst>
          </p:cNvPr>
          <p:cNvSpPr/>
          <p:nvPr/>
        </p:nvSpPr>
        <p:spPr>
          <a:xfrm>
            <a:off x="6096000" y="0"/>
            <a:ext cx="4180114" cy="2632102"/>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8D8B2F8C-CE0D-3B46-B62B-8515EDEBF12A}"/>
              </a:ext>
            </a:extLst>
          </p:cNvPr>
          <p:cNvSpPr txBox="1"/>
          <p:nvPr/>
        </p:nvSpPr>
        <p:spPr>
          <a:xfrm>
            <a:off x="6849170" y="731276"/>
            <a:ext cx="3678001" cy="584775"/>
          </a:xfrm>
          <a:prstGeom prst="rect">
            <a:avLst/>
          </a:prstGeom>
          <a:noFill/>
        </p:spPr>
        <p:txBody>
          <a:bodyPr wrap="square" rtlCol="0">
            <a:spAutoFit/>
          </a:bodyPr>
          <a:lstStyle/>
          <a:p>
            <a:pPr lvl="0" algn="just"/>
            <a:r>
              <a:rPr lang="en-US" sz="3200" b="1" dirty="0" err="1" smtClean="0">
                <a:latin typeface="Times New Roman" panose="02020603050405020304" pitchFamily="18" charset="0"/>
                <a:cs typeface="Times New Roman" panose="02020603050405020304" pitchFamily="18" charset="0"/>
              </a:rPr>
              <a:t>Bối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cảnh</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lịch</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sử</a:t>
            </a:r>
            <a:endParaRPr kumimoji="0" lang="en-VN"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14338" name="Picture 2" descr="Chức năng và tác dụng của hội nghị Diên Hồng">
            <a:extLst>
              <a:ext uri="{FF2B5EF4-FFF2-40B4-BE49-F238E27FC236}">
                <a16:creationId xmlns:a16="http://schemas.microsoft.com/office/drawing/2014/main" id="{580E6984-2F5E-5944-A329-31BA6FE550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496" y="557406"/>
            <a:ext cx="5094447" cy="5743187"/>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97A58598-5C71-EF44-B243-69F42CF3F5F1}"/>
              </a:ext>
            </a:extLst>
          </p:cNvPr>
          <p:cNvSpPr txBox="1"/>
          <p:nvPr/>
        </p:nvSpPr>
        <p:spPr>
          <a:xfrm>
            <a:off x="6096000" y="3034550"/>
            <a:ext cx="5816600"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VN" sz="2800" b="1" dirty="0">
                <a:solidFill>
                  <a:prstClr val="black"/>
                </a:solidFill>
                <a:latin typeface="Times New Roman" panose="02020603050405020304" pitchFamily="18" charset="0"/>
                <a:cs typeface="Times New Roman" panose="02020603050405020304" pitchFamily="18" charset="0"/>
              </a:rPr>
              <a:t>- Bối cảnh: </a:t>
            </a:r>
            <a:r>
              <a:rPr lang="en-VN" sz="2800" dirty="0">
                <a:solidFill>
                  <a:prstClr val="black"/>
                </a:solidFill>
                <a:latin typeface="Times New Roman" panose="02020603050405020304" pitchFamily="18" charset="0"/>
                <a:cs typeface="Times New Roman" panose="02020603050405020304" pitchFamily="18" charset="0"/>
              </a:rPr>
              <a:t>Trận chiến chống quân Mông – Nguyên lần 2 (1285)</a:t>
            </a:r>
            <a:endParaRPr kumimoji="0" lang="en-VN"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8D8875B6-E890-5547-AF17-92005980172A}"/>
              </a:ext>
            </a:extLst>
          </p:cNvPr>
          <p:cNvSpPr txBox="1"/>
          <p:nvPr/>
        </p:nvSpPr>
        <p:spPr>
          <a:xfrm>
            <a:off x="6096000" y="4391106"/>
            <a:ext cx="5816600"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VN" sz="2800" b="1" dirty="0">
                <a:solidFill>
                  <a:prstClr val="black"/>
                </a:solidFill>
                <a:latin typeface="Times New Roman" panose="02020603050405020304" pitchFamily="18" charset="0"/>
                <a:cs typeface="Times New Roman" panose="02020603050405020304" pitchFamily="18" charset="0"/>
              </a:rPr>
              <a:t>- Sự kiện lịch sử: </a:t>
            </a:r>
            <a:r>
              <a:rPr lang="en-VN" sz="2800" dirty="0" smtClean="0">
                <a:solidFill>
                  <a:prstClr val="black"/>
                </a:solidFill>
                <a:latin typeface="Times New Roman" panose="02020603050405020304" pitchFamily="18" charset="0"/>
                <a:cs typeface="Times New Roman" panose="02020603050405020304" pitchFamily="18" charset="0"/>
              </a:rPr>
              <a:t>H</a:t>
            </a:r>
            <a:r>
              <a:rPr lang="en-US" sz="2800" dirty="0" err="1" smtClean="0">
                <a:solidFill>
                  <a:prstClr val="black"/>
                </a:solidFill>
                <a:latin typeface="Times New Roman" panose="02020603050405020304" pitchFamily="18" charset="0"/>
                <a:cs typeface="Times New Roman" panose="02020603050405020304" pitchFamily="18" charset="0"/>
              </a:rPr>
              <a:t>ội</a:t>
            </a:r>
            <a:r>
              <a:rPr lang="en-VN" sz="2800" dirty="0" smtClean="0">
                <a:solidFill>
                  <a:prstClr val="black"/>
                </a:solidFill>
                <a:latin typeface="Times New Roman" panose="02020603050405020304" pitchFamily="18" charset="0"/>
                <a:cs typeface="Times New Roman" panose="02020603050405020304" pitchFamily="18" charset="0"/>
              </a:rPr>
              <a:t> </a:t>
            </a:r>
            <a:r>
              <a:rPr lang="en-VN" sz="2800" dirty="0">
                <a:solidFill>
                  <a:prstClr val="black"/>
                </a:solidFill>
                <a:latin typeface="Times New Roman" panose="02020603050405020304" pitchFamily="18" charset="0"/>
                <a:cs typeface="Times New Roman" panose="02020603050405020304" pitchFamily="18" charset="0"/>
              </a:rPr>
              <a:t>nghị Bình Than (1282)</a:t>
            </a:r>
            <a:endParaRPr kumimoji="0" lang="en-VN"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34387973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792EB0-4B44-BB4E-B6BD-9725B95BC5C3}"/>
              </a:ext>
            </a:extLst>
          </p:cNvPr>
          <p:cNvSpPr txBox="1"/>
          <p:nvPr/>
        </p:nvSpPr>
        <p:spPr>
          <a:xfrm>
            <a:off x="4049455" y="75679"/>
            <a:ext cx="10600356" cy="584775"/>
          </a:xfrm>
          <a:prstGeom prst="rect">
            <a:avLst/>
          </a:prstGeom>
          <a:noFill/>
        </p:spPr>
        <p:txBody>
          <a:bodyPr wrap="square" rtlCol="0">
            <a:spAutoFit/>
          </a:bodyPr>
          <a:lstStyle/>
          <a:p>
            <a:pPr lvl="0" algn="just">
              <a:defRPr/>
            </a:pPr>
            <a:r>
              <a:rPr lang="vi-VN" sz="3200" b="1" smtClean="0">
                <a:solidFill>
                  <a:srgbClr val="C00000"/>
                </a:solidFill>
                <a:latin typeface="Times New Roman" panose="02020603050405020304" pitchFamily="18" charset="0"/>
                <a:cs typeface="Times New Roman" panose="02020603050405020304" pitchFamily="18" charset="0"/>
              </a:rPr>
              <a:t>Nhân </a:t>
            </a:r>
            <a:r>
              <a:rPr lang="vi-VN" sz="3200" b="1" dirty="0">
                <a:solidFill>
                  <a:srgbClr val="C00000"/>
                </a:solidFill>
                <a:latin typeface="Times New Roman" panose="02020603050405020304" pitchFamily="18" charset="0"/>
                <a:cs typeface="Times New Roman" panose="02020603050405020304" pitchFamily="18" charset="0"/>
              </a:rPr>
              <a:t>vật Trần Quốc Toản</a:t>
            </a:r>
            <a:endParaRPr kumimoji="0" lang="vi-VN"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1" name="Cloud 10">
            <a:extLst>
              <a:ext uri="{FF2B5EF4-FFF2-40B4-BE49-F238E27FC236}">
                <a16:creationId xmlns:a16="http://schemas.microsoft.com/office/drawing/2014/main" id="{1C12EF23-7918-B149-BC67-A31DF018293B}"/>
              </a:ext>
            </a:extLst>
          </p:cNvPr>
          <p:cNvSpPr/>
          <p:nvPr/>
        </p:nvSpPr>
        <p:spPr>
          <a:xfrm>
            <a:off x="6751745" y="1644730"/>
            <a:ext cx="5195777" cy="2015936"/>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600" b="0" i="0" u="none" strike="noStrike" kern="1200" cap="none" spc="0" normalizeH="0" baseline="0" noProof="0" dirty="0">
              <a:ln>
                <a:noFill/>
              </a:ln>
              <a:solidFill>
                <a:srgbClr val="F0F1D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9081736D-E6EA-CE4C-BF1B-E544EBFCB003}"/>
              </a:ext>
            </a:extLst>
          </p:cNvPr>
          <p:cNvSpPr/>
          <p:nvPr/>
        </p:nvSpPr>
        <p:spPr>
          <a:xfrm>
            <a:off x="7417344" y="1733856"/>
            <a:ext cx="4347509" cy="1695144"/>
          </a:xfrm>
          <a:prstGeom prst="rect">
            <a:avLst/>
          </a:prstGeom>
        </p:spPr>
        <p:txBody>
          <a:bodyPr wrap="square">
            <a:spAutoFit/>
          </a:bodyPr>
          <a:lstStyle/>
          <a:p>
            <a:pPr lvl="0" algn="just">
              <a:lnSpc>
                <a:spcPct val="150000"/>
              </a:lnSpc>
              <a:spcAft>
                <a:spcPts val="800"/>
              </a:spcAft>
            </a:pP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nhóm</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tìm</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hiểu</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Trần</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Quốc</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Toản</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phiếu</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tập</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sz="2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kumimoji="0" lang="en-VN"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E5EBC72-6DBF-7D4F-BB87-102BBEAE3AE7}"/>
              </a:ext>
            </a:extLst>
          </p:cNvPr>
          <p:cNvPicPr>
            <a:picLocks noChangeAspect="1"/>
          </p:cNvPicPr>
          <p:nvPr/>
        </p:nvPicPr>
        <p:blipFill>
          <a:blip r:embed="rId2"/>
          <a:stretch>
            <a:fillRect/>
          </a:stretch>
        </p:blipFill>
        <p:spPr>
          <a:xfrm>
            <a:off x="1109742" y="787079"/>
            <a:ext cx="4986258" cy="58220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2465410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7">
            <a:extLst>
              <a:ext uri="{FF2B5EF4-FFF2-40B4-BE49-F238E27FC236}">
                <a16:creationId xmlns:a16="http://schemas.microsoft.com/office/drawing/2014/main" id="{4092BC21-84C8-844D-AD45-F167DEEEF687}"/>
              </a:ext>
            </a:extLst>
          </p:cNvPr>
          <p:cNvGraphicFramePr>
            <a:graphicFrameLocks noGrp="1"/>
          </p:cNvGraphicFramePr>
          <p:nvPr>
            <p:extLst>
              <p:ext uri="{D42A27DB-BD31-4B8C-83A1-F6EECF244321}">
                <p14:modId xmlns:p14="http://schemas.microsoft.com/office/powerpoint/2010/main" val="338577103"/>
              </p:ext>
            </p:extLst>
          </p:nvPr>
        </p:nvGraphicFramePr>
        <p:xfrm>
          <a:off x="1" y="-1"/>
          <a:ext cx="12192000" cy="6910066"/>
        </p:xfrm>
        <a:graphic>
          <a:graphicData uri="http://schemas.openxmlformats.org/drawingml/2006/table">
            <a:tbl>
              <a:tblPr firstRow="1" bandRow="1">
                <a:tableStyleId>{5C22544A-7EE6-4342-B048-85BDC9FD1C3A}</a:tableStyleId>
              </a:tblPr>
              <a:tblGrid>
                <a:gridCol w="2870200">
                  <a:extLst>
                    <a:ext uri="{9D8B030D-6E8A-4147-A177-3AD203B41FA5}">
                      <a16:colId xmlns:a16="http://schemas.microsoft.com/office/drawing/2014/main" val="159074016"/>
                    </a:ext>
                  </a:extLst>
                </a:gridCol>
                <a:gridCol w="6104467">
                  <a:extLst>
                    <a:ext uri="{9D8B030D-6E8A-4147-A177-3AD203B41FA5}">
                      <a16:colId xmlns:a16="http://schemas.microsoft.com/office/drawing/2014/main" val="3288589402"/>
                    </a:ext>
                  </a:extLst>
                </a:gridCol>
                <a:gridCol w="3217333">
                  <a:extLst>
                    <a:ext uri="{9D8B030D-6E8A-4147-A177-3AD203B41FA5}">
                      <a16:colId xmlns:a16="http://schemas.microsoft.com/office/drawing/2014/main" val="2558314756"/>
                    </a:ext>
                  </a:extLst>
                </a:gridCol>
              </a:tblGrid>
              <a:tr h="645982">
                <a:tc gridSpan="3">
                  <a:txBody>
                    <a:bodyPr/>
                    <a:lstStyle/>
                    <a:p>
                      <a:pPr algn="ctr"/>
                      <a:r>
                        <a:rPr lang="en-US" sz="3200" b="0" i="0" kern="1200" dirty="0">
                          <a:solidFill>
                            <a:schemeClr val="lt1"/>
                          </a:solidFill>
                          <a:effectLst/>
                          <a:latin typeface="Times New Roman" panose="02020603050405020304" pitchFamily="18" charset="0"/>
                          <a:ea typeface="+mn-ea"/>
                          <a:cs typeface="Times New Roman" panose="02020603050405020304" pitchFamily="18" charset="0"/>
                        </a:rPr>
                        <a:t>PHIẾU HỌC TẬP SỐ 2</a:t>
                      </a:r>
                      <a:endParaRPr lang="en-VN" sz="3200" dirty="0">
                        <a:latin typeface="Times New Roman" panose="02020603050405020304" pitchFamily="18" charset="0"/>
                        <a:cs typeface="Times New Roman" panose="02020603050405020304" pitchFamily="18" charset="0"/>
                      </a:endParaRPr>
                    </a:p>
                  </a:txBody>
                  <a:tcPr/>
                </a:tc>
                <a:tc hMerge="1">
                  <a:txBody>
                    <a:bodyPr/>
                    <a:lstStyle/>
                    <a:p>
                      <a:endParaRPr lang="en-VN" dirty="0"/>
                    </a:p>
                  </a:txBody>
                  <a:tcPr/>
                </a:tc>
                <a:tc hMerge="1">
                  <a:txBody>
                    <a:bodyPr/>
                    <a:lstStyle/>
                    <a:p>
                      <a:endParaRPr lang="en-VN" dirty="0"/>
                    </a:p>
                  </a:txBody>
                  <a:tcPr/>
                </a:tc>
                <a:extLst>
                  <a:ext uri="{0D108BD9-81ED-4DB2-BD59-A6C34878D82A}">
                    <a16:rowId xmlns:a16="http://schemas.microsoft.com/office/drawing/2014/main" val="3039859344"/>
                  </a:ext>
                </a:extLst>
              </a:tr>
              <a:tr h="1010366">
                <a:tc>
                  <a:txBody>
                    <a:bodyPr/>
                    <a:lstStyle/>
                    <a:p>
                      <a:pPr algn="ct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vật</a:t>
                      </a:r>
                      <a:endParaRPr lang="en-US" sz="2800" b="1" dirty="0">
                        <a:latin typeface="Times New Roman" panose="02020603050405020304" pitchFamily="18" charset="0"/>
                        <a:cs typeface="Times New Roman" panose="02020603050405020304" pitchFamily="18" charset="0"/>
                      </a:endParaRPr>
                    </a:p>
                    <a:p>
                      <a:pPr algn="ct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Quốc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Toản</a:t>
                      </a:r>
                      <a:endParaRPr lang="en-VN" sz="28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Hành</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động</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lời</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nói</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suy</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nghĩ</a:t>
                      </a:r>
                      <a:endParaRPr lang="en-VN" sz="2800" dirty="0">
                        <a:latin typeface="Times New Roman" panose="02020603050405020304" pitchFamily="18" charset="0"/>
                        <a:cs typeface="Times New Roman" panose="02020603050405020304" pitchFamily="18" charset="0"/>
                      </a:endParaRPr>
                    </a:p>
                  </a:txBody>
                  <a:tcPr anchor="ctr"/>
                </a:tc>
                <a:tc>
                  <a:txBody>
                    <a:bodyPr/>
                    <a:lstStyle/>
                    <a:p>
                      <a:pPr algn="ct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xét</a:t>
                      </a:r>
                      <a:endParaRPr lang="en-VN" sz="28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619669469"/>
                  </a:ext>
                </a:extLst>
              </a:tr>
              <a:tr h="1852165">
                <a:tc>
                  <a:txBody>
                    <a:bodyPr/>
                    <a:lstStyle/>
                    <a:p>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Khi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đứng</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trên</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bến</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Bình</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Than</a:t>
                      </a:r>
                      <a:endParaRPr lang="en-VN" sz="2800" b="1" dirty="0">
                        <a:latin typeface="Times New Roman" panose="02020603050405020304" pitchFamily="18" charset="0"/>
                        <a:cs typeface="Times New Roman" panose="02020603050405020304" pitchFamily="18" charset="0"/>
                      </a:endParaRPr>
                    </a:p>
                  </a:txBody>
                  <a:tcPr anchor="ctr"/>
                </a:tc>
                <a:tc>
                  <a:txBody>
                    <a:bodyPr/>
                    <a:lstStyle/>
                    <a:p>
                      <a:endParaRPr lang="en-VN" sz="2800" dirty="0">
                        <a:latin typeface="Times New Roman" panose="02020603050405020304" pitchFamily="18" charset="0"/>
                        <a:cs typeface="Times New Roman" panose="02020603050405020304" pitchFamily="18" charset="0"/>
                      </a:endParaRPr>
                    </a:p>
                  </a:txBody>
                  <a:tcPr/>
                </a:tc>
                <a:tc>
                  <a:txBody>
                    <a:bodyPr/>
                    <a:lstStyle/>
                    <a:p>
                      <a:endParaRPr lang="en-VN" sz="28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60082911"/>
                  </a:ext>
                </a:extLst>
              </a:tr>
              <a:tr h="1807215">
                <a:tc>
                  <a:txBody>
                    <a:bodyPr/>
                    <a:lstStyle/>
                    <a:p>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Khi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bị</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quân</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Thánh</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Dực</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ngăn</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xuống</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bến</a:t>
                      </a:r>
                      <a:endParaRPr lang="en-VN" sz="2800" b="1" dirty="0">
                        <a:latin typeface="Times New Roman" panose="02020603050405020304" pitchFamily="18" charset="0"/>
                        <a:cs typeface="Times New Roman" panose="02020603050405020304" pitchFamily="18" charset="0"/>
                      </a:endParaRPr>
                    </a:p>
                  </a:txBody>
                  <a:tcPr anchor="ctr"/>
                </a:tc>
                <a:tc>
                  <a:txBody>
                    <a:bodyPr/>
                    <a:lstStyle/>
                    <a:p>
                      <a:endParaRPr lang="en-VN" sz="2800" dirty="0">
                        <a:latin typeface="Times New Roman" panose="02020603050405020304" pitchFamily="18" charset="0"/>
                        <a:cs typeface="Times New Roman" panose="02020603050405020304" pitchFamily="18" charset="0"/>
                      </a:endParaRPr>
                    </a:p>
                  </a:txBody>
                  <a:tcPr/>
                </a:tc>
                <a:tc>
                  <a:txBody>
                    <a:bodyPr/>
                    <a:lstStyle/>
                    <a:p>
                      <a:endParaRPr lang="en-VN"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795974166"/>
                  </a:ext>
                </a:extLst>
              </a:tr>
              <a:tr h="1594338">
                <a:tc>
                  <a:txBody>
                    <a:bodyPr/>
                    <a:lstStyle/>
                    <a:p>
                      <a:r>
                        <a:rPr lang="vi-VN" sz="2800" b="1" dirty="0">
                          <a:latin typeface="Times New Roman" panose="02020603050405020304" pitchFamily="18" charset="0"/>
                          <a:cs typeface="Times New Roman" panose="02020603050405020304" pitchFamily="18" charset="0"/>
                        </a:rPr>
                        <a:t>Khi nói chuyện với Chiêu Thành Vương</a:t>
                      </a:r>
                    </a:p>
                  </a:txBody>
                  <a:tcPr anchor="ctr"/>
                </a:tc>
                <a:tc>
                  <a:txBody>
                    <a:bodyPr/>
                    <a:lstStyle/>
                    <a:p>
                      <a:endParaRPr lang="en-VN" sz="2800" dirty="0">
                        <a:latin typeface="Times New Roman" panose="02020603050405020304" pitchFamily="18" charset="0"/>
                        <a:cs typeface="Times New Roman" panose="02020603050405020304" pitchFamily="18" charset="0"/>
                      </a:endParaRPr>
                    </a:p>
                  </a:txBody>
                  <a:tcPr/>
                </a:tc>
                <a:tc>
                  <a:txBody>
                    <a:bodyPr/>
                    <a:lstStyle/>
                    <a:p>
                      <a:endParaRPr lang="en-VN"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1807950"/>
                  </a:ext>
                </a:extLst>
              </a:tr>
            </a:tbl>
          </a:graphicData>
        </a:graphic>
      </p:graphicFrame>
      <p:sp>
        <p:nvSpPr>
          <p:cNvPr id="11" name="TextBox 10">
            <a:extLst>
              <a:ext uri="{FF2B5EF4-FFF2-40B4-BE49-F238E27FC236}">
                <a16:creationId xmlns:a16="http://schemas.microsoft.com/office/drawing/2014/main" id="{B9C6D268-2E69-364B-82E4-E19AB160792D}"/>
              </a:ext>
            </a:extLst>
          </p:cNvPr>
          <p:cNvSpPr txBox="1"/>
          <p:nvPr/>
        </p:nvSpPr>
        <p:spPr>
          <a:xfrm>
            <a:off x="2857500" y="1674033"/>
            <a:ext cx="6254969" cy="830997"/>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 “Đứng thẫn thờ”, “Mắt giương to đến rách”; “muốn xô mấy người lính”; “muốn hét to”,…</a:t>
            </a:r>
            <a:endParaRPr kumimoji="0" lang="en-VN"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TextBox 11">
            <a:extLst>
              <a:ext uri="{FF2B5EF4-FFF2-40B4-BE49-F238E27FC236}">
                <a16:creationId xmlns:a16="http://schemas.microsoft.com/office/drawing/2014/main" id="{CD2CE0AC-97C0-244C-BE10-A821D74820F6}"/>
              </a:ext>
            </a:extLst>
          </p:cNvPr>
          <p:cNvSpPr txBox="1"/>
          <p:nvPr/>
        </p:nvSpPr>
        <p:spPr>
          <a:xfrm>
            <a:off x="2933702" y="2505030"/>
            <a:ext cx="6038666" cy="830997"/>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 “Sẽ quỳ trước mặt xin quan gia cho đánh”; “chỉ có việc đánh việc gì phải bàn lại”,…</a:t>
            </a:r>
            <a:endParaRPr kumimoji="0" lang="en-VN"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a:extLst>
              <a:ext uri="{FF2B5EF4-FFF2-40B4-BE49-F238E27FC236}">
                <a16:creationId xmlns:a16="http://schemas.microsoft.com/office/drawing/2014/main" id="{6F33C053-EFD2-A249-8C5F-4882E5E6CF92}"/>
              </a:ext>
            </a:extLst>
          </p:cNvPr>
          <p:cNvSpPr txBox="1"/>
          <p:nvPr/>
        </p:nvSpPr>
        <p:spPr>
          <a:xfrm>
            <a:off x="9022949" y="1646892"/>
            <a:ext cx="3016649" cy="1569660"/>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Tấm lòng yêu nước, căm thù giặc, tâm trạng của một người tuổi nhỏ mà chí cao.</a:t>
            </a:r>
            <a:endParaRPr kumimoji="0" lang="en-VN"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TextBox 14">
            <a:extLst>
              <a:ext uri="{FF2B5EF4-FFF2-40B4-BE49-F238E27FC236}">
                <a16:creationId xmlns:a16="http://schemas.microsoft.com/office/drawing/2014/main" id="{939D6890-71A4-5C4D-AAB6-DFC58823553E}"/>
              </a:ext>
            </a:extLst>
          </p:cNvPr>
          <p:cNvSpPr txBox="1"/>
          <p:nvPr/>
        </p:nvSpPr>
        <p:spPr>
          <a:xfrm>
            <a:off x="2857500" y="3359484"/>
            <a:ext cx="6038666" cy="1200329"/>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 xô mấy người lính Thánh Dực ngã chúi, xăm xăm xuống bến”; “tuốt gươm, mắt trừng lên” doạ,..</a:t>
            </a:r>
            <a:endParaRPr kumimoji="0" lang="en-VN"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TextBox 15">
            <a:extLst>
              <a:ext uri="{FF2B5EF4-FFF2-40B4-BE49-F238E27FC236}">
                <a16:creationId xmlns:a16="http://schemas.microsoft.com/office/drawing/2014/main" id="{ECF17698-6AC8-844E-8650-7640EFDC7EDE}"/>
              </a:ext>
            </a:extLst>
          </p:cNvPr>
          <p:cNvSpPr txBox="1"/>
          <p:nvPr/>
        </p:nvSpPr>
        <p:spPr>
          <a:xfrm>
            <a:off x="2883120" y="4388826"/>
            <a:ext cx="6038666" cy="830997"/>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 Đe doạ, cương quyết “không buông ra, ta chém”.</a:t>
            </a:r>
            <a:endParaRPr kumimoji="0" lang="en-VN"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a:extLst>
              <a:ext uri="{FF2B5EF4-FFF2-40B4-BE49-F238E27FC236}">
                <a16:creationId xmlns:a16="http://schemas.microsoft.com/office/drawing/2014/main" id="{D630ED86-4DD9-3346-9A1E-4C1F1D96F872}"/>
              </a:ext>
            </a:extLst>
          </p:cNvPr>
          <p:cNvSpPr txBox="1"/>
          <p:nvPr/>
        </p:nvSpPr>
        <p:spPr>
          <a:xfrm>
            <a:off x="8964741" y="3419330"/>
            <a:ext cx="3227259" cy="1569660"/>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vì lo lắng cho đất nước, căm thù giặc, Trần Quốc Toản mới hành động liều lĩnh như vậy.</a:t>
            </a:r>
            <a:endParaRPr kumimoji="0" lang="en-VN"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TextBox 13">
            <a:extLst>
              <a:ext uri="{FF2B5EF4-FFF2-40B4-BE49-F238E27FC236}">
                <a16:creationId xmlns:a16="http://schemas.microsoft.com/office/drawing/2014/main" id="{22D4EFA8-8D01-C24C-84D5-A368E14FE473}"/>
              </a:ext>
            </a:extLst>
          </p:cNvPr>
          <p:cNvSpPr txBox="1"/>
          <p:nvPr/>
        </p:nvSpPr>
        <p:spPr>
          <a:xfrm>
            <a:off x="2945523" y="5308085"/>
            <a:ext cx="5976263" cy="830997"/>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 “cúi đầu thưa”; “đứng phắt dậy”; “mắt long lên”.</a:t>
            </a:r>
          </a:p>
        </p:txBody>
      </p:sp>
      <p:sp>
        <p:nvSpPr>
          <p:cNvPr id="17" name="TextBox 16">
            <a:extLst>
              <a:ext uri="{FF2B5EF4-FFF2-40B4-BE49-F238E27FC236}">
                <a16:creationId xmlns:a16="http://schemas.microsoft.com/office/drawing/2014/main" id="{3A233C29-D188-A44E-91BD-882AA1B65DA0}"/>
              </a:ext>
            </a:extLst>
          </p:cNvPr>
          <p:cNvSpPr txBox="1"/>
          <p:nvPr/>
        </p:nvSpPr>
        <p:spPr>
          <a:xfrm>
            <a:off x="2883120" y="6078179"/>
            <a:ext cx="6038666" cy="830997"/>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 gấp gáp, cương quyết, thể hiện rõ lập trường.</a:t>
            </a:r>
          </a:p>
          <a:p>
            <a:pPr lvl="0" algn="just"/>
            <a:endParaRPr lang="vi-VN" sz="2400" dirty="0">
              <a:solidFill>
                <a:prstClr val="black"/>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3D15B0E3-8D88-FE48-A0D2-F594B09AD22F}"/>
              </a:ext>
            </a:extLst>
          </p:cNvPr>
          <p:cNvSpPr txBox="1"/>
          <p:nvPr/>
        </p:nvSpPr>
        <p:spPr>
          <a:xfrm>
            <a:off x="8985122" y="5211108"/>
            <a:ext cx="3228355" cy="1938992"/>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Suy nghĩ chín chắn của Trần Quốc Toản trước tình thế đất nước đối diện với hoạ ngoại xâm.</a:t>
            </a:r>
          </a:p>
          <a:p>
            <a:pPr lvl="0" algn="just"/>
            <a:endParaRPr lang="vi-VN" sz="2400" dirty="0">
              <a:solidFill>
                <a:prstClr val="black"/>
              </a:solidFill>
              <a:latin typeface="Times New Roman" panose="02020603050405020304" pitchFamily="18" charset="0"/>
              <a:cs typeface="Times New Roman" panose="02020603050405020304" pitchFamily="18" charset="0"/>
            </a:endParaRP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42353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randombar(horizont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randombar(horizontal)">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randombar(horizont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randombar(horizontal)">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5" grpId="0"/>
      <p:bldP spid="16" grpId="0"/>
      <p:bldP spid="19" grpId="0"/>
      <p:bldP spid="14" grpId="0"/>
      <p:bldP spid="17" grpId="0"/>
      <p:bldP spid="2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7">
            <a:extLst>
              <a:ext uri="{FF2B5EF4-FFF2-40B4-BE49-F238E27FC236}">
                <a16:creationId xmlns:a16="http://schemas.microsoft.com/office/drawing/2014/main" id="{4092BC21-84C8-844D-AD45-F167DEEEF687}"/>
              </a:ext>
            </a:extLst>
          </p:cNvPr>
          <p:cNvGraphicFramePr>
            <a:graphicFrameLocks noGrp="1"/>
          </p:cNvGraphicFramePr>
          <p:nvPr>
            <p:extLst>
              <p:ext uri="{D42A27DB-BD31-4B8C-83A1-F6EECF244321}">
                <p14:modId xmlns:p14="http://schemas.microsoft.com/office/powerpoint/2010/main" val="4005046126"/>
              </p:ext>
            </p:extLst>
          </p:nvPr>
        </p:nvGraphicFramePr>
        <p:xfrm>
          <a:off x="93306" y="1"/>
          <a:ext cx="12098693" cy="7212720"/>
        </p:xfrm>
        <a:graphic>
          <a:graphicData uri="http://schemas.openxmlformats.org/drawingml/2006/table">
            <a:tbl>
              <a:tblPr firstRow="1" bandRow="1">
                <a:tableStyleId>{5C22544A-7EE6-4342-B048-85BDC9FD1C3A}</a:tableStyleId>
              </a:tblPr>
              <a:tblGrid>
                <a:gridCol w="2848234">
                  <a:extLst>
                    <a:ext uri="{9D8B030D-6E8A-4147-A177-3AD203B41FA5}">
                      <a16:colId xmlns:a16="http://schemas.microsoft.com/office/drawing/2014/main" val="159074016"/>
                    </a:ext>
                  </a:extLst>
                </a:gridCol>
                <a:gridCol w="6057749">
                  <a:extLst>
                    <a:ext uri="{9D8B030D-6E8A-4147-A177-3AD203B41FA5}">
                      <a16:colId xmlns:a16="http://schemas.microsoft.com/office/drawing/2014/main" val="3288589402"/>
                    </a:ext>
                  </a:extLst>
                </a:gridCol>
                <a:gridCol w="3192710">
                  <a:extLst>
                    <a:ext uri="{9D8B030D-6E8A-4147-A177-3AD203B41FA5}">
                      <a16:colId xmlns:a16="http://schemas.microsoft.com/office/drawing/2014/main" val="2558314756"/>
                    </a:ext>
                  </a:extLst>
                </a:gridCol>
              </a:tblGrid>
              <a:tr h="649722">
                <a:tc gridSpan="3">
                  <a:txBody>
                    <a:bodyPr/>
                    <a:lstStyle/>
                    <a:p>
                      <a:pPr algn="ctr"/>
                      <a:r>
                        <a:rPr lang="en-US" sz="3200" b="0" i="0" kern="1200" dirty="0">
                          <a:solidFill>
                            <a:schemeClr val="lt1"/>
                          </a:solidFill>
                          <a:effectLst/>
                          <a:latin typeface="Times New Roman" panose="02020603050405020304" pitchFamily="18" charset="0"/>
                          <a:ea typeface="+mn-ea"/>
                          <a:cs typeface="Times New Roman" panose="02020603050405020304" pitchFamily="18" charset="0"/>
                        </a:rPr>
                        <a:t>PHIẾU HỌC TẬP SỐ 2</a:t>
                      </a:r>
                      <a:endParaRPr lang="en-VN" sz="3200" dirty="0">
                        <a:latin typeface="Times New Roman" panose="02020603050405020304" pitchFamily="18" charset="0"/>
                        <a:cs typeface="Times New Roman" panose="02020603050405020304" pitchFamily="18" charset="0"/>
                      </a:endParaRPr>
                    </a:p>
                  </a:txBody>
                  <a:tcPr/>
                </a:tc>
                <a:tc hMerge="1">
                  <a:txBody>
                    <a:bodyPr/>
                    <a:lstStyle/>
                    <a:p>
                      <a:endParaRPr lang="en-VN" dirty="0"/>
                    </a:p>
                  </a:txBody>
                  <a:tcPr/>
                </a:tc>
                <a:tc hMerge="1">
                  <a:txBody>
                    <a:bodyPr/>
                    <a:lstStyle/>
                    <a:p>
                      <a:endParaRPr lang="en-VN" dirty="0"/>
                    </a:p>
                  </a:txBody>
                  <a:tcPr/>
                </a:tc>
                <a:extLst>
                  <a:ext uri="{0D108BD9-81ED-4DB2-BD59-A6C34878D82A}">
                    <a16:rowId xmlns:a16="http://schemas.microsoft.com/office/drawing/2014/main" val="3039859344"/>
                  </a:ext>
                </a:extLst>
              </a:tr>
              <a:tr h="1538815">
                <a:tc>
                  <a:txBody>
                    <a:bodyPr/>
                    <a:lstStyle/>
                    <a:p>
                      <a:pPr algn="ct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vật</a:t>
                      </a:r>
                      <a:endParaRPr lang="en-US" sz="2800" b="1" dirty="0">
                        <a:latin typeface="Times New Roman" panose="02020603050405020304" pitchFamily="18" charset="0"/>
                        <a:cs typeface="Times New Roman" panose="02020603050405020304" pitchFamily="18" charset="0"/>
                      </a:endParaRPr>
                    </a:p>
                    <a:p>
                      <a:pPr algn="ct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Quốc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Toản</a:t>
                      </a:r>
                      <a:endParaRPr lang="en-VN" sz="28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Hành</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động</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lời</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nói</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suy</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nghĩ</a:t>
                      </a:r>
                      <a:endParaRPr lang="en-VN" sz="2800" dirty="0">
                        <a:latin typeface="Times New Roman" panose="02020603050405020304" pitchFamily="18" charset="0"/>
                        <a:cs typeface="Times New Roman" panose="02020603050405020304" pitchFamily="18" charset="0"/>
                      </a:endParaRPr>
                    </a:p>
                  </a:txBody>
                  <a:tcPr anchor="ctr"/>
                </a:tc>
                <a:tc>
                  <a:txBody>
                    <a:bodyPr/>
                    <a:lstStyle/>
                    <a:p>
                      <a:pPr algn="ct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xét</a:t>
                      </a:r>
                      <a:endParaRPr lang="en-VN" sz="28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619669469"/>
                  </a:ext>
                </a:extLst>
              </a:tr>
              <a:tr h="2100680">
                <a:tc>
                  <a:txBody>
                    <a:bodyPr/>
                    <a:lstStyle/>
                    <a:p>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Khi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nói</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chuyện</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với</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vua</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Thiệu</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Bảo</a:t>
                      </a:r>
                      <a:endParaRPr lang="en-US" sz="2800" b="1" i="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tc>
                  <a:txBody>
                    <a:bodyPr/>
                    <a:lstStyle/>
                    <a:p>
                      <a:endParaRPr lang="en-VN" sz="2800" dirty="0">
                        <a:latin typeface="Times New Roman" panose="02020603050405020304" pitchFamily="18" charset="0"/>
                        <a:cs typeface="Times New Roman" panose="02020603050405020304" pitchFamily="18" charset="0"/>
                      </a:endParaRPr>
                    </a:p>
                  </a:txBody>
                  <a:tcPr/>
                </a:tc>
                <a:tc>
                  <a:txBody>
                    <a:bodyPr/>
                    <a:lstStyle/>
                    <a:p>
                      <a:endParaRPr lang="en-VN" sz="28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60082911"/>
                  </a:ext>
                </a:extLst>
              </a:tr>
              <a:tr h="2923503">
                <a:tc>
                  <a:txBody>
                    <a:bodyPr/>
                    <a:lstStyle/>
                    <a:p>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Sau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khi</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yết</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kiến</a:t>
                      </a:r>
                      <a:r>
                        <a:rPr lang="en-US" sz="28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i="0" kern="1200" dirty="0" err="1">
                          <a:solidFill>
                            <a:schemeClr val="dk1"/>
                          </a:solidFill>
                          <a:effectLst/>
                          <a:latin typeface="Times New Roman" panose="02020603050405020304" pitchFamily="18" charset="0"/>
                          <a:ea typeface="+mn-ea"/>
                          <a:cs typeface="Times New Roman" panose="02020603050405020304" pitchFamily="18" charset="0"/>
                        </a:rPr>
                        <a:t>vua</a:t>
                      </a:r>
                      <a:endParaRPr lang="en-US" sz="2800" b="1" i="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tc>
                  <a:txBody>
                    <a:bodyPr/>
                    <a:lstStyle/>
                    <a:p>
                      <a:endParaRPr lang="en-VN" sz="2800" dirty="0">
                        <a:latin typeface="Times New Roman" panose="02020603050405020304" pitchFamily="18" charset="0"/>
                        <a:cs typeface="Times New Roman" panose="02020603050405020304" pitchFamily="18" charset="0"/>
                      </a:endParaRPr>
                    </a:p>
                  </a:txBody>
                  <a:tcPr/>
                </a:tc>
                <a:tc>
                  <a:txBody>
                    <a:bodyPr/>
                    <a:lstStyle/>
                    <a:p>
                      <a:endParaRPr lang="en-VN"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795974166"/>
                  </a:ext>
                </a:extLst>
              </a:tr>
            </a:tbl>
          </a:graphicData>
        </a:graphic>
      </p:graphicFrame>
      <p:sp>
        <p:nvSpPr>
          <p:cNvPr id="11" name="TextBox 10">
            <a:extLst>
              <a:ext uri="{FF2B5EF4-FFF2-40B4-BE49-F238E27FC236}">
                <a16:creationId xmlns:a16="http://schemas.microsoft.com/office/drawing/2014/main" id="{B9C6D268-2E69-364B-82E4-E19AB160792D}"/>
              </a:ext>
            </a:extLst>
          </p:cNvPr>
          <p:cNvSpPr txBox="1"/>
          <p:nvPr/>
        </p:nvSpPr>
        <p:spPr>
          <a:xfrm>
            <a:off x="2857500" y="1674033"/>
            <a:ext cx="6254969" cy="830997"/>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chạy xồng xộc, quỳ xuống tâu vua, tiếng nói như thét, đỡ lấy quả cam, tạ ơn vua,…</a:t>
            </a:r>
          </a:p>
        </p:txBody>
      </p:sp>
      <p:sp>
        <p:nvSpPr>
          <p:cNvPr id="12" name="TextBox 11">
            <a:extLst>
              <a:ext uri="{FF2B5EF4-FFF2-40B4-BE49-F238E27FC236}">
                <a16:creationId xmlns:a16="http://schemas.microsoft.com/office/drawing/2014/main" id="{CD2CE0AC-97C0-244C-BE10-A821D74820F6}"/>
              </a:ext>
            </a:extLst>
          </p:cNvPr>
          <p:cNvSpPr txBox="1"/>
          <p:nvPr/>
        </p:nvSpPr>
        <p:spPr>
          <a:xfrm>
            <a:off x="2883120" y="2689695"/>
            <a:ext cx="6038666" cy="830997"/>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kiên quyết, dũng cảm “Xin quan gia cho đánh, cho giặc mượn đường là mất nước”.</a:t>
            </a:r>
          </a:p>
        </p:txBody>
      </p:sp>
      <p:sp>
        <p:nvSpPr>
          <p:cNvPr id="13" name="TextBox 12">
            <a:extLst>
              <a:ext uri="{FF2B5EF4-FFF2-40B4-BE49-F238E27FC236}">
                <a16:creationId xmlns:a16="http://schemas.microsoft.com/office/drawing/2014/main" id="{6F33C053-EFD2-A249-8C5F-4882E5E6CF92}"/>
              </a:ext>
            </a:extLst>
          </p:cNvPr>
          <p:cNvSpPr txBox="1"/>
          <p:nvPr/>
        </p:nvSpPr>
        <p:spPr>
          <a:xfrm>
            <a:off x="9022949" y="1646892"/>
            <a:ext cx="3016649" cy="1938992"/>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mạnh mẽ, ngay thẳng, dám làm dám chịu, đặt vận mệnh đất nước cao hơn tính mạng bản thân.</a:t>
            </a:r>
          </a:p>
        </p:txBody>
      </p:sp>
      <p:sp>
        <p:nvSpPr>
          <p:cNvPr id="15" name="TextBox 14">
            <a:extLst>
              <a:ext uri="{FF2B5EF4-FFF2-40B4-BE49-F238E27FC236}">
                <a16:creationId xmlns:a16="http://schemas.microsoft.com/office/drawing/2014/main" id="{939D6890-71A4-5C4D-AAB6-DFC58823553E}"/>
              </a:ext>
            </a:extLst>
          </p:cNvPr>
          <p:cNvSpPr txBox="1"/>
          <p:nvPr/>
        </p:nvSpPr>
        <p:spPr>
          <a:xfrm>
            <a:off x="2857500" y="3752806"/>
            <a:ext cx="6038666" cy="1569660"/>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“lủi thủi ước lên bờ”, “quắc mắt”, “nắm chặt bàn tay lại”, “tay rung lên vì giận giữ”, “hai hàm răng Hoài Văn nghiến chặt”, “hầm hầm trở ra”,…</a:t>
            </a:r>
          </a:p>
        </p:txBody>
      </p:sp>
      <p:sp>
        <p:nvSpPr>
          <p:cNvPr id="16" name="TextBox 15">
            <a:extLst>
              <a:ext uri="{FF2B5EF4-FFF2-40B4-BE49-F238E27FC236}">
                <a16:creationId xmlns:a16="http://schemas.microsoft.com/office/drawing/2014/main" id="{ECF17698-6AC8-844E-8650-7640EFDC7EDE}"/>
              </a:ext>
            </a:extLst>
          </p:cNvPr>
          <p:cNvSpPr txBox="1"/>
          <p:nvPr/>
        </p:nvSpPr>
        <p:spPr>
          <a:xfrm>
            <a:off x="2857500" y="5322466"/>
            <a:ext cx="6038666" cy="1200329"/>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“Chỉ có việc đánh việc gí phải bàn đi bàn lại”, “Rồi xem ai giết được giặc”, ai báo được ơn vua,…”</a:t>
            </a:r>
          </a:p>
        </p:txBody>
      </p:sp>
      <p:sp>
        <p:nvSpPr>
          <p:cNvPr id="19" name="TextBox 18">
            <a:extLst>
              <a:ext uri="{FF2B5EF4-FFF2-40B4-BE49-F238E27FC236}">
                <a16:creationId xmlns:a16="http://schemas.microsoft.com/office/drawing/2014/main" id="{D630ED86-4DD9-3346-9A1E-4C1F1D96F872}"/>
              </a:ext>
            </a:extLst>
          </p:cNvPr>
          <p:cNvSpPr txBox="1"/>
          <p:nvPr/>
        </p:nvSpPr>
        <p:spPr>
          <a:xfrm>
            <a:off x="8964741" y="3812652"/>
            <a:ext cx="3227259" cy="2677656"/>
          </a:xfrm>
          <a:prstGeom prst="rect">
            <a:avLst/>
          </a:prstGeom>
          <a:noFill/>
        </p:spPr>
        <p:txBody>
          <a:bodyPr wrap="square" rtlCol="0">
            <a:spAutoFit/>
          </a:bodyPr>
          <a:lstStyle/>
          <a:p>
            <a:pPr lvl="0" algn="just"/>
            <a:r>
              <a:rPr lang="vi-VN" sz="2400" dirty="0">
                <a:solidFill>
                  <a:prstClr val="black"/>
                </a:solidFill>
                <a:latin typeface="Times New Roman" panose="02020603050405020304" pitchFamily="18" charset="0"/>
                <a:cs typeface="Times New Roman" panose="02020603050405020304" pitchFamily="18" charset="0"/>
              </a:rPr>
              <a:t>Hành động bóp nát quả cam thể hiện tình thần yêu nước cháy bỏng của Trần Quốc Toản và khát vọng bảo vệ đất nước của quân và dân ta.</a:t>
            </a:r>
          </a:p>
          <a:p>
            <a:pPr lvl="0" algn="just"/>
            <a:endParaRPr lang="vi-VN" sz="2400" dirty="0">
              <a:solidFill>
                <a:prstClr val="black"/>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190539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randombar(horizontal)">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5" grpId="0"/>
      <p:bldP spid="16" grpId="0"/>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C1AEE45A-351B-5140-9AD3-F63552E5E8A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VN"/>
          </a:p>
        </p:txBody>
      </p:sp>
      <p:pic>
        <p:nvPicPr>
          <p:cNvPr id="17414" name="Picture 6" descr="Không có mô tả ảnh.">
            <a:extLst>
              <a:ext uri="{FF2B5EF4-FFF2-40B4-BE49-F238E27FC236}">
                <a16:creationId xmlns:a16="http://schemas.microsoft.com/office/drawing/2014/main" id="{D68DC2F3-26EC-5440-8F5B-43C0E4D28F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2187" y="0"/>
            <a:ext cx="4849813"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a:extLst>
              <a:ext uri="{FF2B5EF4-FFF2-40B4-BE49-F238E27FC236}">
                <a16:creationId xmlns:a16="http://schemas.microsoft.com/office/drawing/2014/main" id="{EC44CDC3-3E54-4D47-B554-4762FD7DC05A}"/>
              </a:ext>
            </a:extLst>
          </p:cNvPr>
          <p:cNvSpPr/>
          <p:nvPr/>
        </p:nvSpPr>
        <p:spPr>
          <a:xfrm>
            <a:off x="425302" y="1709453"/>
            <a:ext cx="6485861" cy="346903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w="19050">
                <a:solidFill>
                  <a:sysClr val="windowText" lastClr="000000"/>
                </a:solidFill>
                <a:prstDash val="dash"/>
              </a:ln>
              <a:solidFill>
                <a:sysClr val="windowText" lastClr="000000"/>
              </a:solidFill>
              <a:effectLst/>
              <a:uLnTx/>
              <a:uFillTx/>
              <a:latin typeface="Calibri"/>
              <a:ea typeface="+mn-ea"/>
              <a:cs typeface="+mn-cs"/>
            </a:endParaRPr>
          </a:p>
        </p:txBody>
      </p:sp>
      <p:sp>
        <p:nvSpPr>
          <p:cNvPr id="8" name="TextBox 7">
            <a:extLst>
              <a:ext uri="{FF2B5EF4-FFF2-40B4-BE49-F238E27FC236}">
                <a16:creationId xmlns:a16="http://schemas.microsoft.com/office/drawing/2014/main" id="{5BAF46E8-28E7-A340-AF93-66663A618A30}"/>
              </a:ext>
            </a:extLst>
          </p:cNvPr>
          <p:cNvSpPr txBox="1"/>
          <p:nvPr/>
        </p:nvSpPr>
        <p:spPr>
          <a:xfrm>
            <a:off x="602204" y="1948514"/>
            <a:ext cx="6132056" cy="3046988"/>
          </a:xfrm>
          <a:prstGeom prst="rect">
            <a:avLst/>
          </a:prstGeom>
          <a:noFill/>
        </p:spPr>
        <p:txBody>
          <a:bodyPr wrap="square" rtlCol="0">
            <a:spAutoFit/>
          </a:bodyPr>
          <a:lstStyle/>
          <a:p>
            <a:pPr lvl="0" algn="just"/>
            <a:r>
              <a:rPr lang="vi-VN" sz="3200" b="1" dirty="0">
                <a:solidFill>
                  <a:srgbClr val="C00000"/>
                </a:solidFill>
                <a:latin typeface="Times New Roman" panose="02020603050405020304" pitchFamily="18" charset="0"/>
                <a:cs typeface="Times New Roman" panose="02020603050405020304" pitchFamily="18" charset="0"/>
              </a:rPr>
              <a:t>Tính cách của nhân </a:t>
            </a:r>
            <a:r>
              <a:rPr lang="vi-VN" sz="3200" b="1" dirty="0" smtClean="0">
                <a:solidFill>
                  <a:srgbClr val="C00000"/>
                </a:solidFill>
                <a:latin typeface="Times New Roman" panose="02020603050405020304" pitchFamily="18" charset="0"/>
                <a:cs typeface="Times New Roman" panose="02020603050405020304" pitchFamily="18" charset="0"/>
              </a:rPr>
              <a:t>vật: </a:t>
            </a:r>
            <a:endParaRPr lang="en-US" sz="3200" b="1" dirty="0" smtClean="0">
              <a:solidFill>
                <a:srgbClr val="C00000"/>
              </a:solidFill>
              <a:latin typeface="Times New Roman" panose="02020603050405020304" pitchFamily="18" charset="0"/>
              <a:cs typeface="Times New Roman" panose="02020603050405020304" pitchFamily="18" charset="0"/>
            </a:endParaRPr>
          </a:p>
          <a:p>
            <a:pPr marL="457200" lvl="0" indent="-457200" algn="just">
              <a:buFontTx/>
              <a:buChar char="-"/>
            </a:pPr>
            <a:r>
              <a:rPr lang="en-US" sz="3200" dirty="0" smtClean="0">
                <a:latin typeface="Times New Roman" panose="02020603050405020304" pitchFamily="18" charset="0"/>
                <a:cs typeface="Times New Roman" panose="02020603050405020304" pitchFamily="18" charset="0"/>
              </a:rPr>
              <a:t>S</a:t>
            </a:r>
            <a:r>
              <a:rPr lang="vi-VN" sz="3200" dirty="0" smtClean="0">
                <a:latin typeface="Times New Roman" panose="02020603050405020304" pitchFamily="18" charset="0"/>
                <a:cs typeface="Times New Roman" panose="02020603050405020304" pitchFamily="18" charset="0"/>
              </a:rPr>
              <a:t>uy </a:t>
            </a:r>
            <a:r>
              <a:rPr lang="vi-VN" sz="3200" dirty="0">
                <a:latin typeface="Times New Roman" panose="02020603050405020304" pitchFamily="18" charset="0"/>
                <a:cs typeface="Times New Roman" panose="02020603050405020304" pitchFamily="18" charset="0"/>
              </a:rPr>
              <a:t>nghĩ chín chắn, mạnh mẽ, ngay thẳng, dám làm dám chịu, </a:t>
            </a:r>
            <a:endParaRPr lang="en-US" sz="3200" dirty="0" smtClean="0">
              <a:latin typeface="Times New Roman" panose="02020603050405020304" pitchFamily="18" charset="0"/>
              <a:cs typeface="Times New Roman" panose="02020603050405020304" pitchFamily="18" charset="0"/>
            </a:endParaRPr>
          </a:p>
          <a:p>
            <a:pPr marL="457200" lvl="0" indent="-457200" algn="just">
              <a:buFontTx/>
              <a:buChar char="-"/>
            </a:pPr>
            <a:r>
              <a:rPr lang="en-US" sz="3200" dirty="0" err="1" smtClean="0">
                <a:latin typeface="Times New Roman" panose="02020603050405020304" pitchFamily="18" charset="0"/>
                <a:cs typeface="Times New Roman" panose="02020603050405020304" pitchFamily="18" charset="0"/>
              </a:rPr>
              <a:t>Tình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yêu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nước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sôi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nổi</a:t>
            </a:r>
            <a:r>
              <a:rPr lang="en-US" sz="3200" dirty="0" smtClean="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đặt </a:t>
            </a:r>
            <a:r>
              <a:rPr lang="vi-VN" sz="3200" dirty="0">
                <a:latin typeface="Times New Roman" panose="02020603050405020304" pitchFamily="18" charset="0"/>
                <a:cs typeface="Times New Roman" panose="02020603050405020304" pitchFamily="18" charset="0"/>
              </a:rPr>
              <a:t>vận mệnh đất nước cao hơn tính mạng bản thân</a:t>
            </a:r>
            <a:endParaRPr kumimoji="0" lang="en-VN" sz="320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39902349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2E0B81-7797-D14E-9512-AB5F8BD4BE4D}"/>
              </a:ext>
            </a:extLst>
          </p:cNvPr>
          <p:cNvSpPr txBox="1"/>
          <p:nvPr/>
        </p:nvSpPr>
        <p:spPr>
          <a:xfrm>
            <a:off x="1936710" y="-26700"/>
            <a:ext cx="10600356" cy="584775"/>
          </a:xfrm>
          <a:prstGeom prst="rect">
            <a:avLst/>
          </a:prstGeom>
          <a:noFill/>
        </p:spPr>
        <p:txBody>
          <a:bodyPr wrap="square" rtlCol="0">
            <a:spAutoFit/>
          </a:bodyPr>
          <a:lstStyle/>
          <a:p>
            <a:pPr lvl="0" algn="just">
              <a:defRPr/>
            </a:pPr>
            <a:r>
              <a:rPr lang="vi-VN" sz="3200" b="1" dirty="0" smtClean="0">
                <a:solidFill>
                  <a:srgbClr val="C00000"/>
                </a:solidFill>
                <a:latin typeface="Times New Roman" panose="02020603050405020304" pitchFamily="18" charset="0"/>
                <a:cs typeface="Times New Roman" panose="02020603050405020304" pitchFamily="18" charset="0"/>
              </a:rPr>
              <a:t>Ngôn </a:t>
            </a:r>
            <a:r>
              <a:rPr lang="vi-VN" sz="3200" b="1" dirty="0">
                <a:solidFill>
                  <a:srgbClr val="C00000"/>
                </a:solidFill>
                <a:latin typeface="Times New Roman" panose="02020603050405020304" pitchFamily="18" charset="0"/>
                <a:cs typeface="Times New Roman" panose="02020603050405020304" pitchFamily="18" charset="0"/>
              </a:rPr>
              <a:t>ngữ người kể chuyện và ngôn ngữ nhân vật</a:t>
            </a:r>
            <a:endParaRPr kumimoji="0" lang="vi-VN"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4" name="Cloud 13">
            <a:extLst>
              <a:ext uri="{FF2B5EF4-FFF2-40B4-BE49-F238E27FC236}">
                <a16:creationId xmlns:a16="http://schemas.microsoft.com/office/drawing/2014/main" id="{F7E87BBD-F398-1148-B972-DEA2246D1AAC}"/>
              </a:ext>
            </a:extLst>
          </p:cNvPr>
          <p:cNvSpPr/>
          <p:nvPr/>
        </p:nvSpPr>
        <p:spPr>
          <a:xfrm>
            <a:off x="6826101" y="1661971"/>
            <a:ext cx="5365899" cy="3534058"/>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1216E1DD-3F50-0E4A-B18C-536BAB9FD5D4}"/>
              </a:ext>
            </a:extLst>
          </p:cNvPr>
          <p:cNvSpPr txBox="1"/>
          <p:nvPr/>
        </p:nvSpPr>
        <p:spPr>
          <a:xfrm>
            <a:off x="7533038" y="2087486"/>
            <a:ext cx="4417957"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i="1" dirty="0" err="1">
                <a:solidFill>
                  <a:prstClr val="black"/>
                </a:solidFill>
                <a:latin typeface="Times New Roman" panose="02020603050405020304" pitchFamily="18" charset="0"/>
                <a:cs typeface="Times New Roman" panose="02020603050405020304" pitchFamily="18" charset="0"/>
              </a:rPr>
              <a:t>Trong</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lời</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người</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kể</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chuyện</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đôi</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chỗ</a:t>
            </a:r>
            <a:r>
              <a:rPr lang="en-US" sz="2800" i="1" dirty="0">
                <a:solidFill>
                  <a:prstClr val="black"/>
                </a:solidFill>
                <a:latin typeface="Times New Roman" panose="02020603050405020304" pitchFamily="18" charset="0"/>
                <a:cs typeface="Times New Roman" panose="02020603050405020304" pitchFamily="18" charset="0"/>
              </a:rPr>
              <a:t> xen </a:t>
            </a:r>
            <a:r>
              <a:rPr lang="en-US" sz="2800" i="1" dirty="0" err="1">
                <a:solidFill>
                  <a:prstClr val="black"/>
                </a:solidFill>
                <a:latin typeface="Times New Roman" panose="02020603050405020304" pitchFamily="18" charset="0"/>
                <a:cs typeface="Times New Roman" panose="02020603050405020304" pitchFamily="18" charset="0"/>
              </a:rPr>
              <a:t>vào</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những</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ý</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nghĩ</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thầm</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kín</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của</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nhân</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vật</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Trần</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Quốc</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Toản</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Hãy</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nêu</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một</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vài</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trường</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hợp</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và</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phân</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tích</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tác</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dụng</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của</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sự</a:t>
            </a:r>
            <a:r>
              <a:rPr lang="en-US" sz="2800" i="1" dirty="0">
                <a:solidFill>
                  <a:prstClr val="black"/>
                </a:solidFill>
                <a:latin typeface="Times New Roman" panose="02020603050405020304" pitchFamily="18" charset="0"/>
                <a:cs typeface="Times New Roman" panose="02020603050405020304" pitchFamily="18" charset="0"/>
              </a:rPr>
              <a:t> </a:t>
            </a:r>
            <a:r>
              <a:rPr lang="en-US" sz="2800" i="1" dirty="0" err="1">
                <a:solidFill>
                  <a:prstClr val="black"/>
                </a:solidFill>
                <a:latin typeface="Times New Roman" panose="02020603050405020304" pitchFamily="18" charset="0"/>
                <a:cs typeface="Times New Roman" panose="02020603050405020304" pitchFamily="18" charset="0"/>
              </a:rPr>
              <a:t>đan</a:t>
            </a:r>
            <a:r>
              <a:rPr lang="en-US" sz="2800" i="1" dirty="0">
                <a:solidFill>
                  <a:prstClr val="black"/>
                </a:solidFill>
                <a:latin typeface="Times New Roman" panose="02020603050405020304" pitchFamily="18" charset="0"/>
                <a:cs typeface="Times New Roman" panose="02020603050405020304" pitchFamily="18" charset="0"/>
              </a:rPr>
              <a:t> xen </a:t>
            </a:r>
            <a:r>
              <a:rPr lang="en-US" sz="2800" i="1" dirty="0" err="1">
                <a:solidFill>
                  <a:prstClr val="black"/>
                </a:solidFill>
                <a:latin typeface="Times New Roman" panose="02020603050405020304" pitchFamily="18" charset="0"/>
                <a:cs typeface="Times New Roman" panose="02020603050405020304" pitchFamily="18" charset="0"/>
              </a:rPr>
              <a:t>đó</a:t>
            </a:r>
            <a:r>
              <a:rPr lang="en-US" sz="2800" i="1" dirty="0">
                <a:solidFill>
                  <a:prstClr val="black"/>
                </a:solidFill>
                <a:latin typeface="Times New Roman" panose="02020603050405020304" pitchFamily="18" charset="0"/>
                <a:cs typeface="Times New Roman" panose="02020603050405020304" pitchFamily="18" charset="0"/>
              </a:rPr>
              <a:t>.</a:t>
            </a:r>
            <a:endParaRPr kumimoji="0" lang="en-VN"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5" name="Rounded Rectangle 24">
            <a:extLst>
              <a:ext uri="{FF2B5EF4-FFF2-40B4-BE49-F238E27FC236}">
                <a16:creationId xmlns:a16="http://schemas.microsoft.com/office/drawing/2014/main" id="{5E74A7F7-7C7E-174E-94D1-552A629C77EE}"/>
              </a:ext>
            </a:extLst>
          </p:cNvPr>
          <p:cNvSpPr/>
          <p:nvPr/>
        </p:nvSpPr>
        <p:spPr>
          <a:xfrm>
            <a:off x="448036" y="765544"/>
            <a:ext cx="6525677" cy="5337544"/>
          </a:xfrm>
          <a:prstGeom prst="roundRect">
            <a:avLst/>
          </a:prstGeom>
          <a:ln w="38100">
            <a:prstDash val="sysDash"/>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Rectangle 25">
            <a:extLst>
              <a:ext uri="{FF2B5EF4-FFF2-40B4-BE49-F238E27FC236}">
                <a16:creationId xmlns:a16="http://schemas.microsoft.com/office/drawing/2014/main" id="{78D7E1DC-3413-BC42-8B34-423945795555}"/>
              </a:ext>
            </a:extLst>
          </p:cNvPr>
          <p:cNvSpPr/>
          <p:nvPr/>
        </p:nvSpPr>
        <p:spPr>
          <a:xfrm>
            <a:off x="753567" y="1147169"/>
            <a:ext cx="6072534" cy="4524315"/>
          </a:xfrm>
          <a:prstGeom prst="rect">
            <a:avLst/>
          </a:prstGeom>
        </p:spPr>
        <p:txBody>
          <a:bodyPr wrap="square">
            <a:spAutoFit/>
          </a:bodyPr>
          <a:lstStyle/>
          <a:p>
            <a:pPr lvl="0" algn="just">
              <a:defRPr/>
            </a:pPr>
            <a:r>
              <a:rPr lang="vi-VN" sz="3200" i="1" dirty="0">
                <a:latin typeface="Times New Roman" panose="02020603050405020304" pitchFamily="18" charset="0"/>
                <a:ea typeface="Calibri" panose="020F0502020204030204" pitchFamily="34" charset="0"/>
              </a:rPr>
              <a:t>Thì ra các con trai của Hưng Đạo Vương đều đủ mặt. Những người em họ ấy, chẳng qua chỉ hơn Hoài Văn dăm sáu tuổi! Cha ta mất sớm, nên ta mới phải đứng rìa nhục nhã thế này! Mắt Hoài Văn giương to đến rách, nhìn những lá cờ bay múa trên những đoàn thuyền đẹp như gấm như hoa.</a:t>
            </a:r>
            <a:endParaRPr kumimoji="0" lang="en-VN" sz="3200" i="1" u="none" strike="noStrike" kern="1200" cap="none" spc="0" normalizeH="0" baseline="0" noProof="0" dirty="0">
              <a:ln>
                <a:noFill/>
              </a:ln>
              <a:effectLst/>
              <a:uLnTx/>
              <a:uFillTx/>
              <a:latin typeface="Calibri"/>
            </a:endParaRPr>
          </a:p>
        </p:txBody>
      </p:sp>
      <p:cxnSp>
        <p:nvCxnSpPr>
          <p:cNvPr id="4" name="Straight Connector 3">
            <a:extLst>
              <a:ext uri="{FF2B5EF4-FFF2-40B4-BE49-F238E27FC236}">
                <a16:creationId xmlns:a16="http://schemas.microsoft.com/office/drawing/2014/main" id="{56D94E2D-454E-8E4D-B6C8-011AFDC5C60A}"/>
              </a:ext>
            </a:extLst>
          </p:cNvPr>
          <p:cNvCxnSpPr/>
          <p:nvPr/>
        </p:nvCxnSpPr>
        <p:spPr>
          <a:xfrm>
            <a:off x="3976577" y="3125972"/>
            <a:ext cx="263687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78A2B0F-B0C7-C742-9CDF-33973C33CE8D}"/>
              </a:ext>
            </a:extLst>
          </p:cNvPr>
          <p:cNvCxnSpPr>
            <a:cxnSpLocks/>
          </p:cNvCxnSpPr>
          <p:nvPr/>
        </p:nvCxnSpPr>
        <p:spPr>
          <a:xfrm>
            <a:off x="939209" y="3639879"/>
            <a:ext cx="567424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B72B76C-8123-C74F-B4B5-CE854FBC2AFA}"/>
              </a:ext>
            </a:extLst>
          </p:cNvPr>
          <p:cNvCxnSpPr>
            <a:cxnSpLocks/>
          </p:cNvCxnSpPr>
          <p:nvPr/>
        </p:nvCxnSpPr>
        <p:spPr>
          <a:xfrm>
            <a:off x="753567" y="4068725"/>
            <a:ext cx="147927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Rounded Rectangle 28">
            <a:extLst>
              <a:ext uri="{FF2B5EF4-FFF2-40B4-BE49-F238E27FC236}">
                <a16:creationId xmlns:a16="http://schemas.microsoft.com/office/drawing/2014/main" id="{C24C165D-0927-9A4A-853C-C43E10D9BD44}"/>
              </a:ext>
            </a:extLst>
          </p:cNvPr>
          <p:cNvSpPr/>
          <p:nvPr/>
        </p:nvSpPr>
        <p:spPr>
          <a:xfrm>
            <a:off x="7658582" y="808074"/>
            <a:ext cx="4412915" cy="491656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0F1D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F785E6AE-D229-2841-893A-04B835695233}"/>
              </a:ext>
            </a:extLst>
          </p:cNvPr>
          <p:cNvSpPr/>
          <p:nvPr/>
        </p:nvSpPr>
        <p:spPr>
          <a:xfrm>
            <a:off x="7807118" y="1356257"/>
            <a:ext cx="4264379" cy="3539430"/>
          </a:xfrm>
          <a:prstGeom prst="rect">
            <a:avLst/>
          </a:prstGeom>
        </p:spPr>
        <p:txBody>
          <a:bodyPr wrap="square">
            <a:spAutoFit/>
          </a:bodyPr>
          <a:lstStyle/>
          <a:p>
            <a:pPr lvl="0" algn="just">
              <a:spcAft>
                <a:spcPts val="800"/>
              </a:spcAft>
            </a:pPr>
            <a:r>
              <a:rPr lang="vi-VN" sz="28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Sự đan xen này chứng tỏ người kể chuyện ngôi thứ ba tỏ ra đồng điệu, đồng cảm với nhân vật. Những ước vọng, tâm tư của nhân vật cũng chính là điều mà người kể chuyện mong muốn.</a:t>
            </a:r>
            <a:endParaRPr kumimoji="0" lang="en-VN" sz="20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43047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14" presetClass="exit" presetSubtype="10" fill="hold" grpId="0" nodeType="withEffect">
                                  <p:stCondLst>
                                    <p:cond delay="0"/>
                                  </p:stCondLst>
                                  <p:childTnLst>
                                    <p:animEffect transition="out" filter="randombar(horizontal)">
                                      <p:cBhvr>
                                        <p:cTn id="9" dur="500"/>
                                        <p:tgtEl>
                                          <p:spTgt spid="15"/>
                                        </p:tgtEl>
                                      </p:cBhvr>
                                    </p:animEffect>
                                    <p:set>
                                      <p:cBhvr>
                                        <p:cTn id="10" dur="1" fill="hold">
                                          <p:stCondLst>
                                            <p:cond delay="499"/>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randombar(horizont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randombar(horizontal)">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xit" presetSubtype="10" fill="hold" grpId="1" nodeType="clickEffect">
                                  <p:stCondLst>
                                    <p:cond delay="0"/>
                                  </p:stCondLst>
                                  <p:childTnLst>
                                    <p:animEffect transition="out" filter="randombar(horizontal)">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par>
                                <p:cTn id="39" presetID="14" presetClass="exit" presetSubtype="10" fill="hold" grpId="1" nodeType="withEffect">
                                  <p:stCondLst>
                                    <p:cond delay="0"/>
                                  </p:stCondLst>
                                  <p:childTnLst>
                                    <p:animEffect transition="out" filter="randombar(horizontal)">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randombar(horizontal)">
                                      <p:cBhvr>
                                        <p:cTn id="46" dur="500"/>
                                        <p:tgtEl>
                                          <p:spTgt spid="30"/>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randombar(horizontal)">
                                      <p:cBhvr>
                                        <p:cTn id="4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p:bldP spid="15" grpId="1"/>
      <p:bldP spid="25" grpId="0" animBg="1"/>
      <p:bldP spid="26" grpId="0"/>
      <p:bldP spid="29" grpId="0" animBg="1"/>
      <p:bldP spid="3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6028DF-3C30-5142-AEC8-C2DE7F37387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83886" y1="15481" x2="83886" y2="15481"/>
                        <a14:foregroundMark x1="81991" y1="26360" x2="81991" y2="26360"/>
                      </a14:backgroundRemoval>
                    </a14:imgEffect>
                  </a14:imgLayer>
                </a14:imgProps>
              </a:ext>
            </a:extLst>
          </a:blip>
          <a:stretch>
            <a:fillRect/>
          </a:stretch>
        </p:blipFill>
        <p:spPr>
          <a:xfrm>
            <a:off x="169293" y="1956391"/>
            <a:ext cx="3658427" cy="4659927"/>
          </a:xfrm>
          <a:prstGeom prst="rect">
            <a:avLst/>
          </a:prstGeom>
        </p:spPr>
      </p:pic>
      <p:pic>
        <p:nvPicPr>
          <p:cNvPr id="4" name="Picture 3">
            <a:extLst>
              <a:ext uri="{FF2B5EF4-FFF2-40B4-BE49-F238E27FC236}">
                <a16:creationId xmlns:a16="http://schemas.microsoft.com/office/drawing/2014/main" id="{74AFAF26-BCF1-BD43-9BBD-0042473480A4}"/>
              </a:ext>
            </a:extLst>
          </p:cNvPr>
          <p:cNvPicPr>
            <a:picLocks noChangeAspect="1"/>
          </p:cNvPicPr>
          <p:nvPr/>
        </p:nvPicPr>
        <p:blipFill>
          <a:blip r:embed="rId4"/>
          <a:stretch>
            <a:fillRect/>
          </a:stretch>
        </p:blipFill>
        <p:spPr>
          <a:xfrm>
            <a:off x="3827720" y="1494644"/>
            <a:ext cx="7591647" cy="5121674"/>
          </a:xfrm>
          <a:prstGeom prst="rect">
            <a:avLst/>
          </a:prstGeom>
        </p:spPr>
      </p:pic>
      <p:sp>
        <p:nvSpPr>
          <p:cNvPr id="5" name="TextBox 4">
            <a:extLst>
              <a:ext uri="{FF2B5EF4-FFF2-40B4-BE49-F238E27FC236}">
                <a16:creationId xmlns:a16="http://schemas.microsoft.com/office/drawing/2014/main" id="{EF572931-F7A1-0D45-AFA5-95B15F43590C}"/>
              </a:ext>
            </a:extLst>
          </p:cNvPr>
          <p:cNvSpPr txBox="1"/>
          <p:nvPr/>
        </p:nvSpPr>
        <p:spPr>
          <a:xfrm>
            <a:off x="5863285" y="574157"/>
            <a:ext cx="3520516" cy="523220"/>
          </a:xfrm>
          <a:prstGeom prst="rect">
            <a:avLst/>
          </a:prstGeom>
          <a:noFill/>
        </p:spPr>
        <p:txBody>
          <a:bodyPr wrap="none" rtlCol="0">
            <a:spAutoFit/>
          </a:bodyPr>
          <a:lstStyle/>
          <a:p>
            <a:r>
              <a:rPr lang="en-VN" sz="2800" b="1" dirty="0">
                <a:solidFill>
                  <a:srgbClr val="C00000"/>
                </a:solidFill>
                <a:latin typeface="Times New Roman" panose="02020603050405020304" pitchFamily="18" charset="0"/>
                <a:cs typeface="Times New Roman" panose="02020603050405020304" pitchFamily="18" charset="0"/>
              </a:rPr>
              <a:t>Hoàn thành sơ đồ sau</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3406102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95E93A3-0908-49A9-BBFF-C1EBCF20CA9D}"/>
              </a:ext>
            </a:extLst>
          </p:cNvPr>
          <p:cNvSpPr/>
          <p:nvPr/>
        </p:nvSpPr>
        <p:spPr>
          <a:xfrm>
            <a:off x="4698940" y="139873"/>
            <a:ext cx="2794119" cy="603521"/>
          </a:xfrm>
          <a:prstGeom prst="roundRect">
            <a:avLst/>
          </a:prstGeom>
          <a:solidFill>
            <a:schemeClr val="accent6">
              <a:lumMod val="20000"/>
              <a:lumOff val="80000"/>
            </a:schemeClr>
          </a:solidFill>
          <a:ln w="57150">
            <a:prstDash val="sysDot"/>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Times New Roman" panose="02020603050405020304" pitchFamily="18" charset="0"/>
                <a:cs typeface="Times New Roman" panose="02020603050405020304" pitchFamily="18" charset="0"/>
              </a:rPr>
              <a:t>Vai</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trò</a:t>
            </a: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5EE8FF77-32E1-4C9B-B0AD-6054E6B77071}"/>
              </a:ext>
            </a:extLst>
          </p:cNvPr>
          <p:cNvSpPr/>
          <p:nvPr/>
        </p:nvSpPr>
        <p:spPr>
          <a:xfrm>
            <a:off x="337642" y="1100381"/>
            <a:ext cx="4914841" cy="2624007"/>
          </a:xfrm>
          <a:prstGeom prst="roundRect">
            <a:avLst/>
          </a:prstGeom>
          <a:ln w="57150">
            <a:prstDash val="sysDot"/>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just" defTabSz="914126" rtl="0" eaLnBrk="1" fontAlgn="auto" latinLnBrk="0" hangingPunct="1">
              <a:lnSpc>
                <a:spcPct val="100000"/>
              </a:lnSpc>
              <a:spcBef>
                <a:spcPts val="0"/>
              </a:spcBef>
              <a:spcAft>
                <a:spcPts val="0"/>
              </a:spcAft>
              <a:buClrTx/>
              <a:buSzTx/>
              <a:buFontTx/>
              <a:buNone/>
              <a:tabLst/>
              <a:defRPr/>
            </a:pPr>
            <a:endPar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Rectangle: Rounded Corners 3">
            <a:extLst>
              <a:ext uri="{FF2B5EF4-FFF2-40B4-BE49-F238E27FC236}">
                <a16:creationId xmlns:a16="http://schemas.microsoft.com/office/drawing/2014/main" id="{F454CE6A-59C8-4027-A200-78385DE728A4}"/>
              </a:ext>
            </a:extLst>
          </p:cNvPr>
          <p:cNvSpPr/>
          <p:nvPr/>
        </p:nvSpPr>
        <p:spPr>
          <a:xfrm>
            <a:off x="337643" y="4529383"/>
            <a:ext cx="4914841" cy="2328618"/>
          </a:xfrm>
          <a:prstGeom prst="roundRect">
            <a:avLst/>
          </a:prstGeom>
          <a:ln w="57150">
            <a:prstDash val="sysDot"/>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just" defTabSz="914126" rtl="0" eaLnBrk="1" fontAlgn="auto" latinLnBrk="0" hangingPunct="1">
              <a:lnSpc>
                <a:spcPct val="100000"/>
              </a:lnSpc>
              <a:spcBef>
                <a:spcPts val="0"/>
              </a:spcBef>
              <a:spcAft>
                <a:spcPts val="0"/>
              </a:spcAft>
              <a:buClrTx/>
              <a:buSzTx/>
              <a:buFontTx/>
              <a:buNone/>
              <a:tabLst/>
              <a:defRPr/>
            </a:pPr>
            <a:endPar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Rounded Corners 4">
            <a:extLst>
              <a:ext uri="{FF2B5EF4-FFF2-40B4-BE49-F238E27FC236}">
                <a16:creationId xmlns:a16="http://schemas.microsoft.com/office/drawing/2014/main" id="{1340B982-47EC-496A-BA7B-CD63240563E3}"/>
              </a:ext>
            </a:extLst>
          </p:cNvPr>
          <p:cNvSpPr/>
          <p:nvPr/>
        </p:nvSpPr>
        <p:spPr>
          <a:xfrm>
            <a:off x="6341988" y="1110507"/>
            <a:ext cx="5268765" cy="2467151"/>
          </a:xfrm>
          <a:prstGeom prst="roundRect">
            <a:avLst/>
          </a:prstGeom>
          <a:ln w="57150">
            <a:prstDash val="sysDot"/>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just" defTabSz="914126"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Rounded Corners 5">
            <a:extLst>
              <a:ext uri="{FF2B5EF4-FFF2-40B4-BE49-F238E27FC236}">
                <a16:creationId xmlns:a16="http://schemas.microsoft.com/office/drawing/2014/main" id="{3CED5576-5F2C-432F-B054-4020BD30BA75}"/>
              </a:ext>
            </a:extLst>
          </p:cNvPr>
          <p:cNvSpPr/>
          <p:nvPr/>
        </p:nvSpPr>
        <p:spPr>
          <a:xfrm>
            <a:off x="6341990" y="4529383"/>
            <a:ext cx="5357041" cy="2328617"/>
          </a:xfrm>
          <a:prstGeom prst="roundRect">
            <a:avLst/>
          </a:prstGeom>
          <a:ln w="57150">
            <a:prstDash val="sysDot"/>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just" defTabSz="914126" rtl="0" eaLnBrk="1" fontAlgn="auto" latinLnBrk="0" hangingPunct="1">
              <a:lnSpc>
                <a:spcPct val="100000"/>
              </a:lnSpc>
              <a:spcBef>
                <a:spcPts val="0"/>
              </a:spcBef>
              <a:spcAft>
                <a:spcPts val="0"/>
              </a:spcAft>
              <a:buClrTx/>
              <a:buSzTx/>
              <a:buFontTx/>
              <a:buNone/>
              <a:tabLst/>
              <a:defRPr/>
            </a:pPr>
            <a:endPar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45E845B0-CCDE-A741-B846-0ECF1AB39FDE}"/>
              </a:ext>
            </a:extLst>
          </p:cNvPr>
          <p:cNvSpPr/>
          <p:nvPr/>
        </p:nvSpPr>
        <p:spPr>
          <a:xfrm>
            <a:off x="1011183" y="1035702"/>
            <a:ext cx="3333842" cy="66954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lang="en-US"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Lời</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kể</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chuyện</a:t>
            </a:r>
            <a:endParaRPr kumimoji="0" lang="en-VN"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90D5D6F1-0B69-124B-993C-B7F68D78AA0F}"/>
              </a:ext>
            </a:extLst>
          </p:cNvPr>
          <p:cNvSpPr/>
          <p:nvPr/>
        </p:nvSpPr>
        <p:spPr>
          <a:xfrm>
            <a:off x="7846975" y="1035702"/>
            <a:ext cx="3333842" cy="66954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lang="en-US"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Lời</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vật</a:t>
            </a:r>
            <a:endParaRPr kumimoji="0" lang="en-VN"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0D2DBEE0-3DD8-6842-A4A1-95ACDB5A8908}"/>
              </a:ext>
            </a:extLst>
          </p:cNvPr>
          <p:cNvSpPr/>
          <p:nvPr/>
        </p:nvSpPr>
        <p:spPr>
          <a:xfrm>
            <a:off x="2678104" y="3599874"/>
            <a:ext cx="8028549" cy="66954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Màu</a:t>
            </a:r>
            <a:r>
              <a:rPr lang="en-US" sz="2800" b="1" noProof="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sắc</a:t>
            </a:r>
            <a:r>
              <a:rPr lang="en-US" sz="2800" b="1" noProof="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lịch</a:t>
            </a:r>
            <a:r>
              <a:rPr lang="en-US" sz="2800" b="1" noProof="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sử</a:t>
            </a:r>
            <a:r>
              <a:rPr lang="en-US" sz="2800" b="1" noProof="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800" b="1" noProof="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thể</a:t>
            </a:r>
            <a:r>
              <a:rPr lang="en-US" sz="2800" b="1" noProof="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b="1" noProof="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b="1" noProof="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2800" b="1" noProof="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noProof="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bản</a:t>
            </a:r>
            <a:endParaRPr kumimoji="0" lang="en-VN" sz="20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BF55F6F3-4006-7D47-AE05-7CD2BD6A031A}"/>
              </a:ext>
            </a:extLst>
          </p:cNvPr>
          <p:cNvSpPr/>
          <p:nvPr/>
        </p:nvSpPr>
        <p:spPr>
          <a:xfrm>
            <a:off x="435647" y="1580730"/>
            <a:ext cx="4604186" cy="2246769"/>
          </a:xfrm>
          <a:prstGeom prst="rect">
            <a:avLst/>
          </a:prstGeom>
        </p:spPr>
        <p:txBody>
          <a:bodyPr wrap="square">
            <a:spAutoFit/>
          </a:bodyPr>
          <a:lstStyle/>
          <a:p>
            <a:pPr lvl="0" algn="just">
              <a:spcAft>
                <a:spcPts val="800"/>
              </a:spcAft>
            </a:pP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Giới thiệu bối cảnh; tả cảnh thiên nhiên, cảnh sinh hoạt; giới thiệu và miêu tả các phương diện của nhân vật, bình luận, trữ tình,… </a:t>
            </a:r>
            <a:endParaRPr kumimoji="0" lang="en-VN"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5DAF8917-ED4A-624A-93C6-01663CFB2E5D}"/>
              </a:ext>
            </a:extLst>
          </p:cNvPr>
          <p:cNvSpPr/>
          <p:nvPr/>
        </p:nvSpPr>
        <p:spPr>
          <a:xfrm>
            <a:off x="6674277" y="1732446"/>
            <a:ext cx="4604186" cy="954107"/>
          </a:xfrm>
          <a:prstGeom prst="rect">
            <a:avLst/>
          </a:prstGeom>
        </p:spPr>
        <p:txBody>
          <a:bodyPr wrap="square">
            <a:spAutoFit/>
          </a:bodyPr>
          <a:lstStyle/>
          <a:p>
            <a:pPr lvl="0" algn="just">
              <a:spcAft>
                <a:spcPts val="800"/>
              </a:spcAft>
            </a:pP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Nổi bật các mối quan hệ, bộc lộ cá tính của nhân vật</a:t>
            </a:r>
            <a:endParaRPr kumimoji="0" lang="en-VN"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3490FA87-5964-D248-8A35-A4C3F51EFA26}"/>
              </a:ext>
            </a:extLst>
          </p:cNvPr>
          <p:cNvSpPr/>
          <p:nvPr/>
        </p:nvSpPr>
        <p:spPr>
          <a:xfrm>
            <a:off x="492969" y="4598744"/>
            <a:ext cx="4546864" cy="2246769"/>
          </a:xfrm>
          <a:prstGeom prst="rect">
            <a:avLst/>
          </a:prstGeom>
        </p:spPr>
        <p:txBody>
          <a:bodyPr wrap="square">
            <a:spAutoFit/>
          </a:bodyPr>
          <a:lstStyle/>
          <a:p>
            <a:pPr lvl="0" algn="just">
              <a:spcAft>
                <a:spcPts val="800"/>
              </a:spcAft>
            </a:pP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Ta bắt gặp những từ ngữ gọi đúng chức tước, địa vị, vật dụng… của các nhân vật: quan gia, đấng thiên tử, vương hầu, Hưng Đạo Vương, </a:t>
            </a:r>
            <a:endParaRPr kumimoji="0" lang="en-VN"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79CB5635-55CC-6C46-ACE0-CF77AB33DDDB}"/>
              </a:ext>
            </a:extLst>
          </p:cNvPr>
          <p:cNvSpPr/>
          <p:nvPr/>
        </p:nvSpPr>
        <p:spPr>
          <a:xfrm>
            <a:off x="6341987" y="4561724"/>
            <a:ext cx="5268765" cy="2246769"/>
          </a:xfrm>
          <a:prstGeom prst="rect">
            <a:avLst/>
          </a:prstGeom>
        </p:spPr>
        <p:txBody>
          <a:bodyPr wrap="square">
            <a:spAutoFit/>
          </a:bodyPr>
          <a:lstStyle/>
          <a:p>
            <a:pPr lvl="0" algn="just">
              <a:spcAft>
                <a:spcPts val="800"/>
              </a:spcAft>
            </a:pP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Ngôn ngữ đối thoại giữa các nhân vật cũng cho thấy cách ăn nói của con người thời xưa, ví dụ: “Quân pháp vô thân, hầu không có phận sự ở đây…</a:t>
            </a:r>
            <a:endParaRPr kumimoji="0" lang="en-VN"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C2A7CE56-E874-424F-87B3-D214C43FDEF1}"/>
              </a:ext>
            </a:extLst>
          </p:cNvPr>
          <p:cNvCxnSpPr>
            <a:stCxn id="2" idx="2"/>
            <a:endCxn id="7" idx="0"/>
          </p:cNvCxnSpPr>
          <p:nvPr/>
        </p:nvCxnSpPr>
        <p:spPr>
          <a:xfrm flipH="1">
            <a:off x="2678104" y="743394"/>
            <a:ext cx="3417896" cy="292308"/>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a16="http://schemas.microsoft.com/office/drawing/2014/main" id="{2FD2CC39-F9B0-CD47-983B-9442F53AFE93}"/>
              </a:ext>
            </a:extLst>
          </p:cNvPr>
          <p:cNvCxnSpPr>
            <a:cxnSpLocks/>
            <a:stCxn id="2" idx="2"/>
            <a:endCxn id="8" idx="0"/>
          </p:cNvCxnSpPr>
          <p:nvPr/>
        </p:nvCxnSpPr>
        <p:spPr>
          <a:xfrm>
            <a:off x="6096000" y="743394"/>
            <a:ext cx="3417896" cy="292308"/>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0900274A-A91D-DF44-B2E6-AA3498881CAB}"/>
              </a:ext>
            </a:extLst>
          </p:cNvPr>
          <p:cNvCxnSpPr>
            <a:cxnSpLocks/>
          </p:cNvCxnSpPr>
          <p:nvPr/>
        </p:nvCxnSpPr>
        <p:spPr>
          <a:xfrm>
            <a:off x="2678104" y="3765057"/>
            <a:ext cx="0" cy="833687"/>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0C57A554-047C-E248-82A1-5FC984AF28C7}"/>
              </a:ext>
            </a:extLst>
          </p:cNvPr>
          <p:cNvCxnSpPr>
            <a:cxnSpLocks/>
          </p:cNvCxnSpPr>
          <p:nvPr/>
        </p:nvCxnSpPr>
        <p:spPr>
          <a:xfrm>
            <a:off x="9677872" y="3657403"/>
            <a:ext cx="0" cy="833687"/>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244856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Đồng hồ đếm ngược 30s">
            <a:hlinkClick r:id="" action="ppaction://media"/>
            <a:extLst>
              <a:ext uri="{FF2B5EF4-FFF2-40B4-BE49-F238E27FC236}">
                <a16:creationId xmlns:a16="http://schemas.microsoft.com/office/drawing/2014/main" id="{9BA085D3-3761-384C-8959-41D4274F008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174043" y="117232"/>
            <a:ext cx="2016370" cy="1512277"/>
          </a:xfrm>
          <a:prstGeom prst="rect">
            <a:avLst/>
          </a:prstGeom>
        </p:spPr>
      </p:pic>
      <p:pic>
        <p:nvPicPr>
          <p:cNvPr id="5" name="Picture 4">
            <a:extLst>
              <a:ext uri="{FF2B5EF4-FFF2-40B4-BE49-F238E27FC236}">
                <a16:creationId xmlns:a16="http://schemas.microsoft.com/office/drawing/2014/main" id="{C0A884F1-D65F-704E-8696-D8C62E65EFA8}"/>
              </a:ext>
            </a:extLst>
          </p:cNvPr>
          <p:cNvPicPr>
            <a:picLocks noChangeAspect="1"/>
          </p:cNvPicPr>
          <p:nvPr/>
        </p:nvPicPr>
        <p:blipFill>
          <a:blip r:embed="rId6"/>
          <a:stretch>
            <a:fillRect/>
          </a:stretch>
        </p:blipFill>
        <p:spPr>
          <a:xfrm>
            <a:off x="1371599" y="0"/>
            <a:ext cx="8802443" cy="6858000"/>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211516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D86EE98A-DD44-4649-942A-93290B76817F}"/>
              </a:ext>
            </a:extLst>
          </p:cNvPr>
          <p:cNvSpPr/>
          <p:nvPr/>
        </p:nvSpPr>
        <p:spPr>
          <a:xfrm>
            <a:off x="3463530" y="85880"/>
            <a:ext cx="5657087" cy="677107"/>
          </a:xfrm>
          <a:prstGeom prst="roundRect">
            <a:avLst/>
          </a:prstGeom>
          <a:solidFill>
            <a:srgbClr val="DF7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1A7F0883-B50F-40ED-A5E9-112D17C5D51F}"/>
              </a:ext>
            </a:extLst>
          </p:cNvPr>
          <p:cNvSpPr txBox="1"/>
          <p:nvPr/>
        </p:nvSpPr>
        <p:spPr>
          <a:xfrm>
            <a:off x="4942278" y="-77572"/>
            <a:ext cx="370425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Tổng kết</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3" name="TextBox 32">
            <a:extLst>
              <a:ext uri="{FF2B5EF4-FFF2-40B4-BE49-F238E27FC236}">
                <a16:creationId xmlns:a16="http://schemas.microsoft.com/office/drawing/2014/main" id="{D61424A2-8DA0-445A-AA56-31D52211E109}"/>
              </a:ext>
            </a:extLst>
          </p:cNvPr>
          <p:cNvSpPr txBox="1"/>
          <p:nvPr/>
        </p:nvSpPr>
        <p:spPr>
          <a:xfrm>
            <a:off x="315303" y="821853"/>
            <a:ext cx="5304101" cy="2144048"/>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Nghệ thuật</a:t>
            </a:r>
            <a:endParaRPr lang="vi-VN" sz="2600" dirty="0">
              <a:solidFill>
                <a:prstClr val="black"/>
              </a:solidFill>
              <a:latin typeface="Times New Roman" panose="02020603050405020304" pitchFamily="18" charset="0"/>
              <a:ea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Ngôn ngữ</a:t>
            </a:r>
            <a:r>
              <a:rPr kumimoji="0" lang="vi-VN" sz="2600" b="0" i="0" u="none" strike="noStrike" kern="1200" cap="none" spc="0" normalizeH="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kể chuyện xen kẻ độc thoại nội tâm, ngôn ngữ đậm chất lịch sử</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TextBox 5">
            <a:extLst>
              <a:ext uri="{FF2B5EF4-FFF2-40B4-BE49-F238E27FC236}">
                <a16:creationId xmlns:a16="http://schemas.microsoft.com/office/drawing/2014/main" id="{D35DD7CE-9C44-2342-BBF6-9139D3D50E4D}"/>
              </a:ext>
            </a:extLst>
          </p:cNvPr>
          <p:cNvSpPr txBox="1"/>
          <p:nvPr/>
        </p:nvSpPr>
        <p:spPr>
          <a:xfrm>
            <a:off x="6364536" y="753425"/>
            <a:ext cx="5512161" cy="5501250"/>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Nội dung</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lvl="0" algn="just">
              <a:lnSpc>
                <a:spcPct val="150000"/>
              </a:lnSpc>
              <a:defRPr/>
            </a:pPr>
            <a:r>
              <a:rPr lang="vi-VN" sz="2600" dirty="0">
                <a:solidFill>
                  <a:prstClr val="black"/>
                </a:solidFill>
                <a:latin typeface="Times New Roman" panose="02020603050405020304" pitchFamily="18" charset="0"/>
                <a:ea typeface="Times New Roman" panose="02020603050405020304" pitchFamily="18" charset="0"/>
              </a:rPr>
              <a:t>Cảm hứng ngợi ca, tình yêu nước, căm thù giặc của người anh hùng nhỏ tuổi Trần Quốc Toản, qua đó cho thấy hào khí, tinh thần chống xâm lược của cha ông ta ở thời Trần.</a:t>
            </a:r>
          </a:p>
          <a:p>
            <a:pPr lvl="0" algn="just">
              <a:lnSpc>
                <a:spcPct val="150000"/>
              </a:lnSpc>
              <a:defRPr/>
            </a:pPr>
            <a:endParaRPr lang="vi-VN" sz="2600" dirty="0">
              <a:solidFill>
                <a:prstClr val="black"/>
              </a:solidFill>
              <a:latin typeface="Times New Roman" panose="02020603050405020304" pitchFamily="18" charset="0"/>
              <a:ea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tabLst/>
              <a:defRPr/>
            </a:pPr>
            <a:r>
              <a:rPr lang="vi-VN" sz="2600" dirty="0">
                <a:solidFill>
                  <a:prstClr val="black"/>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016467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barn(inVertical)">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wipe(up)">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barn(inVertical)">
                                      <p:cBhvr>
                                        <p:cTn id="2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169;p57">
            <a:extLst>
              <a:ext uri="{FF2B5EF4-FFF2-40B4-BE49-F238E27FC236}">
                <a16:creationId xmlns:a16="http://schemas.microsoft.com/office/drawing/2014/main" id="{FB02C333-C9FD-184E-A4A1-22CCF8F6BD6A}"/>
              </a:ext>
            </a:extLst>
          </p:cNvPr>
          <p:cNvSpPr txBox="1">
            <a:spLocks/>
          </p:cNvSpPr>
          <p:nvPr/>
        </p:nvSpPr>
        <p:spPr>
          <a:xfrm>
            <a:off x="2621902" y="-83379"/>
            <a:ext cx="6176866" cy="95172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2"/>
              </a:buClr>
              <a:buSzPts val="3200"/>
              <a:buFont typeface="Gochi Hand"/>
              <a:buNone/>
              <a:defRPr sz="5800" b="1" i="0" u="none" strike="noStrike" cap="none">
                <a:solidFill>
                  <a:schemeClr val="dk2"/>
                </a:solidFill>
                <a:latin typeface="Gochi Hand"/>
                <a:ea typeface="Gochi Hand"/>
                <a:cs typeface="Gochi Hand"/>
                <a:sym typeface="Gochi Hand"/>
              </a:defRPr>
            </a:lvl1pPr>
            <a:lvl2pPr marR="0" lvl="1" algn="r"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2pPr>
            <a:lvl3pPr marR="0" lvl="2" algn="r"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3pPr>
            <a:lvl4pPr marR="0" lvl="3" algn="r"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4pPr>
            <a:lvl5pPr marR="0" lvl="4" algn="r"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5pPr>
            <a:lvl6pPr marR="0" lvl="5" algn="r"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6pPr>
            <a:lvl7pPr marR="0" lvl="6" algn="r"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7pPr>
            <a:lvl8pPr marR="0" lvl="7" algn="r"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8pPr>
            <a:lvl9pPr marR="0" lvl="8" algn="r" rtl="0">
              <a:lnSpc>
                <a:spcPct val="100000"/>
              </a:lnSpc>
              <a:spcBef>
                <a:spcPts val="0"/>
              </a:spcBef>
              <a:spcAft>
                <a:spcPts val="0"/>
              </a:spcAft>
              <a:buClr>
                <a:schemeClr val="dk2"/>
              </a:buClr>
              <a:buSzPts val="3200"/>
              <a:buFont typeface="Gochi Hand"/>
              <a:buNone/>
              <a:defRPr sz="3200" b="1" i="0" u="none" strike="noStrike" cap="none">
                <a:solidFill>
                  <a:schemeClr val="dk2"/>
                </a:solidFill>
                <a:latin typeface="Gochi Hand"/>
                <a:ea typeface="Gochi Hand"/>
                <a:cs typeface="Gochi Hand"/>
                <a:sym typeface="Gochi Hand"/>
              </a:defRPr>
            </a:lvl9pPr>
          </a:lstStyle>
          <a:p>
            <a:pPr marL="0" marR="0" lvl="0" indent="0" algn="r" defTabSz="914400" rtl="0" eaLnBrk="1" fontAlgn="auto" latinLnBrk="0" hangingPunct="1">
              <a:lnSpc>
                <a:spcPct val="100000"/>
              </a:lnSpc>
              <a:spcBef>
                <a:spcPts val="0"/>
              </a:spcBef>
              <a:spcAft>
                <a:spcPts val="0"/>
              </a:spcAft>
              <a:buClr>
                <a:srgbClr val="8D9D43"/>
              </a:buClr>
              <a:buSzPts val="3200"/>
              <a:buFont typeface="Gochi Hand"/>
              <a:buNone/>
              <a:tabLst/>
              <a:defRPr/>
            </a:pPr>
            <a:r>
              <a:rPr kumimoji="0" lang="en-US" sz="4400" b="1" i="0" u="none" strike="noStrike" kern="0" cap="none" spc="0" normalizeH="0" baseline="0" noProof="0" dirty="0" err="1" smtClean="0">
                <a:ln>
                  <a:noFill/>
                </a:ln>
                <a:solidFill>
                  <a:srgbClr val="C00000"/>
                </a:solidFill>
                <a:effectLst/>
                <a:uLnTx/>
                <a:uFillTx/>
                <a:latin typeface="Times New Roman" panose="02020603050405020304" pitchFamily="18" charset="0"/>
                <a:cs typeface="Times New Roman" panose="02020603050405020304" pitchFamily="18" charset="0"/>
                <a:sym typeface="Gochi Hand"/>
              </a:rPr>
              <a:t>Viết</a:t>
            </a:r>
            <a:r>
              <a:rPr kumimoji="0" lang="en-US" sz="4400" b="1" i="0" u="none" strike="noStrike" kern="0" cap="none" spc="0" normalizeH="0" baseline="0" noProof="0" dirty="0" smtClean="0">
                <a:ln>
                  <a:noFill/>
                </a:ln>
                <a:solidFill>
                  <a:srgbClr val="C00000"/>
                </a:solidFill>
                <a:effectLst/>
                <a:uLnTx/>
                <a:uFillTx/>
                <a:latin typeface="Times New Roman" panose="02020603050405020304" pitchFamily="18" charset="0"/>
                <a:cs typeface="Times New Roman" panose="02020603050405020304" pitchFamily="18" charset="0"/>
                <a:sym typeface="Gochi Hand"/>
              </a:rPr>
              <a:t> </a:t>
            </a:r>
            <a:r>
              <a:rPr kumimoji="0" lang="en-US" sz="4400" b="1"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Gochi Hand"/>
              </a:rPr>
              <a:t>kết</a:t>
            </a:r>
            <a:r>
              <a:rPr kumimoji="0" lang="en-US" sz="44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rPr>
              <a:t> </a:t>
            </a:r>
            <a:r>
              <a:rPr kumimoji="0" lang="en-US" sz="4400" b="1"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Gochi Hand"/>
              </a:rPr>
              <a:t>nối</a:t>
            </a:r>
            <a:r>
              <a:rPr kumimoji="0" lang="en-US" sz="44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rPr>
              <a:t> </a:t>
            </a:r>
            <a:r>
              <a:rPr kumimoji="0" lang="en-US" sz="4400" b="1"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Gochi Hand"/>
              </a:rPr>
              <a:t>với</a:t>
            </a:r>
            <a:r>
              <a:rPr kumimoji="0" lang="en-US" sz="44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rPr>
              <a:t> </a:t>
            </a:r>
            <a:r>
              <a:rPr kumimoji="0" lang="en-US" sz="4400" b="1"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Gochi Hand"/>
              </a:rPr>
              <a:t>đọc</a:t>
            </a:r>
            <a:r>
              <a:rPr kumimoji="0" lang="en-US" sz="44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Gochi Hand"/>
              </a:rPr>
              <a:t> </a:t>
            </a:r>
          </a:p>
        </p:txBody>
      </p:sp>
      <p:sp>
        <p:nvSpPr>
          <p:cNvPr id="3" name="Rounded Rectangle 2">
            <a:extLst>
              <a:ext uri="{FF2B5EF4-FFF2-40B4-BE49-F238E27FC236}">
                <a16:creationId xmlns:a16="http://schemas.microsoft.com/office/drawing/2014/main" id="{69811AC7-8520-4D43-95E2-53370E7D09AE}"/>
              </a:ext>
            </a:extLst>
          </p:cNvPr>
          <p:cNvSpPr/>
          <p:nvPr/>
        </p:nvSpPr>
        <p:spPr>
          <a:xfrm>
            <a:off x="1408922" y="975254"/>
            <a:ext cx="9629192" cy="12876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6698D2CA-DF55-894E-B487-FD6F191A042D}"/>
              </a:ext>
            </a:extLst>
          </p:cNvPr>
          <p:cNvSpPr/>
          <p:nvPr/>
        </p:nvSpPr>
        <p:spPr>
          <a:xfrm>
            <a:off x="1716833" y="1118480"/>
            <a:ext cx="9013371" cy="954107"/>
          </a:xfrm>
          <a:prstGeom prst="rect">
            <a:avLst/>
          </a:prstGeom>
        </p:spPr>
        <p:txBody>
          <a:bodyPr wrap="square">
            <a:spAutoFit/>
          </a:bodyPr>
          <a:lstStyle/>
          <a:p>
            <a:pPr lvl="0" algn="ctr">
              <a:defRPr/>
            </a:pPr>
            <a:r>
              <a:rPr lang="en-US" sz="2800" b="1" dirty="0">
                <a:solidFill>
                  <a:prstClr val="black"/>
                </a:solidFill>
                <a:latin typeface="Times New Roman" panose="02020603050405020304" pitchFamily="18" charset="0"/>
                <a:ea typeface="Calibri" panose="020F0502020204030204" pitchFamily="34" charset="0"/>
              </a:rPr>
              <a:t>V</a:t>
            </a:r>
            <a:r>
              <a:rPr lang="en-US" sz="2800" b="1">
                <a:solidFill>
                  <a:prstClr val="black"/>
                </a:solidFill>
                <a:latin typeface="Times New Roman" panose="02020603050405020304" pitchFamily="18" charset="0"/>
                <a:ea typeface="Calibri" panose="020F0502020204030204" pitchFamily="34" charset="0"/>
              </a:rPr>
              <a:t>iết</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đoạn</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văn</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khoảng</a:t>
            </a:r>
            <a:r>
              <a:rPr lang="en-US" sz="2800" b="1" dirty="0">
                <a:solidFill>
                  <a:prstClr val="black"/>
                </a:solidFill>
                <a:latin typeface="Times New Roman" panose="02020603050405020304" pitchFamily="18" charset="0"/>
                <a:ea typeface="Calibri" panose="020F0502020204030204" pitchFamily="34" charset="0"/>
              </a:rPr>
              <a:t> 7-9 </a:t>
            </a:r>
            <a:r>
              <a:rPr lang="en-US" sz="2800" b="1" dirty="0" err="1">
                <a:solidFill>
                  <a:prstClr val="black"/>
                </a:solidFill>
                <a:latin typeface="Times New Roman" panose="02020603050405020304" pitchFamily="18" charset="0"/>
                <a:ea typeface="Calibri" panose="020F0502020204030204" pitchFamily="34" charset="0"/>
              </a:rPr>
              <a:t>câu</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phân</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tích</a:t>
            </a:r>
            <a:r>
              <a:rPr lang="en-US" sz="2800" b="1" dirty="0">
                <a:solidFill>
                  <a:prstClr val="black"/>
                </a:solidFill>
                <a:latin typeface="Times New Roman" panose="02020603050405020304" pitchFamily="18" charset="0"/>
                <a:ea typeface="Calibri" panose="020F0502020204030204" pitchFamily="34" charset="0"/>
              </a:rPr>
              <a:t> chi </a:t>
            </a:r>
            <a:r>
              <a:rPr lang="en-US" sz="2800" b="1" dirty="0" err="1">
                <a:solidFill>
                  <a:prstClr val="black"/>
                </a:solidFill>
                <a:latin typeface="Times New Roman" panose="02020603050405020304" pitchFamily="18" charset="0"/>
                <a:ea typeface="Calibri" panose="020F0502020204030204" pitchFamily="34" charset="0"/>
              </a:rPr>
              <a:t>tiết</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Trần</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Quốc</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Toản</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bóp</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nát</a:t>
            </a:r>
            <a:r>
              <a:rPr lang="en-US" sz="2800" b="1" dirty="0">
                <a:solidFill>
                  <a:prstClr val="black"/>
                </a:solidFill>
                <a:latin typeface="Times New Roman" panose="02020603050405020304" pitchFamily="18" charset="0"/>
                <a:ea typeface="Calibri" panose="020F0502020204030204" pitchFamily="34" charset="0"/>
              </a:rPr>
              <a:t> </a:t>
            </a:r>
            <a:r>
              <a:rPr lang="en-US" sz="2800" b="1" dirty="0" err="1">
                <a:solidFill>
                  <a:prstClr val="black"/>
                </a:solidFill>
                <a:latin typeface="Times New Roman" panose="02020603050405020304" pitchFamily="18" charset="0"/>
                <a:ea typeface="Calibri" panose="020F0502020204030204" pitchFamily="34" charset="0"/>
              </a:rPr>
              <a:t>quả</a:t>
            </a:r>
            <a:r>
              <a:rPr lang="en-US" sz="2800" b="1" dirty="0">
                <a:solidFill>
                  <a:prstClr val="black"/>
                </a:solidFill>
                <a:latin typeface="Times New Roman" panose="02020603050405020304" pitchFamily="18" charset="0"/>
                <a:ea typeface="Calibri" panose="020F0502020204030204" pitchFamily="34" charset="0"/>
              </a:rPr>
              <a:t> cam.</a:t>
            </a:r>
            <a:endParaRPr kumimoji="0" lang="x-none" sz="2800" b="1"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041AAFB3-3492-C04F-B741-A832CA50F4CC}"/>
              </a:ext>
            </a:extLst>
          </p:cNvPr>
          <p:cNvSpPr/>
          <p:nvPr/>
        </p:nvSpPr>
        <p:spPr>
          <a:xfrm>
            <a:off x="360784" y="2272210"/>
            <a:ext cx="5735216" cy="5457904"/>
          </a:xfrm>
          <a:prstGeom prst="rect">
            <a:avLst/>
          </a:prstGeom>
        </p:spPr>
        <p:txBody>
          <a:bodyPr wrap="square">
            <a:spAutoFit/>
          </a:bodyPr>
          <a:lstStyle/>
          <a:p>
            <a:pPr marL="0" marR="0" lvl="0" indent="0" algn="just" defTabSz="914400" rtl="0" eaLnBrk="1" fontAlgn="auto" latinLnBrk="0" hangingPunct="1">
              <a:spcBef>
                <a:spcPts val="0"/>
              </a:spcBef>
              <a:spcAft>
                <a:spcPts val="800"/>
              </a:spcAft>
              <a:buClrTx/>
              <a:buSzTx/>
              <a:buFontTx/>
              <a:buNone/>
              <a:tabLst/>
              <a:defRPr/>
            </a:pPr>
            <a:r>
              <a:rPr kumimoji="0" lang="en-US" sz="2800" b="1" i="0" u="sng"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Gợi</a:t>
            </a:r>
            <a:r>
              <a:rPr kumimoji="0" lang="en-US" sz="2800" b="1" i="0" u="sng"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sng"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ý</a:t>
            </a:r>
            <a:r>
              <a:rPr kumimoji="0" lang="en-US" sz="2800" b="1" i="0" u="sng"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x-none" sz="2000" b="1" i="0" u="sng"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lvl="0" algn="just">
              <a:spcAft>
                <a:spcPts val="800"/>
              </a:spcAft>
              <a:defRPr/>
            </a:pP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Hình thức: Đoạn văn 8 – 10 câu</a:t>
            </a:r>
          </a:p>
          <a:p>
            <a:pPr lvl="0" algn="just">
              <a:spcAft>
                <a:spcPts val="800"/>
              </a:spcAft>
              <a:defRPr/>
            </a:pP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Nội dung: </a:t>
            </a:r>
            <a:r>
              <a:rPr lang="vi-VN"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Trần Quốc Toản được vua ban cam quý trong hoàn cảnh nào? Lúc bấy giờ, điều gì thu hút mọi suy nghĩ của Trần Quốc Toản? Chi tiết quả cam bị bóp nát lúc nào không biết cho thấy phẩm chất gì của nhân vật?</a:t>
            </a:r>
          </a:p>
          <a:p>
            <a:pPr lvl="0" algn="just">
              <a:lnSpc>
                <a:spcPct val="150000"/>
              </a:lnSpc>
              <a:spcAft>
                <a:spcPts val="800"/>
              </a:spcAft>
              <a:defRPr/>
            </a:pPr>
            <a:endPar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x-none"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6" name="Table 5">
            <a:extLst>
              <a:ext uri="{FF2B5EF4-FFF2-40B4-BE49-F238E27FC236}">
                <a16:creationId xmlns:a16="http://schemas.microsoft.com/office/drawing/2014/main" id="{215740A1-D06D-7446-BB21-36654E7DA903}"/>
              </a:ext>
            </a:extLst>
          </p:cNvPr>
          <p:cNvGraphicFramePr>
            <a:graphicFrameLocks noGrp="1"/>
          </p:cNvGraphicFramePr>
          <p:nvPr>
            <p:extLst>
              <p:ext uri="{D42A27DB-BD31-4B8C-83A1-F6EECF244321}">
                <p14:modId xmlns:p14="http://schemas.microsoft.com/office/powerpoint/2010/main" val="2486132664"/>
              </p:ext>
            </p:extLst>
          </p:nvPr>
        </p:nvGraphicFramePr>
        <p:xfrm>
          <a:off x="6223518" y="2528726"/>
          <a:ext cx="5735216" cy="3564582"/>
        </p:xfrm>
        <a:graphic>
          <a:graphicData uri="http://schemas.openxmlformats.org/drawingml/2006/table">
            <a:tbl>
              <a:tblPr firstRow="1" firstCol="1" bandRow="1">
                <a:tableStyleId>{5C22544A-7EE6-4342-B048-85BDC9FD1C3A}</a:tableStyleId>
              </a:tblPr>
              <a:tblGrid>
                <a:gridCol w="494327">
                  <a:extLst>
                    <a:ext uri="{9D8B030D-6E8A-4147-A177-3AD203B41FA5}">
                      <a16:colId xmlns:a16="http://schemas.microsoft.com/office/drawing/2014/main" val="739944466"/>
                    </a:ext>
                  </a:extLst>
                </a:gridCol>
                <a:gridCol w="4377413">
                  <a:extLst>
                    <a:ext uri="{9D8B030D-6E8A-4147-A177-3AD203B41FA5}">
                      <a16:colId xmlns:a16="http://schemas.microsoft.com/office/drawing/2014/main" val="1536094484"/>
                    </a:ext>
                  </a:extLst>
                </a:gridCol>
                <a:gridCol w="863476">
                  <a:extLst>
                    <a:ext uri="{9D8B030D-6E8A-4147-A177-3AD203B41FA5}">
                      <a16:colId xmlns:a16="http://schemas.microsoft.com/office/drawing/2014/main" val="285280433"/>
                    </a:ext>
                  </a:extLst>
                </a:gridCol>
              </a:tblGrid>
              <a:tr h="384700">
                <a:tc gridSpan="3">
                  <a:txBody>
                    <a:bodyPr/>
                    <a:lstStyle/>
                    <a:p>
                      <a:pPr marL="457200" algn="ctr">
                        <a:lnSpc>
                          <a:spcPct val="150000"/>
                        </a:lnSpc>
                        <a:spcAft>
                          <a:spcPts val="800"/>
                        </a:spcAft>
                      </a:pPr>
                      <a:r>
                        <a:rPr lang="en-US" sz="3600" dirty="0" err="1">
                          <a:effectLst/>
                          <a:latin typeface="Times New Roman" panose="02020603050405020304" pitchFamily="18" charset="0"/>
                          <a:cs typeface="Times New Roman" panose="02020603050405020304" pitchFamily="18" charset="0"/>
                        </a:rPr>
                        <a:t>Tiêu</a:t>
                      </a:r>
                      <a:r>
                        <a:rPr lang="en-US" sz="3600" dirty="0">
                          <a:effectLst/>
                          <a:latin typeface="Times New Roman" panose="02020603050405020304" pitchFamily="18" charset="0"/>
                          <a:cs typeface="Times New Roman" panose="02020603050405020304" pitchFamily="18" charset="0"/>
                        </a:rPr>
                        <a:t> </a:t>
                      </a:r>
                      <a:r>
                        <a:rPr lang="en-US" sz="3600" dirty="0" err="1">
                          <a:effectLst/>
                          <a:latin typeface="Times New Roman" panose="02020603050405020304" pitchFamily="18" charset="0"/>
                          <a:cs typeface="Times New Roman" panose="02020603050405020304" pitchFamily="18" charset="0"/>
                        </a:rPr>
                        <a:t>chí</a:t>
                      </a:r>
                      <a:r>
                        <a:rPr lang="en-US" sz="3600" dirty="0">
                          <a:effectLst/>
                          <a:latin typeface="Times New Roman" panose="02020603050405020304" pitchFamily="18" charset="0"/>
                          <a:cs typeface="Times New Roman" panose="02020603050405020304" pitchFamily="18" charset="0"/>
                        </a:rPr>
                        <a:t> </a:t>
                      </a:r>
                      <a:r>
                        <a:rPr lang="en-US" sz="3600" dirty="0" err="1">
                          <a:effectLst/>
                          <a:latin typeface="Times New Roman" panose="02020603050405020304" pitchFamily="18" charset="0"/>
                          <a:cs typeface="Times New Roman" panose="02020603050405020304" pitchFamily="18" charset="0"/>
                        </a:rPr>
                        <a:t>đánh</a:t>
                      </a:r>
                      <a:r>
                        <a:rPr lang="en-US" sz="3600" dirty="0">
                          <a:effectLst/>
                          <a:latin typeface="Times New Roman" panose="02020603050405020304" pitchFamily="18" charset="0"/>
                          <a:cs typeface="Times New Roman" panose="02020603050405020304" pitchFamily="18" charset="0"/>
                        </a:rPr>
                        <a:t> </a:t>
                      </a:r>
                      <a:r>
                        <a:rPr lang="en-US" sz="3600" dirty="0" err="1">
                          <a:effectLst/>
                          <a:latin typeface="Times New Roman" panose="02020603050405020304" pitchFamily="18" charset="0"/>
                          <a:cs typeface="Times New Roman" panose="02020603050405020304" pitchFamily="18" charset="0"/>
                        </a:rPr>
                        <a:t>giá</a:t>
                      </a:r>
                      <a:endParaRPr lang="en-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VN"/>
                    </a:p>
                  </a:txBody>
                  <a:tcPr/>
                </a:tc>
                <a:tc hMerge="1">
                  <a:txBody>
                    <a:bodyPr/>
                    <a:lstStyle/>
                    <a:p>
                      <a:endParaRPr lang="en-VN"/>
                    </a:p>
                  </a:txBody>
                  <a:tcPr/>
                </a:tc>
                <a:extLst>
                  <a:ext uri="{0D108BD9-81ED-4DB2-BD59-A6C34878D82A}">
                    <a16:rowId xmlns:a16="http://schemas.microsoft.com/office/drawing/2014/main" val="3495677170"/>
                  </a:ext>
                </a:extLst>
              </a:tr>
              <a:tr h="623155">
                <a:tc>
                  <a:txBody>
                    <a:bodyPr/>
                    <a:lstStyle/>
                    <a:p>
                      <a:pPr algn="ctr">
                        <a:lnSpc>
                          <a:spcPct val="150000"/>
                        </a:lnSpc>
                        <a:spcAft>
                          <a:spcPts val="800"/>
                        </a:spcAft>
                      </a:pPr>
                      <a:r>
                        <a:rPr lang="en-US" sz="2000" dirty="0">
                          <a:effectLst/>
                          <a:latin typeface="Times New Roman" panose="02020603050405020304" pitchFamily="18" charset="0"/>
                          <a:cs typeface="Times New Roman" panose="02020603050405020304" pitchFamily="18" charset="0"/>
                        </a:rPr>
                        <a:t>1</a:t>
                      </a:r>
                      <a:endParaRPr lang="en-V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800"/>
                        </a:spcAft>
                      </a:pPr>
                      <a:r>
                        <a:rPr lang="en-US" sz="2000" dirty="0" err="1">
                          <a:effectLst/>
                          <a:latin typeface="Times New Roman" panose="02020603050405020304" pitchFamily="18" charset="0"/>
                          <a:cs typeface="Times New Roman" panose="02020603050405020304" pitchFamily="18" charset="0"/>
                        </a:rPr>
                        <a:t>Đảm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hình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thức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độ</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đoạn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endParaRPr lang="en-V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800"/>
                        </a:spcAft>
                      </a:pPr>
                      <a:r>
                        <a:rPr lang="en-US" sz="2000">
                          <a:effectLst/>
                          <a:latin typeface="Times New Roman" panose="02020603050405020304" pitchFamily="18" charset="0"/>
                          <a:cs typeface="Times New Roman" panose="02020603050405020304" pitchFamily="18" charset="0"/>
                        </a:rPr>
                        <a:t>1.0đ</a:t>
                      </a:r>
                      <a:endParaRPr lang="en-V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36638070"/>
                  </a:ext>
                </a:extLst>
              </a:tr>
              <a:tr h="583798">
                <a:tc>
                  <a:txBody>
                    <a:bodyPr/>
                    <a:lstStyle/>
                    <a:p>
                      <a:pPr algn="ctr">
                        <a:lnSpc>
                          <a:spcPct val="150000"/>
                        </a:lnSpc>
                        <a:spcAft>
                          <a:spcPts val="800"/>
                        </a:spcAft>
                      </a:pPr>
                      <a:r>
                        <a:rPr lang="en-US" sz="2000" dirty="0">
                          <a:effectLst/>
                          <a:latin typeface="Times New Roman" panose="02020603050405020304" pitchFamily="18" charset="0"/>
                          <a:cs typeface="Times New Roman" panose="02020603050405020304" pitchFamily="18" charset="0"/>
                        </a:rPr>
                        <a:t>2</a:t>
                      </a:r>
                      <a:endParaRPr lang="en-V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800"/>
                        </a:spcAft>
                      </a:pPr>
                      <a:r>
                        <a:rPr lang="en-US" sz="2000" dirty="0" err="1" smtClean="0">
                          <a:effectLst/>
                          <a:latin typeface="Times New Roman" panose="02020603050405020304" pitchFamily="18" charset="0"/>
                          <a:cs typeface="Times New Roman" panose="02020603050405020304" pitchFamily="18" charset="0"/>
                        </a:rPr>
                        <a:t>Đảm</a:t>
                      </a:r>
                      <a:r>
                        <a:rPr lang="en-US" sz="2000" dirty="0" smtClean="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liên</a:t>
                      </a:r>
                      <a:r>
                        <a:rPr lang="en-US" sz="2000" dirty="0">
                          <a:effectLst/>
                          <a:latin typeface="Times New Roman" panose="02020603050405020304" pitchFamily="18" charset="0"/>
                          <a:cs typeface="Times New Roman" panose="02020603050405020304" pitchFamily="18" charset="0"/>
                        </a:rPr>
                        <a:t> </a:t>
                      </a:r>
                      <a:r>
                        <a:rPr lang="en-US" sz="2000" dirty="0" err="1" smtClean="0">
                          <a:effectLst/>
                          <a:latin typeface="Times New Roman" panose="02020603050405020304" pitchFamily="18" charset="0"/>
                          <a:cs typeface="Times New Roman" panose="02020603050405020304" pitchFamily="18" charset="0"/>
                        </a:rPr>
                        <a:t>kết</a:t>
                      </a:r>
                      <a:r>
                        <a:rPr lang="en-US" sz="2000" dirty="0" smtClean="0">
                          <a:effectLst/>
                          <a:latin typeface="Times New Roman" panose="02020603050405020304" pitchFamily="18" charset="0"/>
                          <a:cs typeface="Times New Roman" panose="02020603050405020304" pitchFamily="18" charset="0"/>
                        </a:rPr>
                        <a:t>,</a:t>
                      </a:r>
                      <a:r>
                        <a:rPr lang="en-US" sz="2000" baseline="0" dirty="0" smtClean="0">
                          <a:effectLst/>
                          <a:latin typeface="Times New Roman" panose="02020603050405020304" pitchFamily="18" charset="0"/>
                          <a:cs typeface="Times New Roman" panose="02020603050405020304" pitchFamily="18" charset="0"/>
                        </a:rPr>
                        <a:t> </a:t>
                      </a:r>
                      <a:r>
                        <a:rPr lang="en-US" sz="2000" baseline="0" dirty="0" err="1" smtClean="0">
                          <a:effectLst/>
                          <a:latin typeface="Times New Roman" panose="02020603050405020304" pitchFamily="18" charset="0"/>
                          <a:cs typeface="Times New Roman" panose="02020603050405020304" pitchFamily="18" charset="0"/>
                        </a:rPr>
                        <a:t>chính</a:t>
                      </a:r>
                      <a:r>
                        <a:rPr lang="en-US" sz="2000" baseline="0" dirty="0" smtClean="0">
                          <a:effectLst/>
                          <a:latin typeface="Times New Roman" panose="02020603050405020304" pitchFamily="18" charset="0"/>
                          <a:cs typeface="Times New Roman" panose="02020603050405020304" pitchFamily="18" charset="0"/>
                        </a:rPr>
                        <a:t> </a:t>
                      </a:r>
                      <a:r>
                        <a:rPr lang="en-US" sz="2000" baseline="0" dirty="0" err="1" smtClean="0">
                          <a:effectLst/>
                          <a:latin typeface="Times New Roman" panose="02020603050405020304" pitchFamily="18" charset="0"/>
                          <a:cs typeface="Times New Roman" panose="02020603050405020304" pitchFamily="18" charset="0"/>
                        </a:rPr>
                        <a:t>tả</a:t>
                      </a:r>
                      <a:r>
                        <a:rPr lang="en-US" sz="2000" baseline="0" dirty="0" smtClean="0">
                          <a:effectLst/>
                          <a:latin typeface="Times New Roman" panose="02020603050405020304" pitchFamily="18" charset="0"/>
                          <a:cs typeface="Times New Roman" panose="02020603050405020304" pitchFamily="18" charset="0"/>
                        </a:rPr>
                        <a:t>, </a:t>
                      </a:r>
                      <a:r>
                        <a:rPr lang="en-US" sz="2000" baseline="0" dirty="0" err="1" smtClean="0">
                          <a:effectLst/>
                          <a:latin typeface="Times New Roman" panose="02020603050405020304" pitchFamily="18" charset="0"/>
                          <a:cs typeface="Times New Roman" panose="02020603050405020304" pitchFamily="18" charset="0"/>
                        </a:rPr>
                        <a:t>diễn</a:t>
                      </a:r>
                      <a:r>
                        <a:rPr lang="en-US" sz="2000" baseline="0" dirty="0" smtClean="0">
                          <a:effectLst/>
                          <a:latin typeface="Times New Roman" panose="02020603050405020304" pitchFamily="18" charset="0"/>
                          <a:cs typeface="Times New Roman" panose="02020603050405020304" pitchFamily="18" charset="0"/>
                        </a:rPr>
                        <a:t> </a:t>
                      </a:r>
                      <a:r>
                        <a:rPr lang="en-US" sz="2000" baseline="0" dirty="0" err="1" smtClean="0">
                          <a:effectLst/>
                          <a:latin typeface="Times New Roman" panose="02020603050405020304" pitchFamily="18" charset="0"/>
                          <a:cs typeface="Times New Roman" panose="02020603050405020304" pitchFamily="18" charset="0"/>
                        </a:rPr>
                        <a:t>đạt</a:t>
                      </a:r>
                      <a:r>
                        <a:rPr lang="en-US" sz="2000" baseline="0" dirty="0" smtClean="0">
                          <a:effectLst/>
                          <a:latin typeface="Times New Roman" panose="02020603050405020304" pitchFamily="18" charset="0"/>
                          <a:cs typeface="Times New Roman" panose="02020603050405020304" pitchFamily="18" charset="0"/>
                        </a:rPr>
                        <a:t> </a:t>
                      </a:r>
                      <a:endParaRPr lang="en-V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800"/>
                        </a:spcAft>
                      </a:pPr>
                      <a:r>
                        <a:rPr lang="en-US" sz="2000" dirty="0" err="1">
                          <a:effectLst/>
                          <a:latin typeface="Times New Roman" panose="02020603050405020304" pitchFamily="18" charset="0"/>
                          <a:cs typeface="Times New Roman" panose="02020603050405020304" pitchFamily="18" charset="0"/>
                        </a:rPr>
                        <a:t>1.0đ</a:t>
                      </a:r>
                      <a:endParaRPr lang="en-V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0317736"/>
                  </a:ext>
                </a:extLst>
              </a:tr>
              <a:tr h="582528">
                <a:tc>
                  <a:txBody>
                    <a:bodyPr/>
                    <a:lstStyle/>
                    <a:p>
                      <a:pPr algn="ctr">
                        <a:lnSpc>
                          <a:spcPct val="150000"/>
                        </a:lnSpc>
                        <a:spcAft>
                          <a:spcPts val="800"/>
                        </a:spcAft>
                      </a:pPr>
                      <a:r>
                        <a:rPr lang="en-US" sz="2000">
                          <a:effectLst/>
                          <a:latin typeface="Times New Roman" panose="02020603050405020304" pitchFamily="18" charset="0"/>
                          <a:cs typeface="Times New Roman" panose="02020603050405020304" pitchFamily="18" charset="0"/>
                        </a:rPr>
                        <a:t>3</a:t>
                      </a:r>
                      <a:endParaRPr lang="en-V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800"/>
                        </a:spcAft>
                      </a:pPr>
                      <a:r>
                        <a:rPr lang="en-US" sz="1800" dirty="0" err="1" smtClean="0">
                          <a:effectLst/>
                          <a:latin typeface="Times New Roman" panose="02020603050405020304" pitchFamily="18" charset="0"/>
                          <a:ea typeface="Calibri" panose="020F0502020204030204" pitchFamily="34" charset="0"/>
                          <a:cs typeface="Times New Roman" panose="02020603050405020304" pitchFamily="18" charset="0"/>
                        </a:rPr>
                        <a:t>Nêu</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chi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tiết</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tích</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chi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tiết</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chất</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aseline="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1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V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US" sz="2000">
                          <a:effectLst/>
                          <a:latin typeface="Times New Roman" panose="02020603050405020304" pitchFamily="18" charset="0"/>
                          <a:cs typeface="Times New Roman" panose="02020603050405020304" pitchFamily="18" charset="0"/>
                        </a:rPr>
                        <a:t>5.0đ</a:t>
                      </a:r>
                      <a:endParaRPr lang="en-V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697982"/>
                  </a:ext>
                </a:extLst>
              </a:tr>
              <a:tr h="813798">
                <a:tc>
                  <a:txBody>
                    <a:bodyPr/>
                    <a:lstStyle/>
                    <a:p>
                      <a:pPr algn="ctr">
                        <a:lnSpc>
                          <a:spcPct val="150000"/>
                        </a:lnSpc>
                        <a:spcAft>
                          <a:spcPts val="800"/>
                        </a:spcAft>
                      </a:pPr>
                      <a:r>
                        <a:rPr lang="en-US" sz="2000">
                          <a:effectLst/>
                          <a:latin typeface="Times New Roman" panose="02020603050405020304" pitchFamily="18" charset="0"/>
                          <a:cs typeface="Times New Roman" panose="02020603050405020304" pitchFamily="18" charset="0"/>
                        </a:rPr>
                        <a:t>4</a:t>
                      </a:r>
                      <a:endParaRPr lang="en-V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800"/>
                        </a:spcAft>
                      </a:pPr>
                      <a:r>
                        <a:rPr lang="en-US" sz="2000" dirty="0" err="1">
                          <a:effectLst/>
                          <a:latin typeface="Times New Roman" panose="02020603050405020304" pitchFamily="18" charset="0"/>
                          <a:cs typeface="Times New Roman" panose="02020603050405020304" pitchFamily="18" charset="0"/>
                        </a:rPr>
                        <a:t>Lí</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lẽ</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bằng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chứng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rõ</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ràng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phù</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hợp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giàu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sức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thuyết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phục</a:t>
                      </a:r>
                      <a:r>
                        <a:rPr lang="en-US" sz="2000" dirty="0">
                          <a:effectLst/>
                          <a:latin typeface="Times New Roman" panose="02020603050405020304" pitchFamily="18" charset="0"/>
                          <a:cs typeface="Times New Roman" panose="02020603050405020304" pitchFamily="18" charset="0"/>
                        </a:rPr>
                        <a:t>.</a:t>
                      </a:r>
                      <a:endParaRPr lang="en-V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US" sz="2000" dirty="0">
                          <a:effectLst/>
                          <a:latin typeface="Times New Roman" panose="02020603050405020304" pitchFamily="18" charset="0"/>
                          <a:cs typeface="Times New Roman" panose="02020603050405020304" pitchFamily="18" charset="0"/>
                        </a:rPr>
                        <a:t>3.0đ</a:t>
                      </a:r>
                      <a:endParaRPr lang="en-V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13573511"/>
                  </a:ext>
                </a:extLst>
              </a:tr>
            </a:tbl>
          </a:graphicData>
        </a:graphic>
      </p:graphicFrame>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33147192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Đảo hoang">
            <a:extLst>
              <a:ext uri="{FF2B5EF4-FFF2-40B4-BE49-F238E27FC236}">
                <a16:creationId xmlns:a16="http://schemas.microsoft.com/office/drawing/2014/main" id="{779E5415-E4C1-7F43-B7A7-DC6558DBA2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7493" y="91429"/>
            <a:ext cx="2011512" cy="263650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uyện nỏ thần">
            <a:extLst>
              <a:ext uri="{FF2B5EF4-FFF2-40B4-BE49-F238E27FC236}">
                <a16:creationId xmlns:a16="http://schemas.microsoft.com/office/drawing/2014/main" id="{A3BFC624-640C-FC4B-8A8A-8889E49AF1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623" y="91429"/>
            <a:ext cx="2011513" cy="26661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a:extLst>
              <a:ext uri="{FF2B5EF4-FFF2-40B4-BE49-F238E27FC236}">
                <a16:creationId xmlns:a16="http://schemas.microsoft.com/office/drawing/2014/main" id="{2C403AF2-CA7C-C642-AF2D-F74ABD9F91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5362" y="91429"/>
            <a:ext cx="2011512" cy="26661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ên bờ Thiên Mạc - Hà Ân | Sách lịch sử Mp3 miễn phí">
            <a:extLst>
              <a:ext uri="{FF2B5EF4-FFF2-40B4-BE49-F238E27FC236}">
                <a16:creationId xmlns:a16="http://schemas.microsoft.com/office/drawing/2014/main" id="{FE13D08E-206A-AC4B-9BF7-CA3E50F70C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72212" y="53329"/>
            <a:ext cx="2011513" cy="270423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Việt Nam] Trăng Nước Chương Dương">
            <a:extLst>
              <a:ext uri="{FF2B5EF4-FFF2-40B4-BE49-F238E27FC236}">
                <a16:creationId xmlns:a16="http://schemas.microsoft.com/office/drawing/2014/main" id="{962CACFB-1A55-A34B-8797-9BE092454C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6517" y="3641010"/>
            <a:ext cx="2011512" cy="237362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ua Sừng Rượu Thề (2012) | Tiki">
            <a:extLst>
              <a:ext uri="{FF2B5EF4-FFF2-40B4-BE49-F238E27FC236}">
                <a16:creationId xmlns:a16="http://schemas.microsoft.com/office/drawing/2014/main" id="{1A267BDE-BBAD-8548-B0D5-D0DD23BAAB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7276" y="3670634"/>
            <a:ext cx="2011512" cy="237362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Sao Khuê lấp lánh by Nguyễn Đức Hiền | Goodreads">
            <a:extLst>
              <a:ext uri="{FF2B5EF4-FFF2-40B4-BE49-F238E27FC236}">
                <a16:creationId xmlns:a16="http://schemas.microsoft.com/office/drawing/2014/main" id="{A9C2A8CB-F387-BC47-A395-2C00707AA8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98035" y="3611386"/>
            <a:ext cx="2207209" cy="24032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Top 99 hình ảnh lá cờ thêu 6 chữ vàng đẹp nhất - Tải miễn phí">
            <a:extLst>
              <a:ext uri="{FF2B5EF4-FFF2-40B4-BE49-F238E27FC236}">
                <a16:creationId xmlns:a16="http://schemas.microsoft.com/office/drawing/2014/main" id="{18BA54F4-ED65-B846-8BC0-AEB00A79B59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2567" y="3641010"/>
            <a:ext cx="2011513" cy="23736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2961885-02EE-0E4C-B67B-46C989E3ABE9}"/>
              </a:ext>
            </a:extLst>
          </p:cNvPr>
          <p:cNvSpPr txBox="1"/>
          <p:nvPr/>
        </p:nvSpPr>
        <p:spPr>
          <a:xfrm>
            <a:off x="2091032" y="2777079"/>
            <a:ext cx="25322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An Dương Vương</a:t>
            </a:r>
          </a:p>
        </p:txBody>
      </p:sp>
      <p:sp>
        <p:nvSpPr>
          <p:cNvPr id="12" name="TextBox 11">
            <a:extLst>
              <a:ext uri="{FF2B5EF4-FFF2-40B4-BE49-F238E27FC236}">
                <a16:creationId xmlns:a16="http://schemas.microsoft.com/office/drawing/2014/main" id="{1A7339C0-48A7-8746-9368-F08E784AEFC0}"/>
              </a:ext>
            </a:extLst>
          </p:cNvPr>
          <p:cNvSpPr txBox="1"/>
          <p:nvPr/>
        </p:nvSpPr>
        <p:spPr>
          <a:xfrm>
            <a:off x="4995519" y="2757560"/>
            <a:ext cx="191661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Mai An Tiêm</a:t>
            </a:r>
          </a:p>
        </p:txBody>
      </p:sp>
      <p:sp>
        <p:nvSpPr>
          <p:cNvPr id="13" name="TextBox 12">
            <a:extLst>
              <a:ext uri="{FF2B5EF4-FFF2-40B4-BE49-F238E27FC236}">
                <a16:creationId xmlns:a16="http://schemas.microsoft.com/office/drawing/2014/main" id="{9B5DBCFB-F553-CA46-B82D-43971B98750B}"/>
              </a:ext>
            </a:extLst>
          </p:cNvPr>
          <p:cNvSpPr txBox="1"/>
          <p:nvPr/>
        </p:nvSpPr>
        <p:spPr>
          <a:xfrm>
            <a:off x="7284325" y="2793200"/>
            <a:ext cx="23513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Trần Quốc Tuấn</a:t>
            </a:r>
          </a:p>
        </p:txBody>
      </p:sp>
      <p:sp>
        <p:nvSpPr>
          <p:cNvPr id="14" name="TextBox 13">
            <a:extLst>
              <a:ext uri="{FF2B5EF4-FFF2-40B4-BE49-F238E27FC236}">
                <a16:creationId xmlns:a16="http://schemas.microsoft.com/office/drawing/2014/main" id="{21705E62-8286-9045-93B3-8BCE2E5E59CD}"/>
              </a:ext>
            </a:extLst>
          </p:cNvPr>
          <p:cNvSpPr txBox="1"/>
          <p:nvPr/>
        </p:nvSpPr>
        <p:spPr>
          <a:xfrm>
            <a:off x="9772212" y="2816036"/>
            <a:ext cx="24080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Trần Bình Trọng</a:t>
            </a:r>
          </a:p>
        </p:txBody>
      </p:sp>
      <p:sp>
        <p:nvSpPr>
          <p:cNvPr id="15" name="TextBox 14">
            <a:extLst>
              <a:ext uri="{FF2B5EF4-FFF2-40B4-BE49-F238E27FC236}">
                <a16:creationId xmlns:a16="http://schemas.microsoft.com/office/drawing/2014/main" id="{58BA1191-C00A-F740-BDA3-B5B241FB4E41}"/>
              </a:ext>
            </a:extLst>
          </p:cNvPr>
          <p:cNvSpPr txBox="1"/>
          <p:nvPr/>
        </p:nvSpPr>
        <p:spPr>
          <a:xfrm>
            <a:off x="4471939" y="6113419"/>
            <a:ext cx="231108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Lý Thương Kiệt</a:t>
            </a:r>
          </a:p>
        </p:txBody>
      </p:sp>
      <p:sp>
        <p:nvSpPr>
          <p:cNvPr id="16" name="TextBox 15">
            <a:extLst>
              <a:ext uri="{FF2B5EF4-FFF2-40B4-BE49-F238E27FC236}">
                <a16:creationId xmlns:a16="http://schemas.microsoft.com/office/drawing/2014/main" id="{120D8253-F4C8-0446-98B7-91064CBFFF4A}"/>
              </a:ext>
            </a:extLst>
          </p:cNvPr>
          <p:cNvSpPr txBox="1"/>
          <p:nvPr/>
        </p:nvSpPr>
        <p:spPr>
          <a:xfrm>
            <a:off x="2002775" y="6113419"/>
            <a:ext cx="23513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Trần Quốc Tuấn</a:t>
            </a:r>
          </a:p>
        </p:txBody>
      </p:sp>
      <p:sp>
        <p:nvSpPr>
          <p:cNvPr id="17" name="TextBox 16">
            <a:extLst>
              <a:ext uri="{FF2B5EF4-FFF2-40B4-BE49-F238E27FC236}">
                <a16:creationId xmlns:a16="http://schemas.microsoft.com/office/drawing/2014/main" id="{D93FE392-AC9B-F74F-AB24-1D400FD65388}"/>
              </a:ext>
            </a:extLst>
          </p:cNvPr>
          <p:cNvSpPr txBox="1"/>
          <p:nvPr/>
        </p:nvSpPr>
        <p:spPr>
          <a:xfrm>
            <a:off x="7298724" y="6037198"/>
            <a:ext cx="182338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Nguyễn Trãi</a:t>
            </a:r>
          </a:p>
        </p:txBody>
      </p:sp>
      <p:sp>
        <p:nvSpPr>
          <p:cNvPr id="18" name="TextBox 17">
            <a:extLst>
              <a:ext uri="{FF2B5EF4-FFF2-40B4-BE49-F238E27FC236}">
                <a16:creationId xmlns:a16="http://schemas.microsoft.com/office/drawing/2014/main" id="{35C56BDB-34CE-944E-A52E-415C21D1B61E}"/>
              </a:ext>
            </a:extLst>
          </p:cNvPr>
          <p:cNvSpPr txBox="1"/>
          <p:nvPr/>
        </p:nvSpPr>
        <p:spPr>
          <a:xfrm>
            <a:off x="9979875" y="6085940"/>
            <a:ext cx="23337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Trần Quốc Toản</a:t>
            </a:r>
          </a:p>
        </p:txBody>
      </p:sp>
      <p:sp>
        <p:nvSpPr>
          <p:cNvPr id="3" name="Vertical Scroll 2">
            <a:extLst>
              <a:ext uri="{FF2B5EF4-FFF2-40B4-BE49-F238E27FC236}">
                <a16:creationId xmlns:a16="http://schemas.microsoft.com/office/drawing/2014/main" id="{7719FD33-B0C6-C54D-BCC9-AD155A849864}"/>
              </a:ext>
            </a:extLst>
          </p:cNvPr>
          <p:cNvSpPr/>
          <p:nvPr/>
        </p:nvSpPr>
        <p:spPr>
          <a:xfrm>
            <a:off x="-92738" y="1255722"/>
            <a:ext cx="2408836" cy="4857697"/>
          </a:xfrm>
          <a:prstGeom prst="verticalScroll">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86555D9A-28FC-814E-9475-6C5AD37EB0AE}"/>
              </a:ext>
            </a:extLst>
          </p:cNvPr>
          <p:cNvSpPr txBox="1"/>
          <p:nvPr/>
        </p:nvSpPr>
        <p:spPr>
          <a:xfrm>
            <a:off x="188888" y="2575051"/>
            <a:ext cx="1881725" cy="1323439"/>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VN"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KHỞI ĐỘNG</a:t>
            </a:r>
          </a:p>
        </p:txBody>
      </p:sp>
      <p:sp>
        <p:nvSpPr>
          <p:cNvPr id="22" name="TextBox 21">
            <a:extLst>
              <a:ext uri="{FF2B5EF4-FFF2-40B4-BE49-F238E27FC236}">
                <a16:creationId xmlns:a16="http://schemas.microsoft.com/office/drawing/2014/main" id="{790D0F9A-CE8C-BD4B-9CE5-0A407130BC70}"/>
              </a:ext>
            </a:extLst>
          </p:cNvPr>
          <p:cNvSpPr txBox="1"/>
          <p:nvPr/>
        </p:nvSpPr>
        <p:spPr>
          <a:xfrm>
            <a:off x="201597" y="1816626"/>
            <a:ext cx="1836122" cy="378565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VN"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NHÂN </a:t>
            </a:r>
            <a:r>
              <a:rPr kumimoji="0" lang="en-VN"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VẬT</a:t>
            </a:r>
            <a:r>
              <a:rPr kumimoji="0" lang="en-US" sz="40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VN" sz="40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VN"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SỰ KIỆN LỊCH SỬ</a:t>
            </a:r>
          </a:p>
        </p:txBody>
      </p:sp>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86343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randombar(horizont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randombar(horizont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randombar(horizontal)">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0" nodeType="clickEffect">
                                  <p:stCondLst>
                                    <p:cond delay="0"/>
                                  </p:stCondLst>
                                  <p:childTnLst>
                                    <p:animEffect transition="out" filter="randombar(horizontal)">
                                      <p:cBhvr>
                                        <p:cTn id="46" dur="500"/>
                                        <p:tgtEl>
                                          <p:spTgt spid="4"/>
                                        </p:tgtEl>
                                      </p:cBhvr>
                                    </p:animEffect>
                                    <p:set>
                                      <p:cBhvr>
                                        <p:cTn id="47" dur="1" fill="hold">
                                          <p:stCondLst>
                                            <p:cond delay="499"/>
                                          </p:stCondLst>
                                        </p:cTn>
                                        <p:tgtEl>
                                          <p:spTgt spid="4"/>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randombar(horizontal)">
                                      <p:cBhvr>
                                        <p:cTn id="5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5" grpId="0"/>
      <p:bldP spid="16" grpId="0"/>
      <p:bldP spid="17" grpId="0"/>
      <p:bldP spid="18" grpId="0"/>
      <p:bldP spid="4" grpId="0" animBg="1"/>
      <p:bldP spid="2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4B5FEF-D4DE-6341-B2D8-3EE6F79D449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361560" y="1230419"/>
            <a:ext cx="7385537" cy="4923041"/>
          </a:xfrm>
          <a:prstGeom prst="rect">
            <a:avLst/>
          </a:prstGeom>
        </p:spPr>
      </p:pic>
      <p:sp>
        <p:nvSpPr>
          <p:cNvPr id="3" name="TextBox 2"/>
          <p:cNvSpPr txBox="1"/>
          <p:nvPr/>
        </p:nvSpPr>
        <p:spPr>
          <a:xfrm>
            <a:off x="2233442" y="373224"/>
            <a:ext cx="7641771" cy="553998"/>
          </a:xfrm>
          <a:prstGeom prst="rect">
            <a:avLst/>
          </a:prstGeom>
          <a:noFill/>
        </p:spPr>
        <p:txBody>
          <a:bodyPr wrap="square" rtlCol="0">
            <a:spAutoFit/>
          </a:bodyPr>
          <a:lstStyle/>
          <a:p>
            <a:pPr algn="ctr"/>
            <a:r>
              <a:rPr lang="en-US" sz="3000" b="1" dirty="0" err="1" smtClean="0">
                <a:latin typeface="Times New Roman" panose="02020603050405020304" pitchFamily="18" charset="0"/>
                <a:cs typeface="Times New Roman" panose="02020603050405020304" pitchFamily="18" charset="0"/>
              </a:rPr>
              <a:t>KỸ</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NĂNG</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ĐỌC</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HIỂU</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TRUYỆN</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LỊCH</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SỬ</a:t>
            </a:r>
            <a:endParaRPr lang="en-US" sz="3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3543333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7">
            <a:extLst>
              <a:ext uri="{FF2B5EF4-FFF2-40B4-BE49-F238E27FC236}">
                <a16:creationId xmlns:a16="http://schemas.microsoft.com/office/drawing/2014/main" id="{4AA9BB8A-48FE-104C-878D-2AD547447F71}"/>
              </a:ext>
            </a:extLst>
          </p:cNvPr>
          <p:cNvPicPr>
            <a:picLocks noChangeAspect="1"/>
          </p:cNvPicPr>
          <p:nvPr/>
        </p:nvPicPr>
        <p:blipFill>
          <a:blip r:embed="rId2"/>
          <a:srcRect t="29150"/>
          <a:stretch>
            <a:fillRect/>
          </a:stretch>
        </p:blipFill>
        <p:spPr>
          <a:xfrm>
            <a:off x="7275336" y="539502"/>
            <a:ext cx="6092271" cy="5483352"/>
          </a:xfrm>
          <a:prstGeom prst="rect">
            <a:avLst/>
          </a:prstGeom>
        </p:spPr>
      </p:pic>
      <p:pic>
        <p:nvPicPr>
          <p:cNvPr id="2" name="Picture 1"/>
          <p:cNvPicPr>
            <a:picLocks noChangeAspect="1"/>
          </p:cNvPicPr>
          <p:nvPr/>
        </p:nvPicPr>
        <p:blipFill>
          <a:blip r:embed="rId3"/>
          <a:stretch>
            <a:fillRect/>
          </a:stretch>
        </p:blipFill>
        <p:spPr>
          <a:xfrm>
            <a:off x="1041325" y="630990"/>
            <a:ext cx="6150036" cy="56761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13728256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3BD2BA60-A2A2-EA4A-8D9B-925E187DC575}"/>
              </a:ext>
            </a:extLst>
          </p:cNvPr>
          <p:cNvGraphicFramePr>
            <a:graphicFrameLocks noGrp="1"/>
          </p:cNvGraphicFramePr>
          <p:nvPr>
            <p:extLst>
              <p:ext uri="{D42A27DB-BD31-4B8C-83A1-F6EECF244321}">
                <p14:modId xmlns:p14="http://schemas.microsoft.com/office/powerpoint/2010/main" val="2088696769"/>
              </p:ext>
            </p:extLst>
          </p:nvPr>
        </p:nvGraphicFramePr>
        <p:xfrm>
          <a:off x="1" y="611278"/>
          <a:ext cx="12192000" cy="8798406"/>
        </p:xfrm>
        <a:graphic>
          <a:graphicData uri="http://schemas.openxmlformats.org/drawingml/2006/table">
            <a:tbl>
              <a:tblPr firstRow="1" firstCol="1" bandRow="1"/>
              <a:tblGrid>
                <a:gridCol w="2161840">
                  <a:extLst>
                    <a:ext uri="{9D8B030D-6E8A-4147-A177-3AD203B41FA5}">
                      <a16:colId xmlns:a16="http://schemas.microsoft.com/office/drawing/2014/main" val="2509854639"/>
                    </a:ext>
                  </a:extLst>
                </a:gridCol>
                <a:gridCol w="10030160">
                  <a:extLst>
                    <a:ext uri="{9D8B030D-6E8A-4147-A177-3AD203B41FA5}">
                      <a16:colId xmlns:a16="http://schemas.microsoft.com/office/drawing/2014/main" val="4282167024"/>
                    </a:ext>
                  </a:extLst>
                </a:gridCol>
              </a:tblGrid>
              <a:tr h="626206">
                <a:tc gridSpan="2">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PHIẾU HỌC TẬP SỐ 1</a:t>
                      </a:r>
                      <a:endParaRPr lang="en-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hMerge="1">
                  <a:txBody>
                    <a:bodyPr/>
                    <a:lstStyle/>
                    <a:p>
                      <a:pPr algn="ctr">
                        <a:lnSpc>
                          <a:spcPct val="150000"/>
                        </a:lnSpc>
                        <a:spcAft>
                          <a:spcPts val="800"/>
                        </a:spcAft>
                      </a:pPr>
                      <a:endParaRPr lang="en-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2115182023"/>
                  </a:ext>
                </a:extLst>
              </a:tr>
              <a:tr h="12524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800"/>
                        </a:spcAft>
                      </a:pP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endParaRPr lang="en-VN"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800"/>
                        </a:spcAft>
                      </a:pP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Truyện</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lịch</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sử</a:t>
                      </a:r>
                      <a:endParaRPr lang="en-VN"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724816866"/>
                  </a:ext>
                </a:extLst>
              </a:tr>
              <a:tr h="1252412">
                <a:tc>
                  <a:txBody>
                    <a:bodyPr/>
                    <a:lstStyle/>
                    <a:p>
                      <a:pPr algn="ctr">
                        <a:lnSpc>
                          <a:spcPct val="150000"/>
                        </a:lnSpc>
                        <a:spcAft>
                          <a:spcPts val="800"/>
                        </a:spcAft>
                      </a:pPr>
                      <a:r>
                        <a:rPr lang="en-VN"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Khái niệm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pPr algn="ctr">
                        <a:lnSpc>
                          <a:spcPct val="150000"/>
                        </a:lnSpc>
                        <a:spcAft>
                          <a:spcPts val="800"/>
                        </a:spcAft>
                      </a:pPr>
                      <a:endParaRPr lang="en-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051040228"/>
                  </a:ext>
                </a:extLst>
              </a:tr>
              <a:tr h="1252412">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Bối</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cảnh</a:t>
                      </a:r>
                      <a:endParaRPr lang="en-VN"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pPr algn="ctr">
                        <a:lnSpc>
                          <a:spcPct val="150000"/>
                        </a:lnSpc>
                        <a:spcAft>
                          <a:spcPts val="800"/>
                        </a:spcAft>
                      </a:pPr>
                      <a:endParaRPr lang="en-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522172786"/>
                  </a:ext>
                </a:extLst>
              </a:tr>
              <a:tr h="12524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800"/>
                        </a:spcAft>
                      </a:pPr>
                      <a:r>
                        <a:rPr lang="en-VN"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Cốt truyện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247535978"/>
                  </a:ext>
                </a:extLst>
              </a:tr>
              <a:tr h="166988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00000"/>
                        </a:lnSpc>
                        <a:spcAft>
                          <a:spcPts val="800"/>
                        </a:spcAft>
                      </a:pPr>
                      <a:r>
                        <a:rPr lang="en-US" sz="2800" b="1" dirty="0" err="1">
                          <a:solidFill>
                            <a:schemeClr val="tx1"/>
                          </a:solidFill>
                          <a:effectLst/>
                          <a:latin typeface="Times New Roman" panose="02020603050405020304" pitchFamily="18" charset="0"/>
                          <a:cs typeface="Times New Roman" panose="02020603050405020304" pitchFamily="18" charset="0"/>
                        </a:rPr>
                        <a:t>Thế</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giới</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nhân</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vật</a:t>
                      </a:r>
                      <a:endParaRPr lang="en-VN"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596117559"/>
                  </a:ext>
                </a:extLst>
              </a:tr>
              <a:tr h="1478795">
                <a:tc>
                  <a:txBody>
                    <a:bodyPr/>
                    <a:lstStyle/>
                    <a:p>
                      <a:pPr algn="ctr">
                        <a:lnSpc>
                          <a:spcPct val="100000"/>
                        </a:lnSpc>
                        <a:spcAft>
                          <a:spcPts val="800"/>
                        </a:spcAft>
                      </a:pPr>
                      <a:r>
                        <a:rPr lang="en-US" sz="2800" b="1" dirty="0">
                          <a:solidFill>
                            <a:schemeClr val="tx1"/>
                          </a:solidFill>
                          <a:effectLst/>
                          <a:latin typeface="Times New Roman" panose="02020603050405020304" pitchFamily="18" charset="0"/>
                          <a:cs typeface="Times New Roman" panose="02020603050405020304" pitchFamily="18" charset="0"/>
                        </a:rPr>
                        <a:t> </a:t>
                      </a:r>
                      <a:endParaRPr lang="en-US" sz="2800" b="1" dirty="0" smtClean="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800"/>
                        </a:spcAft>
                      </a:pPr>
                      <a:r>
                        <a:rPr lang="en-US" sz="2800" b="1" dirty="0" err="1" smtClean="0">
                          <a:solidFill>
                            <a:schemeClr val="tx1"/>
                          </a:solidFill>
                          <a:effectLst/>
                          <a:latin typeface="Times New Roman" panose="02020603050405020304" pitchFamily="18" charset="0"/>
                          <a:cs typeface="Times New Roman" panose="02020603050405020304" pitchFamily="18" charset="0"/>
                        </a:rPr>
                        <a:t>Ngôn</a:t>
                      </a:r>
                      <a:r>
                        <a:rPr lang="en-US" sz="2800" b="1" dirty="0" smtClean="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ngữ</a:t>
                      </a:r>
                      <a:endParaRPr lang="en-VN"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pPr algn="ctr">
                        <a:lnSpc>
                          <a:spcPct val="150000"/>
                        </a:lnSpc>
                        <a:spcAft>
                          <a:spcPts val="800"/>
                        </a:spcAft>
                      </a:pPr>
                      <a:endParaRPr lang="en-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887910386"/>
                  </a:ext>
                </a:extLst>
              </a:tr>
            </a:tbl>
          </a:graphicData>
        </a:graphic>
      </p:graphicFrame>
      <p:sp>
        <p:nvSpPr>
          <p:cNvPr id="9" name="TextBox 8">
            <a:extLst>
              <a:ext uri="{FF2B5EF4-FFF2-40B4-BE49-F238E27FC236}">
                <a16:creationId xmlns:a16="http://schemas.microsoft.com/office/drawing/2014/main" id="{7B218374-FD55-DC47-A1A9-8232899D2C03}"/>
              </a:ext>
            </a:extLst>
          </p:cNvPr>
          <p:cNvSpPr txBox="1"/>
          <p:nvPr/>
        </p:nvSpPr>
        <p:spPr>
          <a:xfrm>
            <a:off x="2306559" y="1640825"/>
            <a:ext cx="9300723" cy="892552"/>
          </a:xfrm>
          <a:prstGeom prst="rect">
            <a:avLst/>
          </a:prstGeom>
          <a:noFill/>
        </p:spPr>
        <p:txBody>
          <a:bodyPr wrap="square" rtlCol="0">
            <a:spAutoFit/>
          </a:bodyPr>
          <a:lstStyle/>
          <a:p>
            <a:pPr lvl="0" algn="just"/>
            <a:r>
              <a:rPr lang="vi-VN" sz="2500" dirty="0">
                <a:solidFill>
                  <a:prstClr val="black"/>
                </a:solidFill>
                <a:latin typeface="Times New Roman" panose="02020603050405020304" pitchFamily="18" charset="0"/>
                <a:cs typeface="Times New Roman" panose="02020603050405020304" pitchFamily="18" charset="0"/>
              </a:rPr>
              <a:t>Truyện lịch sử là tác phẩm truyện tái hiện những …………………….</a:t>
            </a:r>
          </a:p>
          <a:p>
            <a:pPr lvl="0" algn="just"/>
            <a:r>
              <a:rPr lang="vi-VN" sz="2500" dirty="0">
                <a:solidFill>
                  <a:prstClr val="black"/>
                </a:solidFill>
                <a:latin typeface="Times New Roman" panose="02020603050405020304" pitchFamily="18" charset="0"/>
                <a:cs typeface="Times New Roman" panose="02020603050405020304" pitchFamily="18" charset="0"/>
              </a:rPr>
              <a:t>……………………..ở một thời kì, một giai đoạn lịch sử cụ thể.</a:t>
            </a:r>
            <a:endParaRPr kumimoji="0" lang="en-VN" sz="2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BCFF233-CDF8-F74F-B211-E5B5AA6E3B23}"/>
              </a:ext>
            </a:extLst>
          </p:cNvPr>
          <p:cNvSpPr txBox="1"/>
          <p:nvPr/>
        </p:nvSpPr>
        <p:spPr>
          <a:xfrm>
            <a:off x="2205544" y="2542645"/>
            <a:ext cx="9647576" cy="861774"/>
          </a:xfrm>
          <a:prstGeom prst="rect">
            <a:avLst/>
          </a:prstGeom>
          <a:noFill/>
        </p:spPr>
        <p:txBody>
          <a:bodyPr wrap="square" rtlCol="0">
            <a:spAutoFit/>
          </a:bodyPr>
          <a:lstStyle/>
          <a:p>
            <a:pPr lvl="0" algn="just"/>
            <a:r>
              <a:rPr lang="vi-VN" sz="2500" dirty="0">
                <a:solidFill>
                  <a:prstClr val="black"/>
                </a:solidFill>
                <a:latin typeface="Times New Roman" panose="02020603050405020304" pitchFamily="18" charset="0"/>
                <a:cs typeface="Times New Roman" panose="02020603050405020304" pitchFamily="18" charset="0"/>
              </a:rPr>
              <a:t>Tình hình chính trị của quốc gia, dân tộc; khung cảnh sinh hoạt của con người;... là các yếu tố cơ bản tạo nên …………………… của câu chuyện.</a:t>
            </a:r>
            <a:endParaRPr kumimoji="0" lang="en-VN" sz="2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E8587FD9-501F-6B4E-B8D1-C0CBFD870669}"/>
              </a:ext>
            </a:extLst>
          </p:cNvPr>
          <p:cNvSpPr txBox="1"/>
          <p:nvPr/>
        </p:nvSpPr>
        <p:spPr>
          <a:xfrm>
            <a:off x="2143981" y="3425104"/>
            <a:ext cx="9986455" cy="1246495"/>
          </a:xfrm>
          <a:prstGeom prst="rect">
            <a:avLst/>
          </a:prstGeom>
          <a:noFill/>
        </p:spPr>
        <p:txBody>
          <a:bodyPr wrap="square" rtlCol="0">
            <a:spAutoFit/>
          </a:bodyPr>
          <a:lstStyle/>
          <a:p>
            <a:pPr lvl="0" algn="just"/>
            <a:r>
              <a:rPr lang="vi-VN" sz="2500" dirty="0">
                <a:solidFill>
                  <a:prstClr val="black"/>
                </a:solidFill>
                <a:latin typeface="Times New Roman" panose="02020603050405020304" pitchFamily="18" charset="0"/>
                <a:cs typeface="Times New Roman" panose="02020603050405020304" pitchFamily="18" charset="0"/>
              </a:rPr>
              <a:t>Cốt truyện của lịch sử thường được xây dựng trên cơ sở ...................................................... nhà văn tái tạo, hư cấu, sắp xếp theo ý đồ nghệ thuật của mình nhằm thể hiện một chủ đề, tư tưởng nào đó.</a:t>
            </a:r>
            <a:endParaRPr kumimoji="0" lang="en-VN" sz="2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3951CD0A-077E-004B-AFA2-4D2369CC9772}"/>
              </a:ext>
            </a:extLst>
          </p:cNvPr>
          <p:cNvSpPr txBox="1"/>
          <p:nvPr/>
        </p:nvSpPr>
        <p:spPr>
          <a:xfrm>
            <a:off x="2133132" y="4645497"/>
            <a:ext cx="9647576" cy="1246495"/>
          </a:xfrm>
          <a:prstGeom prst="rect">
            <a:avLst/>
          </a:prstGeom>
          <a:noFill/>
        </p:spPr>
        <p:txBody>
          <a:bodyPr wrap="square" rtlCol="0">
            <a:spAutoFit/>
          </a:bodyPr>
          <a:lstStyle/>
          <a:p>
            <a:pPr lvl="0" algn="just"/>
            <a:r>
              <a:rPr lang="vi-VN" sz="2500" dirty="0">
                <a:solidFill>
                  <a:prstClr val="black"/>
                </a:solidFill>
                <a:latin typeface="Times New Roman" panose="02020603050405020304" pitchFamily="18" charset="0"/>
                <a:cs typeface="Times New Roman" panose="02020603050405020304" pitchFamily="18" charset="0"/>
              </a:rPr>
              <a:t>Thông thường, truyện lịch sử tập trung khắc hoạ những nhân vật nổi tiếng như ......................................................…….những con người có vai trò quan trọng đối với đời sống của cộng đồng, dân tộc.</a:t>
            </a:r>
            <a:endParaRPr kumimoji="0" lang="en-VN" sz="2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5C7E7C87-A1B4-704C-A47E-54CA49B4A3E0}"/>
              </a:ext>
            </a:extLst>
          </p:cNvPr>
          <p:cNvSpPr txBox="1"/>
          <p:nvPr/>
        </p:nvSpPr>
        <p:spPr>
          <a:xfrm>
            <a:off x="8485880" y="1560818"/>
            <a:ext cx="227584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noProof="0" dirty="0" err="1">
                <a:solidFill>
                  <a:srgbClr val="C00000"/>
                </a:solidFill>
                <a:latin typeface="Times New Roman" panose="02020603050405020304" pitchFamily="18" charset="0"/>
                <a:cs typeface="Times New Roman" panose="02020603050405020304" pitchFamily="18" charset="0"/>
              </a:rPr>
              <a:t>sự</a:t>
            </a:r>
            <a:r>
              <a:rPr lang="en-US" sz="2800" b="1" noProof="0" dirty="0">
                <a:solidFill>
                  <a:srgbClr val="C00000"/>
                </a:solidFill>
                <a:latin typeface="Times New Roman" panose="02020603050405020304" pitchFamily="18" charset="0"/>
                <a:cs typeface="Times New Roman" panose="02020603050405020304" pitchFamily="18" charset="0"/>
              </a:rPr>
              <a:t> </a:t>
            </a:r>
            <a:r>
              <a:rPr lang="en-US" sz="2800" b="1" noProof="0" dirty="0" err="1">
                <a:solidFill>
                  <a:srgbClr val="C00000"/>
                </a:solidFill>
                <a:latin typeface="Times New Roman" panose="02020603050405020304" pitchFamily="18" charset="0"/>
                <a:cs typeface="Times New Roman" panose="02020603050405020304" pitchFamily="18" charset="0"/>
              </a:rPr>
              <a:t>kiện</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8" name="TextBox 17">
            <a:extLst>
              <a:ext uri="{FF2B5EF4-FFF2-40B4-BE49-F238E27FC236}">
                <a16:creationId xmlns:a16="http://schemas.microsoft.com/office/drawing/2014/main" id="{5635A72C-0332-344A-B6C2-4A3A563183C5}"/>
              </a:ext>
            </a:extLst>
          </p:cNvPr>
          <p:cNvSpPr txBox="1"/>
          <p:nvPr/>
        </p:nvSpPr>
        <p:spPr>
          <a:xfrm>
            <a:off x="2256051" y="1871306"/>
            <a:ext cx="227584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C00000"/>
                </a:solidFill>
                <a:latin typeface="Times New Roman" panose="02020603050405020304" pitchFamily="18" charset="0"/>
                <a:cs typeface="Times New Roman" panose="02020603050405020304" pitchFamily="18" charset="0"/>
              </a:rPr>
              <a:t>nhân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vật</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a:extLst>
              <a:ext uri="{FF2B5EF4-FFF2-40B4-BE49-F238E27FC236}">
                <a16:creationId xmlns:a16="http://schemas.microsoft.com/office/drawing/2014/main" id="{D3EEAC6D-7442-A24F-9640-575D940CB82F}"/>
              </a:ext>
            </a:extLst>
          </p:cNvPr>
          <p:cNvSpPr txBox="1"/>
          <p:nvPr/>
        </p:nvSpPr>
        <p:spPr>
          <a:xfrm>
            <a:off x="6698810" y="2849920"/>
            <a:ext cx="328764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noProof="0" dirty="0" err="1">
                <a:solidFill>
                  <a:srgbClr val="C00000"/>
                </a:solidFill>
                <a:latin typeface="Times New Roman" panose="02020603050405020304" pitchFamily="18" charset="0"/>
                <a:cs typeface="Times New Roman" panose="02020603050405020304" pitchFamily="18" charset="0"/>
              </a:rPr>
              <a:t>Bối</a:t>
            </a:r>
            <a:r>
              <a:rPr lang="en-US" sz="2800" b="1" noProof="0" dirty="0">
                <a:solidFill>
                  <a:srgbClr val="C00000"/>
                </a:solidFill>
                <a:latin typeface="Times New Roman" panose="02020603050405020304" pitchFamily="18" charset="0"/>
                <a:cs typeface="Times New Roman" panose="02020603050405020304" pitchFamily="18" charset="0"/>
              </a:rPr>
              <a:t> </a:t>
            </a:r>
            <a:r>
              <a:rPr lang="en-US" sz="2800" b="1" noProof="0" dirty="0" err="1">
                <a:solidFill>
                  <a:srgbClr val="C00000"/>
                </a:solidFill>
                <a:latin typeface="Times New Roman" panose="02020603050405020304" pitchFamily="18" charset="0"/>
                <a:cs typeface="Times New Roman" panose="02020603050405020304" pitchFamily="18" charset="0"/>
              </a:rPr>
              <a:t>cảnh</a:t>
            </a:r>
            <a:r>
              <a:rPr lang="en-US" sz="2800" b="1" noProof="0" dirty="0">
                <a:solidFill>
                  <a:srgbClr val="C00000"/>
                </a:solidFill>
                <a:latin typeface="Times New Roman" panose="02020603050405020304" pitchFamily="18" charset="0"/>
                <a:cs typeface="Times New Roman" panose="02020603050405020304" pitchFamily="18" charset="0"/>
              </a:rPr>
              <a:t> </a:t>
            </a:r>
            <a:r>
              <a:rPr lang="en-US" sz="2800" b="1" noProof="0" dirty="0" err="1">
                <a:solidFill>
                  <a:srgbClr val="C00000"/>
                </a:solidFill>
                <a:latin typeface="Times New Roman" panose="02020603050405020304" pitchFamily="18" charset="0"/>
                <a:cs typeface="Times New Roman" panose="02020603050405020304" pitchFamily="18" charset="0"/>
              </a:rPr>
              <a:t>lịch</a:t>
            </a:r>
            <a:r>
              <a:rPr lang="en-US" sz="2800" b="1" noProof="0" dirty="0">
                <a:solidFill>
                  <a:srgbClr val="C00000"/>
                </a:solidFill>
                <a:latin typeface="Times New Roman" panose="02020603050405020304" pitchFamily="18" charset="0"/>
                <a:cs typeface="Times New Roman" panose="02020603050405020304" pitchFamily="18" charset="0"/>
              </a:rPr>
              <a:t> </a:t>
            </a:r>
            <a:r>
              <a:rPr lang="en-US" sz="2800" b="1" noProof="0" dirty="0" err="1">
                <a:solidFill>
                  <a:srgbClr val="C00000"/>
                </a:solidFill>
                <a:latin typeface="Times New Roman" panose="02020603050405020304" pitchFamily="18" charset="0"/>
                <a:cs typeface="Times New Roman" panose="02020603050405020304" pitchFamily="18" charset="0"/>
              </a:rPr>
              <a:t>sử</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20" name="TextBox 19">
            <a:extLst>
              <a:ext uri="{FF2B5EF4-FFF2-40B4-BE49-F238E27FC236}">
                <a16:creationId xmlns:a16="http://schemas.microsoft.com/office/drawing/2014/main" id="{FB58E7CD-FB54-0647-8527-B59EF6C78CBE}"/>
              </a:ext>
            </a:extLst>
          </p:cNvPr>
          <p:cNvSpPr txBox="1"/>
          <p:nvPr/>
        </p:nvSpPr>
        <p:spPr>
          <a:xfrm>
            <a:off x="2244996" y="3653230"/>
            <a:ext cx="36305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C00000"/>
                </a:solidFill>
                <a:latin typeface="Times New Roman" panose="02020603050405020304" pitchFamily="18" charset="0"/>
                <a:cs typeface="Times New Roman" panose="02020603050405020304" pitchFamily="18" charset="0"/>
              </a:rPr>
              <a:t>Các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sự</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kiện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đã</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xảy</a:t>
            </a:r>
            <a:r>
              <a:rPr lang="en-US" sz="2800" b="1" dirty="0">
                <a:solidFill>
                  <a:srgbClr val="C00000"/>
                </a:solidFill>
                <a:latin typeface="Times New Roman" panose="02020603050405020304" pitchFamily="18" charset="0"/>
                <a:cs typeface="Times New Roman" panose="02020603050405020304" pitchFamily="18" charset="0"/>
              </a:rPr>
              <a:t> ra</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21" name="TextBox 20">
            <a:extLst>
              <a:ext uri="{FF2B5EF4-FFF2-40B4-BE49-F238E27FC236}">
                <a16:creationId xmlns:a16="http://schemas.microsoft.com/office/drawing/2014/main" id="{293A0524-281A-2A4E-97E8-30CCB0B3E6F9}"/>
              </a:ext>
            </a:extLst>
          </p:cNvPr>
          <p:cNvSpPr txBox="1"/>
          <p:nvPr/>
        </p:nvSpPr>
        <p:spPr>
          <a:xfrm>
            <a:off x="2605720" y="4912860"/>
            <a:ext cx="53515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C00000"/>
                </a:solidFill>
                <a:latin typeface="Times New Roman" panose="02020603050405020304" pitchFamily="18" charset="0"/>
                <a:cs typeface="Times New Roman" panose="02020603050405020304" pitchFamily="18" charset="0"/>
              </a:rPr>
              <a:t>vua</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chúa</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anh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hùng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danh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nhân</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22" name="TextBox 21">
            <a:extLst>
              <a:ext uri="{FF2B5EF4-FFF2-40B4-BE49-F238E27FC236}">
                <a16:creationId xmlns:a16="http://schemas.microsoft.com/office/drawing/2014/main" id="{6C69AA06-D494-8A4C-B745-F5D0E032B062}"/>
              </a:ext>
            </a:extLst>
          </p:cNvPr>
          <p:cNvSpPr txBox="1"/>
          <p:nvPr/>
        </p:nvSpPr>
        <p:spPr>
          <a:xfrm>
            <a:off x="2133132" y="6065080"/>
            <a:ext cx="9647576" cy="1246495"/>
          </a:xfrm>
          <a:prstGeom prst="rect">
            <a:avLst/>
          </a:prstGeom>
          <a:noFill/>
        </p:spPr>
        <p:txBody>
          <a:bodyPr wrap="square" rtlCol="0">
            <a:spAutoFit/>
          </a:bodyPr>
          <a:lstStyle/>
          <a:p>
            <a:pPr lvl="0" algn="just"/>
            <a:r>
              <a:rPr lang="vi-VN" sz="2500" dirty="0">
                <a:solidFill>
                  <a:prstClr val="black"/>
                </a:solidFill>
                <a:latin typeface="Times New Roman" panose="02020603050405020304" pitchFamily="18" charset="0"/>
                <a:cs typeface="Times New Roman" panose="02020603050405020304" pitchFamily="18" charset="0"/>
              </a:rPr>
              <a:t>Ngôn ngữ trong truyện lịch sử, nhất là ngôn ngữ nhân vật, phải phù hợp với......................... được miêu tả, thể hiện ...................................................</a:t>
            </a:r>
          </a:p>
          <a:p>
            <a:pPr lvl="0" algn="just"/>
            <a:r>
              <a:rPr lang="vi-VN" sz="2500" dirty="0">
                <a:solidFill>
                  <a:prstClr val="black"/>
                </a:solidFill>
                <a:latin typeface="Times New Roman" panose="02020603050405020304" pitchFamily="18" charset="0"/>
                <a:cs typeface="Times New Roman" panose="02020603050405020304" pitchFamily="18" charset="0"/>
              </a:rPr>
              <a:t>................................................... ...................................................................</a:t>
            </a:r>
          </a:p>
        </p:txBody>
      </p:sp>
      <p:sp>
        <p:nvSpPr>
          <p:cNvPr id="23" name="TextBox 22">
            <a:extLst>
              <a:ext uri="{FF2B5EF4-FFF2-40B4-BE49-F238E27FC236}">
                <a16:creationId xmlns:a16="http://schemas.microsoft.com/office/drawing/2014/main" id="{887CFCFB-4D1D-3A45-8338-F6AC7522FF97}"/>
              </a:ext>
            </a:extLst>
          </p:cNvPr>
          <p:cNvSpPr txBox="1"/>
          <p:nvPr/>
        </p:nvSpPr>
        <p:spPr>
          <a:xfrm>
            <a:off x="853143" y="6305136"/>
            <a:ext cx="53515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noProof="0" dirty="0" err="1">
                <a:solidFill>
                  <a:srgbClr val="C00000"/>
                </a:solidFill>
                <a:latin typeface="Times New Roman" panose="02020603050405020304" pitchFamily="18" charset="0"/>
                <a:cs typeface="Times New Roman" panose="02020603050405020304" pitchFamily="18" charset="0"/>
              </a:rPr>
              <a:t>Thời</a:t>
            </a:r>
            <a:r>
              <a:rPr lang="en-US" sz="2800" b="1" noProof="0" dirty="0">
                <a:solidFill>
                  <a:srgbClr val="C00000"/>
                </a:solidFill>
                <a:latin typeface="Times New Roman" panose="02020603050405020304" pitchFamily="18" charset="0"/>
                <a:cs typeface="Times New Roman" panose="02020603050405020304" pitchFamily="18" charset="0"/>
              </a:rPr>
              <a:t> </a:t>
            </a:r>
            <a:r>
              <a:rPr lang="en-US" sz="2800" b="1" noProof="0" dirty="0" err="1">
                <a:solidFill>
                  <a:srgbClr val="C00000"/>
                </a:solidFill>
                <a:latin typeface="Times New Roman" panose="02020603050405020304" pitchFamily="18" charset="0"/>
                <a:cs typeface="Times New Roman" panose="02020603050405020304" pitchFamily="18" charset="0"/>
              </a:rPr>
              <a:t>đại</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24" name="TextBox 23">
            <a:extLst>
              <a:ext uri="{FF2B5EF4-FFF2-40B4-BE49-F238E27FC236}">
                <a16:creationId xmlns:a16="http://schemas.microsoft.com/office/drawing/2014/main" id="{D8352766-57B0-A44A-A58D-ED6E026A2786}"/>
              </a:ext>
            </a:extLst>
          </p:cNvPr>
          <p:cNvSpPr txBox="1"/>
          <p:nvPr/>
        </p:nvSpPr>
        <p:spPr>
          <a:xfrm>
            <a:off x="7172806" y="6305136"/>
            <a:ext cx="53515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C00000"/>
                </a:solidFill>
                <a:latin typeface="Times New Roman" panose="02020603050405020304" pitchFamily="18" charset="0"/>
                <a:cs typeface="Times New Roman" panose="02020603050405020304" pitchFamily="18" charset="0"/>
              </a:rPr>
              <a:t>vị</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thế</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xã</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hội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tính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cách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riêng</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25" name="TextBox 24">
            <a:extLst>
              <a:ext uri="{FF2B5EF4-FFF2-40B4-BE49-F238E27FC236}">
                <a16:creationId xmlns:a16="http://schemas.microsoft.com/office/drawing/2014/main" id="{1ABD5370-2FA2-7542-885B-56558FEC04BD}"/>
              </a:ext>
            </a:extLst>
          </p:cNvPr>
          <p:cNvSpPr txBox="1"/>
          <p:nvPr/>
        </p:nvSpPr>
        <p:spPr>
          <a:xfrm>
            <a:off x="1058789" y="6705891"/>
            <a:ext cx="53515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C00000"/>
                </a:solidFill>
                <a:latin typeface="Times New Roman" panose="02020603050405020304" pitchFamily="18" charset="0"/>
                <a:cs typeface="Times New Roman" panose="02020603050405020304" pitchFamily="18" charset="0"/>
              </a:rPr>
              <a:t>của</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từng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đối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tượng</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124355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heckerboard(across)">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heckerboard(across)">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B2AD61C2-526C-5140-9655-56C13FAB25A9}"/>
              </a:ext>
            </a:extLst>
          </p:cNvPr>
          <p:cNvSpPr/>
          <p:nvPr/>
        </p:nvSpPr>
        <p:spPr>
          <a:xfrm>
            <a:off x="4050666" y="175390"/>
            <a:ext cx="4630688" cy="81642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Rounded Rectangle 2">
            <a:extLst>
              <a:ext uri="{FF2B5EF4-FFF2-40B4-BE49-F238E27FC236}">
                <a16:creationId xmlns:a16="http://schemas.microsoft.com/office/drawing/2014/main" id="{079B7830-89D2-024C-A9A6-C48DA582A2EC}"/>
              </a:ext>
            </a:extLst>
          </p:cNvPr>
          <p:cNvSpPr/>
          <p:nvPr/>
        </p:nvSpPr>
        <p:spPr>
          <a:xfrm>
            <a:off x="107400" y="2005394"/>
            <a:ext cx="2613863" cy="473139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36E0C3DD-D2E9-A448-B57D-15381EEBD4C4}"/>
              </a:ext>
            </a:extLst>
          </p:cNvPr>
          <p:cNvSpPr txBox="1"/>
          <p:nvPr/>
        </p:nvSpPr>
        <p:spPr>
          <a:xfrm>
            <a:off x="3980206" y="229083"/>
            <a:ext cx="457208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TRUYỆN LỊCH SỬ</a:t>
            </a:r>
            <a:endParaRPr kumimoji="0" lang="x-none"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5" name="TextBox 4">
            <a:extLst>
              <a:ext uri="{FF2B5EF4-FFF2-40B4-BE49-F238E27FC236}">
                <a16:creationId xmlns:a16="http://schemas.microsoft.com/office/drawing/2014/main" id="{30413ED6-B60D-7C40-8720-8098A0EE35D4}"/>
              </a:ext>
            </a:extLst>
          </p:cNvPr>
          <p:cNvSpPr txBox="1"/>
          <p:nvPr/>
        </p:nvSpPr>
        <p:spPr>
          <a:xfrm>
            <a:off x="275542" y="2015264"/>
            <a:ext cx="227584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Khái</a:t>
            </a: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niệm</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6" name="Rounded Rectangle 5">
            <a:extLst>
              <a:ext uri="{FF2B5EF4-FFF2-40B4-BE49-F238E27FC236}">
                <a16:creationId xmlns:a16="http://schemas.microsoft.com/office/drawing/2014/main" id="{3DEEB19C-746E-A44E-AD14-15AA6B4716FE}"/>
              </a:ext>
            </a:extLst>
          </p:cNvPr>
          <p:cNvSpPr/>
          <p:nvPr/>
        </p:nvSpPr>
        <p:spPr>
          <a:xfrm>
            <a:off x="5185774" y="2025075"/>
            <a:ext cx="2399297" cy="46795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id="{84EB77F8-FA25-5246-B16E-C174EB9E5F5C}"/>
              </a:ext>
            </a:extLst>
          </p:cNvPr>
          <p:cNvSpPr txBox="1"/>
          <p:nvPr/>
        </p:nvSpPr>
        <p:spPr>
          <a:xfrm>
            <a:off x="5529173" y="2107301"/>
            <a:ext cx="201376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Cốt</a:t>
            </a: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truyện</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47240332-39AE-8C4F-B57F-C63C69B2434F}"/>
              </a:ext>
            </a:extLst>
          </p:cNvPr>
          <p:cNvCxnSpPr>
            <a:cxnSpLocks/>
            <a:stCxn id="2" idx="2"/>
            <a:endCxn id="5" idx="0"/>
          </p:cNvCxnSpPr>
          <p:nvPr/>
        </p:nvCxnSpPr>
        <p:spPr>
          <a:xfrm flipH="1">
            <a:off x="1413463" y="991818"/>
            <a:ext cx="4952547" cy="10234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83AC29BB-AD33-D246-8108-B098C54C3B52}"/>
              </a:ext>
            </a:extLst>
          </p:cNvPr>
          <p:cNvCxnSpPr>
            <a:cxnSpLocks/>
            <a:stCxn id="2" idx="2"/>
            <a:endCxn id="26" idx="0"/>
          </p:cNvCxnSpPr>
          <p:nvPr/>
        </p:nvCxnSpPr>
        <p:spPr>
          <a:xfrm flipH="1">
            <a:off x="3932738" y="991818"/>
            <a:ext cx="2433272" cy="10234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1" name="TextBox 20">
            <a:extLst>
              <a:ext uri="{FF2B5EF4-FFF2-40B4-BE49-F238E27FC236}">
                <a16:creationId xmlns:a16="http://schemas.microsoft.com/office/drawing/2014/main" id="{65C9A9EF-6574-AD4D-8892-8AEA7B5B4AA8}"/>
              </a:ext>
            </a:extLst>
          </p:cNvPr>
          <p:cNvSpPr txBox="1"/>
          <p:nvPr/>
        </p:nvSpPr>
        <p:spPr>
          <a:xfrm>
            <a:off x="240912" y="2593333"/>
            <a:ext cx="2130471" cy="3785652"/>
          </a:xfrm>
          <a:prstGeom prst="rect">
            <a:avLst/>
          </a:prstGeom>
          <a:noFill/>
        </p:spPr>
        <p:txBody>
          <a:bodyPr wrap="square" rtlCol="0">
            <a:spAutoFit/>
          </a:bodyPr>
          <a:lstStyle/>
          <a:p>
            <a:pPr lvl="0" algn="just">
              <a:defRPr/>
            </a:pPr>
            <a:r>
              <a:rPr lang="vi-VN" sz="2400" dirty="0">
                <a:solidFill>
                  <a:prstClr val="black"/>
                </a:solidFill>
                <a:latin typeface="Times New Roman" panose="02020603050405020304" pitchFamily="18" charset="0"/>
                <a:cs typeface="Times New Roman" panose="02020603050405020304" pitchFamily="18" charset="0"/>
              </a:rPr>
              <a:t>Tái hiện những sự kiện, nhân vật ở một thời kì, một giai đoạn lịch sử cụ thể kết hợp khả năng tưởng tượng, hư cấu và cách miêu tả của nhà văn.</a:t>
            </a:r>
          </a:p>
        </p:txBody>
      </p:sp>
      <p:sp>
        <p:nvSpPr>
          <p:cNvPr id="22" name="TextBox 21">
            <a:extLst>
              <a:ext uri="{FF2B5EF4-FFF2-40B4-BE49-F238E27FC236}">
                <a16:creationId xmlns:a16="http://schemas.microsoft.com/office/drawing/2014/main" id="{F0C71BA3-C32D-9342-A9A3-FFB6DA6166EE}"/>
              </a:ext>
            </a:extLst>
          </p:cNvPr>
          <p:cNvSpPr txBox="1"/>
          <p:nvPr/>
        </p:nvSpPr>
        <p:spPr>
          <a:xfrm>
            <a:off x="5537874" y="2652765"/>
            <a:ext cx="1898385" cy="3785652"/>
          </a:xfrm>
          <a:prstGeom prst="rect">
            <a:avLst/>
          </a:prstGeom>
          <a:noFill/>
        </p:spPr>
        <p:txBody>
          <a:bodyPr wrap="square" rtlCol="0">
            <a:spAutoFit/>
          </a:bodyPr>
          <a:lstStyle/>
          <a:p>
            <a:pPr lvl="0" algn="just">
              <a:defRPr/>
            </a:pPr>
            <a:r>
              <a:rPr lang="vi-VN" sz="2400" dirty="0">
                <a:solidFill>
                  <a:prstClr val="black"/>
                </a:solidFill>
                <a:latin typeface="Times New Roman" panose="02020603050405020304" pitchFamily="18" charset="0"/>
                <a:cs typeface="Times New Roman" panose="02020603050405020304" pitchFamily="18" charset="0"/>
              </a:rPr>
              <a:t>Được xây dựng trên cơ sở các sự kiện đã xảy ra, đi theo trình tự thời gian </a:t>
            </a:r>
            <a:r>
              <a:rPr lang="vi-VN" sz="2400" dirty="0" smtClean="0">
                <a:solidFill>
                  <a:prstClr val="black"/>
                </a:solidFill>
                <a:latin typeface="Times New Roman" panose="02020603050405020304" pitchFamily="18" charset="0"/>
                <a:cs typeface="Times New Roman" panose="02020603050405020304" pitchFamily="18" charset="0"/>
              </a:rPr>
              <a:t>(</a:t>
            </a:r>
            <a:r>
              <a:rPr lang="en-US" sz="2400" dirty="0" smtClean="0">
                <a:solidFill>
                  <a:prstClr val="black"/>
                </a:solidFill>
                <a:latin typeface="Times New Roman" panose="02020603050405020304" pitchFamily="18" charset="0"/>
                <a:cs typeface="Times New Roman" panose="02020603050405020304" pitchFamily="18" charset="0"/>
              </a:rPr>
              <a:t>t</a:t>
            </a:r>
            <a:r>
              <a:rPr lang="vi-VN" sz="2400" dirty="0" smtClean="0">
                <a:solidFill>
                  <a:prstClr val="black"/>
                </a:solidFill>
                <a:latin typeface="Times New Roman" panose="02020603050405020304" pitchFamily="18" charset="0"/>
                <a:cs typeface="Times New Roman" panose="02020603050405020304" pitchFamily="18" charset="0"/>
              </a:rPr>
              <a:t>hường </a:t>
            </a:r>
            <a:r>
              <a:rPr lang="vi-VN" sz="2400" dirty="0">
                <a:solidFill>
                  <a:prstClr val="black"/>
                </a:solidFill>
                <a:latin typeface="Times New Roman" panose="02020603050405020304" pitchFamily="18" charset="0"/>
                <a:cs typeface="Times New Roman" panose="02020603050405020304" pitchFamily="18" charset="0"/>
              </a:rPr>
              <a:t>là cốt truyện đa tuyến</a:t>
            </a:r>
            <a:r>
              <a:rPr lang="vi-VN" sz="2400" dirty="0" smtClean="0">
                <a:solidFill>
                  <a:prstClr val="black"/>
                </a:solidFill>
                <a:latin typeface="Times New Roman" panose="02020603050405020304" pitchFamily="18" charset="0"/>
                <a:cs typeface="Times New Roman" panose="02020603050405020304" pitchFamily="18" charset="0"/>
              </a:rPr>
              <a:t>)</a:t>
            </a:r>
            <a:r>
              <a:rPr lang="en-US" sz="2400" dirty="0" smtClean="0">
                <a:solidFill>
                  <a:prstClr val="black"/>
                </a:solidFill>
                <a:latin typeface="Times New Roman" panose="02020603050405020304" pitchFamily="18" charset="0"/>
                <a:cs typeface="Times New Roman" panose="02020603050405020304" pitchFamily="18" charset="0"/>
              </a:rPr>
              <a:t>.</a:t>
            </a:r>
            <a:endParaRPr lang="vi-VN" sz="2400" dirty="0">
              <a:solidFill>
                <a:prstClr val="black"/>
              </a:solidFill>
              <a:latin typeface="Times New Roman" panose="02020603050405020304" pitchFamily="18" charset="0"/>
              <a:cs typeface="Times New Roman" panose="02020603050405020304" pitchFamily="18" charset="0"/>
            </a:endParaRPr>
          </a:p>
          <a:p>
            <a:pPr lvl="0" algn="just">
              <a:defRPr/>
            </a:pPr>
            <a:endParaRPr lang="vi-VN" sz="2400" dirty="0">
              <a:solidFill>
                <a:prstClr val="black"/>
              </a:solidFill>
              <a:latin typeface="Times New Roman" panose="02020603050405020304" pitchFamily="18" charset="0"/>
              <a:cs typeface="Times New Roman" panose="02020603050405020304" pitchFamily="18" charset="0"/>
            </a:endParaRPr>
          </a:p>
        </p:txBody>
      </p:sp>
      <p:sp>
        <p:nvSpPr>
          <p:cNvPr id="34" name="Rounded Rectangle 33">
            <a:extLst>
              <a:ext uri="{FF2B5EF4-FFF2-40B4-BE49-F238E27FC236}">
                <a16:creationId xmlns:a16="http://schemas.microsoft.com/office/drawing/2014/main" id="{C58DCC55-0219-AD49-AD16-CA61FE5C95AA}"/>
              </a:ext>
            </a:extLst>
          </p:cNvPr>
          <p:cNvSpPr/>
          <p:nvPr/>
        </p:nvSpPr>
        <p:spPr>
          <a:xfrm>
            <a:off x="7670082" y="1964731"/>
            <a:ext cx="2166501" cy="476655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TextBox 34">
            <a:extLst>
              <a:ext uri="{FF2B5EF4-FFF2-40B4-BE49-F238E27FC236}">
                <a16:creationId xmlns:a16="http://schemas.microsoft.com/office/drawing/2014/main" id="{47B35BE6-DD78-224D-B825-0E3268AF34D5}"/>
              </a:ext>
            </a:extLst>
          </p:cNvPr>
          <p:cNvSpPr txBox="1"/>
          <p:nvPr/>
        </p:nvSpPr>
        <p:spPr>
          <a:xfrm>
            <a:off x="7436259" y="2114788"/>
            <a:ext cx="269024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Nhân</a:t>
            </a: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vật</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cxnSp>
        <p:nvCxnSpPr>
          <p:cNvPr id="36" name="Straight Arrow Connector 35">
            <a:extLst>
              <a:ext uri="{FF2B5EF4-FFF2-40B4-BE49-F238E27FC236}">
                <a16:creationId xmlns:a16="http://schemas.microsoft.com/office/drawing/2014/main" id="{CC18DFC4-8C6E-E94E-B1EF-BBE1E82CE65A}"/>
              </a:ext>
            </a:extLst>
          </p:cNvPr>
          <p:cNvCxnSpPr>
            <a:cxnSpLocks/>
            <a:stCxn id="2" idx="2"/>
            <a:endCxn id="34" idx="0"/>
          </p:cNvCxnSpPr>
          <p:nvPr/>
        </p:nvCxnSpPr>
        <p:spPr>
          <a:xfrm>
            <a:off x="6366010" y="991818"/>
            <a:ext cx="2387323" cy="9729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7" name="TextBox 36">
            <a:extLst>
              <a:ext uri="{FF2B5EF4-FFF2-40B4-BE49-F238E27FC236}">
                <a16:creationId xmlns:a16="http://schemas.microsoft.com/office/drawing/2014/main" id="{339B6AA2-B3DE-FB4C-83F7-07EC352B2DF4}"/>
              </a:ext>
            </a:extLst>
          </p:cNvPr>
          <p:cNvSpPr txBox="1"/>
          <p:nvPr/>
        </p:nvSpPr>
        <p:spPr>
          <a:xfrm>
            <a:off x="7822161" y="2652128"/>
            <a:ext cx="1877045" cy="4154984"/>
          </a:xfrm>
          <a:prstGeom prst="rect">
            <a:avLst/>
          </a:prstGeom>
          <a:noFill/>
        </p:spPr>
        <p:txBody>
          <a:bodyPr wrap="square" rtlCol="0">
            <a:spAutoFit/>
          </a:bodyPr>
          <a:lstStyle/>
          <a:p>
            <a:pPr lvl="0" algn="just">
              <a:defRPr/>
            </a:pPr>
            <a:r>
              <a:rPr lang="vi-VN" sz="2400" dirty="0">
                <a:solidFill>
                  <a:prstClr val="black"/>
                </a:solidFill>
                <a:latin typeface="Times New Roman" panose="02020603050405020304" pitchFamily="18" charset="0"/>
                <a:cs typeface="Times New Roman" panose="02020603050405020304" pitchFamily="18" charset="0"/>
              </a:rPr>
              <a:t>Phong phú, nhân vật chính là những con người có vai trò quan trọng đối với đời sống của cộng đồng, dân tộc.</a:t>
            </a:r>
          </a:p>
          <a:p>
            <a:pPr lvl="0" algn="just">
              <a:defRPr/>
            </a:pPr>
            <a:endParaRPr lang="vi-VN" sz="2400" dirty="0">
              <a:solidFill>
                <a:prstClr val="black"/>
              </a:solidFill>
              <a:latin typeface="Times New Roman" panose="02020603050405020304" pitchFamily="18" charset="0"/>
              <a:cs typeface="Times New Roman" panose="02020603050405020304" pitchFamily="18" charset="0"/>
            </a:endParaRPr>
          </a:p>
        </p:txBody>
      </p:sp>
      <p:sp>
        <p:nvSpPr>
          <p:cNvPr id="23" name="Rounded Rectangle 22">
            <a:extLst>
              <a:ext uri="{FF2B5EF4-FFF2-40B4-BE49-F238E27FC236}">
                <a16:creationId xmlns:a16="http://schemas.microsoft.com/office/drawing/2014/main" id="{B19CB9FF-602F-7A46-B6CC-BF332739B42D}"/>
              </a:ext>
            </a:extLst>
          </p:cNvPr>
          <p:cNvSpPr/>
          <p:nvPr/>
        </p:nvSpPr>
        <p:spPr>
          <a:xfrm>
            <a:off x="9987871" y="1991439"/>
            <a:ext cx="2105400" cy="47131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D93F1000-2CF8-0844-831E-34745EE73148}"/>
              </a:ext>
            </a:extLst>
          </p:cNvPr>
          <p:cNvSpPr txBox="1"/>
          <p:nvPr/>
        </p:nvSpPr>
        <p:spPr>
          <a:xfrm>
            <a:off x="9691690" y="2107301"/>
            <a:ext cx="2690246" cy="523220"/>
          </a:xfrm>
          <a:prstGeom prst="rect">
            <a:avLst/>
          </a:prstGeom>
          <a:noFill/>
        </p:spPr>
        <p:txBody>
          <a:bodyPr wrap="square" rtlCol="0">
            <a:spAutoFit/>
          </a:bodyPr>
          <a:lstStyle/>
          <a:p>
            <a:pPr lvl="0" algn="ctr">
              <a:defRPr/>
            </a:pPr>
            <a:r>
              <a:rPr lang="en-US" sz="2800" b="1" dirty="0" err="1">
                <a:solidFill>
                  <a:srgbClr val="C00000"/>
                </a:solidFill>
                <a:latin typeface="Times New Roman" panose="02020603050405020304" pitchFamily="18" charset="0"/>
                <a:cs typeface="Times New Roman" panose="02020603050405020304" pitchFamily="18" charset="0"/>
              </a:rPr>
              <a:t>Ngôn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ngữ</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25" name="TextBox 24">
            <a:extLst>
              <a:ext uri="{FF2B5EF4-FFF2-40B4-BE49-F238E27FC236}">
                <a16:creationId xmlns:a16="http://schemas.microsoft.com/office/drawing/2014/main" id="{933DB481-1032-764D-B2BD-346FC9C0F3C3}"/>
              </a:ext>
            </a:extLst>
          </p:cNvPr>
          <p:cNvSpPr txBox="1"/>
          <p:nvPr/>
        </p:nvSpPr>
        <p:spPr>
          <a:xfrm>
            <a:off x="10040505" y="2746383"/>
            <a:ext cx="1992616" cy="2677656"/>
          </a:xfrm>
          <a:prstGeom prst="rect">
            <a:avLst/>
          </a:prstGeom>
          <a:noFill/>
        </p:spPr>
        <p:txBody>
          <a:bodyPr wrap="square" rtlCol="0">
            <a:spAutoFit/>
          </a:bodyPr>
          <a:lstStyle/>
          <a:p>
            <a:pPr lvl="0" algn="just">
              <a:defRPr/>
            </a:pPr>
            <a:r>
              <a:rPr lang="vi-VN" sz="2400" dirty="0">
                <a:solidFill>
                  <a:prstClr val="black"/>
                </a:solidFill>
                <a:latin typeface="Times New Roman" panose="02020603050405020304" pitchFamily="18" charset="0"/>
                <a:cs typeface="Times New Roman" panose="02020603050405020304" pitchFamily="18" charset="0"/>
              </a:rPr>
              <a:t>Phù hợp với thời đại được miêu tả, thể hiện vị thế xã hội, tính cách riêng của từng đối tượng.</a:t>
            </a:r>
          </a:p>
        </p:txBody>
      </p:sp>
      <p:cxnSp>
        <p:nvCxnSpPr>
          <p:cNvPr id="29" name="Straight Arrow Connector 28">
            <a:extLst>
              <a:ext uri="{FF2B5EF4-FFF2-40B4-BE49-F238E27FC236}">
                <a16:creationId xmlns:a16="http://schemas.microsoft.com/office/drawing/2014/main" id="{4C87892F-CADD-7D4A-AF58-4BE2D63ED09A}"/>
              </a:ext>
            </a:extLst>
          </p:cNvPr>
          <p:cNvCxnSpPr>
            <a:cxnSpLocks/>
            <a:stCxn id="2" idx="2"/>
            <a:endCxn id="23" idx="0"/>
          </p:cNvCxnSpPr>
          <p:nvPr/>
        </p:nvCxnSpPr>
        <p:spPr>
          <a:xfrm>
            <a:off x="6366010" y="991818"/>
            <a:ext cx="4674561" cy="99962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6" name="Rounded Rectangle 25">
            <a:extLst>
              <a:ext uri="{FF2B5EF4-FFF2-40B4-BE49-F238E27FC236}">
                <a16:creationId xmlns:a16="http://schemas.microsoft.com/office/drawing/2014/main" id="{C58DCC55-0219-AD49-AD16-CA61FE5C95AA}"/>
              </a:ext>
            </a:extLst>
          </p:cNvPr>
          <p:cNvSpPr/>
          <p:nvPr/>
        </p:nvSpPr>
        <p:spPr>
          <a:xfrm>
            <a:off x="2806850" y="2015264"/>
            <a:ext cx="2251775" cy="472152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TextBox 49">
            <a:extLst>
              <a:ext uri="{FF2B5EF4-FFF2-40B4-BE49-F238E27FC236}">
                <a16:creationId xmlns:a16="http://schemas.microsoft.com/office/drawing/2014/main" id="{84EB77F8-FA25-5246-B16E-C174EB9E5F5C}"/>
              </a:ext>
            </a:extLst>
          </p:cNvPr>
          <p:cNvSpPr txBox="1"/>
          <p:nvPr/>
        </p:nvSpPr>
        <p:spPr>
          <a:xfrm>
            <a:off x="3044865" y="2110451"/>
            <a:ext cx="201376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Bối</a:t>
            </a:r>
            <a:r>
              <a:rPr kumimoji="0" lang="en-US" sz="2800" b="1" i="0" u="none" strike="noStrike" kern="1200" cap="none" spc="0" normalizeH="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cảnh</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51" name="TextBox 50"/>
          <p:cNvSpPr txBox="1"/>
          <p:nvPr/>
        </p:nvSpPr>
        <p:spPr>
          <a:xfrm>
            <a:off x="2958354" y="2781159"/>
            <a:ext cx="1940218" cy="2308324"/>
          </a:xfrm>
          <a:prstGeom prst="rect">
            <a:avLst/>
          </a:prstGeom>
          <a:noFill/>
        </p:spPr>
        <p:txBody>
          <a:bodyPr wrap="square" rtlCol="0">
            <a:spAutoFit/>
          </a:bodyPr>
          <a:lstStyle/>
          <a:p>
            <a:pPr algn="just"/>
            <a:r>
              <a:rPr lang="en-US" sz="2400" dirty="0" err="1" smtClean="0">
                <a:latin typeface="Times New Roman" panose="02020603050405020304" pitchFamily="18" charset="0"/>
                <a:cs typeface="Times New Roman" panose="02020603050405020304" pitchFamily="18" charset="0"/>
              </a:rPr>
              <a:t>Tình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hình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chính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trị</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quốc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dân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tộc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khung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cảnh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sinh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hoạt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con </a:t>
            </a:r>
            <a:r>
              <a:rPr lang="en-US" sz="2400" dirty="0" err="1" smtClean="0">
                <a:latin typeface="Times New Roman" panose="02020603050405020304" pitchFamily="18" charset="0"/>
                <a:cs typeface="Times New Roman" panose="02020603050405020304" pitchFamily="18" charset="0"/>
              </a:rPr>
              <a:t>người</a:t>
            </a:r>
            <a:r>
              <a:rPr lang="en-US" sz="240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cxnSp>
        <p:nvCxnSpPr>
          <p:cNvPr id="54" name="Straight Arrow Connector 53">
            <a:extLst>
              <a:ext uri="{FF2B5EF4-FFF2-40B4-BE49-F238E27FC236}">
                <a16:creationId xmlns:a16="http://schemas.microsoft.com/office/drawing/2014/main" id="{83AC29BB-AD33-D246-8108-B098C54C3B52}"/>
              </a:ext>
            </a:extLst>
          </p:cNvPr>
          <p:cNvCxnSpPr>
            <a:cxnSpLocks/>
            <a:stCxn id="2" idx="2"/>
            <a:endCxn id="6" idx="0"/>
          </p:cNvCxnSpPr>
          <p:nvPr/>
        </p:nvCxnSpPr>
        <p:spPr>
          <a:xfrm>
            <a:off x="6366010" y="991818"/>
            <a:ext cx="19413" cy="103325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38335" cy="1045029"/>
          </a:xfrm>
          <a:prstGeom prst="rect">
            <a:avLst/>
          </a:prstGeom>
        </p:spPr>
      </p:pic>
    </p:spTree>
    <p:extLst>
      <p:ext uri="{BB962C8B-B14F-4D97-AF65-F5344CB8AC3E}">
        <p14:creationId xmlns:p14="http://schemas.microsoft.com/office/powerpoint/2010/main" val="386481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heckerboard(across)">
                                      <p:cBhvr>
                                        <p:cTn id="10" dur="500"/>
                                        <p:tgtEl>
                                          <p:spTgt spid="1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heckerboard(across)">
                                      <p:cBhvr>
                                        <p:cTn id="18" dur="500"/>
                                        <p:tgtEl>
                                          <p:spTgt spid="15"/>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heckerboard(across)">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checkerboard(across)">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checkerboard(across)">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checkerboard(across)">
                                      <p:cBhvr>
                                        <p:cTn id="39" dur="500"/>
                                        <p:tgtEl>
                                          <p:spTgt spid="36"/>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checkerboard(across)">
                                      <p:cBhvr>
                                        <p:cTn id="42" dur="500"/>
                                        <p:tgtEl>
                                          <p:spTgt spid="35"/>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checkerboard(across)">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5" presetClass="entr" presetSubtype="10" fill="hold" grpId="0" nodeType="click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checkerboard(across)">
                                      <p:cBhvr>
                                        <p:cTn id="50" dur="500"/>
                                        <p:tgtEl>
                                          <p:spTgt spid="37"/>
                                        </p:tgtEl>
                                      </p:cBhvr>
                                    </p:animEffect>
                                  </p:childTnLst>
                                </p:cTn>
                              </p:par>
                              <p:par>
                                <p:cTn id="51" presetID="5" presetClass="entr" presetSubtype="1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checkerboard(across)">
                                      <p:cBhvr>
                                        <p:cTn id="53" dur="500"/>
                                        <p:tgtEl>
                                          <p:spTgt spid="24"/>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checkerboard(across)">
                                      <p:cBhvr>
                                        <p:cTn id="56" dur="500"/>
                                        <p:tgtEl>
                                          <p:spTgt spid="23"/>
                                        </p:tgtEl>
                                      </p:cBhvr>
                                    </p:animEffect>
                                  </p:childTnLst>
                                </p:cTn>
                              </p:par>
                            </p:childTnLst>
                          </p:cTn>
                        </p:par>
                      </p:childTnLst>
                    </p:cTn>
                  </p:par>
                  <p:par>
                    <p:cTn id="57" fill="hold">
                      <p:stCondLst>
                        <p:cond delay="indefinite"/>
                      </p:stCondLst>
                      <p:childTnLst>
                        <p:par>
                          <p:cTn id="58" fill="hold">
                            <p:stCondLst>
                              <p:cond delay="0"/>
                            </p:stCondLst>
                            <p:childTnLst>
                              <p:par>
                                <p:cTn id="59" presetID="5" presetClass="entr" presetSubtype="1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checkerboard(across)">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5" presetClass="entr" presetSubtype="10" fill="hold" nodeType="click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checkerboard(across)">
                                      <p:cBhvr>
                                        <p:cTn id="66" dur="500"/>
                                        <p:tgtEl>
                                          <p:spTgt spid="29"/>
                                        </p:tgtEl>
                                      </p:cBhvr>
                                    </p:animEffect>
                                  </p:childTnLst>
                                </p:cTn>
                              </p:par>
                              <p:par>
                                <p:cTn id="67" presetID="5" presetClass="entr" presetSubtype="1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checkerboard(across)">
                                      <p:cBhvr>
                                        <p:cTn id="69" dur="500"/>
                                        <p:tgtEl>
                                          <p:spTgt spid="26"/>
                                        </p:tgtEl>
                                      </p:cBhvr>
                                    </p:animEffect>
                                  </p:childTnLst>
                                </p:cTn>
                              </p:par>
                              <p:par>
                                <p:cTn id="70" presetID="5" presetClass="entr" presetSubtype="10" fill="hold" grpId="0" nodeType="withEffect">
                                  <p:stCondLst>
                                    <p:cond delay="0"/>
                                  </p:stCondLst>
                                  <p:childTnLst>
                                    <p:set>
                                      <p:cBhvr>
                                        <p:cTn id="71" dur="1" fill="hold">
                                          <p:stCondLst>
                                            <p:cond delay="0"/>
                                          </p:stCondLst>
                                        </p:cTn>
                                        <p:tgtEl>
                                          <p:spTgt spid="50"/>
                                        </p:tgtEl>
                                        <p:attrNameLst>
                                          <p:attrName>style.visibility</p:attrName>
                                        </p:attrNameLst>
                                      </p:cBhvr>
                                      <p:to>
                                        <p:strVal val="visible"/>
                                      </p:to>
                                    </p:set>
                                    <p:animEffect transition="in" filter="checkerboard(across)">
                                      <p:cBhvr>
                                        <p:cTn id="72" dur="500"/>
                                        <p:tgtEl>
                                          <p:spTgt spid="50"/>
                                        </p:tgtEl>
                                      </p:cBhvr>
                                    </p:animEffect>
                                  </p:childTnLst>
                                </p:cTn>
                              </p:par>
                            </p:childTnLst>
                          </p:cTn>
                        </p:par>
                      </p:childTnLst>
                    </p:cTn>
                  </p:par>
                  <p:par>
                    <p:cTn id="73" fill="hold">
                      <p:stCondLst>
                        <p:cond delay="indefinite"/>
                      </p:stCondLst>
                      <p:childTnLst>
                        <p:par>
                          <p:cTn id="74" fill="hold">
                            <p:stCondLst>
                              <p:cond delay="0"/>
                            </p:stCondLst>
                            <p:childTnLst>
                              <p:par>
                                <p:cTn id="75" presetID="5" presetClass="entr" presetSubtype="10" fill="hold" nodeType="clickEffect">
                                  <p:stCondLst>
                                    <p:cond delay="0"/>
                                  </p:stCondLst>
                                  <p:childTnLst>
                                    <p:set>
                                      <p:cBhvr>
                                        <p:cTn id="76" dur="1" fill="hold">
                                          <p:stCondLst>
                                            <p:cond delay="0"/>
                                          </p:stCondLst>
                                        </p:cTn>
                                        <p:tgtEl>
                                          <p:spTgt spid="54"/>
                                        </p:tgtEl>
                                        <p:attrNameLst>
                                          <p:attrName>style.visibility</p:attrName>
                                        </p:attrNameLst>
                                      </p:cBhvr>
                                      <p:to>
                                        <p:strVal val="visible"/>
                                      </p:to>
                                    </p:set>
                                    <p:animEffect transition="in" filter="checkerboard(across)">
                                      <p:cBhvr>
                                        <p:cTn id="7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7" grpId="0"/>
      <p:bldP spid="21" grpId="0"/>
      <p:bldP spid="22" grpId="0"/>
      <p:bldP spid="34" grpId="0" animBg="1"/>
      <p:bldP spid="35" grpId="0"/>
      <p:bldP spid="37" grpId="0"/>
      <p:bldP spid="23" grpId="0" animBg="1"/>
      <p:bldP spid="24" grpId="0"/>
      <p:bldP spid="25" grpId="0"/>
      <p:bldP spid="26" grpId="0" animBg="1"/>
      <p:bldP spid="5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
          <p:cNvSpPr/>
          <p:nvPr/>
        </p:nvSpPr>
        <p:spPr>
          <a:xfrm>
            <a:off x="1157502" y="5562669"/>
            <a:ext cx="9873381" cy="620504"/>
          </a:xfrm>
          <a:prstGeom prst="rightArrow">
            <a:avLst>
              <a:gd name="adj1" fmla="val 50000"/>
              <a:gd name="adj2" fmla="val 50000"/>
            </a:avLst>
          </a:prstGeom>
          <a:solidFill>
            <a:srgbClr val="F9F5F1"/>
          </a:solidFill>
          <a:ln>
            <a:noFill/>
          </a:ln>
          <a:effectLst>
            <a:outerShdw blurRad="40000" dist="20000" dir="5400000" rotWithShape="0">
              <a:srgbClr val="000000">
                <a:alpha val="37647"/>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 name="Google Shape;159;p2"/>
          <p:cNvSpPr/>
          <p:nvPr/>
        </p:nvSpPr>
        <p:spPr>
          <a:xfrm>
            <a:off x="1148873" y="3535136"/>
            <a:ext cx="1890777" cy="1892613"/>
          </a:xfrm>
          <a:prstGeom prst="rect">
            <a:avLst/>
          </a:prstGeom>
          <a:gradFill>
            <a:gsLst>
              <a:gs pos="0">
                <a:srgbClr val="FFF4E2"/>
              </a:gs>
              <a:gs pos="35000">
                <a:srgbClr val="FFF6E9"/>
              </a:gs>
              <a:gs pos="100000">
                <a:srgbClr val="FFFDF6"/>
              </a:gs>
            </a:gsLst>
            <a:lin ang="16200000" scaled="0"/>
          </a:gradFill>
          <a:ln>
            <a:solidFill>
              <a:schemeClr val="accent2">
                <a:lumMod val="10000"/>
              </a:schemeClr>
            </a:solidFill>
          </a:ln>
          <a:effectLst>
            <a:outerShdw blurRad="40000" dist="20000" dir="5400000" rotWithShape="0">
              <a:srgbClr val="000000">
                <a:alpha val="37647"/>
              </a:srgbClr>
            </a:outerShdw>
          </a:effectLst>
        </p:spPr>
        <p:txBody>
          <a:bodyPr spcFirstLastPara="1" wrap="square" lIns="125667" tIns="125667" rIns="125667" bIns="125667" anchor="ctr" anchorCtr="0">
            <a:noAutofit/>
          </a:bodyPr>
          <a:lstStyle/>
          <a:p>
            <a:pPr algn="just" defTabSz="1219170">
              <a:buClr>
                <a:srgbClr val="000000"/>
              </a:buClr>
              <a:buSzPts val="1800"/>
            </a:pP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Thời</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gian</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suy</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nghĩ</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:10s</a:t>
            </a:r>
            <a:endParaRPr sz="2400" i="1" kern="0" dirty="0">
              <a:solidFill>
                <a:srgbClr val="22170B"/>
              </a:solidFill>
              <a:latin typeface="Times New Roman" panose="02020603050405020304" pitchFamily="18" charset="0"/>
              <a:ea typeface="Arial"/>
              <a:cs typeface="Times New Roman" panose="02020603050405020304" pitchFamily="18" charset="0"/>
              <a:sym typeface="Arial"/>
            </a:endParaRPr>
          </a:p>
        </p:txBody>
      </p:sp>
      <p:sp>
        <p:nvSpPr>
          <p:cNvPr id="160" name="Google Shape;160;p2"/>
          <p:cNvSpPr/>
          <p:nvPr/>
        </p:nvSpPr>
        <p:spPr>
          <a:xfrm>
            <a:off x="3194009" y="3535136"/>
            <a:ext cx="1890777" cy="1892613"/>
          </a:xfrm>
          <a:prstGeom prst="rect">
            <a:avLst/>
          </a:prstGeom>
          <a:gradFill>
            <a:gsLst>
              <a:gs pos="0">
                <a:srgbClr val="FEF2EF"/>
              </a:gs>
              <a:gs pos="35000">
                <a:srgbClr val="FDF7F4"/>
              </a:gs>
              <a:gs pos="100000">
                <a:srgbClr val="FEFAFA"/>
              </a:gs>
            </a:gsLst>
            <a:lin ang="16200000" scaled="0"/>
          </a:gradFill>
          <a:ln>
            <a:solidFill>
              <a:schemeClr val="accent2">
                <a:lumMod val="10000"/>
              </a:schemeClr>
            </a:solidFill>
          </a:ln>
          <a:effectLst>
            <a:outerShdw blurRad="40000" dist="20000" dir="5400000" rotWithShape="0">
              <a:srgbClr val="000000">
                <a:alpha val="37647"/>
              </a:srgbClr>
            </a:outerShdw>
          </a:effectLst>
        </p:spPr>
        <p:txBody>
          <a:bodyPr spcFirstLastPara="1" wrap="square" lIns="125667" tIns="125667" rIns="125667" bIns="125667" anchor="ctr" anchorCtr="0">
            <a:noAutofit/>
          </a:bodyPr>
          <a:lstStyle/>
          <a:p>
            <a:pPr algn="just" defTabSz="1219170">
              <a:buClr>
                <a:srgbClr val="000000"/>
              </a:buClr>
              <a:buSzPts val="1800"/>
            </a:pP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Trả</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lời</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trong</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tối</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đa</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5s</a:t>
            </a:r>
            <a:endParaRPr sz="1867"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161" name="Google Shape;161;p2"/>
          <p:cNvSpPr/>
          <p:nvPr/>
        </p:nvSpPr>
        <p:spPr>
          <a:xfrm>
            <a:off x="5239145" y="3535136"/>
            <a:ext cx="1890777" cy="1892613"/>
          </a:xfrm>
          <a:prstGeom prst="rect">
            <a:avLst/>
          </a:prstGeom>
          <a:gradFill>
            <a:gsLst>
              <a:gs pos="0">
                <a:srgbClr val="FCF9F9"/>
              </a:gs>
              <a:gs pos="35000">
                <a:srgbClr val="FDF9F9"/>
              </a:gs>
              <a:gs pos="100000">
                <a:srgbClr val="FFFBFB"/>
              </a:gs>
            </a:gsLst>
            <a:lin ang="16200000" scaled="0"/>
          </a:gradFill>
          <a:ln>
            <a:solidFill>
              <a:schemeClr val="accent2">
                <a:lumMod val="10000"/>
              </a:schemeClr>
            </a:solidFill>
          </a:ln>
          <a:effectLst>
            <a:outerShdw blurRad="40000" dist="20000" dir="5400000" rotWithShape="0">
              <a:srgbClr val="000000">
                <a:alpha val="37647"/>
              </a:srgbClr>
            </a:outerShdw>
          </a:effectLst>
        </p:spPr>
        <p:txBody>
          <a:bodyPr spcFirstLastPara="1" wrap="square" lIns="125667" tIns="125667" rIns="125667" bIns="125667" anchor="ctr" anchorCtr="0">
            <a:noAutofit/>
          </a:bodyPr>
          <a:lstStyle/>
          <a:p>
            <a:pPr algn="just" defTabSz="1219170">
              <a:buClr>
                <a:srgbClr val="000000"/>
              </a:buClr>
              <a:buSzPts val="1800"/>
            </a:pP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Ấn</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chuông</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nhanh</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nhất</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để</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giành</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quyền</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trả</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lời</a:t>
            </a:r>
            <a:endParaRPr sz="2400" i="1" kern="0" dirty="0">
              <a:solidFill>
                <a:srgbClr val="22170B"/>
              </a:solidFill>
              <a:latin typeface="Times New Roman" panose="02020603050405020304" pitchFamily="18" charset="0"/>
              <a:ea typeface="Cambria"/>
              <a:cs typeface="Times New Roman" panose="02020603050405020304" pitchFamily="18" charset="0"/>
              <a:sym typeface="Cambria"/>
            </a:endParaRPr>
          </a:p>
        </p:txBody>
      </p:sp>
      <p:sp>
        <p:nvSpPr>
          <p:cNvPr id="162" name="Google Shape;162;p2"/>
          <p:cNvSpPr/>
          <p:nvPr/>
        </p:nvSpPr>
        <p:spPr>
          <a:xfrm>
            <a:off x="7357424" y="3554382"/>
            <a:ext cx="2037469" cy="1892613"/>
          </a:xfrm>
          <a:prstGeom prst="rect">
            <a:avLst/>
          </a:prstGeom>
          <a:gradFill>
            <a:gsLst>
              <a:gs pos="0">
                <a:srgbClr val="FDFFFF"/>
              </a:gs>
              <a:gs pos="35000">
                <a:srgbClr val="FDFFFF"/>
              </a:gs>
              <a:gs pos="100000">
                <a:srgbClr val="FFFFFF"/>
              </a:gs>
            </a:gsLst>
            <a:lin ang="16200000" scaled="0"/>
          </a:gradFill>
          <a:ln>
            <a:solidFill>
              <a:schemeClr val="accent2">
                <a:lumMod val="10000"/>
              </a:schemeClr>
            </a:solidFill>
          </a:ln>
          <a:effectLst>
            <a:outerShdw blurRad="40000" dist="20000" dir="5400000" rotWithShape="0">
              <a:srgbClr val="000000">
                <a:alpha val="37647"/>
              </a:srgbClr>
            </a:outerShdw>
          </a:effectLst>
        </p:spPr>
        <p:txBody>
          <a:bodyPr spcFirstLastPara="1" wrap="square" lIns="125667" tIns="125667" rIns="125667" bIns="125667" anchor="ctr" anchorCtr="0">
            <a:noAutofit/>
          </a:bodyPr>
          <a:lstStyle/>
          <a:p>
            <a:pPr algn="just" defTabSz="1219170">
              <a:buClr>
                <a:srgbClr val="000000"/>
              </a:buClr>
              <a:buSzPts val="1800"/>
            </a:pP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Trả</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lời</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sai</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mất</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lượt</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người</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 </a:t>
            </a:r>
            <a:r>
              <a:rPr lang="en-US" sz="2400" i="1" kern="0" dirty="0" err="1">
                <a:solidFill>
                  <a:srgbClr val="22170B"/>
                </a:solidFill>
                <a:latin typeface="Times New Roman" panose="02020603050405020304" pitchFamily="18" charset="0"/>
                <a:ea typeface="Cambria"/>
                <a:cs typeface="Times New Roman" panose="02020603050405020304" pitchFamily="18" charset="0"/>
                <a:sym typeface="Cambria"/>
              </a:rPr>
              <a:t>khác</a:t>
            </a:r>
            <a:r>
              <a:rPr lang="en-US" sz="2400" i="1" kern="0" dirty="0">
                <a:solidFill>
                  <a:srgbClr val="22170B"/>
                </a:solidFill>
                <a:latin typeface="Times New Roman" panose="02020603050405020304" pitchFamily="18" charset="0"/>
                <a:ea typeface="Cambria"/>
                <a:cs typeface="Times New Roman" panose="02020603050405020304" pitchFamily="18" charset="0"/>
                <a:sym typeface="Cambria"/>
              </a:rPr>
              <a:t>.</a:t>
            </a:r>
            <a:endParaRPr sz="1867"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163" name="Google Shape;163;p2"/>
          <p:cNvSpPr txBox="1"/>
          <p:nvPr/>
        </p:nvSpPr>
        <p:spPr>
          <a:xfrm>
            <a:off x="3253281" y="1384984"/>
            <a:ext cx="7348604" cy="800165"/>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en-US" sz="4400" b="1" kern="0" dirty="0">
                <a:solidFill>
                  <a:srgbClr val="22170B"/>
                </a:solidFill>
                <a:latin typeface="Palatino Linotype"/>
                <a:ea typeface="Palatino Linotype"/>
                <a:cs typeface="Palatino Linotype"/>
                <a:sym typeface="Palatino Linotype"/>
              </a:rPr>
              <a:t>NGƯỜI ẤY LÀ AI?</a:t>
            </a:r>
            <a:endParaRPr sz="1867" kern="0" dirty="0">
              <a:solidFill>
                <a:srgbClr val="000000"/>
              </a:solidFill>
              <a:latin typeface="Arial"/>
              <a:cs typeface="Arial"/>
              <a:sym typeface="Arial"/>
            </a:endParaRPr>
          </a:p>
        </p:txBody>
      </p:sp>
      <p:sp>
        <p:nvSpPr>
          <p:cNvPr id="164" name="Google Shape;164;p2"/>
          <p:cNvSpPr txBox="1"/>
          <p:nvPr/>
        </p:nvSpPr>
        <p:spPr>
          <a:xfrm>
            <a:off x="1555241" y="2185149"/>
            <a:ext cx="8576153" cy="972519"/>
          </a:xfrm>
          <a:prstGeom prst="rect">
            <a:avLst/>
          </a:prstGeom>
          <a:noFill/>
          <a:ln>
            <a:noFill/>
          </a:ln>
        </p:spPr>
        <p:txBody>
          <a:bodyPr spcFirstLastPara="1" wrap="square" lIns="121900" tIns="60933" rIns="121900" bIns="60933" anchor="t" anchorCtr="0">
            <a:spAutoFit/>
          </a:bodyPr>
          <a:lstStyle/>
          <a:p>
            <a:pPr algn="ctr" defTabSz="1219170">
              <a:lnSpc>
                <a:spcPct val="115000"/>
              </a:lnSpc>
              <a:buClr>
                <a:srgbClr val="000000"/>
              </a:buClr>
            </a:pP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Chia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lớp</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thành</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3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đội</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quan</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sát</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các</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dữ</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liệu</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câu</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nói</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nổi</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tiếng</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tranh</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ảnh</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video,…),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hãy</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cho</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biết</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nhân</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vật</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được</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nhắc</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tới</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t>
            </a:r>
            <a:r>
              <a:rPr lang="en-US" sz="2400" kern="0" dirty="0" err="1">
                <a:solidFill>
                  <a:srgbClr val="000000"/>
                </a:solidFill>
                <a:latin typeface="Times New Roman" panose="02020603050405020304" pitchFamily="18" charset="0"/>
                <a:ea typeface="Cambria"/>
                <a:cs typeface="Times New Roman" panose="02020603050405020304" pitchFamily="18" charset="0"/>
                <a:sym typeface="Cambria"/>
              </a:rPr>
              <a:t>là</a:t>
            </a:r>
            <a:r>
              <a:rPr lang="en-US" sz="2400" kern="0" dirty="0">
                <a:solidFill>
                  <a:srgbClr val="000000"/>
                </a:solidFill>
                <a:latin typeface="Times New Roman" panose="02020603050405020304" pitchFamily="18" charset="0"/>
                <a:ea typeface="Cambria"/>
                <a:cs typeface="Times New Roman" panose="02020603050405020304" pitchFamily="18" charset="0"/>
                <a:sym typeface="Cambria"/>
              </a:rPr>
              <a:t> ai?</a:t>
            </a:r>
            <a:endParaRPr sz="1867"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165" name="Google Shape;165;p2"/>
          <p:cNvSpPr txBox="1"/>
          <p:nvPr/>
        </p:nvSpPr>
        <p:spPr>
          <a:xfrm>
            <a:off x="4700181" y="740771"/>
            <a:ext cx="2028732" cy="533489"/>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en-US" sz="2667" b="1" kern="0" dirty="0">
                <a:solidFill>
                  <a:srgbClr val="7D4F2D"/>
                </a:solidFill>
                <a:latin typeface="Palatino Linotype"/>
                <a:ea typeface="Palatino Linotype"/>
                <a:cs typeface="Palatino Linotype"/>
                <a:sym typeface="Palatino Linotype"/>
              </a:rPr>
              <a:t>TRÒ CHƠI </a:t>
            </a:r>
            <a:endParaRPr sz="2667" kern="0" dirty="0">
              <a:solidFill>
                <a:srgbClr val="000000"/>
              </a:solidFill>
              <a:latin typeface="Arial"/>
              <a:ea typeface="Arial"/>
              <a:cs typeface="Arial"/>
              <a:sym typeface="Arial"/>
            </a:endParaRPr>
          </a:p>
        </p:txBody>
      </p:sp>
      <p:sp>
        <p:nvSpPr>
          <p:cNvPr id="166" name="Google Shape;166;p2"/>
          <p:cNvSpPr/>
          <p:nvPr/>
        </p:nvSpPr>
        <p:spPr>
          <a:xfrm rot="671049">
            <a:off x="9486379" y="256193"/>
            <a:ext cx="1453019" cy="1085588"/>
          </a:xfrm>
          <a:prstGeom prst="ellipse">
            <a:avLst/>
          </a:prstGeom>
          <a:gradFill>
            <a:gsLst>
              <a:gs pos="0">
                <a:srgbClr val="FFF3E1"/>
              </a:gs>
              <a:gs pos="35000">
                <a:srgbClr val="FFF6E9"/>
              </a:gs>
              <a:gs pos="100000">
                <a:srgbClr val="FFFDF6"/>
              </a:gs>
            </a:gsLst>
            <a:lin ang="16200000" scaled="0"/>
          </a:gradFill>
          <a:ln w="9525" cap="flat" cmpd="sng">
            <a:solidFill>
              <a:srgbClr val="ECE1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21900" tIns="60933" rIns="121900" bIns="60933" anchor="ctr" anchorCtr="0">
            <a:noAutofit/>
          </a:bodyPr>
          <a:lstStyle/>
          <a:p>
            <a:pPr algn="ctr" defTabSz="1219170">
              <a:buClr>
                <a:srgbClr val="000000"/>
              </a:buClr>
            </a:pPr>
            <a:r>
              <a:rPr lang="en-US" sz="2133" i="1" kern="0">
                <a:solidFill>
                  <a:srgbClr val="22170B"/>
                </a:solidFill>
                <a:latin typeface="Cambria"/>
                <a:ea typeface="Cambria"/>
                <a:cs typeface="Cambria"/>
                <a:sym typeface="Cambria"/>
              </a:rPr>
              <a:t>5 phút</a:t>
            </a:r>
            <a:endParaRPr sz="2133" i="1" kern="0">
              <a:solidFill>
                <a:srgbClr val="22170B"/>
              </a:solidFill>
              <a:latin typeface="Cambria"/>
              <a:ea typeface="Cambria"/>
              <a:cs typeface="Cambria"/>
              <a:sym typeface="Cambria"/>
            </a:endParaRPr>
          </a:p>
        </p:txBody>
      </p:sp>
      <p:pic>
        <p:nvPicPr>
          <p:cNvPr id="167" name="Google Shape;167;p2"/>
          <p:cNvPicPr preferRelativeResize="0"/>
          <p:nvPr/>
        </p:nvPicPr>
        <p:blipFill rotWithShape="1">
          <a:blip r:embed="rId3">
            <a:alphaModFix/>
          </a:blip>
          <a:srcRect/>
          <a:stretch/>
        </p:blipFill>
        <p:spPr>
          <a:xfrm rot="-8">
            <a:off x="10212890" y="1058839"/>
            <a:ext cx="991737" cy="963280"/>
          </a:xfrm>
          <a:prstGeom prst="rect">
            <a:avLst/>
          </a:prstGeom>
          <a:noFill/>
          <a:ln>
            <a:noFill/>
          </a:ln>
        </p:spPr>
      </p:pic>
      <p:pic>
        <p:nvPicPr>
          <p:cNvPr id="168" name="Google Shape;168;p2"/>
          <p:cNvPicPr preferRelativeResize="0"/>
          <p:nvPr/>
        </p:nvPicPr>
        <p:blipFill rotWithShape="1">
          <a:blip r:embed="rId4">
            <a:alphaModFix/>
          </a:blip>
          <a:srcRect/>
          <a:stretch/>
        </p:blipFill>
        <p:spPr>
          <a:xfrm>
            <a:off x="1148873" y="1969548"/>
            <a:ext cx="496331" cy="534427"/>
          </a:xfrm>
          <a:prstGeom prst="rect">
            <a:avLst/>
          </a:prstGeom>
          <a:noFill/>
          <a:ln>
            <a:noFill/>
          </a:ln>
        </p:spPr>
      </p:pic>
      <p:sp>
        <p:nvSpPr>
          <p:cNvPr id="169" name="Google Shape;169;p2"/>
          <p:cNvSpPr/>
          <p:nvPr/>
        </p:nvSpPr>
        <p:spPr>
          <a:xfrm>
            <a:off x="1690201" y="1196479"/>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170" name="Google Shape;170;p2"/>
          <p:cNvSpPr/>
          <p:nvPr/>
        </p:nvSpPr>
        <p:spPr>
          <a:xfrm flipH="1">
            <a:off x="-197698" y="4971541"/>
            <a:ext cx="3360849" cy="3201208"/>
          </a:xfrm>
          <a:custGeom>
            <a:avLst/>
            <a:gdLst/>
            <a:ahLst/>
            <a:cxnLst/>
            <a:rect l="l" t="t" r="r" b="b"/>
            <a:pathLst>
              <a:path w="5041273" h="4801812" extrusionOk="0">
                <a:moveTo>
                  <a:pt x="5041273" y="0"/>
                </a:moveTo>
                <a:lnTo>
                  <a:pt x="0" y="0"/>
                </a:lnTo>
                <a:lnTo>
                  <a:pt x="0" y="4801812"/>
                </a:lnTo>
                <a:lnTo>
                  <a:pt x="5041273" y="4801812"/>
                </a:lnTo>
                <a:lnTo>
                  <a:pt x="5041273" y="0"/>
                </a:lnTo>
                <a:close/>
              </a:path>
            </a:pathLst>
          </a:custGeom>
          <a:blipFill rotWithShape="1">
            <a:blip r:embed="rId5">
              <a:alphaModFix/>
            </a:blip>
            <a:stretch>
              <a:fillRect/>
            </a:stretch>
          </a:blipFill>
          <a:ln>
            <a:noFill/>
          </a:ln>
        </p:spPr>
        <p:txBody>
          <a:bodyPr spcFirstLastPara="1" wrap="square" lIns="121900" tIns="60933" rIns="121900" bIns="60933" anchor="t" anchorCtr="0">
            <a:noAutofit/>
          </a:bodyPr>
          <a:lstStyle/>
          <a:p>
            <a:pPr defTabSz="1219170">
              <a:buClr>
                <a:srgbClr val="000000"/>
              </a:buClr>
            </a:pPr>
            <a:endParaRPr sz="1867" kern="0">
              <a:solidFill>
                <a:srgbClr val="000000"/>
              </a:solidFill>
              <a:latin typeface="Arial"/>
              <a:ea typeface="Arial"/>
              <a:cs typeface="Arial"/>
              <a:sym typeface="Arial"/>
            </a:endParaRPr>
          </a:p>
        </p:txBody>
      </p:sp>
      <p:grpSp>
        <p:nvGrpSpPr>
          <p:cNvPr id="171" name="Google Shape;171;p2"/>
          <p:cNvGrpSpPr/>
          <p:nvPr/>
        </p:nvGrpSpPr>
        <p:grpSpPr>
          <a:xfrm rot="832428">
            <a:off x="9638946" y="3172109"/>
            <a:ext cx="2317556" cy="2317556"/>
            <a:chOff x="0" y="0"/>
            <a:chExt cx="19050000" cy="19050000"/>
          </a:xfrm>
        </p:grpSpPr>
        <p:sp>
          <p:nvSpPr>
            <p:cNvPr id="172" name="Google Shape;172;p2"/>
            <p:cNvSpPr/>
            <p:nvPr/>
          </p:nvSpPr>
          <p:spPr>
            <a:xfrm>
              <a:off x="1106665" y="1106665"/>
              <a:ext cx="16836669" cy="16836669"/>
            </a:xfrm>
            <a:custGeom>
              <a:avLst/>
              <a:gdLst/>
              <a:ahLst/>
              <a:cxnLst/>
              <a:rect l="l" t="t" r="r" b="b"/>
              <a:pathLst>
                <a:path w="16836669" h="16836669" extrusionOk="0">
                  <a:moveTo>
                    <a:pt x="0" y="0"/>
                  </a:moveTo>
                  <a:lnTo>
                    <a:pt x="16836669" y="0"/>
                  </a:lnTo>
                  <a:lnTo>
                    <a:pt x="16836669" y="16836669"/>
                  </a:lnTo>
                  <a:lnTo>
                    <a:pt x="0" y="16836669"/>
                  </a:lnTo>
                  <a:close/>
                </a:path>
              </a:pathLst>
            </a:custGeom>
            <a:blipFill rotWithShape="1">
              <a:blip r:embed="rId6">
                <a:alphaModFix/>
              </a:blip>
              <a:stretch>
                <a:fillRect t="-23211" b="-26877"/>
              </a:stretch>
            </a:blipFill>
            <a:ln>
              <a:noFill/>
            </a:ln>
          </p:spPr>
        </p:sp>
        <p:sp>
          <p:nvSpPr>
            <p:cNvPr id="173" name="Google Shape;173;p2"/>
            <p:cNvSpPr/>
            <p:nvPr/>
          </p:nvSpPr>
          <p:spPr>
            <a:xfrm>
              <a:off x="0" y="0"/>
              <a:ext cx="19050000" cy="19050000"/>
            </a:xfrm>
            <a:custGeom>
              <a:avLst/>
              <a:gdLst/>
              <a:ahLst/>
              <a:cxnLst/>
              <a:rect l="l" t="t" r="r" b="b"/>
              <a:pathLst>
                <a:path w="19050000" h="19050000" extrusionOk="0">
                  <a:moveTo>
                    <a:pt x="0" y="0"/>
                  </a:moveTo>
                  <a:lnTo>
                    <a:pt x="19050000" y="0"/>
                  </a:lnTo>
                  <a:lnTo>
                    <a:pt x="19050000" y="19050000"/>
                  </a:lnTo>
                  <a:lnTo>
                    <a:pt x="0" y="19050000"/>
                  </a:lnTo>
                  <a:close/>
                </a:path>
              </a:pathLst>
            </a:custGeom>
            <a:blipFill rotWithShape="1">
              <a:blip r:embed="rId7">
                <a:alphaModFix/>
              </a:blip>
              <a:stretch>
                <a:fillRect/>
              </a:stretch>
            </a:blipFill>
            <a:ln>
              <a:noFill/>
            </a:ln>
          </p:spPr>
        </p:sp>
      </p:grpSp>
      <p:sp>
        <p:nvSpPr>
          <p:cNvPr id="174" name="Google Shape;174;p2"/>
          <p:cNvSpPr/>
          <p:nvPr/>
        </p:nvSpPr>
        <p:spPr>
          <a:xfrm rot="584971">
            <a:off x="10303553" y="2682717"/>
            <a:ext cx="1170631" cy="1170631"/>
          </a:xfrm>
          <a:custGeom>
            <a:avLst/>
            <a:gdLst/>
            <a:ahLst/>
            <a:cxnLst/>
            <a:rect l="l" t="t" r="r" b="b"/>
            <a:pathLst>
              <a:path w="1755946" h="1755946" extrusionOk="0">
                <a:moveTo>
                  <a:pt x="0" y="0"/>
                </a:moveTo>
                <a:lnTo>
                  <a:pt x="1755946" y="0"/>
                </a:lnTo>
                <a:lnTo>
                  <a:pt x="1755946" y="1755946"/>
                </a:lnTo>
                <a:lnTo>
                  <a:pt x="0" y="1755946"/>
                </a:lnTo>
                <a:lnTo>
                  <a:pt x="0" y="0"/>
                </a:lnTo>
                <a:close/>
              </a:path>
            </a:pathLst>
          </a:custGeom>
          <a:blipFill rotWithShape="1">
            <a:blip r:embed="rId8">
              <a:alphaModFix/>
            </a:blip>
            <a:stretch>
              <a:fillRect/>
            </a:stretch>
          </a:blipFill>
          <a:ln>
            <a:noFill/>
          </a:ln>
        </p:spPr>
      </p:sp>
    </p:spTree>
    <p:extLst>
      <p:ext uri="{BB962C8B-B14F-4D97-AF65-F5344CB8AC3E}">
        <p14:creationId xmlns:p14="http://schemas.microsoft.com/office/powerpoint/2010/main" val="2163879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par>
                                <p:cTn id="8" presetID="10" presetClass="entr" presetSubtype="0" fill="hold"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fade">
                                      <p:cBhvr>
                                        <p:cTn id="10" dur="500"/>
                                        <p:tgtEl>
                                          <p:spTgt spid="16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4"/>
                                        </p:tgtEl>
                                        <p:attrNameLst>
                                          <p:attrName>style.visibility</p:attrName>
                                        </p:attrNameLst>
                                      </p:cBhvr>
                                      <p:to>
                                        <p:strVal val="visible"/>
                                      </p:to>
                                    </p:set>
                                    <p:animEffect transition="in" filter="fade">
                                      <p:cBhvr>
                                        <p:cTn id="15" dur="500"/>
                                        <p:tgtEl>
                                          <p:spTgt spid="16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6"/>
                                        </p:tgtEl>
                                        <p:attrNameLst>
                                          <p:attrName>style.visibility</p:attrName>
                                        </p:attrNameLst>
                                      </p:cBhvr>
                                      <p:to>
                                        <p:strVal val="visible"/>
                                      </p:to>
                                    </p:set>
                                    <p:animEffect transition="in" filter="fade">
                                      <p:cBhvr>
                                        <p:cTn id="20" dur="500"/>
                                        <p:tgtEl>
                                          <p:spTgt spid="16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8"/>
                                        </p:tgtEl>
                                        <p:attrNameLst>
                                          <p:attrName>style.visibility</p:attrName>
                                        </p:attrNameLst>
                                      </p:cBhvr>
                                      <p:to>
                                        <p:strVal val="visible"/>
                                      </p:to>
                                    </p:set>
                                    <p:animEffect transition="in" filter="fade">
                                      <p:cBhvr>
                                        <p:cTn id="25" dur="500"/>
                                        <p:tgtEl>
                                          <p:spTgt spid="15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9"/>
                                        </p:tgtEl>
                                        <p:attrNameLst>
                                          <p:attrName>style.visibility</p:attrName>
                                        </p:attrNameLst>
                                      </p:cBhvr>
                                      <p:to>
                                        <p:strVal val="visible"/>
                                      </p:to>
                                    </p:set>
                                    <p:animEffect transition="in" filter="fade">
                                      <p:cBhvr>
                                        <p:cTn id="30" dur="500"/>
                                        <p:tgtEl>
                                          <p:spTgt spid="15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60"/>
                                        </p:tgtEl>
                                        <p:attrNameLst>
                                          <p:attrName>style.visibility</p:attrName>
                                        </p:attrNameLst>
                                      </p:cBhvr>
                                      <p:to>
                                        <p:strVal val="visible"/>
                                      </p:to>
                                    </p:set>
                                    <p:animEffect transition="in" filter="fade">
                                      <p:cBhvr>
                                        <p:cTn id="35" dur="500"/>
                                        <p:tgtEl>
                                          <p:spTgt spid="16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1"/>
                                        </p:tgtEl>
                                        <p:attrNameLst>
                                          <p:attrName>style.visibility</p:attrName>
                                        </p:attrNameLst>
                                      </p:cBhvr>
                                      <p:to>
                                        <p:strVal val="visible"/>
                                      </p:to>
                                    </p:set>
                                    <p:animEffect transition="in" filter="fade">
                                      <p:cBhvr>
                                        <p:cTn id="40" dur="500"/>
                                        <p:tgtEl>
                                          <p:spTgt spid="16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62"/>
                                        </p:tgtEl>
                                        <p:attrNameLst>
                                          <p:attrName>style.visibility</p:attrName>
                                        </p:attrNameLst>
                                      </p:cBhvr>
                                      <p:to>
                                        <p:strVal val="visible"/>
                                      </p:to>
                                    </p:set>
                                    <p:animEffect transition="in" filter="fade">
                                      <p:cBhvr>
                                        <p:cTn id="45" dur="500"/>
                                        <p:tgtEl>
                                          <p:spTgt spid="16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71"/>
                                        </p:tgtEl>
                                        <p:attrNameLst>
                                          <p:attrName>style.visibility</p:attrName>
                                        </p:attrNameLst>
                                      </p:cBhvr>
                                      <p:to>
                                        <p:strVal val="visible"/>
                                      </p:to>
                                    </p:set>
                                    <p:animEffect transition="in" filter="fade">
                                      <p:cBhvr>
                                        <p:cTn id="50" dur="5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pSp>
        <p:nvGrpSpPr>
          <p:cNvPr id="179" name="Google Shape;179;p3"/>
          <p:cNvGrpSpPr/>
          <p:nvPr/>
        </p:nvGrpSpPr>
        <p:grpSpPr>
          <a:xfrm>
            <a:off x="1420575" y="831937"/>
            <a:ext cx="4104888" cy="5194127"/>
            <a:chOff x="1065431" y="623952"/>
            <a:chExt cx="3078666" cy="3895595"/>
          </a:xfrm>
        </p:grpSpPr>
        <p:sp>
          <p:nvSpPr>
            <p:cNvPr id="180" name="Google Shape;180;p3"/>
            <p:cNvSpPr/>
            <p:nvPr/>
          </p:nvSpPr>
          <p:spPr>
            <a:xfrm>
              <a:off x="1065431" y="623952"/>
              <a:ext cx="3078666" cy="3895595"/>
            </a:xfrm>
            <a:prstGeom prst="roundRect">
              <a:avLst>
                <a:gd name="adj" fmla="val 16667"/>
              </a:avLst>
            </a:prstGeom>
            <a:gradFill>
              <a:gsLst>
                <a:gs pos="0">
                  <a:srgbClr val="FFF3E1"/>
                </a:gs>
                <a:gs pos="35000">
                  <a:srgbClr val="FFF6E9"/>
                </a:gs>
                <a:gs pos="100000">
                  <a:srgbClr val="FFFDF6"/>
                </a:gs>
              </a:gsLst>
              <a:lin ang="16200000" scaled="0"/>
            </a:gradFill>
            <a:ln w="9525" cap="flat" cmpd="sng">
              <a:solidFill>
                <a:srgbClr val="ECE1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21900" tIns="60933" rIns="121900" bIns="60933" anchor="ctr" anchorCtr="0">
              <a:noAutofit/>
            </a:bodyPr>
            <a:lstStyle/>
            <a:p>
              <a:pPr algn="ctr" defTabSz="1219170">
                <a:buClr>
                  <a:srgbClr val="000000"/>
                </a:buClr>
              </a:pPr>
              <a:endParaRPr sz="1867" kern="0">
                <a:solidFill>
                  <a:srgbClr val="7D4F2D"/>
                </a:solidFill>
                <a:latin typeface="Arial"/>
                <a:ea typeface="Arial"/>
                <a:cs typeface="Arial"/>
                <a:sym typeface="Arial"/>
              </a:endParaRPr>
            </a:p>
          </p:txBody>
        </p:sp>
        <p:sp>
          <p:nvSpPr>
            <p:cNvPr id="181" name="Google Shape;181;p3"/>
            <p:cNvSpPr/>
            <p:nvPr/>
          </p:nvSpPr>
          <p:spPr>
            <a:xfrm>
              <a:off x="1208564" y="859239"/>
              <a:ext cx="480485" cy="679131"/>
            </a:xfrm>
            <a:custGeom>
              <a:avLst/>
              <a:gdLst/>
              <a:ahLst/>
              <a:cxnLst/>
              <a:rect l="l" t="t" r="r" b="b"/>
              <a:pathLst>
                <a:path w="1190113" h="1682139" extrusionOk="0">
                  <a:moveTo>
                    <a:pt x="0" y="0"/>
                  </a:moveTo>
                  <a:lnTo>
                    <a:pt x="1190113" y="0"/>
                  </a:lnTo>
                  <a:lnTo>
                    <a:pt x="1190113" y="1682139"/>
                  </a:lnTo>
                  <a:lnTo>
                    <a:pt x="0" y="1682139"/>
                  </a:lnTo>
                  <a:lnTo>
                    <a:pt x="0" y="0"/>
                  </a:lnTo>
                  <a:close/>
                </a:path>
              </a:pathLst>
            </a:custGeom>
            <a:blipFill rotWithShape="1">
              <a:blip r:embed="rId5">
                <a:alphaModFix/>
              </a:blip>
              <a:stretch>
                <a:fillRect/>
              </a:stretch>
            </a:blipFill>
            <a:ln>
              <a:noFill/>
            </a:ln>
          </p:spPr>
        </p:sp>
      </p:grpSp>
      <p:sp>
        <p:nvSpPr>
          <p:cNvPr id="182" name="Google Shape;182;p3"/>
          <p:cNvSpPr/>
          <p:nvPr/>
        </p:nvSpPr>
        <p:spPr>
          <a:xfrm>
            <a:off x="6096000" y="1639888"/>
            <a:ext cx="5093917" cy="3998488"/>
          </a:xfrm>
          <a:prstGeom prst="wedgeEllipseCallout">
            <a:avLst>
              <a:gd name="adj1" fmla="val -55878"/>
              <a:gd name="adj2" fmla="val 49472"/>
            </a:avLst>
          </a:prstGeom>
          <a:solidFill>
            <a:schemeClr val="lt2"/>
          </a:solidFill>
          <a:ln w="25400" cap="flat" cmpd="sng">
            <a:solidFill>
              <a:srgbClr val="66615C"/>
            </a:solidFill>
            <a:prstDash val="solid"/>
            <a:round/>
            <a:headEnd type="none" w="sm" len="sm"/>
            <a:tailEnd type="none" w="sm" len="sm"/>
          </a:ln>
        </p:spPr>
        <p:txBody>
          <a:bodyPr spcFirstLastPara="1" wrap="square" lIns="121900" tIns="60933" rIns="121900" bIns="60933" anchor="ctr" anchorCtr="0">
            <a:noAutofit/>
          </a:bodyPr>
          <a:lstStyle/>
          <a:p>
            <a:pPr algn="just" defTabSz="1219170">
              <a:buClr>
                <a:srgbClr val="000000"/>
              </a:buClr>
            </a:pPr>
            <a:endParaRPr sz="3200" kern="0">
              <a:solidFill>
                <a:srgbClr val="000000"/>
              </a:solidFill>
              <a:latin typeface="Cambria"/>
              <a:ea typeface="Cambria"/>
              <a:cs typeface="Cambria"/>
              <a:sym typeface="Cambria"/>
            </a:endParaRPr>
          </a:p>
        </p:txBody>
      </p:sp>
      <p:grpSp>
        <p:nvGrpSpPr>
          <p:cNvPr id="183" name="Google Shape;183;p3"/>
          <p:cNvGrpSpPr/>
          <p:nvPr/>
        </p:nvGrpSpPr>
        <p:grpSpPr>
          <a:xfrm>
            <a:off x="1931743" y="1318131"/>
            <a:ext cx="3033084" cy="4535453"/>
            <a:chOff x="1178165" y="1302707"/>
            <a:chExt cx="2029128" cy="3034210"/>
          </a:xfrm>
        </p:grpSpPr>
        <p:sp>
          <p:nvSpPr>
            <p:cNvPr id="184" name="Google Shape;184;p3"/>
            <p:cNvSpPr/>
            <p:nvPr/>
          </p:nvSpPr>
          <p:spPr>
            <a:xfrm>
              <a:off x="1178165" y="1302707"/>
              <a:ext cx="2029128" cy="3034210"/>
            </a:xfrm>
            <a:custGeom>
              <a:avLst/>
              <a:gdLst/>
              <a:ahLst/>
              <a:cxnLst/>
              <a:rect l="l" t="t" r="r" b="b"/>
              <a:pathLst>
                <a:path w="4962127" h="7420004" extrusionOk="0">
                  <a:moveTo>
                    <a:pt x="0" y="0"/>
                  </a:moveTo>
                  <a:lnTo>
                    <a:pt x="4962127" y="0"/>
                  </a:lnTo>
                  <a:lnTo>
                    <a:pt x="4962127" y="7420003"/>
                  </a:lnTo>
                  <a:lnTo>
                    <a:pt x="0" y="7420003"/>
                  </a:lnTo>
                  <a:lnTo>
                    <a:pt x="0" y="0"/>
                  </a:lnTo>
                  <a:close/>
                </a:path>
              </a:pathLst>
            </a:custGeom>
            <a:blipFill rotWithShape="1">
              <a:blip r:embed="rId6">
                <a:alphaModFix/>
              </a:blip>
              <a:stretch>
                <a:fillRect/>
              </a:stretch>
            </a:blipFill>
            <a:ln>
              <a:noFill/>
            </a:ln>
          </p:spPr>
        </p:sp>
        <p:sp>
          <p:nvSpPr>
            <p:cNvPr id="185" name="Google Shape;185;p3"/>
            <p:cNvSpPr/>
            <p:nvPr/>
          </p:nvSpPr>
          <p:spPr>
            <a:xfrm>
              <a:off x="1843923" y="1694518"/>
              <a:ext cx="685176" cy="1086014"/>
            </a:xfrm>
            <a:custGeom>
              <a:avLst/>
              <a:gdLst/>
              <a:ahLst/>
              <a:cxnLst/>
              <a:rect l="l" t="t" r="r" b="b"/>
              <a:pathLst>
                <a:path w="1675563" h="2655792" extrusionOk="0">
                  <a:moveTo>
                    <a:pt x="0" y="0"/>
                  </a:moveTo>
                  <a:lnTo>
                    <a:pt x="1675563" y="0"/>
                  </a:lnTo>
                  <a:lnTo>
                    <a:pt x="1675563" y="2655792"/>
                  </a:lnTo>
                  <a:lnTo>
                    <a:pt x="0" y="2655792"/>
                  </a:lnTo>
                  <a:lnTo>
                    <a:pt x="0" y="0"/>
                  </a:lnTo>
                  <a:close/>
                </a:path>
              </a:pathLst>
            </a:custGeom>
            <a:blipFill rotWithShape="1">
              <a:blip r:embed="rId7">
                <a:alphaModFix/>
              </a:blip>
              <a:stretch>
                <a:fillRect/>
              </a:stretch>
            </a:blipFill>
            <a:ln>
              <a:noFill/>
            </a:ln>
          </p:spPr>
        </p:sp>
      </p:grpSp>
      <p:sp>
        <p:nvSpPr>
          <p:cNvPr id="186" name="Google Shape;186;p3"/>
          <p:cNvSpPr/>
          <p:nvPr/>
        </p:nvSpPr>
        <p:spPr>
          <a:xfrm>
            <a:off x="7395229" y="1219625"/>
            <a:ext cx="2684941" cy="97094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125667" tIns="125667" rIns="125667" bIns="125667" anchor="ctr" anchorCtr="0">
            <a:noAutofit/>
          </a:bodyPr>
          <a:lstStyle/>
          <a:p>
            <a:pPr algn="ctr" defTabSz="1219170">
              <a:buClr>
                <a:srgbClr val="000000"/>
              </a:buClr>
              <a:buSzPts val="2000"/>
            </a:pPr>
            <a:r>
              <a:rPr lang="en-US" sz="2667" b="1" i="1" kern="0" dirty="0" err="1">
                <a:solidFill>
                  <a:srgbClr val="000000"/>
                </a:solidFill>
                <a:latin typeface="Cambria"/>
                <a:ea typeface="Cambria"/>
                <a:cs typeface="Cambria"/>
                <a:sym typeface="Cambria"/>
              </a:rPr>
              <a:t>Người</a:t>
            </a:r>
            <a:r>
              <a:rPr lang="en-US" sz="2667" b="1" i="1" kern="0" dirty="0">
                <a:solidFill>
                  <a:srgbClr val="000000"/>
                </a:solidFill>
                <a:latin typeface="Cambria"/>
                <a:ea typeface="Cambria"/>
                <a:cs typeface="Cambria"/>
                <a:sym typeface="Cambria"/>
              </a:rPr>
              <a:t> </a:t>
            </a:r>
            <a:r>
              <a:rPr lang="en-US" sz="2667" b="1" i="1" kern="0" dirty="0" err="1">
                <a:solidFill>
                  <a:srgbClr val="000000"/>
                </a:solidFill>
                <a:latin typeface="Cambria"/>
                <a:ea typeface="Cambria"/>
                <a:cs typeface="Cambria"/>
                <a:sym typeface="Cambria"/>
              </a:rPr>
              <a:t>ấy</a:t>
            </a:r>
            <a:r>
              <a:rPr lang="en-US" sz="2667" b="1" i="1" kern="0" dirty="0">
                <a:solidFill>
                  <a:srgbClr val="000000"/>
                </a:solidFill>
                <a:latin typeface="Cambria"/>
                <a:ea typeface="Cambria"/>
                <a:cs typeface="Cambria"/>
                <a:sym typeface="Cambria"/>
              </a:rPr>
              <a:t> </a:t>
            </a:r>
            <a:r>
              <a:rPr lang="en-US" sz="2667" b="1" i="1" kern="0" dirty="0" err="1">
                <a:solidFill>
                  <a:srgbClr val="000000"/>
                </a:solidFill>
                <a:latin typeface="Cambria"/>
                <a:ea typeface="Cambria"/>
                <a:cs typeface="Cambria"/>
                <a:sym typeface="Cambria"/>
              </a:rPr>
              <a:t>là</a:t>
            </a:r>
            <a:r>
              <a:rPr lang="en-US" sz="2667" b="1" i="1" kern="0" dirty="0">
                <a:solidFill>
                  <a:srgbClr val="000000"/>
                </a:solidFill>
                <a:latin typeface="Cambria"/>
                <a:ea typeface="Cambria"/>
                <a:cs typeface="Cambria"/>
                <a:sym typeface="Cambria"/>
              </a:rPr>
              <a:t> ai?</a:t>
            </a:r>
            <a:endParaRPr sz="1867" kern="0" dirty="0">
              <a:solidFill>
                <a:srgbClr val="000000"/>
              </a:solidFill>
              <a:latin typeface="Arial"/>
              <a:cs typeface="Arial"/>
              <a:sym typeface="Arial"/>
            </a:endParaRPr>
          </a:p>
        </p:txBody>
      </p:sp>
      <p:sp>
        <p:nvSpPr>
          <p:cNvPr id="187" name="Google Shape;187;p3"/>
          <p:cNvSpPr/>
          <p:nvPr/>
        </p:nvSpPr>
        <p:spPr>
          <a:xfrm>
            <a:off x="10236581"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188" name="Google Shape;188;p3"/>
          <p:cNvSpPr/>
          <p:nvPr/>
        </p:nvSpPr>
        <p:spPr>
          <a:xfrm>
            <a:off x="6316897" y="1361093"/>
            <a:ext cx="344000" cy="344000"/>
          </a:xfrm>
          <a:prstGeom prst="star4">
            <a:avLst>
              <a:gd name="adj" fmla="val 22733"/>
            </a:avLst>
          </a:prstGeom>
          <a:solidFill>
            <a:srgbClr val="3E2716"/>
          </a:solidFill>
          <a:ln w="9525" cap="flat" cmpd="sng">
            <a:solidFill>
              <a:srgbClr val="3E271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22170B"/>
              </a:solidFill>
              <a:latin typeface="Arial"/>
              <a:ea typeface="Arial"/>
              <a:cs typeface="Arial"/>
              <a:sym typeface="Arial"/>
            </a:endParaRPr>
          </a:p>
        </p:txBody>
      </p:sp>
      <p:sp>
        <p:nvSpPr>
          <p:cNvPr id="189" name="Google Shape;189;p3"/>
          <p:cNvSpPr txBox="1"/>
          <p:nvPr/>
        </p:nvSpPr>
        <p:spPr>
          <a:xfrm>
            <a:off x="6660897" y="2565610"/>
            <a:ext cx="4059963" cy="1354355"/>
          </a:xfrm>
          <a:prstGeom prst="rect">
            <a:avLst/>
          </a:prstGeom>
          <a:noFill/>
          <a:ln>
            <a:noFill/>
          </a:ln>
        </p:spPr>
        <p:txBody>
          <a:bodyPr spcFirstLastPara="1" wrap="square" lIns="121900" tIns="60933" rIns="121900" bIns="60933" anchor="t" anchorCtr="0">
            <a:spAutoFit/>
          </a:bodyPr>
          <a:lstStyle/>
          <a:p>
            <a:pPr marL="380990" indent="-380990" defTabSz="1219170">
              <a:buClr>
                <a:srgbClr val="000000"/>
              </a:buClr>
              <a:buSzPts val="2000"/>
              <a:buFont typeface="Arial"/>
              <a:buChar char="•"/>
            </a:pPr>
            <a:r>
              <a:rPr lang="en-US" sz="2667" i="1" kern="0" dirty="0" err="1">
                <a:solidFill>
                  <a:srgbClr val="22170B"/>
                </a:solidFill>
                <a:latin typeface="Cambria"/>
                <a:ea typeface="Cambria"/>
                <a:cs typeface="Cambria"/>
                <a:sym typeface="Cambria"/>
              </a:rPr>
              <a:t>Là</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người</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đội</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trưởng</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đầu</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tiên</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của</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tổ</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chức</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Đội</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Nhi</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đồng</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cứu</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quốc</a:t>
            </a:r>
            <a:r>
              <a:rPr lang="en-US" sz="2667" i="1" kern="0" dirty="0">
                <a:solidFill>
                  <a:srgbClr val="22170B"/>
                </a:solidFill>
                <a:latin typeface="Cambria"/>
                <a:ea typeface="Cambria"/>
                <a:cs typeface="Cambria"/>
                <a:sym typeface="Cambria"/>
              </a:rPr>
              <a:t>. </a:t>
            </a:r>
            <a:endParaRPr sz="1867" kern="0" dirty="0">
              <a:solidFill>
                <a:srgbClr val="000000"/>
              </a:solidFill>
              <a:latin typeface="Arial"/>
              <a:cs typeface="Arial"/>
              <a:sym typeface="Arial"/>
            </a:endParaRPr>
          </a:p>
        </p:txBody>
      </p:sp>
      <p:sp>
        <p:nvSpPr>
          <p:cNvPr id="190" name="Google Shape;190;p3"/>
          <p:cNvSpPr txBox="1"/>
          <p:nvPr/>
        </p:nvSpPr>
        <p:spPr>
          <a:xfrm>
            <a:off x="6660897" y="4064538"/>
            <a:ext cx="4059963" cy="943922"/>
          </a:xfrm>
          <a:prstGeom prst="rect">
            <a:avLst/>
          </a:prstGeom>
          <a:noFill/>
          <a:ln>
            <a:noFill/>
          </a:ln>
        </p:spPr>
        <p:txBody>
          <a:bodyPr spcFirstLastPara="1" wrap="square" lIns="121900" tIns="60933" rIns="121900" bIns="60933" anchor="t" anchorCtr="0">
            <a:spAutoFit/>
          </a:bodyPr>
          <a:lstStyle/>
          <a:p>
            <a:pPr marL="380990" indent="-380990" defTabSz="1219170">
              <a:buClr>
                <a:srgbClr val="000000"/>
              </a:buClr>
              <a:buSzPts val="2000"/>
              <a:buFont typeface="Arial"/>
              <a:buChar char="•"/>
            </a:pPr>
            <a:r>
              <a:rPr lang="en-US" sz="2667" i="1" kern="0" dirty="0" err="1">
                <a:solidFill>
                  <a:srgbClr val="22170B"/>
                </a:solidFill>
                <a:latin typeface="Cambria"/>
                <a:ea typeface="Cambria"/>
                <a:cs typeface="Cambria"/>
                <a:sym typeface="Cambria"/>
              </a:rPr>
              <a:t>Cảm</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hứng</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cho</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Tố</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Hữu</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sáng</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tác</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bài</a:t>
            </a:r>
            <a:r>
              <a:rPr lang="en-US" sz="2667" i="1" kern="0" dirty="0">
                <a:solidFill>
                  <a:srgbClr val="22170B"/>
                </a:solidFill>
                <a:latin typeface="Cambria"/>
                <a:ea typeface="Cambria"/>
                <a:cs typeface="Cambria"/>
                <a:sym typeface="Cambria"/>
              </a:rPr>
              <a:t> </a:t>
            </a:r>
            <a:r>
              <a:rPr lang="en-US" sz="2667" i="1" kern="0" dirty="0" err="1">
                <a:solidFill>
                  <a:srgbClr val="22170B"/>
                </a:solidFill>
                <a:latin typeface="Cambria"/>
                <a:ea typeface="Cambria"/>
                <a:cs typeface="Cambria"/>
                <a:sym typeface="Cambria"/>
              </a:rPr>
              <a:t>thơ</a:t>
            </a:r>
            <a:r>
              <a:rPr lang="en-US" sz="2667" i="1" kern="0" dirty="0">
                <a:solidFill>
                  <a:srgbClr val="22170B"/>
                </a:solidFill>
                <a:latin typeface="Cambria"/>
                <a:ea typeface="Cambria"/>
                <a:cs typeface="Cambria"/>
                <a:sym typeface="Cambria"/>
              </a:rPr>
              <a:t> </a:t>
            </a:r>
            <a:r>
              <a:rPr lang="en-US" sz="2667" b="1" i="1" kern="0" dirty="0" err="1">
                <a:solidFill>
                  <a:srgbClr val="22170B"/>
                </a:solidFill>
                <a:latin typeface="Cambria"/>
                <a:ea typeface="Cambria"/>
                <a:cs typeface="Cambria"/>
                <a:sym typeface="Cambria"/>
              </a:rPr>
              <a:t>Lượm</a:t>
            </a:r>
            <a:r>
              <a:rPr lang="en-US" sz="2667" b="1" i="1" kern="0" dirty="0">
                <a:solidFill>
                  <a:srgbClr val="22170B"/>
                </a:solidFill>
                <a:latin typeface="Cambria"/>
                <a:ea typeface="Cambria"/>
                <a:cs typeface="Cambria"/>
                <a:sym typeface="Cambria"/>
              </a:rPr>
              <a:t>.</a:t>
            </a:r>
            <a:endParaRPr sz="1867" kern="0" dirty="0">
              <a:solidFill>
                <a:srgbClr val="000000"/>
              </a:solidFill>
              <a:latin typeface="Arial"/>
              <a:cs typeface="Arial"/>
              <a:sym typeface="Arial"/>
            </a:endParaRPr>
          </a:p>
        </p:txBody>
      </p:sp>
      <p:sp>
        <p:nvSpPr>
          <p:cNvPr id="191" name="Google Shape;191;p3"/>
          <p:cNvSpPr txBox="1"/>
          <p:nvPr/>
        </p:nvSpPr>
        <p:spPr>
          <a:xfrm>
            <a:off x="1172302" y="5158202"/>
            <a:ext cx="4638430" cy="954053"/>
          </a:xfrm>
          <a:prstGeom prst="rect">
            <a:avLst/>
          </a:prstGeom>
          <a:noFill/>
          <a:ln>
            <a:noFill/>
          </a:ln>
        </p:spPr>
        <p:txBody>
          <a:bodyPr spcFirstLastPara="1" wrap="square" lIns="121900" tIns="60933" rIns="121900" bIns="60933" anchor="t" anchorCtr="0">
            <a:spAutoFit/>
          </a:bodyPr>
          <a:lstStyle/>
          <a:p>
            <a:pPr algn="ctr" defTabSz="1219170">
              <a:buClr>
                <a:srgbClr val="000000"/>
              </a:buClr>
            </a:pPr>
            <a:r>
              <a:rPr lang="en-US" sz="5400" b="1" kern="0" dirty="0">
                <a:solidFill>
                  <a:srgbClr val="000000"/>
                </a:solidFill>
                <a:latin typeface="Times New Roman" panose="02020603050405020304" pitchFamily="18" charset="0"/>
                <a:ea typeface="Cambria"/>
                <a:cs typeface="Times New Roman" panose="02020603050405020304" pitchFamily="18" charset="0"/>
                <a:sym typeface="Cambria"/>
              </a:rPr>
              <a:t>KIM ĐỒNG</a:t>
            </a:r>
            <a:endParaRPr sz="5400" b="1" kern="0" dirty="0">
              <a:solidFill>
                <a:srgbClr val="000000"/>
              </a:solidFill>
              <a:latin typeface="Times New Roman" panose="02020603050405020304" pitchFamily="18" charset="0"/>
              <a:ea typeface="Arial"/>
              <a:cs typeface="Times New Roman" panose="02020603050405020304" pitchFamily="18" charset="0"/>
              <a:sym typeface="Arial"/>
            </a:endParaRPr>
          </a:p>
        </p:txBody>
      </p:sp>
      <p:pic>
        <p:nvPicPr>
          <p:cNvPr id="2050" name="Picture 2">
            <a:extLst>
              <a:ext uri="{FF2B5EF4-FFF2-40B4-BE49-F238E27FC236}">
                <a16:creationId xmlns:a16="http://schemas.microsoft.com/office/drawing/2014/main" id="{50BC8B5F-702C-1A46-A9F9-03E986FD9A3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9981"/>
          <a:stretch/>
        </p:blipFill>
        <p:spPr bwMode="auto">
          <a:xfrm>
            <a:off x="698875" y="853879"/>
            <a:ext cx="5475388" cy="4446201"/>
          </a:xfrm>
          <a:prstGeom prst="rect">
            <a:avLst/>
          </a:prstGeom>
          <a:noFill/>
          <a:extLst>
            <a:ext uri="{909E8E84-426E-40DD-AFC4-6F175D3DCCD1}">
              <a14:hiddenFill xmlns:a14="http://schemas.microsoft.com/office/drawing/2010/main">
                <a:solidFill>
                  <a:srgbClr val="FFFFFF"/>
                </a:solidFill>
              </a14:hiddenFill>
            </a:ext>
          </a:extLst>
        </p:spPr>
      </p:pic>
      <p:pic>
        <p:nvPicPr>
          <p:cNvPr id="2" name="Nhạc-10s-Về-đích-Đường-lên-đỉnh-Olympia-_Stereo-Loa-trái-Loa-phải_-_15-08-2010-14-11-2021.mp3" descr="Nhạc-10s-Về-đích-Đường-lên-đỉnh-Olympia-_Stereo-Loa-trái-Loa-phải_-_15-08-2010-14-11-2021.mp3">
            <a:hlinkClick r:id="" action="ppaction://media"/>
            <a:extLst>
              <a:ext uri="{FF2B5EF4-FFF2-40B4-BE49-F238E27FC236}">
                <a16:creationId xmlns:a16="http://schemas.microsoft.com/office/drawing/2014/main" id="{B5F22D6D-9B5A-C24D-9D44-76068188D0AB}"/>
              </a:ext>
            </a:extLst>
          </p:cNvPr>
          <p:cNvPicPr>
            <a:picLocks noChangeAspect="1"/>
          </p:cNvPicPr>
          <p:nvPr>
            <a:audioFile r:link="rId1"/>
            <p:extLst>
              <p:ext uri="{DAA4B4D4-6D71-4841-9C94-3DE7FCFB9230}">
                <p14:media xmlns:p14="http://schemas.microsoft.com/office/powerpoint/2010/main" r:embed="rId2">
                  <p14:trim st="895.4786" end="27332.7524"/>
                </p14:media>
              </p:ext>
            </p:extLst>
          </p:nvPr>
        </p:nvPicPr>
        <p:blipFill>
          <a:blip r:embed="rId9"/>
          <a:stretch>
            <a:fillRect/>
          </a:stretch>
        </p:blipFill>
        <p:spPr>
          <a:xfrm>
            <a:off x="10052981" y="5218112"/>
            <a:ext cx="1055200" cy="1055200"/>
          </a:xfrm>
          <a:prstGeom prst="rect">
            <a:avLst/>
          </a:prstGeom>
        </p:spPr>
      </p:pic>
    </p:spTree>
    <p:extLst>
      <p:ext uri="{BB962C8B-B14F-4D97-AF65-F5344CB8AC3E}">
        <p14:creationId xmlns:p14="http://schemas.microsoft.com/office/powerpoint/2010/main" val="3798835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2"/>
                                        </p:tgtEl>
                                        <p:attrNameLst>
                                          <p:attrName>style.visibility</p:attrName>
                                        </p:attrNameLst>
                                      </p:cBhvr>
                                      <p:to>
                                        <p:strVal val="visible"/>
                                      </p:to>
                                    </p:set>
                                    <p:animEffect transition="in" filter="fade">
                                      <p:cBhvr>
                                        <p:cTn id="12" dur="500"/>
                                        <p:tgtEl>
                                          <p:spTgt spid="1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9"/>
                                        </p:tgtEl>
                                        <p:attrNameLst>
                                          <p:attrName>style.visibility</p:attrName>
                                        </p:attrNameLst>
                                      </p:cBhvr>
                                      <p:to>
                                        <p:strVal val="visible"/>
                                      </p:to>
                                    </p:set>
                                    <p:animEffect transition="in" filter="fade">
                                      <p:cBhvr>
                                        <p:cTn id="17" dur="500"/>
                                        <p:tgtEl>
                                          <p:spTgt spid="18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0"/>
                                        </p:tgtEl>
                                        <p:attrNameLst>
                                          <p:attrName>style.visibility</p:attrName>
                                        </p:attrNameLst>
                                      </p:cBhvr>
                                      <p:to>
                                        <p:strVal val="visible"/>
                                      </p:to>
                                    </p:set>
                                    <p:animEffect transition="in" filter="fade">
                                      <p:cBhvr>
                                        <p:cTn id="22" dur="500"/>
                                        <p:tgtEl>
                                          <p:spTgt spid="19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83"/>
                                        </p:tgtEl>
                                      </p:cBhvr>
                                    </p:animEffect>
                                    <p:set>
                                      <p:cBhvr>
                                        <p:cTn id="27" dur="1" fill="hold">
                                          <p:stCondLst>
                                            <p:cond delay="500"/>
                                          </p:stCondLst>
                                        </p:cTn>
                                        <p:tgtEl>
                                          <p:spTgt spid="18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050"/>
                                        </p:tgtEl>
                                        <p:attrNameLst>
                                          <p:attrName>style.visibility</p:attrName>
                                        </p:attrNameLst>
                                      </p:cBhvr>
                                      <p:to>
                                        <p:strVal val="visible"/>
                                      </p:to>
                                    </p:set>
                                    <p:animEffect transition="in" filter="randombar(horizontal)">
                                      <p:cBhvr>
                                        <p:cTn id="32" dur="500"/>
                                        <p:tgtEl>
                                          <p:spTgt spid="205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1"/>
                                        </p:tgtEl>
                                        <p:attrNameLst>
                                          <p:attrName>style.visibility</p:attrName>
                                        </p:attrNameLst>
                                      </p:cBhvr>
                                      <p:to>
                                        <p:strVal val="visible"/>
                                      </p:to>
                                    </p:set>
                                    <p:animEffect transition="in" filter="fade">
                                      <p:cBhvr>
                                        <p:cTn id="37" dur="500"/>
                                        <p:tgtEl>
                                          <p:spTgt spid="19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136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p:cTn id="42"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reek Philosophers: Epichurus by Slidesgo">
  <a:themeElements>
    <a:clrScheme name="Simple Light">
      <a:dk1>
        <a:srgbClr val="634E42"/>
      </a:dk1>
      <a:lt1>
        <a:srgbClr val="F8F2EE"/>
      </a:lt1>
      <a:dk2>
        <a:srgbClr val="CBBBA0"/>
      </a:dk2>
      <a:lt2>
        <a:srgbClr val="7B6A58"/>
      </a:lt2>
      <a:accent1>
        <a:srgbClr val="CA9E67"/>
      </a:accent1>
      <a:accent2>
        <a:srgbClr val="936037"/>
      </a:accent2>
      <a:accent3>
        <a:srgbClr val="683C11"/>
      </a:accent3>
      <a:accent4>
        <a:srgbClr val="FFFFFF"/>
      </a:accent4>
      <a:accent5>
        <a:srgbClr val="FFFFFF"/>
      </a:accent5>
      <a:accent6>
        <a:srgbClr val="FFFFFF"/>
      </a:accent6>
      <a:hlink>
        <a:srgbClr val="634E4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Greek Mythology and Gods Thesis Defense by Slidesgo">
  <a:themeElements>
    <a:clrScheme name="Simple Light">
      <a:dk1>
        <a:srgbClr val="7D4F2D"/>
      </a:dk1>
      <a:lt1>
        <a:srgbClr val="DDC7AC"/>
      </a:lt1>
      <a:dk2>
        <a:srgbClr val="FFFFFF"/>
      </a:dk2>
      <a:lt2>
        <a:srgbClr val="FFFFFF"/>
      </a:lt2>
      <a:accent1>
        <a:srgbClr val="BE774B"/>
      </a:accent1>
      <a:accent2>
        <a:srgbClr val="F2E7DA"/>
      </a:accent2>
      <a:accent3>
        <a:srgbClr val="FFFFFF"/>
      </a:accent3>
      <a:accent4>
        <a:srgbClr val="FFFFFF"/>
      </a:accent4>
      <a:accent5>
        <a:srgbClr val="FFFFFF"/>
      </a:accent5>
      <a:accent6>
        <a:srgbClr val="FFFFFF"/>
      </a:accent6>
      <a:hlink>
        <a:srgbClr val="7D4F2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10638</TotalTime>
  <Words>2720</Words>
  <Application>Microsoft Office PowerPoint</Application>
  <PresentationFormat>Widescreen</PresentationFormat>
  <Paragraphs>238</Paragraphs>
  <Slides>43</Slides>
  <Notes>14</Notes>
  <HiddenSlides>0</HiddenSlides>
  <MMClips>9</MMClips>
  <ScaleCrop>false</ScaleCrop>
  <HeadingPairs>
    <vt:vector size="6" baseType="variant">
      <vt:variant>
        <vt:lpstr>Fonts Used</vt:lpstr>
      </vt:variant>
      <vt:variant>
        <vt:i4>22</vt:i4>
      </vt:variant>
      <vt:variant>
        <vt:lpstr>Theme</vt:lpstr>
      </vt:variant>
      <vt:variant>
        <vt:i4>7</vt:i4>
      </vt:variant>
      <vt:variant>
        <vt:lpstr>Slide Titles</vt:lpstr>
      </vt:variant>
      <vt:variant>
        <vt:i4>43</vt:i4>
      </vt:variant>
    </vt:vector>
  </HeadingPairs>
  <TitlesOfParts>
    <vt:vector size="72" baseType="lpstr">
      <vt:lpstr>SimSun</vt:lpstr>
      <vt:lpstr>Anek Telugu</vt:lpstr>
      <vt:lpstr>Arial</vt:lpstr>
      <vt:lpstr>Barlow Condensed</vt:lpstr>
      <vt:lpstr>Barlow Condensed Light</vt:lpstr>
      <vt:lpstr>Bebas Neue</vt:lpstr>
      <vt:lpstr>Calibri</vt:lpstr>
      <vt:lpstr>Calibri Light</vt:lpstr>
      <vt:lpstr>Cambria</vt:lpstr>
      <vt:lpstr>等线 Light</vt:lpstr>
      <vt:lpstr>DM Sans</vt:lpstr>
      <vt:lpstr>Gochi Hand</vt:lpstr>
      <vt:lpstr>Lato</vt:lpstr>
      <vt:lpstr>Lato Light</vt:lpstr>
      <vt:lpstr>Londrina Solid</vt:lpstr>
      <vt:lpstr>Nunito Light</vt:lpstr>
      <vt:lpstr>Palatino Linotype</vt:lpstr>
      <vt:lpstr>PT Sans</vt:lpstr>
      <vt:lpstr>Source Sans Pro Semibold</vt:lpstr>
      <vt:lpstr>Times New Roman</vt:lpstr>
      <vt:lpstr>Wingdings</vt:lpstr>
      <vt:lpstr>字魂107号-萌趣欢乐体</vt:lpstr>
      <vt:lpstr>1_Office Theme</vt:lpstr>
      <vt:lpstr>2_Office Theme</vt:lpstr>
      <vt:lpstr>Chủ đề Office</vt:lpstr>
      <vt:lpstr>1_Office 主题​​</vt:lpstr>
      <vt:lpstr>Greek Philosophers: Epichurus by Slidesgo</vt:lpstr>
      <vt:lpstr>Greek Mythology and Gods Thesis Defense by Slidesgo</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ĐỌC NỐI TIẾP ĐOẠN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huong tran</dc:creator>
  <cp:lastModifiedBy>Admin</cp:lastModifiedBy>
  <cp:revision>20</cp:revision>
  <dcterms:created xsi:type="dcterms:W3CDTF">2023-06-30T13:42:16Z</dcterms:created>
  <dcterms:modified xsi:type="dcterms:W3CDTF">2024-02-28T04:52:02Z</dcterms:modified>
</cp:coreProperties>
</file>