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2f93923061cd418e" Type="http://schemas.microsoft.com/office/2007/relationships/ui/extensibility" Target="customUI/customUI14.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 id="2147483727" r:id="rId4"/>
    <p:sldMasterId id="2147483740" r:id="rId5"/>
    <p:sldMasterId id="2147483776" r:id="rId6"/>
    <p:sldMasterId id="2147483789" r:id="rId7"/>
    <p:sldMasterId id="2147483802" r:id="rId8"/>
    <p:sldMasterId id="2147483815" r:id="rId9"/>
  </p:sldMasterIdLst>
  <p:notesMasterIdLst>
    <p:notesMasterId r:id="rId27"/>
  </p:notesMasterIdLst>
  <p:sldIdLst>
    <p:sldId id="335" r:id="rId10"/>
    <p:sldId id="340" r:id="rId11"/>
    <p:sldId id="315" r:id="rId12"/>
    <p:sldId id="318" r:id="rId13"/>
    <p:sldId id="322" r:id="rId14"/>
    <p:sldId id="341" r:id="rId15"/>
    <p:sldId id="351" r:id="rId16"/>
    <p:sldId id="344" r:id="rId17"/>
    <p:sldId id="345" r:id="rId18"/>
    <p:sldId id="346" r:id="rId19"/>
    <p:sldId id="349" r:id="rId20"/>
    <p:sldId id="350" r:id="rId21"/>
    <p:sldId id="354" r:id="rId22"/>
    <p:sldId id="355" r:id="rId23"/>
    <p:sldId id="352" r:id="rId24"/>
    <p:sldId id="337" r:id="rId25"/>
    <p:sldId id="259" r:id="rId26"/>
  </p:sldIdLst>
  <p:sldSz cx="12192000" cy="6858000"/>
  <p:notesSz cx="6858000" cy="9144000"/>
  <p:defaultTextStyle>
    <a:defPPr>
      <a:defRPr lang="en-US"/>
    </a:defPPr>
    <a:lvl1pPr marL="0" algn="l" defTabSz="913308" rtl="0" eaLnBrk="1" latinLnBrk="0" hangingPunct="1">
      <a:defRPr sz="1800" kern="1200">
        <a:solidFill>
          <a:schemeClr val="tx1"/>
        </a:solidFill>
        <a:latin typeface="+mn-lt"/>
        <a:ea typeface="+mn-ea"/>
        <a:cs typeface="+mn-cs"/>
      </a:defRPr>
    </a:lvl1pPr>
    <a:lvl2pPr marL="456648" algn="l" defTabSz="913308" rtl="0" eaLnBrk="1" latinLnBrk="0" hangingPunct="1">
      <a:defRPr sz="1800" kern="1200">
        <a:solidFill>
          <a:schemeClr val="tx1"/>
        </a:solidFill>
        <a:latin typeface="+mn-lt"/>
        <a:ea typeface="+mn-ea"/>
        <a:cs typeface="+mn-cs"/>
      </a:defRPr>
    </a:lvl2pPr>
    <a:lvl3pPr marL="913308" algn="l" defTabSz="913308" rtl="0" eaLnBrk="1" latinLnBrk="0" hangingPunct="1">
      <a:defRPr sz="1800" kern="1200">
        <a:solidFill>
          <a:schemeClr val="tx1"/>
        </a:solidFill>
        <a:latin typeface="+mn-lt"/>
        <a:ea typeface="+mn-ea"/>
        <a:cs typeface="+mn-cs"/>
      </a:defRPr>
    </a:lvl3pPr>
    <a:lvl4pPr marL="1369956" algn="l" defTabSz="913308" rtl="0" eaLnBrk="1" latinLnBrk="0" hangingPunct="1">
      <a:defRPr sz="1800" kern="1200">
        <a:solidFill>
          <a:schemeClr val="tx1"/>
        </a:solidFill>
        <a:latin typeface="+mn-lt"/>
        <a:ea typeface="+mn-ea"/>
        <a:cs typeface="+mn-cs"/>
      </a:defRPr>
    </a:lvl4pPr>
    <a:lvl5pPr marL="1826613" algn="l" defTabSz="913308" rtl="0" eaLnBrk="1" latinLnBrk="0" hangingPunct="1">
      <a:defRPr sz="1800" kern="1200">
        <a:solidFill>
          <a:schemeClr val="tx1"/>
        </a:solidFill>
        <a:latin typeface="+mn-lt"/>
        <a:ea typeface="+mn-ea"/>
        <a:cs typeface="+mn-cs"/>
      </a:defRPr>
    </a:lvl5pPr>
    <a:lvl6pPr marL="2283263" algn="l" defTabSz="913308" rtl="0" eaLnBrk="1" latinLnBrk="0" hangingPunct="1">
      <a:defRPr sz="1800" kern="1200">
        <a:solidFill>
          <a:schemeClr val="tx1"/>
        </a:solidFill>
        <a:latin typeface="+mn-lt"/>
        <a:ea typeface="+mn-ea"/>
        <a:cs typeface="+mn-cs"/>
      </a:defRPr>
    </a:lvl6pPr>
    <a:lvl7pPr marL="2739912" algn="l" defTabSz="913308" rtl="0" eaLnBrk="1" latinLnBrk="0" hangingPunct="1">
      <a:defRPr sz="1800" kern="1200">
        <a:solidFill>
          <a:schemeClr val="tx1"/>
        </a:solidFill>
        <a:latin typeface="+mn-lt"/>
        <a:ea typeface="+mn-ea"/>
        <a:cs typeface="+mn-cs"/>
      </a:defRPr>
    </a:lvl7pPr>
    <a:lvl8pPr marL="3196560" algn="l" defTabSz="913308" rtl="0" eaLnBrk="1" latinLnBrk="0" hangingPunct="1">
      <a:defRPr sz="1800" kern="1200">
        <a:solidFill>
          <a:schemeClr val="tx1"/>
        </a:solidFill>
        <a:latin typeface="+mn-lt"/>
        <a:ea typeface="+mn-ea"/>
        <a:cs typeface="+mn-cs"/>
      </a:defRPr>
    </a:lvl8pPr>
    <a:lvl9pPr marL="3653212" algn="l" defTabSz="913308"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 initials="A" lastIdx="2" clrIdx="3"/>
  <p:cmAuthor id="1" name="Dell" initials="D" lastIdx="5" clrIdx="0">
    <p:extLst>
      <p:ext uri="{19B8F6BF-5375-455C-9EA6-DF929625EA0E}">
        <p15:presenceInfo xmlns="" xmlns:p15="http://schemas.microsoft.com/office/powerpoint/2012/main" userId="Dell" providerId="None"/>
      </p:ext>
    </p:extLst>
  </p:cmAuthor>
  <p:cmAuthor id="2" name="Admin" initials="A" lastIdx="1" clrIdx="1">
    <p:extLst>
      <p:ext uri="{19B8F6BF-5375-455C-9EA6-DF929625EA0E}">
        <p15:presenceInfo xmlns="" xmlns:p15="http://schemas.microsoft.com/office/powerpoint/2012/main" userId="Admin" providerId="None"/>
      </p:ext>
    </p:extLst>
  </p:cmAuthor>
  <p:cmAuthor id="3" name="User" initials="U" lastIdx="8" clrIdx="2">
    <p:extLst>
      <p:ext uri="{19B8F6BF-5375-455C-9EA6-DF929625EA0E}">
        <p15:presenceInfo xmlns=""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802BE"/>
    <a:srgbClr val="04AC18"/>
    <a:srgbClr val="FDE7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96" y="-13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commentAuthors" Target="commentAuthor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1-08-09T19:55:31.819" idx="2">
    <p:pos x="-31" y="-56"/>
    <p:text>kí hiệu hoạt động này ở bộ sách khác, có thể lấy của cánh diều</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598B67-EB3A-4333-8014-0FE67BDD569A}" type="datetimeFigureOut">
              <a:rPr lang="en-US" smtClean="0"/>
              <a:t>10/26/2023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16BB2C-60C6-44A4-A8FE-832268AF3D16}" type="slidenum">
              <a:rPr lang="en-US" smtClean="0"/>
              <a:t>‹#›</a:t>
            </a:fld>
            <a:endParaRPr lang="en-US"/>
          </a:p>
        </p:txBody>
      </p:sp>
    </p:spTree>
    <p:extLst>
      <p:ext uri="{BB962C8B-B14F-4D97-AF65-F5344CB8AC3E}">
        <p14:creationId xmlns:p14="http://schemas.microsoft.com/office/powerpoint/2010/main" val="3048884887"/>
      </p:ext>
    </p:extLst>
  </p:cSld>
  <p:clrMap bg1="lt1" tx1="dk1" bg2="lt2" tx2="dk2" accent1="accent1" accent2="accent2" accent3="accent3" accent4="accent4" accent5="accent5" accent6="accent6" hlink="hlink" folHlink="folHlink"/>
  <p:notesStyle>
    <a:lvl1pPr marL="0" algn="l" defTabSz="913308" rtl="0" eaLnBrk="1" latinLnBrk="0" hangingPunct="1">
      <a:defRPr sz="1200" kern="1200">
        <a:solidFill>
          <a:schemeClr val="tx1"/>
        </a:solidFill>
        <a:latin typeface="+mn-lt"/>
        <a:ea typeface="+mn-ea"/>
        <a:cs typeface="+mn-cs"/>
      </a:defRPr>
    </a:lvl1pPr>
    <a:lvl2pPr marL="456648" algn="l" defTabSz="913308" rtl="0" eaLnBrk="1" latinLnBrk="0" hangingPunct="1">
      <a:defRPr sz="1200" kern="1200">
        <a:solidFill>
          <a:schemeClr val="tx1"/>
        </a:solidFill>
        <a:latin typeface="+mn-lt"/>
        <a:ea typeface="+mn-ea"/>
        <a:cs typeface="+mn-cs"/>
      </a:defRPr>
    </a:lvl2pPr>
    <a:lvl3pPr marL="913308" algn="l" defTabSz="913308" rtl="0" eaLnBrk="1" latinLnBrk="0" hangingPunct="1">
      <a:defRPr sz="1200" kern="1200">
        <a:solidFill>
          <a:schemeClr val="tx1"/>
        </a:solidFill>
        <a:latin typeface="+mn-lt"/>
        <a:ea typeface="+mn-ea"/>
        <a:cs typeface="+mn-cs"/>
      </a:defRPr>
    </a:lvl3pPr>
    <a:lvl4pPr marL="1369956" algn="l" defTabSz="913308" rtl="0" eaLnBrk="1" latinLnBrk="0" hangingPunct="1">
      <a:defRPr sz="1200" kern="1200">
        <a:solidFill>
          <a:schemeClr val="tx1"/>
        </a:solidFill>
        <a:latin typeface="+mn-lt"/>
        <a:ea typeface="+mn-ea"/>
        <a:cs typeface="+mn-cs"/>
      </a:defRPr>
    </a:lvl4pPr>
    <a:lvl5pPr marL="1826613" algn="l" defTabSz="913308" rtl="0" eaLnBrk="1" latinLnBrk="0" hangingPunct="1">
      <a:defRPr sz="1200" kern="1200">
        <a:solidFill>
          <a:schemeClr val="tx1"/>
        </a:solidFill>
        <a:latin typeface="+mn-lt"/>
        <a:ea typeface="+mn-ea"/>
        <a:cs typeface="+mn-cs"/>
      </a:defRPr>
    </a:lvl5pPr>
    <a:lvl6pPr marL="2283263" algn="l" defTabSz="913308" rtl="0" eaLnBrk="1" latinLnBrk="0" hangingPunct="1">
      <a:defRPr sz="1200" kern="1200">
        <a:solidFill>
          <a:schemeClr val="tx1"/>
        </a:solidFill>
        <a:latin typeface="+mn-lt"/>
        <a:ea typeface="+mn-ea"/>
        <a:cs typeface="+mn-cs"/>
      </a:defRPr>
    </a:lvl6pPr>
    <a:lvl7pPr marL="2739912" algn="l" defTabSz="913308" rtl="0" eaLnBrk="1" latinLnBrk="0" hangingPunct="1">
      <a:defRPr sz="1200" kern="1200">
        <a:solidFill>
          <a:schemeClr val="tx1"/>
        </a:solidFill>
        <a:latin typeface="+mn-lt"/>
        <a:ea typeface="+mn-ea"/>
        <a:cs typeface="+mn-cs"/>
      </a:defRPr>
    </a:lvl7pPr>
    <a:lvl8pPr marL="3196560" algn="l" defTabSz="913308" rtl="0" eaLnBrk="1" latinLnBrk="0" hangingPunct="1">
      <a:defRPr sz="1200" kern="1200">
        <a:solidFill>
          <a:schemeClr val="tx1"/>
        </a:solidFill>
        <a:latin typeface="+mn-lt"/>
        <a:ea typeface="+mn-ea"/>
        <a:cs typeface="+mn-cs"/>
      </a:defRPr>
    </a:lvl8pPr>
    <a:lvl9pPr marL="3653212" algn="l" defTabSz="91330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16BB2C-60C6-44A4-A8FE-832268AF3D16}" type="slidenum">
              <a:rPr lang="en-US" smtClean="0"/>
              <a:t>17</a:t>
            </a:fld>
            <a:endParaRPr lang="en-US"/>
          </a:p>
        </p:txBody>
      </p:sp>
    </p:spTree>
    <p:extLst>
      <p:ext uri="{BB962C8B-B14F-4D97-AF65-F5344CB8AC3E}">
        <p14:creationId xmlns:p14="http://schemas.microsoft.com/office/powerpoint/2010/main" val="1875322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6648" indent="0" algn="ctr">
              <a:buNone/>
              <a:defRPr sz="2000"/>
            </a:lvl2pPr>
            <a:lvl3pPr marL="913308" indent="0" algn="ctr">
              <a:buNone/>
              <a:defRPr sz="1800"/>
            </a:lvl3pPr>
            <a:lvl4pPr marL="1369956" indent="0" algn="ctr">
              <a:buNone/>
              <a:defRPr sz="1600"/>
            </a:lvl4pPr>
            <a:lvl5pPr marL="1826613" indent="0" algn="ctr">
              <a:buNone/>
              <a:defRPr sz="1600"/>
            </a:lvl5pPr>
            <a:lvl6pPr marL="2283263" indent="0" algn="ctr">
              <a:buNone/>
              <a:defRPr sz="1600"/>
            </a:lvl6pPr>
            <a:lvl7pPr marL="2739912" indent="0" algn="ctr">
              <a:buNone/>
              <a:defRPr sz="1600"/>
            </a:lvl7pPr>
            <a:lvl8pPr marL="3196560" indent="0" algn="ctr">
              <a:buNone/>
              <a:defRPr sz="1600"/>
            </a:lvl8pPr>
            <a:lvl9pPr marL="3653212"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E9B5A35-C053-4755-9E92-CB4759470760}" type="datetime1">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3106620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99738F-56A7-4169-A6B8-F80DDDBD5D7D}" type="datetime1">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273205701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56985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00"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00"/>
            </a:lvl1pPr>
            <a:lvl2pPr marL="304770" indent="0">
              <a:buNone/>
              <a:defRPr sz="800"/>
            </a:lvl2pPr>
            <a:lvl3pPr marL="609539" indent="0">
              <a:buNone/>
              <a:defRPr sz="700"/>
            </a:lvl3pPr>
            <a:lvl4pPr marL="914309" indent="0">
              <a:buNone/>
              <a:defRPr sz="600"/>
            </a:lvl4pPr>
            <a:lvl5pPr marL="1219078" indent="0">
              <a:buNone/>
              <a:defRPr sz="600"/>
            </a:lvl5pPr>
            <a:lvl6pPr marL="1523848" indent="0">
              <a:buNone/>
              <a:defRPr sz="600"/>
            </a:lvl6pPr>
            <a:lvl7pPr marL="1828617" indent="0">
              <a:buNone/>
              <a:defRPr sz="600"/>
            </a:lvl7pPr>
            <a:lvl8pPr marL="2133387" indent="0">
              <a:buNone/>
              <a:defRPr sz="600"/>
            </a:lvl8pPr>
            <a:lvl9pPr marL="2438156"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54082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00"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00"/>
            </a:lvl1pPr>
            <a:lvl2pPr marL="304770" indent="0">
              <a:buNone/>
              <a:defRPr sz="1900"/>
            </a:lvl2pPr>
            <a:lvl3pPr marL="609539" indent="0">
              <a:buNone/>
              <a:defRPr sz="1600"/>
            </a:lvl3pPr>
            <a:lvl4pPr marL="914309" indent="0">
              <a:buNone/>
              <a:defRPr sz="1300"/>
            </a:lvl4pPr>
            <a:lvl5pPr marL="1219078" indent="0">
              <a:buNone/>
              <a:defRPr sz="1300"/>
            </a:lvl5pPr>
            <a:lvl6pPr marL="1523848" indent="0">
              <a:buNone/>
              <a:defRPr sz="1300"/>
            </a:lvl6pPr>
            <a:lvl7pPr marL="1828617" indent="0">
              <a:buNone/>
              <a:defRPr sz="1300"/>
            </a:lvl7pPr>
            <a:lvl8pPr marL="2133387" indent="0">
              <a:buNone/>
              <a:defRPr sz="1300"/>
            </a:lvl8pPr>
            <a:lvl9pPr marL="2438156" indent="0">
              <a:buNone/>
              <a:defRPr sz="1300"/>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00"/>
            </a:lvl1pPr>
            <a:lvl2pPr marL="304770" indent="0">
              <a:buNone/>
              <a:defRPr sz="800"/>
            </a:lvl2pPr>
            <a:lvl3pPr marL="609539" indent="0">
              <a:buNone/>
              <a:defRPr sz="700"/>
            </a:lvl3pPr>
            <a:lvl4pPr marL="914309" indent="0">
              <a:buNone/>
              <a:defRPr sz="600"/>
            </a:lvl4pPr>
            <a:lvl5pPr marL="1219078" indent="0">
              <a:buNone/>
              <a:defRPr sz="600"/>
            </a:lvl5pPr>
            <a:lvl6pPr marL="1523848" indent="0">
              <a:buNone/>
              <a:defRPr sz="600"/>
            </a:lvl6pPr>
            <a:lvl7pPr marL="1828617" indent="0">
              <a:buNone/>
              <a:defRPr sz="600"/>
            </a:lvl7pPr>
            <a:lvl8pPr marL="2133387" indent="0">
              <a:buNone/>
              <a:defRPr sz="600"/>
            </a:lvl8pPr>
            <a:lvl9pPr marL="2438156"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735714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65815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4602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6"/>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0D8D1C-9A5F-47B6-96C9-20F241C3DEB3}" type="datetime1">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1347061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12" name="Rectangle 11"/>
          <p:cNvSpPr/>
          <p:nvPr/>
        </p:nvSpPr>
        <p:spPr>
          <a:xfrm>
            <a:off x="0" y="1"/>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14" name="Oval 13"/>
          <p:cNvSpPr/>
          <p:nvPr/>
        </p:nvSpPr>
        <p:spPr>
          <a:xfrm>
            <a:off x="0" y="1600201"/>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3" name="Subtitle 2"/>
          <p:cNvSpPr>
            <a:spLocks noGrp="1"/>
          </p:cNvSpPr>
          <p:nvPr>
            <p:ph type="subTitle" idx="1"/>
          </p:nvPr>
        </p:nvSpPr>
        <p:spPr>
          <a:xfrm>
            <a:off x="1965069" y="5052633"/>
            <a:ext cx="7516013" cy="882119"/>
          </a:xfrm>
        </p:spPr>
        <p:txBody>
          <a:bodyPr>
            <a:normAutofit/>
          </a:bodyPr>
          <a:lstStyle>
            <a:lvl1pPr marL="0" indent="0" algn="l">
              <a:buNone/>
              <a:defRPr sz="1700">
                <a:solidFill>
                  <a:schemeClr val="tx2"/>
                </a:solidFill>
              </a:defRPr>
            </a:lvl1pPr>
            <a:lvl2pPr marL="342400" indent="0" algn="ctr">
              <a:buNone/>
              <a:defRPr>
                <a:solidFill>
                  <a:schemeClr val="tx1">
                    <a:tint val="75000"/>
                  </a:schemeClr>
                </a:solidFill>
              </a:defRPr>
            </a:lvl2pPr>
            <a:lvl3pPr marL="684809" indent="0" algn="ctr">
              <a:buNone/>
              <a:defRPr>
                <a:solidFill>
                  <a:schemeClr val="tx1">
                    <a:tint val="75000"/>
                  </a:schemeClr>
                </a:solidFill>
              </a:defRPr>
            </a:lvl3pPr>
            <a:lvl4pPr marL="1027211" indent="0" algn="ctr">
              <a:buNone/>
              <a:defRPr>
                <a:solidFill>
                  <a:schemeClr val="tx1">
                    <a:tint val="75000"/>
                  </a:schemeClr>
                </a:solidFill>
              </a:defRPr>
            </a:lvl4pPr>
            <a:lvl5pPr marL="1369605" indent="0" algn="ctr">
              <a:buNone/>
              <a:defRPr>
                <a:solidFill>
                  <a:schemeClr val="tx1">
                    <a:tint val="75000"/>
                  </a:schemeClr>
                </a:solidFill>
              </a:defRPr>
            </a:lvl5pPr>
            <a:lvl6pPr marL="1712017" indent="0" algn="ctr">
              <a:buNone/>
              <a:defRPr>
                <a:solidFill>
                  <a:schemeClr val="tx1">
                    <a:tint val="75000"/>
                  </a:schemeClr>
                </a:solidFill>
              </a:defRPr>
            </a:lvl6pPr>
            <a:lvl7pPr marL="2054406" indent="0" algn="ctr">
              <a:buNone/>
              <a:defRPr>
                <a:solidFill>
                  <a:schemeClr val="tx1">
                    <a:tint val="75000"/>
                  </a:schemeClr>
                </a:solidFill>
              </a:defRPr>
            </a:lvl7pPr>
            <a:lvl8pPr marL="2396800" indent="0" algn="ctr">
              <a:buNone/>
              <a:defRPr>
                <a:solidFill>
                  <a:schemeClr val="tx1">
                    <a:tint val="75000"/>
                  </a:schemeClr>
                </a:solidFill>
              </a:defRPr>
            </a:lvl8pPr>
            <a:lvl9pPr marL="2739203"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81761"/>
            <a:fld id="{1F6CB164-8509-4FA4-81D7-DA746379BC8C}"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
        <p:nvSpPr>
          <p:cNvPr id="2" name="Title 1"/>
          <p:cNvSpPr>
            <a:spLocks noGrp="1"/>
          </p:cNvSpPr>
          <p:nvPr>
            <p:ph type="ctrTitle"/>
          </p:nvPr>
        </p:nvSpPr>
        <p:spPr>
          <a:xfrm>
            <a:off x="1090240" y="3132405"/>
            <a:ext cx="9567135" cy="1793167"/>
          </a:xfrm>
          <a:effectLst/>
        </p:spPr>
        <p:txBody>
          <a:bodyPr>
            <a:noAutofit/>
          </a:bodyPr>
          <a:lstStyle>
            <a:lvl1pPr marL="479360" indent="-342400" algn="l">
              <a:defRPr sz="4100"/>
            </a:lvl1pPr>
          </a:lstStyle>
          <a:p>
            <a:r>
              <a:rPr lang="en-US"/>
              <a:t>Click to edit Master title style</a:t>
            </a:r>
            <a:endParaRPr lang="en-US" dirty="0"/>
          </a:p>
        </p:txBody>
      </p:sp>
    </p:spTree>
    <p:extLst>
      <p:ext uri="{BB962C8B-B14F-4D97-AF65-F5344CB8AC3E}">
        <p14:creationId xmlns:p14="http://schemas.microsoft.com/office/powerpoint/2010/main" val="1295188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defTabSz="981761"/>
            <a:fld id="{C941373A-432B-479A-9238-A3D39724D662}"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1"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6265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8" name="Rectangle 7"/>
          <p:cNvSpPr/>
          <p:nvPr/>
        </p:nvSpPr>
        <p:spPr>
          <a:xfrm>
            <a:off x="0" y="1"/>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10" name="Oval 9"/>
          <p:cNvSpPr/>
          <p:nvPr/>
        </p:nvSpPr>
        <p:spPr>
          <a:xfrm>
            <a:off x="0" y="1600201"/>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2" name="Title 1"/>
          <p:cNvSpPr>
            <a:spLocks noGrp="1"/>
          </p:cNvSpPr>
          <p:nvPr>
            <p:ph type="title"/>
          </p:nvPr>
        </p:nvSpPr>
        <p:spPr>
          <a:xfrm>
            <a:off x="2711006" y="2172717"/>
            <a:ext cx="7955555" cy="2423347"/>
          </a:xfrm>
          <a:effectLst/>
        </p:spPr>
        <p:txBody>
          <a:bodyPr anchor="b"/>
          <a:lstStyle>
            <a:lvl1pPr algn="r">
              <a:defRPr sz="35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651" y="4607511"/>
            <a:ext cx="7960660" cy="835460"/>
          </a:xfrm>
        </p:spPr>
        <p:txBody>
          <a:bodyPr anchor="t"/>
          <a:lstStyle>
            <a:lvl1pPr marL="0" indent="0" algn="r">
              <a:buNone/>
              <a:defRPr sz="1500">
                <a:solidFill>
                  <a:schemeClr val="tx2"/>
                </a:solidFill>
              </a:defRPr>
            </a:lvl1pPr>
            <a:lvl2pPr marL="342400" indent="0">
              <a:buNone/>
              <a:defRPr sz="1400">
                <a:solidFill>
                  <a:schemeClr val="tx1">
                    <a:tint val="75000"/>
                  </a:schemeClr>
                </a:solidFill>
              </a:defRPr>
            </a:lvl2pPr>
            <a:lvl3pPr marL="684809" indent="0">
              <a:buNone/>
              <a:defRPr sz="1200">
                <a:solidFill>
                  <a:schemeClr val="tx1">
                    <a:tint val="75000"/>
                  </a:schemeClr>
                </a:solidFill>
              </a:defRPr>
            </a:lvl3pPr>
            <a:lvl4pPr marL="1027211" indent="0">
              <a:buNone/>
              <a:defRPr sz="1100">
                <a:solidFill>
                  <a:schemeClr val="tx1">
                    <a:tint val="75000"/>
                  </a:schemeClr>
                </a:solidFill>
              </a:defRPr>
            </a:lvl4pPr>
            <a:lvl5pPr marL="1369605" indent="0">
              <a:buNone/>
              <a:defRPr sz="1100">
                <a:solidFill>
                  <a:schemeClr val="tx1">
                    <a:tint val="75000"/>
                  </a:schemeClr>
                </a:solidFill>
              </a:defRPr>
            </a:lvl5pPr>
            <a:lvl6pPr marL="1712017" indent="0">
              <a:buNone/>
              <a:defRPr sz="1100">
                <a:solidFill>
                  <a:schemeClr val="tx1">
                    <a:tint val="75000"/>
                  </a:schemeClr>
                </a:solidFill>
              </a:defRPr>
            </a:lvl6pPr>
            <a:lvl7pPr marL="2054406" indent="0">
              <a:buNone/>
              <a:defRPr sz="1100">
                <a:solidFill>
                  <a:schemeClr val="tx1">
                    <a:tint val="75000"/>
                  </a:schemeClr>
                </a:solidFill>
              </a:defRPr>
            </a:lvl7pPr>
            <a:lvl8pPr marL="2396800" indent="0">
              <a:buNone/>
              <a:defRPr sz="1100">
                <a:solidFill>
                  <a:schemeClr val="tx1">
                    <a:tint val="75000"/>
                  </a:schemeClr>
                </a:solidFill>
              </a:defRPr>
            </a:lvl8pPr>
            <a:lvl9pPr marL="2739203"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81761"/>
            <a:fld id="{1F2C661C-DFA8-44BA-89D5-DDC216A1E984}"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Tree>
    <p:extLst>
      <p:ext uri="{BB962C8B-B14F-4D97-AF65-F5344CB8AC3E}">
        <p14:creationId xmlns:p14="http://schemas.microsoft.com/office/powerpoint/2010/main" val="2887571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defTabSz="981761"/>
            <a:fld id="{D8D68093-8E2E-4939-AD21-ADB1896CB3B4}"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6" name="Footer Placeholder 5"/>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1541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638"/>
            <a:ext cx="4462272" cy="639763"/>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400" indent="0">
              <a:buNone/>
              <a:defRPr sz="1500" b="1"/>
            </a:lvl2pPr>
            <a:lvl3pPr marL="684809" indent="0">
              <a:buNone/>
              <a:defRPr sz="1400" b="1"/>
            </a:lvl3pPr>
            <a:lvl4pPr marL="1027211" indent="0">
              <a:buNone/>
              <a:defRPr sz="1200" b="1"/>
            </a:lvl4pPr>
            <a:lvl5pPr marL="1369605" indent="0">
              <a:buNone/>
              <a:defRPr sz="1200" b="1"/>
            </a:lvl5pPr>
            <a:lvl6pPr marL="1712017" indent="0">
              <a:buNone/>
              <a:defRPr sz="1200" b="1"/>
            </a:lvl6pPr>
            <a:lvl7pPr marL="2054406" indent="0">
              <a:buNone/>
              <a:defRPr sz="1200" b="1"/>
            </a:lvl7pPr>
            <a:lvl8pPr marL="2396800" indent="0">
              <a:buNone/>
              <a:defRPr sz="1200" b="1"/>
            </a:lvl8pPr>
            <a:lvl9pPr marL="2739203" indent="0">
              <a:buNone/>
              <a:defRPr sz="12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638"/>
            <a:ext cx="4462272" cy="639763"/>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400" indent="0">
              <a:buNone/>
              <a:defRPr sz="1500" b="1"/>
            </a:lvl2pPr>
            <a:lvl3pPr marL="684809" indent="0">
              <a:buNone/>
              <a:defRPr sz="1400" b="1"/>
            </a:lvl3pPr>
            <a:lvl4pPr marL="1027211" indent="0">
              <a:buNone/>
              <a:defRPr sz="1200" b="1"/>
            </a:lvl4pPr>
            <a:lvl5pPr marL="1369605" indent="0">
              <a:buNone/>
              <a:defRPr sz="1200" b="1"/>
            </a:lvl5pPr>
            <a:lvl6pPr marL="1712017" indent="0">
              <a:buNone/>
              <a:defRPr sz="1200" b="1"/>
            </a:lvl6pPr>
            <a:lvl7pPr marL="2054406" indent="0">
              <a:buNone/>
              <a:defRPr sz="1200" b="1"/>
            </a:lvl7pPr>
            <a:lvl8pPr marL="2396800" indent="0">
              <a:buNone/>
              <a:defRPr sz="1200" b="1"/>
            </a:lvl8pPr>
            <a:lvl9pPr marL="2739203" indent="0">
              <a:buNone/>
              <a:defRPr sz="1200" b="1"/>
            </a:lvl9pPr>
          </a:lstStyle>
          <a:p>
            <a:pPr marL="0" lvl="0" indent="0" algn="ctr" defTabSz="684809" rtl="0" eaLnBrk="1" latinLnBrk="0" hangingPunct="1">
              <a:spcBef>
                <a:spcPct val="20000"/>
              </a:spcBef>
              <a:spcAft>
                <a:spcPts val="225"/>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981761"/>
            <a:fld id="{3EBB6053-CF26-464F-AE8D-BFDF0ECDEA39}"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8" name="Footer Placeholder 7"/>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449969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981761"/>
            <a:fld id="{19343B4C-1DA2-4548-8189-6D87D24F8ADC}"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4" name="Footer Placeholder 3"/>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Tree>
    <p:extLst>
      <p:ext uri="{BB962C8B-B14F-4D97-AF65-F5344CB8AC3E}">
        <p14:creationId xmlns:p14="http://schemas.microsoft.com/office/powerpoint/2010/main" val="1422315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81761"/>
            <a:fld id="{F6B1453E-F515-425E-8916-60B60E039FD7}"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3" name="Footer Placeholder 2"/>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Tree>
    <p:extLst>
      <p:ext uri="{BB962C8B-B14F-4D97-AF65-F5344CB8AC3E}">
        <p14:creationId xmlns:p14="http://schemas.microsoft.com/office/powerpoint/2010/main" val="2431919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920" y="2209945"/>
            <a:ext cx="4848113" cy="1258493"/>
          </a:xfrm>
          <a:effectLst/>
        </p:spPr>
        <p:txBody>
          <a:bodyPr anchor="b">
            <a:noAutofit/>
          </a:bodyPr>
          <a:lstStyle>
            <a:lvl1pPr marL="171207" indent="-171207" algn="l">
              <a:defRPr sz="21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755" y="731552"/>
            <a:ext cx="5356113" cy="4894731"/>
          </a:xfrm>
        </p:spPr>
        <p:txBody>
          <a:bodyPr anchor="ctr"/>
          <a:lstStyle>
            <a:lvl1pPr>
              <a:defRPr sz="1700"/>
            </a:lvl1pPr>
            <a:lvl2pPr>
              <a:defRPr sz="1500"/>
            </a:lvl2pPr>
            <a:lvl3pPr>
              <a:defRPr sz="1400"/>
            </a:lvl3pPr>
            <a:lvl4pPr>
              <a:defRPr sz="1200"/>
            </a:lvl4pPr>
            <a:lvl5pPr>
              <a:defRPr sz="11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433" y="3497869"/>
            <a:ext cx="4518213" cy="2139519"/>
          </a:xfrm>
        </p:spPr>
        <p:txBody>
          <a:bodyPr/>
          <a:lstStyle>
            <a:lvl1pPr marL="0" indent="0">
              <a:buNone/>
              <a:defRPr sz="1100"/>
            </a:lvl1pPr>
            <a:lvl2pPr marL="342400" indent="0">
              <a:buNone/>
              <a:defRPr sz="900"/>
            </a:lvl2pPr>
            <a:lvl3pPr marL="684809" indent="0">
              <a:buNone/>
              <a:defRPr sz="800"/>
            </a:lvl3pPr>
            <a:lvl4pPr marL="1027211" indent="0">
              <a:buNone/>
              <a:defRPr sz="700"/>
            </a:lvl4pPr>
            <a:lvl5pPr marL="1369605" indent="0">
              <a:buNone/>
              <a:defRPr sz="700"/>
            </a:lvl5pPr>
            <a:lvl6pPr marL="1712017" indent="0">
              <a:buNone/>
              <a:defRPr sz="700"/>
            </a:lvl6pPr>
            <a:lvl7pPr marL="2054406" indent="0">
              <a:buNone/>
              <a:defRPr sz="700"/>
            </a:lvl7pPr>
            <a:lvl8pPr marL="2396800" indent="0">
              <a:buNone/>
              <a:defRPr sz="700"/>
            </a:lvl8pPr>
            <a:lvl9pPr marL="2739203"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81761"/>
            <a:fld id="{5E35D803-A425-468B-BD75-E90C2BDA8B7D}"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6" name="Footer Placeholder 5"/>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Tree>
    <p:extLst>
      <p:ext uri="{BB962C8B-B14F-4D97-AF65-F5344CB8AC3E}">
        <p14:creationId xmlns:p14="http://schemas.microsoft.com/office/powerpoint/2010/main" val="1355707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A7080C-7A55-405A-99D0-2691B7055F5C}" type="datetime1">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20925243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9" name="Rectangle 8"/>
          <p:cNvSpPr/>
          <p:nvPr/>
        </p:nvSpPr>
        <p:spPr>
          <a:xfrm>
            <a:off x="0" y="1"/>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11" name="Oval 10"/>
          <p:cNvSpPr/>
          <p:nvPr/>
        </p:nvSpPr>
        <p:spPr>
          <a:xfrm>
            <a:off x="0" y="1600201"/>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3" name="Picture Placeholder 2"/>
          <p:cNvSpPr>
            <a:spLocks noGrp="1"/>
          </p:cNvSpPr>
          <p:nvPr>
            <p:ph type="pic" idx="1"/>
          </p:nvPr>
        </p:nvSpPr>
        <p:spPr>
          <a:xfrm>
            <a:off x="5966900" y="1143120"/>
            <a:ext cx="5486400" cy="3127807"/>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1500"/>
            </a:lvl1pPr>
            <a:lvl2pPr marL="342400" indent="0">
              <a:buNone/>
              <a:defRPr sz="2100"/>
            </a:lvl2pPr>
            <a:lvl3pPr marL="684809" indent="0">
              <a:buNone/>
              <a:defRPr sz="1800"/>
            </a:lvl3pPr>
            <a:lvl4pPr marL="1027211" indent="0">
              <a:buNone/>
              <a:defRPr sz="1500"/>
            </a:lvl4pPr>
            <a:lvl5pPr marL="1369605" indent="0">
              <a:buNone/>
              <a:defRPr sz="1500"/>
            </a:lvl5pPr>
            <a:lvl6pPr marL="1712017" indent="0">
              <a:buNone/>
              <a:defRPr sz="1500"/>
            </a:lvl6pPr>
            <a:lvl7pPr marL="2054406" indent="0">
              <a:buNone/>
              <a:defRPr sz="1500"/>
            </a:lvl7pPr>
            <a:lvl8pPr marL="2396800" indent="0">
              <a:buNone/>
              <a:defRPr sz="1500"/>
            </a:lvl8pPr>
            <a:lvl9pPr marL="2739203"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170544" y="1010487"/>
            <a:ext cx="4925487" cy="2163020"/>
          </a:xfrm>
        </p:spPr>
        <p:txBody>
          <a:bodyPr anchor="b"/>
          <a:lstStyle>
            <a:lvl1pPr marL="136960" indent="-136960">
              <a:buFont typeface="Georgia" pitchFamily="18" charset="0"/>
              <a:buChar char="*"/>
              <a:defRPr sz="1200"/>
            </a:lvl1pPr>
            <a:lvl2pPr marL="342400" indent="0">
              <a:buNone/>
              <a:defRPr sz="900"/>
            </a:lvl2pPr>
            <a:lvl3pPr marL="684809" indent="0">
              <a:buNone/>
              <a:defRPr sz="800"/>
            </a:lvl3pPr>
            <a:lvl4pPr marL="1027211" indent="0">
              <a:buNone/>
              <a:defRPr sz="700"/>
            </a:lvl4pPr>
            <a:lvl5pPr marL="1369605" indent="0">
              <a:buNone/>
              <a:defRPr sz="700"/>
            </a:lvl5pPr>
            <a:lvl6pPr marL="1712017" indent="0">
              <a:buNone/>
              <a:defRPr sz="700"/>
            </a:lvl6pPr>
            <a:lvl7pPr marL="2054406" indent="0">
              <a:buNone/>
              <a:defRPr sz="700"/>
            </a:lvl7pPr>
            <a:lvl8pPr marL="2396800" indent="0">
              <a:buNone/>
              <a:defRPr sz="700"/>
            </a:lvl8pPr>
            <a:lvl9pPr marL="2739203"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81761"/>
            <a:fld id="{C6041AE9-72CE-46FD-A9DC-F082AEEBACA4}"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6" name="Footer Placeholder 5"/>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3500" b="1"/>
            </a:lvl1pPr>
          </a:lstStyle>
          <a:p>
            <a:r>
              <a:rPr lang="en-US"/>
              <a:t>Click to edit Master title style</a:t>
            </a:r>
            <a:endParaRPr lang="en-US" dirty="0"/>
          </a:p>
        </p:txBody>
      </p:sp>
    </p:spTree>
    <p:extLst>
      <p:ext uri="{BB962C8B-B14F-4D97-AF65-F5344CB8AC3E}">
        <p14:creationId xmlns:p14="http://schemas.microsoft.com/office/powerpoint/2010/main" val="4094913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81761"/>
            <a:fld id="{BEED6BFC-A41E-44AE-A11E-B3D272071257}"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Tree>
    <p:extLst>
      <p:ext uri="{BB962C8B-B14F-4D97-AF65-F5344CB8AC3E}">
        <p14:creationId xmlns:p14="http://schemas.microsoft.com/office/powerpoint/2010/main" val="437059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461" y="376626"/>
            <a:ext cx="2743201"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95" y="731641"/>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81761"/>
            <a:fld id="{E7E4FDF2-5911-4327-83F8-BFC56E66D71C}" type="datetime1">
              <a:rPr lang="en-US" smtClean="0">
                <a:solidFill>
                  <a:prstClr val="black">
                    <a:lumMod val="50000"/>
                    <a:lumOff val="50000"/>
                  </a:prstClr>
                </a:solidFill>
              </a:rPr>
              <a:pPr defTabSz="981761"/>
              <a:t>10/26/2023</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defTabSz="981761"/>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defTabSz="981761"/>
            <a:fld id="{BB8DE407-7A96-4159-9D0D-6BF893C5C35A}" type="slidenum">
              <a:rPr lang="en-US" smtClean="0">
                <a:solidFill>
                  <a:prstClr val="black">
                    <a:lumMod val="50000"/>
                    <a:lumOff val="50000"/>
                  </a:prstClr>
                </a:solidFill>
              </a:rPr>
              <a:pPr defTabSz="981761"/>
              <a:t>‹#›</a:t>
            </a:fld>
            <a:endParaRPr lang="en-US">
              <a:solidFill>
                <a:prstClr val="black">
                  <a:lumMod val="50000"/>
                  <a:lumOff val="50000"/>
                </a:prstClr>
              </a:solidFill>
            </a:endParaRPr>
          </a:p>
        </p:txBody>
      </p:sp>
    </p:spTree>
    <p:extLst>
      <p:ext uri="{BB962C8B-B14F-4D97-AF65-F5344CB8AC3E}">
        <p14:creationId xmlns:p14="http://schemas.microsoft.com/office/powerpoint/2010/main" val="2470247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6648" indent="0" algn="ctr">
              <a:buNone/>
              <a:defRPr sz="2000"/>
            </a:lvl2pPr>
            <a:lvl3pPr marL="913308" indent="0" algn="ctr">
              <a:buNone/>
              <a:defRPr sz="1800"/>
            </a:lvl3pPr>
            <a:lvl4pPr marL="1369956" indent="0" algn="ctr">
              <a:buNone/>
              <a:defRPr sz="1600"/>
            </a:lvl4pPr>
            <a:lvl5pPr marL="1826613" indent="0" algn="ctr">
              <a:buNone/>
              <a:defRPr sz="1600"/>
            </a:lvl5pPr>
            <a:lvl6pPr marL="2283263" indent="0" algn="ctr">
              <a:buNone/>
              <a:defRPr sz="1600"/>
            </a:lvl6pPr>
            <a:lvl7pPr marL="2739912" indent="0" algn="ctr">
              <a:buNone/>
              <a:defRPr sz="1600"/>
            </a:lvl7pPr>
            <a:lvl8pPr marL="3196560" indent="0" algn="ctr">
              <a:buNone/>
              <a:defRPr sz="1600"/>
            </a:lvl8pPr>
            <a:lvl9pPr marL="3653212"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068C2D61-DB4C-4019-A883-858B6D39CC67}"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353144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4D7D4EFA-CDA8-4565-9A8C-71579915443F}"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2486412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77"/>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532"/>
            <a:ext cx="10515600" cy="1500187"/>
          </a:xfrm>
        </p:spPr>
        <p:txBody>
          <a:bodyPr/>
          <a:lstStyle>
            <a:lvl1pPr marL="0" indent="0">
              <a:buNone/>
              <a:defRPr sz="2400"/>
            </a:lvl1pPr>
            <a:lvl2pPr marL="456648" indent="0">
              <a:buNone/>
              <a:defRPr sz="2000"/>
            </a:lvl2pPr>
            <a:lvl3pPr marL="913308" indent="0">
              <a:buNone/>
              <a:defRPr sz="1800"/>
            </a:lvl3pPr>
            <a:lvl4pPr marL="1369956" indent="0">
              <a:buNone/>
              <a:defRPr sz="1600"/>
            </a:lvl4pPr>
            <a:lvl5pPr marL="1826613" indent="0">
              <a:buNone/>
              <a:defRPr sz="1600"/>
            </a:lvl5pPr>
            <a:lvl6pPr marL="2283263" indent="0">
              <a:buNone/>
              <a:defRPr sz="1600"/>
            </a:lvl6pPr>
            <a:lvl7pPr marL="2739912" indent="0">
              <a:buNone/>
              <a:defRPr sz="1600"/>
            </a:lvl7pPr>
            <a:lvl8pPr marL="3196560" indent="0">
              <a:buNone/>
              <a:defRPr sz="1600"/>
            </a:lvl8pPr>
            <a:lvl9pPr marL="3653212"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2C885A6D-D6F4-4E3E-889A-B8631ED4AEC9}"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3873014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16"/>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16"/>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FDDC22B1-4AF7-4226-88E4-A6EA06C16028}"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23867465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34"/>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9" y="1681163"/>
            <a:ext cx="5158316" cy="823912"/>
          </a:xfrm>
        </p:spPr>
        <p:txBody>
          <a:bodyPr anchor="b"/>
          <a:lstStyle>
            <a:lvl1pPr marL="0" indent="0">
              <a:buNone/>
              <a:defRPr sz="2400" b="1"/>
            </a:lvl1pPr>
            <a:lvl2pPr marL="456648" indent="0">
              <a:buNone/>
              <a:defRPr sz="2000" b="1"/>
            </a:lvl2pPr>
            <a:lvl3pPr marL="913308" indent="0">
              <a:buNone/>
              <a:defRPr sz="1800" b="1"/>
            </a:lvl3pPr>
            <a:lvl4pPr marL="1369956" indent="0">
              <a:buNone/>
              <a:defRPr sz="1600" b="1"/>
            </a:lvl4pPr>
            <a:lvl5pPr marL="1826613" indent="0">
              <a:buNone/>
              <a:defRPr sz="1600" b="1"/>
            </a:lvl5pPr>
            <a:lvl6pPr marL="2283263" indent="0">
              <a:buNone/>
              <a:defRPr sz="1600" b="1"/>
            </a:lvl6pPr>
            <a:lvl7pPr marL="2739912" indent="0">
              <a:buNone/>
              <a:defRPr sz="1600" b="1"/>
            </a:lvl7pPr>
            <a:lvl8pPr marL="3196560" indent="0">
              <a:buNone/>
              <a:defRPr sz="1600" b="1"/>
            </a:lvl8pPr>
            <a:lvl9pPr marL="3653212" indent="0">
              <a:buNone/>
              <a:defRPr sz="1600" b="1"/>
            </a:lvl9pPr>
          </a:lstStyle>
          <a:p>
            <a:pPr lvl="0"/>
            <a:r>
              <a:rPr lang="en-US"/>
              <a:t>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11" y="1681163"/>
            <a:ext cx="5183717" cy="823912"/>
          </a:xfrm>
        </p:spPr>
        <p:txBody>
          <a:bodyPr anchor="b"/>
          <a:lstStyle>
            <a:lvl1pPr marL="0" indent="0">
              <a:buNone/>
              <a:defRPr sz="2400" b="1"/>
            </a:lvl1pPr>
            <a:lvl2pPr marL="456648" indent="0">
              <a:buNone/>
              <a:defRPr sz="2000" b="1"/>
            </a:lvl2pPr>
            <a:lvl3pPr marL="913308" indent="0">
              <a:buNone/>
              <a:defRPr sz="1800" b="1"/>
            </a:lvl3pPr>
            <a:lvl4pPr marL="1369956" indent="0">
              <a:buNone/>
              <a:defRPr sz="1600" b="1"/>
            </a:lvl4pPr>
            <a:lvl5pPr marL="1826613" indent="0">
              <a:buNone/>
              <a:defRPr sz="1600" b="1"/>
            </a:lvl5pPr>
            <a:lvl6pPr marL="2283263" indent="0">
              <a:buNone/>
              <a:defRPr sz="1600" b="1"/>
            </a:lvl6pPr>
            <a:lvl7pPr marL="2739912" indent="0">
              <a:buNone/>
              <a:defRPr sz="1600" b="1"/>
            </a:lvl7pPr>
            <a:lvl8pPr marL="3196560" indent="0">
              <a:buNone/>
              <a:defRPr sz="1600" b="1"/>
            </a:lvl8pPr>
            <a:lvl9pPr marL="3653212" indent="0">
              <a:buNone/>
              <a:defRPr sz="1600" b="1"/>
            </a:lvl9pPr>
          </a:lstStyle>
          <a:p>
            <a:pPr lvl="0"/>
            <a:r>
              <a:rPr lang="en-US"/>
              <a:t>Edit Master text styles</a:t>
            </a:r>
          </a:p>
        </p:txBody>
      </p:sp>
      <p:sp>
        <p:nvSpPr>
          <p:cNvPr id="6" name="Content Placeholder 5"/>
          <p:cNvSpPr>
            <a:spLocks noGrp="1"/>
          </p:cNvSpPr>
          <p:nvPr>
            <p:ph sz="quarter" idx="4"/>
          </p:nvPr>
        </p:nvSpPr>
        <p:spPr>
          <a:xfrm>
            <a:off x="6172211"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pPr fontAlgn="base">
              <a:spcBef>
                <a:spcPct val="0"/>
              </a:spcBef>
              <a:spcAft>
                <a:spcPct val="0"/>
              </a:spcAft>
              <a:defRPr/>
            </a:pPr>
            <a:fld id="{69488CDC-430F-464F-81AA-C2ABEFF67CDF}"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906769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pPr fontAlgn="base">
              <a:spcBef>
                <a:spcPct val="0"/>
              </a:spcBef>
              <a:spcAft>
                <a:spcPct val="0"/>
              </a:spcAft>
              <a:defRPr/>
            </a:pPr>
            <a:fld id="{0E772CB5-5C6F-4B13-A07A-F97F3CA39A4C}"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398894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pPr fontAlgn="base">
              <a:spcBef>
                <a:spcPct val="0"/>
              </a:spcBef>
              <a:spcAft>
                <a:spcPct val="0"/>
              </a:spcAft>
              <a:defRPr/>
            </a:pPr>
            <a:fld id="{D80E6C00-EFE2-4C52-B091-CE53A8FF70A1}"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042815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67"/>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531"/>
            <a:ext cx="10515600" cy="1500187"/>
          </a:xfrm>
        </p:spPr>
        <p:txBody>
          <a:bodyPr/>
          <a:lstStyle>
            <a:lvl1pPr marL="0" indent="0">
              <a:buNone/>
              <a:defRPr sz="2400">
                <a:solidFill>
                  <a:schemeClr val="tx1">
                    <a:tint val="75000"/>
                  </a:schemeClr>
                </a:solidFill>
              </a:defRPr>
            </a:lvl1pPr>
            <a:lvl2pPr marL="456648" indent="0">
              <a:buNone/>
              <a:defRPr sz="2000">
                <a:solidFill>
                  <a:schemeClr val="tx1">
                    <a:tint val="75000"/>
                  </a:schemeClr>
                </a:solidFill>
              </a:defRPr>
            </a:lvl2pPr>
            <a:lvl3pPr marL="913308" indent="0">
              <a:buNone/>
              <a:defRPr sz="1800">
                <a:solidFill>
                  <a:schemeClr val="tx1">
                    <a:tint val="75000"/>
                  </a:schemeClr>
                </a:solidFill>
              </a:defRPr>
            </a:lvl3pPr>
            <a:lvl4pPr marL="1369956" indent="0">
              <a:buNone/>
              <a:defRPr sz="1600">
                <a:solidFill>
                  <a:schemeClr val="tx1">
                    <a:tint val="75000"/>
                  </a:schemeClr>
                </a:solidFill>
              </a:defRPr>
            </a:lvl4pPr>
            <a:lvl5pPr marL="1826613" indent="0">
              <a:buNone/>
              <a:defRPr sz="1600">
                <a:solidFill>
                  <a:schemeClr val="tx1">
                    <a:tint val="75000"/>
                  </a:schemeClr>
                </a:solidFill>
              </a:defRPr>
            </a:lvl5pPr>
            <a:lvl6pPr marL="2283263" indent="0">
              <a:buNone/>
              <a:defRPr sz="1600">
                <a:solidFill>
                  <a:schemeClr val="tx1">
                    <a:tint val="75000"/>
                  </a:schemeClr>
                </a:solidFill>
              </a:defRPr>
            </a:lvl6pPr>
            <a:lvl7pPr marL="2739912" indent="0">
              <a:buNone/>
              <a:defRPr sz="1600">
                <a:solidFill>
                  <a:schemeClr val="tx1">
                    <a:tint val="75000"/>
                  </a:schemeClr>
                </a:solidFill>
              </a:defRPr>
            </a:lvl7pPr>
            <a:lvl8pPr marL="3196560" indent="0">
              <a:buNone/>
              <a:defRPr sz="1600">
                <a:solidFill>
                  <a:schemeClr val="tx1">
                    <a:tint val="75000"/>
                  </a:schemeClr>
                </a:solidFill>
              </a:defRPr>
            </a:lvl8pPr>
            <a:lvl9pPr marL="3653212"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44DC8-E79B-41DC-92B9-20A45844E087}" type="datetime1">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9393263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62"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5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62" y="2057400"/>
            <a:ext cx="3932767" cy="3811588"/>
          </a:xfrm>
        </p:spPr>
        <p:txBody>
          <a:bodyPr/>
          <a:lstStyle>
            <a:lvl1pPr marL="0" indent="0">
              <a:buNone/>
              <a:defRPr sz="1600"/>
            </a:lvl1pPr>
            <a:lvl2pPr marL="456648" indent="0">
              <a:buNone/>
              <a:defRPr sz="1400"/>
            </a:lvl2pPr>
            <a:lvl3pPr marL="913308" indent="0">
              <a:buNone/>
              <a:defRPr sz="1200"/>
            </a:lvl3pPr>
            <a:lvl4pPr marL="1369956" indent="0">
              <a:buNone/>
              <a:defRPr sz="1000"/>
            </a:lvl4pPr>
            <a:lvl5pPr marL="1826613" indent="0">
              <a:buNone/>
              <a:defRPr sz="1000"/>
            </a:lvl5pPr>
            <a:lvl6pPr marL="2283263" indent="0">
              <a:buNone/>
              <a:defRPr sz="1000"/>
            </a:lvl6pPr>
            <a:lvl7pPr marL="2739912" indent="0">
              <a:buNone/>
              <a:defRPr sz="1000"/>
            </a:lvl7pPr>
            <a:lvl8pPr marL="3196560" indent="0">
              <a:buNone/>
              <a:defRPr sz="1000"/>
            </a:lvl8pPr>
            <a:lvl9pPr marL="3653212"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5B302926-611D-44ED-8639-26F584B81850}"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463834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62"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55"/>
            <a:ext cx="6172200" cy="4873625"/>
          </a:xfrm>
        </p:spPr>
        <p:txBody>
          <a:bodyPr/>
          <a:lstStyle>
            <a:lvl1pPr marL="0" indent="0">
              <a:buNone/>
              <a:defRPr sz="3200"/>
            </a:lvl1pPr>
            <a:lvl2pPr marL="456648" indent="0">
              <a:buNone/>
              <a:defRPr sz="2800"/>
            </a:lvl2pPr>
            <a:lvl3pPr marL="913308" indent="0">
              <a:buNone/>
              <a:defRPr sz="2400"/>
            </a:lvl3pPr>
            <a:lvl4pPr marL="1369956" indent="0">
              <a:buNone/>
              <a:defRPr sz="2000"/>
            </a:lvl4pPr>
            <a:lvl5pPr marL="1826613" indent="0">
              <a:buNone/>
              <a:defRPr sz="2000"/>
            </a:lvl5pPr>
            <a:lvl6pPr marL="2283263" indent="0">
              <a:buNone/>
              <a:defRPr sz="2000"/>
            </a:lvl6pPr>
            <a:lvl7pPr marL="2739912" indent="0">
              <a:buNone/>
              <a:defRPr sz="2000"/>
            </a:lvl7pPr>
            <a:lvl8pPr marL="3196560" indent="0">
              <a:buNone/>
              <a:defRPr sz="2000"/>
            </a:lvl8pPr>
            <a:lvl9pPr marL="3653212" indent="0">
              <a:buNone/>
              <a:defRPr sz="2000"/>
            </a:lvl9pPr>
          </a:lstStyle>
          <a:p>
            <a:endParaRPr lang="en-US"/>
          </a:p>
        </p:txBody>
      </p:sp>
      <p:sp>
        <p:nvSpPr>
          <p:cNvPr id="4" name="Text Placeholder 3"/>
          <p:cNvSpPr>
            <a:spLocks noGrp="1"/>
          </p:cNvSpPr>
          <p:nvPr>
            <p:ph type="body" sz="half" idx="2"/>
          </p:nvPr>
        </p:nvSpPr>
        <p:spPr>
          <a:xfrm>
            <a:off x="840362" y="2057400"/>
            <a:ext cx="3932767" cy="3811588"/>
          </a:xfrm>
        </p:spPr>
        <p:txBody>
          <a:bodyPr/>
          <a:lstStyle>
            <a:lvl1pPr marL="0" indent="0">
              <a:buNone/>
              <a:defRPr sz="1600"/>
            </a:lvl1pPr>
            <a:lvl2pPr marL="456648" indent="0">
              <a:buNone/>
              <a:defRPr sz="1400"/>
            </a:lvl2pPr>
            <a:lvl3pPr marL="913308" indent="0">
              <a:buNone/>
              <a:defRPr sz="1200"/>
            </a:lvl3pPr>
            <a:lvl4pPr marL="1369956" indent="0">
              <a:buNone/>
              <a:defRPr sz="1000"/>
            </a:lvl4pPr>
            <a:lvl5pPr marL="1826613" indent="0">
              <a:buNone/>
              <a:defRPr sz="1000"/>
            </a:lvl5pPr>
            <a:lvl6pPr marL="2283263" indent="0">
              <a:buNone/>
              <a:defRPr sz="1000"/>
            </a:lvl6pPr>
            <a:lvl7pPr marL="2739912" indent="0">
              <a:buNone/>
              <a:defRPr sz="1000"/>
            </a:lvl7pPr>
            <a:lvl8pPr marL="3196560" indent="0">
              <a:buNone/>
              <a:defRPr sz="1000"/>
            </a:lvl8pPr>
            <a:lvl9pPr marL="3653212"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8BB8EB7D-0FB0-47DB-A9D9-AECEE2C81BAF}"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2907552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5D565EF3-9FBE-4099-8E51-BA15140C9CE5}"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28169333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6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68"/>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EF651AAC-8A70-498C-82EE-F96681D3A12B}"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22121375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8"/>
            <a:ext cx="109728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5226"/>
            <a:ext cx="2844800" cy="476250"/>
          </a:xfrm>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4" name="Footer Placeholder 3"/>
          <p:cNvSpPr>
            <a:spLocks noGrp="1"/>
          </p:cNvSpPr>
          <p:nvPr>
            <p:ph type="ftr" sz="quarter" idx="11"/>
          </p:nvPr>
        </p:nvSpPr>
        <p:spPr>
          <a:xfrm>
            <a:off x="4165600" y="6245226"/>
            <a:ext cx="3860800" cy="476250"/>
          </a:xfrm>
        </p:spPr>
        <p:txBody>
          <a:bodyPr/>
          <a:lstStyle>
            <a:lvl1pPr>
              <a:defRPr/>
            </a:lvl1pPr>
          </a:lstStyle>
          <a:p>
            <a:pPr fontAlgn="base">
              <a:spcBef>
                <a:spcPct val="0"/>
              </a:spcBef>
              <a:spcAft>
                <a:spcPct val="0"/>
              </a:spcAft>
              <a:defRPr/>
            </a:pPr>
            <a:endParaRPr lang="en-US" altLang="en-US">
              <a:solidFill>
                <a:srgbClr val="000000"/>
              </a:solidFill>
            </a:endParaRPr>
          </a:p>
        </p:txBody>
      </p:sp>
      <p:sp>
        <p:nvSpPr>
          <p:cNvPr id="5" name="Slide Number Placeholder 4"/>
          <p:cNvSpPr>
            <a:spLocks noGrp="1"/>
          </p:cNvSpPr>
          <p:nvPr>
            <p:ph type="sldNum" sz="quarter" idx="12"/>
          </p:nvPr>
        </p:nvSpPr>
        <p:spPr>
          <a:xfrm>
            <a:off x="8737600" y="6245226"/>
            <a:ext cx="2844800" cy="476250"/>
          </a:xfrm>
        </p:spPr>
        <p:txBody>
          <a:bodyPr/>
          <a:lstStyle>
            <a:lvl1pPr>
              <a:defRPr/>
            </a:lvl1pPr>
          </a:lstStyle>
          <a:p>
            <a:pPr fontAlgn="base">
              <a:spcBef>
                <a:spcPct val="0"/>
              </a:spcBef>
              <a:spcAft>
                <a:spcPct val="0"/>
              </a:spcAft>
              <a:defRPr/>
            </a:pPr>
            <a:fld id="{4CB992BB-CC4B-45A9-BC25-68160D311436}"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7879165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8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648" indent="0" algn="ctr">
              <a:buNone/>
              <a:defRPr>
                <a:solidFill>
                  <a:schemeClr val="tx1">
                    <a:tint val="75000"/>
                  </a:schemeClr>
                </a:solidFill>
              </a:defRPr>
            </a:lvl2pPr>
            <a:lvl3pPr marL="913308" indent="0" algn="ctr">
              <a:buNone/>
              <a:defRPr>
                <a:solidFill>
                  <a:schemeClr val="tx1">
                    <a:tint val="75000"/>
                  </a:schemeClr>
                </a:solidFill>
              </a:defRPr>
            </a:lvl3pPr>
            <a:lvl4pPr marL="1369956" indent="0" algn="ctr">
              <a:buNone/>
              <a:defRPr>
                <a:solidFill>
                  <a:schemeClr val="tx1">
                    <a:tint val="75000"/>
                  </a:schemeClr>
                </a:solidFill>
              </a:defRPr>
            </a:lvl4pPr>
            <a:lvl5pPr marL="1826613" indent="0" algn="ctr">
              <a:buNone/>
              <a:defRPr>
                <a:solidFill>
                  <a:schemeClr val="tx1">
                    <a:tint val="75000"/>
                  </a:schemeClr>
                </a:solidFill>
              </a:defRPr>
            </a:lvl5pPr>
            <a:lvl6pPr marL="2283263" indent="0" algn="ctr">
              <a:buNone/>
              <a:defRPr>
                <a:solidFill>
                  <a:schemeClr val="tx1">
                    <a:tint val="75000"/>
                  </a:schemeClr>
                </a:solidFill>
              </a:defRPr>
            </a:lvl6pPr>
            <a:lvl7pPr marL="2739912" indent="0" algn="ctr">
              <a:buNone/>
              <a:defRPr>
                <a:solidFill>
                  <a:schemeClr val="tx1">
                    <a:tint val="75000"/>
                  </a:schemeClr>
                </a:solidFill>
              </a:defRPr>
            </a:lvl7pPr>
            <a:lvl8pPr marL="3196560" indent="0" algn="ctr">
              <a:buNone/>
              <a:defRPr>
                <a:solidFill>
                  <a:schemeClr val="tx1">
                    <a:tint val="75000"/>
                  </a:schemeClr>
                </a:solidFill>
              </a:defRPr>
            </a:lvl8pPr>
            <a:lvl9pPr marL="36532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C48846-6D4F-462A-814F-EFABA160EB7D}"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067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D91195-9F2A-42A7-B42B-C5B7203C8B06}"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91357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5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29"/>
            <a:ext cx="10363200" cy="1500187"/>
          </a:xfrm>
        </p:spPr>
        <p:txBody>
          <a:bodyPr anchor="b"/>
          <a:lstStyle>
            <a:lvl1pPr marL="0" indent="0">
              <a:buNone/>
              <a:defRPr sz="2000">
                <a:solidFill>
                  <a:schemeClr val="tx1">
                    <a:tint val="75000"/>
                  </a:schemeClr>
                </a:solidFill>
              </a:defRPr>
            </a:lvl1pPr>
            <a:lvl2pPr marL="456648" indent="0">
              <a:buNone/>
              <a:defRPr sz="1800">
                <a:solidFill>
                  <a:schemeClr val="tx1">
                    <a:tint val="75000"/>
                  </a:schemeClr>
                </a:solidFill>
              </a:defRPr>
            </a:lvl2pPr>
            <a:lvl3pPr marL="913308" indent="0">
              <a:buNone/>
              <a:defRPr sz="1600">
                <a:solidFill>
                  <a:schemeClr val="tx1">
                    <a:tint val="75000"/>
                  </a:schemeClr>
                </a:solidFill>
              </a:defRPr>
            </a:lvl3pPr>
            <a:lvl4pPr marL="1369956" indent="0">
              <a:buNone/>
              <a:defRPr sz="1400">
                <a:solidFill>
                  <a:schemeClr val="tx1">
                    <a:tint val="75000"/>
                  </a:schemeClr>
                </a:solidFill>
              </a:defRPr>
            </a:lvl4pPr>
            <a:lvl5pPr marL="1826613" indent="0">
              <a:buNone/>
              <a:defRPr sz="1400">
                <a:solidFill>
                  <a:schemeClr val="tx1">
                    <a:tint val="75000"/>
                  </a:schemeClr>
                </a:solidFill>
              </a:defRPr>
            </a:lvl5pPr>
            <a:lvl6pPr marL="2283263" indent="0">
              <a:buNone/>
              <a:defRPr sz="1400">
                <a:solidFill>
                  <a:schemeClr val="tx1">
                    <a:tint val="75000"/>
                  </a:schemeClr>
                </a:solidFill>
              </a:defRPr>
            </a:lvl6pPr>
            <a:lvl7pPr marL="2739912" indent="0">
              <a:buNone/>
              <a:defRPr sz="1400">
                <a:solidFill>
                  <a:schemeClr val="tx1">
                    <a:tint val="75000"/>
                  </a:schemeClr>
                </a:solidFill>
              </a:defRPr>
            </a:lvl7pPr>
            <a:lvl8pPr marL="3196560" indent="0">
              <a:buNone/>
              <a:defRPr sz="1400">
                <a:solidFill>
                  <a:schemeClr val="tx1">
                    <a:tint val="75000"/>
                  </a:schemeClr>
                </a:solidFill>
              </a:defRPr>
            </a:lvl8pPr>
            <a:lvl9pPr marL="365321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E5087-E6F6-4970-9196-8E3C8089AB90}"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3256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CCB503A-656E-4DAD-A075-4D7067E35B52}"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96404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4"/>
            <a:ext cx="5386917" cy="639762"/>
          </a:xfrm>
        </p:spPr>
        <p:txBody>
          <a:bodyPr anchor="b"/>
          <a:lstStyle>
            <a:lvl1pPr marL="0" indent="0">
              <a:buNone/>
              <a:defRPr sz="2400" b="1"/>
            </a:lvl1pPr>
            <a:lvl2pPr marL="456648" indent="0">
              <a:buNone/>
              <a:defRPr sz="2000" b="1"/>
            </a:lvl2pPr>
            <a:lvl3pPr marL="913308" indent="0">
              <a:buNone/>
              <a:defRPr sz="1800" b="1"/>
            </a:lvl3pPr>
            <a:lvl4pPr marL="1369956" indent="0">
              <a:buNone/>
              <a:defRPr sz="1600" b="1"/>
            </a:lvl4pPr>
            <a:lvl5pPr marL="1826613" indent="0">
              <a:buNone/>
              <a:defRPr sz="1600" b="1"/>
            </a:lvl5pPr>
            <a:lvl6pPr marL="2283263" indent="0">
              <a:buNone/>
              <a:defRPr sz="1600" b="1"/>
            </a:lvl6pPr>
            <a:lvl7pPr marL="2739912" indent="0">
              <a:buNone/>
              <a:defRPr sz="1600" b="1"/>
            </a:lvl7pPr>
            <a:lvl8pPr marL="3196560" indent="0">
              <a:buNone/>
              <a:defRPr sz="1600" b="1"/>
            </a:lvl8pPr>
            <a:lvl9pPr marL="3653212"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03" y="1535114"/>
            <a:ext cx="5389033" cy="639762"/>
          </a:xfrm>
        </p:spPr>
        <p:txBody>
          <a:bodyPr anchor="b"/>
          <a:lstStyle>
            <a:lvl1pPr marL="0" indent="0">
              <a:buNone/>
              <a:defRPr sz="2400" b="1"/>
            </a:lvl1pPr>
            <a:lvl2pPr marL="456648" indent="0">
              <a:buNone/>
              <a:defRPr sz="2000" b="1"/>
            </a:lvl2pPr>
            <a:lvl3pPr marL="913308" indent="0">
              <a:buNone/>
              <a:defRPr sz="1800" b="1"/>
            </a:lvl3pPr>
            <a:lvl4pPr marL="1369956" indent="0">
              <a:buNone/>
              <a:defRPr sz="1600" b="1"/>
            </a:lvl4pPr>
            <a:lvl5pPr marL="1826613" indent="0">
              <a:buNone/>
              <a:defRPr sz="1600" b="1"/>
            </a:lvl5pPr>
            <a:lvl6pPr marL="2283263" indent="0">
              <a:buNone/>
              <a:defRPr sz="1600" b="1"/>
            </a:lvl6pPr>
            <a:lvl7pPr marL="2739912" indent="0">
              <a:buNone/>
              <a:defRPr sz="1600" b="1"/>
            </a:lvl7pPr>
            <a:lvl8pPr marL="3196560" indent="0">
              <a:buNone/>
              <a:defRPr sz="1600" b="1"/>
            </a:lvl8pPr>
            <a:lvl9pPr marL="36532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0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634598-3C1E-44AD-BAE5-9D499EDBA2F9}" type="datetime1">
              <a:rPr lang="en-US" smtClean="0">
                <a:solidFill>
                  <a:prstClr val="black">
                    <a:tint val="75000"/>
                  </a:prstClr>
                </a:solidFill>
              </a:rPr>
              <a:pPr/>
              <a:t>10/26/2023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398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57B61E8-5C4A-46C9-B815-711311A77BE2}" type="datetime1">
              <a:rPr lang="en-US" smtClean="0"/>
              <a:t>10/26/2023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23712163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63A0E2F-AB19-4702-AF95-D02E2BFD06E2}" type="datetime1">
              <a:rPr lang="en-US" smtClean="0">
                <a:solidFill>
                  <a:prstClr val="black">
                    <a:tint val="75000"/>
                  </a:prstClr>
                </a:solidFill>
              </a:rPr>
              <a:pPr/>
              <a:t>10/26/2023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8514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0066FE-9744-43AE-8423-744DB5C85747}" type="datetime1">
              <a:rPr lang="en-US" smtClean="0">
                <a:solidFill>
                  <a:prstClr val="black">
                    <a:tint val="75000"/>
                  </a:prstClr>
                </a:solidFill>
              </a:rPr>
              <a:pPr/>
              <a:t>10/26/2023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81316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48" y="27308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400"/>
            </a:lvl1pPr>
            <a:lvl2pPr marL="456648" indent="0">
              <a:buNone/>
              <a:defRPr sz="1200"/>
            </a:lvl2pPr>
            <a:lvl3pPr marL="913308" indent="0">
              <a:buNone/>
              <a:defRPr sz="1000"/>
            </a:lvl3pPr>
            <a:lvl4pPr marL="1369956" indent="0">
              <a:buNone/>
              <a:defRPr sz="900"/>
            </a:lvl4pPr>
            <a:lvl5pPr marL="1826613" indent="0">
              <a:buNone/>
              <a:defRPr sz="900"/>
            </a:lvl5pPr>
            <a:lvl6pPr marL="2283263" indent="0">
              <a:buNone/>
              <a:defRPr sz="900"/>
            </a:lvl6pPr>
            <a:lvl7pPr marL="2739912" indent="0">
              <a:buNone/>
              <a:defRPr sz="900"/>
            </a:lvl7pPr>
            <a:lvl8pPr marL="3196560" indent="0">
              <a:buNone/>
              <a:defRPr sz="900"/>
            </a:lvl8pPr>
            <a:lvl9pPr marL="365321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14407C4-37AC-4C75-B440-7780FA115EA8}"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27652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648" indent="0">
              <a:buNone/>
              <a:defRPr sz="2800"/>
            </a:lvl2pPr>
            <a:lvl3pPr marL="913308" indent="0">
              <a:buNone/>
              <a:defRPr sz="2400"/>
            </a:lvl3pPr>
            <a:lvl4pPr marL="1369956" indent="0">
              <a:buNone/>
              <a:defRPr sz="2000"/>
            </a:lvl4pPr>
            <a:lvl5pPr marL="1826613" indent="0">
              <a:buNone/>
              <a:defRPr sz="2000"/>
            </a:lvl5pPr>
            <a:lvl6pPr marL="2283263" indent="0">
              <a:buNone/>
              <a:defRPr sz="2000"/>
            </a:lvl6pPr>
            <a:lvl7pPr marL="2739912" indent="0">
              <a:buNone/>
              <a:defRPr sz="2000"/>
            </a:lvl7pPr>
            <a:lvl8pPr marL="3196560" indent="0">
              <a:buNone/>
              <a:defRPr sz="2000"/>
            </a:lvl8pPr>
            <a:lvl9pPr marL="3653212"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648" indent="0">
              <a:buNone/>
              <a:defRPr sz="1200"/>
            </a:lvl2pPr>
            <a:lvl3pPr marL="913308" indent="0">
              <a:buNone/>
              <a:defRPr sz="1000"/>
            </a:lvl3pPr>
            <a:lvl4pPr marL="1369956" indent="0">
              <a:buNone/>
              <a:defRPr sz="900"/>
            </a:lvl4pPr>
            <a:lvl5pPr marL="1826613" indent="0">
              <a:buNone/>
              <a:defRPr sz="900"/>
            </a:lvl5pPr>
            <a:lvl6pPr marL="2283263" indent="0">
              <a:buNone/>
              <a:defRPr sz="900"/>
            </a:lvl6pPr>
            <a:lvl7pPr marL="2739912" indent="0">
              <a:buNone/>
              <a:defRPr sz="900"/>
            </a:lvl7pPr>
            <a:lvl8pPr marL="3196560" indent="0">
              <a:buNone/>
              <a:defRPr sz="900"/>
            </a:lvl8pPr>
            <a:lvl9pPr marL="365321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F8652F-599F-4914-A07D-DCC39FC1FDA4}"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5877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37A7B2-7F64-4B5F-9FE3-CE0D523773B1}"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8333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6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6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6B0E10-BAC0-42B3-8B33-82ABD8E1C825}"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55033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635"/>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635"/>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CAEA162-227E-4CB4-A26C-E3AFA9D3821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982085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470" indent="0" algn="ctr">
              <a:buNone/>
              <a:defRPr>
                <a:solidFill>
                  <a:schemeClr val="tx1">
                    <a:tint val="75000"/>
                  </a:schemeClr>
                </a:solidFill>
              </a:defRPr>
            </a:lvl2pPr>
            <a:lvl3pPr marL="608929" indent="0" algn="ctr">
              <a:buNone/>
              <a:defRPr>
                <a:solidFill>
                  <a:schemeClr val="tx1">
                    <a:tint val="75000"/>
                  </a:schemeClr>
                </a:solidFill>
              </a:defRPr>
            </a:lvl3pPr>
            <a:lvl4pPr marL="913399" indent="0" algn="ctr">
              <a:buNone/>
              <a:defRPr>
                <a:solidFill>
                  <a:schemeClr val="tx1">
                    <a:tint val="75000"/>
                  </a:schemeClr>
                </a:solidFill>
              </a:defRPr>
            </a:lvl4pPr>
            <a:lvl5pPr marL="1217858" indent="0" algn="ctr">
              <a:buNone/>
              <a:defRPr>
                <a:solidFill>
                  <a:schemeClr val="tx1">
                    <a:tint val="75000"/>
                  </a:schemeClr>
                </a:solidFill>
              </a:defRPr>
            </a:lvl5pPr>
            <a:lvl6pPr marL="1522328" indent="0" algn="ctr">
              <a:buNone/>
              <a:defRPr>
                <a:solidFill>
                  <a:schemeClr val="tx1">
                    <a:tint val="75000"/>
                  </a:schemeClr>
                </a:solidFill>
              </a:defRPr>
            </a:lvl6pPr>
            <a:lvl7pPr marL="1826795" indent="0" algn="ctr">
              <a:buNone/>
              <a:defRPr>
                <a:solidFill>
                  <a:schemeClr val="tx1">
                    <a:tint val="75000"/>
                  </a:schemeClr>
                </a:solidFill>
              </a:defRPr>
            </a:lvl7pPr>
            <a:lvl8pPr marL="2131257" indent="0" algn="ctr">
              <a:buNone/>
              <a:defRPr>
                <a:solidFill>
                  <a:schemeClr val="tx1">
                    <a:tint val="75000"/>
                  </a:schemeClr>
                </a:solidFill>
              </a:defRPr>
            </a:lvl8pPr>
            <a:lvl9pPr marL="243571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23604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1632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3" y="2937934"/>
            <a:ext cx="5181600" cy="908050"/>
          </a:xfrm>
        </p:spPr>
        <p:txBody>
          <a:bodyPr anchor="t"/>
          <a:lstStyle>
            <a:lvl1pPr algn="l">
              <a:defRPr sz="2700" b="1" cap="all"/>
            </a:lvl1pPr>
          </a:lstStyle>
          <a:p>
            <a:r>
              <a:rPr lang="en-US"/>
              <a:t>Click to edit Master title style</a:t>
            </a:r>
          </a:p>
        </p:txBody>
      </p:sp>
      <p:sp>
        <p:nvSpPr>
          <p:cNvPr id="3" name="Text Placeholder 2"/>
          <p:cNvSpPr>
            <a:spLocks noGrp="1"/>
          </p:cNvSpPr>
          <p:nvPr>
            <p:ph type="body" idx="1"/>
          </p:nvPr>
        </p:nvSpPr>
        <p:spPr>
          <a:xfrm>
            <a:off x="481543" y="1937843"/>
            <a:ext cx="5181600" cy="1000125"/>
          </a:xfrm>
        </p:spPr>
        <p:txBody>
          <a:bodyPr anchor="b"/>
          <a:lstStyle>
            <a:lvl1pPr marL="0" indent="0">
              <a:buNone/>
              <a:defRPr sz="1300">
                <a:solidFill>
                  <a:schemeClr val="tx1">
                    <a:tint val="75000"/>
                  </a:schemeClr>
                </a:solidFill>
              </a:defRPr>
            </a:lvl1pPr>
            <a:lvl2pPr marL="304470" indent="0">
              <a:buNone/>
              <a:defRPr sz="1200">
                <a:solidFill>
                  <a:schemeClr val="tx1">
                    <a:tint val="75000"/>
                  </a:schemeClr>
                </a:solidFill>
              </a:defRPr>
            </a:lvl2pPr>
            <a:lvl3pPr marL="608929" indent="0">
              <a:buNone/>
              <a:defRPr sz="1100">
                <a:solidFill>
                  <a:schemeClr val="tx1">
                    <a:tint val="75000"/>
                  </a:schemeClr>
                </a:solidFill>
              </a:defRPr>
            </a:lvl3pPr>
            <a:lvl4pPr marL="913399" indent="0">
              <a:buNone/>
              <a:defRPr sz="900">
                <a:solidFill>
                  <a:schemeClr val="tx1">
                    <a:tint val="75000"/>
                  </a:schemeClr>
                </a:solidFill>
              </a:defRPr>
            </a:lvl4pPr>
            <a:lvl5pPr marL="1217858" indent="0">
              <a:buNone/>
              <a:defRPr sz="900">
                <a:solidFill>
                  <a:schemeClr val="tx1">
                    <a:tint val="75000"/>
                  </a:schemeClr>
                </a:solidFill>
              </a:defRPr>
            </a:lvl5pPr>
            <a:lvl6pPr marL="1522328" indent="0">
              <a:buNone/>
              <a:defRPr sz="900">
                <a:solidFill>
                  <a:schemeClr val="tx1">
                    <a:tint val="75000"/>
                  </a:schemeClr>
                </a:solidFill>
              </a:defRPr>
            </a:lvl6pPr>
            <a:lvl7pPr marL="1826795" indent="0">
              <a:buNone/>
              <a:defRPr sz="900">
                <a:solidFill>
                  <a:schemeClr val="tx1">
                    <a:tint val="75000"/>
                  </a:schemeClr>
                </a:solidFill>
              </a:defRPr>
            </a:lvl7pPr>
            <a:lvl8pPr marL="2131257" indent="0">
              <a:buNone/>
              <a:defRPr sz="900">
                <a:solidFill>
                  <a:schemeClr val="tx1">
                    <a:tint val="75000"/>
                  </a:schemeClr>
                </a:solidFill>
              </a:defRPr>
            </a:lvl8pPr>
            <a:lvl9pPr marL="2435716"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628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34"/>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8" y="1681163"/>
            <a:ext cx="5157787" cy="823912"/>
          </a:xfrm>
        </p:spPr>
        <p:txBody>
          <a:bodyPr anchor="b"/>
          <a:lstStyle>
            <a:lvl1pPr marL="0" indent="0">
              <a:buNone/>
              <a:defRPr sz="2400" b="1"/>
            </a:lvl1pPr>
            <a:lvl2pPr marL="456648" indent="0">
              <a:buNone/>
              <a:defRPr sz="2000" b="1"/>
            </a:lvl2pPr>
            <a:lvl3pPr marL="913308" indent="0">
              <a:buNone/>
              <a:defRPr sz="1800" b="1"/>
            </a:lvl3pPr>
            <a:lvl4pPr marL="1369956" indent="0">
              <a:buNone/>
              <a:defRPr sz="1600" b="1"/>
            </a:lvl4pPr>
            <a:lvl5pPr marL="1826613" indent="0">
              <a:buNone/>
              <a:defRPr sz="1600" b="1"/>
            </a:lvl5pPr>
            <a:lvl6pPr marL="2283263" indent="0">
              <a:buNone/>
              <a:defRPr sz="1600" b="1"/>
            </a:lvl6pPr>
            <a:lvl7pPr marL="2739912" indent="0">
              <a:buNone/>
              <a:defRPr sz="1600" b="1"/>
            </a:lvl7pPr>
            <a:lvl8pPr marL="3196560" indent="0">
              <a:buNone/>
              <a:defRPr sz="1600" b="1"/>
            </a:lvl8pPr>
            <a:lvl9pPr marL="3653212"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9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6648" indent="0">
              <a:buNone/>
              <a:defRPr sz="2000" b="1"/>
            </a:lvl2pPr>
            <a:lvl3pPr marL="913308" indent="0">
              <a:buNone/>
              <a:defRPr sz="1800" b="1"/>
            </a:lvl3pPr>
            <a:lvl4pPr marL="1369956" indent="0">
              <a:buNone/>
              <a:defRPr sz="1600" b="1"/>
            </a:lvl4pPr>
            <a:lvl5pPr marL="1826613" indent="0">
              <a:buNone/>
              <a:defRPr sz="1600" b="1"/>
            </a:lvl5pPr>
            <a:lvl6pPr marL="2283263" indent="0">
              <a:buNone/>
              <a:defRPr sz="1600" b="1"/>
            </a:lvl6pPr>
            <a:lvl7pPr marL="2739912" indent="0">
              <a:buNone/>
              <a:defRPr sz="1600" b="1"/>
            </a:lvl7pPr>
            <a:lvl8pPr marL="3196560" indent="0">
              <a:buNone/>
              <a:defRPr sz="1600" b="1"/>
            </a:lvl8pPr>
            <a:lvl9pPr marL="36532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5E5D197-AFBE-48D6-AD98-0A891F0EE79C}" type="datetime1">
              <a:rPr lang="en-US" smtClean="0"/>
              <a:t>10/26/2023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263986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26"/>
            <a:ext cx="2692400"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26"/>
            <a:ext cx="2692400"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91871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8" y="1023409"/>
            <a:ext cx="2693459" cy="426508"/>
          </a:xfrm>
        </p:spPr>
        <p:txBody>
          <a:bodyPr anchor="b"/>
          <a:lstStyle>
            <a:lvl1pPr marL="0" indent="0">
              <a:buNone/>
              <a:defRPr sz="1600" b="1"/>
            </a:lvl1pPr>
            <a:lvl2pPr marL="304470" indent="0">
              <a:buNone/>
              <a:defRPr sz="1300" b="1"/>
            </a:lvl2pPr>
            <a:lvl3pPr marL="608929" indent="0">
              <a:buNone/>
              <a:defRPr sz="1200" b="1"/>
            </a:lvl3pPr>
            <a:lvl4pPr marL="913399" indent="0">
              <a:buNone/>
              <a:defRPr sz="1100" b="1"/>
            </a:lvl4pPr>
            <a:lvl5pPr marL="1217858" indent="0">
              <a:buNone/>
              <a:defRPr sz="1100" b="1"/>
            </a:lvl5pPr>
            <a:lvl6pPr marL="1522328" indent="0">
              <a:buNone/>
              <a:defRPr sz="1100" b="1"/>
            </a:lvl6pPr>
            <a:lvl7pPr marL="1826795" indent="0">
              <a:buNone/>
              <a:defRPr sz="1100" b="1"/>
            </a:lvl7pPr>
            <a:lvl8pPr marL="2131257" indent="0">
              <a:buNone/>
              <a:defRPr sz="1100" b="1"/>
            </a:lvl8pPr>
            <a:lvl9pPr marL="2435716" indent="0">
              <a:buNone/>
              <a:defRPr sz="1100" b="1"/>
            </a:lvl9pPr>
          </a:lstStyle>
          <a:p>
            <a:pPr lvl="0"/>
            <a:r>
              <a:rPr lang="en-US"/>
              <a:t>Click to edit Master text styles</a:t>
            </a:r>
          </a:p>
        </p:txBody>
      </p:sp>
      <p:sp>
        <p:nvSpPr>
          <p:cNvPr id="4" name="Content Placeholder 3"/>
          <p:cNvSpPr>
            <a:spLocks noGrp="1"/>
          </p:cNvSpPr>
          <p:nvPr>
            <p:ph sz="half" idx="2"/>
          </p:nvPr>
        </p:nvSpPr>
        <p:spPr>
          <a:xfrm>
            <a:off x="304808" y="1449917"/>
            <a:ext cx="2693459"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95" y="1023409"/>
            <a:ext cx="2694517" cy="426508"/>
          </a:xfrm>
        </p:spPr>
        <p:txBody>
          <a:bodyPr anchor="b"/>
          <a:lstStyle>
            <a:lvl1pPr marL="0" indent="0">
              <a:buNone/>
              <a:defRPr sz="1600" b="1"/>
            </a:lvl1pPr>
            <a:lvl2pPr marL="304470" indent="0">
              <a:buNone/>
              <a:defRPr sz="1300" b="1"/>
            </a:lvl2pPr>
            <a:lvl3pPr marL="608929" indent="0">
              <a:buNone/>
              <a:defRPr sz="1200" b="1"/>
            </a:lvl3pPr>
            <a:lvl4pPr marL="913399" indent="0">
              <a:buNone/>
              <a:defRPr sz="1100" b="1"/>
            </a:lvl4pPr>
            <a:lvl5pPr marL="1217858" indent="0">
              <a:buNone/>
              <a:defRPr sz="1100" b="1"/>
            </a:lvl5pPr>
            <a:lvl6pPr marL="1522328" indent="0">
              <a:buNone/>
              <a:defRPr sz="1100" b="1"/>
            </a:lvl6pPr>
            <a:lvl7pPr marL="1826795" indent="0">
              <a:buNone/>
              <a:defRPr sz="1100" b="1"/>
            </a:lvl7pPr>
            <a:lvl8pPr marL="2131257" indent="0">
              <a:buNone/>
              <a:defRPr sz="1100" b="1"/>
            </a:lvl8pPr>
            <a:lvl9pPr marL="2435716" indent="0">
              <a:buNone/>
              <a:defRPr sz="1100" b="1"/>
            </a:lvl9pPr>
          </a:lstStyle>
          <a:p>
            <a:pPr lvl="0"/>
            <a:r>
              <a:rPr lang="en-US"/>
              <a:t>Click to edit Master text styles</a:t>
            </a:r>
          </a:p>
        </p:txBody>
      </p:sp>
      <p:sp>
        <p:nvSpPr>
          <p:cNvPr id="6" name="Content Placeholder 5"/>
          <p:cNvSpPr>
            <a:spLocks noGrp="1"/>
          </p:cNvSpPr>
          <p:nvPr>
            <p:ph sz="quarter" idx="4"/>
          </p:nvPr>
        </p:nvSpPr>
        <p:spPr>
          <a:xfrm>
            <a:off x="3096695" y="1449917"/>
            <a:ext cx="269451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79102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95175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09210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36" y="182033"/>
            <a:ext cx="2005543" cy="774700"/>
          </a:xfrm>
        </p:spPr>
        <p:txBody>
          <a:bodyPr anchor="b"/>
          <a:lstStyle>
            <a:lvl1pPr algn="l">
              <a:defRPr sz="1300" b="1"/>
            </a:lvl1pPr>
          </a:lstStyle>
          <a:p>
            <a:r>
              <a:rPr lang="en-US"/>
              <a:t>Click to edit Master title style</a:t>
            </a:r>
          </a:p>
        </p:txBody>
      </p:sp>
      <p:sp>
        <p:nvSpPr>
          <p:cNvPr id="3" name="Content Placeholder 2"/>
          <p:cNvSpPr>
            <a:spLocks noGrp="1"/>
          </p:cNvSpPr>
          <p:nvPr>
            <p:ph idx="1"/>
          </p:nvPr>
        </p:nvSpPr>
        <p:spPr>
          <a:xfrm>
            <a:off x="2383405" y="182062"/>
            <a:ext cx="3407833"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36" y="956766"/>
            <a:ext cx="2005543" cy="3127375"/>
          </a:xfrm>
        </p:spPr>
        <p:txBody>
          <a:bodyPr/>
          <a:lstStyle>
            <a:lvl1pPr marL="0" indent="0">
              <a:buNone/>
              <a:defRPr sz="900"/>
            </a:lvl1pPr>
            <a:lvl2pPr marL="304470" indent="0">
              <a:buNone/>
              <a:defRPr sz="800"/>
            </a:lvl2pPr>
            <a:lvl3pPr marL="608929" indent="0">
              <a:buNone/>
              <a:defRPr sz="700"/>
            </a:lvl3pPr>
            <a:lvl4pPr marL="913399" indent="0">
              <a:buNone/>
              <a:defRPr sz="600"/>
            </a:lvl4pPr>
            <a:lvl5pPr marL="1217858" indent="0">
              <a:buNone/>
              <a:defRPr sz="600"/>
            </a:lvl5pPr>
            <a:lvl6pPr marL="1522328" indent="0">
              <a:buNone/>
              <a:defRPr sz="600"/>
            </a:lvl6pPr>
            <a:lvl7pPr marL="1826795" indent="0">
              <a:buNone/>
              <a:defRPr sz="600"/>
            </a:lvl7pPr>
            <a:lvl8pPr marL="2131257" indent="0">
              <a:buNone/>
              <a:defRPr sz="600"/>
            </a:lvl8pPr>
            <a:lvl9pPr marL="2435716"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19791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56"/>
            <a:ext cx="3657600" cy="377825"/>
          </a:xfrm>
        </p:spPr>
        <p:txBody>
          <a:bodyPr anchor="b"/>
          <a:lstStyle>
            <a:lvl1pPr algn="l">
              <a:defRPr sz="1300"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00"/>
            </a:lvl1pPr>
            <a:lvl2pPr marL="304470" indent="0">
              <a:buNone/>
              <a:defRPr sz="1900"/>
            </a:lvl2pPr>
            <a:lvl3pPr marL="608929" indent="0">
              <a:buNone/>
              <a:defRPr sz="1600"/>
            </a:lvl3pPr>
            <a:lvl4pPr marL="913399" indent="0">
              <a:buNone/>
              <a:defRPr sz="1300"/>
            </a:lvl4pPr>
            <a:lvl5pPr marL="1217858" indent="0">
              <a:buNone/>
              <a:defRPr sz="1300"/>
            </a:lvl5pPr>
            <a:lvl6pPr marL="1522328" indent="0">
              <a:buNone/>
              <a:defRPr sz="1300"/>
            </a:lvl6pPr>
            <a:lvl7pPr marL="1826795" indent="0">
              <a:buNone/>
              <a:defRPr sz="1300"/>
            </a:lvl7pPr>
            <a:lvl8pPr marL="2131257" indent="0">
              <a:buNone/>
              <a:defRPr sz="1300"/>
            </a:lvl8pPr>
            <a:lvl9pPr marL="2435716" indent="0">
              <a:buNone/>
              <a:defRPr sz="1300"/>
            </a:lvl9pPr>
          </a:lstStyle>
          <a:p>
            <a:endParaRPr lang="en-US"/>
          </a:p>
        </p:txBody>
      </p:sp>
      <p:sp>
        <p:nvSpPr>
          <p:cNvPr id="4" name="Text Placeholder 3"/>
          <p:cNvSpPr>
            <a:spLocks noGrp="1"/>
          </p:cNvSpPr>
          <p:nvPr>
            <p:ph type="body" sz="half" idx="2"/>
          </p:nvPr>
        </p:nvSpPr>
        <p:spPr>
          <a:xfrm>
            <a:off x="1194859" y="3578239"/>
            <a:ext cx="3657600" cy="536575"/>
          </a:xfrm>
        </p:spPr>
        <p:txBody>
          <a:bodyPr/>
          <a:lstStyle>
            <a:lvl1pPr marL="0" indent="0">
              <a:buNone/>
              <a:defRPr sz="900"/>
            </a:lvl1pPr>
            <a:lvl2pPr marL="304470" indent="0">
              <a:buNone/>
              <a:defRPr sz="800"/>
            </a:lvl2pPr>
            <a:lvl3pPr marL="608929" indent="0">
              <a:buNone/>
              <a:defRPr sz="700"/>
            </a:lvl3pPr>
            <a:lvl4pPr marL="913399" indent="0">
              <a:buNone/>
              <a:defRPr sz="600"/>
            </a:lvl4pPr>
            <a:lvl5pPr marL="1217858" indent="0">
              <a:buNone/>
              <a:defRPr sz="600"/>
            </a:lvl5pPr>
            <a:lvl6pPr marL="1522328" indent="0">
              <a:buNone/>
              <a:defRPr sz="600"/>
            </a:lvl6pPr>
            <a:lvl7pPr marL="1826795" indent="0">
              <a:buNone/>
              <a:defRPr sz="600"/>
            </a:lvl7pPr>
            <a:lvl8pPr marL="2131257" indent="0">
              <a:buNone/>
              <a:defRPr sz="600"/>
            </a:lvl8pPr>
            <a:lvl9pPr marL="2435716"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40460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12530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12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12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44901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878" indent="0" algn="ctr">
              <a:buNone/>
              <a:defRPr>
                <a:solidFill>
                  <a:schemeClr val="tx1">
                    <a:tint val="75000"/>
                  </a:schemeClr>
                </a:solidFill>
              </a:defRPr>
            </a:lvl2pPr>
            <a:lvl3pPr marL="913763" indent="0" algn="ctr">
              <a:buNone/>
              <a:defRPr>
                <a:solidFill>
                  <a:schemeClr val="tx1">
                    <a:tint val="75000"/>
                  </a:schemeClr>
                </a:solidFill>
              </a:defRPr>
            </a:lvl3pPr>
            <a:lvl4pPr marL="1370641" indent="0" algn="ctr">
              <a:buNone/>
              <a:defRPr>
                <a:solidFill>
                  <a:schemeClr val="tx1">
                    <a:tint val="75000"/>
                  </a:schemeClr>
                </a:solidFill>
              </a:defRPr>
            </a:lvl4pPr>
            <a:lvl5pPr marL="1827523" indent="0" algn="ctr">
              <a:buNone/>
              <a:defRPr>
                <a:solidFill>
                  <a:schemeClr val="tx1">
                    <a:tint val="75000"/>
                  </a:schemeClr>
                </a:solidFill>
              </a:defRPr>
            </a:lvl5pPr>
            <a:lvl6pPr marL="2284403" indent="0" algn="ctr">
              <a:buNone/>
              <a:defRPr>
                <a:solidFill>
                  <a:schemeClr val="tx1">
                    <a:tint val="75000"/>
                  </a:schemeClr>
                </a:solidFill>
              </a:defRPr>
            </a:lvl6pPr>
            <a:lvl7pPr marL="2741282" indent="0" algn="ctr">
              <a:buNone/>
              <a:defRPr>
                <a:solidFill>
                  <a:schemeClr val="tx1">
                    <a:tint val="75000"/>
                  </a:schemeClr>
                </a:solidFill>
              </a:defRPr>
            </a:lvl7pPr>
            <a:lvl8pPr marL="3198160" indent="0" algn="ctr">
              <a:buNone/>
              <a:defRPr>
                <a:solidFill>
                  <a:schemeClr val="tx1">
                    <a:tint val="75000"/>
                  </a:schemeClr>
                </a:solidFill>
              </a:defRPr>
            </a:lvl8pPr>
            <a:lvl9pPr marL="365503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C48846-6D4F-462A-814F-EFABA160EB7D}"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6290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D91195-9F2A-42A7-B42B-C5B7203C8B06}"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905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BFF79C-F0F5-4D14-BD38-C7F5EBC7556A}" type="datetime1">
              <a:rPr lang="en-US" smtClean="0"/>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16581702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3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20"/>
            <a:ext cx="10363200" cy="1500187"/>
          </a:xfrm>
        </p:spPr>
        <p:txBody>
          <a:bodyPr anchor="b"/>
          <a:lstStyle>
            <a:lvl1pPr marL="0" indent="0">
              <a:buNone/>
              <a:defRPr sz="2000">
                <a:solidFill>
                  <a:schemeClr val="tx1">
                    <a:tint val="75000"/>
                  </a:schemeClr>
                </a:solidFill>
              </a:defRPr>
            </a:lvl1pPr>
            <a:lvl2pPr marL="456878" indent="0">
              <a:buNone/>
              <a:defRPr sz="1800">
                <a:solidFill>
                  <a:schemeClr val="tx1">
                    <a:tint val="75000"/>
                  </a:schemeClr>
                </a:solidFill>
              </a:defRPr>
            </a:lvl2pPr>
            <a:lvl3pPr marL="913763" indent="0">
              <a:buNone/>
              <a:defRPr sz="1600">
                <a:solidFill>
                  <a:schemeClr val="tx1">
                    <a:tint val="75000"/>
                  </a:schemeClr>
                </a:solidFill>
              </a:defRPr>
            </a:lvl3pPr>
            <a:lvl4pPr marL="1370641" indent="0">
              <a:buNone/>
              <a:defRPr sz="1400">
                <a:solidFill>
                  <a:schemeClr val="tx1">
                    <a:tint val="75000"/>
                  </a:schemeClr>
                </a:solidFill>
              </a:defRPr>
            </a:lvl4pPr>
            <a:lvl5pPr marL="1827523" indent="0">
              <a:buNone/>
              <a:defRPr sz="1400">
                <a:solidFill>
                  <a:schemeClr val="tx1">
                    <a:tint val="75000"/>
                  </a:schemeClr>
                </a:solidFill>
              </a:defRPr>
            </a:lvl5pPr>
            <a:lvl6pPr marL="2284403" indent="0">
              <a:buNone/>
              <a:defRPr sz="1400">
                <a:solidFill>
                  <a:schemeClr val="tx1">
                    <a:tint val="75000"/>
                  </a:schemeClr>
                </a:solidFill>
              </a:defRPr>
            </a:lvl6pPr>
            <a:lvl7pPr marL="2741282" indent="0">
              <a:buNone/>
              <a:defRPr sz="1400">
                <a:solidFill>
                  <a:schemeClr val="tx1">
                    <a:tint val="75000"/>
                  </a:schemeClr>
                </a:solidFill>
              </a:defRPr>
            </a:lvl7pPr>
            <a:lvl8pPr marL="3198160" indent="0">
              <a:buNone/>
              <a:defRPr sz="1400">
                <a:solidFill>
                  <a:schemeClr val="tx1">
                    <a:tint val="75000"/>
                  </a:schemeClr>
                </a:solidFill>
              </a:defRPr>
            </a:lvl8pPr>
            <a:lvl9pPr marL="365503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E5087-E6F6-4970-9196-8E3C8089AB90}"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74209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CCB503A-656E-4DAD-A075-4D7067E35B52}"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95094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4"/>
            <a:ext cx="5386917" cy="639762"/>
          </a:xfrm>
        </p:spPr>
        <p:txBody>
          <a:bodyPr anchor="b"/>
          <a:lstStyle>
            <a:lvl1pPr marL="0" indent="0">
              <a:buNone/>
              <a:defRPr sz="2400" b="1"/>
            </a:lvl1pPr>
            <a:lvl2pPr marL="456878" indent="0">
              <a:buNone/>
              <a:defRPr sz="2000" b="1"/>
            </a:lvl2pPr>
            <a:lvl3pPr marL="913763" indent="0">
              <a:buNone/>
              <a:defRPr sz="1800" b="1"/>
            </a:lvl3pPr>
            <a:lvl4pPr marL="1370641" indent="0">
              <a:buNone/>
              <a:defRPr sz="1600" b="1"/>
            </a:lvl4pPr>
            <a:lvl5pPr marL="1827523" indent="0">
              <a:buNone/>
              <a:defRPr sz="1600" b="1"/>
            </a:lvl5pPr>
            <a:lvl6pPr marL="2284403" indent="0">
              <a:buNone/>
              <a:defRPr sz="1600" b="1"/>
            </a:lvl6pPr>
            <a:lvl7pPr marL="2741282" indent="0">
              <a:buNone/>
              <a:defRPr sz="1600" b="1"/>
            </a:lvl7pPr>
            <a:lvl8pPr marL="3198160" indent="0">
              <a:buNone/>
              <a:defRPr sz="1600" b="1"/>
            </a:lvl8pPr>
            <a:lvl9pPr marL="3655038"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9" y="1535114"/>
            <a:ext cx="5389033" cy="639762"/>
          </a:xfrm>
        </p:spPr>
        <p:txBody>
          <a:bodyPr anchor="b"/>
          <a:lstStyle>
            <a:lvl1pPr marL="0" indent="0">
              <a:buNone/>
              <a:defRPr sz="2400" b="1"/>
            </a:lvl1pPr>
            <a:lvl2pPr marL="456878" indent="0">
              <a:buNone/>
              <a:defRPr sz="2000" b="1"/>
            </a:lvl2pPr>
            <a:lvl3pPr marL="913763" indent="0">
              <a:buNone/>
              <a:defRPr sz="1800" b="1"/>
            </a:lvl3pPr>
            <a:lvl4pPr marL="1370641" indent="0">
              <a:buNone/>
              <a:defRPr sz="1600" b="1"/>
            </a:lvl4pPr>
            <a:lvl5pPr marL="1827523" indent="0">
              <a:buNone/>
              <a:defRPr sz="1600" b="1"/>
            </a:lvl5pPr>
            <a:lvl6pPr marL="2284403" indent="0">
              <a:buNone/>
              <a:defRPr sz="1600" b="1"/>
            </a:lvl6pPr>
            <a:lvl7pPr marL="2741282" indent="0">
              <a:buNone/>
              <a:defRPr sz="1600" b="1"/>
            </a:lvl7pPr>
            <a:lvl8pPr marL="3198160" indent="0">
              <a:buNone/>
              <a:defRPr sz="1600" b="1"/>
            </a:lvl8pPr>
            <a:lvl9pPr marL="365503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634598-3C1E-44AD-BAE5-9D499EDBA2F9}" type="datetime1">
              <a:rPr lang="en-US" smtClean="0">
                <a:solidFill>
                  <a:prstClr val="black">
                    <a:tint val="75000"/>
                  </a:prstClr>
                </a:solidFill>
              </a:rPr>
              <a:pPr/>
              <a:t>10/26/2023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992802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63A0E2F-AB19-4702-AF95-D02E2BFD06E2}" type="datetime1">
              <a:rPr lang="en-US" smtClean="0">
                <a:solidFill>
                  <a:prstClr val="black">
                    <a:tint val="75000"/>
                  </a:prstClr>
                </a:solidFill>
              </a:rPr>
              <a:pPr/>
              <a:t>10/26/2023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08846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0066FE-9744-43AE-8423-744DB5C85747}" type="datetime1">
              <a:rPr lang="en-US" smtClean="0">
                <a:solidFill>
                  <a:prstClr val="black">
                    <a:tint val="75000"/>
                  </a:prstClr>
                </a:solidFill>
              </a:rPr>
              <a:pPr/>
              <a:t>10/26/2023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75667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6" y="27306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400"/>
            </a:lvl1pPr>
            <a:lvl2pPr marL="456878" indent="0">
              <a:buNone/>
              <a:defRPr sz="1200"/>
            </a:lvl2pPr>
            <a:lvl3pPr marL="913763" indent="0">
              <a:buNone/>
              <a:defRPr sz="1000"/>
            </a:lvl3pPr>
            <a:lvl4pPr marL="1370641" indent="0">
              <a:buNone/>
              <a:defRPr sz="900"/>
            </a:lvl4pPr>
            <a:lvl5pPr marL="1827523" indent="0">
              <a:buNone/>
              <a:defRPr sz="900"/>
            </a:lvl5pPr>
            <a:lvl6pPr marL="2284403" indent="0">
              <a:buNone/>
              <a:defRPr sz="900"/>
            </a:lvl6pPr>
            <a:lvl7pPr marL="2741282" indent="0">
              <a:buNone/>
              <a:defRPr sz="900"/>
            </a:lvl7pPr>
            <a:lvl8pPr marL="3198160" indent="0">
              <a:buNone/>
              <a:defRPr sz="900"/>
            </a:lvl8pPr>
            <a:lvl9pPr marL="365503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14407C4-37AC-4C75-B440-7780FA115EA8}"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92625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878" indent="0">
              <a:buNone/>
              <a:defRPr sz="2800"/>
            </a:lvl2pPr>
            <a:lvl3pPr marL="913763" indent="0">
              <a:buNone/>
              <a:defRPr sz="2400"/>
            </a:lvl3pPr>
            <a:lvl4pPr marL="1370641" indent="0">
              <a:buNone/>
              <a:defRPr sz="2000"/>
            </a:lvl4pPr>
            <a:lvl5pPr marL="1827523" indent="0">
              <a:buNone/>
              <a:defRPr sz="2000"/>
            </a:lvl5pPr>
            <a:lvl6pPr marL="2284403" indent="0">
              <a:buNone/>
              <a:defRPr sz="2000"/>
            </a:lvl6pPr>
            <a:lvl7pPr marL="2741282" indent="0">
              <a:buNone/>
              <a:defRPr sz="2000"/>
            </a:lvl7pPr>
            <a:lvl8pPr marL="3198160" indent="0">
              <a:buNone/>
              <a:defRPr sz="2000"/>
            </a:lvl8pPr>
            <a:lvl9pPr marL="3655038"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878" indent="0">
              <a:buNone/>
              <a:defRPr sz="1200"/>
            </a:lvl2pPr>
            <a:lvl3pPr marL="913763" indent="0">
              <a:buNone/>
              <a:defRPr sz="1000"/>
            </a:lvl3pPr>
            <a:lvl4pPr marL="1370641" indent="0">
              <a:buNone/>
              <a:defRPr sz="900"/>
            </a:lvl4pPr>
            <a:lvl5pPr marL="1827523" indent="0">
              <a:buNone/>
              <a:defRPr sz="900"/>
            </a:lvl5pPr>
            <a:lvl6pPr marL="2284403" indent="0">
              <a:buNone/>
              <a:defRPr sz="900"/>
            </a:lvl6pPr>
            <a:lvl7pPr marL="2741282" indent="0">
              <a:buNone/>
              <a:defRPr sz="900"/>
            </a:lvl7pPr>
            <a:lvl8pPr marL="3198160" indent="0">
              <a:buNone/>
              <a:defRPr sz="900"/>
            </a:lvl8pPr>
            <a:lvl9pPr marL="365503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F8652F-599F-4914-A07D-DCC39FC1FDA4}"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525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37A7B2-7F64-4B5F-9FE3-CE0D523773B1}"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43181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5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6B0E10-BAC0-42B3-8B33-82ABD8E1C825}"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26717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61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61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CAEA162-227E-4CB4-A26C-E3AFA9D3821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07923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6F4970-26EF-4911-B226-F06964C9CE52}" type="datetime1">
              <a:rPr lang="en-US" smtClean="0"/>
              <a:t>10/26/2023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741720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878" indent="0" algn="ctr">
              <a:buNone/>
              <a:defRPr>
                <a:solidFill>
                  <a:schemeClr val="tx1">
                    <a:tint val="75000"/>
                  </a:schemeClr>
                </a:solidFill>
              </a:defRPr>
            </a:lvl2pPr>
            <a:lvl3pPr marL="913763" indent="0" algn="ctr">
              <a:buNone/>
              <a:defRPr>
                <a:solidFill>
                  <a:schemeClr val="tx1">
                    <a:tint val="75000"/>
                  </a:schemeClr>
                </a:solidFill>
              </a:defRPr>
            </a:lvl3pPr>
            <a:lvl4pPr marL="1370641" indent="0" algn="ctr">
              <a:buNone/>
              <a:defRPr>
                <a:solidFill>
                  <a:schemeClr val="tx1">
                    <a:tint val="75000"/>
                  </a:schemeClr>
                </a:solidFill>
              </a:defRPr>
            </a:lvl4pPr>
            <a:lvl5pPr marL="1827523" indent="0" algn="ctr">
              <a:buNone/>
              <a:defRPr>
                <a:solidFill>
                  <a:schemeClr val="tx1">
                    <a:tint val="75000"/>
                  </a:schemeClr>
                </a:solidFill>
              </a:defRPr>
            </a:lvl5pPr>
            <a:lvl6pPr marL="2284403" indent="0" algn="ctr">
              <a:buNone/>
              <a:defRPr>
                <a:solidFill>
                  <a:schemeClr val="tx1">
                    <a:tint val="75000"/>
                  </a:schemeClr>
                </a:solidFill>
              </a:defRPr>
            </a:lvl6pPr>
            <a:lvl7pPr marL="2741282" indent="0" algn="ctr">
              <a:buNone/>
              <a:defRPr>
                <a:solidFill>
                  <a:schemeClr val="tx1">
                    <a:tint val="75000"/>
                  </a:schemeClr>
                </a:solidFill>
              </a:defRPr>
            </a:lvl7pPr>
            <a:lvl8pPr marL="3198160" indent="0" algn="ctr">
              <a:buNone/>
              <a:defRPr>
                <a:solidFill>
                  <a:schemeClr val="tx1">
                    <a:tint val="75000"/>
                  </a:schemeClr>
                </a:solidFill>
              </a:defRPr>
            </a:lvl8pPr>
            <a:lvl9pPr marL="365503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C48846-6D4F-462A-814F-EFABA160EB7D}"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29238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D91195-9F2A-42A7-B42B-C5B7203C8B06}"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5459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20"/>
            <a:ext cx="10363200" cy="1500187"/>
          </a:xfrm>
        </p:spPr>
        <p:txBody>
          <a:bodyPr anchor="b"/>
          <a:lstStyle>
            <a:lvl1pPr marL="0" indent="0">
              <a:buNone/>
              <a:defRPr sz="2000">
                <a:solidFill>
                  <a:schemeClr val="tx1">
                    <a:tint val="75000"/>
                  </a:schemeClr>
                </a:solidFill>
              </a:defRPr>
            </a:lvl1pPr>
            <a:lvl2pPr marL="456878" indent="0">
              <a:buNone/>
              <a:defRPr sz="1800">
                <a:solidFill>
                  <a:schemeClr val="tx1">
                    <a:tint val="75000"/>
                  </a:schemeClr>
                </a:solidFill>
              </a:defRPr>
            </a:lvl2pPr>
            <a:lvl3pPr marL="913763" indent="0">
              <a:buNone/>
              <a:defRPr sz="1600">
                <a:solidFill>
                  <a:schemeClr val="tx1">
                    <a:tint val="75000"/>
                  </a:schemeClr>
                </a:solidFill>
              </a:defRPr>
            </a:lvl3pPr>
            <a:lvl4pPr marL="1370641" indent="0">
              <a:buNone/>
              <a:defRPr sz="1400">
                <a:solidFill>
                  <a:schemeClr val="tx1">
                    <a:tint val="75000"/>
                  </a:schemeClr>
                </a:solidFill>
              </a:defRPr>
            </a:lvl4pPr>
            <a:lvl5pPr marL="1827523" indent="0">
              <a:buNone/>
              <a:defRPr sz="1400">
                <a:solidFill>
                  <a:schemeClr val="tx1">
                    <a:tint val="75000"/>
                  </a:schemeClr>
                </a:solidFill>
              </a:defRPr>
            </a:lvl5pPr>
            <a:lvl6pPr marL="2284403" indent="0">
              <a:buNone/>
              <a:defRPr sz="1400">
                <a:solidFill>
                  <a:schemeClr val="tx1">
                    <a:tint val="75000"/>
                  </a:schemeClr>
                </a:solidFill>
              </a:defRPr>
            </a:lvl6pPr>
            <a:lvl7pPr marL="2741282" indent="0">
              <a:buNone/>
              <a:defRPr sz="1400">
                <a:solidFill>
                  <a:schemeClr val="tx1">
                    <a:tint val="75000"/>
                  </a:schemeClr>
                </a:solidFill>
              </a:defRPr>
            </a:lvl7pPr>
            <a:lvl8pPr marL="3198160" indent="0">
              <a:buNone/>
              <a:defRPr sz="1400">
                <a:solidFill>
                  <a:schemeClr val="tx1">
                    <a:tint val="75000"/>
                  </a:schemeClr>
                </a:solidFill>
              </a:defRPr>
            </a:lvl8pPr>
            <a:lvl9pPr marL="365503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E5087-E6F6-4970-9196-8E3C8089AB90}"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8348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CCB503A-656E-4DAD-A075-4D7067E35B52}"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36609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4"/>
            <a:ext cx="5386917" cy="639762"/>
          </a:xfrm>
        </p:spPr>
        <p:txBody>
          <a:bodyPr anchor="b"/>
          <a:lstStyle>
            <a:lvl1pPr marL="0" indent="0">
              <a:buNone/>
              <a:defRPr sz="2400" b="1"/>
            </a:lvl1pPr>
            <a:lvl2pPr marL="456878" indent="0">
              <a:buNone/>
              <a:defRPr sz="2000" b="1"/>
            </a:lvl2pPr>
            <a:lvl3pPr marL="913763" indent="0">
              <a:buNone/>
              <a:defRPr sz="1800" b="1"/>
            </a:lvl3pPr>
            <a:lvl4pPr marL="1370641" indent="0">
              <a:buNone/>
              <a:defRPr sz="1600" b="1"/>
            </a:lvl4pPr>
            <a:lvl5pPr marL="1827523" indent="0">
              <a:buNone/>
              <a:defRPr sz="1600" b="1"/>
            </a:lvl5pPr>
            <a:lvl6pPr marL="2284403" indent="0">
              <a:buNone/>
              <a:defRPr sz="1600" b="1"/>
            </a:lvl6pPr>
            <a:lvl7pPr marL="2741282" indent="0">
              <a:buNone/>
              <a:defRPr sz="1600" b="1"/>
            </a:lvl7pPr>
            <a:lvl8pPr marL="3198160" indent="0">
              <a:buNone/>
              <a:defRPr sz="1600" b="1"/>
            </a:lvl8pPr>
            <a:lvl9pPr marL="3655038"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0" y="1535114"/>
            <a:ext cx="5389033" cy="639762"/>
          </a:xfrm>
        </p:spPr>
        <p:txBody>
          <a:bodyPr anchor="b"/>
          <a:lstStyle>
            <a:lvl1pPr marL="0" indent="0">
              <a:buNone/>
              <a:defRPr sz="2400" b="1"/>
            </a:lvl1pPr>
            <a:lvl2pPr marL="456878" indent="0">
              <a:buNone/>
              <a:defRPr sz="2000" b="1"/>
            </a:lvl2pPr>
            <a:lvl3pPr marL="913763" indent="0">
              <a:buNone/>
              <a:defRPr sz="1800" b="1"/>
            </a:lvl3pPr>
            <a:lvl4pPr marL="1370641" indent="0">
              <a:buNone/>
              <a:defRPr sz="1600" b="1"/>
            </a:lvl4pPr>
            <a:lvl5pPr marL="1827523" indent="0">
              <a:buNone/>
              <a:defRPr sz="1600" b="1"/>
            </a:lvl5pPr>
            <a:lvl6pPr marL="2284403" indent="0">
              <a:buNone/>
              <a:defRPr sz="1600" b="1"/>
            </a:lvl6pPr>
            <a:lvl7pPr marL="2741282" indent="0">
              <a:buNone/>
              <a:defRPr sz="1600" b="1"/>
            </a:lvl7pPr>
            <a:lvl8pPr marL="3198160" indent="0">
              <a:buNone/>
              <a:defRPr sz="1600" b="1"/>
            </a:lvl8pPr>
            <a:lvl9pPr marL="365503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634598-3C1E-44AD-BAE5-9D499EDBA2F9}" type="datetime1">
              <a:rPr lang="en-US" smtClean="0">
                <a:solidFill>
                  <a:prstClr val="black">
                    <a:tint val="75000"/>
                  </a:prstClr>
                </a:solidFill>
              </a:rPr>
              <a:pPr/>
              <a:t>10/26/2023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27990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63A0E2F-AB19-4702-AF95-D02E2BFD06E2}" type="datetime1">
              <a:rPr lang="en-US" smtClean="0">
                <a:solidFill>
                  <a:prstClr val="black">
                    <a:tint val="75000"/>
                  </a:prstClr>
                </a:solidFill>
              </a:rPr>
              <a:pPr/>
              <a:t>10/26/2023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0961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0066FE-9744-43AE-8423-744DB5C85747}" type="datetime1">
              <a:rPr lang="en-US" smtClean="0">
                <a:solidFill>
                  <a:prstClr val="black">
                    <a:tint val="75000"/>
                  </a:prstClr>
                </a:solidFill>
              </a:rPr>
              <a:pPr/>
              <a:t>10/26/2023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3383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6"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6878" indent="0">
              <a:buNone/>
              <a:defRPr sz="1200"/>
            </a:lvl2pPr>
            <a:lvl3pPr marL="913763" indent="0">
              <a:buNone/>
              <a:defRPr sz="1000"/>
            </a:lvl3pPr>
            <a:lvl4pPr marL="1370641" indent="0">
              <a:buNone/>
              <a:defRPr sz="900"/>
            </a:lvl4pPr>
            <a:lvl5pPr marL="1827523" indent="0">
              <a:buNone/>
              <a:defRPr sz="900"/>
            </a:lvl5pPr>
            <a:lvl6pPr marL="2284403" indent="0">
              <a:buNone/>
              <a:defRPr sz="900"/>
            </a:lvl6pPr>
            <a:lvl7pPr marL="2741282" indent="0">
              <a:buNone/>
              <a:defRPr sz="900"/>
            </a:lvl7pPr>
            <a:lvl8pPr marL="3198160" indent="0">
              <a:buNone/>
              <a:defRPr sz="900"/>
            </a:lvl8pPr>
            <a:lvl9pPr marL="365503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14407C4-37AC-4C75-B440-7780FA115EA8}"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42533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878" indent="0">
              <a:buNone/>
              <a:defRPr sz="2800"/>
            </a:lvl2pPr>
            <a:lvl3pPr marL="913763" indent="0">
              <a:buNone/>
              <a:defRPr sz="2400"/>
            </a:lvl3pPr>
            <a:lvl4pPr marL="1370641" indent="0">
              <a:buNone/>
              <a:defRPr sz="2000"/>
            </a:lvl4pPr>
            <a:lvl5pPr marL="1827523" indent="0">
              <a:buNone/>
              <a:defRPr sz="2000"/>
            </a:lvl5pPr>
            <a:lvl6pPr marL="2284403" indent="0">
              <a:buNone/>
              <a:defRPr sz="2000"/>
            </a:lvl6pPr>
            <a:lvl7pPr marL="2741282" indent="0">
              <a:buNone/>
              <a:defRPr sz="2000"/>
            </a:lvl7pPr>
            <a:lvl8pPr marL="3198160" indent="0">
              <a:buNone/>
              <a:defRPr sz="2000"/>
            </a:lvl8pPr>
            <a:lvl9pPr marL="3655038"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878" indent="0">
              <a:buNone/>
              <a:defRPr sz="1200"/>
            </a:lvl2pPr>
            <a:lvl3pPr marL="913763" indent="0">
              <a:buNone/>
              <a:defRPr sz="1000"/>
            </a:lvl3pPr>
            <a:lvl4pPr marL="1370641" indent="0">
              <a:buNone/>
              <a:defRPr sz="900"/>
            </a:lvl4pPr>
            <a:lvl5pPr marL="1827523" indent="0">
              <a:buNone/>
              <a:defRPr sz="900"/>
            </a:lvl5pPr>
            <a:lvl6pPr marL="2284403" indent="0">
              <a:buNone/>
              <a:defRPr sz="900"/>
            </a:lvl6pPr>
            <a:lvl7pPr marL="2741282" indent="0">
              <a:buNone/>
              <a:defRPr sz="900"/>
            </a:lvl7pPr>
            <a:lvl8pPr marL="3198160" indent="0">
              <a:buNone/>
              <a:defRPr sz="900"/>
            </a:lvl8pPr>
            <a:lvl9pPr marL="365503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F8652F-599F-4914-A07D-DCC39FC1FDA4}"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67478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37A7B2-7F64-4B5F-9FE3-CE0D523773B1}"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3267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6"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5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6" y="2057400"/>
            <a:ext cx="3932237" cy="3811588"/>
          </a:xfrm>
        </p:spPr>
        <p:txBody>
          <a:bodyPr/>
          <a:lstStyle>
            <a:lvl1pPr marL="0" indent="0">
              <a:buNone/>
              <a:defRPr sz="1600"/>
            </a:lvl1pPr>
            <a:lvl2pPr marL="456648" indent="0">
              <a:buNone/>
              <a:defRPr sz="1400"/>
            </a:lvl2pPr>
            <a:lvl3pPr marL="913308" indent="0">
              <a:buNone/>
              <a:defRPr sz="1200"/>
            </a:lvl3pPr>
            <a:lvl4pPr marL="1369956" indent="0">
              <a:buNone/>
              <a:defRPr sz="1000"/>
            </a:lvl4pPr>
            <a:lvl5pPr marL="1826613" indent="0">
              <a:buNone/>
              <a:defRPr sz="1000"/>
            </a:lvl5pPr>
            <a:lvl6pPr marL="2283263" indent="0">
              <a:buNone/>
              <a:defRPr sz="1000"/>
            </a:lvl6pPr>
            <a:lvl7pPr marL="2739912" indent="0">
              <a:buNone/>
              <a:defRPr sz="1000"/>
            </a:lvl7pPr>
            <a:lvl8pPr marL="3196560" indent="0">
              <a:buNone/>
              <a:defRPr sz="1000"/>
            </a:lvl8pPr>
            <a:lvl9pPr marL="365321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D715C6-39E5-467A-B786-25201D3B620C}" type="datetime1">
              <a:rPr lang="en-US" smtClean="0"/>
              <a:t>10/26/2023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27681603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6B0E10-BAC0-42B3-8B33-82ABD8E1C825}"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62046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9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9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CAEA162-227E-4CB4-A26C-E3AFA9D3821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873201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3"/>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878" indent="0" algn="ctr">
              <a:buNone/>
              <a:defRPr>
                <a:solidFill>
                  <a:schemeClr val="tx1">
                    <a:tint val="75000"/>
                  </a:schemeClr>
                </a:solidFill>
              </a:defRPr>
            </a:lvl2pPr>
            <a:lvl3pPr marL="913763" indent="0" algn="ctr">
              <a:buNone/>
              <a:defRPr>
                <a:solidFill>
                  <a:schemeClr val="tx1">
                    <a:tint val="75000"/>
                  </a:schemeClr>
                </a:solidFill>
              </a:defRPr>
            </a:lvl3pPr>
            <a:lvl4pPr marL="1370641" indent="0" algn="ctr">
              <a:buNone/>
              <a:defRPr>
                <a:solidFill>
                  <a:schemeClr val="tx1">
                    <a:tint val="75000"/>
                  </a:schemeClr>
                </a:solidFill>
              </a:defRPr>
            </a:lvl4pPr>
            <a:lvl5pPr marL="1827523" indent="0" algn="ctr">
              <a:buNone/>
              <a:defRPr>
                <a:solidFill>
                  <a:schemeClr val="tx1">
                    <a:tint val="75000"/>
                  </a:schemeClr>
                </a:solidFill>
              </a:defRPr>
            </a:lvl5pPr>
            <a:lvl6pPr marL="2284403" indent="0" algn="ctr">
              <a:buNone/>
              <a:defRPr>
                <a:solidFill>
                  <a:schemeClr val="tx1">
                    <a:tint val="75000"/>
                  </a:schemeClr>
                </a:solidFill>
              </a:defRPr>
            </a:lvl6pPr>
            <a:lvl7pPr marL="2741282" indent="0" algn="ctr">
              <a:buNone/>
              <a:defRPr>
                <a:solidFill>
                  <a:schemeClr val="tx1">
                    <a:tint val="75000"/>
                  </a:schemeClr>
                </a:solidFill>
              </a:defRPr>
            </a:lvl7pPr>
            <a:lvl8pPr marL="3198160" indent="0" algn="ctr">
              <a:buNone/>
              <a:defRPr>
                <a:solidFill>
                  <a:schemeClr val="tx1">
                    <a:tint val="75000"/>
                  </a:schemeClr>
                </a:solidFill>
              </a:defRPr>
            </a:lvl8pPr>
            <a:lvl9pPr marL="365503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C48846-6D4F-462A-814F-EFABA160EB7D}"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591335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D91195-9F2A-42A7-B42B-C5B7203C8B06}"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61497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8"/>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20"/>
            <a:ext cx="10363200" cy="1500187"/>
          </a:xfrm>
        </p:spPr>
        <p:txBody>
          <a:bodyPr anchor="b"/>
          <a:lstStyle>
            <a:lvl1pPr marL="0" indent="0">
              <a:buNone/>
              <a:defRPr sz="2000">
                <a:solidFill>
                  <a:schemeClr val="tx1">
                    <a:tint val="75000"/>
                  </a:schemeClr>
                </a:solidFill>
              </a:defRPr>
            </a:lvl1pPr>
            <a:lvl2pPr marL="456878" indent="0">
              <a:buNone/>
              <a:defRPr sz="1800">
                <a:solidFill>
                  <a:schemeClr val="tx1">
                    <a:tint val="75000"/>
                  </a:schemeClr>
                </a:solidFill>
              </a:defRPr>
            </a:lvl2pPr>
            <a:lvl3pPr marL="913763" indent="0">
              <a:buNone/>
              <a:defRPr sz="1600">
                <a:solidFill>
                  <a:schemeClr val="tx1">
                    <a:tint val="75000"/>
                  </a:schemeClr>
                </a:solidFill>
              </a:defRPr>
            </a:lvl3pPr>
            <a:lvl4pPr marL="1370641" indent="0">
              <a:buNone/>
              <a:defRPr sz="1400">
                <a:solidFill>
                  <a:schemeClr val="tx1">
                    <a:tint val="75000"/>
                  </a:schemeClr>
                </a:solidFill>
              </a:defRPr>
            </a:lvl4pPr>
            <a:lvl5pPr marL="1827523" indent="0">
              <a:buNone/>
              <a:defRPr sz="1400">
                <a:solidFill>
                  <a:schemeClr val="tx1">
                    <a:tint val="75000"/>
                  </a:schemeClr>
                </a:solidFill>
              </a:defRPr>
            </a:lvl5pPr>
            <a:lvl6pPr marL="2284403" indent="0">
              <a:buNone/>
              <a:defRPr sz="1400">
                <a:solidFill>
                  <a:schemeClr val="tx1">
                    <a:tint val="75000"/>
                  </a:schemeClr>
                </a:solidFill>
              </a:defRPr>
            </a:lvl6pPr>
            <a:lvl7pPr marL="2741282" indent="0">
              <a:buNone/>
              <a:defRPr sz="1400">
                <a:solidFill>
                  <a:schemeClr val="tx1">
                    <a:tint val="75000"/>
                  </a:schemeClr>
                </a:solidFill>
              </a:defRPr>
            </a:lvl7pPr>
            <a:lvl8pPr marL="3198160" indent="0">
              <a:buNone/>
              <a:defRPr sz="1400">
                <a:solidFill>
                  <a:schemeClr val="tx1">
                    <a:tint val="75000"/>
                  </a:schemeClr>
                </a:solidFill>
              </a:defRPr>
            </a:lvl8pPr>
            <a:lvl9pPr marL="365503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E5087-E6F6-4970-9196-8E3C8089AB90}"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137105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CCB503A-656E-4DAD-A075-4D7067E35B52}"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11673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4"/>
            <a:ext cx="5386917" cy="639762"/>
          </a:xfrm>
        </p:spPr>
        <p:txBody>
          <a:bodyPr anchor="b"/>
          <a:lstStyle>
            <a:lvl1pPr marL="0" indent="0">
              <a:buNone/>
              <a:defRPr sz="2400" b="1"/>
            </a:lvl1pPr>
            <a:lvl2pPr marL="456878" indent="0">
              <a:buNone/>
              <a:defRPr sz="2000" b="1"/>
            </a:lvl2pPr>
            <a:lvl3pPr marL="913763" indent="0">
              <a:buNone/>
              <a:defRPr sz="1800" b="1"/>
            </a:lvl3pPr>
            <a:lvl4pPr marL="1370641" indent="0">
              <a:buNone/>
              <a:defRPr sz="1600" b="1"/>
            </a:lvl4pPr>
            <a:lvl5pPr marL="1827523" indent="0">
              <a:buNone/>
              <a:defRPr sz="1600" b="1"/>
            </a:lvl5pPr>
            <a:lvl6pPr marL="2284403" indent="0">
              <a:buNone/>
              <a:defRPr sz="1600" b="1"/>
            </a:lvl6pPr>
            <a:lvl7pPr marL="2741282" indent="0">
              <a:buNone/>
              <a:defRPr sz="1600" b="1"/>
            </a:lvl7pPr>
            <a:lvl8pPr marL="3198160" indent="0">
              <a:buNone/>
              <a:defRPr sz="1600" b="1"/>
            </a:lvl8pPr>
            <a:lvl9pPr marL="3655038"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2"/>
          </a:xfrm>
        </p:spPr>
        <p:txBody>
          <a:bodyPr anchor="b"/>
          <a:lstStyle>
            <a:lvl1pPr marL="0" indent="0">
              <a:buNone/>
              <a:defRPr sz="2400" b="1"/>
            </a:lvl1pPr>
            <a:lvl2pPr marL="456878" indent="0">
              <a:buNone/>
              <a:defRPr sz="2000" b="1"/>
            </a:lvl2pPr>
            <a:lvl3pPr marL="913763" indent="0">
              <a:buNone/>
              <a:defRPr sz="1800" b="1"/>
            </a:lvl3pPr>
            <a:lvl4pPr marL="1370641" indent="0">
              <a:buNone/>
              <a:defRPr sz="1600" b="1"/>
            </a:lvl4pPr>
            <a:lvl5pPr marL="1827523" indent="0">
              <a:buNone/>
              <a:defRPr sz="1600" b="1"/>
            </a:lvl5pPr>
            <a:lvl6pPr marL="2284403" indent="0">
              <a:buNone/>
              <a:defRPr sz="1600" b="1"/>
            </a:lvl6pPr>
            <a:lvl7pPr marL="2741282" indent="0">
              <a:buNone/>
              <a:defRPr sz="1600" b="1"/>
            </a:lvl7pPr>
            <a:lvl8pPr marL="3198160" indent="0">
              <a:buNone/>
              <a:defRPr sz="1600" b="1"/>
            </a:lvl8pPr>
            <a:lvl9pPr marL="365503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634598-3C1E-44AD-BAE5-9D499EDBA2F9}" type="datetime1">
              <a:rPr lang="en-US" smtClean="0">
                <a:solidFill>
                  <a:prstClr val="black">
                    <a:tint val="75000"/>
                  </a:prstClr>
                </a:solidFill>
              </a:rPr>
              <a:pPr/>
              <a:t>10/26/2023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00152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63A0E2F-AB19-4702-AF95-D02E2BFD06E2}" type="datetime1">
              <a:rPr lang="en-US" smtClean="0">
                <a:solidFill>
                  <a:prstClr val="black">
                    <a:tint val="75000"/>
                  </a:prstClr>
                </a:solidFill>
              </a:rPr>
              <a:pPr/>
              <a:t>10/26/2023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54063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0066FE-9744-43AE-8423-744DB5C85747}" type="datetime1">
              <a:rPr lang="en-US" smtClean="0">
                <a:solidFill>
                  <a:prstClr val="black">
                    <a:tint val="75000"/>
                  </a:prstClr>
                </a:solidFill>
              </a:rPr>
              <a:pPr/>
              <a:t>10/26/2023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19469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6"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2"/>
            <a:ext cx="4011084" cy="4691063"/>
          </a:xfrm>
        </p:spPr>
        <p:txBody>
          <a:bodyPr/>
          <a:lstStyle>
            <a:lvl1pPr marL="0" indent="0">
              <a:buNone/>
              <a:defRPr sz="1400"/>
            </a:lvl1pPr>
            <a:lvl2pPr marL="456878" indent="0">
              <a:buNone/>
              <a:defRPr sz="1200"/>
            </a:lvl2pPr>
            <a:lvl3pPr marL="913763" indent="0">
              <a:buNone/>
              <a:defRPr sz="1000"/>
            </a:lvl3pPr>
            <a:lvl4pPr marL="1370641" indent="0">
              <a:buNone/>
              <a:defRPr sz="900"/>
            </a:lvl4pPr>
            <a:lvl5pPr marL="1827523" indent="0">
              <a:buNone/>
              <a:defRPr sz="900"/>
            </a:lvl5pPr>
            <a:lvl6pPr marL="2284403" indent="0">
              <a:buNone/>
              <a:defRPr sz="900"/>
            </a:lvl6pPr>
            <a:lvl7pPr marL="2741282" indent="0">
              <a:buNone/>
              <a:defRPr sz="900"/>
            </a:lvl7pPr>
            <a:lvl8pPr marL="3198160" indent="0">
              <a:buNone/>
              <a:defRPr sz="900"/>
            </a:lvl8pPr>
            <a:lvl9pPr marL="365503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14407C4-37AC-4C75-B440-7780FA115EA8}"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0761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6"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55"/>
            <a:ext cx="6172200" cy="4873625"/>
          </a:xfrm>
        </p:spPr>
        <p:txBody>
          <a:bodyPr/>
          <a:lstStyle>
            <a:lvl1pPr marL="0" indent="0">
              <a:buNone/>
              <a:defRPr sz="3200"/>
            </a:lvl1pPr>
            <a:lvl2pPr marL="456648" indent="0">
              <a:buNone/>
              <a:defRPr sz="2800"/>
            </a:lvl2pPr>
            <a:lvl3pPr marL="913308" indent="0">
              <a:buNone/>
              <a:defRPr sz="2400"/>
            </a:lvl3pPr>
            <a:lvl4pPr marL="1369956" indent="0">
              <a:buNone/>
              <a:defRPr sz="2000"/>
            </a:lvl4pPr>
            <a:lvl5pPr marL="1826613" indent="0">
              <a:buNone/>
              <a:defRPr sz="2000"/>
            </a:lvl5pPr>
            <a:lvl6pPr marL="2283263" indent="0">
              <a:buNone/>
              <a:defRPr sz="2000"/>
            </a:lvl6pPr>
            <a:lvl7pPr marL="2739912" indent="0">
              <a:buNone/>
              <a:defRPr sz="2000"/>
            </a:lvl7pPr>
            <a:lvl8pPr marL="3196560" indent="0">
              <a:buNone/>
              <a:defRPr sz="2000"/>
            </a:lvl8pPr>
            <a:lvl9pPr marL="3653212" indent="0">
              <a:buNone/>
              <a:defRPr sz="2000"/>
            </a:lvl9pPr>
          </a:lstStyle>
          <a:p>
            <a:endParaRPr lang="en-US"/>
          </a:p>
        </p:txBody>
      </p:sp>
      <p:sp>
        <p:nvSpPr>
          <p:cNvPr id="4" name="Text Placeholder 3"/>
          <p:cNvSpPr>
            <a:spLocks noGrp="1"/>
          </p:cNvSpPr>
          <p:nvPr>
            <p:ph type="body" sz="half" idx="2"/>
          </p:nvPr>
        </p:nvSpPr>
        <p:spPr>
          <a:xfrm>
            <a:off x="839796" y="2057400"/>
            <a:ext cx="3932237" cy="3811588"/>
          </a:xfrm>
        </p:spPr>
        <p:txBody>
          <a:bodyPr/>
          <a:lstStyle>
            <a:lvl1pPr marL="0" indent="0">
              <a:buNone/>
              <a:defRPr sz="1600"/>
            </a:lvl1pPr>
            <a:lvl2pPr marL="456648" indent="0">
              <a:buNone/>
              <a:defRPr sz="1400"/>
            </a:lvl2pPr>
            <a:lvl3pPr marL="913308" indent="0">
              <a:buNone/>
              <a:defRPr sz="1200"/>
            </a:lvl3pPr>
            <a:lvl4pPr marL="1369956" indent="0">
              <a:buNone/>
              <a:defRPr sz="1000"/>
            </a:lvl4pPr>
            <a:lvl5pPr marL="1826613" indent="0">
              <a:buNone/>
              <a:defRPr sz="1000"/>
            </a:lvl5pPr>
            <a:lvl6pPr marL="2283263" indent="0">
              <a:buNone/>
              <a:defRPr sz="1000"/>
            </a:lvl6pPr>
            <a:lvl7pPr marL="2739912" indent="0">
              <a:buNone/>
              <a:defRPr sz="1000"/>
            </a:lvl7pPr>
            <a:lvl8pPr marL="3196560" indent="0">
              <a:buNone/>
              <a:defRPr sz="1000"/>
            </a:lvl8pPr>
            <a:lvl9pPr marL="365321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A4421D-4DE8-43E4-BA14-F967809C8D23}" type="datetime1">
              <a:rPr lang="en-US" smtClean="0"/>
              <a:t>10/26/2023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8DE407-7A96-4159-9D0D-6BF893C5C35A}" type="slidenum">
              <a:rPr lang="en-US" smtClean="0"/>
              <a:t>‹#›</a:t>
            </a:fld>
            <a:endParaRPr lang="en-US"/>
          </a:p>
        </p:txBody>
      </p:sp>
    </p:spTree>
    <p:extLst>
      <p:ext uri="{BB962C8B-B14F-4D97-AF65-F5344CB8AC3E}">
        <p14:creationId xmlns:p14="http://schemas.microsoft.com/office/powerpoint/2010/main" val="172074191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878" indent="0">
              <a:buNone/>
              <a:defRPr sz="2800"/>
            </a:lvl2pPr>
            <a:lvl3pPr marL="913763" indent="0">
              <a:buNone/>
              <a:defRPr sz="2400"/>
            </a:lvl3pPr>
            <a:lvl4pPr marL="1370641" indent="0">
              <a:buNone/>
              <a:defRPr sz="2000"/>
            </a:lvl4pPr>
            <a:lvl5pPr marL="1827523" indent="0">
              <a:buNone/>
              <a:defRPr sz="2000"/>
            </a:lvl5pPr>
            <a:lvl6pPr marL="2284403" indent="0">
              <a:buNone/>
              <a:defRPr sz="2000"/>
            </a:lvl6pPr>
            <a:lvl7pPr marL="2741282" indent="0">
              <a:buNone/>
              <a:defRPr sz="2000"/>
            </a:lvl7pPr>
            <a:lvl8pPr marL="3198160" indent="0">
              <a:buNone/>
              <a:defRPr sz="2000"/>
            </a:lvl8pPr>
            <a:lvl9pPr marL="3655038"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878" indent="0">
              <a:buNone/>
              <a:defRPr sz="1200"/>
            </a:lvl2pPr>
            <a:lvl3pPr marL="913763" indent="0">
              <a:buNone/>
              <a:defRPr sz="1000"/>
            </a:lvl3pPr>
            <a:lvl4pPr marL="1370641" indent="0">
              <a:buNone/>
              <a:defRPr sz="900"/>
            </a:lvl4pPr>
            <a:lvl5pPr marL="1827523" indent="0">
              <a:buNone/>
              <a:defRPr sz="900"/>
            </a:lvl5pPr>
            <a:lvl6pPr marL="2284403" indent="0">
              <a:buNone/>
              <a:defRPr sz="900"/>
            </a:lvl6pPr>
            <a:lvl7pPr marL="2741282" indent="0">
              <a:buNone/>
              <a:defRPr sz="900"/>
            </a:lvl7pPr>
            <a:lvl8pPr marL="3198160" indent="0">
              <a:buNone/>
              <a:defRPr sz="900"/>
            </a:lvl8pPr>
            <a:lvl9pPr marL="365503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F8652F-599F-4914-A07D-DCC39FC1FDA4}" type="datetime1">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6687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37A7B2-7F64-4B5F-9FE3-CE0D523773B1}"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063584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6B0E10-BAC0-42B3-8B33-82ABD8E1C825}"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330735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9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9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CAEA162-227E-4CB4-A26C-E3AFA9D3821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6337992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770" indent="0" algn="ctr">
              <a:buNone/>
              <a:defRPr>
                <a:solidFill>
                  <a:schemeClr val="tx1">
                    <a:tint val="75000"/>
                  </a:schemeClr>
                </a:solidFill>
              </a:defRPr>
            </a:lvl2pPr>
            <a:lvl3pPr marL="609539" indent="0" algn="ctr">
              <a:buNone/>
              <a:defRPr>
                <a:solidFill>
                  <a:schemeClr val="tx1">
                    <a:tint val="75000"/>
                  </a:schemeClr>
                </a:solidFill>
              </a:defRPr>
            </a:lvl3pPr>
            <a:lvl4pPr marL="914309" indent="0" algn="ctr">
              <a:buNone/>
              <a:defRPr>
                <a:solidFill>
                  <a:schemeClr val="tx1">
                    <a:tint val="75000"/>
                  </a:schemeClr>
                </a:solidFill>
              </a:defRPr>
            </a:lvl4pPr>
            <a:lvl5pPr marL="1219078" indent="0" algn="ctr">
              <a:buNone/>
              <a:defRPr>
                <a:solidFill>
                  <a:schemeClr val="tx1">
                    <a:tint val="75000"/>
                  </a:schemeClr>
                </a:solidFill>
              </a:defRPr>
            </a:lvl5pPr>
            <a:lvl6pPr marL="1523848" indent="0" algn="ctr">
              <a:buNone/>
              <a:defRPr>
                <a:solidFill>
                  <a:schemeClr val="tx1">
                    <a:tint val="75000"/>
                  </a:schemeClr>
                </a:solidFill>
              </a:defRPr>
            </a:lvl6pPr>
            <a:lvl7pPr marL="1828617" indent="0" algn="ctr">
              <a:buNone/>
              <a:defRPr>
                <a:solidFill>
                  <a:schemeClr val="tx1">
                    <a:tint val="75000"/>
                  </a:schemeClr>
                </a:solidFill>
              </a:defRPr>
            </a:lvl7pPr>
            <a:lvl8pPr marL="2133387" indent="0" algn="ctr">
              <a:buNone/>
              <a:defRPr>
                <a:solidFill>
                  <a:schemeClr val="tx1">
                    <a:tint val="75000"/>
                  </a:schemeClr>
                </a:solidFill>
              </a:defRPr>
            </a:lvl8pPr>
            <a:lvl9pPr marL="243815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55870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629408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700"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00">
                <a:solidFill>
                  <a:schemeClr val="tx1">
                    <a:tint val="75000"/>
                  </a:schemeClr>
                </a:solidFill>
              </a:defRPr>
            </a:lvl1pPr>
            <a:lvl2pPr marL="304770" indent="0">
              <a:buNone/>
              <a:defRPr sz="1200">
                <a:solidFill>
                  <a:schemeClr val="tx1">
                    <a:tint val="75000"/>
                  </a:schemeClr>
                </a:solidFill>
              </a:defRPr>
            </a:lvl2pPr>
            <a:lvl3pPr marL="609539" indent="0">
              <a:buNone/>
              <a:defRPr sz="1100">
                <a:solidFill>
                  <a:schemeClr val="tx1">
                    <a:tint val="75000"/>
                  </a:schemeClr>
                </a:solidFill>
              </a:defRPr>
            </a:lvl3pPr>
            <a:lvl4pPr marL="914309" indent="0">
              <a:buNone/>
              <a:defRPr sz="900">
                <a:solidFill>
                  <a:schemeClr val="tx1">
                    <a:tint val="75000"/>
                  </a:schemeClr>
                </a:solidFill>
              </a:defRPr>
            </a:lvl4pPr>
            <a:lvl5pPr marL="1219078" indent="0">
              <a:buNone/>
              <a:defRPr sz="900">
                <a:solidFill>
                  <a:schemeClr val="tx1">
                    <a:tint val="75000"/>
                  </a:schemeClr>
                </a:solidFill>
              </a:defRPr>
            </a:lvl5pPr>
            <a:lvl6pPr marL="1523848" indent="0">
              <a:buNone/>
              <a:defRPr sz="900">
                <a:solidFill>
                  <a:schemeClr val="tx1">
                    <a:tint val="75000"/>
                  </a:schemeClr>
                </a:solidFill>
              </a:defRPr>
            </a:lvl6pPr>
            <a:lvl7pPr marL="1828617" indent="0">
              <a:buNone/>
              <a:defRPr sz="900">
                <a:solidFill>
                  <a:schemeClr val="tx1">
                    <a:tint val="75000"/>
                  </a:schemeClr>
                </a:solidFill>
              </a:defRPr>
            </a:lvl7pPr>
            <a:lvl8pPr marL="2133387" indent="0">
              <a:buNone/>
              <a:defRPr sz="900">
                <a:solidFill>
                  <a:schemeClr val="tx1">
                    <a:tint val="75000"/>
                  </a:schemeClr>
                </a:solidFill>
              </a:defRPr>
            </a:lvl8pPr>
            <a:lvl9pPr marL="2438156"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86641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1379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770" indent="0">
              <a:buNone/>
              <a:defRPr sz="1300" b="1"/>
            </a:lvl2pPr>
            <a:lvl3pPr marL="609539" indent="0">
              <a:buNone/>
              <a:defRPr sz="1200" b="1"/>
            </a:lvl3pPr>
            <a:lvl4pPr marL="914309" indent="0">
              <a:buNone/>
              <a:defRPr sz="1100" b="1"/>
            </a:lvl4pPr>
            <a:lvl5pPr marL="1219078" indent="0">
              <a:buNone/>
              <a:defRPr sz="1100" b="1"/>
            </a:lvl5pPr>
            <a:lvl6pPr marL="1523848" indent="0">
              <a:buNone/>
              <a:defRPr sz="1100" b="1"/>
            </a:lvl6pPr>
            <a:lvl7pPr marL="1828617" indent="0">
              <a:buNone/>
              <a:defRPr sz="1100" b="1"/>
            </a:lvl7pPr>
            <a:lvl8pPr marL="2133387" indent="0">
              <a:buNone/>
              <a:defRPr sz="1100" b="1"/>
            </a:lvl8pPr>
            <a:lvl9pPr marL="2438156" indent="0">
              <a:buNone/>
              <a:defRPr sz="1100"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770" indent="0">
              <a:buNone/>
              <a:defRPr sz="1300" b="1"/>
            </a:lvl2pPr>
            <a:lvl3pPr marL="609539" indent="0">
              <a:buNone/>
              <a:defRPr sz="1200" b="1"/>
            </a:lvl3pPr>
            <a:lvl4pPr marL="914309" indent="0">
              <a:buNone/>
              <a:defRPr sz="1100" b="1"/>
            </a:lvl4pPr>
            <a:lvl5pPr marL="1219078" indent="0">
              <a:buNone/>
              <a:defRPr sz="1100" b="1"/>
            </a:lvl5pPr>
            <a:lvl6pPr marL="1523848" indent="0">
              <a:buNone/>
              <a:defRPr sz="1100" b="1"/>
            </a:lvl6pPr>
            <a:lvl7pPr marL="1828617" indent="0">
              <a:buNone/>
              <a:defRPr sz="1100" b="1"/>
            </a:lvl7pPr>
            <a:lvl8pPr marL="2133387" indent="0">
              <a:buNone/>
              <a:defRPr sz="1100" b="1"/>
            </a:lvl8pPr>
            <a:lvl9pPr marL="2438156" indent="0">
              <a:buNone/>
              <a:defRPr sz="1100"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62468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0580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8.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9.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DE7F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34"/>
            <a:ext cx="10515600" cy="1325563"/>
          </a:xfrm>
          <a:prstGeom prst="rect">
            <a:avLst/>
          </a:prstGeom>
        </p:spPr>
        <p:txBody>
          <a:bodyPr vert="horz" lIns="91332" tIns="45671" rIns="91332" bIns="45671" rtlCol="0" anchor="ctr">
            <a:normAutofit/>
          </a:bodyPr>
          <a:lstStyle/>
          <a:p>
            <a:r>
              <a:rPr lang="en-US"/>
              <a:t>Click to edit Master title style</a:t>
            </a:r>
          </a:p>
        </p:txBody>
      </p:sp>
      <p:sp>
        <p:nvSpPr>
          <p:cNvPr id="3" name="Text Placeholder 2"/>
          <p:cNvSpPr>
            <a:spLocks noGrp="1"/>
          </p:cNvSpPr>
          <p:nvPr>
            <p:ph type="body" idx="1"/>
          </p:nvPr>
        </p:nvSpPr>
        <p:spPr>
          <a:xfrm>
            <a:off x="838200" y="1825626"/>
            <a:ext cx="10515600" cy="4351338"/>
          </a:xfrm>
          <a:prstGeom prst="rect">
            <a:avLst/>
          </a:prstGeom>
        </p:spPr>
        <p:txBody>
          <a:bodyPr vert="horz" lIns="91332" tIns="45671" rIns="91332" bIns="4567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418"/>
            <a:ext cx="2743200" cy="365125"/>
          </a:xfrm>
          <a:prstGeom prst="rect">
            <a:avLst/>
          </a:prstGeom>
        </p:spPr>
        <p:txBody>
          <a:bodyPr vert="horz" lIns="91332" tIns="45671" rIns="91332" bIns="45671" rtlCol="0" anchor="ctr"/>
          <a:lstStyle>
            <a:lvl1pPr algn="l">
              <a:defRPr sz="1200">
                <a:solidFill>
                  <a:schemeClr val="tx1">
                    <a:tint val="75000"/>
                  </a:schemeClr>
                </a:solidFill>
              </a:defRPr>
            </a:lvl1pPr>
          </a:lstStyle>
          <a:p>
            <a:fld id="{1C5AEEF3-8CCB-415E-BEB5-C4808AC5882B}" type="datetime1">
              <a:rPr lang="en-US" smtClean="0"/>
              <a:t>10/26/2023</a:t>
            </a:fld>
            <a:endParaRPr lang="en-US"/>
          </a:p>
        </p:txBody>
      </p:sp>
      <p:sp>
        <p:nvSpPr>
          <p:cNvPr id="5" name="Footer Placeholder 4"/>
          <p:cNvSpPr>
            <a:spLocks noGrp="1"/>
          </p:cNvSpPr>
          <p:nvPr>
            <p:ph type="ftr" sz="quarter" idx="3"/>
          </p:nvPr>
        </p:nvSpPr>
        <p:spPr>
          <a:xfrm>
            <a:off x="4038600" y="6356418"/>
            <a:ext cx="4114800" cy="365125"/>
          </a:xfrm>
          <a:prstGeom prst="rect">
            <a:avLst/>
          </a:prstGeom>
        </p:spPr>
        <p:txBody>
          <a:bodyPr vert="horz" lIns="91332" tIns="45671" rIns="91332" bIns="45671"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418"/>
            <a:ext cx="2743200" cy="365125"/>
          </a:xfrm>
          <a:prstGeom prst="rect">
            <a:avLst/>
          </a:prstGeom>
        </p:spPr>
        <p:txBody>
          <a:bodyPr vert="horz" lIns="91332" tIns="45671" rIns="91332" bIns="45671" rtlCol="0" anchor="ctr"/>
          <a:lstStyle>
            <a:lvl1pPr algn="r">
              <a:defRPr sz="1200">
                <a:solidFill>
                  <a:schemeClr val="tx1">
                    <a:tint val="75000"/>
                  </a:schemeClr>
                </a:solidFill>
              </a:defRPr>
            </a:lvl1pPr>
          </a:lstStyle>
          <a:p>
            <a:fld id="{BB8DE407-7A96-4159-9D0D-6BF893C5C35A}" type="slidenum">
              <a:rPr lang="en-US" smtClean="0"/>
              <a:t>‹#›</a:t>
            </a:fld>
            <a:endParaRPr lang="en-US"/>
          </a:p>
        </p:txBody>
      </p:sp>
    </p:spTree>
    <p:extLst>
      <p:ext uri="{BB962C8B-B14F-4D97-AF65-F5344CB8AC3E}">
        <p14:creationId xmlns:p14="http://schemas.microsoft.com/office/powerpoint/2010/main" val="4104302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330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324" indent="-228324" algn="l" defTabSz="91330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4983" indent="-228324" algn="l" defTabSz="91330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1632" indent="-228324" algn="l" defTabSz="91330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8280"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4928"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1588"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8236"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4893"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1543"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308" rtl="0" eaLnBrk="1" latinLnBrk="0" hangingPunct="1">
        <a:defRPr sz="1800" kern="1200">
          <a:solidFill>
            <a:schemeClr val="tx1"/>
          </a:solidFill>
          <a:latin typeface="+mn-lt"/>
          <a:ea typeface="+mn-ea"/>
          <a:cs typeface="+mn-cs"/>
        </a:defRPr>
      </a:lvl1pPr>
      <a:lvl2pPr marL="456648" algn="l" defTabSz="913308" rtl="0" eaLnBrk="1" latinLnBrk="0" hangingPunct="1">
        <a:defRPr sz="1800" kern="1200">
          <a:solidFill>
            <a:schemeClr val="tx1"/>
          </a:solidFill>
          <a:latin typeface="+mn-lt"/>
          <a:ea typeface="+mn-ea"/>
          <a:cs typeface="+mn-cs"/>
        </a:defRPr>
      </a:lvl2pPr>
      <a:lvl3pPr marL="913308" algn="l" defTabSz="913308" rtl="0" eaLnBrk="1" latinLnBrk="0" hangingPunct="1">
        <a:defRPr sz="1800" kern="1200">
          <a:solidFill>
            <a:schemeClr val="tx1"/>
          </a:solidFill>
          <a:latin typeface="+mn-lt"/>
          <a:ea typeface="+mn-ea"/>
          <a:cs typeface="+mn-cs"/>
        </a:defRPr>
      </a:lvl3pPr>
      <a:lvl4pPr marL="1369956" algn="l" defTabSz="913308" rtl="0" eaLnBrk="1" latinLnBrk="0" hangingPunct="1">
        <a:defRPr sz="1800" kern="1200">
          <a:solidFill>
            <a:schemeClr val="tx1"/>
          </a:solidFill>
          <a:latin typeface="+mn-lt"/>
          <a:ea typeface="+mn-ea"/>
          <a:cs typeface="+mn-cs"/>
        </a:defRPr>
      </a:lvl4pPr>
      <a:lvl5pPr marL="1826613" algn="l" defTabSz="913308" rtl="0" eaLnBrk="1" latinLnBrk="0" hangingPunct="1">
        <a:defRPr sz="1800" kern="1200">
          <a:solidFill>
            <a:schemeClr val="tx1"/>
          </a:solidFill>
          <a:latin typeface="+mn-lt"/>
          <a:ea typeface="+mn-ea"/>
          <a:cs typeface="+mn-cs"/>
        </a:defRPr>
      </a:lvl5pPr>
      <a:lvl6pPr marL="2283263" algn="l" defTabSz="913308" rtl="0" eaLnBrk="1" latinLnBrk="0" hangingPunct="1">
        <a:defRPr sz="1800" kern="1200">
          <a:solidFill>
            <a:schemeClr val="tx1"/>
          </a:solidFill>
          <a:latin typeface="+mn-lt"/>
          <a:ea typeface="+mn-ea"/>
          <a:cs typeface="+mn-cs"/>
        </a:defRPr>
      </a:lvl6pPr>
      <a:lvl7pPr marL="2739912" algn="l" defTabSz="913308" rtl="0" eaLnBrk="1" latinLnBrk="0" hangingPunct="1">
        <a:defRPr sz="1800" kern="1200">
          <a:solidFill>
            <a:schemeClr val="tx1"/>
          </a:solidFill>
          <a:latin typeface="+mn-lt"/>
          <a:ea typeface="+mn-ea"/>
          <a:cs typeface="+mn-cs"/>
        </a:defRPr>
      </a:lvl7pPr>
      <a:lvl8pPr marL="3196560" algn="l" defTabSz="913308" rtl="0" eaLnBrk="1" latinLnBrk="0" hangingPunct="1">
        <a:defRPr sz="1800" kern="1200">
          <a:solidFill>
            <a:schemeClr val="tx1"/>
          </a:solidFill>
          <a:latin typeface="+mn-lt"/>
          <a:ea typeface="+mn-ea"/>
          <a:cs typeface="+mn-cs"/>
        </a:defRPr>
      </a:lvl8pPr>
      <a:lvl9pPr marL="3653212" algn="l" defTabSz="91330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DE7F7"/>
        </a:solidFill>
        <a:effectLst/>
      </p:bgPr>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9" name="Rectangle 8"/>
          <p:cNvSpPr/>
          <p:nvPr/>
        </p:nvSpPr>
        <p:spPr>
          <a:xfrm>
            <a:off x="0" y="3768305"/>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10" name="Oval 9"/>
          <p:cNvSpPr/>
          <p:nvPr/>
        </p:nvSpPr>
        <p:spPr>
          <a:xfrm>
            <a:off x="0" y="1600201"/>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477" tIns="34254" rIns="68477" bIns="34254" rtlCol="0" anchor="ctr"/>
          <a:lstStyle/>
          <a:p>
            <a:pPr marL="0" marR="0" lvl="0" indent="0" algn="ctr" defTabSz="6848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rebuchet MS"/>
              <a:ea typeface="+mn-ea"/>
              <a:cs typeface="+mn-cs"/>
            </a:endParaRPr>
          </a:p>
        </p:txBody>
      </p:sp>
      <p:sp>
        <p:nvSpPr>
          <p:cNvPr id="2" name="Title Placeholder 1"/>
          <p:cNvSpPr>
            <a:spLocks noGrp="1"/>
          </p:cNvSpPr>
          <p:nvPr>
            <p:ph type="title"/>
          </p:nvPr>
        </p:nvSpPr>
        <p:spPr>
          <a:xfrm>
            <a:off x="2391067" y="4372169"/>
            <a:ext cx="8683348" cy="1143000"/>
          </a:xfrm>
          <a:prstGeom prst="rect">
            <a:avLst/>
          </a:prstGeom>
          <a:effectLst/>
        </p:spPr>
        <p:txBody>
          <a:bodyPr vert="horz" lIns="91212" tIns="45623" rIns="91212" bIns="45623"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1" y="732260"/>
            <a:ext cx="8534400" cy="3474720"/>
          </a:xfrm>
          <a:prstGeom prst="rect">
            <a:avLst/>
          </a:prstGeom>
        </p:spPr>
        <p:txBody>
          <a:bodyPr vert="horz" lIns="91212" tIns="45623" rIns="91212" bIns="4562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49" y="6172274"/>
            <a:ext cx="3352801" cy="365125"/>
          </a:xfrm>
          <a:prstGeom prst="rect">
            <a:avLst/>
          </a:prstGeom>
        </p:spPr>
        <p:txBody>
          <a:bodyPr vert="horz" lIns="91212" tIns="45623" rIns="91212" bIns="45623" rtlCol="0" anchor="ctr"/>
          <a:lstStyle>
            <a:lvl1pPr algn="r">
              <a:defRPr sz="800" b="1">
                <a:solidFill>
                  <a:schemeClr val="tx1">
                    <a:lumMod val="50000"/>
                    <a:lumOff val="50000"/>
                  </a:schemeClr>
                </a:solidFill>
              </a:defRPr>
            </a:lvl1pPr>
          </a:lstStyle>
          <a:p>
            <a:pPr defTabSz="684809"/>
            <a:fld id="{A7403C3D-9007-425B-9299-ED1DE0DD82E4}" type="datetime1">
              <a:rPr lang="en-US" smtClean="0">
                <a:solidFill>
                  <a:prstClr val="black">
                    <a:lumMod val="50000"/>
                    <a:lumOff val="50000"/>
                  </a:prstClr>
                </a:solidFill>
              </a:rPr>
              <a:pPr defTabSz="684809"/>
              <a:t>10/26/2023</a:t>
            </a:fld>
            <a:endParaRPr lang="en-US">
              <a:solidFill>
                <a:prstClr val="black">
                  <a:lumMod val="50000"/>
                  <a:lumOff val="50000"/>
                </a:prstClr>
              </a:solidFill>
            </a:endParaRPr>
          </a:p>
        </p:txBody>
      </p:sp>
      <p:sp>
        <p:nvSpPr>
          <p:cNvPr id="5" name="Footer Placeholder 4"/>
          <p:cNvSpPr>
            <a:spLocks noGrp="1"/>
          </p:cNvSpPr>
          <p:nvPr>
            <p:ph type="ftr" sz="quarter" idx="3"/>
          </p:nvPr>
        </p:nvSpPr>
        <p:spPr>
          <a:xfrm>
            <a:off x="609700" y="6172274"/>
            <a:ext cx="4470403" cy="365125"/>
          </a:xfrm>
          <a:prstGeom prst="rect">
            <a:avLst/>
          </a:prstGeom>
        </p:spPr>
        <p:txBody>
          <a:bodyPr vert="horz" lIns="91212" tIns="45623" rIns="91212" bIns="45623" rtlCol="0" anchor="ctr"/>
          <a:lstStyle>
            <a:lvl1pPr algn="l">
              <a:defRPr sz="800" b="1">
                <a:solidFill>
                  <a:schemeClr val="tx1">
                    <a:lumMod val="50000"/>
                    <a:lumOff val="50000"/>
                  </a:schemeClr>
                </a:solidFill>
              </a:defRPr>
            </a:lvl1pPr>
          </a:lstStyle>
          <a:p>
            <a:pPr defTabSz="684809"/>
            <a:endParaRPr lang="en-US">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74"/>
            <a:ext cx="2438400" cy="365125"/>
          </a:xfrm>
          <a:prstGeom prst="rect">
            <a:avLst/>
          </a:prstGeom>
        </p:spPr>
        <p:txBody>
          <a:bodyPr vert="horz" lIns="91212" tIns="45623" rIns="91212" bIns="45623" rtlCol="0" anchor="ctr"/>
          <a:lstStyle>
            <a:lvl1pPr algn="ctr">
              <a:defRPr sz="900" b="1">
                <a:solidFill>
                  <a:schemeClr val="tx1">
                    <a:lumMod val="50000"/>
                    <a:lumOff val="50000"/>
                  </a:schemeClr>
                </a:solidFill>
              </a:defRPr>
            </a:lvl1pPr>
          </a:lstStyle>
          <a:p>
            <a:pPr defTabSz="684809"/>
            <a:fld id="{BB8DE407-7A96-4159-9D0D-6BF893C5C35A}" type="slidenum">
              <a:rPr lang="en-US" smtClean="0">
                <a:solidFill>
                  <a:prstClr val="black">
                    <a:lumMod val="50000"/>
                    <a:lumOff val="50000"/>
                  </a:prstClr>
                </a:solidFill>
              </a:rPr>
              <a:pPr defTabSz="684809"/>
              <a:t>‹#›</a:t>
            </a:fld>
            <a:endParaRPr lang="en-US">
              <a:solidFill>
                <a:prstClr val="black">
                  <a:lumMod val="50000"/>
                  <a:lumOff val="50000"/>
                </a:prstClr>
              </a:solidFill>
            </a:endParaRPr>
          </a:p>
        </p:txBody>
      </p:sp>
    </p:spTree>
    <p:extLst>
      <p:ext uri="{BB962C8B-B14F-4D97-AF65-F5344CB8AC3E}">
        <p14:creationId xmlns:p14="http://schemas.microsoft.com/office/powerpoint/2010/main" val="5176127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marL="239680" indent="-239680" algn="r" defTabSz="684809" rtl="0" eaLnBrk="1" latinLnBrk="0" hangingPunct="1">
        <a:spcBef>
          <a:spcPct val="0"/>
        </a:spcBef>
        <a:buClr>
          <a:schemeClr val="accent6">
            <a:lumMod val="75000"/>
          </a:schemeClr>
        </a:buClr>
        <a:buSzPct val="128000"/>
        <a:buFont typeface="Georgia" pitchFamily="18" charset="0"/>
        <a:buChar char="*"/>
        <a:defRPr sz="35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207" indent="-136960" algn="l" defTabSz="684809" rtl="0" eaLnBrk="1" latinLnBrk="0" hangingPunct="1">
        <a:spcBef>
          <a:spcPct val="20000"/>
        </a:spcBef>
        <a:spcAft>
          <a:spcPts val="225"/>
        </a:spcAft>
        <a:buClr>
          <a:schemeClr val="accent6">
            <a:lumMod val="75000"/>
          </a:schemeClr>
        </a:buClr>
        <a:buSzPct val="130000"/>
        <a:buFont typeface="Georgia" pitchFamily="18" charset="0"/>
        <a:buChar char="*"/>
        <a:defRPr sz="1700" kern="1200">
          <a:solidFill>
            <a:schemeClr val="tx1">
              <a:lumMod val="75000"/>
              <a:lumOff val="25000"/>
            </a:schemeClr>
          </a:solidFill>
          <a:latin typeface="+mn-lt"/>
          <a:ea typeface="+mn-ea"/>
          <a:cs typeface="+mn-cs"/>
        </a:defRPr>
      </a:lvl1pPr>
      <a:lvl2pPr marL="410885" indent="-136960" algn="l" defTabSz="684809" rtl="0" eaLnBrk="1" latinLnBrk="0" hangingPunct="1">
        <a:spcBef>
          <a:spcPct val="20000"/>
        </a:spcBef>
        <a:spcAft>
          <a:spcPts val="225"/>
        </a:spcAft>
        <a:buClr>
          <a:schemeClr val="accent6">
            <a:lumMod val="75000"/>
          </a:schemeClr>
        </a:buClr>
        <a:buSzPct val="130000"/>
        <a:buFont typeface="Georgia" pitchFamily="18" charset="0"/>
        <a:buChar char="*"/>
        <a:defRPr sz="1500" kern="1200">
          <a:solidFill>
            <a:schemeClr val="tx1">
              <a:lumMod val="75000"/>
              <a:lumOff val="25000"/>
            </a:schemeClr>
          </a:solidFill>
          <a:latin typeface="+mn-lt"/>
          <a:ea typeface="+mn-ea"/>
          <a:cs typeface="+mn-cs"/>
        </a:defRPr>
      </a:lvl2pPr>
      <a:lvl3pPr marL="616322" indent="-136960" algn="l" defTabSz="684809" rtl="0" eaLnBrk="1" latinLnBrk="0" hangingPunct="1">
        <a:spcBef>
          <a:spcPct val="20000"/>
        </a:spcBef>
        <a:spcAft>
          <a:spcPts val="225"/>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3pPr>
      <a:lvl4pPr marL="821759" indent="-136960" algn="l" defTabSz="684809" rtl="0" eaLnBrk="1" latinLnBrk="0" hangingPunct="1">
        <a:spcBef>
          <a:spcPct val="20000"/>
        </a:spcBef>
        <a:spcAft>
          <a:spcPts val="225"/>
        </a:spcAft>
        <a:buClr>
          <a:schemeClr val="accent6">
            <a:lumMod val="75000"/>
          </a:schemeClr>
        </a:buClr>
        <a:buSzPct val="130000"/>
        <a:buFont typeface="Georgia" pitchFamily="18" charset="0"/>
        <a:buChar char="*"/>
        <a:defRPr sz="1200" kern="1200">
          <a:solidFill>
            <a:schemeClr val="tx1">
              <a:lumMod val="75000"/>
              <a:lumOff val="25000"/>
            </a:schemeClr>
          </a:solidFill>
          <a:latin typeface="+mn-lt"/>
          <a:ea typeface="+mn-ea"/>
          <a:cs typeface="+mn-cs"/>
        </a:defRPr>
      </a:lvl4pPr>
      <a:lvl5pPr marL="1040898" indent="-136960" algn="l" defTabSz="68480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5pPr>
      <a:lvl6pPr marL="1246347" indent="-136960" algn="l" defTabSz="68480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6pPr>
      <a:lvl7pPr marL="1472333" indent="-136960" algn="l" defTabSz="68480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7pPr>
      <a:lvl8pPr marL="1712017" indent="-136960" algn="l" defTabSz="68480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8pPr>
      <a:lvl9pPr marL="1937992" indent="-136960" algn="l" defTabSz="68480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9pPr>
    </p:bodyStyle>
    <p:otherStyle>
      <a:defPPr>
        <a:defRPr lang="en-US"/>
      </a:defPPr>
      <a:lvl1pPr marL="0" algn="l" defTabSz="684809" rtl="0" eaLnBrk="1" latinLnBrk="0" hangingPunct="1">
        <a:defRPr sz="1400" kern="1200">
          <a:solidFill>
            <a:schemeClr val="tx1"/>
          </a:solidFill>
          <a:latin typeface="+mn-lt"/>
          <a:ea typeface="+mn-ea"/>
          <a:cs typeface="+mn-cs"/>
        </a:defRPr>
      </a:lvl1pPr>
      <a:lvl2pPr marL="342400" algn="l" defTabSz="684809" rtl="0" eaLnBrk="1" latinLnBrk="0" hangingPunct="1">
        <a:defRPr sz="1400" kern="1200">
          <a:solidFill>
            <a:schemeClr val="tx1"/>
          </a:solidFill>
          <a:latin typeface="+mn-lt"/>
          <a:ea typeface="+mn-ea"/>
          <a:cs typeface="+mn-cs"/>
        </a:defRPr>
      </a:lvl2pPr>
      <a:lvl3pPr marL="684809" algn="l" defTabSz="684809" rtl="0" eaLnBrk="1" latinLnBrk="0" hangingPunct="1">
        <a:defRPr sz="1400" kern="1200">
          <a:solidFill>
            <a:schemeClr val="tx1"/>
          </a:solidFill>
          <a:latin typeface="+mn-lt"/>
          <a:ea typeface="+mn-ea"/>
          <a:cs typeface="+mn-cs"/>
        </a:defRPr>
      </a:lvl3pPr>
      <a:lvl4pPr marL="1027211" algn="l" defTabSz="684809" rtl="0" eaLnBrk="1" latinLnBrk="0" hangingPunct="1">
        <a:defRPr sz="1400" kern="1200">
          <a:solidFill>
            <a:schemeClr val="tx1"/>
          </a:solidFill>
          <a:latin typeface="+mn-lt"/>
          <a:ea typeface="+mn-ea"/>
          <a:cs typeface="+mn-cs"/>
        </a:defRPr>
      </a:lvl4pPr>
      <a:lvl5pPr marL="1369605" algn="l" defTabSz="684809" rtl="0" eaLnBrk="1" latinLnBrk="0" hangingPunct="1">
        <a:defRPr sz="1400" kern="1200">
          <a:solidFill>
            <a:schemeClr val="tx1"/>
          </a:solidFill>
          <a:latin typeface="+mn-lt"/>
          <a:ea typeface="+mn-ea"/>
          <a:cs typeface="+mn-cs"/>
        </a:defRPr>
      </a:lvl5pPr>
      <a:lvl6pPr marL="1712017" algn="l" defTabSz="684809" rtl="0" eaLnBrk="1" latinLnBrk="0" hangingPunct="1">
        <a:defRPr sz="1400" kern="1200">
          <a:solidFill>
            <a:schemeClr val="tx1"/>
          </a:solidFill>
          <a:latin typeface="+mn-lt"/>
          <a:ea typeface="+mn-ea"/>
          <a:cs typeface="+mn-cs"/>
        </a:defRPr>
      </a:lvl6pPr>
      <a:lvl7pPr marL="2054406" algn="l" defTabSz="684809" rtl="0" eaLnBrk="1" latinLnBrk="0" hangingPunct="1">
        <a:defRPr sz="1400" kern="1200">
          <a:solidFill>
            <a:schemeClr val="tx1"/>
          </a:solidFill>
          <a:latin typeface="+mn-lt"/>
          <a:ea typeface="+mn-ea"/>
          <a:cs typeface="+mn-cs"/>
        </a:defRPr>
      </a:lvl7pPr>
      <a:lvl8pPr marL="2396800" algn="l" defTabSz="684809" rtl="0" eaLnBrk="1" latinLnBrk="0" hangingPunct="1">
        <a:defRPr sz="1400" kern="1200">
          <a:solidFill>
            <a:schemeClr val="tx1"/>
          </a:solidFill>
          <a:latin typeface="+mn-lt"/>
          <a:ea typeface="+mn-ea"/>
          <a:cs typeface="+mn-cs"/>
        </a:defRPr>
      </a:lvl8pPr>
      <a:lvl9pPr marL="2739203" algn="l" defTabSz="684809"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DE7F7"/>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32" tIns="45671" rIns="91332" bIns="45671"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16"/>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32" tIns="45671" rIns="91332" bIns="4567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6"/>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32" tIns="45671" rIns="91332" bIns="45671" numCol="1" anchor="t" anchorCtr="0" compatLnSpc="1">
            <a:prstTxWarp prst="textNoShape">
              <a:avLst/>
            </a:prstTxWarp>
          </a:bodyPr>
          <a:lstStyle>
            <a:lvl1pPr>
              <a:defRPr sz="1400"/>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4165600" y="6245226"/>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32" tIns="45671" rIns="91332" bIns="45671" numCol="1" anchor="t" anchorCtr="0" compatLnSpc="1">
            <a:prstTxWarp prst="textNoShape">
              <a:avLst/>
            </a:prstTxWarp>
          </a:bodyPr>
          <a:lstStyle>
            <a:lvl1pPr algn="ctr">
              <a:defRPr sz="1400"/>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8737600" y="6245226"/>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32" tIns="45671" rIns="91332" bIns="45671" numCol="1" anchor="t" anchorCtr="0" compatLnSpc="1">
            <a:prstTxWarp prst="textNoShape">
              <a:avLst/>
            </a:prstTxWarp>
          </a:bodyPr>
          <a:lstStyle>
            <a:lvl1pPr algn="r">
              <a:defRPr sz="1400"/>
            </a:lvl1pPr>
          </a:lstStyle>
          <a:p>
            <a:pPr fontAlgn="base">
              <a:spcBef>
                <a:spcPct val="0"/>
              </a:spcBef>
              <a:spcAft>
                <a:spcPct val="0"/>
              </a:spcAft>
              <a:defRPr/>
            </a:pPr>
            <a:fld id="{CB265179-E6F9-418B-8D0D-FFB45CFBFDE0}"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5777506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6648" algn="ctr" rtl="0" fontAlgn="base">
        <a:spcBef>
          <a:spcPct val="0"/>
        </a:spcBef>
        <a:spcAft>
          <a:spcPct val="0"/>
        </a:spcAft>
        <a:defRPr sz="4400">
          <a:solidFill>
            <a:schemeClr val="tx2"/>
          </a:solidFill>
          <a:latin typeface="Arial" panose="020B0604020202020204" pitchFamily="34" charset="0"/>
        </a:defRPr>
      </a:lvl6pPr>
      <a:lvl7pPr marL="913308" algn="ctr" rtl="0" fontAlgn="base">
        <a:spcBef>
          <a:spcPct val="0"/>
        </a:spcBef>
        <a:spcAft>
          <a:spcPct val="0"/>
        </a:spcAft>
        <a:defRPr sz="4400">
          <a:solidFill>
            <a:schemeClr val="tx2"/>
          </a:solidFill>
          <a:latin typeface="Arial" panose="020B0604020202020204" pitchFamily="34" charset="0"/>
        </a:defRPr>
      </a:lvl7pPr>
      <a:lvl8pPr marL="1369956" algn="ctr" rtl="0" fontAlgn="base">
        <a:spcBef>
          <a:spcPct val="0"/>
        </a:spcBef>
        <a:spcAft>
          <a:spcPct val="0"/>
        </a:spcAft>
        <a:defRPr sz="4400">
          <a:solidFill>
            <a:schemeClr val="tx2"/>
          </a:solidFill>
          <a:latin typeface="Arial" panose="020B0604020202020204" pitchFamily="34" charset="0"/>
        </a:defRPr>
      </a:lvl8pPr>
      <a:lvl9pPr marL="1826613" algn="ctr" rtl="0" fontAlgn="base">
        <a:spcBef>
          <a:spcPct val="0"/>
        </a:spcBef>
        <a:spcAft>
          <a:spcPct val="0"/>
        </a:spcAft>
        <a:defRPr sz="4400">
          <a:solidFill>
            <a:schemeClr val="tx2"/>
          </a:solidFill>
          <a:latin typeface="Arial" panose="020B0604020202020204" pitchFamily="34" charset="0"/>
        </a:defRPr>
      </a:lvl9pPr>
    </p:titleStyle>
    <p:bodyStyle>
      <a:lvl1pPr marL="342492" indent="-342492" algn="l" rtl="0" fontAlgn="base">
        <a:spcBef>
          <a:spcPct val="20000"/>
        </a:spcBef>
        <a:spcAft>
          <a:spcPct val="0"/>
        </a:spcAft>
        <a:buChar char="•"/>
        <a:defRPr sz="3200" kern="1200">
          <a:solidFill>
            <a:schemeClr val="tx1"/>
          </a:solidFill>
          <a:latin typeface="+mn-lt"/>
          <a:ea typeface="+mn-ea"/>
          <a:cs typeface="+mn-cs"/>
        </a:defRPr>
      </a:lvl1pPr>
      <a:lvl2pPr marL="742062" indent="-285413" algn="l" rtl="0" fontAlgn="base">
        <a:spcBef>
          <a:spcPct val="20000"/>
        </a:spcBef>
        <a:spcAft>
          <a:spcPct val="0"/>
        </a:spcAft>
        <a:buChar char="–"/>
        <a:defRPr sz="2800" kern="1200">
          <a:solidFill>
            <a:schemeClr val="tx1"/>
          </a:solidFill>
          <a:latin typeface="+mn-lt"/>
          <a:ea typeface="+mn-ea"/>
          <a:cs typeface="+mn-cs"/>
        </a:defRPr>
      </a:lvl2pPr>
      <a:lvl3pPr marL="1141632" indent="-228324" algn="l" rtl="0" fontAlgn="base">
        <a:spcBef>
          <a:spcPct val="20000"/>
        </a:spcBef>
        <a:spcAft>
          <a:spcPct val="0"/>
        </a:spcAft>
        <a:buChar char="•"/>
        <a:defRPr sz="2400" kern="1200">
          <a:solidFill>
            <a:schemeClr val="tx1"/>
          </a:solidFill>
          <a:latin typeface="+mn-lt"/>
          <a:ea typeface="+mn-ea"/>
          <a:cs typeface="+mn-cs"/>
        </a:defRPr>
      </a:lvl3pPr>
      <a:lvl4pPr marL="1598280" indent="-228324" algn="l" rtl="0" fontAlgn="base">
        <a:spcBef>
          <a:spcPct val="20000"/>
        </a:spcBef>
        <a:spcAft>
          <a:spcPct val="0"/>
        </a:spcAft>
        <a:buChar char="–"/>
        <a:defRPr sz="2000" kern="1200">
          <a:solidFill>
            <a:schemeClr val="tx1"/>
          </a:solidFill>
          <a:latin typeface="+mn-lt"/>
          <a:ea typeface="+mn-ea"/>
          <a:cs typeface="+mn-cs"/>
        </a:defRPr>
      </a:lvl4pPr>
      <a:lvl5pPr marL="2054928" indent="-228324" algn="l" rtl="0" fontAlgn="base">
        <a:spcBef>
          <a:spcPct val="20000"/>
        </a:spcBef>
        <a:spcAft>
          <a:spcPct val="0"/>
        </a:spcAft>
        <a:buChar char="»"/>
        <a:defRPr sz="2000" kern="1200">
          <a:solidFill>
            <a:schemeClr val="tx1"/>
          </a:solidFill>
          <a:latin typeface="+mn-lt"/>
          <a:ea typeface="+mn-ea"/>
          <a:cs typeface="+mn-cs"/>
        </a:defRPr>
      </a:lvl5pPr>
      <a:lvl6pPr marL="2511588"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8236"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4893"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1543" indent="-228324" algn="l" defTabSz="91330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308" rtl="0" eaLnBrk="1" latinLnBrk="0" hangingPunct="1">
        <a:defRPr sz="1800" kern="1200">
          <a:solidFill>
            <a:schemeClr val="tx1"/>
          </a:solidFill>
          <a:latin typeface="+mn-lt"/>
          <a:ea typeface="+mn-ea"/>
          <a:cs typeface="+mn-cs"/>
        </a:defRPr>
      </a:lvl1pPr>
      <a:lvl2pPr marL="456648" algn="l" defTabSz="913308" rtl="0" eaLnBrk="1" latinLnBrk="0" hangingPunct="1">
        <a:defRPr sz="1800" kern="1200">
          <a:solidFill>
            <a:schemeClr val="tx1"/>
          </a:solidFill>
          <a:latin typeface="+mn-lt"/>
          <a:ea typeface="+mn-ea"/>
          <a:cs typeface="+mn-cs"/>
        </a:defRPr>
      </a:lvl2pPr>
      <a:lvl3pPr marL="913308" algn="l" defTabSz="913308" rtl="0" eaLnBrk="1" latinLnBrk="0" hangingPunct="1">
        <a:defRPr sz="1800" kern="1200">
          <a:solidFill>
            <a:schemeClr val="tx1"/>
          </a:solidFill>
          <a:latin typeface="+mn-lt"/>
          <a:ea typeface="+mn-ea"/>
          <a:cs typeface="+mn-cs"/>
        </a:defRPr>
      </a:lvl3pPr>
      <a:lvl4pPr marL="1369956" algn="l" defTabSz="913308" rtl="0" eaLnBrk="1" latinLnBrk="0" hangingPunct="1">
        <a:defRPr sz="1800" kern="1200">
          <a:solidFill>
            <a:schemeClr val="tx1"/>
          </a:solidFill>
          <a:latin typeface="+mn-lt"/>
          <a:ea typeface="+mn-ea"/>
          <a:cs typeface="+mn-cs"/>
        </a:defRPr>
      </a:lvl4pPr>
      <a:lvl5pPr marL="1826613" algn="l" defTabSz="913308" rtl="0" eaLnBrk="1" latinLnBrk="0" hangingPunct="1">
        <a:defRPr sz="1800" kern="1200">
          <a:solidFill>
            <a:schemeClr val="tx1"/>
          </a:solidFill>
          <a:latin typeface="+mn-lt"/>
          <a:ea typeface="+mn-ea"/>
          <a:cs typeface="+mn-cs"/>
        </a:defRPr>
      </a:lvl5pPr>
      <a:lvl6pPr marL="2283263" algn="l" defTabSz="913308" rtl="0" eaLnBrk="1" latinLnBrk="0" hangingPunct="1">
        <a:defRPr sz="1800" kern="1200">
          <a:solidFill>
            <a:schemeClr val="tx1"/>
          </a:solidFill>
          <a:latin typeface="+mn-lt"/>
          <a:ea typeface="+mn-ea"/>
          <a:cs typeface="+mn-cs"/>
        </a:defRPr>
      </a:lvl6pPr>
      <a:lvl7pPr marL="2739912" algn="l" defTabSz="913308" rtl="0" eaLnBrk="1" latinLnBrk="0" hangingPunct="1">
        <a:defRPr sz="1800" kern="1200">
          <a:solidFill>
            <a:schemeClr val="tx1"/>
          </a:solidFill>
          <a:latin typeface="+mn-lt"/>
          <a:ea typeface="+mn-ea"/>
          <a:cs typeface="+mn-cs"/>
        </a:defRPr>
      </a:lvl7pPr>
      <a:lvl8pPr marL="3196560" algn="l" defTabSz="913308" rtl="0" eaLnBrk="1" latinLnBrk="0" hangingPunct="1">
        <a:defRPr sz="1800" kern="1200">
          <a:solidFill>
            <a:schemeClr val="tx1"/>
          </a:solidFill>
          <a:latin typeface="+mn-lt"/>
          <a:ea typeface="+mn-ea"/>
          <a:cs typeface="+mn-cs"/>
        </a:defRPr>
      </a:lvl8pPr>
      <a:lvl9pPr marL="3653212" algn="l" defTabSz="91330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DE7F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332" tIns="45671" rIns="91332" bIns="45671"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332" tIns="45671" rIns="91332" bIns="4567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409"/>
            <a:ext cx="2844800" cy="365125"/>
          </a:xfrm>
          <a:prstGeom prst="rect">
            <a:avLst/>
          </a:prstGeom>
        </p:spPr>
        <p:txBody>
          <a:bodyPr vert="horz" lIns="91332" tIns="45671" rIns="91332" bIns="45671" rtlCol="0" anchor="ctr"/>
          <a:lstStyle>
            <a:lvl1pPr algn="l">
              <a:defRPr sz="1200">
                <a:solidFill>
                  <a:schemeClr val="tx1">
                    <a:tint val="75000"/>
                  </a:schemeClr>
                </a:solidFill>
              </a:defRPr>
            </a:lvl1pPr>
          </a:lstStyle>
          <a:p>
            <a:fld id="{B1EB8D68-7AB6-4049-A6C6-54C34B1C3E92}" type="datetime1">
              <a:rPr lang="en-US" smtClean="0">
                <a:solidFill>
                  <a:prstClr val="black">
                    <a:tint val="75000"/>
                  </a:prstClr>
                </a:solidFill>
              </a:rPr>
              <a:pPr/>
              <a:t>10/26/2023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409"/>
            <a:ext cx="3860800" cy="365125"/>
          </a:xfrm>
          <a:prstGeom prst="rect">
            <a:avLst/>
          </a:prstGeom>
        </p:spPr>
        <p:txBody>
          <a:bodyPr vert="horz" lIns="91332" tIns="45671" rIns="91332" bIns="45671"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409"/>
            <a:ext cx="2844800" cy="365125"/>
          </a:xfrm>
          <a:prstGeom prst="rect">
            <a:avLst/>
          </a:prstGeom>
        </p:spPr>
        <p:txBody>
          <a:bodyPr vert="horz" lIns="91332" tIns="45671" rIns="91332" bIns="45671" rtlCol="0" anchor="ctr"/>
          <a:lstStyle>
            <a:lvl1pPr algn="r">
              <a:defRPr sz="1200">
                <a:solidFill>
                  <a:schemeClr val="tx1">
                    <a:tint val="75000"/>
                  </a:schemeClr>
                </a:solidFill>
              </a:defRPr>
            </a:lvl1pPr>
          </a:lstStyle>
          <a:p>
            <a:fld id="{50E26723-5419-4DF5-B478-390774582B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005773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hdr="0" ftr="0"/>
  <p:txStyles>
    <p:titleStyle>
      <a:lvl1pPr algn="ctr" defTabSz="913308" rtl="0" eaLnBrk="1" latinLnBrk="0" hangingPunct="1">
        <a:spcBef>
          <a:spcPct val="0"/>
        </a:spcBef>
        <a:buNone/>
        <a:defRPr sz="4400" kern="1200">
          <a:solidFill>
            <a:schemeClr val="tx1"/>
          </a:solidFill>
          <a:latin typeface="+mj-lt"/>
          <a:ea typeface="+mj-ea"/>
          <a:cs typeface="+mj-cs"/>
        </a:defRPr>
      </a:lvl1pPr>
    </p:titleStyle>
    <p:bodyStyle>
      <a:lvl1pPr marL="342492" indent="-342492" algn="l" defTabSz="91330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062" indent="-285413" algn="l" defTabSz="91330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632" indent="-228324" algn="l" defTabSz="91330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8280" indent="-228324"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928" indent="-228324"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1588" indent="-228324"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8236" indent="-228324"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4893" indent="-228324"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1543" indent="-228324"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308" rtl="0" eaLnBrk="1" latinLnBrk="0" hangingPunct="1">
        <a:defRPr sz="1800" kern="1200">
          <a:solidFill>
            <a:schemeClr val="tx1"/>
          </a:solidFill>
          <a:latin typeface="+mn-lt"/>
          <a:ea typeface="+mn-ea"/>
          <a:cs typeface="+mn-cs"/>
        </a:defRPr>
      </a:lvl1pPr>
      <a:lvl2pPr marL="456648" algn="l" defTabSz="913308" rtl="0" eaLnBrk="1" latinLnBrk="0" hangingPunct="1">
        <a:defRPr sz="1800" kern="1200">
          <a:solidFill>
            <a:schemeClr val="tx1"/>
          </a:solidFill>
          <a:latin typeface="+mn-lt"/>
          <a:ea typeface="+mn-ea"/>
          <a:cs typeface="+mn-cs"/>
        </a:defRPr>
      </a:lvl2pPr>
      <a:lvl3pPr marL="913308" algn="l" defTabSz="913308" rtl="0" eaLnBrk="1" latinLnBrk="0" hangingPunct="1">
        <a:defRPr sz="1800" kern="1200">
          <a:solidFill>
            <a:schemeClr val="tx1"/>
          </a:solidFill>
          <a:latin typeface="+mn-lt"/>
          <a:ea typeface="+mn-ea"/>
          <a:cs typeface="+mn-cs"/>
        </a:defRPr>
      </a:lvl3pPr>
      <a:lvl4pPr marL="1369956" algn="l" defTabSz="913308" rtl="0" eaLnBrk="1" latinLnBrk="0" hangingPunct="1">
        <a:defRPr sz="1800" kern="1200">
          <a:solidFill>
            <a:schemeClr val="tx1"/>
          </a:solidFill>
          <a:latin typeface="+mn-lt"/>
          <a:ea typeface="+mn-ea"/>
          <a:cs typeface="+mn-cs"/>
        </a:defRPr>
      </a:lvl4pPr>
      <a:lvl5pPr marL="1826613" algn="l" defTabSz="913308" rtl="0" eaLnBrk="1" latinLnBrk="0" hangingPunct="1">
        <a:defRPr sz="1800" kern="1200">
          <a:solidFill>
            <a:schemeClr val="tx1"/>
          </a:solidFill>
          <a:latin typeface="+mn-lt"/>
          <a:ea typeface="+mn-ea"/>
          <a:cs typeface="+mn-cs"/>
        </a:defRPr>
      </a:lvl5pPr>
      <a:lvl6pPr marL="2283263" algn="l" defTabSz="913308" rtl="0" eaLnBrk="1" latinLnBrk="0" hangingPunct="1">
        <a:defRPr sz="1800" kern="1200">
          <a:solidFill>
            <a:schemeClr val="tx1"/>
          </a:solidFill>
          <a:latin typeface="+mn-lt"/>
          <a:ea typeface="+mn-ea"/>
          <a:cs typeface="+mn-cs"/>
        </a:defRPr>
      </a:lvl6pPr>
      <a:lvl7pPr marL="2739912" algn="l" defTabSz="913308" rtl="0" eaLnBrk="1" latinLnBrk="0" hangingPunct="1">
        <a:defRPr sz="1800" kern="1200">
          <a:solidFill>
            <a:schemeClr val="tx1"/>
          </a:solidFill>
          <a:latin typeface="+mn-lt"/>
          <a:ea typeface="+mn-ea"/>
          <a:cs typeface="+mn-cs"/>
        </a:defRPr>
      </a:lvl7pPr>
      <a:lvl8pPr marL="3196560" algn="l" defTabSz="913308" rtl="0" eaLnBrk="1" latinLnBrk="0" hangingPunct="1">
        <a:defRPr sz="1800" kern="1200">
          <a:solidFill>
            <a:schemeClr val="tx1"/>
          </a:solidFill>
          <a:latin typeface="+mn-lt"/>
          <a:ea typeface="+mn-ea"/>
          <a:cs typeface="+mn-cs"/>
        </a:defRPr>
      </a:lvl8pPr>
      <a:lvl9pPr marL="3653212" algn="l" defTabSz="91330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DE7F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60894" tIns="30447" rIns="60894" bIns="30447" rtlCol="0" anchor="ctr">
            <a:normAutofit/>
          </a:bodyPr>
          <a:lstStyle/>
          <a:p>
            <a:r>
              <a:rPr lang="en-US"/>
              <a:t>Click to edit Master title style</a:t>
            </a:r>
          </a:p>
        </p:txBody>
      </p:sp>
      <p:sp>
        <p:nvSpPr>
          <p:cNvPr id="3" name="Text Placeholder 2"/>
          <p:cNvSpPr>
            <a:spLocks noGrp="1"/>
          </p:cNvSpPr>
          <p:nvPr>
            <p:ph type="body" idx="1"/>
          </p:nvPr>
        </p:nvSpPr>
        <p:spPr>
          <a:xfrm>
            <a:off x="304800" y="1066826"/>
            <a:ext cx="5486400" cy="3017309"/>
          </a:xfrm>
          <a:prstGeom prst="rect">
            <a:avLst/>
          </a:prstGeom>
        </p:spPr>
        <p:txBody>
          <a:bodyPr vert="horz" lIns="60894" tIns="30447" rIns="60894" bIns="3044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623"/>
            <a:ext cx="1422400" cy="243417"/>
          </a:xfrm>
          <a:prstGeom prst="rect">
            <a:avLst/>
          </a:prstGeom>
        </p:spPr>
        <p:txBody>
          <a:bodyPr vert="horz" lIns="60894" tIns="30447" rIns="60894" bIns="30447" rtlCol="0" anchor="ctr"/>
          <a:lstStyle>
            <a:lvl1pPr algn="l">
              <a:defRPr sz="800">
                <a:solidFill>
                  <a:schemeClr val="tx1">
                    <a:tint val="75000"/>
                  </a:schemeClr>
                </a:solidFill>
              </a:defRPr>
            </a:lvl1pPr>
          </a:lstStyle>
          <a:p>
            <a:pPr defTabSz="608929"/>
            <a:fld id="{1D8BD707-D9CF-40AE-B4C6-C98DA3205C09}" type="datetimeFigureOut">
              <a:rPr lang="en-US" smtClean="0">
                <a:solidFill>
                  <a:prstClr val="black">
                    <a:tint val="75000"/>
                  </a:prstClr>
                </a:solidFill>
              </a:rPr>
              <a:pPr defTabSz="608929"/>
              <a:t>10/26/2023</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623"/>
            <a:ext cx="1930400" cy="243417"/>
          </a:xfrm>
          <a:prstGeom prst="rect">
            <a:avLst/>
          </a:prstGeom>
        </p:spPr>
        <p:txBody>
          <a:bodyPr vert="horz" lIns="60894" tIns="30447" rIns="60894" bIns="30447" rtlCol="0" anchor="ctr"/>
          <a:lstStyle>
            <a:lvl1pPr algn="ctr">
              <a:defRPr sz="800">
                <a:solidFill>
                  <a:schemeClr val="tx1">
                    <a:tint val="75000"/>
                  </a:schemeClr>
                </a:solidFill>
              </a:defRPr>
            </a:lvl1pPr>
          </a:lstStyle>
          <a:p>
            <a:pPr defTabSz="608929"/>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623"/>
            <a:ext cx="1422400" cy="243417"/>
          </a:xfrm>
          <a:prstGeom prst="rect">
            <a:avLst/>
          </a:prstGeom>
        </p:spPr>
        <p:txBody>
          <a:bodyPr vert="horz" lIns="60894" tIns="30447" rIns="60894" bIns="30447" rtlCol="0" anchor="ctr"/>
          <a:lstStyle>
            <a:lvl1pPr algn="r">
              <a:defRPr sz="800">
                <a:solidFill>
                  <a:schemeClr val="tx1">
                    <a:tint val="75000"/>
                  </a:schemeClr>
                </a:solidFill>
              </a:defRPr>
            </a:lvl1pPr>
          </a:lstStyle>
          <a:p>
            <a:pPr defTabSz="608929"/>
            <a:fld id="{B6F15528-21DE-4FAA-801E-634DDDAF4B2B}" type="slidenum">
              <a:rPr lang="en-US" smtClean="0">
                <a:solidFill>
                  <a:prstClr val="black">
                    <a:tint val="75000"/>
                  </a:prstClr>
                </a:solidFill>
              </a:rPr>
              <a:pPr defTabSz="608929"/>
              <a:t>‹#›</a:t>
            </a:fld>
            <a:endParaRPr lang="en-US">
              <a:solidFill>
                <a:prstClr val="black">
                  <a:tint val="75000"/>
                </a:prstClr>
              </a:solidFill>
            </a:endParaRPr>
          </a:p>
        </p:txBody>
      </p:sp>
    </p:spTree>
    <p:extLst>
      <p:ext uri="{BB962C8B-B14F-4D97-AF65-F5344CB8AC3E}">
        <p14:creationId xmlns:p14="http://schemas.microsoft.com/office/powerpoint/2010/main" val="4060236786"/>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defTabSz="608929" rtl="0" eaLnBrk="1" latinLnBrk="0" hangingPunct="1">
        <a:spcBef>
          <a:spcPct val="0"/>
        </a:spcBef>
        <a:buNone/>
        <a:defRPr sz="2900" kern="1200">
          <a:solidFill>
            <a:schemeClr val="tx1"/>
          </a:solidFill>
          <a:latin typeface="+mj-lt"/>
          <a:ea typeface="+mj-ea"/>
          <a:cs typeface="+mj-cs"/>
        </a:defRPr>
      </a:lvl1pPr>
    </p:titleStyle>
    <p:bodyStyle>
      <a:lvl1pPr marL="228347" indent="-228347" algn="l" defTabSz="608929" rtl="0" eaLnBrk="1" latinLnBrk="0" hangingPunct="1">
        <a:spcBef>
          <a:spcPct val="20000"/>
        </a:spcBef>
        <a:buFont typeface="Arial" pitchFamily="34" charset="0"/>
        <a:buChar char="•"/>
        <a:defRPr sz="2100" kern="1200">
          <a:solidFill>
            <a:schemeClr val="tx1"/>
          </a:solidFill>
          <a:latin typeface="+mn-lt"/>
          <a:ea typeface="+mn-ea"/>
          <a:cs typeface="+mn-cs"/>
        </a:defRPr>
      </a:lvl1pPr>
      <a:lvl2pPr marL="494755" indent="-190291" algn="l" defTabSz="608929" rtl="0" eaLnBrk="1" latinLnBrk="0" hangingPunct="1">
        <a:spcBef>
          <a:spcPct val="20000"/>
        </a:spcBef>
        <a:buFont typeface="Arial" pitchFamily="34" charset="0"/>
        <a:buChar char="–"/>
        <a:defRPr sz="1900" kern="1200">
          <a:solidFill>
            <a:schemeClr val="tx1"/>
          </a:solidFill>
          <a:latin typeface="+mn-lt"/>
          <a:ea typeface="+mn-ea"/>
          <a:cs typeface="+mn-cs"/>
        </a:defRPr>
      </a:lvl2pPr>
      <a:lvl3pPr marL="761164" indent="-152235" algn="l" defTabSz="608929"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5633" indent="-152235" algn="l" defTabSz="608929" rtl="0" eaLnBrk="1" latinLnBrk="0" hangingPunct="1">
        <a:spcBef>
          <a:spcPct val="20000"/>
        </a:spcBef>
        <a:buFont typeface="Arial" pitchFamily="34" charset="0"/>
        <a:buChar char="–"/>
        <a:defRPr sz="1300" kern="1200">
          <a:solidFill>
            <a:schemeClr val="tx1"/>
          </a:solidFill>
          <a:latin typeface="+mn-lt"/>
          <a:ea typeface="+mn-ea"/>
          <a:cs typeface="+mn-cs"/>
        </a:defRPr>
      </a:lvl4pPr>
      <a:lvl5pPr marL="1370093" indent="-152235" algn="l" defTabSz="608929" rtl="0" eaLnBrk="1" latinLnBrk="0" hangingPunct="1">
        <a:spcBef>
          <a:spcPct val="20000"/>
        </a:spcBef>
        <a:buFont typeface="Arial" pitchFamily="34" charset="0"/>
        <a:buChar char="»"/>
        <a:defRPr sz="1300" kern="1200">
          <a:solidFill>
            <a:schemeClr val="tx1"/>
          </a:solidFill>
          <a:latin typeface="+mn-lt"/>
          <a:ea typeface="+mn-ea"/>
          <a:cs typeface="+mn-cs"/>
        </a:defRPr>
      </a:lvl5pPr>
      <a:lvl6pPr marL="1674554" indent="-152235" algn="l" defTabSz="608929"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79022" indent="-152235" algn="l" defTabSz="608929"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3491" indent="-152235" algn="l" defTabSz="608929"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87951" indent="-152235" algn="l" defTabSz="608929"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8929" rtl="0" eaLnBrk="1" latinLnBrk="0" hangingPunct="1">
        <a:defRPr sz="1200" kern="1200">
          <a:solidFill>
            <a:schemeClr val="tx1"/>
          </a:solidFill>
          <a:latin typeface="+mn-lt"/>
          <a:ea typeface="+mn-ea"/>
          <a:cs typeface="+mn-cs"/>
        </a:defRPr>
      </a:lvl1pPr>
      <a:lvl2pPr marL="304470" algn="l" defTabSz="608929" rtl="0" eaLnBrk="1" latinLnBrk="0" hangingPunct="1">
        <a:defRPr sz="1200" kern="1200">
          <a:solidFill>
            <a:schemeClr val="tx1"/>
          </a:solidFill>
          <a:latin typeface="+mn-lt"/>
          <a:ea typeface="+mn-ea"/>
          <a:cs typeface="+mn-cs"/>
        </a:defRPr>
      </a:lvl2pPr>
      <a:lvl3pPr marL="608929" algn="l" defTabSz="608929" rtl="0" eaLnBrk="1" latinLnBrk="0" hangingPunct="1">
        <a:defRPr sz="1200" kern="1200">
          <a:solidFill>
            <a:schemeClr val="tx1"/>
          </a:solidFill>
          <a:latin typeface="+mn-lt"/>
          <a:ea typeface="+mn-ea"/>
          <a:cs typeface="+mn-cs"/>
        </a:defRPr>
      </a:lvl3pPr>
      <a:lvl4pPr marL="913399" algn="l" defTabSz="608929" rtl="0" eaLnBrk="1" latinLnBrk="0" hangingPunct="1">
        <a:defRPr sz="1200" kern="1200">
          <a:solidFill>
            <a:schemeClr val="tx1"/>
          </a:solidFill>
          <a:latin typeface="+mn-lt"/>
          <a:ea typeface="+mn-ea"/>
          <a:cs typeface="+mn-cs"/>
        </a:defRPr>
      </a:lvl4pPr>
      <a:lvl5pPr marL="1217858" algn="l" defTabSz="608929" rtl="0" eaLnBrk="1" latinLnBrk="0" hangingPunct="1">
        <a:defRPr sz="1200" kern="1200">
          <a:solidFill>
            <a:schemeClr val="tx1"/>
          </a:solidFill>
          <a:latin typeface="+mn-lt"/>
          <a:ea typeface="+mn-ea"/>
          <a:cs typeface="+mn-cs"/>
        </a:defRPr>
      </a:lvl5pPr>
      <a:lvl6pPr marL="1522328" algn="l" defTabSz="608929" rtl="0" eaLnBrk="1" latinLnBrk="0" hangingPunct="1">
        <a:defRPr sz="1200" kern="1200">
          <a:solidFill>
            <a:schemeClr val="tx1"/>
          </a:solidFill>
          <a:latin typeface="+mn-lt"/>
          <a:ea typeface="+mn-ea"/>
          <a:cs typeface="+mn-cs"/>
        </a:defRPr>
      </a:lvl6pPr>
      <a:lvl7pPr marL="1826795" algn="l" defTabSz="608929" rtl="0" eaLnBrk="1" latinLnBrk="0" hangingPunct="1">
        <a:defRPr sz="1200" kern="1200">
          <a:solidFill>
            <a:schemeClr val="tx1"/>
          </a:solidFill>
          <a:latin typeface="+mn-lt"/>
          <a:ea typeface="+mn-ea"/>
          <a:cs typeface="+mn-cs"/>
        </a:defRPr>
      </a:lvl7pPr>
      <a:lvl8pPr marL="2131257" algn="l" defTabSz="608929" rtl="0" eaLnBrk="1" latinLnBrk="0" hangingPunct="1">
        <a:defRPr sz="1200" kern="1200">
          <a:solidFill>
            <a:schemeClr val="tx1"/>
          </a:solidFill>
          <a:latin typeface="+mn-lt"/>
          <a:ea typeface="+mn-ea"/>
          <a:cs typeface="+mn-cs"/>
        </a:defRPr>
      </a:lvl8pPr>
      <a:lvl9pPr marL="2435716" algn="l" defTabSz="608929" rtl="0" eaLnBrk="1" latinLnBrk="0" hangingPunct="1">
        <a:defRPr sz="1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DE7F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377" tIns="45691" rIns="91377" bIns="45691"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377" tIns="45691" rIns="91377" bIns="4569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86"/>
            <a:ext cx="2844800" cy="365125"/>
          </a:xfrm>
          <a:prstGeom prst="rect">
            <a:avLst/>
          </a:prstGeom>
        </p:spPr>
        <p:txBody>
          <a:bodyPr vert="horz" lIns="91377" tIns="45691" rIns="91377" bIns="45691" rtlCol="0" anchor="ctr"/>
          <a:lstStyle>
            <a:lvl1pPr algn="l">
              <a:defRPr sz="1200">
                <a:solidFill>
                  <a:schemeClr val="tx1">
                    <a:tint val="75000"/>
                  </a:schemeClr>
                </a:solidFill>
              </a:defRPr>
            </a:lvl1pPr>
          </a:lstStyle>
          <a:p>
            <a:pPr defTabSz="913763"/>
            <a:fld id="{B1EB8D68-7AB6-4049-A6C6-54C34B1C3E92}" type="datetime1">
              <a:rPr lang="en-US" smtClean="0">
                <a:solidFill>
                  <a:prstClr val="black">
                    <a:tint val="75000"/>
                  </a:prstClr>
                </a:solidFill>
              </a:rPr>
              <a:pPr defTabSz="913763"/>
              <a:t>10/26/2023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86"/>
            <a:ext cx="3860800" cy="365125"/>
          </a:xfrm>
          <a:prstGeom prst="rect">
            <a:avLst/>
          </a:prstGeom>
        </p:spPr>
        <p:txBody>
          <a:bodyPr vert="horz" lIns="91377" tIns="45691" rIns="91377" bIns="45691" rtlCol="0" anchor="ctr"/>
          <a:lstStyle>
            <a:lvl1pPr algn="ctr">
              <a:defRPr sz="1200">
                <a:solidFill>
                  <a:schemeClr val="tx1">
                    <a:tint val="75000"/>
                  </a:schemeClr>
                </a:solidFill>
              </a:defRPr>
            </a:lvl1pPr>
          </a:lstStyle>
          <a:p>
            <a:pPr defTabSz="913763"/>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86"/>
            <a:ext cx="2844800" cy="365125"/>
          </a:xfrm>
          <a:prstGeom prst="rect">
            <a:avLst/>
          </a:prstGeom>
        </p:spPr>
        <p:txBody>
          <a:bodyPr vert="horz" lIns="91377" tIns="45691" rIns="91377" bIns="45691" rtlCol="0" anchor="ctr"/>
          <a:lstStyle>
            <a:lvl1pPr algn="r">
              <a:defRPr sz="1200">
                <a:solidFill>
                  <a:schemeClr val="tx1">
                    <a:tint val="75000"/>
                  </a:schemeClr>
                </a:solidFill>
              </a:defRPr>
            </a:lvl1pPr>
          </a:lstStyle>
          <a:p>
            <a:pPr defTabSz="913763"/>
            <a:fld id="{50E26723-5419-4DF5-B478-390774582BE7}" type="slidenum">
              <a:rPr lang="en-US" smtClean="0">
                <a:solidFill>
                  <a:prstClr val="black">
                    <a:tint val="75000"/>
                  </a:prstClr>
                </a:solidFill>
              </a:rPr>
              <a:pPr defTabSz="913763"/>
              <a:t>‹#›</a:t>
            </a:fld>
            <a:endParaRPr lang="en-US">
              <a:solidFill>
                <a:prstClr val="black">
                  <a:tint val="75000"/>
                </a:prstClr>
              </a:solidFill>
            </a:endParaRPr>
          </a:p>
        </p:txBody>
      </p:sp>
    </p:spTree>
    <p:extLst>
      <p:ext uri="{BB962C8B-B14F-4D97-AF65-F5344CB8AC3E}">
        <p14:creationId xmlns:p14="http://schemas.microsoft.com/office/powerpoint/2010/main" val="1308383446"/>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Lst>
  <p:hf hdr="0" ftr="0"/>
  <p:txStyles>
    <p:titleStyle>
      <a:lvl1pPr algn="ctr" defTabSz="913763" rtl="0" eaLnBrk="1" latinLnBrk="0" hangingPunct="1">
        <a:spcBef>
          <a:spcPct val="0"/>
        </a:spcBef>
        <a:buNone/>
        <a:defRPr sz="4400" kern="1200">
          <a:solidFill>
            <a:schemeClr val="tx1"/>
          </a:solidFill>
          <a:latin typeface="+mj-lt"/>
          <a:ea typeface="+mj-ea"/>
          <a:cs typeface="+mj-cs"/>
        </a:defRPr>
      </a:lvl1pPr>
    </p:titleStyle>
    <p:bodyStyle>
      <a:lvl1pPr marL="342662" indent="-342662" algn="l" defTabSz="913763"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432" indent="-285553" algn="l" defTabSz="91376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202" indent="-228439" algn="l" defTabSz="91376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080"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5958"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2843"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721"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603"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483"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763" rtl="0" eaLnBrk="1" latinLnBrk="0" hangingPunct="1">
        <a:defRPr sz="1800" kern="1200">
          <a:solidFill>
            <a:schemeClr val="tx1"/>
          </a:solidFill>
          <a:latin typeface="+mn-lt"/>
          <a:ea typeface="+mn-ea"/>
          <a:cs typeface="+mn-cs"/>
        </a:defRPr>
      </a:lvl1pPr>
      <a:lvl2pPr marL="456878" algn="l" defTabSz="913763" rtl="0" eaLnBrk="1" latinLnBrk="0" hangingPunct="1">
        <a:defRPr sz="1800" kern="1200">
          <a:solidFill>
            <a:schemeClr val="tx1"/>
          </a:solidFill>
          <a:latin typeface="+mn-lt"/>
          <a:ea typeface="+mn-ea"/>
          <a:cs typeface="+mn-cs"/>
        </a:defRPr>
      </a:lvl2pPr>
      <a:lvl3pPr marL="913763" algn="l" defTabSz="913763" rtl="0" eaLnBrk="1" latinLnBrk="0" hangingPunct="1">
        <a:defRPr sz="1800" kern="1200">
          <a:solidFill>
            <a:schemeClr val="tx1"/>
          </a:solidFill>
          <a:latin typeface="+mn-lt"/>
          <a:ea typeface="+mn-ea"/>
          <a:cs typeface="+mn-cs"/>
        </a:defRPr>
      </a:lvl3pPr>
      <a:lvl4pPr marL="1370641" algn="l" defTabSz="913763" rtl="0" eaLnBrk="1" latinLnBrk="0" hangingPunct="1">
        <a:defRPr sz="1800" kern="1200">
          <a:solidFill>
            <a:schemeClr val="tx1"/>
          </a:solidFill>
          <a:latin typeface="+mn-lt"/>
          <a:ea typeface="+mn-ea"/>
          <a:cs typeface="+mn-cs"/>
        </a:defRPr>
      </a:lvl4pPr>
      <a:lvl5pPr marL="1827523" algn="l" defTabSz="913763" rtl="0" eaLnBrk="1" latinLnBrk="0" hangingPunct="1">
        <a:defRPr sz="1800" kern="1200">
          <a:solidFill>
            <a:schemeClr val="tx1"/>
          </a:solidFill>
          <a:latin typeface="+mn-lt"/>
          <a:ea typeface="+mn-ea"/>
          <a:cs typeface="+mn-cs"/>
        </a:defRPr>
      </a:lvl5pPr>
      <a:lvl6pPr marL="2284403" algn="l" defTabSz="913763" rtl="0" eaLnBrk="1" latinLnBrk="0" hangingPunct="1">
        <a:defRPr sz="1800" kern="1200">
          <a:solidFill>
            <a:schemeClr val="tx1"/>
          </a:solidFill>
          <a:latin typeface="+mn-lt"/>
          <a:ea typeface="+mn-ea"/>
          <a:cs typeface="+mn-cs"/>
        </a:defRPr>
      </a:lvl6pPr>
      <a:lvl7pPr marL="2741282" algn="l" defTabSz="913763" rtl="0" eaLnBrk="1" latinLnBrk="0" hangingPunct="1">
        <a:defRPr sz="1800" kern="1200">
          <a:solidFill>
            <a:schemeClr val="tx1"/>
          </a:solidFill>
          <a:latin typeface="+mn-lt"/>
          <a:ea typeface="+mn-ea"/>
          <a:cs typeface="+mn-cs"/>
        </a:defRPr>
      </a:lvl7pPr>
      <a:lvl8pPr marL="3198160" algn="l" defTabSz="913763" rtl="0" eaLnBrk="1" latinLnBrk="0" hangingPunct="1">
        <a:defRPr sz="1800" kern="1200">
          <a:solidFill>
            <a:schemeClr val="tx1"/>
          </a:solidFill>
          <a:latin typeface="+mn-lt"/>
          <a:ea typeface="+mn-ea"/>
          <a:cs typeface="+mn-cs"/>
        </a:defRPr>
      </a:lvl8pPr>
      <a:lvl9pPr marL="3655038" algn="l" defTabSz="91376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377" tIns="45691" rIns="91377" bIns="45691"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377" tIns="45691" rIns="91377" bIns="4569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2"/>
            <a:ext cx="2844800" cy="365125"/>
          </a:xfrm>
          <a:prstGeom prst="rect">
            <a:avLst/>
          </a:prstGeom>
        </p:spPr>
        <p:txBody>
          <a:bodyPr vert="horz" lIns="91377" tIns="45691" rIns="91377" bIns="45691" rtlCol="0" anchor="ctr"/>
          <a:lstStyle>
            <a:lvl1pPr algn="l">
              <a:defRPr sz="1200">
                <a:solidFill>
                  <a:schemeClr val="tx1">
                    <a:tint val="75000"/>
                  </a:schemeClr>
                </a:solidFill>
              </a:defRPr>
            </a:lvl1pPr>
          </a:lstStyle>
          <a:p>
            <a:pPr defTabSz="913763"/>
            <a:fld id="{B1EB8D68-7AB6-4049-A6C6-54C34B1C3E92}" type="datetime1">
              <a:rPr lang="en-US" smtClean="0">
                <a:solidFill>
                  <a:prstClr val="black">
                    <a:tint val="75000"/>
                  </a:prstClr>
                </a:solidFill>
              </a:rPr>
              <a:pPr defTabSz="913763"/>
              <a:t>10/26/2023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72"/>
            <a:ext cx="3860800" cy="365125"/>
          </a:xfrm>
          <a:prstGeom prst="rect">
            <a:avLst/>
          </a:prstGeom>
        </p:spPr>
        <p:txBody>
          <a:bodyPr vert="horz" lIns="91377" tIns="45691" rIns="91377" bIns="45691" rtlCol="0" anchor="ctr"/>
          <a:lstStyle>
            <a:lvl1pPr algn="ctr">
              <a:defRPr sz="1200">
                <a:solidFill>
                  <a:schemeClr val="tx1">
                    <a:tint val="75000"/>
                  </a:schemeClr>
                </a:solidFill>
              </a:defRPr>
            </a:lvl1pPr>
          </a:lstStyle>
          <a:p>
            <a:pPr defTabSz="913763"/>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72"/>
            <a:ext cx="2844800" cy="365125"/>
          </a:xfrm>
          <a:prstGeom prst="rect">
            <a:avLst/>
          </a:prstGeom>
        </p:spPr>
        <p:txBody>
          <a:bodyPr vert="horz" lIns="91377" tIns="45691" rIns="91377" bIns="45691" rtlCol="0" anchor="ctr"/>
          <a:lstStyle>
            <a:lvl1pPr algn="r">
              <a:defRPr sz="1200">
                <a:solidFill>
                  <a:schemeClr val="tx1">
                    <a:tint val="75000"/>
                  </a:schemeClr>
                </a:solidFill>
              </a:defRPr>
            </a:lvl1pPr>
          </a:lstStyle>
          <a:p>
            <a:pPr defTabSz="913763"/>
            <a:fld id="{50E26723-5419-4DF5-B478-390774582BE7}" type="slidenum">
              <a:rPr lang="en-US" smtClean="0">
                <a:solidFill>
                  <a:prstClr val="black">
                    <a:tint val="75000"/>
                  </a:prstClr>
                </a:solidFill>
              </a:rPr>
              <a:pPr defTabSz="913763"/>
              <a:t>‹#›</a:t>
            </a:fld>
            <a:endParaRPr lang="en-US">
              <a:solidFill>
                <a:prstClr val="black">
                  <a:tint val="75000"/>
                </a:prstClr>
              </a:solidFill>
            </a:endParaRPr>
          </a:p>
        </p:txBody>
      </p:sp>
    </p:spTree>
    <p:extLst>
      <p:ext uri="{BB962C8B-B14F-4D97-AF65-F5344CB8AC3E}">
        <p14:creationId xmlns:p14="http://schemas.microsoft.com/office/powerpoint/2010/main" val="2307018118"/>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Lst>
  <p:hf hdr="0" ftr="0"/>
  <p:txStyles>
    <p:titleStyle>
      <a:lvl1pPr algn="ctr" defTabSz="913763" rtl="0" eaLnBrk="1" latinLnBrk="0" hangingPunct="1">
        <a:spcBef>
          <a:spcPct val="0"/>
        </a:spcBef>
        <a:buNone/>
        <a:defRPr sz="4400" kern="1200">
          <a:solidFill>
            <a:schemeClr val="tx1"/>
          </a:solidFill>
          <a:latin typeface="+mj-lt"/>
          <a:ea typeface="+mj-ea"/>
          <a:cs typeface="+mj-cs"/>
        </a:defRPr>
      </a:lvl1pPr>
    </p:titleStyle>
    <p:bodyStyle>
      <a:lvl1pPr marL="342662" indent="-342662" algn="l" defTabSz="913763"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432" indent="-285553" algn="l" defTabSz="91376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202" indent="-228439" algn="l" defTabSz="91376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080"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5958"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2843"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721"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603"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483"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763" rtl="0" eaLnBrk="1" latinLnBrk="0" hangingPunct="1">
        <a:defRPr sz="1800" kern="1200">
          <a:solidFill>
            <a:schemeClr val="tx1"/>
          </a:solidFill>
          <a:latin typeface="+mn-lt"/>
          <a:ea typeface="+mn-ea"/>
          <a:cs typeface="+mn-cs"/>
        </a:defRPr>
      </a:lvl1pPr>
      <a:lvl2pPr marL="456878" algn="l" defTabSz="913763" rtl="0" eaLnBrk="1" latinLnBrk="0" hangingPunct="1">
        <a:defRPr sz="1800" kern="1200">
          <a:solidFill>
            <a:schemeClr val="tx1"/>
          </a:solidFill>
          <a:latin typeface="+mn-lt"/>
          <a:ea typeface="+mn-ea"/>
          <a:cs typeface="+mn-cs"/>
        </a:defRPr>
      </a:lvl2pPr>
      <a:lvl3pPr marL="913763" algn="l" defTabSz="913763" rtl="0" eaLnBrk="1" latinLnBrk="0" hangingPunct="1">
        <a:defRPr sz="1800" kern="1200">
          <a:solidFill>
            <a:schemeClr val="tx1"/>
          </a:solidFill>
          <a:latin typeface="+mn-lt"/>
          <a:ea typeface="+mn-ea"/>
          <a:cs typeface="+mn-cs"/>
        </a:defRPr>
      </a:lvl3pPr>
      <a:lvl4pPr marL="1370641" algn="l" defTabSz="913763" rtl="0" eaLnBrk="1" latinLnBrk="0" hangingPunct="1">
        <a:defRPr sz="1800" kern="1200">
          <a:solidFill>
            <a:schemeClr val="tx1"/>
          </a:solidFill>
          <a:latin typeface="+mn-lt"/>
          <a:ea typeface="+mn-ea"/>
          <a:cs typeface="+mn-cs"/>
        </a:defRPr>
      </a:lvl4pPr>
      <a:lvl5pPr marL="1827523" algn="l" defTabSz="913763" rtl="0" eaLnBrk="1" latinLnBrk="0" hangingPunct="1">
        <a:defRPr sz="1800" kern="1200">
          <a:solidFill>
            <a:schemeClr val="tx1"/>
          </a:solidFill>
          <a:latin typeface="+mn-lt"/>
          <a:ea typeface="+mn-ea"/>
          <a:cs typeface="+mn-cs"/>
        </a:defRPr>
      </a:lvl5pPr>
      <a:lvl6pPr marL="2284403" algn="l" defTabSz="913763" rtl="0" eaLnBrk="1" latinLnBrk="0" hangingPunct="1">
        <a:defRPr sz="1800" kern="1200">
          <a:solidFill>
            <a:schemeClr val="tx1"/>
          </a:solidFill>
          <a:latin typeface="+mn-lt"/>
          <a:ea typeface="+mn-ea"/>
          <a:cs typeface="+mn-cs"/>
        </a:defRPr>
      </a:lvl6pPr>
      <a:lvl7pPr marL="2741282" algn="l" defTabSz="913763" rtl="0" eaLnBrk="1" latinLnBrk="0" hangingPunct="1">
        <a:defRPr sz="1800" kern="1200">
          <a:solidFill>
            <a:schemeClr val="tx1"/>
          </a:solidFill>
          <a:latin typeface="+mn-lt"/>
          <a:ea typeface="+mn-ea"/>
          <a:cs typeface="+mn-cs"/>
        </a:defRPr>
      </a:lvl7pPr>
      <a:lvl8pPr marL="3198160" algn="l" defTabSz="913763" rtl="0" eaLnBrk="1" latinLnBrk="0" hangingPunct="1">
        <a:defRPr sz="1800" kern="1200">
          <a:solidFill>
            <a:schemeClr val="tx1"/>
          </a:solidFill>
          <a:latin typeface="+mn-lt"/>
          <a:ea typeface="+mn-ea"/>
          <a:cs typeface="+mn-cs"/>
        </a:defRPr>
      </a:lvl8pPr>
      <a:lvl9pPr marL="3655038" algn="l" defTabSz="913763"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377" tIns="45691" rIns="91377" bIns="45691"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377" tIns="45691" rIns="91377" bIns="4569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8"/>
            <a:ext cx="2844800" cy="365125"/>
          </a:xfrm>
          <a:prstGeom prst="rect">
            <a:avLst/>
          </a:prstGeom>
        </p:spPr>
        <p:txBody>
          <a:bodyPr vert="horz" lIns="91377" tIns="45691" rIns="91377" bIns="45691" rtlCol="0" anchor="ctr"/>
          <a:lstStyle>
            <a:lvl1pPr algn="l">
              <a:defRPr sz="1200">
                <a:solidFill>
                  <a:schemeClr val="tx1">
                    <a:tint val="75000"/>
                  </a:schemeClr>
                </a:solidFill>
              </a:defRPr>
            </a:lvl1pPr>
          </a:lstStyle>
          <a:p>
            <a:pPr defTabSz="913763"/>
            <a:fld id="{B1EB8D68-7AB6-4049-A6C6-54C34B1C3E92}" type="datetime1">
              <a:rPr lang="en-US" smtClean="0">
                <a:solidFill>
                  <a:prstClr val="black">
                    <a:tint val="75000"/>
                  </a:prstClr>
                </a:solidFill>
              </a:rPr>
              <a:pPr defTabSz="913763"/>
              <a:t>10/26/2023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8"/>
            <a:ext cx="3860800" cy="365125"/>
          </a:xfrm>
          <a:prstGeom prst="rect">
            <a:avLst/>
          </a:prstGeom>
        </p:spPr>
        <p:txBody>
          <a:bodyPr vert="horz" lIns="91377" tIns="45691" rIns="91377" bIns="45691" rtlCol="0" anchor="ctr"/>
          <a:lstStyle>
            <a:lvl1pPr algn="ctr">
              <a:defRPr sz="1200">
                <a:solidFill>
                  <a:schemeClr val="tx1">
                    <a:tint val="75000"/>
                  </a:schemeClr>
                </a:solidFill>
              </a:defRPr>
            </a:lvl1pPr>
          </a:lstStyle>
          <a:p>
            <a:pPr defTabSz="913763"/>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8"/>
            <a:ext cx="2844800" cy="365125"/>
          </a:xfrm>
          <a:prstGeom prst="rect">
            <a:avLst/>
          </a:prstGeom>
        </p:spPr>
        <p:txBody>
          <a:bodyPr vert="horz" lIns="91377" tIns="45691" rIns="91377" bIns="45691" rtlCol="0" anchor="ctr"/>
          <a:lstStyle>
            <a:lvl1pPr algn="r">
              <a:defRPr sz="1200">
                <a:solidFill>
                  <a:schemeClr val="tx1">
                    <a:tint val="75000"/>
                  </a:schemeClr>
                </a:solidFill>
              </a:defRPr>
            </a:lvl1pPr>
          </a:lstStyle>
          <a:p>
            <a:pPr defTabSz="913763"/>
            <a:fld id="{50E26723-5419-4DF5-B478-390774582BE7}" type="slidenum">
              <a:rPr lang="en-US" smtClean="0">
                <a:solidFill>
                  <a:prstClr val="black">
                    <a:tint val="75000"/>
                  </a:prstClr>
                </a:solidFill>
              </a:rPr>
              <a:pPr defTabSz="913763"/>
              <a:t>‹#›</a:t>
            </a:fld>
            <a:endParaRPr lang="en-US">
              <a:solidFill>
                <a:prstClr val="black">
                  <a:tint val="75000"/>
                </a:prstClr>
              </a:solidFill>
            </a:endParaRPr>
          </a:p>
        </p:txBody>
      </p:sp>
    </p:spTree>
    <p:extLst>
      <p:ext uri="{BB962C8B-B14F-4D97-AF65-F5344CB8AC3E}">
        <p14:creationId xmlns:p14="http://schemas.microsoft.com/office/powerpoint/2010/main" val="580536240"/>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Lst>
  <p:hf hdr="0" ftr="0"/>
  <p:txStyles>
    <p:titleStyle>
      <a:lvl1pPr algn="ctr" defTabSz="913763" rtl="0" eaLnBrk="1" latinLnBrk="0" hangingPunct="1">
        <a:spcBef>
          <a:spcPct val="0"/>
        </a:spcBef>
        <a:buNone/>
        <a:defRPr sz="4400" kern="1200">
          <a:solidFill>
            <a:schemeClr val="tx1"/>
          </a:solidFill>
          <a:latin typeface="+mj-lt"/>
          <a:ea typeface="+mj-ea"/>
          <a:cs typeface="+mj-cs"/>
        </a:defRPr>
      </a:lvl1pPr>
    </p:titleStyle>
    <p:bodyStyle>
      <a:lvl1pPr marL="342662" indent="-342662" algn="l" defTabSz="913763"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432" indent="-285553" algn="l" defTabSz="91376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202" indent="-228439" algn="l" defTabSz="91376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080"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5958"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2843"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721"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603"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483" indent="-228439" algn="l" defTabSz="9137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763" rtl="0" eaLnBrk="1" latinLnBrk="0" hangingPunct="1">
        <a:defRPr sz="1800" kern="1200">
          <a:solidFill>
            <a:schemeClr val="tx1"/>
          </a:solidFill>
          <a:latin typeface="+mn-lt"/>
          <a:ea typeface="+mn-ea"/>
          <a:cs typeface="+mn-cs"/>
        </a:defRPr>
      </a:lvl1pPr>
      <a:lvl2pPr marL="456878" algn="l" defTabSz="913763" rtl="0" eaLnBrk="1" latinLnBrk="0" hangingPunct="1">
        <a:defRPr sz="1800" kern="1200">
          <a:solidFill>
            <a:schemeClr val="tx1"/>
          </a:solidFill>
          <a:latin typeface="+mn-lt"/>
          <a:ea typeface="+mn-ea"/>
          <a:cs typeface="+mn-cs"/>
        </a:defRPr>
      </a:lvl2pPr>
      <a:lvl3pPr marL="913763" algn="l" defTabSz="913763" rtl="0" eaLnBrk="1" latinLnBrk="0" hangingPunct="1">
        <a:defRPr sz="1800" kern="1200">
          <a:solidFill>
            <a:schemeClr val="tx1"/>
          </a:solidFill>
          <a:latin typeface="+mn-lt"/>
          <a:ea typeface="+mn-ea"/>
          <a:cs typeface="+mn-cs"/>
        </a:defRPr>
      </a:lvl3pPr>
      <a:lvl4pPr marL="1370641" algn="l" defTabSz="913763" rtl="0" eaLnBrk="1" latinLnBrk="0" hangingPunct="1">
        <a:defRPr sz="1800" kern="1200">
          <a:solidFill>
            <a:schemeClr val="tx1"/>
          </a:solidFill>
          <a:latin typeface="+mn-lt"/>
          <a:ea typeface="+mn-ea"/>
          <a:cs typeface="+mn-cs"/>
        </a:defRPr>
      </a:lvl4pPr>
      <a:lvl5pPr marL="1827523" algn="l" defTabSz="913763" rtl="0" eaLnBrk="1" latinLnBrk="0" hangingPunct="1">
        <a:defRPr sz="1800" kern="1200">
          <a:solidFill>
            <a:schemeClr val="tx1"/>
          </a:solidFill>
          <a:latin typeface="+mn-lt"/>
          <a:ea typeface="+mn-ea"/>
          <a:cs typeface="+mn-cs"/>
        </a:defRPr>
      </a:lvl5pPr>
      <a:lvl6pPr marL="2284403" algn="l" defTabSz="913763" rtl="0" eaLnBrk="1" latinLnBrk="0" hangingPunct="1">
        <a:defRPr sz="1800" kern="1200">
          <a:solidFill>
            <a:schemeClr val="tx1"/>
          </a:solidFill>
          <a:latin typeface="+mn-lt"/>
          <a:ea typeface="+mn-ea"/>
          <a:cs typeface="+mn-cs"/>
        </a:defRPr>
      </a:lvl6pPr>
      <a:lvl7pPr marL="2741282" algn="l" defTabSz="913763" rtl="0" eaLnBrk="1" latinLnBrk="0" hangingPunct="1">
        <a:defRPr sz="1800" kern="1200">
          <a:solidFill>
            <a:schemeClr val="tx1"/>
          </a:solidFill>
          <a:latin typeface="+mn-lt"/>
          <a:ea typeface="+mn-ea"/>
          <a:cs typeface="+mn-cs"/>
        </a:defRPr>
      </a:lvl7pPr>
      <a:lvl8pPr marL="3198160" algn="l" defTabSz="913763" rtl="0" eaLnBrk="1" latinLnBrk="0" hangingPunct="1">
        <a:defRPr sz="1800" kern="1200">
          <a:solidFill>
            <a:schemeClr val="tx1"/>
          </a:solidFill>
          <a:latin typeface="+mn-lt"/>
          <a:ea typeface="+mn-ea"/>
          <a:cs typeface="+mn-cs"/>
        </a:defRPr>
      </a:lvl8pPr>
      <a:lvl9pPr marL="3655038" algn="l" defTabSz="913763"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60954" tIns="30477" rIns="60954" bIns="30477"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60954" tIns="30477" rIns="60954" bIns="3047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60954" tIns="30477" rIns="60954" bIns="30477" rtlCol="0" anchor="ctr"/>
          <a:lstStyle>
            <a:lvl1pPr algn="l">
              <a:defRPr sz="800">
                <a:solidFill>
                  <a:schemeClr val="tx1">
                    <a:tint val="75000"/>
                  </a:schemeClr>
                </a:solidFill>
              </a:defRPr>
            </a:lvl1pPr>
          </a:lstStyle>
          <a:p>
            <a:pPr defTabSz="609539"/>
            <a:fld id="{1D8BD707-D9CF-40AE-B4C6-C98DA3205C09}" type="datetimeFigureOut">
              <a:rPr lang="en-US" smtClean="0">
                <a:solidFill>
                  <a:prstClr val="black">
                    <a:tint val="75000"/>
                  </a:prstClr>
                </a:solidFill>
              </a:rPr>
              <a:pPr defTabSz="609539"/>
              <a:t>10/26/2023</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60954" tIns="30477" rIns="60954" bIns="30477" rtlCol="0" anchor="ctr"/>
          <a:lstStyle>
            <a:lvl1pPr algn="ctr">
              <a:defRPr sz="800">
                <a:solidFill>
                  <a:schemeClr val="tx1">
                    <a:tint val="75000"/>
                  </a:schemeClr>
                </a:solidFill>
              </a:defRPr>
            </a:lvl1pPr>
          </a:lstStyle>
          <a:p>
            <a:pPr defTabSz="609539"/>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60954" tIns="30477" rIns="60954" bIns="30477" rtlCol="0" anchor="ctr"/>
          <a:lstStyle>
            <a:lvl1pPr algn="r">
              <a:defRPr sz="800">
                <a:solidFill>
                  <a:schemeClr val="tx1">
                    <a:tint val="75000"/>
                  </a:schemeClr>
                </a:solidFill>
              </a:defRPr>
            </a:lvl1pPr>
          </a:lstStyle>
          <a:p>
            <a:pPr defTabSz="609539"/>
            <a:fld id="{B6F15528-21DE-4FAA-801E-634DDDAF4B2B}" type="slidenum">
              <a:rPr lang="en-US" smtClean="0">
                <a:solidFill>
                  <a:prstClr val="black">
                    <a:tint val="75000"/>
                  </a:prstClr>
                </a:solidFill>
              </a:rPr>
              <a:pPr defTabSz="609539"/>
              <a:t>‹#›</a:t>
            </a:fld>
            <a:endParaRPr lang="en-US">
              <a:solidFill>
                <a:prstClr val="black">
                  <a:tint val="75000"/>
                </a:prstClr>
              </a:solidFill>
            </a:endParaRPr>
          </a:p>
        </p:txBody>
      </p:sp>
    </p:spTree>
    <p:extLst>
      <p:ext uri="{BB962C8B-B14F-4D97-AF65-F5344CB8AC3E}">
        <p14:creationId xmlns:p14="http://schemas.microsoft.com/office/powerpoint/2010/main" val="1338131321"/>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xStyles>
    <p:titleStyle>
      <a:lvl1pPr algn="ctr" defTabSz="609539" rtl="0" eaLnBrk="1" latinLnBrk="0" hangingPunct="1">
        <a:spcBef>
          <a:spcPct val="0"/>
        </a:spcBef>
        <a:buNone/>
        <a:defRPr sz="2900" kern="1200">
          <a:solidFill>
            <a:schemeClr val="tx1"/>
          </a:solidFill>
          <a:latin typeface="+mj-lt"/>
          <a:ea typeface="+mj-ea"/>
          <a:cs typeface="+mj-cs"/>
        </a:defRPr>
      </a:lvl1pPr>
    </p:titleStyle>
    <p:bodyStyle>
      <a:lvl1pPr marL="228577" indent="-228577" algn="l" defTabSz="609539" rtl="0" eaLnBrk="1" latinLnBrk="0" hangingPunct="1">
        <a:spcBef>
          <a:spcPct val="20000"/>
        </a:spcBef>
        <a:buFont typeface="Arial" pitchFamily="34" charset="0"/>
        <a:buChar char="•"/>
        <a:defRPr sz="2100" kern="1200">
          <a:solidFill>
            <a:schemeClr val="tx1"/>
          </a:solidFill>
          <a:latin typeface="+mn-lt"/>
          <a:ea typeface="+mn-ea"/>
          <a:cs typeface="+mn-cs"/>
        </a:defRPr>
      </a:lvl1pPr>
      <a:lvl2pPr marL="495250" indent="-190481" algn="l" defTabSz="609539" rtl="0" eaLnBrk="1" latinLnBrk="0" hangingPunct="1">
        <a:spcBef>
          <a:spcPct val="20000"/>
        </a:spcBef>
        <a:buFont typeface="Arial" pitchFamily="34" charset="0"/>
        <a:buChar char="–"/>
        <a:defRPr sz="1900" kern="1200">
          <a:solidFill>
            <a:schemeClr val="tx1"/>
          </a:solidFill>
          <a:latin typeface="+mn-lt"/>
          <a:ea typeface="+mn-ea"/>
          <a:cs typeface="+mn-cs"/>
        </a:defRPr>
      </a:lvl2pPr>
      <a:lvl3pPr marL="761924" indent="-152385" algn="l" defTabSz="609539"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693" indent="-152385" algn="l" defTabSz="609539" rtl="0" eaLnBrk="1" latinLnBrk="0" hangingPunct="1">
        <a:spcBef>
          <a:spcPct val="20000"/>
        </a:spcBef>
        <a:buFont typeface="Arial" pitchFamily="34" charset="0"/>
        <a:buChar char="–"/>
        <a:defRPr sz="1300" kern="1200">
          <a:solidFill>
            <a:schemeClr val="tx1"/>
          </a:solidFill>
          <a:latin typeface="+mn-lt"/>
          <a:ea typeface="+mn-ea"/>
          <a:cs typeface="+mn-cs"/>
        </a:defRPr>
      </a:lvl4pPr>
      <a:lvl5pPr marL="1371463" indent="-152385" algn="l" defTabSz="609539" rtl="0" eaLnBrk="1" latinLnBrk="0" hangingPunct="1">
        <a:spcBef>
          <a:spcPct val="20000"/>
        </a:spcBef>
        <a:buFont typeface="Arial" pitchFamily="34" charset="0"/>
        <a:buChar char="»"/>
        <a:defRPr sz="1300" kern="1200">
          <a:solidFill>
            <a:schemeClr val="tx1"/>
          </a:solidFill>
          <a:latin typeface="+mn-lt"/>
          <a:ea typeface="+mn-ea"/>
          <a:cs typeface="+mn-cs"/>
        </a:defRPr>
      </a:lvl5pPr>
      <a:lvl6pPr marL="1676232" indent="-152385" algn="l" defTabSz="609539"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1002" indent="-152385" algn="l" defTabSz="609539"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771" indent="-152385" algn="l" defTabSz="609539"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541" indent="-152385" algn="l" defTabSz="609539"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8.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6.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6.xml"/></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1.svg"/><Relationship Id="rId3" Type="http://schemas.openxmlformats.org/officeDocument/2006/relationships/image" Target="../media/image6.svg"/><Relationship Id="rId7" Type="http://schemas.openxmlformats.org/officeDocument/2006/relationships/image" Target="../media/image2.svg"/><Relationship Id="rId12" Type="http://schemas.openxmlformats.org/officeDocument/2006/relationships/image" Target="../media/image31.png"/><Relationship Id="rId2" Type="http://schemas.openxmlformats.org/officeDocument/2006/relationships/image" Target="../media/image16.png"/><Relationship Id="rId1" Type="http://schemas.openxmlformats.org/officeDocument/2006/relationships/slideLayout" Target="../slideLayouts/slideLayout100.xml"/><Relationship Id="rId6" Type="http://schemas.openxmlformats.org/officeDocument/2006/relationships/image" Target="../media/image28.png"/><Relationship Id="rId11" Type="http://schemas.openxmlformats.org/officeDocument/2006/relationships/image" Target="../media/image19.svg"/><Relationship Id="rId5" Type="http://schemas.openxmlformats.org/officeDocument/2006/relationships/image" Target="../media/image8.svg"/><Relationship Id="rId15" Type="http://schemas.openxmlformats.org/officeDocument/2006/relationships/image" Target="../media/image23.svg"/><Relationship Id="rId10" Type="http://schemas.openxmlformats.org/officeDocument/2006/relationships/image" Target="../media/image30.png"/><Relationship Id="rId4" Type="http://schemas.openxmlformats.org/officeDocument/2006/relationships/image" Target="../media/image17.png"/><Relationship Id="rId9" Type="http://schemas.openxmlformats.org/officeDocument/2006/relationships/image" Target="../media/image14.svg"/><Relationship Id="rId1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3.gif"/><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6.gif"/><Relationship Id="rId5" Type="http://schemas.openxmlformats.org/officeDocument/2006/relationships/image" Target="../media/image35.gif"/><Relationship Id="rId4" Type="http://schemas.openxmlformats.org/officeDocument/2006/relationships/image" Target="../media/image34.gi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svg"/><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4.svg"/><Relationship Id="rId2" Type="http://schemas.openxmlformats.org/officeDocument/2006/relationships/image" Target="../media/image16.png"/><Relationship Id="rId1" Type="http://schemas.openxmlformats.org/officeDocument/2006/relationships/slideLayout" Target="../slideLayouts/slideLayout53.xml"/><Relationship Id="rId6" Type="http://schemas.openxmlformats.org/officeDocument/2006/relationships/image" Target="../media/image8.png"/><Relationship Id="rId5" Type="http://schemas.openxmlformats.org/officeDocument/2006/relationships/image" Target="../media/image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8.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59.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87"/>
          <p:cNvGrpSpPr>
            <a:grpSpLocks/>
          </p:cNvGrpSpPr>
          <p:nvPr/>
        </p:nvGrpSpPr>
        <p:grpSpPr bwMode="auto">
          <a:xfrm>
            <a:off x="5901" y="0"/>
            <a:ext cx="12192000" cy="6942218"/>
            <a:chOff x="-178594" y="-155575"/>
            <a:chExt cx="9474200" cy="7169150"/>
          </a:xfrm>
        </p:grpSpPr>
        <p:pic>
          <p:nvPicPr>
            <p:cNvPr id="3" name="Picture 10"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1588" y="-155575"/>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7938" y="6838950"/>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V="1">
              <a:off x="-3616325" y="3314700"/>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3"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V="1">
              <a:off x="5651500" y="3324225"/>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Date Placeholder 12"/>
          <p:cNvSpPr>
            <a:spLocks noGrp="1"/>
          </p:cNvSpPr>
          <p:nvPr>
            <p:ph type="dt" sz="half" idx="10"/>
          </p:nvPr>
        </p:nvSpPr>
        <p:spPr>
          <a:xfrm>
            <a:off x="2079064" y="6367470"/>
            <a:ext cx="2057400" cy="365125"/>
          </a:xfrm>
        </p:spPr>
        <p:txBody>
          <a:bodyPr/>
          <a:lstStyle/>
          <a:p>
            <a:pPr defTabSz="981761"/>
            <a:fld id="{05DAB672-718D-4215-98E6-553C1C40D26A}" type="datetime1">
              <a:rPr lang="en-US">
                <a:solidFill>
                  <a:prstClr val="black">
                    <a:lumMod val="50000"/>
                    <a:lumOff val="50000"/>
                  </a:prstClr>
                </a:solidFill>
                <a:latin typeface="Trebuchet MS"/>
              </a:rPr>
              <a:pPr defTabSz="981761"/>
              <a:t>10/26/2023</a:t>
            </a:fld>
            <a:endParaRPr lang="en-US">
              <a:solidFill>
                <a:prstClr val="black">
                  <a:lumMod val="50000"/>
                  <a:lumOff val="50000"/>
                </a:prstClr>
              </a:solidFill>
              <a:latin typeface="Trebuchet MS"/>
            </a:endParaRPr>
          </a:p>
        </p:txBody>
      </p:sp>
      <p:sp>
        <p:nvSpPr>
          <p:cNvPr id="10" name="Slide Number Placeholder 9"/>
          <p:cNvSpPr>
            <a:spLocks noGrp="1"/>
          </p:cNvSpPr>
          <p:nvPr>
            <p:ph type="sldNum" sz="quarter" idx="12"/>
          </p:nvPr>
        </p:nvSpPr>
        <p:spPr>
          <a:xfrm>
            <a:off x="8036727" y="6367470"/>
            <a:ext cx="2057400" cy="365125"/>
          </a:xfrm>
        </p:spPr>
        <p:txBody>
          <a:bodyPr>
            <a:normAutofit/>
          </a:bodyPr>
          <a:lstStyle/>
          <a:p>
            <a:pPr defTabSz="981761"/>
            <a:fld id="{BB8DE407-7A96-4159-9D0D-6BF893C5C35A}" type="slidenum">
              <a:rPr lang="en-US">
                <a:solidFill>
                  <a:prstClr val="black">
                    <a:lumMod val="50000"/>
                    <a:lumOff val="50000"/>
                  </a:prstClr>
                </a:solidFill>
                <a:latin typeface="Trebuchet MS"/>
              </a:rPr>
              <a:pPr defTabSz="981761"/>
              <a:t>1</a:t>
            </a:fld>
            <a:endParaRPr lang="en-US">
              <a:solidFill>
                <a:prstClr val="black">
                  <a:lumMod val="50000"/>
                  <a:lumOff val="50000"/>
                </a:prstClr>
              </a:solidFill>
              <a:latin typeface="Trebuchet MS"/>
            </a:endParaRPr>
          </a:p>
        </p:txBody>
      </p:sp>
      <p:sp>
        <p:nvSpPr>
          <p:cNvPr id="24" name="WordArt 8"/>
          <p:cNvSpPr>
            <a:spLocks noChangeArrowheads="1" noChangeShapeType="1" noTextEdit="1"/>
          </p:cNvSpPr>
          <p:nvPr/>
        </p:nvSpPr>
        <p:spPr bwMode="auto">
          <a:xfrm>
            <a:off x="2838007" y="294069"/>
            <a:ext cx="7035800" cy="1295400"/>
          </a:xfrm>
          <a:prstGeom prst="rect">
            <a:avLst/>
          </a:prstGeom>
        </p:spPr>
        <p:txBody>
          <a:bodyPr wrap="none" lIns="91332" tIns="45671" rIns="91332" bIns="45671" fromWordArt="1">
            <a:prstTxWarp prst="textChevron">
              <a:avLst>
                <a:gd name="adj" fmla="val 25000"/>
              </a:avLst>
            </a:prstTxWarp>
          </a:bodyPr>
          <a:lstStyle/>
          <a:p>
            <a:pPr algn="ctr" fontAlgn="base">
              <a:spcBef>
                <a:spcPct val="0"/>
              </a:spcBef>
              <a:spcAft>
                <a:spcPct val="0"/>
              </a:spcAft>
              <a:defRPr/>
            </a:pP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VnArabiaH"/>
              </a:rPr>
              <a:t>Tr</a:t>
            </a: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VnArabiaH" pitchFamily="34" charset="0"/>
              </a:rPr>
              <a:t>Ư</a:t>
            </a: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VnArabiaH"/>
              </a:rPr>
              <a:t>­êng THCS MÔ Tr×</a:t>
            </a:r>
          </a:p>
        </p:txBody>
      </p:sp>
      <p:sp>
        <p:nvSpPr>
          <p:cNvPr id="25" name="Rectangle 2"/>
          <p:cNvSpPr txBox="1">
            <a:spLocks noChangeArrowheads="1"/>
          </p:cNvSpPr>
          <p:nvPr/>
        </p:nvSpPr>
        <p:spPr bwMode="auto">
          <a:xfrm>
            <a:off x="1219200" y="2233410"/>
            <a:ext cx="98552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32" tIns="45671" rIns="91332" bIns="45671"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en-US" b="1" smtClean="0">
                <a:solidFill>
                  <a:srgbClr val="FF0000"/>
                </a:solidFill>
                <a:latin typeface=".VnArial NarrowH" pitchFamily="34" charset="0"/>
              </a:rPr>
              <a:t>líp 6A0</a:t>
            </a:r>
            <a:br>
              <a:rPr lang="en-US" b="1" smtClean="0">
                <a:solidFill>
                  <a:srgbClr val="FF0000"/>
                </a:solidFill>
                <a:latin typeface=".VnArial NarrowH" pitchFamily="34" charset="0"/>
              </a:rPr>
            </a:br>
            <a:r>
              <a:rPr lang="en-US" b="1" smtClean="0">
                <a:solidFill>
                  <a:srgbClr val="FF0000"/>
                </a:solidFill>
                <a:latin typeface=".VnArial NarrowH" pitchFamily="34" charset="0"/>
              </a:rPr>
              <a:t>n¨m häc 2023 - 2024</a:t>
            </a:r>
          </a:p>
        </p:txBody>
      </p:sp>
      <p:sp>
        <p:nvSpPr>
          <p:cNvPr id="26" name="Rectangle 9"/>
          <p:cNvSpPr>
            <a:spLocks noChangeArrowheads="1"/>
          </p:cNvSpPr>
          <p:nvPr/>
        </p:nvSpPr>
        <p:spPr bwMode="auto">
          <a:xfrm>
            <a:off x="3913530" y="4495817"/>
            <a:ext cx="4743835" cy="6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32" tIns="45671" rIns="91332" bIns="45671">
            <a:spAutoFit/>
          </a:bodyPr>
          <a:lstStyle/>
          <a:p>
            <a:pPr algn="ctr" fontAlgn="base">
              <a:spcBef>
                <a:spcPct val="0"/>
              </a:spcBef>
              <a:spcAft>
                <a:spcPct val="0"/>
              </a:spcAft>
            </a:pPr>
            <a:r>
              <a:rPr lang="en-US" sz="3600">
                <a:solidFill>
                  <a:srgbClr val="00FF00"/>
                </a:solidFill>
                <a:latin typeface=".VnAristote" pitchFamily="34" charset="0"/>
              </a:rPr>
              <a:t>C« gi¸o:	Hµ Hång H¶i</a:t>
            </a:r>
          </a:p>
        </p:txBody>
      </p:sp>
      <p:pic>
        <p:nvPicPr>
          <p:cNvPr id="27" name="Picture 7" descr="DSTARS-P"/>
          <p:cNvPicPr>
            <a:picLocks noChangeAspect="1" noChangeArrowheads="1" noCrop="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5384800" y="2743269"/>
            <a:ext cx="1930400"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85801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54931D4-CC64-457C-994D-E06B27D4ECB6}" type="datetime1">
              <a:rPr lang="en-US" smtClean="0">
                <a:solidFill>
                  <a:prstClr val="black">
                    <a:tint val="75000"/>
                  </a:prstClr>
                </a:solidFill>
              </a:rPr>
              <a:pPr/>
              <a:t>10/26/2023</a:t>
            </a:fld>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10</a:t>
            </a:fld>
            <a:endParaRPr lang="en-US">
              <a:solidFill>
                <a:prstClr val="black">
                  <a:tint val="75000"/>
                </a:prstClr>
              </a:solidFill>
            </a:endParaRPr>
          </a:p>
        </p:txBody>
      </p:sp>
      <p:sp>
        <p:nvSpPr>
          <p:cNvPr id="10" name="TextBox 9"/>
          <p:cNvSpPr txBox="1"/>
          <p:nvPr/>
        </p:nvSpPr>
        <p:spPr>
          <a:xfrm>
            <a:off x="4861753" y="6146919"/>
            <a:ext cx="2290631" cy="523220"/>
          </a:xfrm>
          <a:prstGeom prst="rect">
            <a:avLst/>
          </a:prstGeom>
          <a:noFill/>
        </p:spPr>
        <p:txBody>
          <a:bodyPr wrap="square" lIns="91377" tIns="45691" rIns="91377" bIns="45691" rtlCol="0">
            <a:spAutoFit/>
          </a:bodyPr>
          <a:lstStyle/>
          <a:p>
            <a:pPr algn="ctr" defTabSz="913763"/>
            <a:r>
              <a:rPr lang="en-US" sz="2800">
                <a:solidFill>
                  <a:prstClr val="black"/>
                </a:solidFill>
                <a:latin typeface="Times New Roman" pitchFamily="18" charset="0"/>
                <a:cs typeface="Times New Roman" pitchFamily="18" charset="0"/>
              </a:rPr>
              <a:t>Mái nhà</a:t>
            </a:r>
            <a:endParaRPr lang="en-US" sz="2800" dirty="0">
              <a:solidFill>
                <a:prstClr val="black"/>
              </a:solidFill>
              <a:latin typeface="Times New Roman" pitchFamily="18" charset="0"/>
              <a:cs typeface="Times New Roman" pitchFamily="18" charset="0"/>
            </a:endParaRPr>
          </a:p>
        </p:txBody>
      </p:sp>
      <p:pic>
        <p:nvPicPr>
          <p:cNvPr id="15" name="Picture 20" descr="Nhà mái dốc gạch mộc độc đáo ở Long 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664" y="396860"/>
            <a:ext cx="9892810" cy="5592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5041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0066FE-9744-43AE-8423-744DB5C85747}" type="datetime1">
              <a:rPr lang="en-US" smtClean="0">
                <a:solidFill>
                  <a:prstClr val="black">
                    <a:tint val="75000"/>
                  </a:prstClr>
                </a:solidFill>
              </a:rPr>
              <a:pPr/>
              <a:t>10/26/2023</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50E26723-5419-4DF5-B478-390774582BE7}" type="slidenum">
              <a:rPr lang="en-US" smtClean="0">
                <a:solidFill>
                  <a:prstClr val="black">
                    <a:tint val="75000"/>
                  </a:prstClr>
                </a:solidFill>
              </a:rPr>
              <a:pPr/>
              <a:t>11</a:t>
            </a:fld>
            <a:endParaRPr lang="en-US">
              <a:solidFill>
                <a:prstClr val="black">
                  <a:tint val="75000"/>
                </a:prstClr>
              </a:solidFill>
            </a:endParaRPr>
          </a:p>
        </p:txBody>
      </p:sp>
      <p:pic>
        <p:nvPicPr>
          <p:cNvPr id="1028" name="Picture 4" descr="Ở lớp 6, phần Hình học trực quan, chúng ta đã được làm quen với hình thang cân và những vật thể có dạng hình thang cân, chẳng hạn, khung cửa sổ có dạng hình thang cân (Hình 21).    Hình thang cân có những tính chất gì? Có những dấu hiệu nào để nhận biết một tứ giác là hình thang cân? (ảnh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0930" y="64395"/>
            <a:ext cx="7469745" cy="6740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10510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flipH="1">
            <a:off x="-1" y="-94478"/>
            <a:ext cx="12192001" cy="7419109"/>
          </a:xfrm>
          <a:prstGeom prst="rect">
            <a:avLst/>
          </a:prstGeom>
        </p:spPr>
      </p:pic>
      <p:sp>
        <p:nvSpPr>
          <p:cNvPr id="9" name="Text Box 12"/>
          <p:cNvSpPr txBox="1">
            <a:spLocks noChangeArrowheads="1"/>
          </p:cNvSpPr>
          <p:nvPr/>
        </p:nvSpPr>
        <p:spPr bwMode="auto">
          <a:xfrm>
            <a:off x="0" y="-94478"/>
            <a:ext cx="12192001" cy="1200329"/>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377" tIns="45691" rIns="91377" bIns="45691">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3763"/>
            <a:r>
              <a:rPr lang="en-US" sz="3600" b="1">
                <a:solidFill>
                  <a:prstClr val="black"/>
                </a:solidFill>
                <a:latin typeface="Times New Roman" pitchFamily="18" charset="0"/>
                <a:cs typeface="Times New Roman" pitchFamily="18" charset="0"/>
              </a:rPr>
              <a:t>TRÒ CHƠI:</a:t>
            </a:r>
            <a:endParaRPr lang="en-US" sz="3600" b="1" dirty="0">
              <a:solidFill>
                <a:prstClr val="black"/>
              </a:solidFill>
              <a:latin typeface="Times New Roman" pitchFamily="18" charset="0"/>
              <a:cs typeface="Times New Roman" pitchFamily="18" charset="0"/>
            </a:endParaRPr>
          </a:p>
          <a:p>
            <a:pPr algn="ctr" defTabSz="913763"/>
            <a:r>
              <a:rPr lang="en-US" sz="3600" b="1">
                <a:solidFill>
                  <a:prstClr val="black"/>
                </a:solidFill>
                <a:latin typeface="Times New Roman" pitchFamily="18" charset="0"/>
                <a:cs typeface="Times New Roman" pitchFamily="18" charset="0"/>
              </a:rPr>
              <a:t> </a:t>
            </a:r>
            <a:r>
              <a:rPr lang="en-US" sz="3600" b="1">
                <a:solidFill>
                  <a:srgbClr val="FF0000"/>
                </a:solidFill>
                <a:latin typeface="Times New Roman" pitchFamily="18" charset="0"/>
                <a:cs typeface="Times New Roman" pitchFamily="18" charset="0"/>
              </a:rPr>
              <a:t>“Ghép hình (Tarsia)”</a:t>
            </a:r>
            <a:endParaRPr lang="en-US" sz="3600" b="1" dirty="0">
              <a:solidFill>
                <a:srgbClr val="FF0000"/>
              </a:solidFill>
              <a:latin typeface="Times New Roman" pitchFamily="18" charset="0"/>
              <a:cs typeface="Times New Roman" pitchFamily="18" charset="0"/>
            </a:endParaRPr>
          </a:p>
        </p:txBody>
      </p:sp>
      <p:sp>
        <p:nvSpPr>
          <p:cNvPr id="3" name="TextBox 2"/>
          <p:cNvSpPr txBox="1"/>
          <p:nvPr/>
        </p:nvSpPr>
        <p:spPr>
          <a:xfrm>
            <a:off x="918821" y="2295056"/>
            <a:ext cx="10354353" cy="2862263"/>
          </a:xfrm>
          <a:prstGeom prst="rect">
            <a:avLst/>
          </a:prstGeom>
          <a:noFill/>
        </p:spPr>
        <p:txBody>
          <a:bodyPr wrap="square" lIns="91377" tIns="45691" rIns="91377" bIns="45691" rtlCol="0">
            <a:spAutoFit/>
          </a:bodyPr>
          <a:lstStyle/>
          <a:p>
            <a:pPr marL="456878" indent="-456878" algn="just" defTabSz="913763">
              <a:buFont typeface="Arial" charset="0"/>
              <a:buChar char="•"/>
            </a:pPr>
            <a:r>
              <a:rPr lang="vi-VN" sz="3000">
                <a:solidFill>
                  <a:srgbClr val="7030A0"/>
                </a:solidFill>
                <a:latin typeface="Times New Roman" pitchFamily="18" charset="0"/>
                <a:cs typeface="Times New Roman" pitchFamily="18" charset="0"/>
              </a:rPr>
              <a:t>Có </a:t>
            </a:r>
            <a:r>
              <a:rPr lang="en-US" sz="3000">
                <a:solidFill>
                  <a:srgbClr val="7030A0"/>
                </a:solidFill>
                <a:latin typeface="Times New Roman" pitchFamily="18" charset="0"/>
                <a:cs typeface="Times New Roman" pitchFamily="18" charset="0"/>
              </a:rPr>
              <a:t>5</a:t>
            </a:r>
            <a:r>
              <a:rPr lang="vi-VN" sz="3000">
                <a:solidFill>
                  <a:srgbClr val="7030A0"/>
                </a:solidFill>
                <a:latin typeface="Times New Roman" pitchFamily="18" charset="0"/>
                <a:cs typeface="Times New Roman" pitchFamily="18" charset="0"/>
              </a:rPr>
              <a:t> mảnh ghép </a:t>
            </a:r>
            <a:endParaRPr lang="en-US" sz="3000">
              <a:solidFill>
                <a:srgbClr val="7030A0"/>
              </a:solidFill>
              <a:latin typeface="Times New Roman" pitchFamily="18" charset="0"/>
              <a:cs typeface="Times New Roman" pitchFamily="18" charset="0"/>
            </a:endParaRPr>
          </a:p>
          <a:p>
            <a:pPr marL="456878" indent="-456878" algn="just" defTabSz="913763">
              <a:buFont typeface="Arial" charset="0"/>
              <a:buChar char="•"/>
            </a:pPr>
            <a:r>
              <a:rPr lang="en-US" sz="3000">
                <a:solidFill>
                  <a:srgbClr val="7030A0"/>
                </a:solidFill>
                <a:latin typeface="Times New Roman" pitchFamily="18" charset="0"/>
                <a:cs typeface="Times New Roman" pitchFamily="18" charset="0"/>
              </a:rPr>
              <a:t>Các </a:t>
            </a:r>
            <a:r>
              <a:rPr lang="en-US" sz="3000" dirty="0" err="1">
                <a:solidFill>
                  <a:srgbClr val="7030A0"/>
                </a:solidFill>
                <a:latin typeface="Times New Roman" pitchFamily="18" charset="0"/>
                <a:cs typeface="Times New Roman" pitchFamily="18" charset="0"/>
              </a:rPr>
              <a:t>thành</a:t>
            </a:r>
            <a:r>
              <a:rPr lang="en-US" sz="3000" dirty="0">
                <a:solidFill>
                  <a:srgbClr val="7030A0"/>
                </a:solidFill>
                <a:latin typeface="Times New Roman" pitchFamily="18" charset="0"/>
                <a:cs typeface="Times New Roman" pitchFamily="18" charset="0"/>
              </a:rPr>
              <a:t> </a:t>
            </a:r>
            <a:r>
              <a:rPr lang="en-US" sz="3000" dirty="0" err="1">
                <a:solidFill>
                  <a:srgbClr val="7030A0"/>
                </a:solidFill>
                <a:latin typeface="Times New Roman" pitchFamily="18" charset="0"/>
                <a:cs typeface="Times New Roman" pitchFamily="18" charset="0"/>
              </a:rPr>
              <a:t>viên</a:t>
            </a:r>
            <a:r>
              <a:rPr lang="en-US" sz="3000" dirty="0">
                <a:solidFill>
                  <a:srgbClr val="7030A0"/>
                </a:solidFill>
                <a:latin typeface="Times New Roman" pitchFamily="18" charset="0"/>
                <a:cs typeface="Times New Roman" pitchFamily="18" charset="0"/>
              </a:rPr>
              <a:t> </a:t>
            </a:r>
            <a:r>
              <a:rPr lang="en-US" sz="3000" err="1">
                <a:solidFill>
                  <a:srgbClr val="7030A0"/>
                </a:solidFill>
                <a:latin typeface="Times New Roman" pitchFamily="18" charset="0"/>
                <a:cs typeface="Times New Roman" pitchFamily="18" charset="0"/>
              </a:rPr>
              <a:t>trong</a:t>
            </a:r>
            <a:r>
              <a:rPr lang="en-US" sz="3000">
                <a:solidFill>
                  <a:srgbClr val="7030A0"/>
                </a:solidFill>
                <a:latin typeface="Times New Roman" pitchFamily="18" charset="0"/>
                <a:cs typeface="Times New Roman" pitchFamily="18" charset="0"/>
              </a:rPr>
              <a:t> nhóm </a:t>
            </a:r>
            <a:r>
              <a:rPr lang="en-US" sz="3000" err="1">
                <a:solidFill>
                  <a:srgbClr val="7030A0"/>
                </a:solidFill>
                <a:latin typeface="Times New Roman" pitchFamily="18" charset="0"/>
                <a:cs typeface="Times New Roman" pitchFamily="18" charset="0"/>
              </a:rPr>
              <a:t>nhanh</a:t>
            </a:r>
            <a:r>
              <a:rPr lang="en-US" sz="3000">
                <a:solidFill>
                  <a:srgbClr val="7030A0"/>
                </a:solidFill>
                <a:latin typeface="Times New Roman" pitchFamily="18" charset="0"/>
                <a:cs typeface="Times New Roman" pitchFamily="18" charset="0"/>
              </a:rPr>
              <a:t> tay, tinh mắt </a:t>
            </a:r>
            <a:r>
              <a:rPr lang="vi-VN" sz="3000">
                <a:solidFill>
                  <a:srgbClr val="7030A0"/>
                </a:solidFill>
                <a:latin typeface="Times New Roman" pitchFamily="18" charset="0"/>
                <a:cs typeface="Times New Roman" pitchFamily="18" charset="0"/>
              </a:rPr>
              <a:t>ghép sao </a:t>
            </a:r>
            <a:r>
              <a:rPr lang="en-US" sz="3000">
                <a:solidFill>
                  <a:srgbClr val="7030A0"/>
                </a:solidFill>
                <a:latin typeface="Times New Roman" pitchFamily="18" charset="0"/>
                <a:cs typeface="Times New Roman" pitchFamily="18" charset="0"/>
              </a:rPr>
              <a:t>cho </a:t>
            </a:r>
            <a:r>
              <a:rPr lang="vi-VN" sz="3000">
                <a:solidFill>
                  <a:srgbClr val="7030A0"/>
                </a:solidFill>
                <a:latin typeface="Times New Roman" pitchFamily="18" charset="0"/>
                <a:cs typeface="Times New Roman" pitchFamily="18" charset="0"/>
              </a:rPr>
              <a:t>câu hỏi ở cạnh tam giác này có câu trả lời tương ứng nằm ở cạnh tam giác kia. </a:t>
            </a:r>
            <a:r>
              <a:rPr lang="en-US" sz="3000" smtClean="0">
                <a:solidFill>
                  <a:srgbClr val="7030A0"/>
                </a:solidFill>
                <a:latin typeface="Times New Roman" pitchFamily="18" charset="0"/>
                <a:cs typeface="Times New Roman" pitchFamily="18" charset="0"/>
              </a:rPr>
              <a:t>Hình ghép được là hình gì? Đội nào xong trước đội đó sẽ chiến thắng.</a:t>
            </a:r>
            <a:endParaRPr lang="en-US" sz="3000">
              <a:solidFill>
                <a:srgbClr val="7030A0"/>
              </a:solidFill>
              <a:latin typeface="Times New Roman" pitchFamily="18" charset="0"/>
              <a:cs typeface="Times New Roman" pitchFamily="18" charset="0"/>
            </a:endParaRPr>
          </a:p>
          <a:p>
            <a:pPr marL="456878" indent="-456878" algn="just" defTabSz="913763">
              <a:buFont typeface="Arial" charset="0"/>
              <a:buChar char="•"/>
            </a:pPr>
            <a:r>
              <a:rPr lang="en-US" sz="3000" i="1">
                <a:solidFill>
                  <a:srgbClr val="1802BE"/>
                </a:solidFill>
                <a:latin typeface="Times New Roman" pitchFamily="18" charset="0"/>
                <a:cs typeface="Times New Roman" pitchFamily="18" charset="0"/>
              </a:rPr>
              <a:t>Chúc </a:t>
            </a:r>
            <a:r>
              <a:rPr lang="en-US" sz="3000" i="1" err="1">
                <a:solidFill>
                  <a:srgbClr val="1802BE"/>
                </a:solidFill>
                <a:latin typeface="Times New Roman" pitchFamily="18" charset="0"/>
                <a:cs typeface="Times New Roman" pitchFamily="18" charset="0"/>
              </a:rPr>
              <a:t>các</a:t>
            </a:r>
            <a:r>
              <a:rPr lang="en-US" sz="3000" i="1">
                <a:solidFill>
                  <a:srgbClr val="1802BE"/>
                </a:solidFill>
                <a:latin typeface="Times New Roman" pitchFamily="18" charset="0"/>
                <a:cs typeface="Times New Roman" pitchFamily="18" charset="0"/>
              </a:rPr>
              <a:t> </a:t>
            </a:r>
            <a:r>
              <a:rPr lang="en-US" sz="3000" i="1" smtClean="0">
                <a:solidFill>
                  <a:srgbClr val="1802BE"/>
                </a:solidFill>
                <a:latin typeface="Times New Roman" pitchFamily="18" charset="0"/>
                <a:cs typeface="Times New Roman" pitchFamily="18" charset="0"/>
              </a:rPr>
              <a:t>con </a:t>
            </a:r>
            <a:r>
              <a:rPr lang="en-US" sz="3000" i="1" smtClean="0">
                <a:solidFill>
                  <a:srgbClr val="1802BE"/>
                </a:solidFill>
                <a:latin typeface="Times New Roman" pitchFamily="18" charset="0"/>
                <a:cs typeface="Times New Roman" pitchFamily="18" charset="0"/>
              </a:rPr>
              <a:t>thành công</a:t>
            </a:r>
            <a:r>
              <a:rPr lang="en-US" sz="3000" i="1" smtClean="0">
                <a:solidFill>
                  <a:srgbClr val="1802BE"/>
                </a:solidFill>
                <a:latin typeface="Times New Roman" pitchFamily="18" charset="0"/>
                <a:cs typeface="Times New Roman" pitchFamily="18" charset="0"/>
              </a:rPr>
              <a:t>!</a:t>
            </a:r>
            <a:endParaRPr lang="en-US" sz="3000" i="1" dirty="0">
              <a:solidFill>
                <a:srgbClr val="1802BE"/>
              </a:solidFill>
              <a:latin typeface="Times New Roman" pitchFamily="18" charset="0"/>
              <a:cs typeface="Times New Roman" pitchFamily="18" charset="0"/>
            </a:endParaRPr>
          </a:p>
        </p:txBody>
      </p:sp>
      <p:sp>
        <p:nvSpPr>
          <p:cNvPr id="10" name="Notched Right Arrow 9"/>
          <p:cNvSpPr/>
          <p:nvPr/>
        </p:nvSpPr>
        <p:spPr>
          <a:xfrm>
            <a:off x="292354" y="1031161"/>
            <a:ext cx="3223903" cy="1430095"/>
          </a:xfrm>
          <a:prstGeom prst="notchedRightArrow">
            <a:avLst/>
          </a:prstGeom>
        </p:spPr>
        <p:style>
          <a:lnRef idx="1">
            <a:schemeClr val="accent1"/>
          </a:lnRef>
          <a:fillRef idx="2">
            <a:schemeClr val="accent1"/>
          </a:fillRef>
          <a:effectRef idx="1">
            <a:schemeClr val="accent1"/>
          </a:effectRef>
          <a:fontRef idx="minor">
            <a:schemeClr val="dk1"/>
          </a:fontRef>
        </p:style>
        <p:txBody>
          <a:bodyPr lIns="91377" tIns="45691" rIns="91377" bIns="45691" rtlCol="0" anchor="ctr"/>
          <a:lstStyle/>
          <a:p>
            <a:pPr algn="ctr" defTabSz="913763"/>
            <a:endParaRPr lang="en-US">
              <a:solidFill>
                <a:prstClr val="white"/>
              </a:solidFill>
            </a:endParaRPr>
          </a:p>
        </p:txBody>
      </p:sp>
      <p:sp>
        <p:nvSpPr>
          <p:cNvPr id="11" name="TextBox 10"/>
          <p:cNvSpPr txBox="1"/>
          <p:nvPr/>
        </p:nvSpPr>
        <p:spPr>
          <a:xfrm>
            <a:off x="848553" y="1428061"/>
            <a:ext cx="3125341" cy="584775"/>
          </a:xfrm>
          <a:prstGeom prst="rect">
            <a:avLst/>
          </a:prstGeom>
          <a:noFill/>
        </p:spPr>
        <p:txBody>
          <a:bodyPr wrap="square" lIns="91377" tIns="45691" rIns="91377" bIns="45691" rtlCol="0">
            <a:spAutoFit/>
          </a:bodyPr>
          <a:lstStyle/>
          <a:p>
            <a:pPr defTabSz="913763"/>
            <a:r>
              <a:rPr lang="en-US" sz="3200" b="1" dirty="0" err="1">
                <a:solidFill>
                  <a:srgbClr val="C00000"/>
                </a:solidFill>
                <a:latin typeface="Times New Roman" pitchFamily="18" charset="0"/>
                <a:cs typeface="Times New Roman" pitchFamily="18" charset="0"/>
              </a:rPr>
              <a:t>Luật</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chơi</a:t>
            </a:r>
            <a:endParaRPr lang="en-US" sz="3200" b="1" dirty="0">
              <a:solidFill>
                <a:srgbClr val="C00000"/>
              </a:solidFill>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fld id="{0676D46B-B4FD-49C6-B7E4-CBFA9688BF8B}" type="datetime1">
              <a:rPr lang="en-US" smtClean="0">
                <a:solidFill>
                  <a:prstClr val="black">
                    <a:tint val="75000"/>
                  </a:prstClr>
                </a:solidFill>
              </a:rPr>
              <a:pPr/>
              <a:t>10/26/2023</a:t>
            </a:fld>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E26723-5419-4DF5-B478-390774582BE7}" type="slidenum">
              <a:rPr lang="en-US" smtClean="0">
                <a:solidFill>
                  <a:prstClr val="black">
                    <a:tint val="75000"/>
                  </a:prstClr>
                </a:solidFill>
              </a:rPr>
              <a:pPr/>
              <a:t>12</a:t>
            </a:fld>
            <a:endParaRPr lang="en-US">
              <a:solidFill>
                <a:prstClr val="black">
                  <a:tint val="75000"/>
                </a:prstClr>
              </a:solidFill>
            </a:endParaRPr>
          </a:p>
        </p:txBody>
      </p:sp>
      <p:sp>
        <p:nvSpPr>
          <p:cNvPr id="6" name="TextBox 5"/>
          <p:cNvSpPr txBox="1"/>
          <p:nvPr/>
        </p:nvSpPr>
        <p:spPr>
          <a:xfrm>
            <a:off x="4652989" y="1161433"/>
            <a:ext cx="3283585" cy="584775"/>
          </a:xfrm>
          <a:prstGeom prst="rect">
            <a:avLst/>
          </a:prstGeom>
          <a:noFill/>
        </p:spPr>
        <p:txBody>
          <a:bodyPr wrap="square" lIns="91377" tIns="45691" rIns="91377" bIns="45691" rtlCol="0">
            <a:spAutoFit/>
          </a:bodyPr>
          <a:lstStyle/>
          <a:p>
            <a:r>
              <a:rPr lang="en-US" sz="3200" b="1" i="1">
                <a:solidFill>
                  <a:srgbClr val="7030A0"/>
                </a:solidFill>
                <a:latin typeface="Times New Roman" pitchFamily="18" charset="0"/>
                <a:cs typeface="Times New Roman" pitchFamily="18" charset="0"/>
              </a:rPr>
              <a:t>Thời gian: 4 phút</a:t>
            </a:r>
          </a:p>
        </p:txBody>
      </p:sp>
      <p:sp>
        <p:nvSpPr>
          <p:cNvPr id="7" name="TextBox 6"/>
          <p:cNvSpPr txBox="1"/>
          <p:nvPr/>
        </p:nvSpPr>
        <p:spPr>
          <a:xfrm>
            <a:off x="639588" y="5225096"/>
            <a:ext cx="11310388" cy="1354217"/>
          </a:xfrm>
          <a:prstGeom prst="rect">
            <a:avLst/>
          </a:prstGeom>
          <a:noFill/>
        </p:spPr>
        <p:txBody>
          <a:bodyPr wrap="square" lIns="91377" tIns="45691" rIns="91377" bIns="45691" rtlCol="0">
            <a:spAutoFit/>
          </a:bodyPr>
          <a:lstStyle/>
          <a:p>
            <a:r>
              <a:rPr lang="vi-VN" sz="3200">
                <a:solidFill>
                  <a:srgbClr val="04AC18"/>
                </a:solidFill>
                <a:latin typeface="Times New Roman" pitchFamily="18" charset="0"/>
                <a:cs typeface="Times New Roman" pitchFamily="18" charset="0"/>
              </a:rPr>
              <a:t>Sau khi hết thời gian </a:t>
            </a:r>
            <a:r>
              <a:rPr lang="en-US" sz="3200" smtClean="0">
                <a:solidFill>
                  <a:srgbClr val="04AC18"/>
                </a:solidFill>
                <a:latin typeface="Times New Roman" pitchFamily="18" charset="0"/>
                <a:cs typeface="Times New Roman" pitchFamily="18" charset="0"/>
              </a:rPr>
              <a:t>4</a:t>
            </a:r>
            <a:r>
              <a:rPr lang="en-US" sz="3200">
                <a:solidFill>
                  <a:srgbClr val="04AC18"/>
                </a:solidFill>
                <a:latin typeface="Times New Roman" pitchFamily="18" charset="0"/>
                <a:cs typeface="Times New Roman" pitchFamily="18" charset="0"/>
              </a:rPr>
              <a:t> </a:t>
            </a:r>
            <a:r>
              <a:rPr lang="en-US" sz="3200" smtClean="0">
                <a:solidFill>
                  <a:srgbClr val="04AC18"/>
                </a:solidFill>
                <a:latin typeface="Times New Roman" pitchFamily="18" charset="0"/>
                <a:cs typeface="Times New Roman" pitchFamily="18" charset="0"/>
              </a:rPr>
              <a:t>phút</a:t>
            </a:r>
            <a:r>
              <a:rPr lang="vi-VN" sz="3200" smtClean="0">
                <a:solidFill>
                  <a:srgbClr val="04AC18"/>
                </a:solidFill>
                <a:latin typeface="Times New Roman" pitchFamily="18" charset="0"/>
                <a:cs typeface="Times New Roman" pitchFamily="18" charset="0"/>
              </a:rPr>
              <a:t>, </a:t>
            </a:r>
            <a:r>
              <a:rPr lang="vi-VN" sz="3200">
                <a:solidFill>
                  <a:srgbClr val="04AC18"/>
                </a:solidFill>
                <a:latin typeface="Times New Roman" pitchFamily="18" charset="0"/>
                <a:cs typeface="Times New Roman" pitchFamily="18" charset="0"/>
              </a:rPr>
              <a:t>nhóm trưởng mỗi nhóm chấm chéo sản phẩm và hỗ trợ nhóm chưa hoàn thành</a:t>
            </a:r>
            <a:r>
              <a:rPr lang="vi-VN" sz="3200">
                <a:solidFill>
                  <a:srgbClr val="04AC18"/>
                </a:solidFill>
              </a:rPr>
              <a:t>.</a:t>
            </a:r>
            <a:endParaRPr lang="en-US" sz="3200">
              <a:solidFill>
                <a:srgbClr val="04AC18"/>
              </a:solidFill>
            </a:endParaRPr>
          </a:p>
          <a:p>
            <a:endParaRPr lang="en-US">
              <a:solidFill>
                <a:srgbClr val="04AC18"/>
              </a:solidFill>
            </a:endParaRPr>
          </a:p>
        </p:txBody>
      </p:sp>
      <p:pic>
        <p:nvPicPr>
          <p:cNvPr id="5" name="Đồng hồ đếm ngược 4 phút - 4 minutes timer - Hailis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234174" y="-94478"/>
            <a:ext cx="2957826" cy="1663777"/>
          </a:xfrm>
          <a:prstGeom prst="rect">
            <a:avLst/>
          </a:prstGeom>
        </p:spPr>
      </p:pic>
    </p:spTree>
    <p:extLst>
      <p:ext uri="{BB962C8B-B14F-4D97-AF65-F5344CB8AC3E}">
        <p14:creationId xmlns:p14="http://schemas.microsoft.com/office/powerpoint/2010/main" val="945074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E7F7"/>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0066FE-9744-43AE-8423-744DB5C85747}" type="datetime1">
              <a:rPr lang="en-US" smtClean="0">
                <a:solidFill>
                  <a:prstClr val="black">
                    <a:tint val="75000"/>
                  </a:prstClr>
                </a:solidFill>
              </a:rPr>
              <a:pPr/>
              <a:t>10/26/2023</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50E26723-5419-4DF5-B478-390774582BE7}" type="slidenum">
              <a:rPr lang="en-US" smtClean="0">
                <a:solidFill>
                  <a:prstClr val="black">
                    <a:tint val="75000"/>
                  </a:prstClr>
                </a:solidFill>
              </a:rPr>
              <a:pPr/>
              <a:t>13</a:t>
            </a:fld>
            <a:endParaRPr lang="en-US">
              <a:solidFill>
                <a:prstClr val="black">
                  <a:tint val="75000"/>
                </a:prst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304800" y="1347788"/>
            <a:ext cx="11582400" cy="416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533104" y="437100"/>
            <a:ext cx="5125792" cy="523220"/>
          </a:xfrm>
          <a:prstGeom prst="rect">
            <a:avLst/>
          </a:prstGeom>
          <a:noFill/>
        </p:spPr>
        <p:txBody>
          <a:bodyPr wrap="square" rtlCol="0">
            <a:spAutoFit/>
          </a:bodyPr>
          <a:lstStyle/>
          <a:p>
            <a:pPr algn="ctr"/>
            <a:r>
              <a:rPr lang="en-US" sz="2800" b="1" smtClean="0">
                <a:solidFill>
                  <a:srgbClr val="C00000"/>
                </a:solidFill>
              </a:rPr>
              <a:t>HÌNH THANG CÂN</a:t>
            </a:r>
            <a:endParaRPr lang="en-US" sz="2800" b="1">
              <a:solidFill>
                <a:srgbClr val="C00000"/>
              </a:solidFill>
            </a:endParaRPr>
          </a:p>
        </p:txBody>
      </p:sp>
    </p:spTree>
    <p:extLst>
      <p:ext uri="{BB962C8B-B14F-4D97-AF65-F5344CB8AC3E}">
        <p14:creationId xmlns:p14="http://schemas.microsoft.com/office/powerpoint/2010/main" val="37271053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E7F7"/>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0066FE-9744-43AE-8423-744DB5C85747}" type="datetime1">
              <a:rPr lang="en-US" smtClean="0">
                <a:solidFill>
                  <a:prstClr val="black">
                    <a:tint val="75000"/>
                  </a:prstClr>
                </a:solidFill>
              </a:rPr>
              <a:pPr/>
              <a:t>10/26/2023</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50E26723-5419-4DF5-B478-390774582BE7}" type="slidenum">
              <a:rPr lang="en-US" smtClean="0">
                <a:solidFill>
                  <a:prstClr val="black">
                    <a:tint val="75000"/>
                  </a:prstClr>
                </a:solidFill>
              </a:rPr>
              <a:pPr/>
              <a:t>14</a:t>
            </a:fld>
            <a:endParaRPr lang="en-US">
              <a:solidFill>
                <a:prstClr val="black">
                  <a:tint val="75000"/>
                </a:prst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47788"/>
            <a:ext cx="11582400" cy="416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533104" y="449979"/>
            <a:ext cx="5125792" cy="523220"/>
          </a:xfrm>
          <a:prstGeom prst="rect">
            <a:avLst/>
          </a:prstGeom>
          <a:noFill/>
        </p:spPr>
        <p:txBody>
          <a:bodyPr wrap="square" rtlCol="0">
            <a:spAutoFit/>
          </a:bodyPr>
          <a:lstStyle/>
          <a:p>
            <a:pPr algn="ctr"/>
            <a:r>
              <a:rPr lang="en-US" sz="2800" b="1" smtClean="0">
                <a:solidFill>
                  <a:srgbClr val="C00000"/>
                </a:solidFill>
              </a:rPr>
              <a:t>HÌNH THANG CÂN</a:t>
            </a:r>
            <a:endParaRPr lang="en-US" sz="2800" b="1">
              <a:solidFill>
                <a:srgbClr val="C00000"/>
              </a:solidFill>
            </a:endParaRPr>
          </a:p>
        </p:txBody>
      </p:sp>
    </p:spTree>
    <p:extLst>
      <p:ext uri="{BB962C8B-B14F-4D97-AF65-F5344CB8AC3E}">
        <p14:creationId xmlns:p14="http://schemas.microsoft.com/office/powerpoint/2010/main" val="13927553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02326"/>
        </a:solidFill>
        <a:effectLst/>
      </p:bgPr>
    </p:bg>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xmlns="" id="{90898631-C5E8-8146-8D16-3152A32607BB}"/>
              </a:ext>
            </a:extLst>
          </p:cNvPr>
          <p:cNvGrpSpPr/>
          <p:nvPr/>
        </p:nvGrpSpPr>
        <p:grpSpPr>
          <a:xfrm>
            <a:off x="1392973" y="430916"/>
            <a:ext cx="9363861" cy="1647881"/>
            <a:chOff x="2089458" y="646372"/>
            <a:chExt cx="14045792" cy="2471821"/>
          </a:xfrm>
        </p:grpSpPr>
        <p:sp>
          <p:nvSpPr>
            <p:cNvPr id="18" name="Trapezoid 17">
              <a:extLst>
                <a:ext uri="{FF2B5EF4-FFF2-40B4-BE49-F238E27FC236}">
                  <a16:creationId xmlns:a16="http://schemas.microsoft.com/office/drawing/2014/main" xmlns="" id="{9268E693-5966-4E45-9A44-AA4DA13F1A93}"/>
                </a:ext>
              </a:extLst>
            </p:cNvPr>
            <p:cNvSpPr/>
            <p:nvPr/>
          </p:nvSpPr>
          <p:spPr>
            <a:xfrm>
              <a:off x="3050175" y="646372"/>
              <a:ext cx="11102591" cy="2471821"/>
            </a:xfrm>
            <a:prstGeom prst="trapezoid">
              <a:avLst>
                <a:gd name="adj" fmla="val 62498"/>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609478"/>
              <a:endParaRPr lang="x-none">
                <a:solidFill>
                  <a:prstClr val="white"/>
                </a:solidFill>
              </a:endParaRPr>
            </a:p>
          </p:txBody>
        </p:sp>
        <p:sp>
          <p:nvSpPr>
            <p:cNvPr id="2" name="TextBox 2"/>
            <p:cNvSpPr txBox="1"/>
            <p:nvPr/>
          </p:nvSpPr>
          <p:spPr>
            <a:xfrm>
              <a:off x="2089458" y="1309256"/>
              <a:ext cx="14045792" cy="1477905"/>
            </a:xfrm>
            <a:prstGeom prst="rect">
              <a:avLst/>
            </a:prstGeom>
          </p:spPr>
          <p:txBody>
            <a:bodyPr wrap="square" lIns="0" tIns="0" rIns="0" bIns="0" rtlCol="0" anchor="t">
              <a:spAutoFit/>
            </a:bodyPr>
            <a:lstStyle/>
            <a:p>
              <a:pPr algn="ctr" defTabSz="609478">
                <a:lnSpc>
                  <a:spcPts val="7293"/>
                </a:lnSpc>
              </a:pPr>
              <a:r>
                <a:rPr lang="en-US" sz="9700" b="1" spc="153" dirty="0" err="1">
                  <a:solidFill>
                    <a:schemeClr val="accent6"/>
                  </a:solidFill>
                  <a:latin typeface="Arial" panose="020B0604020202020204" pitchFamily="34" charset="0"/>
                  <a:cs typeface="Arial" panose="020B0604020202020204" pitchFamily="34" charset="0"/>
                </a:rPr>
                <a:t>Hình</a:t>
              </a:r>
              <a:r>
                <a:rPr lang="en-US" sz="9700" b="1" spc="153" dirty="0">
                  <a:solidFill>
                    <a:schemeClr val="accent6"/>
                  </a:solidFill>
                  <a:latin typeface="Arial" panose="020B0604020202020204" pitchFamily="34" charset="0"/>
                  <a:cs typeface="Arial" panose="020B0604020202020204" pitchFamily="34" charset="0"/>
                </a:rPr>
                <a:t> thang </a:t>
              </a:r>
              <a:r>
                <a:rPr lang="en-US" sz="9700" b="1" spc="153" dirty="0" err="1">
                  <a:solidFill>
                    <a:schemeClr val="accent6"/>
                  </a:solidFill>
                  <a:latin typeface="Arial" panose="020B0604020202020204" pitchFamily="34" charset="0"/>
                  <a:cs typeface="Arial" panose="020B0604020202020204" pitchFamily="34" charset="0"/>
                </a:rPr>
                <a:t>cân</a:t>
              </a:r>
              <a:r>
                <a:rPr lang="en-US" sz="9700" spc="153" dirty="0">
                  <a:solidFill>
                    <a:schemeClr val="accent6"/>
                  </a:solidFill>
                  <a:latin typeface="Barlow Condensed Bold"/>
                </a:rPr>
                <a:t> </a:t>
              </a:r>
            </a:p>
          </p:txBody>
        </p:sp>
      </p:gr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987358" y="295048"/>
            <a:ext cx="292473" cy="27173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506201" y="1416602"/>
            <a:ext cx="292473" cy="27173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982265" y="4740726"/>
            <a:ext cx="292473" cy="27173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31869" y="6172200"/>
            <a:ext cx="292473" cy="271734"/>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941729" y="67724"/>
            <a:ext cx="292473" cy="271734"/>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632043" y="3203016"/>
            <a:ext cx="292473" cy="271734"/>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088711" y="6487164"/>
            <a:ext cx="292473" cy="271734"/>
          </a:xfrm>
          <a:prstGeom prst="rect">
            <a:avLst/>
          </a:prstGeom>
        </p:spPr>
      </p:pic>
      <p:grpSp>
        <p:nvGrpSpPr>
          <p:cNvPr id="11" name="Group 11"/>
          <p:cNvGrpSpPr/>
          <p:nvPr/>
        </p:nvGrpSpPr>
        <p:grpSpPr>
          <a:xfrm>
            <a:off x="73600" y="-68142"/>
            <a:ext cx="3406147" cy="6827041"/>
            <a:chOff x="0" y="0"/>
            <a:chExt cx="6812294" cy="13654083"/>
          </a:xfrm>
        </p:grpSpPr>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84946" y="998117"/>
              <a:ext cx="584946" cy="543468"/>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8301067"/>
              <a:ext cx="584946" cy="543468"/>
            </a:xfrm>
            <a:prstGeom prst="rect">
              <a:avLst/>
            </a:prstGeom>
          </p:spPr>
        </p:pic>
        <p:pic>
          <p:nvPicPr>
            <p:cNvPr id="14" name="Picture 1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642401" y="11635813"/>
              <a:ext cx="584946" cy="543468"/>
            </a:xfrm>
            <a:prstGeom prst="rect">
              <a:avLst/>
            </a:prstGeom>
          </p:spPr>
        </p:pic>
        <p:pic>
          <p:nvPicPr>
            <p:cNvPr id="1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227347" y="0"/>
              <a:ext cx="584946" cy="543468"/>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701438" y="3995948"/>
              <a:ext cx="584946" cy="543468"/>
            </a:xfrm>
            <a:prstGeom prst="rect">
              <a:avLst/>
            </a:prstGeom>
          </p:spPr>
        </p:pic>
        <p:pic>
          <p:nvPicPr>
            <p:cNvPr id="17" name="Picture 1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31925" y="13110615"/>
              <a:ext cx="584946" cy="543468"/>
            </a:xfrm>
            <a:prstGeom prst="rect">
              <a:avLst/>
            </a:prstGeom>
          </p:spPr>
        </p:pic>
      </p:grpSp>
      <p:grpSp>
        <p:nvGrpSpPr>
          <p:cNvPr id="35" name="Group 34">
            <a:extLst>
              <a:ext uri="{FF2B5EF4-FFF2-40B4-BE49-F238E27FC236}">
                <a16:creationId xmlns:a16="http://schemas.microsoft.com/office/drawing/2014/main" xmlns="" id="{4ABAFC76-2A87-2142-ABC7-69A047BC2FBE}"/>
              </a:ext>
            </a:extLst>
          </p:cNvPr>
          <p:cNvGrpSpPr/>
          <p:nvPr/>
        </p:nvGrpSpPr>
        <p:grpSpPr>
          <a:xfrm>
            <a:off x="3354423" y="1786215"/>
            <a:ext cx="4796745" cy="928157"/>
            <a:chOff x="5031633" y="2679321"/>
            <a:chExt cx="7195118" cy="1392236"/>
          </a:xfrm>
        </p:grpSpPr>
        <p:pic>
          <p:nvPicPr>
            <p:cNvPr id="19" name="Picture 2">
              <a:extLst>
                <a:ext uri="{FF2B5EF4-FFF2-40B4-BE49-F238E27FC236}">
                  <a16:creationId xmlns:a16="http://schemas.microsoft.com/office/drawing/2014/main" xmlns="" id="{E2034220-ADC2-4B4E-AF36-6058E4295DF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031633" y="2679321"/>
              <a:ext cx="7139674" cy="1392236"/>
            </a:xfrm>
            <a:prstGeom prst="rect">
              <a:avLst/>
            </a:prstGeom>
          </p:spPr>
        </p:pic>
        <p:sp>
          <p:nvSpPr>
            <p:cNvPr id="20" name="TextBox 19">
              <a:extLst>
                <a:ext uri="{FF2B5EF4-FFF2-40B4-BE49-F238E27FC236}">
                  <a16:creationId xmlns:a16="http://schemas.microsoft.com/office/drawing/2014/main" xmlns="" id="{62CDADDE-D20D-0E41-88EA-4B4A762AA8BF}"/>
                </a:ext>
              </a:extLst>
            </p:cNvPr>
            <p:cNvSpPr txBox="1"/>
            <p:nvPr/>
          </p:nvSpPr>
          <p:spPr>
            <a:xfrm>
              <a:off x="5514437" y="2886848"/>
              <a:ext cx="6712314" cy="877163"/>
            </a:xfrm>
            <a:prstGeom prst="rect">
              <a:avLst/>
            </a:prstGeom>
            <a:noFill/>
          </p:spPr>
          <p:txBody>
            <a:bodyPr wrap="square" rtlCol="0">
              <a:spAutoFit/>
            </a:bodyPr>
            <a:lstStyle/>
            <a:p>
              <a:pPr defTabSz="609478"/>
              <a:r>
                <a:rPr lang="x-none" sz="3200" b="1" dirty="0">
                  <a:solidFill>
                    <a:prstClr val="black"/>
                  </a:solidFill>
                  <a:latin typeface="Arial" panose="020B0604020202020204" pitchFamily="34" charset="0"/>
                  <a:cs typeface="Arial" panose="020B0604020202020204" pitchFamily="34" charset="0"/>
                </a:rPr>
                <a:t>Trong hình thang cân </a:t>
              </a:r>
            </a:p>
          </p:txBody>
        </p:sp>
      </p:grpSp>
      <p:grpSp>
        <p:nvGrpSpPr>
          <p:cNvPr id="30" name="Group 29">
            <a:extLst>
              <a:ext uri="{FF2B5EF4-FFF2-40B4-BE49-F238E27FC236}">
                <a16:creationId xmlns:a16="http://schemas.microsoft.com/office/drawing/2014/main" xmlns="" id="{D075B5C5-66AC-B944-B692-F4E27FBB7727}"/>
              </a:ext>
            </a:extLst>
          </p:cNvPr>
          <p:cNvGrpSpPr/>
          <p:nvPr/>
        </p:nvGrpSpPr>
        <p:grpSpPr>
          <a:xfrm>
            <a:off x="108485" y="3248320"/>
            <a:ext cx="2659195" cy="2984812"/>
            <a:chOff x="162725" y="4872480"/>
            <a:chExt cx="3988793" cy="4477218"/>
          </a:xfrm>
        </p:grpSpPr>
        <p:pic>
          <p:nvPicPr>
            <p:cNvPr id="21" name="Picture 13">
              <a:extLst>
                <a:ext uri="{FF2B5EF4-FFF2-40B4-BE49-F238E27FC236}">
                  <a16:creationId xmlns:a16="http://schemas.microsoft.com/office/drawing/2014/main" xmlns="" id="{0EB60769-231A-5B4B-B53A-91803B3779C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305401">
              <a:off x="162725" y="4872480"/>
              <a:ext cx="3988793" cy="4477218"/>
            </a:xfrm>
            <a:prstGeom prst="rect">
              <a:avLst/>
            </a:prstGeom>
          </p:spPr>
        </p:pic>
        <p:sp>
          <p:nvSpPr>
            <p:cNvPr id="26" name="TextBox 25">
              <a:extLst>
                <a:ext uri="{FF2B5EF4-FFF2-40B4-BE49-F238E27FC236}">
                  <a16:creationId xmlns:a16="http://schemas.microsoft.com/office/drawing/2014/main" xmlns="" id="{9F32ADE0-C9C2-AA47-9FCF-3819D1817DFE}"/>
                </a:ext>
              </a:extLst>
            </p:cNvPr>
            <p:cNvSpPr txBox="1"/>
            <p:nvPr/>
          </p:nvSpPr>
          <p:spPr>
            <a:xfrm>
              <a:off x="732160" y="5957862"/>
              <a:ext cx="2849922" cy="2146742"/>
            </a:xfrm>
            <a:prstGeom prst="rect">
              <a:avLst/>
            </a:prstGeom>
            <a:noFill/>
          </p:spPr>
          <p:txBody>
            <a:bodyPr wrap="square" rtlCol="0">
              <a:spAutoFit/>
            </a:bodyPr>
            <a:lstStyle/>
            <a:p>
              <a:pPr algn="ctr" defTabSz="609478"/>
              <a:r>
                <a:rPr lang="x-none" sz="2900" b="1" dirty="0">
                  <a:solidFill>
                    <a:prstClr val="black"/>
                  </a:solidFill>
                  <a:latin typeface="Arial" panose="020B0604020202020204" pitchFamily="34" charset="0"/>
                  <a:cs typeface="Arial" panose="020B0604020202020204" pitchFamily="34" charset="0"/>
                </a:rPr>
                <a:t>Hai cạnh đáy song song </a:t>
              </a:r>
            </a:p>
          </p:txBody>
        </p:sp>
      </p:grpSp>
      <p:grpSp>
        <p:nvGrpSpPr>
          <p:cNvPr id="31" name="Group 30">
            <a:extLst>
              <a:ext uri="{FF2B5EF4-FFF2-40B4-BE49-F238E27FC236}">
                <a16:creationId xmlns:a16="http://schemas.microsoft.com/office/drawing/2014/main" xmlns="" id="{5BC0073B-72A1-BC44-91D3-29899F7B85B8}"/>
              </a:ext>
            </a:extLst>
          </p:cNvPr>
          <p:cNvGrpSpPr/>
          <p:nvPr/>
        </p:nvGrpSpPr>
        <p:grpSpPr>
          <a:xfrm>
            <a:off x="3152130" y="3237352"/>
            <a:ext cx="2659195" cy="2984812"/>
            <a:chOff x="4728193" y="4856028"/>
            <a:chExt cx="3988793" cy="4477218"/>
          </a:xfrm>
        </p:grpSpPr>
        <p:pic>
          <p:nvPicPr>
            <p:cNvPr id="22" name="Picture 13">
              <a:extLst>
                <a:ext uri="{FF2B5EF4-FFF2-40B4-BE49-F238E27FC236}">
                  <a16:creationId xmlns:a16="http://schemas.microsoft.com/office/drawing/2014/main" xmlns="" id="{68B19E6D-28EA-4044-8B7D-5148C5760B2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0534722">
              <a:off x="4728193" y="4856028"/>
              <a:ext cx="3988793" cy="4477218"/>
            </a:xfrm>
            <a:prstGeom prst="rect">
              <a:avLst/>
            </a:prstGeom>
          </p:spPr>
        </p:pic>
        <p:sp>
          <p:nvSpPr>
            <p:cNvPr id="27" name="TextBox 26">
              <a:extLst>
                <a:ext uri="{FF2B5EF4-FFF2-40B4-BE49-F238E27FC236}">
                  <a16:creationId xmlns:a16="http://schemas.microsoft.com/office/drawing/2014/main" xmlns="" id="{D584799A-09FA-8E42-AD98-036002242DB3}"/>
                </a:ext>
              </a:extLst>
            </p:cNvPr>
            <p:cNvSpPr txBox="1"/>
            <p:nvPr/>
          </p:nvSpPr>
          <p:spPr>
            <a:xfrm>
              <a:off x="5260884" y="6049260"/>
              <a:ext cx="2849922" cy="2146742"/>
            </a:xfrm>
            <a:prstGeom prst="rect">
              <a:avLst/>
            </a:prstGeom>
            <a:noFill/>
          </p:spPr>
          <p:txBody>
            <a:bodyPr wrap="square" rtlCol="0">
              <a:spAutoFit/>
            </a:bodyPr>
            <a:lstStyle/>
            <a:p>
              <a:pPr algn="ctr" defTabSz="609478"/>
              <a:r>
                <a:rPr lang="x-none" sz="2900" b="1" dirty="0">
                  <a:solidFill>
                    <a:prstClr val="black"/>
                  </a:solidFill>
                  <a:latin typeface="Arial" panose="020B0604020202020204" pitchFamily="34" charset="0"/>
                  <a:cs typeface="Arial" panose="020B0604020202020204" pitchFamily="34" charset="0"/>
                </a:rPr>
                <a:t>Hai cạnh bên bằng nhau</a:t>
              </a:r>
            </a:p>
          </p:txBody>
        </p:sp>
      </p:grpSp>
      <p:grpSp>
        <p:nvGrpSpPr>
          <p:cNvPr id="32" name="Group 31">
            <a:extLst>
              <a:ext uri="{FF2B5EF4-FFF2-40B4-BE49-F238E27FC236}">
                <a16:creationId xmlns:a16="http://schemas.microsoft.com/office/drawing/2014/main" xmlns="" id="{24A2D60D-966E-C84C-A6EA-07B78D425984}"/>
              </a:ext>
            </a:extLst>
          </p:cNvPr>
          <p:cNvGrpSpPr/>
          <p:nvPr/>
        </p:nvGrpSpPr>
        <p:grpSpPr>
          <a:xfrm>
            <a:off x="6386106" y="3139295"/>
            <a:ext cx="2659195" cy="2984812"/>
            <a:chOff x="9579156" y="4708942"/>
            <a:chExt cx="3988793" cy="4477218"/>
          </a:xfrm>
        </p:grpSpPr>
        <p:pic>
          <p:nvPicPr>
            <p:cNvPr id="23" name="Picture 13">
              <a:extLst>
                <a:ext uri="{FF2B5EF4-FFF2-40B4-BE49-F238E27FC236}">
                  <a16:creationId xmlns:a16="http://schemas.microsoft.com/office/drawing/2014/main" xmlns="" id="{994D7767-A9A7-C345-8E6A-EB7CC5A3665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0800000">
              <a:off x="9579156" y="4708942"/>
              <a:ext cx="3988793" cy="4477218"/>
            </a:xfrm>
            <a:prstGeom prst="rect">
              <a:avLst/>
            </a:prstGeom>
          </p:spPr>
        </p:pic>
        <p:sp>
          <p:nvSpPr>
            <p:cNvPr id="28" name="TextBox 27">
              <a:extLst>
                <a:ext uri="{FF2B5EF4-FFF2-40B4-BE49-F238E27FC236}">
                  <a16:creationId xmlns:a16="http://schemas.microsoft.com/office/drawing/2014/main" xmlns="" id="{74A64FD9-1B13-E649-82F1-5EB707DD2E74}"/>
                </a:ext>
              </a:extLst>
            </p:cNvPr>
            <p:cNvSpPr txBox="1"/>
            <p:nvPr/>
          </p:nvSpPr>
          <p:spPr>
            <a:xfrm>
              <a:off x="10199657" y="5208613"/>
              <a:ext cx="2849922" cy="3477875"/>
            </a:xfrm>
            <a:prstGeom prst="rect">
              <a:avLst/>
            </a:prstGeom>
            <a:noFill/>
          </p:spPr>
          <p:txBody>
            <a:bodyPr wrap="square" rtlCol="0">
              <a:spAutoFit/>
            </a:bodyPr>
            <a:lstStyle/>
            <a:p>
              <a:pPr algn="ctr" defTabSz="609478"/>
              <a:r>
                <a:rPr lang="x-none" sz="2900" b="1" dirty="0">
                  <a:solidFill>
                    <a:prstClr val="black"/>
                  </a:solidFill>
                  <a:latin typeface="Arial" panose="020B0604020202020204" pitchFamily="34" charset="0"/>
                  <a:cs typeface="Arial" panose="020B0604020202020204" pitchFamily="34" charset="0"/>
                </a:rPr>
                <a:t>Hai đường chéo bằng nhau</a:t>
              </a:r>
            </a:p>
          </p:txBody>
        </p:sp>
      </p:grpSp>
      <p:grpSp>
        <p:nvGrpSpPr>
          <p:cNvPr id="33" name="Group 32">
            <a:extLst>
              <a:ext uri="{FF2B5EF4-FFF2-40B4-BE49-F238E27FC236}">
                <a16:creationId xmlns:a16="http://schemas.microsoft.com/office/drawing/2014/main" xmlns="" id="{1A73CF16-47D4-E14D-8307-C9B1B1DBC471}"/>
              </a:ext>
            </a:extLst>
          </p:cNvPr>
          <p:cNvGrpSpPr/>
          <p:nvPr/>
        </p:nvGrpSpPr>
        <p:grpSpPr>
          <a:xfrm>
            <a:off x="9288038" y="3209953"/>
            <a:ext cx="2659195" cy="2984812"/>
            <a:chOff x="13932054" y="4814930"/>
            <a:chExt cx="3988793" cy="4477218"/>
          </a:xfrm>
        </p:grpSpPr>
        <p:pic>
          <p:nvPicPr>
            <p:cNvPr id="24" name="Picture 13">
              <a:extLst>
                <a:ext uri="{FF2B5EF4-FFF2-40B4-BE49-F238E27FC236}">
                  <a16:creationId xmlns:a16="http://schemas.microsoft.com/office/drawing/2014/main" xmlns="" id="{7AD795B4-9B2E-FE49-A371-967EF0D20BD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0479605">
              <a:off x="13932054" y="4814930"/>
              <a:ext cx="3988793" cy="4477218"/>
            </a:xfrm>
            <a:prstGeom prst="rect">
              <a:avLst/>
            </a:prstGeom>
          </p:spPr>
        </p:pic>
        <p:sp>
          <p:nvSpPr>
            <p:cNvPr id="29" name="TextBox 28">
              <a:extLst>
                <a:ext uri="{FF2B5EF4-FFF2-40B4-BE49-F238E27FC236}">
                  <a16:creationId xmlns:a16="http://schemas.microsoft.com/office/drawing/2014/main" xmlns="" id="{243D8EF3-F12E-F146-928A-F2F50C5EACD9}"/>
                </a:ext>
              </a:extLst>
            </p:cNvPr>
            <p:cNvSpPr txBox="1"/>
            <p:nvPr/>
          </p:nvSpPr>
          <p:spPr>
            <a:xfrm>
              <a:off x="14656549" y="5212125"/>
              <a:ext cx="2849922" cy="3477875"/>
            </a:xfrm>
            <a:prstGeom prst="rect">
              <a:avLst/>
            </a:prstGeom>
            <a:noFill/>
          </p:spPr>
          <p:txBody>
            <a:bodyPr wrap="square" rtlCol="0">
              <a:spAutoFit/>
            </a:bodyPr>
            <a:lstStyle/>
            <a:p>
              <a:pPr algn="ctr" defTabSz="609478"/>
              <a:r>
                <a:rPr lang="x-none" sz="2900" b="1" dirty="0">
                  <a:solidFill>
                    <a:prstClr val="black"/>
                  </a:solidFill>
                  <a:latin typeface="Arial" panose="020B0604020202020204" pitchFamily="34" charset="0"/>
                  <a:cs typeface="Arial" panose="020B0604020202020204" pitchFamily="34" charset="0"/>
                </a:rPr>
                <a:t>Hai góc kề với một cạnh đáy bằng nhau</a:t>
              </a:r>
            </a:p>
          </p:txBody>
        </p:sp>
      </p:grpSp>
    </p:spTree>
    <p:extLst>
      <p:ext uri="{BB962C8B-B14F-4D97-AF65-F5344CB8AC3E}">
        <p14:creationId xmlns:p14="http://schemas.microsoft.com/office/powerpoint/2010/main" val="37954265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heckerboard(across)">
                                      <p:cBhvr>
                                        <p:cTn id="7" dur="500"/>
                                        <p:tgtEl>
                                          <p:spTgt spid="35"/>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dissolve">
                                      <p:cBhvr>
                                        <p:cTn id="11" dur="500"/>
                                        <p:tgtEl>
                                          <p:spTgt spid="30"/>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dissolve">
                                      <p:cBhvr>
                                        <p:cTn id="15" dur="500"/>
                                        <p:tgtEl>
                                          <p:spTgt spid="31"/>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dissolve">
                                      <p:cBhvr>
                                        <p:cTn id="19" dur="500"/>
                                        <p:tgtEl>
                                          <p:spTgt spid="32"/>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dissolve">
                                      <p:cBhvr>
                                        <p:cTn id="2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438400" y="7467600"/>
            <a:ext cx="8229600" cy="1143000"/>
          </a:xfrm>
        </p:spPr>
        <p:txBody>
          <a:bodyPr/>
          <a:lstStyle/>
          <a:p>
            <a:endParaRPr lang="en-US" altLang="en-US"/>
          </a:p>
        </p:txBody>
      </p:sp>
      <p:pic>
        <p:nvPicPr>
          <p:cNvPr id="35843" name="Picture 3" descr="hinh"/>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93387" y="12"/>
            <a:ext cx="10371865" cy="7219403"/>
          </a:xfrm>
          <a:prstGeom prst="rect">
            <a:avLst/>
          </a:prstGeom>
          <a:noFill/>
          <a:extLst>
            <a:ext uri="{909E8E84-426E-40DD-AFC4-6F175D3DCCD1}">
              <a14:hiddenFill xmlns:a14="http://schemas.microsoft.com/office/drawing/2010/main">
                <a:solidFill>
                  <a:srgbClr val="FFFFFF"/>
                </a:solidFill>
              </a14:hiddenFill>
            </a:ext>
          </a:extLst>
        </p:spPr>
      </p:pic>
      <p:sp>
        <p:nvSpPr>
          <p:cNvPr id="35844" name="Rectangle 4"/>
          <p:cNvSpPr>
            <a:spLocks noChangeArrowheads="1"/>
          </p:cNvSpPr>
          <p:nvPr/>
        </p:nvSpPr>
        <p:spPr bwMode="auto">
          <a:xfrm>
            <a:off x="3805519" y="487388"/>
            <a:ext cx="5715000" cy="553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32" tIns="45671" rIns="91332" bIns="45671">
            <a:spAutoFit/>
          </a:bodyPr>
          <a:lstStyle/>
          <a:p>
            <a:pPr algn="ctr" eaLnBrk="0" fontAlgn="base" hangingPunct="0">
              <a:spcBef>
                <a:spcPct val="0"/>
              </a:spcBef>
              <a:spcAft>
                <a:spcPct val="0"/>
              </a:spcAft>
              <a:defRPr/>
            </a:pPr>
            <a:r>
              <a:rPr lang="en-US" altLang="en-US" sz="3000" b="1" u="sng" dirty="0">
                <a:solidFill>
                  <a:srgbClr val="FF3300"/>
                </a:solidFill>
                <a:latin typeface="Times New Roman" panose="02020603050405020304" pitchFamily="18" charset="0"/>
                <a:cs typeface="Arial" panose="020B0604020202020204" pitchFamily="34" charset="0"/>
              </a:rPr>
              <a:t>H</a:t>
            </a:r>
            <a:r>
              <a:rPr lang="en-US" altLang="en-US" sz="3000" b="1" u="sng" dirty="0">
                <a:solidFill>
                  <a:srgbClr val="FF3300"/>
                </a:solidFill>
                <a:latin typeface="Times New Roman" panose="02020603050405020304" pitchFamily="18" charset="0"/>
              </a:rPr>
              <a:t>ƯỚNG DẪN TỰ HỌC :</a:t>
            </a:r>
          </a:p>
        </p:txBody>
      </p:sp>
      <p:sp>
        <p:nvSpPr>
          <p:cNvPr id="35845" name="Rectangle 5"/>
          <p:cNvSpPr>
            <a:spLocks noChangeArrowheads="1"/>
          </p:cNvSpPr>
          <p:nvPr/>
        </p:nvSpPr>
        <p:spPr bwMode="auto">
          <a:xfrm>
            <a:off x="3187804" y="1156233"/>
            <a:ext cx="5579711" cy="4906961"/>
          </a:xfrm>
          <a:prstGeom prst="rect">
            <a:avLst/>
          </a:prstGeom>
          <a:solidFill>
            <a:schemeClr val="accent1"/>
          </a:solidFill>
          <a:ln>
            <a:noFill/>
          </a:ln>
          <a:effectLst/>
        </p:spPr>
        <p:txBody>
          <a:bodyPr lIns="91332" tIns="45671" rIns="91332" bIns="45671"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marL="457200" indent="-457200" fontAlgn="base">
              <a:spcBef>
                <a:spcPct val="0"/>
              </a:spcBef>
              <a:spcAft>
                <a:spcPct val="0"/>
              </a:spcAft>
              <a:buFont typeface="Wingdings"/>
              <a:buChar char="Ä"/>
              <a:defRPr/>
            </a:pPr>
            <a:r>
              <a:rPr lang="en-US" sz="3200" smtClean="0">
                <a:latin typeface="Times New Roman" panose="02020603050405020304" pitchFamily="18" charset="0"/>
                <a:cs typeface="Times New Roman" panose="02020603050405020304" pitchFamily="18" charset="0"/>
              </a:rPr>
              <a:t>Ghi </a:t>
            </a:r>
            <a:r>
              <a:rPr lang="en-US" sz="3200" dirty="0">
                <a:latin typeface="Times New Roman" panose="02020603050405020304" pitchFamily="18" charset="0"/>
                <a:cs typeface="Times New Roman" panose="02020603050405020304" pitchFamily="18" charset="0"/>
              </a:rPr>
              <a:t>nhớ các đặc điểm nhận biết hình thang cân</a:t>
            </a:r>
            <a:r>
              <a:rPr lang="en-US" sz="3200">
                <a:latin typeface="Times New Roman" panose="02020603050405020304" pitchFamily="18" charset="0"/>
                <a:cs typeface="Times New Roman" panose="02020603050405020304" pitchFamily="18" charset="0"/>
              </a:rPr>
              <a:t>; </a:t>
            </a:r>
            <a:endParaRPr lang="en-US" sz="3200" smtClean="0">
              <a:latin typeface="Times New Roman" panose="02020603050405020304" pitchFamily="18" charset="0"/>
              <a:cs typeface="Times New Roman" panose="02020603050405020304" pitchFamily="18" charset="0"/>
            </a:endParaRPr>
          </a:p>
          <a:p>
            <a:pPr indent="462998" algn="just"/>
            <a:endParaRPr lang="en-US" altLang="en-US" sz="2800" b="1" smtClean="0">
              <a:solidFill>
                <a:srgbClr val="000000"/>
              </a:solidFill>
              <a:latin typeface="Times New Roman" panose="02020603050405020304" pitchFamily="18" charset="0"/>
              <a:sym typeface="Wingdings" panose="05000000000000000000" pitchFamily="2" charset="2"/>
            </a:endParaRPr>
          </a:p>
          <a:p>
            <a:pPr indent="462998" algn="just"/>
            <a:r>
              <a:rPr lang="en-US" altLang="en-US" sz="3200" b="1" smtClean="0">
                <a:solidFill>
                  <a:srgbClr val="000000"/>
                </a:solidFill>
                <a:latin typeface="Times New Roman" panose="02020603050405020304" pitchFamily="18" charset="0"/>
                <a:sym typeface="Wingdings" panose="05000000000000000000" pitchFamily="2" charset="2"/>
              </a:rPr>
              <a:t></a:t>
            </a:r>
            <a:r>
              <a:rPr lang="en-US" sz="3200" dirty="0">
                <a:latin typeface="Times New Roman" panose="02020603050405020304" pitchFamily="18" charset="0"/>
                <a:cs typeface="Times New Roman" panose="02020603050405020304" pitchFamily="18" charset="0"/>
              </a:rPr>
              <a:t>Chuẩn bị bài mới: </a:t>
            </a:r>
            <a:r>
              <a:rPr lang="en-US" sz="3200">
                <a:latin typeface="Times New Roman" panose="02020603050405020304" pitchFamily="18" charset="0"/>
                <a:cs typeface="Times New Roman" panose="02020603050405020304" pitchFamily="18" charset="0"/>
              </a:rPr>
              <a:t>đọc </a:t>
            </a:r>
            <a:r>
              <a:rPr lang="en-US" sz="3200" smtClean="0">
                <a:latin typeface="Times New Roman" panose="02020603050405020304" pitchFamily="18" charset="0"/>
                <a:cs typeface="Times New Roman" panose="02020603050405020304" pitchFamily="18" charset="0"/>
              </a:rPr>
              <a:t>trước nội </a:t>
            </a:r>
            <a:r>
              <a:rPr lang="en-US" sz="3200" dirty="0">
                <a:latin typeface="Times New Roman" panose="02020603050405020304" pitchFamily="18" charset="0"/>
                <a:cs typeface="Times New Roman" panose="02020603050405020304" pitchFamily="18" charset="0"/>
              </a:rPr>
              <a:t>dung </a:t>
            </a:r>
            <a:r>
              <a:rPr lang="en-US" sz="3200">
                <a:latin typeface="Times New Roman" panose="02020603050405020304" pitchFamily="18" charset="0"/>
                <a:cs typeface="Times New Roman" panose="02020603050405020304" pitchFamily="18" charset="0"/>
              </a:rPr>
              <a:t>mục </a:t>
            </a:r>
            <a:r>
              <a:rPr lang="en-US" sz="3200" smtClean="0">
                <a:latin typeface="Times New Roman" panose="02020603050405020304" pitchFamily="18" charset="0"/>
                <a:cs typeface="Times New Roman" panose="02020603050405020304" pitchFamily="18" charset="0"/>
              </a:rPr>
              <a:t>II SGK </a:t>
            </a:r>
            <a:r>
              <a:rPr lang="en-US" sz="3200">
                <a:latin typeface="Times New Roman" panose="02020603050405020304" pitchFamily="18" charset="0"/>
                <a:cs typeface="Times New Roman" panose="02020603050405020304" pitchFamily="18" charset="0"/>
              </a:rPr>
              <a:t>trang </a:t>
            </a:r>
            <a:r>
              <a:rPr lang="en-US" sz="3200" smtClean="0">
                <a:latin typeface="Times New Roman" panose="02020603050405020304" pitchFamily="18" charset="0"/>
                <a:cs typeface="Times New Roman" panose="02020603050405020304" pitchFamily="18" charset="0"/>
              </a:rPr>
              <a:t>106. </a:t>
            </a:r>
            <a:r>
              <a:rPr lang="en-US" sz="3200" dirty="0">
                <a:latin typeface="Times New Roman" panose="02020603050405020304" pitchFamily="18" charset="0"/>
                <a:cs typeface="Times New Roman" panose="02020603050405020304" pitchFamily="18" charset="0"/>
              </a:rPr>
              <a:t>Ôn lại công thức tính chu vi diện </a:t>
            </a:r>
            <a:r>
              <a:rPr lang="en-US" sz="3200">
                <a:latin typeface="Times New Roman" panose="02020603050405020304" pitchFamily="18" charset="0"/>
                <a:cs typeface="Times New Roman" panose="02020603050405020304" pitchFamily="18" charset="0"/>
              </a:rPr>
              <a:t>tích </a:t>
            </a:r>
            <a:r>
              <a:rPr lang="en-US" sz="3200" smtClean="0">
                <a:latin typeface="Times New Roman" panose="02020603050405020304" pitchFamily="18" charset="0"/>
                <a:cs typeface="Times New Roman" panose="02020603050405020304" pitchFamily="18" charset="0"/>
              </a:rPr>
              <a:t>của hình </a:t>
            </a:r>
            <a:r>
              <a:rPr lang="en-US" sz="3200" dirty="0">
                <a:latin typeface="Times New Roman" panose="02020603050405020304" pitchFamily="18" charset="0"/>
                <a:cs typeface="Times New Roman" panose="02020603050405020304" pitchFamily="18" charset="0"/>
              </a:rPr>
              <a:t>thang đã học ở lớp 5</a:t>
            </a:r>
          </a:p>
        </p:txBody>
      </p:sp>
      <p:grpSp>
        <p:nvGrpSpPr>
          <p:cNvPr id="6" name="Group 287"/>
          <p:cNvGrpSpPr>
            <a:grpSpLocks/>
          </p:cNvGrpSpPr>
          <p:nvPr/>
        </p:nvGrpSpPr>
        <p:grpSpPr bwMode="auto">
          <a:xfrm>
            <a:off x="38" y="-155575"/>
            <a:ext cx="12191999" cy="7169150"/>
            <a:chOff x="-178594" y="-155575"/>
            <a:chExt cx="9474200" cy="7169150"/>
          </a:xfrm>
        </p:grpSpPr>
        <p:pic>
          <p:nvPicPr>
            <p:cNvPr id="7" name="Picture 10"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1588" y="-155575"/>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7938" y="6838950"/>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flipV="1">
              <a:off x="-3616325" y="3314700"/>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flipV="1">
              <a:off x="5651500" y="3324225"/>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71731543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5844"/>
                                        </p:tgtEl>
                                        <p:attrNameLst>
                                          <p:attrName>style.visibility</p:attrName>
                                        </p:attrNameLst>
                                      </p:cBhvr>
                                      <p:to>
                                        <p:strVal val="visible"/>
                                      </p:to>
                                    </p:set>
                                    <p:anim calcmode="lin" valueType="num">
                                      <p:cBhvr>
                                        <p:cTn id="7" dur="1000" fill="hold"/>
                                        <p:tgtEl>
                                          <p:spTgt spid="35844"/>
                                        </p:tgtEl>
                                        <p:attrNameLst>
                                          <p:attrName>ppt_x</p:attrName>
                                        </p:attrNameLst>
                                      </p:cBhvr>
                                      <p:tavLst>
                                        <p:tav tm="0">
                                          <p:val>
                                            <p:strVal val="#ppt_x-.2"/>
                                          </p:val>
                                        </p:tav>
                                        <p:tav tm="100000">
                                          <p:val>
                                            <p:strVal val="#ppt_x"/>
                                          </p:val>
                                        </p:tav>
                                      </p:tavLst>
                                    </p:anim>
                                    <p:anim calcmode="lin" valueType="num">
                                      <p:cBhvr>
                                        <p:cTn id="8" dur="1000" fill="hold"/>
                                        <p:tgtEl>
                                          <p:spTgt spid="35844"/>
                                        </p:tgtEl>
                                        <p:attrNameLst>
                                          <p:attrName>ppt_y</p:attrName>
                                        </p:attrNameLst>
                                      </p:cBhvr>
                                      <p:tavLst>
                                        <p:tav tm="0">
                                          <p:val>
                                            <p:strVal val="#ppt_y"/>
                                          </p:val>
                                        </p:tav>
                                        <p:tav tm="100000">
                                          <p:val>
                                            <p:strVal val="#ppt_y"/>
                                          </p:val>
                                        </p:tav>
                                      </p:tavLst>
                                    </p:anim>
                                    <p:animEffect transition="in" filter="wipe(right)" prLst="gradientSize: 0.1">
                                      <p:cBhvr>
                                        <p:cTn id="9" dur="1000"/>
                                        <p:tgtEl>
                                          <p:spTgt spid="35844"/>
                                        </p:tgtEl>
                                      </p:cBhvr>
                                    </p:animEffect>
                                  </p:childTnLst>
                                </p:cTn>
                              </p:par>
                              <p:par>
                                <p:cTn id="10" presetID="30" presetClass="entr" presetSubtype="0" fill="hold" grpId="0" nodeType="withEffect">
                                  <p:stCondLst>
                                    <p:cond delay="0"/>
                                  </p:stCondLst>
                                  <p:childTnLst>
                                    <p:set>
                                      <p:cBhvr>
                                        <p:cTn id="11" dur="1" fill="hold">
                                          <p:stCondLst>
                                            <p:cond delay="0"/>
                                          </p:stCondLst>
                                        </p:cTn>
                                        <p:tgtEl>
                                          <p:spTgt spid="35845"/>
                                        </p:tgtEl>
                                        <p:attrNameLst>
                                          <p:attrName>style.visibility</p:attrName>
                                        </p:attrNameLst>
                                      </p:cBhvr>
                                      <p:to>
                                        <p:strVal val="visible"/>
                                      </p:to>
                                    </p:set>
                                    <p:animEffect transition="in" filter="fade">
                                      <p:cBhvr>
                                        <p:cTn id="12" dur="800" decel="100000"/>
                                        <p:tgtEl>
                                          <p:spTgt spid="35845"/>
                                        </p:tgtEl>
                                      </p:cBhvr>
                                    </p:animEffect>
                                    <p:anim calcmode="lin" valueType="num">
                                      <p:cBhvr>
                                        <p:cTn id="13" dur="800" decel="100000" fill="hold"/>
                                        <p:tgtEl>
                                          <p:spTgt spid="35845"/>
                                        </p:tgtEl>
                                        <p:attrNameLst>
                                          <p:attrName>style.rotation</p:attrName>
                                        </p:attrNameLst>
                                      </p:cBhvr>
                                      <p:tavLst>
                                        <p:tav tm="0">
                                          <p:val>
                                            <p:fltVal val="-90"/>
                                          </p:val>
                                        </p:tav>
                                        <p:tav tm="100000">
                                          <p:val>
                                            <p:fltVal val="0"/>
                                          </p:val>
                                        </p:tav>
                                      </p:tavLst>
                                    </p:anim>
                                    <p:anim calcmode="lin" valueType="num">
                                      <p:cBhvr>
                                        <p:cTn id="14" dur="800" decel="100000" fill="hold"/>
                                        <p:tgtEl>
                                          <p:spTgt spid="35845"/>
                                        </p:tgtEl>
                                        <p:attrNameLst>
                                          <p:attrName>ppt_x</p:attrName>
                                        </p:attrNameLst>
                                      </p:cBhvr>
                                      <p:tavLst>
                                        <p:tav tm="0">
                                          <p:val>
                                            <p:strVal val="#ppt_x+0.4"/>
                                          </p:val>
                                        </p:tav>
                                        <p:tav tm="100000">
                                          <p:val>
                                            <p:strVal val="#ppt_x-0.05"/>
                                          </p:val>
                                        </p:tav>
                                      </p:tavLst>
                                    </p:anim>
                                    <p:anim calcmode="lin" valueType="num">
                                      <p:cBhvr>
                                        <p:cTn id="15" dur="800" decel="100000" fill="hold"/>
                                        <p:tgtEl>
                                          <p:spTgt spid="35845"/>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5845"/>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584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3584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Bellcoll"/>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981214" y="228600"/>
            <a:ext cx="1187451"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59" name="Group 2"/>
          <p:cNvGrpSpPr>
            <a:grpSpLocks/>
          </p:cNvGrpSpPr>
          <p:nvPr/>
        </p:nvGrpSpPr>
        <p:grpSpPr bwMode="auto">
          <a:xfrm>
            <a:off x="3810000" y="2971800"/>
            <a:ext cx="4343400" cy="3505200"/>
            <a:chOff x="1104" y="1344"/>
            <a:chExt cx="3408" cy="2208"/>
          </a:xfrm>
        </p:grpSpPr>
        <p:pic>
          <p:nvPicPr>
            <p:cNvPr id="19469" name="Picture 4" descr="peace_dove_olive_branch_hg_wht"/>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248" y="1440"/>
              <a:ext cx="3120" cy="1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0" name="Rectangle 3"/>
            <p:cNvSpPr>
              <a:spLocks noChangeArrowheads="1"/>
            </p:cNvSpPr>
            <p:nvPr/>
          </p:nvSpPr>
          <p:spPr bwMode="auto">
            <a:xfrm>
              <a:off x="1104" y="1344"/>
              <a:ext cx="3408" cy="2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mpd="tri">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US" sz="2400"/>
                <a:t> </a:t>
              </a:r>
            </a:p>
          </p:txBody>
        </p:sp>
      </p:grpSp>
      <p:pic>
        <p:nvPicPr>
          <p:cNvPr id="19461" name="Picture 13" descr="Orca2"/>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424488" y="5638800"/>
            <a:ext cx="373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14" descr="Orca2"/>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5410200"/>
            <a:ext cx="2819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64" name="Group 287"/>
          <p:cNvGrpSpPr>
            <a:grpSpLocks/>
          </p:cNvGrpSpPr>
          <p:nvPr/>
        </p:nvGrpSpPr>
        <p:grpSpPr bwMode="auto">
          <a:xfrm>
            <a:off x="38" y="-104214"/>
            <a:ext cx="12191999" cy="7169150"/>
            <a:chOff x="-178594" y="-155575"/>
            <a:chExt cx="9474200" cy="7169150"/>
          </a:xfrm>
        </p:grpSpPr>
        <p:pic>
          <p:nvPicPr>
            <p:cNvPr id="19465" name="Picture 10" descr="n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flipV="1">
              <a:off x="-1588" y="-155575"/>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1" descr="n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flipV="1">
              <a:off x="7938" y="6838950"/>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2" descr="n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flipV="1">
              <a:off x="-3616325" y="3314700"/>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Picture 13" descr="n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flipV="1">
              <a:off x="5651500" y="3324225"/>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WordArt 21"/>
          <p:cNvSpPr>
            <a:spLocks noChangeArrowheads="1" noChangeShapeType="1" noTextEdit="1"/>
          </p:cNvSpPr>
          <p:nvPr/>
        </p:nvSpPr>
        <p:spPr bwMode="auto">
          <a:xfrm>
            <a:off x="2514600" y="1600200"/>
            <a:ext cx="7239000" cy="1676400"/>
          </a:xfrm>
          <a:prstGeom prst="rect">
            <a:avLst/>
          </a:prstGeom>
        </p:spPr>
        <p:txBody>
          <a:bodyPr wrap="none" lIns="91332" tIns="45671" rIns="91332" bIns="45671" fromWordArt="1">
            <a:prstTxWarp prst="textPlain">
              <a:avLst>
                <a:gd name="adj" fmla="val 50000"/>
              </a:avLst>
            </a:prstTxWarp>
            <a:scene3d>
              <a:camera prst="orthographicFront"/>
              <a:lightRig rig="soft" dir="t">
                <a:rot lat="0" lon="0" rev="15600000"/>
              </a:lightRig>
            </a:scene3d>
            <a:sp3d extrusionH="57150" prstMaterial="softEdge">
              <a:bevelT w="25400" h="38100"/>
            </a:sp3d>
          </a:bodyPr>
          <a:lstStyle/>
          <a:p>
            <a:pPr algn="ctr"/>
            <a:r>
              <a:rPr lang="en-US" sz="3600" b="1" kern="10" dirty="0">
                <a:ln/>
                <a:solidFill>
                  <a:srgbClr val="FF0000"/>
                </a:solidFill>
                <a:latin typeface="Times New Roman" panose="02020603050405020304" pitchFamily="18" charset="0"/>
                <a:cs typeface="Times New Roman" panose="02020603050405020304" pitchFamily="18" charset="0"/>
              </a:rPr>
              <a:t>CÁM </a:t>
            </a:r>
            <a:r>
              <a:rPr lang="en-US" sz="3600" b="1" kern="10">
                <a:ln/>
                <a:solidFill>
                  <a:srgbClr val="FF0000"/>
                </a:solidFill>
                <a:latin typeface="Times New Roman" panose="02020603050405020304" pitchFamily="18" charset="0"/>
                <a:cs typeface="Times New Roman" panose="02020603050405020304" pitchFamily="18" charset="0"/>
              </a:rPr>
              <a:t>ƠN CÁC THẦY CÔ GIÁO</a:t>
            </a:r>
          </a:p>
          <a:p>
            <a:pPr algn="ctr"/>
            <a:r>
              <a:rPr lang="en-US" sz="3600" b="1" kern="10">
                <a:ln/>
                <a:solidFill>
                  <a:srgbClr val="FF0000"/>
                </a:solidFill>
                <a:latin typeface="Times New Roman" panose="02020603050405020304" pitchFamily="18" charset="0"/>
                <a:cs typeface="Times New Roman" panose="02020603050405020304" pitchFamily="18" charset="0"/>
              </a:rPr>
              <a:t>CHÚC CÁC CON HỌC TỐT!</a:t>
            </a:r>
            <a:endParaRPr lang="en-US" sz="3600" b="1" kern="10" dirty="0">
              <a:ln/>
              <a:solidFill>
                <a:srgbClr val="FF0000"/>
              </a:solidFill>
              <a:latin typeface="VNI-Revue"/>
            </a:endParaRPr>
          </a:p>
        </p:txBody>
      </p:sp>
      <p:sp>
        <p:nvSpPr>
          <p:cNvPr id="3" name="Slide Number Placeholder 2"/>
          <p:cNvSpPr>
            <a:spLocks noGrp="1"/>
          </p:cNvSpPr>
          <p:nvPr>
            <p:ph type="sldNum" sz="quarter" idx="12"/>
          </p:nvPr>
        </p:nvSpPr>
        <p:spPr/>
        <p:txBody>
          <a:bodyPr/>
          <a:lstStyle/>
          <a:p>
            <a:fld id="{BB8DE407-7A96-4159-9D0D-6BF893C5C35A}" type="slidenum">
              <a:rPr lang="en-US" smtClean="0"/>
              <a:t>17</a:t>
            </a:fld>
            <a:endParaRPr lang="en-US"/>
          </a:p>
        </p:txBody>
      </p:sp>
      <p:sp>
        <p:nvSpPr>
          <p:cNvPr id="4" name="Date Placeholder 3"/>
          <p:cNvSpPr>
            <a:spLocks noGrp="1"/>
          </p:cNvSpPr>
          <p:nvPr>
            <p:ph type="dt" sz="half" idx="10"/>
          </p:nvPr>
        </p:nvSpPr>
        <p:spPr/>
        <p:txBody>
          <a:bodyPr/>
          <a:lstStyle/>
          <a:p>
            <a:fld id="{D9511837-783C-46AF-B900-A3C0EAE93AFD}" type="datetime1">
              <a:rPr lang="en-US" smtClean="0"/>
              <a:t>10/26/2023</a:t>
            </a:fld>
            <a:endParaRPr lang="en-US"/>
          </a:p>
        </p:txBody>
      </p:sp>
    </p:spTree>
    <p:extLst>
      <p:ext uri="{BB962C8B-B14F-4D97-AF65-F5344CB8AC3E}">
        <p14:creationId xmlns:p14="http://schemas.microsoft.com/office/powerpoint/2010/main" val="28935175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wd">
                                    <p:tmPct val="5000"/>
                                  </p:iterate>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VoTa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696941" y="-2430236"/>
            <a:ext cx="13104927" cy="9572171"/>
            <a:chOff x="0" y="-1183922"/>
            <a:chExt cx="9272864" cy="8153400"/>
          </a:xfrm>
        </p:grpSpPr>
        <p:grpSp>
          <p:nvGrpSpPr>
            <p:cNvPr id="6" name="Group 5"/>
            <p:cNvGrpSpPr/>
            <p:nvPr/>
          </p:nvGrpSpPr>
          <p:grpSpPr>
            <a:xfrm>
              <a:off x="143741" y="-762000"/>
              <a:ext cx="8972550" cy="7620000"/>
              <a:chOff x="195317" y="0"/>
              <a:chExt cx="12192000" cy="685800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5185"/>
              <a:stretch/>
            </p:blipFill>
            <p:spPr>
              <a:xfrm>
                <a:off x="195317" y="0"/>
                <a:ext cx="12192000" cy="6858000"/>
              </a:xfrm>
              <a:prstGeom prst="rect">
                <a:avLst/>
              </a:prstGeom>
            </p:spPr>
          </p:pic>
          <p:sp>
            <p:nvSpPr>
              <p:cNvPr id="5" name="Rounded Rectangle 4"/>
              <p:cNvSpPr/>
              <p:nvPr/>
            </p:nvSpPr>
            <p:spPr>
              <a:xfrm>
                <a:off x="2552701" y="254000"/>
                <a:ext cx="6629400" cy="30353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 name="TextBox 1"/>
            <p:cNvSpPr txBox="1"/>
            <p:nvPr/>
          </p:nvSpPr>
          <p:spPr>
            <a:xfrm>
              <a:off x="0" y="0"/>
              <a:ext cx="9144000" cy="655396"/>
            </a:xfrm>
            <a:prstGeom prst="rect">
              <a:avLst/>
            </a:prstGeom>
            <a:noFill/>
          </p:spPr>
          <p:txBody>
            <a:bodyPr wrap="square" rtlCol="0">
              <a:spAutoFit/>
            </a:bodyPr>
            <a:lstStyle/>
            <a:p>
              <a:pPr algn="ctr"/>
              <a:endParaRPr lang="en-US" sz="4400" dirty="0">
                <a:solidFill>
                  <a:srgbClr val="C00000"/>
                </a:solidFill>
                <a:effectLst>
                  <a:outerShdw blurRad="38100" dist="38100" dir="2700000" algn="tl">
                    <a:srgbClr val="000000">
                      <a:alpha val="43137"/>
                    </a:srgbClr>
                  </a:outerShdw>
                </a:effectLst>
                <a:latin typeface="Script MT Bold" panose="03040602040607080904" pitchFamily="66" charset="0"/>
              </a:endParaRPr>
            </a:p>
          </p:txBody>
        </p:sp>
        <p:sp>
          <p:nvSpPr>
            <p:cNvPr id="3" name="TextBox 2"/>
            <p:cNvSpPr txBox="1"/>
            <p:nvPr/>
          </p:nvSpPr>
          <p:spPr>
            <a:xfrm>
              <a:off x="0" y="2892778"/>
              <a:ext cx="9144000" cy="602964"/>
            </a:xfrm>
            <a:prstGeom prst="rect">
              <a:avLst/>
            </a:prstGeom>
            <a:noFill/>
          </p:spPr>
          <p:txBody>
            <a:bodyPr wrap="square" rtlCol="0">
              <a:spAutoFit/>
            </a:bodyPr>
            <a:lstStyle/>
            <a:p>
              <a:pPr algn="ctr"/>
              <a:r>
                <a:rPr lang="en-US" sz="4000" b="1" dirty="0">
                  <a:solidFill>
                    <a:srgbClr val="FF0000"/>
                  </a:solidFill>
                  <a:latin typeface="Times New Roman" pitchFamily="18" charset="0"/>
                  <a:cs typeface="Times New Roman" pitchFamily="18" charset="0"/>
                </a:rPr>
                <a:t>§ 4: HÌNH THANG CÂN (</a:t>
              </a:r>
              <a:r>
                <a:rPr lang="en-US" sz="4000" b="1" dirty="0" err="1">
                  <a:solidFill>
                    <a:srgbClr val="FF0000"/>
                  </a:solidFill>
                  <a:latin typeface="Times New Roman" pitchFamily="18" charset="0"/>
                  <a:cs typeface="Times New Roman" pitchFamily="18" charset="0"/>
                </a:rPr>
                <a:t>Tiết</a:t>
              </a:r>
              <a:r>
                <a:rPr lang="en-US" sz="4000" b="1" dirty="0">
                  <a:solidFill>
                    <a:srgbClr val="FF0000"/>
                  </a:solidFill>
                  <a:latin typeface="Times New Roman" pitchFamily="18" charset="0"/>
                  <a:cs typeface="Times New Roman" pitchFamily="18" charset="0"/>
                </a:rPr>
                <a:t> 1)</a:t>
              </a:r>
              <a:endParaRPr lang="en-US" sz="8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28864" y="-1183922"/>
              <a:ext cx="9144000" cy="8153400"/>
            </a:xfrm>
            <a:prstGeom prst="rect">
              <a:avLst/>
            </a:prstGeom>
          </p:spPr>
        </p:pic>
      </p:grpSp>
      <p:sp>
        <p:nvSpPr>
          <p:cNvPr id="7" name="Date Placeholder 6"/>
          <p:cNvSpPr>
            <a:spLocks noGrp="1"/>
          </p:cNvSpPr>
          <p:nvPr>
            <p:ph type="dt" sz="half" idx="10"/>
          </p:nvPr>
        </p:nvSpPr>
        <p:spPr/>
        <p:txBody>
          <a:bodyPr/>
          <a:lstStyle/>
          <a:p>
            <a:fld id="{FE3EFBD3-2F9C-46A0-B272-78E01791CCFB}" type="datetime1">
              <a:rPr lang="en-US" smtClean="0">
                <a:solidFill>
                  <a:prstClr val="black">
                    <a:tint val="75000"/>
                  </a:prstClr>
                </a:solidFill>
              </a:rPr>
              <a:pPr/>
              <a:t>10/26/2023</a:t>
            </a:fld>
            <a:endParaRPr lang="en-US">
              <a:solidFill>
                <a:prstClr val="black">
                  <a:tint val="75000"/>
                </a:prstClr>
              </a:solidFill>
            </a:endParaRPr>
          </a:p>
        </p:txBody>
      </p:sp>
      <p:sp>
        <p:nvSpPr>
          <p:cNvPr id="8" name="Slide Number Placeholder 7"/>
          <p:cNvSpPr>
            <a:spLocks noGrp="1"/>
          </p:cNvSpPr>
          <p:nvPr>
            <p:ph type="sldNum" sz="quarter" idx="12"/>
          </p:nvPr>
        </p:nvSpPr>
        <p:spPr/>
        <p:txBody>
          <a:bodyPr/>
          <a:lstStyle/>
          <a:p>
            <a:fld id="{50E26723-5419-4DF5-B478-390774582BE7}" type="slidenum">
              <a:rPr lang="en-US" smtClean="0">
                <a:solidFill>
                  <a:prstClr val="black">
                    <a:tint val="75000"/>
                  </a:prstClr>
                </a:solidFill>
              </a:rPr>
              <a:pPr/>
              <a:t>2</a:t>
            </a:fld>
            <a:endParaRPr lang="en-US">
              <a:solidFill>
                <a:prstClr val="black">
                  <a:tint val="75000"/>
                </a:prstClr>
              </a:solidFill>
            </a:endParaRPr>
          </a:p>
        </p:txBody>
      </p:sp>
      <p:sp>
        <p:nvSpPr>
          <p:cNvPr id="11" name="Rectangle 3"/>
          <p:cNvSpPr>
            <a:spLocks noChangeArrowheads="1"/>
          </p:cNvSpPr>
          <p:nvPr/>
        </p:nvSpPr>
        <p:spPr bwMode="auto">
          <a:xfrm>
            <a:off x="4368800" y="762007"/>
            <a:ext cx="3556000" cy="1015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2" tIns="45671" rIns="91332" bIns="45671">
            <a:spAutoFit/>
          </a:bodyPr>
          <a:lstStyle/>
          <a:p>
            <a:pPr fontAlgn="base">
              <a:spcBef>
                <a:spcPct val="50000"/>
              </a:spcBef>
              <a:spcAft>
                <a:spcPct val="0"/>
              </a:spcAft>
            </a:pPr>
            <a:r>
              <a:rPr lang="en-US" sz="6000" b="1">
                <a:solidFill>
                  <a:srgbClr val="04AC18"/>
                </a:solidFill>
                <a:latin typeface=".VnTifani HeavyH" pitchFamily="34" charset="0"/>
              </a:rPr>
              <a:t>TiÕt 9</a:t>
            </a:r>
          </a:p>
        </p:txBody>
      </p:sp>
    </p:spTree>
    <p:extLst>
      <p:ext uri="{BB962C8B-B14F-4D97-AF65-F5344CB8AC3E}">
        <p14:creationId xmlns:p14="http://schemas.microsoft.com/office/powerpoint/2010/main" val="11496094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6F4970-26EF-4911-B226-F06964C9CE52}" type="datetime1">
              <a:rPr lang="en-US" smtClean="0"/>
              <a:t>10/26/2023</a:t>
            </a:fld>
            <a:endParaRPr lang="en-US"/>
          </a:p>
        </p:txBody>
      </p:sp>
      <p:sp>
        <p:nvSpPr>
          <p:cNvPr id="3" name="Slide Number Placeholder 2"/>
          <p:cNvSpPr>
            <a:spLocks noGrp="1"/>
          </p:cNvSpPr>
          <p:nvPr>
            <p:ph type="sldNum" sz="quarter" idx="12"/>
          </p:nvPr>
        </p:nvSpPr>
        <p:spPr/>
        <p:txBody>
          <a:bodyPr/>
          <a:lstStyle/>
          <a:p>
            <a:fld id="{BB8DE407-7A96-4159-9D0D-6BF893C5C35A}" type="slidenum">
              <a:rPr lang="en-US" smtClean="0"/>
              <a:t>3</a:t>
            </a:fld>
            <a:endParaRPr lang="en-US"/>
          </a:p>
        </p:txBody>
      </p:sp>
      <p:grpSp>
        <p:nvGrpSpPr>
          <p:cNvPr id="4" name="Group 287"/>
          <p:cNvGrpSpPr>
            <a:grpSpLocks/>
          </p:cNvGrpSpPr>
          <p:nvPr/>
        </p:nvGrpSpPr>
        <p:grpSpPr bwMode="auto">
          <a:xfrm>
            <a:off x="11" y="-155575"/>
            <a:ext cx="12330953" cy="7169150"/>
            <a:chOff x="-178594" y="-155575"/>
            <a:chExt cx="9474200" cy="7169150"/>
          </a:xfrm>
        </p:grpSpPr>
        <p:pic>
          <p:nvPicPr>
            <p:cNvPr id="5" name="Picture 10"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1588" y="-155575"/>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7938" y="6838950"/>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V="1">
              <a:off x="-3616325" y="3314700"/>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V="1">
              <a:off x="5651500" y="3324225"/>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Box 11"/>
          <p:cNvSpPr txBox="1"/>
          <p:nvPr/>
        </p:nvSpPr>
        <p:spPr>
          <a:xfrm>
            <a:off x="1759368" y="136544"/>
            <a:ext cx="6218943" cy="523178"/>
          </a:xfrm>
          <a:prstGeom prst="rect">
            <a:avLst/>
          </a:prstGeom>
          <a:noFill/>
        </p:spPr>
        <p:txBody>
          <a:bodyPr wrap="square" lIns="91332" tIns="45671" rIns="91332" bIns="45671" rtlCol="0">
            <a:spAutoFit/>
          </a:bodyPr>
          <a:lstStyle/>
          <a:p>
            <a:pPr marL="570816" indent="-570816">
              <a:buAutoNum type="romanUcPeriod"/>
            </a:pPr>
            <a:r>
              <a:rPr lang="en-US" sz="2800" b="1" dirty="0">
                <a:solidFill>
                  <a:srgbClr val="FF0000"/>
                </a:solidFill>
                <a:latin typeface="Times New Roman" panose="02020603050405020304" pitchFamily="18" charset="0"/>
                <a:cs typeface="Times New Roman" panose="02020603050405020304" pitchFamily="18" charset="0"/>
              </a:rPr>
              <a:t>NHẬN BIẾT HÌNH THANG CÂN</a:t>
            </a:r>
          </a:p>
        </p:txBody>
      </p:sp>
      <p:pic>
        <p:nvPicPr>
          <p:cNvPr id="13" name="Picture 12"/>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8505" y="72695"/>
            <a:ext cx="899397" cy="899397"/>
          </a:xfrm>
          <a:prstGeom prst="rect">
            <a:avLst/>
          </a:prstGeom>
        </p:spPr>
      </p:pic>
      <p:sp>
        <p:nvSpPr>
          <p:cNvPr id="16" name="TextBox 15"/>
          <p:cNvSpPr txBox="1"/>
          <p:nvPr/>
        </p:nvSpPr>
        <p:spPr>
          <a:xfrm>
            <a:off x="444879" y="967636"/>
            <a:ext cx="7734992" cy="3754832"/>
          </a:xfrm>
          <a:prstGeom prst="rect">
            <a:avLst/>
          </a:prstGeom>
          <a:noFill/>
        </p:spPr>
        <p:txBody>
          <a:bodyPr wrap="square" lIns="91332" tIns="45671" rIns="91332" bIns="45671" rtlCol="0">
            <a:spAutoFit/>
          </a:bodyPr>
          <a:lstStyle/>
          <a:p>
            <a:pPr algn="ctr"/>
            <a:r>
              <a:rPr lang="en-US" sz="2800" b="1" dirty="0">
                <a:solidFill>
                  <a:srgbClr val="7030A0"/>
                </a:solidFill>
                <a:latin typeface="Times New Roman" panose="02020603050405020304" pitchFamily="18" charset="0"/>
                <a:cs typeface="Times New Roman" panose="02020603050405020304" pitchFamily="18" charset="0"/>
              </a:rPr>
              <a:t>Hoạt </a:t>
            </a:r>
            <a:r>
              <a:rPr lang="en-US" sz="2800" b="1">
                <a:solidFill>
                  <a:srgbClr val="7030A0"/>
                </a:solidFill>
                <a:latin typeface="Times New Roman" panose="02020603050405020304" pitchFamily="18" charset="0"/>
                <a:cs typeface="Times New Roman" panose="02020603050405020304" pitchFamily="18" charset="0"/>
              </a:rPr>
              <a:t>động </a:t>
            </a:r>
            <a:r>
              <a:rPr lang="en-US" sz="2800" b="1" smtClean="0">
                <a:solidFill>
                  <a:srgbClr val="7030A0"/>
                </a:solidFill>
                <a:latin typeface="Times New Roman" panose="02020603050405020304" pitchFamily="18" charset="0"/>
                <a:cs typeface="Times New Roman" panose="02020603050405020304" pitchFamily="18" charset="0"/>
              </a:rPr>
              <a:t>1 </a:t>
            </a:r>
            <a:r>
              <a:rPr lang="en-US" sz="2800" b="1" smtClean="0">
                <a:solidFill>
                  <a:srgbClr val="7030A0"/>
                </a:solidFill>
                <a:latin typeface="Times New Roman" panose="02020603050405020304" pitchFamily="18" charset="0"/>
                <a:cs typeface="Times New Roman" panose="02020603050405020304" pitchFamily="18" charset="0"/>
              </a:rPr>
              <a:t>(</a:t>
            </a:r>
            <a:r>
              <a:rPr lang="en-US" sz="2800" b="1" smtClean="0">
                <a:solidFill>
                  <a:srgbClr val="7030A0"/>
                </a:solidFill>
                <a:latin typeface="Times New Roman" panose="02020603050405020304" pitchFamily="18" charset="0"/>
                <a:cs typeface="Times New Roman" panose="02020603050405020304" pitchFamily="18" charset="0"/>
              </a:rPr>
              <a:t>Hoạt động</a:t>
            </a:r>
            <a:r>
              <a:rPr lang="en-US" sz="2800" b="1" smtClean="0">
                <a:solidFill>
                  <a:srgbClr val="7030A0"/>
                </a:solidFill>
                <a:latin typeface="Times New Roman" panose="02020603050405020304" pitchFamily="18" charset="0"/>
                <a:cs typeface="Times New Roman" panose="02020603050405020304" pitchFamily="18" charset="0"/>
              </a:rPr>
              <a:t> </a:t>
            </a:r>
            <a:r>
              <a:rPr lang="en-US" sz="2800" b="1">
                <a:solidFill>
                  <a:srgbClr val="7030A0"/>
                </a:solidFill>
                <a:latin typeface="Times New Roman" panose="02020603050405020304" pitchFamily="18" charset="0"/>
                <a:cs typeface="Times New Roman" panose="02020603050405020304" pitchFamily="18" charset="0"/>
              </a:rPr>
              <a:t>cá nhân) </a:t>
            </a:r>
          </a:p>
          <a:p>
            <a:pPr algn="just">
              <a:lnSpc>
                <a:spcPct val="150000"/>
              </a:lnSpc>
            </a:pPr>
            <a:r>
              <a:rPr lang="en-US" sz="2800">
                <a:latin typeface="Times New Roman" panose="02020603050405020304" pitchFamily="18" charset="0"/>
                <a:cs typeface="Times New Roman" panose="02020603050405020304" pitchFamily="18" charset="0"/>
              </a:rPr>
              <a:t>c</a:t>
            </a:r>
            <a:r>
              <a:rPr lang="en-US" sz="2800" dirty="0">
                <a:latin typeface="Times New Roman" panose="02020603050405020304" pitchFamily="18" charset="0"/>
                <a:cs typeface="Times New Roman" panose="02020603050405020304" pitchFamily="18" charset="0"/>
              </a:rPr>
              <a:t>) Trải </a:t>
            </a:r>
            <a:r>
              <a:rPr lang="en-US" sz="2800">
                <a:latin typeface="Times New Roman" panose="02020603050405020304" pitchFamily="18" charset="0"/>
                <a:cs typeface="Times New Roman" panose="02020603050405020304" pitchFamily="18" charset="0"/>
              </a:rPr>
              <a:t>miếng bìa </a:t>
            </a:r>
            <a:r>
              <a:rPr lang="en-US" sz="2800" dirty="0">
                <a:latin typeface="Times New Roman" panose="02020603050405020304" pitchFamily="18" charset="0"/>
                <a:cs typeface="Times New Roman" panose="02020603050405020304" pitchFamily="18" charset="0"/>
              </a:rPr>
              <a:t>còn lại để nhận được miếng bìa có dạng hình </a:t>
            </a:r>
            <a:r>
              <a:rPr lang="en-US" sz="2800">
                <a:latin typeface="Times New Roman" panose="02020603050405020304" pitchFamily="18" charset="0"/>
                <a:cs typeface="Times New Roman" panose="02020603050405020304" pitchFamily="18" charset="0"/>
              </a:rPr>
              <a:t>thang ABCD </a:t>
            </a:r>
          </a:p>
          <a:p>
            <a:pPr algn="just">
              <a:lnSpc>
                <a:spcPct val="150000"/>
              </a:lnSpc>
            </a:pPr>
            <a:r>
              <a:rPr lang="en-US" sz="2800">
                <a:latin typeface="Times New Roman" panose="02020603050405020304" pitchFamily="18" charset="0"/>
                <a:cs typeface="Times New Roman" panose="02020603050405020304" pitchFamily="18" charset="0"/>
              </a:rPr>
              <a:t>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quanh</a:t>
            </a:r>
            <a:r>
              <a:rPr lang="en-US" sz="2800" dirty="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miếng</a:t>
            </a:r>
            <a:r>
              <a:rPr lang="en-US" sz="2800">
                <a:latin typeface="Times New Roman" panose="02020603050405020304" pitchFamily="18" charset="0"/>
                <a:cs typeface="Times New Roman" panose="02020603050405020304" pitchFamily="18" charset="0"/>
              </a:rPr>
              <a:t> bìa ABCD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thang</a:t>
            </a:r>
            <a:r>
              <a:rPr lang="en-US" sz="2800">
                <a:latin typeface="Times New Roman" panose="02020603050405020304" pitchFamily="18" charset="0"/>
                <a:cs typeface="Times New Roman" panose="02020603050405020304" pitchFamily="18" charset="0"/>
              </a:rPr>
              <a:t> ABCD.</a:t>
            </a:r>
            <a:endParaRPr lang="en-US" sz="2800" dirty="0">
              <a:latin typeface="Times New Roman" panose="02020603050405020304" pitchFamily="18" charset="0"/>
              <a:cs typeface="Times New Roman" panose="02020603050405020304" pitchFamily="18" charset="0"/>
            </a:endParaRPr>
          </a:p>
          <a:p>
            <a:pPr algn="just">
              <a:lnSpc>
                <a:spcPct val="150000"/>
              </a:lnSpc>
            </a:pPr>
            <a:r>
              <a:rPr lang="en-US" sz="2800" b="1" i="1" dirty="0" err="1">
                <a:solidFill>
                  <a:srgbClr val="C00000"/>
                </a:solidFill>
                <a:latin typeface="Times New Roman" panose="02020603050405020304" pitchFamily="18" charset="0"/>
                <a:cs typeface="Times New Roman" panose="02020603050405020304" pitchFamily="18" charset="0"/>
              </a:rPr>
              <a:t>Hình</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thang</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đó</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gọi</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là</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hình</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thang</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cân</a:t>
            </a:r>
            <a:r>
              <a:rPr lang="en-US" sz="2800" b="1" i="1" dirty="0">
                <a:solidFill>
                  <a:srgbClr val="C00000"/>
                </a:solidFill>
                <a:latin typeface="Times New Roman" panose="02020603050405020304" pitchFamily="18" charset="0"/>
                <a:cs typeface="Times New Roman" panose="02020603050405020304" pitchFamily="18" charset="0"/>
              </a:rPr>
              <a:t>.</a:t>
            </a:r>
          </a:p>
        </p:txBody>
      </p:sp>
      <p:pic>
        <p:nvPicPr>
          <p:cNvPr id="21" name="Picture 20">
            <a:extLst>
              <a:ext uri="{FF2B5EF4-FFF2-40B4-BE49-F238E27FC236}">
                <a16:creationId xmlns="" xmlns:a16="http://schemas.microsoft.com/office/drawing/2014/main" id="{453B174F-EE32-44C0-AEBD-2414C6D6BB2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8819"/>
          <a:stretch/>
        </p:blipFill>
        <p:spPr>
          <a:xfrm>
            <a:off x="10807678" y="19052"/>
            <a:ext cx="1393815" cy="1393814"/>
          </a:xfrm>
          <a:prstGeom prst="rect">
            <a:avLst/>
          </a:prstGeom>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8904" y="1662281"/>
            <a:ext cx="3532187" cy="220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a:extLst>
              <a:ext uri="{FF2B5EF4-FFF2-40B4-BE49-F238E27FC236}">
                <a16:creationId xmlns:a16="http://schemas.microsoft.com/office/drawing/2014/main" xmlns="" id="{A07B12C4-C7F7-D143-947B-5E839D436A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1359" y="916316"/>
            <a:ext cx="827992" cy="612495"/>
          </a:xfrm>
          <a:prstGeom prst="rect">
            <a:avLst/>
          </a:prstGeom>
        </p:spPr>
      </p:pic>
      <p:sp>
        <p:nvSpPr>
          <p:cNvPr id="15" name="TextBox 14">
            <a:extLst>
              <a:ext uri="{FF2B5EF4-FFF2-40B4-BE49-F238E27FC236}">
                <a16:creationId xmlns:a16="http://schemas.microsoft.com/office/drawing/2014/main" xmlns="" id="{41F31E81-1D5B-934B-AD87-36AC55686A71}"/>
              </a:ext>
            </a:extLst>
          </p:cNvPr>
          <p:cNvSpPr txBox="1"/>
          <p:nvPr/>
        </p:nvSpPr>
        <p:spPr>
          <a:xfrm>
            <a:off x="651948" y="785928"/>
            <a:ext cx="1107411" cy="769441"/>
          </a:xfrm>
          <a:prstGeom prst="rect">
            <a:avLst/>
          </a:prstGeom>
        </p:spPr>
        <p:txBody>
          <a:bodyPr wrap="square" lIns="0" tIns="0" rIns="0" bIns="0" rtlCol="0" anchor="t">
            <a:spAutoFit/>
          </a:bodyPr>
          <a:lstStyle/>
          <a:p>
            <a:pPr defTabSz="608868">
              <a:lnSpc>
                <a:spcPts val="6017"/>
              </a:lnSpc>
              <a:spcBef>
                <a:spcPct val="0"/>
              </a:spcBef>
            </a:pPr>
            <a:r>
              <a:rPr lang="en-US" sz="3200" b="1">
                <a:solidFill>
                  <a:srgbClr val="002060"/>
                </a:solidFill>
                <a:latin typeface="Arial" panose="020B0604020202020204" pitchFamily="34" charset="0"/>
                <a:cs typeface="Arial" panose="020B0604020202020204" pitchFamily="34" charset="0"/>
              </a:rPr>
              <a:t>     </a:t>
            </a:r>
            <a:r>
              <a:rPr lang="en-US" sz="2800" b="1">
                <a:solidFill>
                  <a:srgbClr val="7030A0"/>
                </a:solidFill>
                <a:latin typeface="Times New Roman" pitchFamily="18" charset="0"/>
                <a:cs typeface="Times New Roman" pitchFamily="18" charset="0"/>
              </a:rPr>
              <a:t>1.</a:t>
            </a:r>
            <a:endParaRPr lang="en-US" sz="28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19252605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5317" y="6356418"/>
            <a:ext cx="2743200" cy="365125"/>
          </a:xfrm>
        </p:spPr>
        <p:txBody>
          <a:bodyPr/>
          <a:lstStyle/>
          <a:p>
            <a:fld id="{E76F4970-26EF-4911-B226-F06964C9CE52}" type="datetime1">
              <a:rPr lang="en-US" smtClean="0"/>
              <a:t>10/26/2023</a:t>
            </a:fld>
            <a:endParaRPr lang="en-US"/>
          </a:p>
        </p:txBody>
      </p:sp>
      <p:sp>
        <p:nvSpPr>
          <p:cNvPr id="3" name="Slide Number Placeholder 2"/>
          <p:cNvSpPr>
            <a:spLocks noGrp="1"/>
          </p:cNvSpPr>
          <p:nvPr>
            <p:ph type="sldNum" sz="quarter" idx="12"/>
          </p:nvPr>
        </p:nvSpPr>
        <p:spPr>
          <a:xfrm>
            <a:off x="8427719" y="6356418"/>
            <a:ext cx="2743200" cy="365125"/>
          </a:xfrm>
        </p:spPr>
        <p:txBody>
          <a:bodyPr/>
          <a:lstStyle/>
          <a:p>
            <a:fld id="{BB8DE407-7A96-4159-9D0D-6BF893C5C35A}" type="slidenum">
              <a:rPr lang="en-US" smtClean="0"/>
              <a:t>4</a:t>
            </a:fld>
            <a:endParaRPr lang="en-US"/>
          </a:p>
        </p:txBody>
      </p:sp>
      <p:grpSp>
        <p:nvGrpSpPr>
          <p:cNvPr id="6" name="Group 287"/>
          <p:cNvGrpSpPr>
            <a:grpSpLocks/>
          </p:cNvGrpSpPr>
          <p:nvPr/>
        </p:nvGrpSpPr>
        <p:grpSpPr bwMode="auto">
          <a:xfrm>
            <a:off x="11" y="-155575"/>
            <a:ext cx="12330953" cy="7169150"/>
            <a:chOff x="-178594" y="-155575"/>
            <a:chExt cx="9474200" cy="7169150"/>
          </a:xfrm>
        </p:grpSpPr>
        <p:pic>
          <p:nvPicPr>
            <p:cNvPr id="7" name="Picture 10"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1588" y="-155575"/>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7938" y="6838950"/>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V="1">
              <a:off x="-3616325" y="3314700"/>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V="1">
              <a:off x="5651500" y="3324225"/>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p:cNvPicPr/>
          <p:nvPr/>
        </p:nvPicPr>
        <p:blipFill>
          <a:blip r:embed="rId3"/>
          <a:stretch>
            <a:fillRect/>
          </a:stretch>
        </p:blipFill>
        <p:spPr>
          <a:xfrm>
            <a:off x="7758447" y="1219356"/>
            <a:ext cx="3826228" cy="3129458"/>
          </a:xfrm>
          <a:prstGeom prst="rect">
            <a:avLst/>
          </a:prstGeom>
        </p:spPr>
      </p:pic>
      <p:pic>
        <p:nvPicPr>
          <p:cNvPr id="28" name="Picture 27"/>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80788" y="351543"/>
            <a:ext cx="899397" cy="899397"/>
          </a:xfrm>
          <a:prstGeom prst="rect">
            <a:avLst/>
          </a:prstGeom>
        </p:spPr>
      </p:pic>
      <p:sp>
        <p:nvSpPr>
          <p:cNvPr id="5" name="TextBox 4"/>
          <p:cNvSpPr txBox="1"/>
          <p:nvPr/>
        </p:nvSpPr>
        <p:spPr>
          <a:xfrm>
            <a:off x="1629593" y="1063116"/>
            <a:ext cx="5981828" cy="800177"/>
          </a:xfrm>
          <a:prstGeom prst="rect">
            <a:avLst/>
          </a:prstGeom>
          <a:noFill/>
        </p:spPr>
        <p:txBody>
          <a:bodyPr wrap="square" lIns="91332" tIns="45671" rIns="91332" bIns="45671" rtlCol="0">
            <a:spAutoFit/>
          </a:bodyPr>
          <a:lstStyle/>
          <a:p>
            <a:r>
              <a:rPr lang="en-US" sz="2800" b="1">
                <a:solidFill>
                  <a:srgbClr val="7030A0"/>
                </a:solidFill>
                <a:latin typeface="Times New Roman" panose="02020603050405020304" pitchFamily="18" charset="0"/>
                <a:cs typeface="Times New Roman" panose="02020603050405020304" pitchFamily="18" charset="0"/>
              </a:rPr>
              <a:t> Hoạt </a:t>
            </a:r>
            <a:r>
              <a:rPr lang="en-US" sz="2800" b="1" dirty="0">
                <a:solidFill>
                  <a:srgbClr val="7030A0"/>
                </a:solidFill>
                <a:latin typeface="Times New Roman" panose="02020603050405020304" pitchFamily="18" charset="0"/>
                <a:cs typeface="Times New Roman" panose="02020603050405020304" pitchFamily="18" charset="0"/>
              </a:rPr>
              <a:t>động 2</a:t>
            </a:r>
            <a:r>
              <a:rPr lang="en-US" sz="2800" b="1">
                <a:solidFill>
                  <a:srgbClr val="7030A0"/>
                </a:solidFill>
                <a:latin typeface="Times New Roman" panose="02020603050405020304" pitchFamily="18" charset="0"/>
                <a:cs typeface="Times New Roman" panose="02020603050405020304" pitchFamily="18" charset="0"/>
              </a:rPr>
              <a:t>: </a:t>
            </a:r>
            <a:r>
              <a:rPr lang="en-US" sz="2800" b="1" smtClean="0">
                <a:solidFill>
                  <a:srgbClr val="7030A0"/>
                </a:solidFill>
                <a:latin typeface="Times New Roman" panose="02020603050405020304" pitchFamily="18" charset="0"/>
                <a:cs typeface="Times New Roman" panose="02020603050405020304" pitchFamily="18" charset="0"/>
              </a:rPr>
              <a:t>(Hoạt động </a:t>
            </a:r>
            <a:r>
              <a:rPr lang="en-US" sz="2800" b="1">
                <a:solidFill>
                  <a:srgbClr val="7030A0"/>
                </a:solidFill>
                <a:latin typeface="Times New Roman" panose="02020603050405020304" pitchFamily="18" charset="0"/>
                <a:cs typeface="Times New Roman" panose="02020603050405020304" pitchFamily="18" charset="0"/>
              </a:rPr>
              <a:t>n</a:t>
            </a:r>
            <a:r>
              <a:rPr lang="en-US" sz="2800" b="1" smtClean="0">
                <a:solidFill>
                  <a:srgbClr val="7030A0"/>
                </a:solidFill>
                <a:latin typeface="Times New Roman" panose="02020603050405020304" pitchFamily="18" charset="0"/>
                <a:cs typeface="Times New Roman" panose="02020603050405020304" pitchFamily="18" charset="0"/>
              </a:rPr>
              <a:t>hóm </a:t>
            </a:r>
            <a:r>
              <a:rPr lang="en-US" sz="2800" b="1">
                <a:solidFill>
                  <a:srgbClr val="7030A0"/>
                </a:solidFill>
                <a:latin typeface="Times New Roman" panose="02020603050405020304" pitchFamily="18" charset="0"/>
                <a:cs typeface="Times New Roman" panose="02020603050405020304" pitchFamily="18" charset="0"/>
              </a:rPr>
              <a:t>đôi)</a:t>
            </a:r>
            <a:endParaRPr lang="en-US" sz="2800" b="1" dirty="0">
              <a:solidFill>
                <a:srgbClr val="7030A0"/>
              </a:solidFill>
              <a:latin typeface="Times New Roman" panose="02020603050405020304" pitchFamily="18" charset="0"/>
              <a:cs typeface="Times New Roman" panose="02020603050405020304" pitchFamily="18" charset="0"/>
            </a:endParaRPr>
          </a:p>
          <a:p>
            <a:endParaRPr lang="en-US"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051" y="1992104"/>
            <a:ext cx="7070001" cy="4244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3191" y="4582680"/>
            <a:ext cx="2536825"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oup 15">
            <a:extLst>
              <a:ext uri="{FF2B5EF4-FFF2-40B4-BE49-F238E27FC236}">
                <a16:creationId xmlns:a16="http://schemas.microsoft.com/office/drawing/2014/main" xmlns="" id="{6D7E5DE2-CE07-3042-AF82-A5A840FA0526}"/>
              </a:ext>
            </a:extLst>
          </p:cNvPr>
          <p:cNvGrpSpPr/>
          <p:nvPr/>
        </p:nvGrpSpPr>
        <p:grpSpPr>
          <a:xfrm>
            <a:off x="1011944" y="876086"/>
            <a:ext cx="3049927" cy="772324"/>
            <a:chOff x="867259" y="3203036"/>
            <a:chExt cx="765366" cy="1117540"/>
          </a:xfrm>
        </p:grpSpPr>
        <p:pic>
          <p:nvPicPr>
            <p:cNvPr id="17" name="Picture 4">
              <a:extLst>
                <a:ext uri="{FF2B5EF4-FFF2-40B4-BE49-F238E27FC236}">
                  <a16:creationId xmlns:a16="http://schemas.microsoft.com/office/drawing/2014/main" xmlns="" id="{A07B12C4-C7F7-D143-947B-5E839D436AD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867259" y="3434304"/>
              <a:ext cx="207781" cy="886272"/>
            </a:xfrm>
            <a:prstGeom prst="rect">
              <a:avLst/>
            </a:prstGeom>
          </p:spPr>
        </p:pic>
        <p:sp>
          <p:nvSpPr>
            <p:cNvPr id="18" name="TextBox 14">
              <a:extLst>
                <a:ext uri="{FF2B5EF4-FFF2-40B4-BE49-F238E27FC236}">
                  <a16:creationId xmlns:a16="http://schemas.microsoft.com/office/drawing/2014/main" xmlns="" id="{41F31E81-1D5B-934B-AD87-36AC55686A71}"/>
                </a:ext>
              </a:extLst>
            </p:cNvPr>
            <p:cNvSpPr txBox="1"/>
            <p:nvPr/>
          </p:nvSpPr>
          <p:spPr>
            <a:xfrm>
              <a:off x="957907" y="3203036"/>
              <a:ext cx="674718" cy="1113368"/>
            </a:xfrm>
            <a:prstGeom prst="rect">
              <a:avLst/>
            </a:prstGeom>
          </p:spPr>
          <p:txBody>
            <a:bodyPr wrap="square" lIns="0" tIns="0" rIns="0" bIns="0" rtlCol="0" anchor="t">
              <a:spAutoFit/>
            </a:bodyPr>
            <a:lstStyle/>
            <a:p>
              <a:pPr defTabSz="608868">
                <a:lnSpc>
                  <a:spcPts val="6017"/>
                </a:lnSpc>
                <a:spcBef>
                  <a:spcPct val="0"/>
                </a:spcBef>
              </a:pPr>
              <a:r>
                <a:rPr lang="en-US" sz="2800" b="1">
                  <a:solidFill>
                    <a:srgbClr val="7030A0"/>
                  </a:solidFill>
                  <a:latin typeface="Arial" panose="020B0604020202020204" pitchFamily="34" charset="0"/>
                  <a:cs typeface="Arial" panose="020B0604020202020204" pitchFamily="34" charset="0"/>
                </a:rPr>
                <a:t>2.</a:t>
              </a:r>
              <a:endParaRPr lang="en-US" sz="2800" b="1" dirty="0">
                <a:solidFill>
                  <a:srgbClr val="7030A0"/>
                </a:solidFill>
                <a:latin typeface="Arial" panose="020B0604020202020204" pitchFamily="34" charset="0"/>
                <a:cs typeface="Arial" panose="020B0604020202020204" pitchFamily="34" charset="0"/>
              </a:endParaRPr>
            </a:p>
          </p:txBody>
        </p:sp>
      </p:grpSp>
      <p:pic>
        <p:nvPicPr>
          <p:cNvPr id="102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62730" y="216910"/>
            <a:ext cx="63277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0389789"/>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6F4970-26EF-4911-B226-F06964C9CE52}" type="datetime1">
              <a:rPr lang="en-US" smtClean="0"/>
              <a:t>10/26/2023</a:t>
            </a:fld>
            <a:endParaRPr lang="en-US"/>
          </a:p>
        </p:txBody>
      </p:sp>
      <p:sp>
        <p:nvSpPr>
          <p:cNvPr id="3" name="Slide Number Placeholder 2"/>
          <p:cNvSpPr>
            <a:spLocks noGrp="1"/>
          </p:cNvSpPr>
          <p:nvPr>
            <p:ph type="sldNum" sz="quarter" idx="12"/>
          </p:nvPr>
        </p:nvSpPr>
        <p:spPr/>
        <p:txBody>
          <a:bodyPr/>
          <a:lstStyle/>
          <a:p>
            <a:fld id="{BB8DE407-7A96-4159-9D0D-6BF893C5C35A}" type="slidenum">
              <a:rPr lang="en-US" smtClean="0"/>
              <a:t>5</a:t>
            </a:fld>
            <a:endParaRPr lang="en-US"/>
          </a:p>
        </p:txBody>
      </p:sp>
      <p:grpSp>
        <p:nvGrpSpPr>
          <p:cNvPr id="4" name="Group 287"/>
          <p:cNvGrpSpPr>
            <a:grpSpLocks/>
          </p:cNvGrpSpPr>
          <p:nvPr/>
        </p:nvGrpSpPr>
        <p:grpSpPr bwMode="auto">
          <a:xfrm>
            <a:off x="11" y="-155575"/>
            <a:ext cx="12330953" cy="7169150"/>
            <a:chOff x="-178594" y="-155575"/>
            <a:chExt cx="9474200" cy="7169150"/>
          </a:xfrm>
        </p:grpSpPr>
        <p:pic>
          <p:nvPicPr>
            <p:cNvPr id="5" name="Picture 10"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1588" y="-155575"/>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7938" y="6838950"/>
              <a:ext cx="9097963"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V="1">
              <a:off x="-3616325" y="3314700"/>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flipV="1">
              <a:off x="5651500" y="3324225"/>
              <a:ext cx="708183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Box 9"/>
          <p:cNvSpPr txBox="1"/>
          <p:nvPr/>
        </p:nvSpPr>
        <p:spPr>
          <a:xfrm>
            <a:off x="1254464" y="510074"/>
            <a:ext cx="6794857" cy="954065"/>
          </a:xfrm>
          <a:prstGeom prst="rect">
            <a:avLst/>
          </a:prstGeom>
          <a:noFill/>
        </p:spPr>
        <p:txBody>
          <a:bodyPr wrap="square" lIns="91332" tIns="45671" rIns="91332" bIns="45671" rtlCol="0">
            <a:spAutoFit/>
          </a:bodyPr>
          <a:lstStyle/>
          <a:p>
            <a:pPr marL="456648" indent="-456648">
              <a:buFont typeface="Wingdings" panose="05000000000000000000" pitchFamily="2" charset="2"/>
              <a:buChar char="v"/>
            </a:pPr>
            <a:r>
              <a:rPr lang="en-US" sz="2800" dirty="0">
                <a:solidFill>
                  <a:srgbClr val="FF0000"/>
                </a:solidFill>
                <a:latin typeface="Times New Roman" panose="02020603050405020304" pitchFamily="18" charset="0"/>
                <a:cs typeface="Times New Roman" panose="02020603050405020304" pitchFamily="18" charset="0"/>
              </a:rPr>
              <a:t> </a:t>
            </a:r>
            <a:r>
              <a:rPr lang="en-US" sz="2800" b="1" i="1" err="1">
                <a:solidFill>
                  <a:srgbClr val="1802BE"/>
                </a:solidFill>
                <a:latin typeface="Times New Roman" panose="02020603050405020304" pitchFamily="18" charset="0"/>
                <a:cs typeface="Times New Roman" panose="02020603050405020304" pitchFamily="18" charset="0"/>
              </a:rPr>
              <a:t>Nhận</a:t>
            </a:r>
            <a:r>
              <a:rPr lang="en-US" sz="2800" b="1" i="1">
                <a:solidFill>
                  <a:srgbClr val="1802BE"/>
                </a:solidFill>
                <a:latin typeface="Times New Roman" panose="02020603050405020304" pitchFamily="18" charset="0"/>
                <a:cs typeface="Times New Roman" panose="02020603050405020304" pitchFamily="18" charset="0"/>
              </a:rPr>
              <a:t> xét: </a:t>
            </a:r>
            <a:r>
              <a:rPr lang="en-US" sz="2800">
                <a:latin typeface="Times New Roman" panose="02020603050405020304" pitchFamily="18" charset="0"/>
                <a:cs typeface="Times New Roman" panose="02020603050405020304" pitchFamily="18" charset="0"/>
              </a:rPr>
              <a:t>Hình thang cân MNPQ có:</a:t>
            </a:r>
          </a:p>
          <a:p>
            <a:pPr marL="456648" indent="-456648">
              <a:buFont typeface="Wingdings" panose="05000000000000000000" pitchFamily="2" charset="2"/>
              <a:buChar char="v"/>
            </a:pPr>
            <a:endParaRPr lang="en-US" sz="2800" b="1" i="1" dirty="0">
              <a:solidFill>
                <a:srgbClr val="1802BE"/>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6786995" y="-29938"/>
            <a:ext cx="5073412" cy="2958867"/>
          </a:xfrm>
          <a:prstGeom prst="rect">
            <a:avLst/>
          </a:prstGeom>
        </p:spPr>
      </p:pic>
      <p:sp>
        <p:nvSpPr>
          <p:cNvPr id="12" name="TextBox 11"/>
          <p:cNvSpPr txBox="1"/>
          <p:nvPr/>
        </p:nvSpPr>
        <p:spPr>
          <a:xfrm>
            <a:off x="470564" y="972101"/>
            <a:ext cx="11831971" cy="2677614"/>
          </a:xfrm>
          <a:prstGeom prst="rect">
            <a:avLst/>
          </a:prstGeom>
          <a:noFill/>
        </p:spPr>
        <p:txBody>
          <a:bodyPr wrap="square" lIns="91332" tIns="45671" rIns="91332" bIns="45671" rtlCol="0">
            <a:spAutoFit/>
          </a:bodyPr>
          <a:lstStyle/>
          <a:p>
            <a:pPr marL="287001" indent="-225161">
              <a:buFontTx/>
              <a:buChar char="-"/>
            </a:pPr>
            <a:r>
              <a:rPr lang="en-US" sz="2800">
                <a:latin typeface="Times New Roman" panose="02020603050405020304" pitchFamily="18" charset="0"/>
                <a:cs typeface="Times New Roman" panose="02020603050405020304" pitchFamily="18" charset="0"/>
              </a:rPr>
              <a:t>Hai </a:t>
            </a:r>
            <a:r>
              <a:rPr lang="en-US" sz="2800" dirty="0" err="1">
                <a:latin typeface="Times New Roman" panose="02020603050405020304" pitchFamily="18" charset="0"/>
                <a:cs typeface="Times New Roman" panose="02020603050405020304" pitchFamily="18" charset="0"/>
              </a:rPr>
              <a:t>cạnh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đáy</a:t>
            </a:r>
            <a:r>
              <a:rPr lang="en-US" sz="2800" dirty="0">
                <a:latin typeface="Times New Roman" panose="02020603050405020304" pitchFamily="18" charset="0"/>
                <a:cs typeface="Times New Roman" panose="02020603050405020304" pitchFamily="18" charset="0"/>
              </a:rPr>
              <a:t> MN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PQ song </a:t>
            </a:r>
            <a:r>
              <a:rPr lang="en-US" sz="2800" dirty="0" err="1">
                <a:latin typeface="Times New Roman" panose="02020603050405020304" pitchFamily="18" charset="0"/>
                <a:cs typeface="Times New Roman" panose="02020603050405020304" pitchFamily="18" charset="0"/>
              </a:rPr>
              <a:t>song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endParaRPr lang="en-US" sz="2800" dirty="0">
              <a:latin typeface="Times New Roman" panose="02020603050405020304" pitchFamily="18" charset="0"/>
              <a:cs typeface="Times New Roman" panose="02020603050405020304" pitchFamily="18" charset="0"/>
            </a:endParaRPr>
          </a:p>
          <a:p>
            <a:pPr marL="287001" indent="-225161">
              <a:buFontTx/>
              <a:buChar char="-"/>
            </a:pPr>
            <a:r>
              <a:rPr lang="en-US" sz="2800" dirty="0">
                <a:latin typeface="Times New Roman" panose="02020603050405020304" pitchFamily="18" charset="0"/>
                <a:cs typeface="Times New Roman" panose="02020603050405020304" pitchFamily="18" charset="0"/>
              </a:rPr>
              <a:t>Hai </a:t>
            </a:r>
            <a:r>
              <a:rPr lang="en-US" sz="2800" dirty="0" err="1">
                <a:latin typeface="Times New Roman" panose="02020603050405020304" pitchFamily="18" charset="0"/>
                <a:cs typeface="Times New Roman" panose="02020603050405020304" pitchFamily="18" charset="0"/>
              </a:rPr>
              <a:t>cạnh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MQ = NP </a:t>
            </a:r>
          </a:p>
          <a:p>
            <a:pPr marL="287001" indent="-225161">
              <a:buFontTx/>
              <a:buChar char="-"/>
            </a:pPr>
            <a:r>
              <a:rPr lang="en-US" sz="2800" dirty="0">
                <a:latin typeface="Times New Roman" panose="02020603050405020304" pitchFamily="18" charset="0"/>
                <a:cs typeface="Times New Roman" panose="02020603050405020304" pitchFamily="18" charset="0"/>
              </a:rPr>
              <a:t>Hai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chéo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MP = QN </a:t>
            </a:r>
          </a:p>
          <a:p>
            <a:pPr marL="287001" indent="-225161">
              <a:buFontTx/>
              <a:buChar char="-"/>
            </a:pPr>
            <a:r>
              <a:rPr lang="en-US" sz="2800" dirty="0">
                <a:latin typeface="Times New Roman" panose="02020603050405020304" pitchFamily="18" charset="0"/>
                <a:cs typeface="Times New Roman" panose="02020603050405020304" pitchFamily="18" charset="0"/>
              </a:rPr>
              <a:t>Hai </a:t>
            </a:r>
            <a:r>
              <a:rPr lang="en-US" sz="2800" err="1">
                <a:latin typeface="Times New Roman" panose="02020603050405020304" pitchFamily="18" charset="0"/>
                <a:cs typeface="Times New Roman" panose="02020603050405020304" pitchFamily="18" charset="0"/>
              </a:rPr>
              <a:t>góc</a:t>
            </a:r>
            <a:r>
              <a:rPr lang="en-US" sz="2800">
                <a:latin typeface="Times New Roman" panose="02020603050405020304" pitchFamily="18" charset="0"/>
                <a:cs typeface="Times New Roman" panose="02020603050405020304" pitchFamily="18" charset="0"/>
              </a:rPr>
              <a:t> kề với </a:t>
            </a:r>
            <a:r>
              <a:rPr lang="en-US" sz="2800" dirty="0" err="1">
                <a:latin typeface="Times New Roman" panose="02020603050405020304" pitchFamily="18" charset="0"/>
                <a:cs typeface="Times New Roman" panose="02020603050405020304" pitchFamily="18" charset="0"/>
              </a:rPr>
              <a:t>cạnh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đáy</a:t>
            </a:r>
            <a:r>
              <a:rPr lang="en-US" sz="2800" dirty="0">
                <a:latin typeface="Times New Roman" panose="02020603050405020304" pitchFamily="18" charset="0"/>
                <a:cs typeface="Times New Roman" panose="02020603050405020304" pitchFamily="18" charset="0"/>
              </a:rPr>
              <a:t> MN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a:latin typeface="Times New Roman" panose="02020603050405020304" pitchFamily="18" charset="0"/>
                <a:cs typeface="Times New Roman" panose="02020603050405020304" pitchFamily="18" charset="0"/>
              </a:rPr>
              <a:t>, </a:t>
            </a:r>
          </a:p>
          <a:p>
            <a:pPr marL="61840"/>
            <a:r>
              <a:rPr lang="en-US" sz="2800">
                <a:latin typeface="Times New Roman" panose="02020603050405020304" pitchFamily="18" charset="0"/>
                <a:cs typeface="Times New Roman" panose="02020603050405020304" pitchFamily="18" charset="0"/>
              </a:rPr>
              <a:t>tức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QMN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MNP </a:t>
            </a:r>
            <a:r>
              <a:rPr lang="en-US" sz="2800" err="1">
                <a:latin typeface="Times New Roman" panose="02020603050405020304" pitchFamily="18" charset="0"/>
                <a:cs typeface="Times New Roman" panose="02020603050405020304" pitchFamily="18" charset="0"/>
              </a:rPr>
              <a:t>bằng</a:t>
            </a:r>
            <a:r>
              <a:rPr lang="en-US" sz="2800">
                <a:latin typeface="Times New Roman" panose="02020603050405020304" pitchFamily="18" charset="0"/>
                <a:cs typeface="Times New Roman" panose="02020603050405020304" pitchFamily="18" charset="0"/>
              </a:rPr>
              <a:t> nhau;</a:t>
            </a:r>
            <a:endParaRPr lang="en-US" sz="2800" dirty="0">
              <a:solidFill>
                <a:srgbClr val="FF0000"/>
              </a:solidFill>
              <a:latin typeface="Times New Roman" panose="02020603050405020304" pitchFamily="18" charset="0"/>
              <a:cs typeface="Times New Roman" panose="02020603050405020304" pitchFamily="18" charset="0"/>
            </a:endParaRPr>
          </a:p>
          <a:p>
            <a:pPr marL="61840"/>
            <a:r>
              <a:rPr lang="en-US" sz="2800">
                <a:latin typeface="Times New Roman" panose="02020603050405020304" pitchFamily="18" charset="0"/>
                <a:cs typeface="Times New Roman" panose="02020603050405020304" pitchFamily="18" charset="0"/>
              </a:rPr>
              <a:t>Hai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kề</a:t>
            </a:r>
            <a:r>
              <a:rPr lang="en-US" sz="2800">
                <a:latin typeface="Times New Roman" panose="02020603050405020304" pitchFamily="18" charset="0"/>
                <a:cs typeface="Times New Roman" panose="02020603050405020304" pitchFamily="18" charset="0"/>
              </a:rPr>
              <a:t>  với cạnh </a:t>
            </a:r>
            <a:r>
              <a:rPr lang="en-US" sz="2800" dirty="0" err="1">
                <a:latin typeface="Times New Roman" panose="02020603050405020304" pitchFamily="18" charset="0"/>
                <a:cs typeface="Times New Roman" panose="02020603050405020304" pitchFamily="18" charset="0"/>
              </a:rPr>
              <a:t>đáy</a:t>
            </a:r>
            <a:r>
              <a:rPr lang="en-US" sz="2800" dirty="0">
                <a:latin typeface="Times New Roman" panose="02020603050405020304" pitchFamily="18" charset="0"/>
                <a:cs typeface="Times New Roman" panose="02020603050405020304" pitchFamily="18" charset="0"/>
              </a:rPr>
              <a:t> PQ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MQP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NPQ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a:t>
            </a:r>
          </a:p>
        </p:txBody>
      </p:sp>
      <p:sp>
        <p:nvSpPr>
          <p:cNvPr id="13" name="Rectangle 12"/>
          <p:cNvSpPr/>
          <p:nvPr/>
        </p:nvSpPr>
        <p:spPr>
          <a:xfrm>
            <a:off x="807891" y="3678739"/>
            <a:ext cx="8730264" cy="2980261"/>
          </a:xfrm>
          <a:prstGeom prst="rect">
            <a:avLst/>
          </a:prstGeom>
        </p:spPr>
        <p:style>
          <a:lnRef idx="2">
            <a:schemeClr val="accent2"/>
          </a:lnRef>
          <a:fillRef idx="1">
            <a:schemeClr val="lt1"/>
          </a:fillRef>
          <a:effectRef idx="0">
            <a:schemeClr val="accent2"/>
          </a:effectRef>
          <a:fontRef idx="minor">
            <a:schemeClr val="dk1"/>
          </a:fontRef>
        </p:style>
        <p:txBody>
          <a:bodyPr wrap="square" lIns="91332" tIns="45671" rIns="91332" bIns="45671">
            <a:spAutoFit/>
          </a:bodyPr>
          <a:lstStyle/>
          <a:p>
            <a:pPr marL="456648" indent="-456648">
              <a:lnSpc>
                <a:spcPct val="115000"/>
              </a:lnSpc>
              <a:spcAft>
                <a:spcPts val="800"/>
              </a:spcAft>
              <a:buFont typeface="Wingdings" panose="05000000000000000000" pitchFamily="2" charset="2"/>
              <a:buChar char="v"/>
            </a:pPr>
            <a:r>
              <a:rPr lang="en-US" sz="2800" b="1" u="sng"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b="1" u="sng">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quát</a:t>
            </a: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Hình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thang</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cân</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15000"/>
              </a:lnSpc>
              <a:spcAft>
                <a:spcPts val="800"/>
              </a:spcAft>
            </a:pPr>
            <a:r>
              <a:rPr lang="en-US"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Hai cạnh đáy song song với nhau;</a:t>
            </a:r>
            <a:endPar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800"/>
              </a:spcAft>
            </a:pP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Hai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cạnh</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bên</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Hai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chéo</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800"/>
              </a:spcAft>
            </a:pP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Hai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góc</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kề</a:t>
            </a:r>
            <a:r>
              <a:rPr lang="en-US"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với một cạnh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đáy</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28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Cloud Callout 13"/>
          <p:cNvSpPr/>
          <p:nvPr/>
        </p:nvSpPr>
        <p:spPr>
          <a:xfrm>
            <a:off x="6606872" y="3829696"/>
            <a:ext cx="5477195" cy="2148146"/>
          </a:xfrm>
          <a:prstGeom prst="cloudCallout">
            <a:avLst>
              <a:gd name="adj1" fmla="val -51529"/>
              <a:gd name="adj2" fmla="val -6307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332" tIns="45671" rIns="91332" bIns="45671"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Em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hãy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quát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đặc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điểm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hình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thang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kì</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58803" y="65626"/>
            <a:ext cx="995645" cy="995645"/>
          </a:xfrm>
          <a:prstGeom prst="rect">
            <a:avLst/>
          </a:prstGeom>
        </p:spPr>
      </p:pic>
      <p:pic>
        <p:nvPicPr>
          <p:cNvPr id="17" name="Picture 16">
            <a:extLst>
              <a:ext uri="{FF2B5EF4-FFF2-40B4-BE49-F238E27FC236}">
                <a16:creationId xmlns="" xmlns:a16="http://schemas.microsoft.com/office/drawing/2014/main" id="{F5F0387D-CEB3-4D01-B097-E93181CF9E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9917" y="-17859"/>
            <a:ext cx="859721" cy="859721"/>
          </a:xfrm>
          <a:prstGeom prst="rect">
            <a:avLst/>
          </a:prstGeom>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4466" y="-29565"/>
            <a:ext cx="63277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54618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3">
                                            <p:txEl>
                                              <p:pRg st="0" end="0"/>
                                            </p:txEl>
                                          </p:spTgt>
                                        </p:tgtEl>
                                        <p:attrNameLst>
                                          <p:attrName>style.visibility</p:attrName>
                                        </p:attrNameLst>
                                      </p:cBhvr>
                                      <p:to>
                                        <p:strVal val="visible"/>
                                      </p:to>
                                    </p:set>
                                  </p:childTnLst>
                                </p:cTn>
                              </p:par>
                              <p:par>
                                <p:cTn id="38" presetID="1" presetClass="exit" presetSubtype="0" fill="hold" grpId="1" nodeType="withEffect">
                                  <p:stCondLst>
                                    <p:cond delay="0"/>
                                  </p:stCondLst>
                                  <p:childTnLst>
                                    <p:set>
                                      <p:cBhvr>
                                        <p:cTn id="39" dur="1" fill="hold">
                                          <p:stCondLst>
                                            <p:cond delay="0"/>
                                          </p:stCondLst>
                                        </p:cTn>
                                        <p:tgtEl>
                                          <p:spTgt spid="1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13">
                                            <p:txEl>
                                              <p:pRg st="4" end="4"/>
                                            </p:txEl>
                                          </p:spTgt>
                                        </p:tgtEl>
                                        <p:attrNameLst>
                                          <p:attrName>style.visibility</p:attrName>
                                        </p:attrNameLst>
                                      </p:cBhvr>
                                      <p:to>
                                        <p:strVal val="visible"/>
                                      </p:to>
                                    </p:set>
                                  </p:childTnLst>
                                </p:cTn>
                              </p:par>
                            </p:childTnLst>
                          </p:cTn>
                        </p:par>
                        <p:par>
                          <p:cTn id="56" fill="hold">
                            <p:stCondLst>
                              <p:cond delay="0"/>
                            </p:stCondLst>
                            <p:childTnLst>
                              <p:par>
                                <p:cTn id="57" presetID="1" presetClass="entr" presetSubtype="0" fill="hold" grpId="0" nodeType="afterEffect">
                                  <p:stCondLst>
                                    <p:cond delay="0"/>
                                  </p:stCondLst>
                                  <p:childTnLst>
                                    <p:set>
                                      <p:cBhvr>
                                        <p:cTn id="58" dur="1" fill="hold">
                                          <p:stCondLst>
                                            <p:cond delay="0"/>
                                          </p:stCondLst>
                                        </p:cTn>
                                        <p:tgtEl>
                                          <p:spTgt spid="13">
                                            <p:bg/>
                                          </p:spTgt>
                                        </p:tgtEl>
                                        <p:attrNameLst>
                                          <p:attrName>style.visibility</p:attrName>
                                        </p:attrNameLst>
                                      </p:cBhvr>
                                      <p:to>
                                        <p:strVal val="visible"/>
                                      </p:to>
                                    </p:set>
                                  </p:childTnLst>
                                </p:cTn>
                              </p:par>
                            </p:childTnLst>
                          </p:cTn>
                        </p:par>
                        <p:par>
                          <p:cTn id="59" fill="hold">
                            <p:stCondLst>
                              <p:cond delay="0"/>
                            </p:stCondLst>
                            <p:childTnLst>
                              <p:par>
                                <p:cTn id="60" presetID="1" presetClass="entr" presetSubtype="0" fill="hold" grpId="0" nodeType="afterEffect">
                                  <p:stCondLst>
                                    <p:cond delay="0"/>
                                  </p:stCondLst>
                                  <p:childTnLst>
                                    <p:set>
                                      <p:cBhvr>
                                        <p:cTn id="61" dur="1" fill="hold">
                                          <p:stCondLst>
                                            <p:cond delay="0"/>
                                          </p:stCondLst>
                                        </p:cTn>
                                        <p:tgtEl>
                                          <p:spTgt spid="13">
                                            <p:txEl>
                                              <p:pRg st="0" end="0"/>
                                            </p:txEl>
                                          </p:spTgt>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13">
                                            <p:txEl>
                                              <p:pRg st="1" end="1"/>
                                            </p:txEl>
                                          </p:spTgt>
                                        </p:tgtEl>
                                        <p:attrNameLst>
                                          <p:attrName>style.visibility</p:attrName>
                                        </p:attrNameLst>
                                      </p:cBhvr>
                                      <p:to>
                                        <p:strVal val="visible"/>
                                      </p:to>
                                    </p:set>
                                  </p:childTnLst>
                                </p:cTn>
                              </p:par>
                            </p:childTnLst>
                          </p:cTn>
                        </p:par>
                        <p:par>
                          <p:cTn id="64" fill="hold">
                            <p:stCondLst>
                              <p:cond delay="0"/>
                            </p:stCondLst>
                            <p:childTnLst>
                              <p:par>
                                <p:cTn id="65" presetID="1" presetClass="entr" presetSubtype="0" fill="hold" grpId="0" nodeType="afterEffect">
                                  <p:stCondLst>
                                    <p:cond delay="0"/>
                                  </p:stCondLst>
                                  <p:childTnLst>
                                    <p:set>
                                      <p:cBhvr>
                                        <p:cTn id="66" dur="1" fill="hold">
                                          <p:stCondLst>
                                            <p:cond delay="0"/>
                                          </p:stCondLst>
                                        </p:cTn>
                                        <p:tgtEl>
                                          <p:spTgt spid="13">
                                            <p:txEl>
                                              <p:pRg st="2" end="2"/>
                                            </p:txEl>
                                          </p:spTgt>
                                        </p:tgtEl>
                                        <p:attrNameLst>
                                          <p:attrName>style.visibility</p:attrName>
                                        </p:attrNameLst>
                                      </p:cBhvr>
                                      <p:to>
                                        <p:strVal val="visible"/>
                                      </p:to>
                                    </p:set>
                                  </p:childTnLst>
                                </p:cTn>
                              </p:par>
                            </p:childTnLst>
                          </p:cTn>
                        </p:par>
                        <p:par>
                          <p:cTn id="67" fill="hold">
                            <p:stCondLst>
                              <p:cond delay="0"/>
                            </p:stCondLst>
                            <p:childTnLst>
                              <p:par>
                                <p:cTn id="68" presetID="1" presetClass="entr" presetSubtype="0" fill="hold" grpId="0" nodeType="afterEffect">
                                  <p:stCondLst>
                                    <p:cond delay="0"/>
                                  </p:stCondLst>
                                  <p:childTnLst>
                                    <p:set>
                                      <p:cBhvr>
                                        <p:cTn id="69" dur="1" fill="hold">
                                          <p:stCondLst>
                                            <p:cond delay="0"/>
                                          </p:stCondLst>
                                        </p:cTn>
                                        <p:tgtEl>
                                          <p:spTgt spid="13">
                                            <p:txEl>
                                              <p:pRg st="3" end="3"/>
                                            </p:txEl>
                                          </p:spTgt>
                                        </p:tgtEl>
                                        <p:attrNameLst>
                                          <p:attrName>style.visibility</p:attrName>
                                        </p:attrNameLst>
                                      </p:cBhvr>
                                      <p:to>
                                        <p:strVal val="visible"/>
                                      </p:to>
                                    </p:set>
                                  </p:childTnLst>
                                </p:cTn>
                              </p:par>
                            </p:childTnLst>
                          </p:cTn>
                        </p:par>
                        <p:par>
                          <p:cTn id="70" fill="hold">
                            <p:stCondLst>
                              <p:cond delay="0"/>
                            </p:stCondLst>
                            <p:childTnLst>
                              <p:par>
                                <p:cTn id="71" presetID="1" presetClass="entr" presetSubtype="0" fill="hold" grpId="0" nodeType="afterEffect">
                                  <p:stCondLst>
                                    <p:cond delay="0"/>
                                  </p:stCondLst>
                                  <p:childTnLst>
                                    <p:set>
                                      <p:cBhvr>
                                        <p:cTn id="7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build="allAtOnce" animBg="1"/>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514636" y="-272398"/>
            <a:ext cx="11510119" cy="1051570"/>
          </a:xfrm>
          <a:prstGeom prst="rect">
            <a:avLst/>
          </a:prstGeom>
        </p:spPr>
        <p:txBody>
          <a:bodyPr wrap="square" lIns="0" tIns="0" rIns="0" bIns="0" rtlCol="0" anchor="t">
            <a:spAutoFit/>
          </a:bodyPr>
          <a:lstStyle/>
          <a:p>
            <a:pPr algn="ctr" defTabSz="608868">
              <a:lnSpc>
                <a:spcPts val="8211"/>
              </a:lnSpc>
              <a:spcBef>
                <a:spcPct val="0"/>
              </a:spcBef>
            </a:pPr>
            <a:r>
              <a:rPr lang="en-US" sz="2900" b="1" dirty="0">
                <a:solidFill>
                  <a:srgbClr val="FF0000"/>
                </a:solidFill>
                <a:latin typeface="Times New Roman" pitchFamily="18" charset="0"/>
                <a:cs typeface="Times New Roman" pitchFamily="18" charset="0"/>
              </a:rPr>
              <a:t>I. NHẬN BIẾT HÌNH THANG CÂN</a:t>
            </a:r>
          </a:p>
        </p:txBody>
      </p:sp>
      <p:pic>
        <p:nvPicPr>
          <p:cNvPr id="19" name="Picture 1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4449" y="1688335"/>
            <a:ext cx="292473" cy="271734"/>
          </a:xfrm>
          <a:prstGeom prst="rect">
            <a:avLst/>
          </a:prstGeom>
        </p:spPr>
      </p:pic>
      <p:pic>
        <p:nvPicPr>
          <p:cNvPr id="20" name="Picture 2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260889" y="676934"/>
            <a:ext cx="292473" cy="271734"/>
          </a:xfrm>
          <a:prstGeom prst="rect">
            <a:avLst/>
          </a:prstGeom>
        </p:spPr>
      </p:pic>
      <p:pic>
        <p:nvPicPr>
          <p:cNvPr id="22"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86688" y="-38100"/>
            <a:ext cx="292473" cy="271734"/>
          </a:xfrm>
          <a:prstGeom prst="rect">
            <a:avLst/>
          </a:prstGeom>
        </p:spPr>
      </p:pic>
      <p:pic>
        <p:nvPicPr>
          <p:cNvPr id="23" name="Picture 2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137816" y="243832"/>
            <a:ext cx="292473" cy="271734"/>
          </a:xfrm>
          <a:prstGeom prst="rect">
            <a:avLst/>
          </a:prstGeom>
        </p:spPr>
      </p:pic>
      <p:grpSp>
        <p:nvGrpSpPr>
          <p:cNvPr id="68" name="Group 67">
            <a:extLst>
              <a:ext uri="{FF2B5EF4-FFF2-40B4-BE49-F238E27FC236}">
                <a16:creationId xmlns:a16="http://schemas.microsoft.com/office/drawing/2014/main" xmlns="" id="{6D7E5DE2-CE07-3042-AF82-A5A840FA0526}"/>
              </a:ext>
            </a:extLst>
          </p:cNvPr>
          <p:cNvGrpSpPr/>
          <p:nvPr/>
        </p:nvGrpSpPr>
        <p:grpSpPr>
          <a:xfrm>
            <a:off x="329352" y="432238"/>
            <a:ext cx="2972653" cy="786693"/>
            <a:chOff x="860795" y="3256788"/>
            <a:chExt cx="745974" cy="1138331"/>
          </a:xfrm>
        </p:grpSpPr>
        <p:pic>
          <p:nvPicPr>
            <p:cNvPr id="69" name="Picture 4">
              <a:extLst>
                <a:ext uri="{FF2B5EF4-FFF2-40B4-BE49-F238E27FC236}">
                  <a16:creationId xmlns:a16="http://schemas.microsoft.com/office/drawing/2014/main" xmlns="" id="{A07B12C4-C7F7-D143-947B-5E839D436A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60795" y="3508847"/>
              <a:ext cx="207781" cy="886272"/>
            </a:xfrm>
            <a:prstGeom prst="rect">
              <a:avLst/>
            </a:prstGeom>
          </p:spPr>
        </p:pic>
        <p:sp>
          <p:nvSpPr>
            <p:cNvPr id="70" name="TextBox 14">
              <a:extLst>
                <a:ext uri="{FF2B5EF4-FFF2-40B4-BE49-F238E27FC236}">
                  <a16:creationId xmlns:a16="http://schemas.microsoft.com/office/drawing/2014/main" xmlns="" id="{41F31E81-1D5B-934B-AD87-36AC55686A71}"/>
                </a:ext>
              </a:extLst>
            </p:cNvPr>
            <p:cNvSpPr txBox="1"/>
            <p:nvPr/>
          </p:nvSpPr>
          <p:spPr>
            <a:xfrm>
              <a:off x="932051" y="3256788"/>
              <a:ext cx="674718" cy="1113368"/>
            </a:xfrm>
            <a:prstGeom prst="rect">
              <a:avLst/>
            </a:prstGeom>
          </p:spPr>
          <p:txBody>
            <a:bodyPr wrap="square" lIns="0" tIns="0" rIns="0" bIns="0" rtlCol="0" anchor="t">
              <a:spAutoFit/>
            </a:bodyPr>
            <a:lstStyle/>
            <a:p>
              <a:pPr defTabSz="608868">
                <a:lnSpc>
                  <a:spcPts val="6017"/>
                </a:lnSpc>
                <a:spcBef>
                  <a:spcPct val="0"/>
                </a:spcBef>
              </a:pPr>
              <a:r>
                <a:rPr lang="en-US" sz="3200" b="1">
                  <a:solidFill>
                    <a:srgbClr val="7030A0"/>
                  </a:solidFill>
                  <a:latin typeface="Arial" panose="020B0604020202020204" pitchFamily="34" charset="0"/>
                  <a:cs typeface="Arial" panose="020B0604020202020204" pitchFamily="34" charset="0"/>
                </a:rPr>
                <a:t>3. </a:t>
              </a:r>
              <a:r>
                <a:rPr lang="en-US" sz="3200" b="1" dirty="0" err="1">
                  <a:solidFill>
                    <a:srgbClr val="7030A0"/>
                  </a:solidFill>
                  <a:latin typeface="Times New Roman" pitchFamily="18" charset="0"/>
                  <a:cs typeface="Times New Roman" pitchFamily="18" charset="0"/>
                </a:rPr>
                <a:t>Vận</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dụng</a:t>
              </a:r>
              <a:endParaRPr lang="en-US" sz="3200" b="1" dirty="0">
                <a:solidFill>
                  <a:srgbClr val="7030A0"/>
                </a:solidFill>
                <a:latin typeface="Times New Roman" pitchFamily="18" charset="0"/>
                <a:cs typeface="Times New Roman" pitchFamily="18" charset="0"/>
              </a:endParaRPr>
            </a:p>
          </p:txBody>
        </p:sp>
      </p:grpSp>
      <p:sp>
        <p:nvSpPr>
          <p:cNvPr id="71" name="TextBox 70">
            <a:extLst>
              <a:ext uri="{FF2B5EF4-FFF2-40B4-BE49-F238E27FC236}">
                <a16:creationId xmlns:a16="http://schemas.microsoft.com/office/drawing/2014/main" xmlns="" id="{E7222B6A-3606-F847-8C16-0742AE13175B}"/>
              </a:ext>
            </a:extLst>
          </p:cNvPr>
          <p:cNvSpPr txBox="1"/>
          <p:nvPr/>
        </p:nvSpPr>
        <p:spPr>
          <a:xfrm>
            <a:off x="156871" y="1168781"/>
            <a:ext cx="11909333" cy="523147"/>
          </a:xfrm>
          <a:prstGeom prst="rect">
            <a:avLst/>
          </a:prstGeom>
          <a:noFill/>
        </p:spPr>
        <p:txBody>
          <a:bodyPr wrap="none" lIns="60888" tIns="30444" rIns="60888" bIns="30444" rtlCol="0">
            <a:spAutoFit/>
          </a:bodyPr>
          <a:lstStyle/>
          <a:p>
            <a:pPr defTabSz="608868"/>
            <a:r>
              <a:rPr lang="x-none" sz="3000" b="1">
                <a:solidFill>
                  <a:prstClr val="black"/>
                </a:solidFill>
                <a:latin typeface="Times New Roman" pitchFamily="18" charset="0"/>
                <a:cs typeface="Times New Roman" pitchFamily="18" charset="0"/>
              </a:rPr>
              <a:t>Bài 1</a:t>
            </a:r>
            <a:r>
              <a:rPr lang="en-US" sz="3000" b="1" dirty="0">
                <a:solidFill>
                  <a:prstClr val="black"/>
                </a:solidFill>
                <a:latin typeface="Times New Roman" pitchFamily="18" charset="0"/>
                <a:cs typeface="Times New Roman" pitchFamily="18" charset="0"/>
              </a:rPr>
              <a:t>.</a:t>
            </a:r>
            <a:r>
              <a:rPr lang="x-none" sz="3000" b="1">
                <a:solidFill>
                  <a:prstClr val="black"/>
                </a:solidFill>
                <a:latin typeface="Times New Roman" pitchFamily="18" charset="0"/>
                <a:cs typeface="Times New Roman" pitchFamily="18" charset="0"/>
              </a:rPr>
              <a:t> </a:t>
            </a:r>
            <a:r>
              <a:rPr lang="x-none" sz="3000" dirty="0">
                <a:solidFill>
                  <a:prstClr val="black"/>
                </a:solidFill>
                <a:latin typeface="Times New Roman" pitchFamily="18" charset="0"/>
                <a:cs typeface="Times New Roman" pitchFamily="18" charset="0"/>
              </a:rPr>
              <a:t>(SGK – 106): Với một lần cắt hoặc gấp, hãy tạo ra </a:t>
            </a:r>
            <a:r>
              <a:rPr lang="x-none" sz="3000">
                <a:solidFill>
                  <a:prstClr val="black"/>
                </a:solidFill>
                <a:latin typeface="Times New Roman" pitchFamily="18" charset="0"/>
                <a:cs typeface="Times New Roman" pitchFamily="18" charset="0"/>
              </a:rPr>
              <a:t>hình </a:t>
            </a:r>
            <a:r>
              <a:rPr lang="x-none" sz="3000" smtClean="0">
                <a:solidFill>
                  <a:prstClr val="black"/>
                </a:solidFill>
                <a:latin typeface="Times New Roman" pitchFamily="18" charset="0"/>
                <a:cs typeface="Times New Roman" pitchFamily="18" charset="0"/>
              </a:rPr>
              <a:t>thang</a:t>
            </a:r>
            <a:r>
              <a:rPr lang="en-US" sz="3000" smtClean="0">
                <a:solidFill>
                  <a:prstClr val="black"/>
                </a:solidFill>
                <a:latin typeface="Times New Roman" pitchFamily="18" charset="0"/>
                <a:cs typeface="Times New Roman" pitchFamily="18" charset="0"/>
              </a:rPr>
              <a:t> cân</a:t>
            </a:r>
            <a:r>
              <a:rPr lang="x-none" sz="3000" smtClean="0">
                <a:solidFill>
                  <a:prstClr val="black"/>
                </a:solidFill>
                <a:latin typeface="Times New Roman" pitchFamily="18" charset="0"/>
                <a:cs typeface="Times New Roman" pitchFamily="18" charset="0"/>
              </a:rPr>
              <a:t> </a:t>
            </a:r>
            <a:r>
              <a:rPr lang="x-none" sz="3000" dirty="0">
                <a:solidFill>
                  <a:prstClr val="black"/>
                </a:solidFill>
                <a:latin typeface="Times New Roman" pitchFamily="18" charset="0"/>
                <a:cs typeface="Times New Roman" pitchFamily="18" charset="0"/>
              </a:rPr>
              <a:t>từ: </a:t>
            </a:r>
          </a:p>
        </p:txBody>
      </p:sp>
      <p:sp>
        <p:nvSpPr>
          <p:cNvPr id="75" name="TextBox 74">
            <a:extLst>
              <a:ext uri="{FF2B5EF4-FFF2-40B4-BE49-F238E27FC236}">
                <a16:creationId xmlns:a16="http://schemas.microsoft.com/office/drawing/2014/main" xmlns="" id="{9C0DAAA2-949E-7244-9B54-962BBF1216C1}"/>
              </a:ext>
            </a:extLst>
          </p:cNvPr>
          <p:cNvSpPr txBox="1"/>
          <p:nvPr/>
        </p:nvSpPr>
        <p:spPr>
          <a:xfrm>
            <a:off x="114996" y="1838961"/>
            <a:ext cx="5860198" cy="430857"/>
          </a:xfrm>
          <a:prstGeom prst="rect">
            <a:avLst/>
          </a:prstGeom>
          <a:noFill/>
        </p:spPr>
        <p:txBody>
          <a:bodyPr wrap="none" lIns="60888" tIns="30444" rIns="60888" bIns="30444" rtlCol="0">
            <a:spAutoFit/>
          </a:bodyPr>
          <a:lstStyle/>
          <a:p>
            <a:pPr defTabSz="608868"/>
            <a:r>
              <a:rPr lang="x-none" sz="2400" b="1" i="1" dirty="0">
                <a:solidFill>
                  <a:prstClr val="black">
                    <a:lumMod val="85000"/>
                    <a:lumOff val="15000"/>
                  </a:prstClr>
                </a:solidFill>
                <a:latin typeface="Arial" panose="020B0604020202020204" pitchFamily="34" charset="0"/>
                <a:cs typeface="Arial" panose="020B0604020202020204" pitchFamily="34" charset="0"/>
              </a:rPr>
              <a:t>a) Mảnh bìa có dạng hình tam giác đều </a:t>
            </a:r>
          </a:p>
        </p:txBody>
      </p:sp>
      <p:sp>
        <p:nvSpPr>
          <p:cNvPr id="76" name="TextBox 75">
            <a:extLst>
              <a:ext uri="{FF2B5EF4-FFF2-40B4-BE49-F238E27FC236}">
                <a16:creationId xmlns:a16="http://schemas.microsoft.com/office/drawing/2014/main" xmlns="" id="{F33CC5EC-F10F-EE40-BDEF-12F4FD20A603}"/>
              </a:ext>
            </a:extLst>
          </p:cNvPr>
          <p:cNvSpPr txBox="1"/>
          <p:nvPr/>
        </p:nvSpPr>
        <p:spPr>
          <a:xfrm>
            <a:off x="6051575" y="1830849"/>
            <a:ext cx="5772032" cy="430857"/>
          </a:xfrm>
          <a:prstGeom prst="rect">
            <a:avLst/>
          </a:prstGeom>
          <a:noFill/>
        </p:spPr>
        <p:txBody>
          <a:bodyPr wrap="none" lIns="60888" tIns="30444" rIns="60888" bIns="30444" rtlCol="0">
            <a:spAutoFit/>
          </a:bodyPr>
          <a:lstStyle/>
          <a:p>
            <a:pPr defTabSz="608868"/>
            <a:r>
              <a:rPr lang="en-US" sz="2400" b="1" i="1" dirty="0">
                <a:solidFill>
                  <a:prstClr val="black">
                    <a:lumMod val="85000"/>
                    <a:lumOff val="15000"/>
                  </a:prstClr>
                </a:solidFill>
                <a:latin typeface="Arial" panose="020B0604020202020204" pitchFamily="34" charset="0"/>
                <a:cs typeface="Arial" panose="020B0604020202020204" pitchFamily="34" charset="0"/>
              </a:rPr>
              <a:t>b</a:t>
            </a:r>
            <a:r>
              <a:rPr lang="x-none" sz="2400" b="1" i="1" dirty="0">
                <a:solidFill>
                  <a:prstClr val="black">
                    <a:lumMod val="85000"/>
                    <a:lumOff val="15000"/>
                  </a:prstClr>
                </a:solidFill>
                <a:latin typeface="Arial" panose="020B0604020202020204" pitchFamily="34" charset="0"/>
                <a:cs typeface="Arial" panose="020B0604020202020204" pitchFamily="34" charset="0"/>
              </a:rPr>
              <a:t>) Mảnh bìa có dạng hình lục giác đều </a:t>
            </a:r>
          </a:p>
        </p:txBody>
      </p:sp>
      <p:sp>
        <p:nvSpPr>
          <p:cNvPr id="77" name="Triangle 76">
            <a:extLst>
              <a:ext uri="{FF2B5EF4-FFF2-40B4-BE49-F238E27FC236}">
                <a16:creationId xmlns:a16="http://schemas.microsoft.com/office/drawing/2014/main" xmlns="" id="{1F8E2E17-5932-EB49-BF48-938E54D9F394}"/>
              </a:ext>
            </a:extLst>
          </p:cNvPr>
          <p:cNvSpPr/>
          <p:nvPr/>
        </p:nvSpPr>
        <p:spPr>
          <a:xfrm>
            <a:off x="1079129" y="2575014"/>
            <a:ext cx="3657600" cy="3302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lIns="60888" tIns="30444" rIns="60888" bIns="30444" rtlCol="0" anchor="ctr"/>
          <a:lstStyle/>
          <a:p>
            <a:pPr algn="ctr" defTabSz="608868"/>
            <a:endParaRPr lang="x-none">
              <a:solidFill>
                <a:prstClr val="white"/>
              </a:solidFill>
            </a:endParaRPr>
          </a:p>
        </p:txBody>
      </p:sp>
      <p:sp>
        <p:nvSpPr>
          <p:cNvPr id="78" name="Hexagon 77">
            <a:extLst>
              <a:ext uri="{FF2B5EF4-FFF2-40B4-BE49-F238E27FC236}">
                <a16:creationId xmlns:a16="http://schemas.microsoft.com/office/drawing/2014/main" xmlns="" id="{C84DD52C-411B-3746-88FA-0B262FAE5E80}"/>
              </a:ext>
            </a:extLst>
          </p:cNvPr>
          <p:cNvSpPr/>
          <p:nvPr/>
        </p:nvSpPr>
        <p:spPr>
          <a:xfrm>
            <a:off x="7419720" y="2658340"/>
            <a:ext cx="3693163" cy="3218711"/>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lIns="60888" tIns="30444" rIns="60888" bIns="30444" rtlCol="0" anchor="ctr"/>
          <a:lstStyle/>
          <a:p>
            <a:pPr algn="ctr" defTabSz="608868"/>
            <a:endParaRPr lang="x-none">
              <a:solidFill>
                <a:prstClr val="white"/>
              </a:solidFill>
            </a:endParaRPr>
          </a:p>
        </p:txBody>
      </p:sp>
      <p:cxnSp>
        <p:nvCxnSpPr>
          <p:cNvPr id="80" name="Straight Connector 79">
            <a:extLst>
              <a:ext uri="{FF2B5EF4-FFF2-40B4-BE49-F238E27FC236}">
                <a16:creationId xmlns:a16="http://schemas.microsoft.com/office/drawing/2014/main" xmlns="" id="{00335AAB-9D97-8643-9E1C-33E560BCFC0D}"/>
              </a:ext>
            </a:extLst>
          </p:cNvPr>
          <p:cNvCxnSpPr>
            <a:stCxn id="77" idx="1"/>
            <a:endCxn id="77" idx="5"/>
          </p:cNvCxnSpPr>
          <p:nvPr/>
        </p:nvCxnSpPr>
        <p:spPr>
          <a:xfrm>
            <a:off x="1993529" y="4226014"/>
            <a:ext cx="1828800" cy="0"/>
          </a:xfrm>
          <a:prstGeom prst="line">
            <a:avLst/>
          </a:prstGeom>
          <a:ln w="762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D1663596-105A-2D4F-AF75-67BF9CD4B915}"/>
              </a:ext>
            </a:extLst>
          </p:cNvPr>
          <p:cNvCxnSpPr>
            <a:cxnSpLocks/>
            <a:endCxn id="77" idx="3"/>
          </p:cNvCxnSpPr>
          <p:nvPr/>
        </p:nvCxnSpPr>
        <p:spPr>
          <a:xfrm>
            <a:off x="1993529" y="4226014"/>
            <a:ext cx="914400" cy="1651000"/>
          </a:xfrm>
          <a:prstGeom prst="line">
            <a:avLst/>
          </a:prstGeom>
          <a:ln w="762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68A08ABD-F66A-F443-BCCF-465A0B3A33EF}"/>
              </a:ext>
            </a:extLst>
          </p:cNvPr>
          <p:cNvCxnSpPr>
            <a:cxnSpLocks/>
            <a:stCxn id="77" idx="5"/>
            <a:endCxn id="77" idx="3"/>
          </p:cNvCxnSpPr>
          <p:nvPr/>
        </p:nvCxnSpPr>
        <p:spPr>
          <a:xfrm flipH="1">
            <a:off x="2907929" y="4226014"/>
            <a:ext cx="914400" cy="1651000"/>
          </a:xfrm>
          <a:prstGeom prst="line">
            <a:avLst/>
          </a:prstGeom>
          <a:ln w="762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xmlns="" id="{40F359F7-1632-3C42-88C5-D8CB9767903A}"/>
              </a:ext>
            </a:extLst>
          </p:cNvPr>
          <p:cNvCxnSpPr>
            <a:cxnSpLocks/>
            <a:endCxn id="78" idx="0"/>
          </p:cNvCxnSpPr>
          <p:nvPr/>
        </p:nvCxnSpPr>
        <p:spPr>
          <a:xfrm flipV="1">
            <a:off x="7419720" y="4267659"/>
            <a:ext cx="3693163" cy="17884"/>
          </a:xfrm>
          <a:prstGeom prst="line">
            <a:avLst/>
          </a:prstGeom>
          <a:ln w="762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xmlns="" id="{94A6C264-E811-664F-9ACE-CE31088C1DF5}"/>
              </a:ext>
            </a:extLst>
          </p:cNvPr>
          <p:cNvCxnSpPr>
            <a:cxnSpLocks/>
            <a:stCxn id="78" idx="4"/>
            <a:endCxn id="78" idx="1"/>
          </p:cNvCxnSpPr>
          <p:nvPr/>
        </p:nvCxnSpPr>
        <p:spPr>
          <a:xfrm>
            <a:off x="8224429" y="2658304"/>
            <a:ext cx="2083807" cy="3218710"/>
          </a:xfrm>
          <a:prstGeom prst="line">
            <a:avLst/>
          </a:prstGeom>
          <a:ln w="762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xmlns="" id="{B2B99CD3-8343-FC4D-96E1-A479FC32B36A}"/>
              </a:ext>
            </a:extLst>
          </p:cNvPr>
          <p:cNvCxnSpPr>
            <a:cxnSpLocks/>
          </p:cNvCxnSpPr>
          <p:nvPr/>
        </p:nvCxnSpPr>
        <p:spPr>
          <a:xfrm flipH="1">
            <a:off x="8224387" y="2658304"/>
            <a:ext cx="2083808" cy="3218710"/>
          </a:xfrm>
          <a:prstGeom prst="line">
            <a:avLst/>
          </a:prstGeom>
          <a:ln w="762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xmlns="" id="{3CCBBB41-B288-3D4C-9102-0715A5C1C3B8}"/>
              </a:ext>
            </a:extLst>
          </p:cNvPr>
          <p:cNvSpPr txBox="1"/>
          <p:nvPr/>
        </p:nvSpPr>
        <p:spPr>
          <a:xfrm>
            <a:off x="101792" y="6066494"/>
            <a:ext cx="5897671" cy="389850"/>
          </a:xfrm>
          <a:prstGeom prst="rect">
            <a:avLst/>
          </a:prstGeom>
          <a:noFill/>
        </p:spPr>
        <p:txBody>
          <a:bodyPr wrap="square" lIns="60888" tIns="30444" rIns="60888" bIns="30444" rtlCol="0">
            <a:spAutoFit/>
          </a:bodyPr>
          <a:lstStyle/>
          <a:p>
            <a:pPr algn="ctr" defTabSz="608868"/>
            <a:r>
              <a:rPr lang="x-none" sz="2100">
                <a:solidFill>
                  <a:prstClr val="black"/>
                </a:solidFill>
                <a:latin typeface="Arial" panose="020B0604020202020204" pitchFamily="34" charset="0"/>
                <a:cs typeface="Arial" panose="020B0604020202020204" pitchFamily="34" charset="0"/>
              </a:rPr>
              <a:t>Có </a:t>
            </a:r>
            <a:r>
              <a:rPr lang="en-US" sz="2100" smtClean="0">
                <a:solidFill>
                  <a:prstClr val="black"/>
                </a:solidFill>
                <a:latin typeface="Arial" panose="020B0604020202020204" pitchFamily="34" charset="0"/>
                <a:cs typeface="Arial" panose="020B0604020202020204" pitchFamily="34" charset="0"/>
              </a:rPr>
              <a:t>mấy</a:t>
            </a:r>
            <a:r>
              <a:rPr lang="en-US" sz="2100" smtClean="0">
                <a:solidFill>
                  <a:prstClr val="black"/>
                </a:solidFill>
                <a:latin typeface="Arial" panose="020B0604020202020204" pitchFamily="34" charset="0"/>
                <a:cs typeface="Arial" panose="020B0604020202020204" pitchFamily="34" charset="0"/>
              </a:rPr>
              <a:t> </a:t>
            </a:r>
            <a:r>
              <a:rPr lang="x-none" sz="2100" smtClean="0">
                <a:solidFill>
                  <a:prstClr val="black"/>
                </a:solidFill>
                <a:latin typeface="Arial" panose="020B0604020202020204" pitchFamily="34" charset="0"/>
                <a:cs typeface="Arial" panose="020B0604020202020204" pitchFamily="34" charset="0"/>
              </a:rPr>
              <a:t>cách </a:t>
            </a:r>
            <a:r>
              <a:rPr lang="en-US" sz="2100" smtClean="0">
                <a:solidFill>
                  <a:prstClr val="black"/>
                </a:solidFill>
                <a:latin typeface="Arial" panose="020B0604020202020204" pitchFamily="34" charset="0"/>
                <a:cs typeface="Arial" panose="020B0604020202020204" pitchFamily="34" charset="0"/>
              </a:rPr>
              <a:t>tạo ra</a:t>
            </a:r>
            <a:r>
              <a:rPr lang="x-none" sz="2100" smtClean="0">
                <a:solidFill>
                  <a:prstClr val="black"/>
                </a:solidFill>
                <a:latin typeface="Arial" panose="020B0604020202020204" pitchFamily="34" charset="0"/>
                <a:cs typeface="Arial" panose="020B0604020202020204" pitchFamily="34" charset="0"/>
              </a:rPr>
              <a:t> </a:t>
            </a:r>
            <a:r>
              <a:rPr lang="x-none" sz="2100">
                <a:solidFill>
                  <a:prstClr val="black"/>
                </a:solidFill>
                <a:latin typeface="Arial" panose="020B0604020202020204" pitchFamily="34" charset="0"/>
                <a:cs typeface="Arial" panose="020B0604020202020204" pitchFamily="34" charset="0"/>
              </a:rPr>
              <a:t>hình </a:t>
            </a:r>
            <a:r>
              <a:rPr lang="x-none" sz="2100" smtClean="0">
                <a:solidFill>
                  <a:prstClr val="black"/>
                </a:solidFill>
                <a:latin typeface="Arial" panose="020B0604020202020204" pitchFamily="34" charset="0"/>
                <a:cs typeface="Arial" panose="020B0604020202020204" pitchFamily="34" charset="0"/>
              </a:rPr>
              <a:t>thang</a:t>
            </a:r>
            <a:r>
              <a:rPr lang="en-US" sz="2100" smtClean="0">
                <a:solidFill>
                  <a:prstClr val="black"/>
                </a:solidFill>
                <a:latin typeface="Arial" panose="020B0604020202020204" pitchFamily="34" charset="0"/>
                <a:cs typeface="Arial" panose="020B0604020202020204" pitchFamily="34" charset="0"/>
              </a:rPr>
              <a:t> cân</a:t>
            </a:r>
            <a:r>
              <a:rPr lang="x-none" sz="2100" smtClean="0">
                <a:solidFill>
                  <a:prstClr val="black"/>
                </a:solidFill>
                <a:latin typeface="Arial" panose="020B0604020202020204" pitchFamily="34" charset="0"/>
                <a:cs typeface="Arial" panose="020B0604020202020204" pitchFamily="34" charset="0"/>
              </a:rPr>
              <a:t>? </a:t>
            </a:r>
            <a:endParaRPr lang="x-none" sz="2100" dirty="0">
              <a:solidFill>
                <a:prstClr val="black"/>
              </a:solidFill>
              <a:latin typeface="Arial" panose="020B0604020202020204" pitchFamily="34" charset="0"/>
              <a:cs typeface="Arial" panose="020B0604020202020204" pitchFamily="34" charset="0"/>
            </a:endParaRPr>
          </a:p>
        </p:txBody>
      </p:sp>
      <p:sp>
        <p:nvSpPr>
          <p:cNvPr id="94" name="TextBox 93">
            <a:extLst>
              <a:ext uri="{FF2B5EF4-FFF2-40B4-BE49-F238E27FC236}">
                <a16:creationId xmlns:a16="http://schemas.microsoft.com/office/drawing/2014/main" xmlns="" id="{9BD1F345-B842-4E4A-AE83-D2B7E33F7FAD}"/>
              </a:ext>
            </a:extLst>
          </p:cNvPr>
          <p:cNvSpPr txBox="1"/>
          <p:nvPr/>
        </p:nvSpPr>
        <p:spPr>
          <a:xfrm>
            <a:off x="6986288" y="6089997"/>
            <a:ext cx="5377982" cy="384648"/>
          </a:xfrm>
          <a:prstGeom prst="rect">
            <a:avLst/>
          </a:prstGeom>
          <a:noFill/>
        </p:spPr>
        <p:txBody>
          <a:bodyPr wrap="square" lIns="60888" tIns="30444" rIns="60888" bIns="30444" rtlCol="0">
            <a:spAutoFit/>
          </a:bodyPr>
          <a:lstStyle/>
          <a:p>
            <a:pPr defTabSz="608868"/>
            <a:r>
              <a:rPr lang="x-none" sz="2100">
                <a:solidFill>
                  <a:prstClr val="black"/>
                </a:solidFill>
                <a:latin typeface="Arial" panose="020B0604020202020204" pitchFamily="34" charset="0"/>
                <a:cs typeface="Arial" panose="020B0604020202020204" pitchFamily="34" charset="0"/>
              </a:rPr>
              <a:t>Có </a:t>
            </a:r>
            <a:r>
              <a:rPr lang="en-US" sz="2100" smtClean="0">
                <a:solidFill>
                  <a:prstClr val="black"/>
                </a:solidFill>
                <a:latin typeface="Arial" panose="020B0604020202020204" pitchFamily="34" charset="0"/>
                <a:cs typeface="Arial" panose="020B0604020202020204" pitchFamily="34" charset="0"/>
              </a:rPr>
              <a:t>mấy</a:t>
            </a:r>
            <a:r>
              <a:rPr lang="x-none" sz="2100" smtClean="0">
                <a:solidFill>
                  <a:prstClr val="black"/>
                </a:solidFill>
                <a:latin typeface="Arial" panose="020B0604020202020204" pitchFamily="34" charset="0"/>
                <a:cs typeface="Arial" panose="020B0604020202020204" pitchFamily="34" charset="0"/>
              </a:rPr>
              <a:t> </a:t>
            </a:r>
            <a:r>
              <a:rPr lang="x-none" sz="2100">
                <a:solidFill>
                  <a:prstClr val="black"/>
                </a:solidFill>
                <a:latin typeface="Arial" panose="020B0604020202020204" pitchFamily="34" charset="0"/>
                <a:cs typeface="Arial" panose="020B0604020202020204" pitchFamily="34" charset="0"/>
              </a:rPr>
              <a:t>cách </a:t>
            </a:r>
            <a:r>
              <a:rPr lang="en-US" sz="2100" smtClean="0">
                <a:solidFill>
                  <a:prstClr val="black"/>
                </a:solidFill>
                <a:latin typeface="Arial" panose="020B0604020202020204" pitchFamily="34" charset="0"/>
                <a:cs typeface="Arial" panose="020B0604020202020204" pitchFamily="34" charset="0"/>
              </a:rPr>
              <a:t>tạo ra</a:t>
            </a:r>
            <a:r>
              <a:rPr lang="x-none" sz="2100" smtClean="0">
                <a:solidFill>
                  <a:prstClr val="black"/>
                </a:solidFill>
                <a:latin typeface="Arial" panose="020B0604020202020204" pitchFamily="34" charset="0"/>
                <a:cs typeface="Arial" panose="020B0604020202020204" pitchFamily="34" charset="0"/>
              </a:rPr>
              <a:t> </a:t>
            </a:r>
            <a:r>
              <a:rPr lang="x-none" sz="2100">
                <a:solidFill>
                  <a:prstClr val="black"/>
                </a:solidFill>
                <a:latin typeface="Arial" panose="020B0604020202020204" pitchFamily="34" charset="0"/>
                <a:cs typeface="Arial" panose="020B0604020202020204" pitchFamily="34" charset="0"/>
              </a:rPr>
              <a:t>hình </a:t>
            </a:r>
            <a:r>
              <a:rPr lang="x-none" sz="2100" smtClean="0">
                <a:solidFill>
                  <a:prstClr val="black"/>
                </a:solidFill>
                <a:latin typeface="Arial" panose="020B0604020202020204" pitchFamily="34" charset="0"/>
                <a:cs typeface="Arial" panose="020B0604020202020204" pitchFamily="34" charset="0"/>
              </a:rPr>
              <a:t>thang</a:t>
            </a:r>
            <a:r>
              <a:rPr lang="en-US" sz="2100" smtClean="0">
                <a:solidFill>
                  <a:prstClr val="black"/>
                </a:solidFill>
                <a:latin typeface="Arial" panose="020B0604020202020204" pitchFamily="34" charset="0"/>
                <a:cs typeface="Arial" panose="020B0604020202020204" pitchFamily="34" charset="0"/>
              </a:rPr>
              <a:t> cân</a:t>
            </a:r>
            <a:r>
              <a:rPr lang="x-none" sz="2100" smtClean="0">
                <a:solidFill>
                  <a:prstClr val="black"/>
                </a:solidFill>
                <a:latin typeface="Arial" panose="020B0604020202020204" pitchFamily="34" charset="0"/>
                <a:cs typeface="Arial" panose="020B0604020202020204" pitchFamily="34" charset="0"/>
              </a:rPr>
              <a:t>? </a:t>
            </a:r>
            <a:endParaRPr lang="x-none" sz="2100" dirty="0">
              <a:solidFill>
                <a:prstClr val="black"/>
              </a:solidFill>
              <a:latin typeface="Arial" panose="020B0604020202020204" pitchFamily="34" charset="0"/>
              <a:cs typeface="Arial" panose="020B0604020202020204" pitchFamily="34" charset="0"/>
            </a:endParaRPr>
          </a:p>
        </p:txBody>
      </p:sp>
      <p:cxnSp>
        <p:nvCxnSpPr>
          <p:cNvPr id="4" name="Straight Connector 3"/>
          <p:cNvCxnSpPr/>
          <p:nvPr/>
        </p:nvCxnSpPr>
        <p:spPr>
          <a:xfrm>
            <a:off x="5999463" y="1936858"/>
            <a:ext cx="0" cy="4519486"/>
          </a:xfrm>
          <a:prstGeom prst="line">
            <a:avLst/>
          </a:prstGeom>
          <a:ln/>
        </p:spPr>
        <p:style>
          <a:lnRef idx="2">
            <a:schemeClr val="dk1"/>
          </a:lnRef>
          <a:fillRef idx="0">
            <a:schemeClr val="dk1"/>
          </a:fillRef>
          <a:effectRef idx="1">
            <a:schemeClr val="dk1"/>
          </a:effectRef>
          <a:fontRef idx="minor">
            <a:schemeClr val="tx1"/>
          </a:fontRef>
        </p:style>
      </p:cxnSp>
      <p:sp>
        <p:nvSpPr>
          <p:cNvPr id="2" name="TextBox 1"/>
          <p:cNvSpPr txBox="1"/>
          <p:nvPr/>
        </p:nvSpPr>
        <p:spPr>
          <a:xfrm>
            <a:off x="2231448" y="6040846"/>
            <a:ext cx="1352962" cy="415498"/>
          </a:xfrm>
          <a:prstGeom prst="rect">
            <a:avLst/>
          </a:prstGeom>
          <a:noFill/>
        </p:spPr>
        <p:txBody>
          <a:bodyPr wrap="square" rtlCol="0">
            <a:spAutoFit/>
          </a:bodyPr>
          <a:lstStyle/>
          <a:p>
            <a:pPr algn="ctr"/>
            <a:r>
              <a:rPr lang="en-US" sz="2100" smtClean="0">
                <a:latin typeface="Arial" pitchFamily="34" charset="0"/>
                <a:cs typeface="Arial" pitchFamily="34" charset="0"/>
              </a:rPr>
              <a:t>3 cách</a:t>
            </a:r>
            <a:endParaRPr lang="en-US" sz="2100">
              <a:latin typeface="Arial" pitchFamily="34" charset="0"/>
              <a:cs typeface="Arial" pitchFamily="34" charset="0"/>
            </a:endParaRPr>
          </a:p>
        </p:txBody>
      </p:sp>
      <p:sp>
        <p:nvSpPr>
          <p:cNvPr id="26" name="TextBox 25"/>
          <p:cNvSpPr txBox="1"/>
          <p:nvPr/>
        </p:nvSpPr>
        <p:spPr>
          <a:xfrm>
            <a:off x="8589810" y="6052248"/>
            <a:ext cx="1352962" cy="415498"/>
          </a:xfrm>
          <a:prstGeom prst="rect">
            <a:avLst/>
          </a:prstGeom>
          <a:noFill/>
        </p:spPr>
        <p:txBody>
          <a:bodyPr wrap="square" rtlCol="0">
            <a:spAutoFit/>
          </a:bodyPr>
          <a:lstStyle/>
          <a:p>
            <a:pPr algn="ctr"/>
            <a:r>
              <a:rPr lang="en-US" sz="2100" smtClean="0">
                <a:latin typeface="Arial" pitchFamily="34" charset="0"/>
                <a:cs typeface="Arial" pitchFamily="34" charset="0"/>
              </a:rPr>
              <a:t>3 cách</a:t>
            </a:r>
            <a:endParaRPr lang="en-US" sz="2100">
              <a:latin typeface="Arial" pitchFamily="34" charset="0"/>
              <a:cs typeface="Arial" pitchFamily="34" charset="0"/>
            </a:endParaRPr>
          </a:p>
        </p:txBody>
      </p:sp>
    </p:spTree>
    <p:extLst>
      <p:ext uri="{BB962C8B-B14F-4D97-AF65-F5344CB8AC3E}">
        <p14:creationId xmlns:p14="http://schemas.microsoft.com/office/powerpoint/2010/main" val="21365053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80"/>
                                        </p:tgtEl>
                                      </p:cBhvr>
                                    </p:animEffect>
                                    <p:set>
                                      <p:cBhvr>
                                        <p:cTn id="15" dur="1" fill="hold">
                                          <p:stCondLst>
                                            <p:cond delay="499"/>
                                          </p:stCondLst>
                                        </p:cTn>
                                        <p:tgtEl>
                                          <p:spTgt spid="80"/>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8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83"/>
                                        </p:tgtEl>
                                      </p:cBhvr>
                                    </p:animEffect>
                                    <p:set>
                                      <p:cBhvr>
                                        <p:cTn id="22" dur="1" fill="hold">
                                          <p:stCondLst>
                                            <p:cond delay="499"/>
                                          </p:stCondLst>
                                        </p:cTn>
                                        <p:tgtEl>
                                          <p:spTgt spid="83"/>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81"/>
                                        </p:tgtEl>
                                        <p:attrNameLst>
                                          <p:attrName>style.visibility</p:attrName>
                                        </p:attrNameLst>
                                      </p:cBhvr>
                                      <p:to>
                                        <p:strVal val="visible"/>
                                      </p:to>
                                    </p:set>
                                  </p:childTnLst>
                                </p:cTn>
                              </p:par>
                              <p:par>
                                <p:cTn id="25" presetID="10" presetClass="exit" presetSubtype="0" fill="hold" grpId="1" nodeType="withEffect">
                                  <p:stCondLst>
                                    <p:cond delay="0"/>
                                  </p:stCondLst>
                                  <p:childTnLst>
                                    <p:animEffect transition="out" filter="fade">
                                      <p:cBhvr>
                                        <p:cTn id="26" dur="500"/>
                                        <p:tgtEl>
                                          <p:spTgt spid="93"/>
                                        </p:tgtEl>
                                      </p:cBhvr>
                                    </p:animEffect>
                                    <p:set>
                                      <p:cBhvr>
                                        <p:cTn id="27" dur="1" fill="hold">
                                          <p:stCondLst>
                                            <p:cond delay="499"/>
                                          </p:stCondLst>
                                        </p:cTn>
                                        <p:tgtEl>
                                          <p:spTgt spid="93"/>
                                        </p:tgtEl>
                                        <p:attrNameLst>
                                          <p:attrName>style.visibility</p:attrName>
                                        </p:attrNameLst>
                                      </p:cBhvr>
                                      <p:to>
                                        <p:strVal val="hidden"/>
                                      </p:to>
                                    </p:set>
                                  </p:childTnLst>
                                </p:cTn>
                              </p:par>
                              <p:par>
                                <p:cTn id="28" presetID="1"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nodeType="afterEffect">
                                  <p:stCondLst>
                                    <p:cond delay="0"/>
                                  </p:stCondLst>
                                  <p:childTnLst>
                                    <p:set>
                                      <p:cBhvr>
                                        <p:cTn id="32" dur="1" fill="hold">
                                          <p:stCondLst>
                                            <p:cond delay="0"/>
                                          </p:stCondLst>
                                        </p:cTn>
                                        <p:tgtEl>
                                          <p:spTgt spid="80"/>
                                        </p:tgtEl>
                                        <p:attrNameLst>
                                          <p:attrName>style.visibility</p:attrName>
                                        </p:attrNameLst>
                                      </p:cBhvr>
                                      <p:to>
                                        <p:strVal val="visible"/>
                                      </p:to>
                                    </p:set>
                                  </p:childTnLst>
                                </p:cTn>
                              </p:par>
                            </p:childTnLst>
                          </p:cTn>
                        </p:par>
                        <p:par>
                          <p:cTn id="33" fill="hold">
                            <p:stCondLst>
                              <p:cond delay="500"/>
                            </p:stCondLst>
                            <p:childTnLst>
                              <p:par>
                                <p:cTn id="34" presetID="1" presetClass="entr" presetSubtype="0" fill="hold" nodeType="afterEffect">
                                  <p:stCondLst>
                                    <p:cond delay="0"/>
                                  </p:stCondLst>
                                  <p:childTnLst>
                                    <p:set>
                                      <p:cBhvr>
                                        <p:cTn id="35" dur="1" fill="hold">
                                          <p:stCondLst>
                                            <p:cond delay="0"/>
                                          </p:stCondLst>
                                        </p:cTn>
                                        <p:tgtEl>
                                          <p:spTgt spid="8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9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91"/>
                                        </p:tgtEl>
                                      </p:cBhvr>
                                    </p:animEffect>
                                    <p:set>
                                      <p:cBhvr>
                                        <p:cTn id="48" dur="1" fill="hold">
                                          <p:stCondLst>
                                            <p:cond delay="499"/>
                                          </p:stCondLst>
                                        </p:cTn>
                                        <p:tgtEl>
                                          <p:spTgt spid="91"/>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88"/>
                                        </p:tgtEl>
                                        <p:attrNameLst>
                                          <p:attrName>style.visibility</p:attrName>
                                        </p:attrNameLst>
                                      </p:cBhvr>
                                      <p:to>
                                        <p:strVal val="visible"/>
                                      </p:to>
                                    </p:set>
                                  </p:childTnLst>
                                </p:cTn>
                              </p:par>
                              <p:par>
                                <p:cTn id="51" presetID="10" presetClass="exit" presetSubtype="0" fill="hold" nodeType="withEffect">
                                  <p:stCondLst>
                                    <p:cond delay="0"/>
                                  </p:stCondLst>
                                  <p:childTnLst>
                                    <p:animEffect transition="out" filter="fade">
                                      <p:cBhvr>
                                        <p:cTn id="52" dur="500"/>
                                        <p:tgtEl>
                                          <p:spTgt spid="91"/>
                                        </p:tgtEl>
                                      </p:cBhvr>
                                    </p:animEffect>
                                    <p:set>
                                      <p:cBhvr>
                                        <p:cTn id="53" dur="1" fill="hold">
                                          <p:stCondLst>
                                            <p:cond delay="499"/>
                                          </p:stCondLst>
                                        </p:cTn>
                                        <p:tgtEl>
                                          <p:spTgt spid="91"/>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88"/>
                                        </p:tgtEl>
                                      </p:cBhvr>
                                    </p:animEffect>
                                    <p:set>
                                      <p:cBhvr>
                                        <p:cTn id="58" dur="1" fill="hold">
                                          <p:stCondLst>
                                            <p:cond delay="499"/>
                                          </p:stCondLst>
                                        </p:cTn>
                                        <p:tgtEl>
                                          <p:spTgt spid="88"/>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86"/>
                                        </p:tgtEl>
                                        <p:attrNameLst>
                                          <p:attrName>style.visibility</p:attrName>
                                        </p:attrNameLst>
                                      </p:cBhvr>
                                      <p:to>
                                        <p:strVal val="visible"/>
                                      </p:to>
                                    </p:set>
                                  </p:childTnLst>
                                </p:cTn>
                              </p:par>
                            </p:childTnLst>
                          </p:cTn>
                        </p:par>
                        <p:par>
                          <p:cTn id="61" fill="hold">
                            <p:stCondLst>
                              <p:cond delay="500"/>
                            </p:stCondLst>
                            <p:childTnLst>
                              <p:par>
                                <p:cTn id="62" presetID="1" presetClass="entr" presetSubtype="0" fill="hold" nodeType="afterEffect">
                                  <p:stCondLst>
                                    <p:cond delay="0"/>
                                  </p:stCondLst>
                                  <p:childTnLst>
                                    <p:set>
                                      <p:cBhvr>
                                        <p:cTn id="63" dur="1" fill="hold">
                                          <p:stCondLst>
                                            <p:cond delay="0"/>
                                          </p:stCondLst>
                                        </p:cTn>
                                        <p:tgtEl>
                                          <p:spTgt spid="88"/>
                                        </p:tgtEl>
                                        <p:attrNameLst>
                                          <p:attrName>style.visibility</p:attrName>
                                        </p:attrNameLst>
                                      </p:cBhvr>
                                      <p:to>
                                        <p:strVal val="visible"/>
                                      </p:to>
                                    </p:set>
                                  </p:childTnLst>
                                </p:cTn>
                              </p:par>
                            </p:childTnLst>
                          </p:cTn>
                        </p:par>
                        <p:par>
                          <p:cTn id="64" fill="hold">
                            <p:stCondLst>
                              <p:cond delay="500"/>
                            </p:stCondLst>
                            <p:childTnLst>
                              <p:par>
                                <p:cTn id="65" presetID="1" presetClass="entr" presetSubtype="0" fill="hold" nodeType="afterEffect">
                                  <p:stCondLst>
                                    <p:cond delay="0"/>
                                  </p:stCondLst>
                                  <p:childTnLst>
                                    <p:set>
                                      <p:cBhvr>
                                        <p:cTn id="66" dur="1" fill="hold">
                                          <p:stCondLst>
                                            <p:cond delay="0"/>
                                          </p:stCondLst>
                                        </p:cTn>
                                        <p:tgtEl>
                                          <p:spTgt spid="91"/>
                                        </p:tgtEl>
                                        <p:attrNameLst>
                                          <p:attrName>style.visibility</p:attrName>
                                        </p:attrNameLst>
                                      </p:cBhvr>
                                      <p:to>
                                        <p:strVal val="visible"/>
                                      </p:to>
                                    </p:set>
                                  </p:childTnLst>
                                </p:cTn>
                              </p:par>
                              <p:par>
                                <p:cTn id="67" presetID="10" presetClass="exit" presetSubtype="0" fill="hold" grpId="1" nodeType="withEffect">
                                  <p:stCondLst>
                                    <p:cond delay="0"/>
                                  </p:stCondLst>
                                  <p:childTnLst>
                                    <p:animEffect transition="out" filter="fade">
                                      <p:cBhvr>
                                        <p:cTn id="68" dur="500"/>
                                        <p:tgtEl>
                                          <p:spTgt spid="94"/>
                                        </p:tgtEl>
                                      </p:cBhvr>
                                    </p:animEffect>
                                    <p:set>
                                      <p:cBhvr>
                                        <p:cTn id="69" dur="1" fill="hold">
                                          <p:stCondLst>
                                            <p:cond delay="499"/>
                                          </p:stCondLst>
                                        </p:cTn>
                                        <p:tgtEl>
                                          <p:spTgt spid="94"/>
                                        </p:tgtEl>
                                        <p:attrNameLst>
                                          <p:attrName>style.visibility</p:attrName>
                                        </p:attrNameLst>
                                      </p:cBhvr>
                                      <p:to>
                                        <p:strVal val="hidden"/>
                                      </p:to>
                                    </p:set>
                                  </p:childTnLst>
                                </p:cTn>
                              </p:par>
                              <p:par>
                                <p:cTn id="70" presetID="1" presetClass="entr" presetSubtype="0" fill="hold" grpId="0" nodeType="withEffect">
                                  <p:stCondLst>
                                    <p:cond delay="0"/>
                                  </p:stCondLst>
                                  <p:childTnLst>
                                    <p:set>
                                      <p:cBhvr>
                                        <p:cTn id="71"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P spid="93" grpId="1"/>
      <p:bldP spid="94" grpId="0"/>
      <p:bldP spid="94" grpId="1"/>
      <p:bldP spid="2"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0066FE-9744-43AE-8423-744DB5C85747}" type="datetime1">
              <a:rPr lang="en-US" smtClean="0">
                <a:solidFill>
                  <a:prstClr val="black">
                    <a:tint val="75000"/>
                  </a:prstClr>
                </a:solidFill>
              </a:rPr>
              <a:pPr/>
              <a:t>10/26/2023</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50E26723-5419-4DF5-B478-390774582BE7}" type="slidenum">
              <a:rPr lang="en-US" smtClean="0">
                <a:solidFill>
                  <a:prstClr val="black">
                    <a:tint val="75000"/>
                  </a:prstClr>
                </a:solidFill>
              </a:rPr>
              <a:pPr/>
              <a:t>7</a:t>
            </a:fld>
            <a:endParaRPr lang="en-US">
              <a:solidFill>
                <a:prstClr val="black">
                  <a:tint val="75000"/>
                </a:prstClr>
              </a:solidFill>
            </a:endParaRPr>
          </a:p>
        </p:txBody>
      </p:sp>
      <p:pic>
        <p:nvPicPr>
          <p:cNvPr id="4" name="Picture 3"/>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flipH="1">
            <a:off x="33866" y="0"/>
            <a:ext cx="12192001" cy="7419109"/>
          </a:xfrm>
          <a:prstGeom prst="rect">
            <a:avLst/>
          </a:prstGeom>
        </p:spPr>
      </p:pic>
      <p:sp>
        <p:nvSpPr>
          <p:cNvPr id="7" name="Cloud 6"/>
          <p:cNvSpPr/>
          <p:nvPr/>
        </p:nvSpPr>
        <p:spPr>
          <a:xfrm>
            <a:off x="1853041" y="685800"/>
            <a:ext cx="9221367" cy="4876800"/>
          </a:xfrm>
          <a:prstGeom prst="cloud">
            <a:avLst/>
          </a:prstGeom>
          <a:solidFill>
            <a:schemeClr val="tx2">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lIns="91377" tIns="45691" rIns="91377" bIns="45691" rtlCol="0" anchor="ctr"/>
          <a:lstStyle/>
          <a:p>
            <a:pPr algn="ctr" defTabSz="913763"/>
            <a:endParaRPr lang="en-US">
              <a:solidFill>
                <a:prstClr val="white"/>
              </a:solidFill>
            </a:endParaRPr>
          </a:p>
        </p:txBody>
      </p:sp>
      <p:sp>
        <p:nvSpPr>
          <p:cNvPr id="8" name="TextBox 7"/>
          <p:cNvSpPr txBox="1"/>
          <p:nvPr/>
        </p:nvSpPr>
        <p:spPr>
          <a:xfrm>
            <a:off x="3175028" y="1856428"/>
            <a:ext cx="6399933" cy="2062044"/>
          </a:xfrm>
          <a:prstGeom prst="rect">
            <a:avLst/>
          </a:prstGeom>
          <a:noFill/>
        </p:spPr>
        <p:txBody>
          <a:bodyPr wrap="square" lIns="91377" tIns="45691" rIns="91377" bIns="45691" rtlCol="0">
            <a:spAutoFit/>
          </a:bodyPr>
          <a:lstStyle/>
          <a:p>
            <a:pPr algn="ctr" defTabSz="913763"/>
            <a:r>
              <a:rPr lang="en-US" sz="3200" smtClean="0">
                <a:solidFill>
                  <a:prstClr val="black"/>
                </a:solidFill>
                <a:latin typeface="Times New Roman" pitchFamily="18" charset="0"/>
                <a:cs typeface="Times New Roman" pitchFamily="18" charset="0"/>
              </a:rPr>
              <a:t>Tìm hình </a:t>
            </a:r>
            <a:r>
              <a:rPr lang="en-US" sz="3200" err="1">
                <a:solidFill>
                  <a:prstClr val="black"/>
                </a:solidFill>
                <a:latin typeface="Times New Roman" pitchFamily="18" charset="0"/>
                <a:cs typeface="Times New Roman" pitchFamily="18" charset="0"/>
              </a:rPr>
              <a:t>ảnh</a:t>
            </a:r>
            <a:r>
              <a:rPr lang="en-US" sz="3200">
                <a:solidFill>
                  <a:prstClr val="black"/>
                </a:solidFill>
                <a:latin typeface="Times New Roman" pitchFamily="18" charset="0"/>
                <a:cs typeface="Times New Roman" pitchFamily="18" charset="0"/>
              </a:rPr>
              <a:t> </a:t>
            </a:r>
            <a:r>
              <a:rPr lang="en-US" sz="3200" smtClean="0">
                <a:solidFill>
                  <a:prstClr val="black"/>
                </a:solidFill>
                <a:latin typeface="Times New Roman" pitchFamily="18" charset="0"/>
                <a:cs typeface="Times New Roman" pitchFamily="18" charset="0"/>
              </a:rPr>
              <a:t>các đồ </a:t>
            </a:r>
            <a:r>
              <a:rPr lang="en-US" sz="3200" err="1">
                <a:solidFill>
                  <a:prstClr val="black"/>
                </a:solidFill>
                <a:latin typeface="Times New Roman" pitchFamily="18" charset="0"/>
                <a:cs typeface="Times New Roman" pitchFamily="18" charset="0"/>
              </a:rPr>
              <a:t>vật</a:t>
            </a:r>
            <a:r>
              <a:rPr lang="en-US" sz="3200">
                <a:solidFill>
                  <a:prstClr val="black"/>
                </a:solidFill>
                <a:latin typeface="Times New Roman" pitchFamily="18" charset="0"/>
                <a:cs typeface="Times New Roman" pitchFamily="18" charset="0"/>
              </a:rPr>
              <a:t> </a:t>
            </a:r>
            <a:r>
              <a:rPr lang="en-US" sz="3200" smtClean="0">
                <a:solidFill>
                  <a:prstClr val="black"/>
                </a:solidFill>
                <a:latin typeface="Times New Roman" pitchFamily="18" charset="0"/>
                <a:cs typeface="Times New Roman" pitchFamily="18" charset="0"/>
              </a:rPr>
              <a:t>trên thực tế </a:t>
            </a:r>
            <a:r>
              <a:rPr lang="en-US" sz="3200" dirty="0" err="1">
                <a:solidFill>
                  <a:prstClr val="black"/>
                </a:solidFill>
                <a:latin typeface="Times New Roman" pitchFamily="18" charset="0"/>
                <a:cs typeface="Times New Roman" pitchFamily="18" charset="0"/>
              </a:rPr>
              <a:t>có</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cấu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trúc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hình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thang</a:t>
            </a:r>
            <a:r>
              <a:rPr lang="en-US" sz="3200" dirty="0">
                <a:solidFill>
                  <a:prstClr val="black"/>
                </a:solidFill>
                <a:latin typeface="Times New Roman" pitchFamily="18" charset="0"/>
                <a:cs typeface="Times New Roman" pitchFamily="18" charset="0"/>
              </a:rPr>
              <a:t> </a:t>
            </a:r>
            <a:r>
              <a:rPr lang="en-US" sz="3200" err="1">
                <a:solidFill>
                  <a:prstClr val="black"/>
                </a:solidFill>
                <a:latin typeface="Times New Roman" pitchFamily="18" charset="0"/>
                <a:cs typeface="Times New Roman" pitchFamily="18" charset="0"/>
              </a:rPr>
              <a:t>cân</a:t>
            </a:r>
            <a:r>
              <a:rPr lang="en-US" sz="3200">
                <a:solidFill>
                  <a:prstClr val="black"/>
                </a:solidFill>
                <a:latin typeface="Times New Roman" pitchFamily="18" charset="0"/>
                <a:cs typeface="Times New Roman" pitchFamily="18" charset="0"/>
              </a:rPr>
              <a:t> </a:t>
            </a:r>
            <a:r>
              <a:rPr lang="en-US" sz="3200" smtClean="0">
                <a:solidFill>
                  <a:prstClr val="black"/>
                </a:solidFill>
                <a:latin typeface="Times New Roman" pitchFamily="18" charset="0"/>
                <a:cs typeface="Times New Roman" pitchFamily="18" charset="0"/>
              </a:rPr>
              <a:t>trong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số</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lĩnh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vực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Kiến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trúc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xây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dựng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mỹ</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thuật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trang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trí</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đồ</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dùng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sinh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hoạt</a:t>
            </a:r>
            <a:r>
              <a:rPr lang="en-US" sz="3200" dirty="0">
                <a:solidFill>
                  <a:prstClr val="black"/>
                </a:solidFill>
                <a:latin typeface="Times New Roman" pitchFamily="18" charset="0"/>
                <a:cs typeface="Times New Roman" pitchFamily="18" charset="0"/>
              </a:rPr>
              <a:t>…</a:t>
            </a:r>
            <a:endParaRPr lang="en-US" sz="32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2776337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54931D4-CC64-457C-994D-E06B27D4ECB6}" type="datetime1">
              <a:rPr lang="en-US" smtClean="0">
                <a:solidFill>
                  <a:prstClr val="black">
                    <a:tint val="75000"/>
                  </a:prstClr>
                </a:solidFill>
              </a:rPr>
              <a:pPr/>
              <a:t>10/26/2023</a:t>
            </a:fld>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8</a:t>
            </a:fld>
            <a:endParaRPr lang="en-US">
              <a:solidFill>
                <a:prstClr val="black">
                  <a:tint val="75000"/>
                </a:prstClr>
              </a:solidFill>
            </a:endParaRPr>
          </a:p>
        </p:txBody>
      </p:sp>
      <p:sp>
        <p:nvSpPr>
          <p:cNvPr id="2" name="TextBox 1"/>
          <p:cNvSpPr txBox="1"/>
          <p:nvPr/>
        </p:nvSpPr>
        <p:spPr>
          <a:xfrm>
            <a:off x="10056191" y="1012148"/>
            <a:ext cx="2032000" cy="523220"/>
          </a:xfrm>
          <a:prstGeom prst="rect">
            <a:avLst/>
          </a:prstGeom>
          <a:noFill/>
        </p:spPr>
        <p:txBody>
          <a:bodyPr wrap="square" lIns="91377" tIns="45691" rIns="91377" bIns="45691" rtlCol="0">
            <a:spAutoFit/>
          </a:bodyPr>
          <a:lstStyle/>
          <a:p>
            <a:pPr defTabSz="913763"/>
            <a:r>
              <a:rPr lang="en-US" sz="2800">
                <a:solidFill>
                  <a:prstClr val="black"/>
                </a:solidFill>
                <a:latin typeface="Times New Roman" pitchFamily="18" charset="0"/>
                <a:cs typeface="Times New Roman" pitchFamily="18" charset="0"/>
              </a:rPr>
              <a:t>Bàn học</a:t>
            </a:r>
            <a:endParaRPr lang="en-US" sz="2800" dirty="0">
              <a:solidFill>
                <a:prstClr val="black"/>
              </a:solidFill>
              <a:latin typeface="Times New Roman" pitchFamily="18" charset="0"/>
              <a:cs typeface="Times New Roman" pitchFamily="18" charset="0"/>
            </a:endParaRPr>
          </a:p>
        </p:txBody>
      </p:sp>
      <p:sp>
        <p:nvSpPr>
          <p:cNvPr id="10" name="TextBox 9"/>
          <p:cNvSpPr txBox="1"/>
          <p:nvPr/>
        </p:nvSpPr>
        <p:spPr>
          <a:xfrm>
            <a:off x="3175468" y="1569346"/>
            <a:ext cx="2290631" cy="523220"/>
          </a:xfrm>
          <a:prstGeom prst="rect">
            <a:avLst/>
          </a:prstGeom>
          <a:noFill/>
        </p:spPr>
        <p:txBody>
          <a:bodyPr wrap="square" lIns="91377" tIns="45691" rIns="91377" bIns="45691" rtlCol="0">
            <a:spAutoFit/>
          </a:bodyPr>
          <a:lstStyle/>
          <a:p>
            <a:pPr defTabSz="913763"/>
            <a:r>
              <a:rPr lang="en-US" sz="2800">
                <a:solidFill>
                  <a:prstClr val="black"/>
                </a:solidFill>
                <a:latin typeface="Times New Roman" pitchFamily="18" charset="0"/>
                <a:cs typeface="Times New Roman" pitchFamily="18" charset="0"/>
              </a:rPr>
              <a:t>Đèn ngủ</a:t>
            </a:r>
            <a:endParaRPr lang="en-US" sz="2800" dirty="0">
              <a:solidFill>
                <a:prstClr val="black"/>
              </a:solidFill>
              <a:latin typeface="Times New Roman" pitchFamily="18" charset="0"/>
              <a:cs typeface="Times New Roman" pitchFamily="18" charset="0"/>
            </a:endParaRPr>
          </a:p>
        </p:txBody>
      </p:sp>
      <p:sp>
        <p:nvSpPr>
          <p:cNvPr id="12" name="TextBox 11"/>
          <p:cNvSpPr txBox="1"/>
          <p:nvPr/>
        </p:nvSpPr>
        <p:spPr>
          <a:xfrm>
            <a:off x="8145568" y="6328489"/>
            <a:ext cx="3060123" cy="523220"/>
          </a:xfrm>
          <a:prstGeom prst="rect">
            <a:avLst/>
          </a:prstGeom>
          <a:noFill/>
        </p:spPr>
        <p:txBody>
          <a:bodyPr wrap="square" lIns="91377" tIns="45691" rIns="91377" bIns="45691" rtlCol="0">
            <a:spAutoFit/>
          </a:bodyPr>
          <a:lstStyle/>
          <a:p>
            <a:pPr defTabSz="913763"/>
            <a:r>
              <a:rPr lang="en-US" sz="2800" err="1">
                <a:solidFill>
                  <a:prstClr val="black"/>
                </a:solidFill>
                <a:latin typeface="Times New Roman" pitchFamily="18" charset="0"/>
                <a:cs typeface="Times New Roman" pitchFamily="18" charset="0"/>
              </a:rPr>
              <a:t>Giá</a:t>
            </a:r>
            <a:r>
              <a:rPr lang="en-US" sz="2800">
                <a:solidFill>
                  <a:prstClr val="black"/>
                </a:solidFill>
                <a:latin typeface="Times New Roman" pitchFamily="18" charset="0"/>
                <a:cs typeface="Times New Roman" pitchFamily="18" charset="0"/>
              </a:rPr>
              <a:t> để đồ</a:t>
            </a:r>
            <a:endParaRPr lang="en-US" sz="2800" dirty="0">
              <a:solidFill>
                <a:prstClr val="black"/>
              </a:solidFill>
              <a:latin typeface="Times New Roman" pitchFamily="18" charset="0"/>
              <a:cs typeface="Times New Roman" pitchFamily="18" charset="0"/>
            </a:endParaRPr>
          </a:p>
        </p:txBody>
      </p:sp>
      <p:sp>
        <p:nvSpPr>
          <p:cNvPr id="13" name="TextBox 12"/>
          <p:cNvSpPr txBox="1"/>
          <p:nvPr/>
        </p:nvSpPr>
        <p:spPr>
          <a:xfrm>
            <a:off x="4020032" y="5875195"/>
            <a:ext cx="2343151" cy="523220"/>
          </a:xfrm>
          <a:prstGeom prst="rect">
            <a:avLst/>
          </a:prstGeom>
          <a:noFill/>
        </p:spPr>
        <p:txBody>
          <a:bodyPr wrap="square" lIns="91377" tIns="45691" rIns="91377" bIns="45691" rtlCol="0">
            <a:spAutoFit/>
          </a:bodyPr>
          <a:lstStyle/>
          <a:p>
            <a:pPr defTabSz="913763"/>
            <a:r>
              <a:rPr lang="en-US" sz="2800" dirty="0" err="1">
                <a:solidFill>
                  <a:prstClr val="black"/>
                </a:solidFill>
                <a:latin typeface="Times New Roman" pitchFamily="18" charset="0"/>
                <a:cs typeface="Times New Roman" pitchFamily="18" charset="0"/>
              </a:rPr>
              <a:t>Cái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thang</a:t>
            </a:r>
            <a:endParaRPr lang="en-US" sz="2800" dirty="0">
              <a:solidFill>
                <a:prstClr val="black"/>
              </a:solidFill>
              <a:latin typeface="Times New Roman" pitchFamily="18" charset="0"/>
              <a:cs typeface="Times New Roman" pitchFamily="18" charset="0"/>
            </a:endParaRPr>
          </a:p>
        </p:txBody>
      </p:sp>
      <p:pic>
        <p:nvPicPr>
          <p:cNvPr id="18" name="Picture 17"/>
          <p:cNvPicPr/>
          <p:nvPr/>
        </p:nvPicPr>
        <p:blipFill rotWithShape="1">
          <a:blip r:embed="rId2">
            <a:extLst>
              <a:ext uri="{BEBA8EAE-BF5A-486C-A8C5-ECC9F3942E4B}">
                <a14:imgProps xmlns:a14="http://schemas.microsoft.com/office/drawing/2010/main">
                  <a14:imgLayer r:embed="rId3">
                    <a14:imgEffect>
                      <a14:backgroundRemoval t="10000" b="90000" l="2628" r="23652">
                        <a14:backgroundMark x1="6314" y1="30928" x2="6314" y2="30928"/>
                        <a14:backgroundMark x1="9898" y1="20103" x2="9898" y2="20103"/>
                        <a14:backgroundMark x1="7679" y1="61856" x2="7679" y2="61856"/>
                        <a14:backgroundMark x1="5631" y1="79381" x2="5631" y2="79381"/>
                        <a14:backgroundMark x1="14676" y1="81443" x2="14676" y2="81443"/>
                        <a14:backgroundMark x1="24232" y1="64433" x2="24232" y2="64433"/>
                        <a14:backgroundMark x1="21843" y1="30412" x2="21843" y2="30412"/>
                        <a14:backgroundMark x1="16382" y1="21649" x2="16382" y2="21649"/>
                        <a14:backgroundMark x1="15017" y1="51031" x2="15017" y2="51031"/>
                        <a14:backgroundMark x1="17577" y1="50000" x2="17577" y2="50000"/>
                      </a14:backgroundRemoval>
                    </a14:imgEffect>
                  </a14:imgLayer>
                </a14:imgProps>
              </a:ext>
            </a:extLst>
          </a:blip>
          <a:srcRect r="73720"/>
          <a:stretch/>
        </p:blipFill>
        <p:spPr bwMode="auto">
          <a:xfrm>
            <a:off x="2702779" y="2591164"/>
            <a:ext cx="3660403" cy="4110878"/>
          </a:xfrm>
          <a:prstGeom prst="rect">
            <a:avLst/>
          </a:prstGeom>
          <a:ln>
            <a:noFill/>
          </a:ln>
          <a:extLst>
            <a:ext uri="{53640926-AAD7-44D8-BBD7-CCE9431645EC}">
              <a14:shadowObscured xmlns:a14="http://schemas.microsoft.com/office/drawing/2010/main"/>
            </a:ext>
          </a:extLst>
        </p:spPr>
      </p:pic>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l="29687" t="37326" r="26332"/>
          <a:stretch/>
        </p:blipFill>
        <p:spPr>
          <a:xfrm>
            <a:off x="5619403" y="76830"/>
            <a:ext cx="4289612" cy="2393856"/>
          </a:xfrm>
          <a:prstGeom prst="rect">
            <a:avLst/>
          </a:prstGeom>
        </p:spPr>
      </p:pic>
      <p:pic>
        <p:nvPicPr>
          <p:cNvPr id="21" name="Picture 20"/>
          <p:cNvPicPr>
            <a:picLocks noChangeAspect="1"/>
          </p:cNvPicPr>
          <p:nvPr/>
        </p:nvPicPr>
        <p:blipFill rotWithShape="1">
          <a:blip r:embed="rId5"/>
          <a:srcRect l="64452" t="30625" r="19871" b="33991"/>
          <a:stretch/>
        </p:blipFill>
        <p:spPr>
          <a:xfrm>
            <a:off x="326326" y="23822"/>
            <a:ext cx="2849135" cy="3615454"/>
          </a:xfrm>
          <a:prstGeom prst="rect">
            <a:avLst/>
          </a:prstGeom>
        </p:spPr>
      </p:pic>
      <p:pic>
        <p:nvPicPr>
          <p:cNvPr id="23" name="Picture 12" descr="Kệ sách Mini hình thang 3 tầng gỗ cao su KS680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5322" y="2567090"/>
            <a:ext cx="6559583" cy="377427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Túi xách nữ sang trọng hình thang quai cách điệu | Tiki"/>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620" b="100000" l="0" r="99550"/>
                    </a14:imgEffect>
                  </a14:imgLayer>
                </a14:imgProps>
              </a:ext>
              <a:ext uri="{28A0092B-C50C-407E-A947-70E740481C1C}">
                <a14:useLocalDpi xmlns:a14="http://schemas.microsoft.com/office/drawing/2010/main" val="0"/>
              </a:ext>
            </a:extLst>
          </a:blip>
          <a:srcRect/>
          <a:stretch>
            <a:fillRect/>
          </a:stretch>
        </p:blipFill>
        <p:spPr bwMode="auto">
          <a:xfrm>
            <a:off x="-19713" y="4008455"/>
            <a:ext cx="3840704" cy="197036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1008912" y="6136805"/>
            <a:ext cx="2290631" cy="523220"/>
          </a:xfrm>
          <a:prstGeom prst="rect">
            <a:avLst/>
          </a:prstGeom>
          <a:noFill/>
        </p:spPr>
        <p:txBody>
          <a:bodyPr wrap="square" lIns="91377" tIns="45691" rIns="91377" bIns="45691" rtlCol="0">
            <a:spAutoFit/>
          </a:bodyPr>
          <a:lstStyle/>
          <a:p>
            <a:pPr defTabSz="913763"/>
            <a:r>
              <a:rPr lang="en-US" sz="2800">
                <a:solidFill>
                  <a:prstClr val="black"/>
                </a:solidFill>
                <a:latin typeface="Times New Roman" pitchFamily="18" charset="0"/>
                <a:cs typeface="Times New Roman" pitchFamily="18" charset="0"/>
              </a:rPr>
              <a:t>Túi xách</a:t>
            </a:r>
            <a:endParaRPr lang="en-US" sz="28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96346590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p:bldP spid="1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54931D4-CC64-457C-994D-E06B27D4ECB6}" type="datetime1">
              <a:rPr lang="en-US" smtClean="0">
                <a:solidFill>
                  <a:prstClr val="black">
                    <a:tint val="75000"/>
                  </a:prstClr>
                </a:solidFill>
              </a:rPr>
              <a:pPr/>
              <a:t>10/26/2023</a:t>
            </a:fld>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0E26723-5419-4DF5-B478-390774582BE7}" type="slidenum">
              <a:rPr lang="en-US" smtClean="0">
                <a:solidFill>
                  <a:prstClr val="black">
                    <a:tint val="75000"/>
                  </a:prstClr>
                </a:solidFill>
              </a:rPr>
              <a:pPr/>
              <a:t>9</a:t>
            </a:fld>
            <a:endParaRPr lang="en-US">
              <a:solidFill>
                <a:prstClr val="black">
                  <a:tint val="75000"/>
                </a:prstClr>
              </a:solidFill>
            </a:endParaRPr>
          </a:p>
        </p:txBody>
      </p:sp>
      <p:sp>
        <p:nvSpPr>
          <p:cNvPr id="10" name="TextBox 9"/>
          <p:cNvSpPr txBox="1"/>
          <p:nvPr/>
        </p:nvSpPr>
        <p:spPr>
          <a:xfrm>
            <a:off x="4382672" y="6197153"/>
            <a:ext cx="2912251" cy="523220"/>
          </a:xfrm>
          <a:prstGeom prst="rect">
            <a:avLst/>
          </a:prstGeom>
          <a:noFill/>
        </p:spPr>
        <p:txBody>
          <a:bodyPr wrap="square" lIns="91377" tIns="45691" rIns="91377" bIns="45691" rtlCol="0">
            <a:spAutoFit/>
          </a:bodyPr>
          <a:lstStyle/>
          <a:p>
            <a:pPr algn="ctr" defTabSz="913763"/>
            <a:r>
              <a:rPr lang="en-US" sz="2800">
                <a:solidFill>
                  <a:prstClr val="black"/>
                </a:solidFill>
                <a:latin typeface="Times New Roman" pitchFamily="18" charset="0"/>
                <a:cs typeface="Times New Roman" pitchFamily="18" charset="0"/>
              </a:rPr>
              <a:t>Giá treo quần áo</a:t>
            </a:r>
            <a:endParaRPr lang="en-US" sz="2800" dirty="0">
              <a:solidFill>
                <a:prstClr val="black"/>
              </a:solidFill>
              <a:latin typeface="Times New Roman" pitchFamily="18" charset="0"/>
              <a:cs typeface="Times New Roman" pitchFamily="18" charset="0"/>
            </a:endParaRPr>
          </a:p>
        </p:txBody>
      </p:sp>
      <p:pic>
        <p:nvPicPr>
          <p:cNvPr id="14" name="Picture 4" descr="Top 5 mẫu kệ treo quần áo shop đẹp ~ Tổng kho giá kệ"/>
          <p:cNvPicPr>
            <a:picLocks noChangeAspect="1" noChangeArrowheads="1"/>
          </p:cNvPicPr>
          <p:nvPr/>
        </p:nvPicPr>
        <p:blipFill rotWithShape="1">
          <a:blip r:embed="rId2">
            <a:extLst>
              <a:ext uri="{28A0092B-C50C-407E-A947-70E740481C1C}">
                <a14:useLocalDpi xmlns:a14="http://schemas.microsoft.com/office/drawing/2010/main" val="0"/>
              </a:ext>
            </a:extLst>
          </a:blip>
          <a:srcRect l="7771" t="-1" r="9495" b="5567"/>
          <a:stretch/>
        </p:blipFill>
        <p:spPr bwMode="auto">
          <a:xfrm>
            <a:off x="1022687" y="219662"/>
            <a:ext cx="9632220" cy="5936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25925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14.xml>TRĂC NGHIỆM 9
</file>

<file path=docProps/app.xml><?xml version="1.0" encoding="utf-8"?>
<Properties xmlns="http://schemas.openxmlformats.org/officeDocument/2006/extended-properties" xmlns:vt="http://schemas.openxmlformats.org/officeDocument/2006/docPropsVTypes">
  <TotalTime>2481</TotalTime>
  <Words>588</Words>
  <Application>Microsoft Office PowerPoint</Application>
  <PresentationFormat>Custom</PresentationFormat>
  <Paragraphs>95</Paragraphs>
  <Slides>17</Slides>
  <Notes>1</Notes>
  <HiddenSlides>0</HiddenSlides>
  <MMClips>1</MMClips>
  <ScaleCrop>false</ScaleCrop>
  <HeadingPairs>
    <vt:vector size="4" baseType="variant">
      <vt:variant>
        <vt:lpstr>Theme</vt:lpstr>
      </vt:variant>
      <vt:variant>
        <vt:i4>9</vt:i4>
      </vt:variant>
      <vt:variant>
        <vt:lpstr>Slide Titles</vt:lpstr>
      </vt:variant>
      <vt:variant>
        <vt:i4>17</vt:i4>
      </vt:variant>
    </vt:vector>
  </HeadingPairs>
  <TitlesOfParts>
    <vt:vector size="26" baseType="lpstr">
      <vt:lpstr>Office Theme</vt:lpstr>
      <vt:lpstr>1_Slipstream</vt:lpstr>
      <vt:lpstr>Default Design</vt:lpstr>
      <vt:lpstr>2_Office Theme</vt:lpstr>
      <vt:lpstr>1_Office Theme</vt:lpstr>
      <vt:lpstr>5_Office Theme</vt:lpstr>
      <vt:lpstr>6_Office Theme</vt:lpstr>
      <vt:lpstr>7_Office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CKK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mycomputer</cp:lastModifiedBy>
  <cp:revision>882</cp:revision>
  <dcterms:created xsi:type="dcterms:W3CDTF">2021-07-10T12:31:30Z</dcterms:created>
  <dcterms:modified xsi:type="dcterms:W3CDTF">2023-10-26T16:46:42Z</dcterms:modified>
</cp:coreProperties>
</file>