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5" r:id="rId1"/>
  </p:sldMasterIdLst>
  <p:notesMasterIdLst>
    <p:notesMasterId r:id="rId26"/>
  </p:notesMasterIdLst>
  <p:sldIdLst>
    <p:sldId id="313" r:id="rId2"/>
    <p:sldId id="280" r:id="rId3"/>
    <p:sldId id="271" r:id="rId4"/>
    <p:sldId id="287" r:id="rId5"/>
    <p:sldId id="276" r:id="rId6"/>
    <p:sldId id="286" r:id="rId7"/>
    <p:sldId id="289" r:id="rId8"/>
    <p:sldId id="290" r:id="rId9"/>
    <p:sldId id="279" r:id="rId10"/>
    <p:sldId id="292" r:id="rId11"/>
    <p:sldId id="298" r:id="rId12"/>
    <p:sldId id="295" r:id="rId13"/>
    <p:sldId id="300" r:id="rId14"/>
    <p:sldId id="299" r:id="rId15"/>
    <p:sldId id="305" r:id="rId16"/>
    <p:sldId id="304" r:id="rId17"/>
    <p:sldId id="306" r:id="rId18"/>
    <p:sldId id="303" r:id="rId19"/>
    <p:sldId id="308" r:id="rId20"/>
    <p:sldId id="309" r:id="rId21"/>
    <p:sldId id="307" r:id="rId22"/>
    <p:sldId id="311" r:id="rId23"/>
    <p:sldId id="310" r:id="rId24"/>
    <p:sldId id="312" r:id="rId25"/>
  </p:sldIdLst>
  <p:sldSz cx="9144000" cy="5143500" type="screen16x9"/>
  <p:notesSz cx="6858000" cy="9144000"/>
  <p:embeddedFontLst>
    <p:embeddedFont>
      <p:font typeface="Calibri Light" panose="020F0302020204030204" pitchFamily="34" charset="0"/>
      <p:regular r:id="rId27"/>
      <p: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Open Sans" panose="020B0604020202020204" charset="0"/>
      <p:regular r:id="rId33"/>
      <p:bold r:id="rId34"/>
      <p:italic r:id="rId35"/>
      <p:boldItalic r:id="rId36"/>
    </p:embeddedFont>
    <p:embeddedFont>
      <p:font typeface="微软雅黑" panose="020B0503020204020204" pitchFamily="34" charset="-122"/>
      <p:regular r:id="rId37"/>
      <p:bold r:id="rId38"/>
    </p:embeddedFont>
    <p:embeddedFont>
      <p:font typeface="VNI-Times" pitchFamily="2" charset="0"/>
      <p:regular r:id="rId39"/>
      <p:bold r:id="rId40"/>
      <p:italic r:id="rId41"/>
      <p:boldItalic r:id="rId42"/>
    </p:embeddedFont>
    <p:embeddedFont>
      <p:font typeface="宋体" panose="02010600030101010101" pitchFamily="2" charset="-122"/>
      <p:regular r:id="rId43"/>
    </p:embeddedFont>
  </p:embeddedFont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FFAB"/>
    <a:srgbClr val="FFAFAF"/>
    <a:srgbClr val="FF33CC"/>
    <a:srgbClr val="DD6236"/>
    <a:srgbClr val="4F1105"/>
    <a:srgbClr val="FFA7D3"/>
    <a:srgbClr val="FFFF8B"/>
    <a:srgbClr val="B7471F"/>
    <a:srgbClr val="F8B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4" d="100"/>
          <a:sy n="94" d="100"/>
        </p:scale>
        <p:origin x="294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8B9ED-4FA8-457A-8C95-9715E766FCF6}" type="datetimeFigureOut">
              <a:rPr lang="zh-CN" altLang="en-US" smtClean="0"/>
              <a:pPr/>
              <a:t>2023/5/10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60432-858A-4F24-8214-B61DB53ED1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967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7" name="Google Shape;11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0901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207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2023/5/10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2188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2023/5/10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35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2023/5/10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6263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877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 userDrawn="1"/>
        </p:nvSpPr>
        <p:spPr>
          <a:xfrm>
            <a:off x="2145445" y="371475"/>
            <a:ext cx="388205" cy="388205"/>
          </a:xfrm>
          <a:prstGeom prst="ellipse">
            <a:avLst/>
          </a:prstGeom>
          <a:solidFill>
            <a:srgbClr val="FAD19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 userDrawn="1"/>
        </p:nvSpPr>
        <p:spPr>
          <a:xfrm>
            <a:off x="2420602" y="167908"/>
            <a:ext cx="466725" cy="466725"/>
          </a:xfrm>
          <a:prstGeom prst="ellipse">
            <a:avLst/>
          </a:prstGeom>
          <a:solidFill>
            <a:srgbClr val="AFCFBD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 userDrawn="1"/>
        </p:nvSpPr>
        <p:spPr>
          <a:xfrm>
            <a:off x="3697004" y="220235"/>
            <a:ext cx="302480" cy="302480"/>
          </a:xfrm>
          <a:prstGeom prst="ellipse">
            <a:avLst/>
          </a:prstGeom>
          <a:solidFill>
            <a:srgbClr val="FA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 userDrawn="1"/>
        </p:nvSpPr>
        <p:spPr>
          <a:xfrm>
            <a:off x="5280239" y="371475"/>
            <a:ext cx="219076" cy="219076"/>
          </a:xfrm>
          <a:prstGeom prst="ellipse">
            <a:avLst/>
          </a:prstGeom>
          <a:solidFill>
            <a:srgbClr val="AFC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 userDrawn="1"/>
        </p:nvSpPr>
        <p:spPr>
          <a:xfrm>
            <a:off x="2737568" y="481014"/>
            <a:ext cx="236964" cy="236964"/>
          </a:xfrm>
          <a:prstGeom prst="ellipse">
            <a:avLst/>
          </a:prstGeom>
          <a:solidFill>
            <a:srgbClr val="D2B297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 userDrawn="1"/>
        </p:nvSpPr>
        <p:spPr>
          <a:xfrm>
            <a:off x="5006195" y="358346"/>
            <a:ext cx="388205" cy="388205"/>
          </a:xfrm>
          <a:prstGeom prst="ellipse">
            <a:avLst/>
          </a:prstGeom>
          <a:solidFill>
            <a:srgbClr val="CCE1DE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 userDrawn="1"/>
        </p:nvSpPr>
        <p:spPr>
          <a:xfrm>
            <a:off x="813321" y="522715"/>
            <a:ext cx="223836" cy="223836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 userDrawn="1"/>
        </p:nvSpPr>
        <p:spPr>
          <a:xfrm>
            <a:off x="8184295" y="329772"/>
            <a:ext cx="388205" cy="388205"/>
          </a:xfrm>
          <a:prstGeom prst="ellipse">
            <a:avLst/>
          </a:prstGeom>
          <a:solidFill>
            <a:srgbClr val="FAD1D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 userDrawn="1"/>
        </p:nvSpPr>
        <p:spPr>
          <a:xfrm>
            <a:off x="6472030" y="358346"/>
            <a:ext cx="164370" cy="164370"/>
          </a:xfrm>
          <a:prstGeom prst="ellipse">
            <a:avLst/>
          </a:prstGeom>
          <a:solidFill>
            <a:srgbClr val="FAD194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 userDrawn="1"/>
        </p:nvSpPr>
        <p:spPr>
          <a:xfrm>
            <a:off x="6634601" y="310141"/>
            <a:ext cx="122667" cy="122667"/>
          </a:xfrm>
          <a:prstGeom prst="ellipse">
            <a:avLst/>
          </a:prstGeom>
          <a:solidFill>
            <a:srgbClr val="FCC6B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 userDrawn="1"/>
        </p:nvSpPr>
        <p:spPr>
          <a:xfrm>
            <a:off x="6624430" y="510746"/>
            <a:ext cx="164370" cy="164370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 userDrawn="1"/>
        </p:nvSpPr>
        <p:spPr>
          <a:xfrm>
            <a:off x="4170861" y="912731"/>
            <a:ext cx="401139" cy="401139"/>
          </a:xfrm>
          <a:prstGeom prst="ellipse">
            <a:avLst/>
          </a:prstGeom>
          <a:solidFill>
            <a:srgbClr val="FCC6B7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1" b="10439"/>
          <a:stretch>
            <a:fillRect/>
          </a:stretch>
        </p:blipFill>
        <p:spPr>
          <a:xfrm>
            <a:off x="0" y="2486025"/>
            <a:ext cx="9144000" cy="2657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2023/5/10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245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2023/5/10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4315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2023/5/10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9907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2023/5/10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7004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2023/5/10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79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2023/5/10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312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2023/5/10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01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2023/5/10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935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33D16-1A11-400B-A8CC-34FD56FEFD51}" type="datetimeFigureOut">
              <a:rPr lang="zh-CN" altLang="en-US" smtClean="0"/>
              <a:pPr/>
              <a:t>2023/5/10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1474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53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3.pn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file:///E:\lop%20dia%2012-2008\giao%20an%20DTu\C&#7896;NG%20H&#210;A%20&#7844;N%20&#272;&#7896;%20tiet2.ppt#-1,6,Slide 6" TargetMode="Externa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9" name="Google Shape;110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755761">
            <a:off x="3874289" y="2937399"/>
            <a:ext cx="1280501" cy="11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10" name="Google Shape;1110;p38"/>
          <p:cNvSpPr txBox="1">
            <a:spLocks noGrp="1"/>
          </p:cNvSpPr>
          <p:nvPr>
            <p:ph type="ctrTitle"/>
          </p:nvPr>
        </p:nvSpPr>
        <p:spPr>
          <a:xfrm>
            <a:off x="848593" y="1365347"/>
            <a:ext cx="7645400" cy="174034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 sz="4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 CÔ VỀ DỰ GIỜ!</a:t>
            </a:r>
            <a:endParaRPr sz="4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89693" y="442519"/>
            <a:ext cx="4278735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QUẬN HÀ ĐÔNG</a:t>
            </a:r>
          </a:p>
          <a:p>
            <a:pPr algn="ctr">
              <a:defRPr/>
            </a:pP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THCS KIẾN HƯNG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499656" y="2762522"/>
            <a:ext cx="1849584" cy="901611"/>
            <a:chOff x="2064" y="3168"/>
            <a:chExt cx="1824" cy="1039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064" y="3360"/>
              <a:ext cx="1824" cy="761"/>
            </a:xfrm>
            <a:custGeom>
              <a:avLst/>
              <a:gdLst>
                <a:gd name="T0" fmla="*/ 3507 w 3648"/>
                <a:gd name="T1" fmla="*/ 429 h 1521"/>
                <a:gd name="T2" fmla="*/ 3280 w 3648"/>
                <a:gd name="T3" fmla="*/ 509 h 1521"/>
                <a:gd name="T4" fmla="*/ 3047 w 3648"/>
                <a:gd name="T5" fmla="*/ 588 h 1521"/>
                <a:gd name="T6" fmla="*/ 2812 w 3648"/>
                <a:gd name="T7" fmla="*/ 660 h 1521"/>
                <a:gd name="T8" fmla="*/ 2584 w 3648"/>
                <a:gd name="T9" fmla="*/ 727 h 1521"/>
                <a:gd name="T10" fmla="*/ 2368 w 3648"/>
                <a:gd name="T11" fmla="*/ 781 h 1521"/>
                <a:gd name="T12" fmla="*/ 2172 w 3648"/>
                <a:gd name="T13" fmla="*/ 827 h 1521"/>
                <a:gd name="T14" fmla="*/ 2002 w 3648"/>
                <a:gd name="T15" fmla="*/ 849 h 1521"/>
                <a:gd name="T16" fmla="*/ 1868 w 3648"/>
                <a:gd name="T17" fmla="*/ 858 h 1521"/>
                <a:gd name="T18" fmla="*/ 1772 w 3648"/>
                <a:gd name="T19" fmla="*/ 844 h 1521"/>
                <a:gd name="T20" fmla="*/ 1728 w 3648"/>
                <a:gd name="T21" fmla="*/ 809 h 1521"/>
                <a:gd name="T22" fmla="*/ 1707 w 3648"/>
                <a:gd name="T23" fmla="*/ 675 h 1521"/>
                <a:gd name="T24" fmla="*/ 1733 w 3648"/>
                <a:gd name="T25" fmla="*/ 544 h 1521"/>
                <a:gd name="T26" fmla="*/ 1696 w 3648"/>
                <a:gd name="T27" fmla="*/ 411 h 1521"/>
                <a:gd name="T28" fmla="*/ 1608 w 3648"/>
                <a:gd name="T29" fmla="*/ 290 h 1521"/>
                <a:gd name="T30" fmla="*/ 1521 w 3648"/>
                <a:gd name="T31" fmla="*/ 161 h 1521"/>
                <a:gd name="T32" fmla="*/ 1421 w 3648"/>
                <a:gd name="T33" fmla="*/ 52 h 1521"/>
                <a:gd name="T34" fmla="*/ 1288 w 3648"/>
                <a:gd name="T35" fmla="*/ 0 h 1521"/>
                <a:gd name="T36" fmla="*/ 1108 w 3648"/>
                <a:gd name="T37" fmla="*/ 33 h 1521"/>
                <a:gd name="T38" fmla="*/ 906 w 3648"/>
                <a:gd name="T39" fmla="*/ 102 h 1521"/>
                <a:gd name="T40" fmla="*/ 766 w 3648"/>
                <a:gd name="T41" fmla="*/ 161 h 1521"/>
                <a:gd name="T42" fmla="*/ 655 w 3648"/>
                <a:gd name="T43" fmla="*/ 218 h 1521"/>
                <a:gd name="T44" fmla="*/ 531 w 3648"/>
                <a:gd name="T45" fmla="*/ 274 h 1521"/>
                <a:gd name="T46" fmla="*/ 355 w 3648"/>
                <a:gd name="T47" fmla="*/ 342 h 1521"/>
                <a:gd name="T48" fmla="*/ 89 w 3648"/>
                <a:gd name="T49" fmla="*/ 1058 h 1521"/>
                <a:gd name="T50" fmla="*/ 322 w 3648"/>
                <a:gd name="T51" fmla="*/ 971 h 1521"/>
                <a:gd name="T52" fmla="*/ 514 w 3648"/>
                <a:gd name="T53" fmla="*/ 895 h 1521"/>
                <a:gd name="T54" fmla="*/ 692 w 3648"/>
                <a:gd name="T55" fmla="*/ 838 h 1521"/>
                <a:gd name="T56" fmla="*/ 862 w 3648"/>
                <a:gd name="T57" fmla="*/ 781 h 1521"/>
                <a:gd name="T58" fmla="*/ 1053 w 3648"/>
                <a:gd name="T59" fmla="*/ 734 h 1521"/>
                <a:gd name="T60" fmla="*/ 1017 w 3648"/>
                <a:gd name="T61" fmla="*/ 1042 h 1521"/>
                <a:gd name="T62" fmla="*/ 1008 w 3648"/>
                <a:gd name="T63" fmla="*/ 1230 h 1521"/>
                <a:gd name="T64" fmla="*/ 1071 w 3648"/>
                <a:gd name="T65" fmla="*/ 1349 h 1521"/>
                <a:gd name="T66" fmla="*/ 1171 w 3648"/>
                <a:gd name="T67" fmla="*/ 1443 h 1521"/>
                <a:gd name="T68" fmla="*/ 1304 w 3648"/>
                <a:gd name="T69" fmla="*/ 1502 h 1521"/>
                <a:gd name="T70" fmla="*/ 1448 w 3648"/>
                <a:gd name="T71" fmla="*/ 1521 h 1521"/>
                <a:gd name="T72" fmla="*/ 1584 w 3648"/>
                <a:gd name="T73" fmla="*/ 1502 h 1521"/>
                <a:gd name="T74" fmla="*/ 1709 w 3648"/>
                <a:gd name="T75" fmla="*/ 1484 h 1521"/>
                <a:gd name="T76" fmla="*/ 1848 w 3648"/>
                <a:gd name="T77" fmla="*/ 1469 h 1521"/>
                <a:gd name="T78" fmla="*/ 2003 w 3648"/>
                <a:gd name="T79" fmla="*/ 1445 h 1521"/>
                <a:gd name="T80" fmla="*/ 2172 w 3648"/>
                <a:gd name="T81" fmla="*/ 1419 h 1521"/>
                <a:gd name="T82" fmla="*/ 2353 w 3648"/>
                <a:gd name="T83" fmla="*/ 1388 h 1521"/>
                <a:gd name="T84" fmla="*/ 2536 w 3648"/>
                <a:gd name="T85" fmla="*/ 1351 h 1521"/>
                <a:gd name="T86" fmla="*/ 2725 w 3648"/>
                <a:gd name="T87" fmla="*/ 1310 h 1521"/>
                <a:gd name="T88" fmla="*/ 2919 w 3648"/>
                <a:gd name="T89" fmla="*/ 1258 h 1521"/>
                <a:gd name="T90" fmla="*/ 3112 w 3648"/>
                <a:gd name="T91" fmla="*/ 1199 h 1521"/>
                <a:gd name="T92" fmla="*/ 3304 w 3648"/>
                <a:gd name="T93" fmla="*/ 1134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648" h="1521">
                  <a:moveTo>
                    <a:pt x="3648" y="376"/>
                  </a:moveTo>
                  <a:lnTo>
                    <a:pt x="3580" y="400"/>
                  </a:lnTo>
                  <a:lnTo>
                    <a:pt x="3507" y="429"/>
                  </a:lnTo>
                  <a:lnTo>
                    <a:pt x="3433" y="455"/>
                  </a:lnTo>
                  <a:lnTo>
                    <a:pt x="3358" y="483"/>
                  </a:lnTo>
                  <a:lnTo>
                    <a:pt x="3280" y="509"/>
                  </a:lnTo>
                  <a:lnTo>
                    <a:pt x="3204" y="535"/>
                  </a:lnTo>
                  <a:lnTo>
                    <a:pt x="3126" y="564"/>
                  </a:lnTo>
                  <a:lnTo>
                    <a:pt x="3047" y="588"/>
                  </a:lnTo>
                  <a:lnTo>
                    <a:pt x="2969" y="612"/>
                  </a:lnTo>
                  <a:lnTo>
                    <a:pt x="2891" y="638"/>
                  </a:lnTo>
                  <a:lnTo>
                    <a:pt x="2812" y="660"/>
                  </a:lnTo>
                  <a:lnTo>
                    <a:pt x="2734" y="685"/>
                  </a:lnTo>
                  <a:lnTo>
                    <a:pt x="2660" y="709"/>
                  </a:lnTo>
                  <a:lnTo>
                    <a:pt x="2584" y="727"/>
                  </a:lnTo>
                  <a:lnTo>
                    <a:pt x="2512" y="747"/>
                  </a:lnTo>
                  <a:lnTo>
                    <a:pt x="2438" y="764"/>
                  </a:lnTo>
                  <a:lnTo>
                    <a:pt x="2368" y="781"/>
                  </a:lnTo>
                  <a:lnTo>
                    <a:pt x="2301" y="797"/>
                  </a:lnTo>
                  <a:lnTo>
                    <a:pt x="2235" y="814"/>
                  </a:lnTo>
                  <a:lnTo>
                    <a:pt x="2172" y="827"/>
                  </a:lnTo>
                  <a:lnTo>
                    <a:pt x="2111" y="838"/>
                  </a:lnTo>
                  <a:lnTo>
                    <a:pt x="2055" y="844"/>
                  </a:lnTo>
                  <a:lnTo>
                    <a:pt x="2002" y="849"/>
                  </a:lnTo>
                  <a:lnTo>
                    <a:pt x="1955" y="857"/>
                  </a:lnTo>
                  <a:lnTo>
                    <a:pt x="1911" y="858"/>
                  </a:lnTo>
                  <a:lnTo>
                    <a:pt x="1868" y="858"/>
                  </a:lnTo>
                  <a:lnTo>
                    <a:pt x="1831" y="857"/>
                  </a:lnTo>
                  <a:lnTo>
                    <a:pt x="1800" y="849"/>
                  </a:lnTo>
                  <a:lnTo>
                    <a:pt x="1772" y="844"/>
                  </a:lnTo>
                  <a:lnTo>
                    <a:pt x="1754" y="838"/>
                  </a:lnTo>
                  <a:lnTo>
                    <a:pt x="1735" y="821"/>
                  </a:lnTo>
                  <a:lnTo>
                    <a:pt x="1728" y="809"/>
                  </a:lnTo>
                  <a:lnTo>
                    <a:pt x="1709" y="760"/>
                  </a:lnTo>
                  <a:lnTo>
                    <a:pt x="1700" y="720"/>
                  </a:lnTo>
                  <a:lnTo>
                    <a:pt x="1707" y="675"/>
                  </a:lnTo>
                  <a:lnTo>
                    <a:pt x="1715" y="633"/>
                  </a:lnTo>
                  <a:lnTo>
                    <a:pt x="1726" y="590"/>
                  </a:lnTo>
                  <a:lnTo>
                    <a:pt x="1733" y="544"/>
                  </a:lnTo>
                  <a:lnTo>
                    <a:pt x="1735" y="496"/>
                  </a:lnTo>
                  <a:lnTo>
                    <a:pt x="1728" y="448"/>
                  </a:lnTo>
                  <a:lnTo>
                    <a:pt x="1696" y="411"/>
                  </a:lnTo>
                  <a:lnTo>
                    <a:pt x="1667" y="376"/>
                  </a:lnTo>
                  <a:lnTo>
                    <a:pt x="1635" y="337"/>
                  </a:lnTo>
                  <a:lnTo>
                    <a:pt x="1608" y="290"/>
                  </a:lnTo>
                  <a:lnTo>
                    <a:pt x="1580" y="246"/>
                  </a:lnTo>
                  <a:lnTo>
                    <a:pt x="1552" y="203"/>
                  </a:lnTo>
                  <a:lnTo>
                    <a:pt x="1521" y="161"/>
                  </a:lnTo>
                  <a:lnTo>
                    <a:pt x="1489" y="120"/>
                  </a:lnTo>
                  <a:lnTo>
                    <a:pt x="1456" y="85"/>
                  </a:lnTo>
                  <a:lnTo>
                    <a:pt x="1421" y="52"/>
                  </a:lnTo>
                  <a:lnTo>
                    <a:pt x="1378" y="26"/>
                  </a:lnTo>
                  <a:lnTo>
                    <a:pt x="1337" y="9"/>
                  </a:lnTo>
                  <a:lnTo>
                    <a:pt x="1288" y="0"/>
                  </a:lnTo>
                  <a:lnTo>
                    <a:pt x="1234" y="0"/>
                  </a:lnTo>
                  <a:lnTo>
                    <a:pt x="1175" y="11"/>
                  </a:lnTo>
                  <a:lnTo>
                    <a:pt x="1108" y="33"/>
                  </a:lnTo>
                  <a:lnTo>
                    <a:pt x="1032" y="57"/>
                  </a:lnTo>
                  <a:lnTo>
                    <a:pt x="966" y="81"/>
                  </a:lnTo>
                  <a:lnTo>
                    <a:pt x="906" y="102"/>
                  </a:lnTo>
                  <a:lnTo>
                    <a:pt x="853" y="120"/>
                  </a:lnTo>
                  <a:lnTo>
                    <a:pt x="808" y="141"/>
                  </a:lnTo>
                  <a:lnTo>
                    <a:pt x="766" y="161"/>
                  </a:lnTo>
                  <a:lnTo>
                    <a:pt x="727" y="179"/>
                  </a:lnTo>
                  <a:lnTo>
                    <a:pt x="692" y="198"/>
                  </a:lnTo>
                  <a:lnTo>
                    <a:pt x="655" y="218"/>
                  </a:lnTo>
                  <a:lnTo>
                    <a:pt x="616" y="235"/>
                  </a:lnTo>
                  <a:lnTo>
                    <a:pt x="575" y="255"/>
                  </a:lnTo>
                  <a:lnTo>
                    <a:pt x="531" y="274"/>
                  </a:lnTo>
                  <a:lnTo>
                    <a:pt x="479" y="294"/>
                  </a:lnTo>
                  <a:lnTo>
                    <a:pt x="424" y="318"/>
                  </a:lnTo>
                  <a:lnTo>
                    <a:pt x="355" y="342"/>
                  </a:lnTo>
                  <a:lnTo>
                    <a:pt x="279" y="364"/>
                  </a:lnTo>
                  <a:lnTo>
                    <a:pt x="0" y="1088"/>
                  </a:lnTo>
                  <a:lnTo>
                    <a:pt x="89" y="1058"/>
                  </a:lnTo>
                  <a:lnTo>
                    <a:pt x="170" y="1025"/>
                  </a:lnTo>
                  <a:lnTo>
                    <a:pt x="250" y="995"/>
                  </a:lnTo>
                  <a:lnTo>
                    <a:pt x="322" y="971"/>
                  </a:lnTo>
                  <a:lnTo>
                    <a:pt x="390" y="945"/>
                  </a:lnTo>
                  <a:lnTo>
                    <a:pt x="453" y="918"/>
                  </a:lnTo>
                  <a:lnTo>
                    <a:pt x="514" y="895"/>
                  </a:lnTo>
                  <a:lnTo>
                    <a:pt x="575" y="875"/>
                  </a:lnTo>
                  <a:lnTo>
                    <a:pt x="633" y="857"/>
                  </a:lnTo>
                  <a:lnTo>
                    <a:pt x="692" y="838"/>
                  </a:lnTo>
                  <a:lnTo>
                    <a:pt x="747" y="816"/>
                  </a:lnTo>
                  <a:lnTo>
                    <a:pt x="805" y="797"/>
                  </a:lnTo>
                  <a:lnTo>
                    <a:pt x="862" y="781"/>
                  </a:lnTo>
                  <a:lnTo>
                    <a:pt x="923" y="766"/>
                  </a:lnTo>
                  <a:lnTo>
                    <a:pt x="984" y="749"/>
                  </a:lnTo>
                  <a:lnTo>
                    <a:pt x="1053" y="734"/>
                  </a:lnTo>
                  <a:lnTo>
                    <a:pt x="1054" y="833"/>
                  </a:lnTo>
                  <a:lnTo>
                    <a:pt x="1041" y="938"/>
                  </a:lnTo>
                  <a:lnTo>
                    <a:pt x="1017" y="1042"/>
                  </a:lnTo>
                  <a:lnTo>
                    <a:pt x="1003" y="1147"/>
                  </a:lnTo>
                  <a:lnTo>
                    <a:pt x="1004" y="1192"/>
                  </a:lnTo>
                  <a:lnTo>
                    <a:pt x="1008" y="1230"/>
                  </a:lnTo>
                  <a:lnTo>
                    <a:pt x="1027" y="1273"/>
                  </a:lnTo>
                  <a:lnTo>
                    <a:pt x="1047" y="1312"/>
                  </a:lnTo>
                  <a:lnTo>
                    <a:pt x="1071" y="1349"/>
                  </a:lnTo>
                  <a:lnTo>
                    <a:pt x="1099" y="1382"/>
                  </a:lnTo>
                  <a:lnTo>
                    <a:pt x="1134" y="1414"/>
                  </a:lnTo>
                  <a:lnTo>
                    <a:pt x="1171" y="1443"/>
                  </a:lnTo>
                  <a:lnTo>
                    <a:pt x="1214" y="1467"/>
                  </a:lnTo>
                  <a:lnTo>
                    <a:pt x="1256" y="1488"/>
                  </a:lnTo>
                  <a:lnTo>
                    <a:pt x="1304" y="1502"/>
                  </a:lnTo>
                  <a:lnTo>
                    <a:pt x="1352" y="1515"/>
                  </a:lnTo>
                  <a:lnTo>
                    <a:pt x="1399" y="1521"/>
                  </a:lnTo>
                  <a:lnTo>
                    <a:pt x="1448" y="1521"/>
                  </a:lnTo>
                  <a:lnTo>
                    <a:pt x="1497" y="1519"/>
                  </a:lnTo>
                  <a:lnTo>
                    <a:pt x="1547" y="1508"/>
                  </a:lnTo>
                  <a:lnTo>
                    <a:pt x="1584" y="1502"/>
                  </a:lnTo>
                  <a:lnTo>
                    <a:pt x="1622" y="1497"/>
                  </a:lnTo>
                  <a:lnTo>
                    <a:pt x="1665" y="1491"/>
                  </a:lnTo>
                  <a:lnTo>
                    <a:pt x="1709" y="1484"/>
                  </a:lnTo>
                  <a:lnTo>
                    <a:pt x="1754" y="1480"/>
                  </a:lnTo>
                  <a:lnTo>
                    <a:pt x="1800" y="1473"/>
                  </a:lnTo>
                  <a:lnTo>
                    <a:pt x="1848" y="1469"/>
                  </a:lnTo>
                  <a:lnTo>
                    <a:pt x="1898" y="1462"/>
                  </a:lnTo>
                  <a:lnTo>
                    <a:pt x="1952" y="1454"/>
                  </a:lnTo>
                  <a:lnTo>
                    <a:pt x="2003" y="1445"/>
                  </a:lnTo>
                  <a:lnTo>
                    <a:pt x="2061" y="1438"/>
                  </a:lnTo>
                  <a:lnTo>
                    <a:pt x="2116" y="1428"/>
                  </a:lnTo>
                  <a:lnTo>
                    <a:pt x="2172" y="1419"/>
                  </a:lnTo>
                  <a:lnTo>
                    <a:pt x="2231" y="1410"/>
                  </a:lnTo>
                  <a:lnTo>
                    <a:pt x="2290" y="1399"/>
                  </a:lnTo>
                  <a:lnTo>
                    <a:pt x="2353" y="1388"/>
                  </a:lnTo>
                  <a:lnTo>
                    <a:pt x="2412" y="1377"/>
                  </a:lnTo>
                  <a:lnTo>
                    <a:pt x="2475" y="1364"/>
                  </a:lnTo>
                  <a:lnTo>
                    <a:pt x="2536" y="1351"/>
                  </a:lnTo>
                  <a:lnTo>
                    <a:pt x="2601" y="1340"/>
                  </a:lnTo>
                  <a:lnTo>
                    <a:pt x="2664" y="1327"/>
                  </a:lnTo>
                  <a:lnTo>
                    <a:pt x="2725" y="1310"/>
                  </a:lnTo>
                  <a:lnTo>
                    <a:pt x="2790" y="1293"/>
                  </a:lnTo>
                  <a:lnTo>
                    <a:pt x="2854" y="1275"/>
                  </a:lnTo>
                  <a:lnTo>
                    <a:pt x="2919" y="1258"/>
                  </a:lnTo>
                  <a:lnTo>
                    <a:pt x="2984" y="1240"/>
                  </a:lnTo>
                  <a:lnTo>
                    <a:pt x="3047" y="1219"/>
                  </a:lnTo>
                  <a:lnTo>
                    <a:pt x="3112" y="1199"/>
                  </a:lnTo>
                  <a:lnTo>
                    <a:pt x="3176" y="1182"/>
                  </a:lnTo>
                  <a:lnTo>
                    <a:pt x="3239" y="1155"/>
                  </a:lnTo>
                  <a:lnTo>
                    <a:pt x="3304" y="1134"/>
                  </a:lnTo>
                  <a:lnTo>
                    <a:pt x="3367" y="1108"/>
                  </a:lnTo>
                  <a:lnTo>
                    <a:pt x="3648" y="376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413" y="3168"/>
              <a:ext cx="627" cy="709"/>
            </a:xfrm>
            <a:custGeom>
              <a:avLst/>
              <a:gdLst>
                <a:gd name="T0" fmla="*/ 1255 w 1255"/>
                <a:gd name="T1" fmla="*/ 0 h 1417"/>
                <a:gd name="T2" fmla="*/ 1129 w 1255"/>
                <a:gd name="T3" fmla="*/ 30 h 1417"/>
                <a:gd name="T4" fmla="*/ 1010 w 1255"/>
                <a:gd name="T5" fmla="*/ 72 h 1417"/>
                <a:gd name="T6" fmla="*/ 888 w 1255"/>
                <a:gd name="T7" fmla="*/ 131 h 1417"/>
                <a:gd name="T8" fmla="*/ 774 w 1255"/>
                <a:gd name="T9" fmla="*/ 196 h 1417"/>
                <a:gd name="T10" fmla="*/ 665 w 1255"/>
                <a:gd name="T11" fmla="*/ 272 h 1417"/>
                <a:gd name="T12" fmla="*/ 561 w 1255"/>
                <a:gd name="T13" fmla="*/ 363 h 1417"/>
                <a:gd name="T14" fmla="*/ 463 w 1255"/>
                <a:gd name="T15" fmla="*/ 455 h 1417"/>
                <a:gd name="T16" fmla="*/ 374 w 1255"/>
                <a:gd name="T17" fmla="*/ 553 h 1417"/>
                <a:gd name="T18" fmla="*/ 291 w 1255"/>
                <a:gd name="T19" fmla="*/ 657 h 1417"/>
                <a:gd name="T20" fmla="*/ 219 w 1255"/>
                <a:gd name="T21" fmla="*/ 766 h 1417"/>
                <a:gd name="T22" fmla="*/ 152 w 1255"/>
                <a:gd name="T23" fmla="*/ 877 h 1417"/>
                <a:gd name="T24" fmla="*/ 100 w 1255"/>
                <a:gd name="T25" fmla="*/ 990 h 1417"/>
                <a:gd name="T26" fmla="*/ 56 w 1255"/>
                <a:gd name="T27" fmla="*/ 1099 h 1417"/>
                <a:gd name="T28" fmla="*/ 24 w 1255"/>
                <a:gd name="T29" fmla="*/ 1212 h 1417"/>
                <a:gd name="T30" fmla="*/ 6 w 1255"/>
                <a:gd name="T31" fmla="*/ 1316 h 1417"/>
                <a:gd name="T32" fmla="*/ 0 w 1255"/>
                <a:gd name="T33" fmla="*/ 1417 h 1417"/>
                <a:gd name="T34" fmla="*/ 12 w 1255"/>
                <a:gd name="T35" fmla="*/ 1386 h 1417"/>
                <a:gd name="T36" fmla="*/ 19 w 1255"/>
                <a:gd name="T37" fmla="*/ 1353 h 1417"/>
                <a:gd name="T38" fmla="*/ 24 w 1255"/>
                <a:gd name="T39" fmla="*/ 1329 h 1417"/>
                <a:gd name="T40" fmla="*/ 37 w 1255"/>
                <a:gd name="T41" fmla="*/ 1310 h 1417"/>
                <a:gd name="T42" fmla="*/ 30 w 1255"/>
                <a:gd name="T43" fmla="*/ 1282 h 1417"/>
                <a:gd name="T44" fmla="*/ 30 w 1255"/>
                <a:gd name="T45" fmla="*/ 1243 h 1417"/>
                <a:gd name="T46" fmla="*/ 41 w 1255"/>
                <a:gd name="T47" fmla="*/ 1199 h 1417"/>
                <a:gd name="T48" fmla="*/ 67 w 1255"/>
                <a:gd name="T49" fmla="*/ 1149 h 1417"/>
                <a:gd name="T50" fmla="*/ 111 w 1255"/>
                <a:gd name="T51" fmla="*/ 1110 h 1417"/>
                <a:gd name="T52" fmla="*/ 178 w 1255"/>
                <a:gd name="T53" fmla="*/ 1079 h 1417"/>
                <a:gd name="T54" fmla="*/ 269 w 1255"/>
                <a:gd name="T55" fmla="*/ 1062 h 1417"/>
                <a:gd name="T56" fmla="*/ 385 w 1255"/>
                <a:gd name="T57" fmla="*/ 1071 h 1417"/>
                <a:gd name="T58" fmla="*/ 415 w 1255"/>
                <a:gd name="T59" fmla="*/ 1029 h 1417"/>
                <a:gd name="T60" fmla="*/ 463 w 1255"/>
                <a:gd name="T61" fmla="*/ 962 h 1417"/>
                <a:gd name="T62" fmla="*/ 526 w 1255"/>
                <a:gd name="T63" fmla="*/ 881 h 1417"/>
                <a:gd name="T64" fmla="*/ 596 w 1255"/>
                <a:gd name="T65" fmla="*/ 796 h 1417"/>
                <a:gd name="T66" fmla="*/ 666 w 1255"/>
                <a:gd name="T67" fmla="*/ 722 h 1417"/>
                <a:gd name="T68" fmla="*/ 737 w 1255"/>
                <a:gd name="T69" fmla="*/ 659 h 1417"/>
                <a:gd name="T70" fmla="*/ 790 w 1255"/>
                <a:gd name="T71" fmla="*/ 629 h 1417"/>
                <a:gd name="T72" fmla="*/ 827 w 1255"/>
                <a:gd name="T73" fmla="*/ 631 h 1417"/>
                <a:gd name="T74" fmla="*/ 811 w 1255"/>
                <a:gd name="T75" fmla="*/ 614 h 1417"/>
                <a:gd name="T76" fmla="*/ 788 w 1255"/>
                <a:gd name="T77" fmla="*/ 603 h 1417"/>
                <a:gd name="T78" fmla="*/ 763 w 1255"/>
                <a:gd name="T79" fmla="*/ 598 h 1417"/>
                <a:gd name="T80" fmla="*/ 737 w 1255"/>
                <a:gd name="T81" fmla="*/ 598 h 1417"/>
                <a:gd name="T82" fmla="*/ 705 w 1255"/>
                <a:gd name="T83" fmla="*/ 600 h 1417"/>
                <a:gd name="T84" fmla="*/ 670 w 1255"/>
                <a:gd name="T85" fmla="*/ 609 h 1417"/>
                <a:gd name="T86" fmla="*/ 637 w 1255"/>
                <a:gd name="T87" fmla="*/ 624 h 1417"/>
                <a:gd name="T88" fmla="*/ 603 w 1255"/>
                <a:gd name="T89" fmla="*/ 640 h 1417"/>
                <a:gd name="T90" fmla="*/ 624 w 1255"/>
                <a:gd name="T91" fmla="*/ 620 h 1417"/>
                <a:gd name="T92" fmla="*/ 646 w 1255"/>
                <a:gd name="T93" fmla="*/ 600 h 1417"/>
                <a:gd name="T94" fmla="*/ 676 w 1255"/>
                <a:gd name="T95" fmla="*/ 583 h 1417"/>
                <a:gd name="T96" fmla="*/ 707 w 1255"/>
                <a:gd name="T97" fmla="*/ 564 h 1417"/>
                <a:gd name="T98" fmla="*/ 742 w 1255"/>
                <a:gd name="T99" fmla="*/ 550 h 1417"/>
                <a:gd name="T100" fmla="*/ 777 w 1255"/>
                <a:gd name="T101" fmla="*/ 542 h 1417"/>
                <a:gd name="T102" fmla="*/ 813 w 1255"/>
                <a:gd name="T103" fmla="*/ 540 h 1417"/>
                <a:gd name="T104" fmla="*/ 850 w 1255"/>
                <a:gd name="T105" fmla="*/ 542 h 1417"/>
                <a:gd name="T106" fmla="*/ 848 w 1255"/>
                <a:gd name="T107" fmla="*/ 511 h 1417"/>
                <a:gd name="T108" fmla="*/ 853 w 1255"/>
                <a:gd name="T109" fmla="*/ 472 h 1417"/>
                <a:gd name="T110" fmla="*/ 870 w 1255"/>
                <a:gd name="T111" fmla="*/ 418 h 1417"/>
                <a:gd name="T112" fmla="*/ 898 w 1255"/>
                <a:gd name="T113" fmla="*/ 361 h 1417"/>
                <a:gd name="T114" fmla="*/ 948 w 1255"/>
                <a:gd name="T115" fmla="*/ 291 h 1417"/>
                <a:gd name="T116" fmla="*/ 1022 w 1255"/>
                <a:gd name="T117" fmla="*/ 209 h 1417"/>
                <a:gd name="T118" fmla="*/ 1120 w 1255"/>
                <a:gd name="T119" fmla="*/ 111 h 1417"/>
                <a:gd name="T120" fmla="*/ 1255 w 1255"/>
                <a:gd name="T121" fmla="*/ 0 h 1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55" h="1417">
                  <a:moveTo>
                    <a:pt x="1255" y="0"/>
                  </a:moveTo>
                  <a:lnTo>
                    <a:pt x="1129" y="30"/>
                  </a:lnTo>
                  <a:lnTo>
                    <a:pt x="1010" y="72"/>
                  </a:lnTo>
                  <a:lnTo>
                    <a:pt x="888" y="131"/>
                  </a:lnTo>
                  <a:lnTo>
                    <a:pt x="774" y="196"/>
                  </a:lnTo>
                  <a:lnTo>
                    <a:pt x="665" y="272"/>
                  </a:lnTo>
                  <a:lnTo>
                    <a:pt x="561" y="363"/>
                  </a:lnTo>
                  <a:lnTo>
                    <a:pt x="463" y="455"/>
                  </a:lnTo>
                  <a:lnTo>
                    <a:pt x="374" y="553"/>
                  </a:lnTo>
                  <a:lnTo>
                    <a:pt x="291" y="657"/>
                  </a:lnTo>
                  <a:lnTo>
                    <a:pt x="219" y="766"/>
                  </a:lnTo>
                  <a:lnTo>
                    <a:pt x="152" y="877"/>
                  </a:lnTo>
                  <a:lnTo>
                    <a:pt x="100" y="990"/>
                  </a:lnTo>
                  <a:lnTo>
                    <a:pt x="56" y="1099"/>
                  </a:lnTo>
                  <a:lnTo>
                    <a:pt x="24" y="1212"/>
                  </a:lnTo>
                  <a:lnTo>
                    <a:pt x="6" y="1316"/>
                  </a:lnTo>
                  <a:lnTo>
                    <a:pt x="0" y="1417"/>
                  </a:lnTo>
                  <a:lnTo>
                    <a:pt x="12" y="1386"/>
                  </a:lnTo>
                  <a:lnTo>
                    <a:pt x="19" y="1353"/>
                  </a:lnTo>
                  <a:lnTo>
                    <a:pt x="24" y="1329"/>
                  </a:lnTo>
                  <a:lnTo>
                    <a:pt x="37" y="1310"/>
                  </a:lnTo>
                  <a:lnTo>
                    <a:pt x="30" y="1282"/>
                  </a:lnTo>
                  <a:lnTo>
                    <a:pt x="30" y="1243"/>
                  </a:lnTo>
                  <a:lnTo>
                    <a:pt x="41" y="1199"/>
                  </a:lnTo>
                  <a:lnTo>
                    <a:pt x="67" y="1149"/>
                  </a:lnTo>
                  <a:lnTo>
                    <a:pt x="111" y="1110"/>
                  </a:lnTo>
                  <a:lnTo>
                    <a:pt x="178" y="1079"/>
                  </a:lnTo>
                  <a:lnTo>
                    <a:pt x="269" y="1062"/>
                  </a:lnTo>
                  <a:lnTo>
                    <a:pt x="385" y="1071"/>
                  </a:lnTo>
                  <a:lnTo>
                    <a:pt x="415" y="1029"/>
                  </a:lnTo>
                  <a:lnTo>
                    <a:pt x="463" y="962"/>
                  </a:lnTo>
                  <a:lnTo>
                    <a:pt x="526" y="881"/>
                  </a:lnTo>
                  <a:lnTo>
                    <a:pt x="596" y="796"/>
                  </a:lnTo>
                  <a:lnTo>
                    <a:pt x="666" y="722"/>
                  </a:lnTo>
                  <a:lnTo>
                    <a:pt x="737" y="659"/>
                  </a:lnTo>
                  <a:lnTo>
                    <a:pt x="790" y="629"/>
                  </a:lnTo>
                  <a:lnTo>
                    <a:pt x="827" y="631"/>
                  </a:lnTo>
                  <a:lnTo>
                    <a:pt x="811" y="614"/>
                  </a:lnTo>
                  <a:lnTo>
                    <a:pt x="788" y="603"/>
                  </a:lnTo>
                  <a:lnTo>
                    <a:pt x="763" y="598"/>
                  </a:lnTo>
                  <a:lnTo>
                    <a:pt x="737" y="598"/>
                  </a:lnTo>
                  <a:lnTo>
                    <a:pt x="705" y="600"/>
                  </a:lnTo>
                  <a:lnTo>
                    <a:pt x="670" y="609"/>
                  </a:lnTo>
                  <a:lnTo>
                    <a:pt x="637" y="624"/>
                  </a:lnTo>
                  <a:lnTo>
                    <a:pt x="603" y="640"/>
                  </a:lnTo>
                  <a:lnTo>
                    <a:pt x="624" y="620"/>
                  </a:lnTo>
                  <a:lnTo>
                    <a:pt x="646" y="600"/>
                  </a:lnTo>
                  <a:lnTo>
                    <a:pt x="676" y="583"/>
                  </a:lnTo>
                  <a:lnTo>
                    <a:pt x="707" y="564"/>
                  </a:lnTo>
                  <a:lnTo>
                    <a:pt x="742" y="550"/>
                  </a:lnTo>
                  <a:lnTo>
                    <a:pt x="777" y="542"/>
                  </a:lnTo>
                  <a:lnTo>
                    <a:pt x="813" y="540"/>
                  </a:lnTo>
                  <a:lnTo>
                    <a:pt x="850" y="542"/>
                  </a:lnTo>
                  <a:lnTo>
                    <a:pt x="848" y="511"/>
                  </a:lnTo>
                  <a:lnTo>
                    <a:pt x="853" y="472"/>
                  </a:lnTo>
                  <a:lnTo>
                    <a:pt x="870" y="418"/>
                  </a:lnTo>
                  <a:lnTo>
                    <a:pt x="898" y="361"/>
                  </a:lnTo>
                  <a:lnTo>
                    <a:pt x="948" y="291"/>
                  </a:lnTo>
                  <a:lnTo>
                    <a:pt x="1022" y="209"/>
                  </a:lnTo>
                  <a:lnTo>
                    <a:pt x="1120" y="111"/>
                  </a:lnTo>
                  <a:lnTo>
                    <a:pt x="1255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413" y="3168"/>
              <a:ext cx="627" cy="709"/>
            </a:xfrm>
            <a:custGeom>
              <a:avLst/>
              <a:gdLst>
                <a:gd name="T0" fmla="*/ 1255 w 1255"/>
                <a:gd name="T1" fmla="*/ 0 h 1417"/>
                <a:gd name="T2" fmla="*/ 1010 w 1255"/>
                <a:gd name="T3" fmla="*/ 72 h 1417"/>
                <a:gd name="T4" fmla="*/ 774 w 1255"/>
                <a:gd name="T5" fmla="*/ 196 h 1417"/>
                <a:gd name="T6" fmla="*/ 561 w 1255"/>
                <a:gd name="T7" fmla="*/ 363 h 1417"/>
                <a:gd name="T8" fmla="*/ 374 w 1255"/>
                <a:gd name="T9" fmla="*/ 553 h 1417"/>
                <a:gd name="T10" fmla="*/ 219 w 1255"/>
                <a:gd name="T11" fmla="*/ 766 h 1417"/>
                <a:gd name="T12" fmla="*/ 100 w 1255"/>
                <a:gd name="T13" fmla="*/ 990 h 1417"/>
                <a:gd name="T14" fmla="*/ 24 w 1255"/>
                <a:gd name="T15" fmla="*/ 1212 h 1417"/>
                <a:gd name="T16" fmla="*/ 0 w 1255"/>
                <a:gd name="T17" fmla="*/ 1417 h 1417"/>
                <a:gd name="T18" fmla="*/ 12 w 1255"/>
                <a:gd name="T19" fmla="*/ 1386 h 1417"/>
                <a:gd name="T20" fmla="*/ 24 w 1255"/>
                <a:gd name="T21" fmla="*/ 1329 h 1417"/>
                <a:gd name="T22" fmla="*/ 37 w 1255"/>
                <a:gd name="T23" fmla="*/ 1310 h 1417"/>
                <a:gd name="T24" fmla="*/ 30 w 1255"/>
                <a:gd name="T25" fmla="*/ 1243 h 1417"/>
                <a:gd name="T26" fmla="*/ 67 w 1255"/>
                <a:gd name="T27" fmla="*/ 1149 h 1417"/>
                <a:gd name="T28" fmla="*/ 178 w 1255"/>
                <a:gd name="T29" fmla="*/ 1079 h 1417"/>
                <a:gd name="T30" fmla="*/ 385 w 1255"/>
                <a:gd name="T31" fmla="*/ 1071 h 1417"/>
                <a:gd name="T32" fmla="*/ 415 w 1255"/>
                <a:gd name="T33" fmla="*/ 1029 h 1417"/>
                <a:gd name="T34" fmla="*/ 526 w 1255"/>
                <a:gd name="T35" fmla="*/ 881 h 1417"/>
                <a:gd name="T36" fmla="*/ 666 w 1255"/>
                <a:gd name="T37" fmla="*/ 722 h 1417"/>
                <a:gd name="T38" fmla="*/ 790 w 1255"/>
                <a:gd name="T39" fmla="*/ 629 h 1417"/>
                <a:gd name="T40" fmla="*/ 827 w 1255"/>
                <a:gd name="T41" fmla="*/ 631 h 1417"/>
                <a:gd name="T42" fmla="*/ 788 w 1255"/>
                <a:gd name="T43" fmla="*/ 603 h 1417"/>
                <a:gd name="T44" fmla="*/ 737 w 1255"/>
                <a:gd name="T45" fmla="*/ 598 h 1417"/>
                <a:gd name="T46" fmla="*/ 670 w 1255"/>
                <a:gd name="T47" fmla="*/ 609 h 1417"/>
                <a:gd name="T48" fmla="*/ 603 w 1255"/>
                <a:gd name="T49" fmla="*/ 640 h 1417"/>
                <a:gd name="T50" fmla="*/ 624 w 1255"/>
                <a:gd name="T51" fmla="*/ 620 h 1417"/>
                <a:gd name="T52" fmla="*/ 676 w 1255"/>
                <a:gd name="T53" fmla="*/ 583 h 1417"/>
                <a:gd name="T54" fmla="*/ 742 w 1255"/>
                <a:gd name="T55" fmla="*/ 550 h 1417"/>
                <a:gd name="T56" fmla="*/ 813 w 1255"/>
                <a:gd name="T57" fmla="*/ 540 h 1417"/>
                <a:gd name="T58" fmla="*/ 850 w 1255"/>
                <a:gd name="T59" fmla="*/ 542 h 1417"/>
                <a:gd name="T60" fmla="*/ 853 w 1255"/>
                <a:gd name="T61" fmla="*/ 472 h 1417"/>
                <a:gd name="T62" fmla="*/ 898 w 1255"/>
                <a:gd name="T63" fmla="*/ 361 h 1417"/>
                <a:gd name="T64" fmla="*/ 1022 w 1255"/>
                <a:gd name="T65" fmla="*/ 209 h 1417"/>
                <a:gd name="T66" fmla="*/ 1255 w 1255"/>
                <a:gd name="T67" fmla="*/ 0 h 1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5" h="1417">
                  <a:moveTo>
                    <a:pt x="1255" y="0"/>
                  </a:moveTo>
                  <a:lnTo>
                    <a:pt x="1255" y="0"/>
                  </a:lnTo>
                  <a:lnTo>
                    <a:pt x="1129" y="30"/>
                  </a:lnTo>
                  <a:lnTo>
                    <a:pt x="1010" y="72"/>
                  </a:lnTo>
                  <a:lnTo>
                    <a:pt x="888" y="131"/>
                  </a:lnTo>
                  <a:lnTo>
                    <a:pt x="774" y="196"/>
                  </a:lnTo>
                  <a:lnTo>
                    <a:pt x="665" y="272"/>
                  </a:lnTo>
                  <a:lnTo>
                    <a:pt x="561" y="363"/>
                  </a:lnTo>
                  <a:lnTo>
                    <a:pt x="463" y="455"/>
                  </a:lnTo>
                  <a:lnTo>
                    <a:pt x="374" y="553"/>
                  </a:lnTo>
                  <a:lnTo>
                    <a:pt x="291" y="657"/>
                  </a:lnTo>
                  <a:lnTo>
                    <a:pt x="219" y="766"/>
                  </a:lnTo>
                  <a:lnTo>
                    <a:pt x="152" y="877"/>
                  </a:lnTo>
                  <a:lnTo>
                    <a:pt x="100" y="990"/>
                  </a:lnTo>
                  <a:lnTo>
                    <a:pt x="56" y="1099"/>
                  </a:lnTo>
                  <a:lnTo>
                    <a:pt x="24" y="1212"/>
                  </a:lnTo>
                  <a:lnTo>
                    <a:pt x="6" y="1316"/>
                  </a:lnTo>
                  <a:lnTo>
                    <a:pt x="0" y="1417"/>
                  </a:lnTo>
                  <a:lnTo>
                    <a:pt x="0" y="1417"/>
                  </a:lnTo>
                  <a:lnTo>
                    <a:pt x="12" y="1386"/>
                  </a:lnTo>
                  <a:lnTo>
                    <a:pt x="19" y="1353"/>
                  </a:lnTo>
                  <a:lnTo>
                    <a:pt x="24" y="1329"/>
                  </a:lnTo>
                  <a:lnTo>
                    <a:pt x="37" y="1310"/>
                  </a:lnTo>
                  <a:lnTo>
                    <a:pt x="37" y="1310"/>
                  </a:lnTo>
                  <a:lnTo>
                    <a:pt x="30" y="1282"/>
                  </a:lnTo>
                  <a:lnTo>
                    <a:pt x="30" y="1243"/>
                  </a:lnTo>
                  <a:lnTo>
                    <a:pt x="41" y="1199"/>
                  </a:lnTo>
                  <a:lnTo>
                    <a:pt x="67" y="1149"/>
                  </a:lnTo>
                  <a:lnTo>
                    <a:pt x="111" y="1110"/>
                  </a:lnTo>
                  <a:lnTo>
                    <a:pt x="178" y="1079"/>
                  </a:lnTo>
                  <a:lnTo>
                    <a:pt x="269" y="1062"/>
                  </a:lnTo>
                  <a:lnTo>
                    <a:pt x="385" y="1071"/>
                  </a:lnTo>
                  <a:lnTo>
                    <a:pt x="385" y="1071"/>
                  </a:lnTo>
                  <a:lnTo>
                    <a:pt x="415" y="1029"/>
                  </a:lnTo>
                  <a:lnTo>
                    <a:pt x="463" y="962"/>
                  </a:lnTo>
                  <a:lnTo>
                    <a:pt x="526" y="881"/>
                  </a:lnTo>
                  <a:lnTo>
                    <a:pt x="596" y="796"/>
                  </a:lnTo>
                  <a:lnTo>
                    <a:pt x="666" y="722"/>
                  </a:lnTo>
                  <a:lnTo>
                    <a:pt x="737" y="659"/>
                  </a:lnTo>
                  <a:lnTo>
                    <a:pt x="790" y="629"/>
                  </a:lnTo>
                  <a:lnTo>
                    <a:pt x="827" y="631"/>
                  </a:lnTo>
                  <a:lnTo>
                    <a:pt x="827" y="631"/>
                  </a:lnTo>
                  <a:lnTo>
                    <a:pt x="811" y="614"/>
                  </a:lnTo>
                  <a:lnTo>
                    <a:pt x="788" y="603"/>
                  </a:lnTo>
                  <a:lnTo>
                    <a:pt x="763" y="598"/>
                  </a:lnTo>
                  <a:lnTo>
                    <a:pt x="737" y="598"/>
                  </a:lnTo>
                  <a:lnTo>
                    <a:pt x="705" y="600"/>
                  </a:lnTo>
                  <a:lnTo>
                    <a:pt x="670" y="609"/>
                  </a:lnTo>
                  <a:lnTo>
                    <a:pt x="637" y="624"/>
                  </a:lnTo>
                  <a:lnTo>
                    <a:pt x="603" y="640"/>
                  </a:lnTo>
                  <a:lnTo>
                    <a:pt x="603" y="640"/>
                  </a:lnTo>
                  <a:lnTo>
                    <a:pt x="624" y="620"/>
                  </a:lnTo>
                  <a:lnTo>
                    <a:pt x="646" y="600"/>
                  </a:lnTo>
                  <a:lnTo>
                    <a:pt x="676" y="583"/>
                  </a:lnTo>
                  <a:lnTo>
                    <a:pt x="707" y="564"/>
                  </a:lnTo>
                  <a:lnTo>
                    <a:pt x="742" y="550"/>
                  </a:lnTo>
                  <a:lnTo>
                    <a:pt x="777" y="542"/>
                  </a:lnTo>
                  <a:lnTo>
                    <a:pt x="813" y="540"/>
                  </a:lnTo>
                  <a:lnTo>
                    <a:pt x="850" y="542"/>
                  </a:lnTo>
                  <a:lnTo>
                    <a:pt x="850" y="542"/>
                  </a:lnTo>
                  <a:lnTo>
                    <a:pt x="848" y="511"/>
                  </a:lnTo>
                  <a:lnTo>
                    <a:pt x="853" y="472"/>
                  </a:lnTo>
                  <a:lnTo>
                    <a:pt x="870" y="418"/>
                  </a:lnTo>
                  <a:lnTo>
                    <a:pt x="898" y="361"/>
                  </a:lnTo>
                  <a:lnTo>
                    <a:pt x="948" y="291"/>
                  </a:lnTo>
                  <a:lnTo>
                    <a:pt x="1022" y="209"/>
                  </a:lnTo>
                  <a:lnTo>
                    <a:pt x="1120" y="111"/>
                  </a:lnTo>
                  <a:lnTo>
                    <a:pt x="125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346" y="3765"/>
              <a:ext cx="164" cy="194"/>
            </a:xfrm>
            <a:custGeom>
              <a:avLst/>
              <a:gdLst>
                <a:gd name="T0" fmla="*/ 294 w 328"/>
                <a:gd name="T1" fmla="*/ 388 h 388"/>
                <a:gd name="T2" fmla="*/ 311 w 328"/>
                <a:gd name="T3" fmla="*/ 386 h 388"/>
                <a:gd name="T4" fmla="*/ 326 w 328"/>
                <a:gd name="T5" fmla="*/ 373 h 388"/>
                <a:gd name="T6" fmla="*/ 328 w 328"/>
                <a:gd name="T7" fmla="*/ 349 h 388"/>
                <a:gd name="T8" fmla="*/ 328 w 328"/>
                <a:gd name="T9" fmla="*/ 318 h 388"/>
                <a:gd name="T10" fmla="*/ 315 w 328"/>
                <a:gd name="T11" fmla="*/ 251 h 388"/>
                <a:gd name="T12" fmla="*/ 304 w 328"/>
                <a:gd name="T13" fmla="*/ 201 h 388"/>
                <a:gd name="T14" fmla="*/ 289 w 328"/>
                <a:gd name="T15" fmla="*/ 164 h 388"/>
                <a:gd name="T16" fmla="*/ 278 w 328"/>
                <a:gd name="T17" fmla="*/ 142 h 388"/>
                <a:gd name="T18" fmla="*/ 265 w 328"/>
                <a:gd name="T19" fmla="*/ 129 h 388"/>
                <a:gd name="T20" fmla="*/ 250 w 328"/>
                <a:gd name="T21" fmla="*/ 122 h 388"/>
                <a:gd name="T22" fmla="*/ 235 w 328"/>
                <a:gd name="T23" fmla="*/ 116 h 388"/>
                <a:gd name="T24" fmla="*/ 222 w 328"/>
                <a:gd name="T25" fmla="*/ 116 h 388"/>
                <a:gd name="T26" fmla="*/ 222 w 328"/>
                <a:gd name="T27" fmla="*/ 114 h 388"/>
                <a:gd name="T28" fmla="*/ 222 w 328"/>
                <a:gd name="T29" fmla="*/ 105 h 388"/>
                <a:gd name="T30" fmla="*/ 222 w 328"/>
                <a:gd name="T31" fmla="*/ 96 h 388"/>
                <a:gd name="T32" fmla="*/ 222 w 328"/>
                <a:gd name="T33" fmla="*/ 81 h 388"/>
                <a:gd name="T34" fmla="*/ 241 w 328"/>
                <a:gd name="T35" fmla="*/ 77 h 388"/>
                <a:gd name="T36" fmla="*/ 256 w 328"/>
                <a:gd name="T37" fmla="*/ 66 h 388"/>
                <a:gd name="T38" fmla="*/ 268 w 328"/>
                <a:gd name="T39" fmla="*/ 49 h 388"/>
                <a:gd name="T40" fmla="*/ 270 w 328"/>
                <a:gd name="T41" fmla="*/ 33 h 388"/>
                <a:gd name="T42" fmla="*/ 268 w 328"/>
                <a:gd name="T43" fmla="*/ 18 h 388"/>
                <a:gd name="T44" fmla="*/ 256 w 328"/>
                <a:gd name="T45" fmla="*/ 5 h 388"/>
                <a:gd name="T46" fmla="*/ 241 w 328"/>
                <a:gd name="T47" fmla="*/ 0 h 388"/>
                <a:gd name="T48" fmla="*/ 222 w 328"/>
                <a:gd name="T49" fmla="*/ 0 h 388"/>
                <a:gd name="T50" fmla="*/ 108 w 328"/>
                <a:gd name="T51" fmla="*/ 0 h 388"/>
                <a:gd name="T52" fmla="*/ 87 w 328"/>
                <a:gd name="T53" fmla="*/ 0 h 388"/>
                <a:gd name="T54" fmla="*/ 74 w 328"/>
                <a:gd name="T55" fmla="*/ 5 h 388"/>
                <a:gd name="T56" fmla="*/ 63 w 328"/>
                <a:gd name="T57" fmla="*/ 18 h 388"/>
                <a:gd name="T58" fmla="*/ 59 w 328"/>
                <a:gd name="T59" fmla="*/ 33 h 388"/>
                <a:gd name="T60" fmla="*/ 63 w 328"/>
                <a:gd name="T61" fmla="*/ 49 h 388"/>
                <a:gd name="T62" fmla="*/ 74 w 328"/>
                <a:gd name="T63" fmla="*/ 66 h 388"/>
                <a:gd name="T64" fmla="*/ 87 w 328"/>
                <a:gd name="T65" fmla="*/ 77 h 388"/>
                <a:gd name="T66" fmla="*/ 108 w 328"/>
                <a:gd name="T67" fmla="*/ 81 h 388"/>
                <a:gd name="T68" fmla="*/ 108 w 328"/>
                <a:gd name="T69" fmla="*/ 96 h 388"/>
                <a:gd name="T70" fmla="*/ 108 w 328"/>
                <a:gd name="T71" fmla="*/ 105 h 388"/>
                <a:gd name="T72" fmla="*/ 108 w 328"/>
                <a:gd name="T73" fmla="*/ 114 h 388"/>
                <a:gd name="T74" fmla="*/ 108 w 328"/>
                <a:gd name="T75" fmla="*/ 116 h 388"/>
                <a:gd name="T76" fmla="*/ 93 w 328"/>
                <a:gd name="T77" fmla="*/ 116 h 388"/>
                <a:gd name="T78" fmla="*/ 80 w 328"/>
                <a:gd name="T79" fmla="*/ 122 h 388"/>
                <a:gd name="T80" fmla="*/ 65 w 328"/>
                <a:gd name="T81" fmla="*/ 129 h 388"/>
                <a:gd name="T82" fmla="*/ 52 w 328"/>
                <a:gd name="T83" fmla="*/ 142 h 388"/>
                <a:gd name="T84" fmla="*/ 41 w 328"/>
                <a:gd name="T85" fmla="*/ 164 h 388"/>
                <a:gd name="T86" fmla="*/ 26 w 328"/>
                <a:gd name="T87" fmla="*/ 201 h 388"/>
                <a:gd name="T88" fmla="*/ 15 w 328"/>
                <a:gd name="T89" fmla="*/ 251 h 388"/>
                <a:gd name="T90" fmla="*/ 0 w 328"/>
                <a:gd name="T91" fmla="*/ 318 h 388"/>
                <a:gd name="T92" fmla="*/ 0 w 328"/>
                <a:gd name="T93" fmla="*/ 349 h 388"/>
                <a:gd name="T94" fmla="*/ 8 w 328"/>
                <a:gd name="T95" fmla="*/ 373 h 388"/>
                <a:gd name="T96" fmla="*/ 17 w 328"/>
                <a:gd name="T97" fmla="*/ 386 h 388"/>
                <a:gd name="T98" fmla="*/ 35 w 328"/>
                <a:gd name="T99" fmla="*/ 388 h 388"/>
                <a:gd name="T100" fmla="*/ 294 w 328"/>
                <a:gd name="T101" fmla="*/ 388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8" h="388">
                  <a:moveTo>
                    <a:pt x="294" y="388"/>
                  </a:moveTo>
                  <a:lnTo>
                    <a:pt x="311" y="386"/>
                  </a:lnTo>
                  <a:lnTo>
                    <a:pt x="326" y="373"/>
                  </a:lnTo>
                  <a:lnTo>
                    <a:pt x="328" y="349"/>
                  </a:lnTo>
                  <a:lnTo>
                    <a:pt x="328" y="318"/>
                  </a:lnTo>
                  <a:lnTo>
                    <a:pt x="315" y="251"/>
                  </a:lnTo>
                  <a:lnTo>
                    <a:pt x="304" y="201"/>
                  </a:lnTo>
                  <a:lnTo>
                    <a:pt x="289" y="164"/>
                  </a:lnTo>
                  <a:lnTo>
                    <a:pt x="278" y="142"/>
                  </a:lnTo>
                  <a:lnTo>
                    <a:pt x="265" y="129"/>
                  </a:lnTo>
                  <a:lnTo>
                    <a:pt x="250" y="122"/>
                  </a:lnTo>
                  <a:lnTo>
                    <a:pt x="235" y="116"/>
                  </a:lnTo>
                  <a:lnTo>
                    <a:pt x="222" y="116"/>
                  </a:lnTo>
                  <a:lnTo>
                    <a:pt x="222" y="114"/>
                  </a:lnTo>
                  <a:lnTo>
                    <a:pt x="222" y="105"/>
                  </a:lnTo>
                  <a:lnTo>
                    <a:pt x="222" y="96"/>
                  </a:lnTo>
                  <a:lnTo>
                    <a:pt x="222" y="81"/>
                  </a:lnTo>
                  <a:lnTo>
                    <a:pt x="241" y="77"/>
                  </a:lnTo>
                  <a:lnTo>
                    <a:pt x="256" y="66"/>
                  </a:lnTo>
                  <a:lnTo>
                    <a:pt x="268" y="49"/>
                  </a:lnTo>
                  <a:lnTo>
                    <a:pt x="270" y="33"/>
                  </a:lnTo>
                  <a:lnTo>
                    <a:pt x="268" y="18"/>
                  </a:lnTo>
                  <a:lnTo>
                    <a:pt x="256" y="5"/>
                  </a:lnTo>
                  <a:lnTo>
                    <a:pt x="241" y="0"/>
                  </a:lnTo>
                  <a:lnTo>
                    <a:pt x="222" y="0"/>
                  </a:lnTo>
                  <a:lnTo>
                    <a:pt x="108" y="0"/>
                  </a:lnTo>
                  <a:lnTo>
                    <a:pt x="87" y="0"/>
                  </a:lnTo>
                  <a:lnTo>
                    <a:pt x="74" y="5"/>
                  </a:lnTo>
                  <a:lnTo>
                    <a:pt x="63" y="18"/>
                  </a:lnTo>
                  <a:lnTo>
                    <a:pt x="59" y="33"/>
                  </a:lnTo>
                  <a:lnTo>
                    <a:pt x="63" y="49"/>
                  </a:lnTo>
                  <a:lnTo>
                    <a:pt x="74" y="66"/>
                  </a:lnTo>
                  <a:lnTo>
                    <a:pt x="87" y="77"/>
                  </a:lnTo>
                  <a:lnTo>
                    <a:pt x="108" y="81"/>
                  </a:lnTo>
                  <a:lnTo>
                    <a:pt x="108" y="96"/>
                  </a:lnTo>
                  <a:lnTo>
                    <a:pt x="108" y="105"/>
                  </a:lnTo>
                  <a:lnTo>
                    <a:pt x="108" y="114"/>
                  </a:lnTo>
                  <a:lnTo>
                    <a:pt x="108" y="116"/>
                  </a:lnTo>
                  <a:lnTo>
                    <a:pt x="93" y="116"/>
                  </a:lnTo>
                  <a:lnTo>
                    <a:pt x="80" y="122"/>
                  </a:lnTo>
                  <a:lnTo>
                    <a:pt x="65" y="129"/>
                  </a:lnTo>
                  <a:lnTo>
                    <a:pt x="52" y="142"/>
                  </a:lnTo>
                  <a:lnTo>
                    <a:pt x="41" y="164"/>
                  </a:lnTo>
                  <a:lnTo>
                    <a:pt x="26" y="201"/>
                  </a:lnTo>
                  <a:lnTo>
                    <a:pt x="15" y="251"/>
                  </a:lnTo>
                  <a:lnTo>
                    <a:pt x="0" y="318"/>
                  </a:lnTo>
                  <a:lnTo>
                    <a:pt x="0" y="349"/>
                  </a:lnTo>
                  <a:lnTo>
                    <a:pt x="8" y="373"/>
                  </a:lnTo>
                  <a:lnTo>
                    <a:pt x="17" y="386"/>
                  </a:lnTo>
                  <a:lnTo>
                    <a:pt x="35" y="388"/>
                  </a:lnTo>
                  <a:lnTo>
                    <a:pt x="294" y="3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3102" y="3756"/>
              <a:ext cx="355" cy="421"/>
            </a:xfrm>
            <a:custGeom>
              <a:avLst/>
              <a:gdLst>
                <a:gd name="T0" fmla="*/ 710 w 710"/>
                <a:gd name="T1" fmla="*/ 198 h 844"/>
                <a:gd name="T2" fmla="*/ 697 w 710"/>
                <a:gd name="T3" fmla="*/ 211 h 844"/>
                <a:gd name="T4" fmla="*/ 673 w 710"/>
                <a:gd name="T5" fmla="*/ 237 h 844"/>
                <a:gd name="T6" fmla="*/ 640 w 710"/>
                <a:gd name="T7" fmla="*/ 274 h 844"/>
                <a:gd name="T8" fmla="*/ 597 w 710"/>
                <a:gd name="T9" fmla="*/ 318 h 844"/>
                <a:gd name="T10" fmla="*/ 551 w 710"/>
                <a:gd name="T11" fmla="*/ 365 h 844"/>
                <a:gd name="T12" fmla="*/ 497 w 710"/>
                <a:gd name="T13" fmla="*/ 422 h 844"/>
                <a:gd name="T14" fmla="*/ 440 w 710"/>
                <a:gd name="T15" fmla="*/ 477 h 844"/>
                <a:gd name="T16" fmla="*/ 384 w 710"/>
                <a:gd name="T17" fmla="*/ 538 h 844"/>
                <a:gd name="T18" fmla="*/ 325 w 710"/>
                <a:gd name="T19" fmla="*/ 596 h 844"/>
                <a:gd name="T20" fmla="*/ 273 w 710"/>
                <a:gd name="T21" fmla="*/ 649 h 844"/>
                <a:gd name="T22" fmla="*/ 223 w 710"/>
                <a:gd name="T23" fmla="*/ 703 h 844"/>
                <a:gd name="T24" fmla="*/ 175 w 710"/>
                <a:gd name="T25" fmla="*/ 749 h 844"/>
                <a:gd name="T26" fmla="*/ 138 w 710"/>
                <a:gd name="T27" fmla="*/ 788 h 844"/>
                <a:gd name="T28" fmla="*/ 109 w 710"/>
                <a:gd name="T29" fmla="*/ 818 h 844"/>
                <a:gd name="T30" fmla="*/ 88 w 710"/>
                <a:gd name="T31" fmla="*/ 838 h 844"/>
                <a:gd name="T32" fmla="*/ 83 w 710"/>
                <a:gd name="T33" fmla="*/ 844 h 844"/>
                <a:gd name="T34" fmla="*/ 66 w 710"/>
                <a:gd name="T35" fmla="*/ 827 h 844"/>
                <a:gd name="T36" fmla="*/ 51 w 710"/>
                <a:gd name="T37" fmla="*/ 799 h 844"/>
                <a:gd name="T38" fmla="*/ 38 w 710"/>
                <a:gd name="T39" fmla="*/ 764 h 844"/>
                <a:gd name="T40" fmla="*/ 24 w 710"/>
                <a:gd name="T41" fmla="*/ 725 h 844"/>
                <a:gd name="T42" fmla="*/ 14 w 710"/>
                <a:gd name="T43" fmla="*/ 690 h 844"/>
                <a:gd name="T44" fmla="*/ 9 w 710"/>
                <a:gd name="T45" fmla="*/ 659 h 844"/>
                <a:gd name="T46" fmla="*/ 1 w 710"/>
                <a:gd name="T47" fmla="*/ 638 h 844"/>
                <a:gd name="T48" fmla="*/ 0 w 710"/>
                <a:gd name="T49" fmla="*/ 629 h 844"/>
                <a:gd name="T50" fmla="*/ 1 w 710"/>
                <a:gd name="T51" fmla="*/ 629 h 844"/>
                <a:gd name="T52" fmla="*/ 3 w 710"/>
                <a:gd name="T53" fmla="*/ 629 h 844"/>
                <a:gd name="T54" fmla="*/ 13 w 710"/>
                <a:gd name="T55" fmla="*/ 629 h 844"/>
                <a:gd name="T56" fmla="*/ 24 w 710"/>
                <a:gd name="T57" fmla="*/ 624 h 844"/>
                <a:gd name="T58" fmla="*/ 35 w 710"/>
                <a:gd name="T59" fmla="*/ 614 h 844"/>
                <a:gd name="T60" fmla="*/ 51 w 710"/>
                <a:gd name="T61" fmla="*/ 603 h 844"/>
                <a:gd name="T62" fmla="*/ 74 w 710"/>
                <a:gd name="T63" fmla="*/ 587 h 844"/>
                <a:gd name="T64" fmla="*/ 90 w 710"/>
                <a:gd name="T65" fmla="*/ 561 h 844"/>
                <a:gd name="T66" fmla="*/ 105 w 710"/>
                <a:gd name="T67" fmla="*/ 544 h 844"/>
                <a:gd name="T68" fmla="*/ 131 w 710"/>
                <a:gd name="T69" fmla="*/ 520 h 844"/>
                <a:gd name="T70" fmla="*/ 159 w 710"/>
                <a:gd name="T71" fmla="*/ 485 h 844"/>
                <a:gd name="T72" fmla="*/ 192 w 710"/>
                <a:gd name="T73" fmla="*/ 450 h 844"/>
                <a:gd name="T74" fmla="*/ 231 w 710"/>
                <a:gd name="T75" fmla="*/ 409 h 844"/>
                <a:gd name="T76" fmla="*/ 273 w 710"/>
                <a:gd name="T77" fmla="*/ 363 h 844"/>
                <a:gd name="T78" fmla="*/ 318 w 710"/>
                <a:gd name="T79" fmla="*/ 322 h 844"/>
                <a:gd name="T80" fmla="*/ 366 w 710"/>
                <a:gd name="T81" fmla="*/ 274 h 844"/>
                <a:gd name="T82" fmla="*/ 410 w 710"/>
                <a:gd name="T83" fmla="*/ 226 h 844"/>
                <a:gd name="T84" fmla="*/ 455 w 710"/>
                <a:gd name="T85" fmla="*/ 183 h 844"/>
                <a:gd name="T86" fmla="*/ 499 w 710"/>
                <a:gd name="T87" fmla="*/ 141 h 844"/>
                <a:gd name="T88" fmla="*/ 538 w 710"/>
                <a:gd name="T89" fmla="*/ 100 h 844"/>
                <a:gd name="T90" fmla="*/ 575 w 710"/>
                <a:gd name="T91" fmla="*/ 67 h 844"/>
                <a:gd name="T92" fmla="*/ 605 w 710"/>
                <a:gd name="T93" fmla="*/ 39 h 844"/>
                <a:gd name="T94" fmla="*/ 632 w 710"/>
                <a:gd name="T95" fmla="*/ 15 h 844"/>
                <a:gd name="T96" fmla="*/ 647 w 710"/>
                <a:gd name="T97" fmla="*/ 0 h 844"/>
                <a:gd name="T98" fmla="*/ 649 w 710"/>
                <a:gd name="T99" fmla="*/ 54 h 844"/>
                <a:gd name="T100" fmla="*/ 662 w 710"/>
                <a:gd name="T101" fmla="*/ 117 h 844"/>
                <a:gd name="T102" fmla="*/ 680 w 710"/>
                <a:gd name="T103" fmla="*/ 172 h 844"/>
                <a:gd name="T104" fmla="*/ 710 w 710"/>
                <a:gd name="T105" fmla="*/ 198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10" h="844">
                  <a:moveTo>
                    <a:pt x="710" y="198"/>
                  </a:moveTo>
                  <a:lnTo>
                    <a:pt x="697" y="211"/>
                  </a:lnTo>
                  <a:lnTo>
                    <a:pt x="673" y="237"/>
                  </a:lnTo>
                  <a:lnTo>
                    <a:pt x="640" y="274"/>
                  </a:lnTo>
                  <a:lnTo>
                    <a:pt x="597" y="318"/>
                  </a:lnTo>
                  <a:lnTo>
                    <a:pt x="551" y="365"/>
                  </a:lnTo>
                  <a:lnTo>
                    <a:pt x="497" y="422"/>
                  </a:lnTo>
                  <a:lnTo>
                    <a:pt x="440" y="477"/>
                  </a:lnTo>
                  <a:lnTo>
                    <a:pt x="384" y="538"/>
                  </a:lnTo>
                  <a:lnTo>
                    <a:pt x="325" y="596"/>
                  </a:lnTo>
                  <a:lnTo>
                    <a:pt x="273" y="649"/>
                  </a:lnTo>
                  <a:lnTo>
                    <a:pt x="223" y="703"/>
                  </a:lnTo>
                  <a:lnTo>
                    <a:pt x="175" y="749"/>
                  </a:lnTo>
                  <a:lnTo>
                    <a:pt x="138" y="788"/>
                  </a:lnTo>
                  <a:lnTo>
                    <a:pt x="109" y="818"/>
                  </a:lnTo>
                  <a:lnTo>
                    <a:pt x="88" y="838"/>
                  </a:lnTo>
                  <a:lnTo>
                    <a:pt x="83" y="844"/>
                  </a:lnTo>
                  <a:lnTo>
                    <a:pt x="66" y="827"/>
                  </a:lnTo>
                  <a:lnTo>
                    <a:pt x="51" y="799"/>
                  </a:lnTo>
                  <a:lnTo>
                    <a:pt x="38" y="764"/>
                  </a:lnTo>
                  <a:lnTo>
                    <a:pt x="24" y="725"/>
                  </a:lnTo>
                  <a:lnTo>
                    <a:pt x="14" y="690"/>
                  </a:lnTo>
                  <a:lnTo>
                    <a:pt x="9" y="659"/>
                  </a:lnTo>
                  <a:lnTo>
                    <a:pt x="1" y="638"/>
                  </a:lnTo>
                  <a:lnTo>
                    <a:pt x="0" y="629"/>
                  </a:lnTo>
                  <a:lnTo>
                    <a:pt x="1" y="629"/>
                  </a:lnTo>
                  <a:lnTo>
                    <a:pt x="3" y="629"/>
                  </a:lnTo>
                  <a:lnTo>
                    <a:pt x="13" y="629"/>
                  </a:lnTo>
                  <a:lnTo>
                    <a:pt x="24" y="624"/>
                  </a:lnTo>
                  <a:lnTo>
                    <a:pt x="35" y="614"/>
                  </a:lnTo>
                  <a:lnTo>
                    <a:pt x="51" y="603"/>
                  </a:lnTo>
                  <a:lnTo>
                    <a:pt x="74" y="587"/>
                  </a:lnTo>
                  <a:lnTo>
                    <a:pt x="90" y="561"/>
                  </a:lnTo>
                  <a:lnTo>
                    <a:pt x="105" y="544"/>
                  </a:lnTo>
                  <a:lnTo>
                    <a:pt x="131" y="520"/>
                  </a:lnTo>
                  <a:lnTo>
                    <a:pt x="159" y="485"/>
                  </a:lnTo>
                  <a:lnTo>
                    <a:pt x="192" y="450"/>
                  </a:lnTo>
                  <a:lnTo>
                    <a:pt x="231" y="409"/>
                  </a:lnTo>
                  <a:lnTo>
                    <a:pt x="273" y="363"/>
                  </a:lnTo>
                  <a:lnTo>
                    <a:pt x="318" y="322"/>
                  </a:lnTo>
                  <a:lnTo>
                    <a:pt x="366" y="274"/>
                  </a:lnTo>
                  <a:lnTo>
                    <a:pt x="410" y="226"/>
                  </a:lnTo>
                  <a:lnTo>
                    <a:pt x="455" y="183"/>
                  </a:lnTo>
                  <a:lnTo>
                    <a:pt x="499" y="141"/>
                  </a:lnTo>
                  <a:lnTo>
                    <a:pt x="538" y="100"/>
                  </a:lnTo>
                  <a:lnTo>
                    <a:pt x="575" y="67"/>
                  </a:lnTo>
                  <a:lnTo>
                    <a:pt x="605" y="39"/>
                  </a:lnTo>
                  <a:lnTo>
                    <a:pt x="632" y="15"/>
                  </a:lnTo>
                  <a:lnTo>
                    <a:pt x="647" y="0"/>
                  </a:lnTo>
                  <a:lnTo>
                    <a:pt x="649" y="54"/>
                  </a:lnTo>
                  <a:lnTo>
                    <a:pt x="662" y="117"/>
                  </a:lnTo>
                  <a:lnTo>
                    <a:pt x="680" y="172"/>
                  </a:lnTo>
                  <a:lnTo>
                    <a:pt x="71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3102" y="3756"/>
              <a:ext cx="355" cy="421"/>
            </a:xfrm>
            <a:custGeom>
              <a:avLst/>
              <a:gdLst>
                <a:gd name="T0" fmla="*/ 710 w 710"/>
                <a:gd name="T1" fmla="*/ 198 h 844"/>
                <a:gd name="T2" fmla="*/ 710 w 710"/>
                <a:gd name="T3" fmla="*/ 198 h 844"/>
                <a:gd name="T4" fmla="*/ 697 w 710"/>
                <a:gd name="T5" fmla="*/ 211 h 844"/>
                <a:gd name="T6" fmla="*/ 673 w 710"/>
                <a:gd name="T7" fmla="*/ 237 h 844"/>
                <a:gd name="T8" fmla="*/ 640 w 710"/>
                <a:gd name="T9" fmla="*/ 274 h 844"/>
                <a:gd name="T10" fmla="*/ 597 w 710"/>
                <a:gd name="T11" fmla="*/ 318 h 844"/>
                <a:gd name="T12" fmla="*/ 551 w 710"/>
                <a:gd name="T13" fmla="*/ 365 h 844"/>
                <a:gd name="T14" fmla="*/ 497 w 710"/>
                <a:gd name="T15" fmla="*/ 422 h 844"/>
                <a:gd name="T16" fmla="*/ 440 w 710"/>
                <a:gd name="T17" fmla="*/ 477 h 844"/>
                <a:gd name="T18" fmla="*/ 384 w 710"/>
                <a:gd name="T19" fmla="*/ 538 h 844"/>
                <a:gd name="T20" fmla="*/ 325 w 710"/>
                <a:gd name="T21" fmla="*/ 596 h 844"/>
                <a:gd name="T22" fmla="*/ 273 w 710"/>
                <a:gd name="T23" fmla="*/ 649 h 844"/>
                <a:gd name="T24" fmla="*/ 223 w 710"/>
                <a:gd name="T25" fmla="*/ 703 h 844"/>
                <a:gd name="T26" fmla="*/ 175 w 710"/>
                <a:gd name="T27" fmla="*/ 749 h 844"/>
                <a:gd name="T28" fmla="*/ 138 w 710"/>
                <a:gd name="T29" fmla="*/ 788 h 844"/>
                <a:gd name="T30" fmla="*/ 109 w 710"/>
                <a:gd name="T31" fmla="*/ 818 h 844"/>
                <a:gd name="T32" fmla="*/ 88 w 710"/>
                <a:gd name="T33" fmla="*/ 838 h 844"/>
                <a:gd name="T34" fmla="*/ 83 w 710"/>
                <a:gd name="T35" fmla="*/ 844 h 844"/>
                <a:gd name="T36" fmla="*/ 83 w 710"/>
                <a:gd name="T37" fmla="*/ 844 h 844"/>
                <a:gd name="T38" fmla="*/ 66 w 710"/>
                <a:gd name="T39" fmla="*/ 827 h 844"/>
                <a:gd name="T40" fmla="*/ 51 w 710"/>
                <a:gd name="T41" fmla="*/ 799 h 844"/>
                <a:gd name="T42" fmla="*/ 38 w 710"/>
                <a:gd name="T43" fmla="*/ 764 h 844"/>
                <a:gd name="T44" fmla="*/ 24 w 710"/>
                <a:gd name="T45" fmla="*/ 725 h 844"/>
                <a:gd name="T46" fmla="*/ 14 w 710"/>
                <a:gd name="T47" fmla="*/ 690 h 844"/>
                <a:gd name="T48" fmla="*/ 9 w 710"/>
                <a:gd name="T49" fmla="*/ 659 h 844"/>
                <a:gd name="T50" fmla="*/ 1 w 710"/>
                <a:gd name="T51" fmla="*/ 638 h 844"/>
                <a:gd name="T52" fmla="*/ 0 w 710"/>
                <a:gd name="T53" fmla="*/ 629 h 844"/>
                <a:gd name="T54" fmla="*/ 0 w 710"/>
                <a:gd name="T55" fmla="*/ 629 h 844"/>
                <a:gd name="T56" fmla="*/ 1 w 710"/>
                <a:gd name="T57" fmla="*/ 629 h 844"/>
                <a:gd name="T58" fmla="*/ 3 w 710"/>
                <a:gd name="T59" fmla="*/ 629 h 844"/>
                <a:gd name="T60" fmla="*/ 13 w 710"/>
                <a:gd name="T61" fmla="*/ 629 h 844"/>
                <a:gd name="T62" fmla="*/ 24 w 710"/>
                <a:gd name="T63" fmla="*/ 624 h 844"/>
                <a:gd name="T64" fmla="*/ 35 w 710"/>
                <a:gd name="T65" fmla="*/ 614 h 844"/>
                <a:gd name="T66" fmla="*/ 51 w 710"/>
                <a:gd name="T67" fmla="*/ 603 h 844"/>
                <a:gd name="T68" fmla="*/ 74 w 710"/>
                <a:gd name="T69" fmla="*/ 587 h 844"/>
                <a:gd name="T70" fmla="*/ 90 w 710"/>
                <a:gd name="T71" fmla="*/ 561 h 844"/>
                <a:gd name="T72" fmla="*/ 90 w 710"/>
                <a:gd name="T73" fmla="*/ 561 h 844"/>
                <a:gd name="T74" fmla="*/ 105 w 710"/>
                <a:gd name="T75" fmla="*/ 544 h 844"/>
                <a:gd name="T76" fmla="*/ 131 w 710"/>
                <a:gd name="T77" fmla="*/ 520 h 844"/>
                <a:gd name="T78" fmla="*/ 159 w 710"/>
                <a:gd name="T79" fmla="*/ 485 h 844"/>
                <a:gd name="T80" fmla="*/ 192 w 710"/>
                <a:gd name="T81" fmla="*/ 450 h 844"/>
                <a:gd name="T82" fmla="*/ 231 w 710"/>
                <a:gd name="T83" fmla="*/ 409 h 844"/>
                <a:gd name="T84" fmla="*/ 273 w 710"/>
                <a:gd name="T85" fmla="*/ 363 h 844"/>
                <a:gd name="T86" fmla="*/ 318 w 710"/>
                <a:gd name="T87" fmla="*/ 322 h 844"/>
                <a:gd name="T88" fmla="*/ 366 w 710"/>
                <a:gd name="T89" fmla="*/ 274 h 844"/>
                <a:gd name="T90" fmla="*/ 410 w 710"/>
                <a:gd name="T91" fmla="*/ 226 h 844"/>
                <a:gd name="T92" fmla="*/ 455 w 710"/>
                <a:gd name="T93" fmla="*/ 183 h 844"/>
                <a:gd name="T94" fmla="*/ 499 w 710"/>
                <a:gd name="T95" fmla="*/ 141 h 844"/>
                <a:gd name="T96" fmla="*/ 538 w 710"/>
                <a:gd name="T97" fmla="*/ 100 h 844"/>
                <a:gd name="T98" fmla="*/ 575 w 710"/>
                <a:gd name="T99" fmla="*/ 67 h 844"/>
                <a:gd name="T100" fmla="*/ 605 w 710"/>
                <a:gd name="T101" fmla="*/ 39 h 844"/>
                <a:gd name="T102" fmla="*/ 632 w 710"/>
                <a:gd name="T103" fmla="*/ 15 h 844"/>
                <a:gd name="T104" fmla="*/ 647 w 710"/>
                <a:gd name="T105" fmla="*/ 0 h 844"/>
                <a:gd name="T106" fmla="*/ 647 w 710"/>
                <a:gd name="T107" fmla="*/ 0 h 844"/>
                <a:gd name="T108" fmla="*/ 649 w 710"/>
                <a:gd name="T109" fmla="*/ 54 h 844"/>
                <a:gd name="T110" fmla="*/ 662 w 710"/>
                <a:gd name="T111" fmla="*/ 117 h 844"/>
                <a:gd name="T112" fmla="*/ 680 w 710"/>
                <a:gd name="T113" fmla="*/ 172 h 844"/>
                <a:gd name="T114" fmla="*/ 710 w 710"/>
                <a:gd name="T115" fmla="*/ 198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10" h="844">
                  <a:moveTo>
                    <a:pt x="710" y="198"/>
                  </a:moveTo>
                  <a:lnTo>
                    <a:pt x="710" y="198"/>
                  </a:lnTo>
                  <a:lnTo>
                    <a:pt x="697" y="211"/>
                  </a:lnTo>
                  <a:lnTo>
                    <a:pt x="673" y="237"/>
                  </a:lnTo>
                  <a:lnTo>
                    <a:pt x="640" y="274"/>
                  </a:lnTo>
                  <a:lnTo>
                    <a:pt x="597" y="318"/>
                  </a:lnTo>
                  <a:lnTo>
                    <a:pt x="551" y="365"/>
                  </a:lnTo>
                  <a:lnTo>
                    <a:pt x="497" y="422"/>
                  </a:lnTo>
                  <a:lnTo>
                    <a:pt x="440" y="477"/>
                  </a:lnTo>
                  <a:lnTo>
                    <a:pt x="384" y="538"/>
                  </a:lnTo>
                  <a:lnTo>
                    <a:pt x="325" y="596"/>
                  </a:lnTo>
                  <a:lnTo>
                    <a:pt x="273" y="649"/>
                  </a:lnTo>
                  <a:lnTo>
                    <a:pt x="223" y="703"/>
                  </a:lnTo>
                  <a:lnTo>
                    <a:pt x="175" y="749"/>
                  </a:lnTo>
                  <a:lnTo>
                    <a:pt x="138" y="788"/>
                  </a:lnTo>
                  <a:lnTo>
                    <a:pt x="109" y="818"/>
                  </a:lnTo>
                  <a:lnTo>
                    <a:pt x="88" y="838"/>
                  </a:lnTo>
                  <a:lnTo>
                    <a:pt x="83" y="844"/>
                  </a:lnTo>
                  <a:lnTo>
                    <a:pt x="83" y="844"/>
                  </a:lnTo>
                  <a:lnTo>
                    <a:pt x="66" y="827"/>
                  </a:lnTo>
                  <a:lnTo>
                    <a:pt x="51" y="799"/>
                  </a:lnTo>
                  <a:lnTo>
                    <a:pt x="38" y="764"/>
                  </a:lnTo>
                  <a:lnTo>
                    <a:pt x="24" y="725"/>
                  </a:lnTo>
                  <a:lnTo>
                    <a:pt x="14" y="690"/>
                  </a:lnTo>
                  <a:lnTo>
                    <a:pt x="9" y="659"/>
                  </a:lnTo>
                  <a:lnTo>
                    <a:pt x="1" y="638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29"/>
                  </a:lnTo>
                  <a:lnTo>
                    <a:pt x="3" y="629"/>
                  </a:lnTo>
                  <a:lnTo>
                    <a:pt x="13" y="629"/>
                  </a:lnTo>
                  <a:lnTo>
                    <a:pt x="24" y="624"/>
                  </a:lnTo>
                  <a:lnTo>
                    <a:pt x="35" y="614"/>
                  </a:lnTo>
                  <a:lnTo>
                    <a:pt x="51" y="603"/>
                  </a:lnTo>
                  <a:lnTo>
                    <a:pt x="74" y="587"/>
                  </a:lnTo>
                  <a:lnTo>
                    <a:pt x="90" y="561"/>
                  </a:lnTo>
                  <a:lnTo>
                    <a:pt x="90" y="561"/>
                  </a:lnTo>
                  <a:lnTo>
                    <a:pt x="105" y="544"/>
                  </a:lnTo>
                  <a:lnTo>
                    <a:pt x="131" y="520"/>
                  </a:lnTo>
                  <a:lnTo>
                    <a:pt x="159" y="485"/>
                  </a:lnTo>
                  <a:lnTo>
                    <a:pt x="192" y="450"/>
                  </a:lnTo>
                  <a:lnTo>
                    <a:pt x="231" y="409"/>
                  </a:lnTo>
                  <a:lnTo>
                    <a:pt x="273" y="363"/>
                  </a:lnTo>
                  <a:lnTo>
                    <a:pt x="318" y="322"/>
                  </a:lnTo>
                  <a:lnTo>
                    <a:pt x="366" y="274"/>
                  </a:lnTo>
                  <a:lnTo>
                    <a:pt x="410" y="226"/>
                  </a:lnTo>
                  <a:lnTo>
                    <a:pt x="455" y="183"/>
                  </a:lnTo>
                  <a:lnTo>
                    <a:pt x="499" y="141"/>
                  </a:lnTo>
                  <a:lnTo>
                    <a:pt x="538" y="100"/>
                  </a:lnTo>
                  <a:lnTo>
                    <a:pt x="575" y="67"/>
                  </a:lnTo>
                  <a:lnTo>
                    <a:pt x="605" y="39"/>
                  </a:lnTo>
                  <a:lnTo>
                    <a:pt x="632" y="15"/>
                  </a:lnTo>
                  <a:lnTo>
                    <a:pt x="647" y="0"/>
                  </a:lnTo>
                  <a:lnTo>
                    <a:pt x="647" y="0"/>
                  </a:lnTo>
                  <a:lnTo>
                    <a:pt x="649" y="54"/>
                  </a:lnTo>
                  <a:lnTo>
                    <a:pt x="662" y="117"/>
                  </a:lnTo>
                  <a:lnTo>
                    <a:pt x="680" y="172"/>
                  </a:lnTo>
                  <a:lnTo>
                    <a:pt x="710" y="19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2568" y="3553"/>
              <a:ext cx="906" cy="654"/>
            </a:xfrm>
            <a:custGeom>
              <a:avLst/>
              <a:gdLst>
                <a:gd name="T0" fmla="*/ 409 w 1811"/>
                <a:gd name="T1" fmla="*/ 977 h 1308"/>
                <a:gd name="T2" fmla="*/ 337 w 1811"/>
                <a:gd name="T3" fmla="*/ 873 h 1308"/>
                <a:gd name="T4" fmla="*/ 298 w 1811"/>
                <a:gd name="T5" fmla="*/ 773 h 1308"/>
                <a:gd name="T6" fmla="*/ 307 w 1811"/>
                <a:gd name="T7" fmla="*/ 697 h 1308"/>
                <a:gd name="T8" fmla="*/ 141 w 1811"/>
                <a:gd name="T9" fmla="*/ 625 h 1308"/>
                <a:gd name="T10" fmla="*/ 133 w 1811"/>
                <a:gd name="T11" fmla="*/ 705 h 1308"/>
                <a:gd name="T12" fmla="*/ 172 w 1811"/>
                <a:gd name="T13" fmla="*/ 807 h 1308"/>
                <a:gd name="T14" fmla="*/ 244 w 1811"/>
                <a:gd name="T15" fmla="*/ 908 h 1308"/>
                <a:gd name="T16" fmla="*/ 329 w 1811"/>
                <a:gd name="T17" fmla="*/ 964 h 1308"/>
                <a:gd name="T18" fmla="*/ 281 w 1811"/>
                <a:gd name="T19" fmla="*/ 943 h 1308"/>
                <a:gd name="T20" fmla="*/ 244 w 1811"/>
                <a:gd name="T21" fmla="*/ 931 h 1308"/>
                <a:gd name="T22" fmla="*/ 126 w 1811"/>
                <a:gd name="T23" fmla="*/ 862 h 1308"/>
                <a:gd name="T24" fmla="*/ 54 w 1811"/>
                <a:gd name="T25" fmla="*/ 758 h 1308"/>
                <a:gd name="T26" fmla="*/ 17 w 1811"/>
                <a:gd name="T27" fmla="*/ 657 h 1308"/>
                <a:gd name="T28" fmla="*/ 24 w 1811"/>
                <a:gd name="T29" fmla="*/ 581 h 1308"/>
                <a:gd name="T30" fmla="*/ 41 w 1811"/>
                <a:gd name="T31" fmla="*/ 566 h 1308"/>
                <a:gd name="T32" fmla="*/ 52 w 1811"/>
                <a:gd name="T33" fmla="*/ 522 h 1308"/>
                <a:gd name="T34" fmla="*/ 104 w 1811"/>
                <a:gd name="T35" fmla="*/ 455 h 1308"/>
                <a:gd name="T36" fmla="*/ 206 w 1811"/>
                <a:gd name="T37" fmla="*/ 348 h 1308"/>
                <a:gd name="T38" fmla="*/ 365 w 1811"/>
                <a:gd name="T39" fmla="*/ 192 h 1308"/>
                <a:gd name="T40" fmla="*/ 524 w 1811"/>
                <a:gd name="T41" fmla="*/ 29 h 1308"/>
                <a:gd name="T42" fmla="*/ 563 w 1811"/>
                <a:gd name="T43" fmla="*/ 2 h 1308"/>
                <a:gd name="T44" fmla="*/ 611 w 1811"/>
                <a:gd name="T45" fmla="*/ 5 h 1308"/>
                <a:gd name="T46" fmla="*/ 694 w 1811"/>
                <a:gd name="T47" fmla="*/ 33 h 1308"/>
                <a:gd name="T48" fmla="*/ 894 w 1811"/>
                <a:gd name="T49" fmla="*/ 98 h 1308"/>
                <a:gd name="T50" fmla="*/ 1158 w 1811"/>
                <a:gd name="T51" fmla="*/ 177 h 1308"/>
                <a:gd name="T52" fmla="*/ 1423 w 1811"/>
                <a:gd name="T53" fmla="*/ 259 h 1308"/>
                <a:gd name="T54" fmla="*/ 1621 w 1811"/>
                <a:gd name="T55" fmla="*/ 324 h 1308"/>
                <a:gd name="T56" fmla="*/ 1717 w 1811"/>
                <a:gd name="T57" fmla="*/ 361 h 1308"/>
                <a:gd name="T58" fmla="*/ 1715 w 1811"/>
                <a:gd name="T59" fmla="*/ 405 h 1308"/>
                <a:gd name="T60" fmla="*/ 1643 w 1811"/>
                <a:gd name="T61" fmla="*/ 472 h 1308"/>
                <a:gd name="T62" fmla="*/ 1523 w 1811"/>
                <a:gd name="T63" fmla="*/ 588 h 1308"/>
                <a:gd name="T64" fmla="*/ 1386 w 1811"/>
                <a:gd name="T65" fmla="*/ 727 h 1308"/>
                <a:gd name="T66" fmla="*/ 1260 w 1811"/>
                <a:gd name="T67" fmla="*/ 855 h 1308"/>
                <a:gd name="T68" fmla="*/ 1173 w 1811"/>
                <a:gd name="T69" fmla="*/ 949 h 1308"/>
                <a:gd name="T70" fmla="*/ 1119 w 1811"/>
                <a:gd name="T71" fmla="*/ 1008 h 1308"/>
                <a:gd name="T72" fmla="*/ 1081 w 1811"/>
                <a:gd name="T73" fmla="*/ 1034 h 1308"/>
                <a:gd name="T74" fmla="*/ 1068 w 1811"/>
                <a:gd name="T75" fmla="*/ 1034 h 1308"/>
                <a:gd name="T76" fmla="*/ 1082 w 1811"/>
                <a:gd name="T77" fmla="*/ 1095 h 1308"/>
                <a:gd name="T78" fmla="*/ 1119 w 1811"/>
                <a:gd name="T79" fmla="*/ 1204 h 1308"/>
                <a:gd name="T80" fmla="*/ 1156 w 1811"/>
                <a:gd name="T81" fmla="*/ 1243 h 1308"/>
                <a:gd name="T82" fmla="*/ 1243 w 1811"/>
                <a:gd name="T83" fmla="*/ 1154 h 1308"/>
                <a:gd name="T84" fmla="*/ 1393 w 1811"/>
                <a:gd name="T85" fmla="*/ 1001 h 1308"/>
                <a:gd name="T86" fmla="*/ 1565 w 1811"/>
                <a:gd name="T87" fmla="*/ 827 h 1308"/>
                <a:gd name="T88" fmla="*/ 1708 w 1811"/>
                <a:gd name="T89" fmla="*/ 679 h 1308"/>
                <a:gd name="T90" fmla="*/ 1778 w 1811"/>
                <a:gd name="T91" fmla="*/ 603 h 1308"/>
                <a:gd name="T92" fmla="*/ 1804 w 1811"/>
                <a:gd name="T93" fmla="*/ 622 h 1308"/>
                <a:gd name="T94" fmla="*/ 1676 w 1811"/>
                <a:gd name="T95" fmla="*/ 757 h 1308"/>
                <a:gd name="T96" fmla="*/ 1523 w 1811"/>
                <a:gd name="T97" fmla="*/ 916 h 1308"/>
                <a:gd name="T98" fmla="*/ 1391 w 1811"/>
                <a:gd name="T99" fmla="*/ 1058 h 1308"/>
                <a:gd name="T100" fmla="*/ 1288 w 1811"/>
                <a:gd name="T101" fmla="*/ 1173 h 1308"/>
                <a:gd name="T102" fmla="*/ 1217 w 1811"/>
                <a:gd name="T103" fmla="*/ 1243 h 1308"/>
                <a:gd name="T104" fmla="*/ 1195 w 1811"/>
                <a:gd name="T105" fmla="*/ 1269 h 1308"/>
                <a:gd name="T106" fmla="*/ 1177 w 1811"/>
                <a:gd name="T107" fmla="*/ 1302 h 1308"/>
                <a:gd name="T108" fmla="*/ 1129 w 1811"/>
                <a:gd name="T109" fmla="*/ 1302 h 1308"/>
                <a:gd name="T110" fmla="*/ 1081 w 1811"/>
                <a:gd name="T111" fmla="*/ 1277 h 1308"/>
                <a:gd name="T112" fmla="*/ 1003 w 1811"/>
                <a:gd name="T113" fmla="*/ 1241 h 1308"/>
                <a:gd name="T114" fmla="*/ 888 w 1811"/>
                <a:gd name="T115" fmla="*/ 1193 h 1308"/>
                <a:gd name="T116" fmla="*/ 753 w 1811"/>
                <a:gd name="T117" fmla="*/ 1134 h 1308"/>
                <a:gd name="T118" fmla="*/ 611 w 1811"/>
                <a:gd name="T119" fmla="*/ 1077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11" h="1308">
                  <a:moveTo>
                    <a:pt x="516" y="1036"/>
                  </a:moveTo>
                  <a:lnTo>
                    <a:pt x="455" y="1008"/>
                  </a:lnTo>
                  <a:lnTo>
                    <a:pt x="409" y="977"/>
                  </a:lnTo>
                  <a:lnTo>
                    <a:pt x="378" y="943"/>
                  </a:lnTo>
                  <a:lnTo>
                    <a:pt x="354" y="908"/>
                  </a:lnTo>
                  <a:lnTo>
                    <a:pt x="337" y="873"/>
                  </a:lnTo>
                  <a:lnTo>
                    <a:pt x="324" y="840"/>
                  </a:lnTo>
                  <a:lnTo>
                    <a:pt x="313" y="807"/>
                  </a:lnTo>
                  <a:lnTo>
                    <a:pt x="298" y="773"/>
                  </a:lnTo>
                  <a:lnTo>
                    <a:pt x="283" y="731"/>
                  </a:lnTo>
                  <a:lnTo>
                    <a:pt x="289" y="705"/>
                  </a:lnTo>
                  <a:lnTo>
                    <a:pt x="307" y="697"/>
                  </a:lnTo>
                  <a:lnTo>
                    <a:pt x="331" y="705"/>
                  </a:lnTo>
                  <a:lnTo>
                    <a:pt x="167" y="636"/>
                  </a:lnTo>
                  <a:lnTo>
                    <a:pt x="141" y="625"/>
                  </a:lnTo>
                  <a:lnTo>
                    <a:pt x="124" y="636"/>
                  </a:lnTo>
                  <a:lnTo>
                    <a:pt x="119" y="662"/>
                  </a:lnTo>
                  <a:lnTo>
                    <a:pt x="133" y="705"/>
                  </a:lnTo>
                  <a:lnTo>
                    <a:pt x="146" y="738"/>
                  </a:lnTo>
                  <a:lnTo>
                    <a:pt x="157" y="770"/>
                  </a:lnTo>
                  <a:lnTo>
                    <a:pt x="172" y="807"/>
                  </a:lnTo>
                  <a:lnTo>
                    <a:pt x="189" y="840"/>
                  </a:lnTo>
                  <a:lnTo>
                    <a:pt x="211" y="877"/>
                  </a:lnTo>
                  <a:lnTo>
                    <a:pt x="244" y="908"/>
                  </a:lnTo>
                  <a:lnTo>
                    <a:pt x="289" y="943"/>
                  </a:lnTo>
                  <a:lnTo>
                    <a:pt x="348" y="971"/>
                  </a:lnTo>
                  <a:lnTo>
                    <a:pt x="329" y="964"/>
                  </a:lnTo>
                  <a:lnTo>
                    <a:pt x="313" y="958"/>
                  </a:lnTo>
                  <a:lnTo>
                    <a:pt x="296" y="953"/>
                  </a:lnTo>
                  <a:lnTo>
                    <a:pt x="281" y="943"/>
                  </a:lnTo>
                  <a:lnTo>
                    <a:pt x="268" y="938"/>
                  </a:lnTo>
                  <a:lnTo>
                    <a:pt x="255" y="932"/>
                  </a:lnTo>
                  <a:lnTo>
                    <a:pt x="244" y="931"/>
                  </a:lnTo>
                  <a:lnTo>
                    <a:pt x="233" y="925"/>
                  </a:lnTo>
                  <a:lnTo>
                    <a:pt x="172" y="894"/>
                  </a:lnTo>
                  <a:lnTo>
                    <a:pt x="126" y="862"/>
                  </a:lnTo>
                  <a:lnTo>
                    <a:pt x="93" y="829"/>
                  </a:lnTo>
                  <a:lnTo>
                    <a:pt x="70" y="797"/>
                  </a:lnTo>
                  <a:lnTo>
                    <a:pt x="54" y="758"/>
                  </a:lnTo>
                  <a:lnTo>
                    <a:pt x="41" y="727"/>
                  </a:lnTo>
                  <a:lnTo>
                    <a:pt x="30" y="692"/>
                  </a:lnTo>
                  <a:lnTo>
                    <a:pt x="17" y="657"/>
                  </a:lnTo>
                  <a:lnTo>
                    <a:pt x="0" y="616"/>
                  </a:lnTo>
                  <a:lnTo>
                    <a:pt x="6" y="588"/>
                  </a:lnTo>
                  <a:lnTo>
                    <a:pt x="24" y="581"/>
                  </a:lnTo>
                  <a:lnTo>
                    <a:pt x="50" y="592"/>
                  </a:lnTo>
                  <a:lnTo>
                    <a:pt x="45" y="581"/>
                  </a:lnTo>
                  <a:lnTo>
                    <a:pt x="41" y="566"/>
                  </a:lnTo>
                  <a:lnTo>
                    <a:pt x="41" y="555"/>
                  </a:lnTo>
                  <a:lnTo>
                    <a:pt x="45" y="538"/>
                  </a:lnTo>
                  <a:lnTo>
                    <a:pt x="52" y="522"/>
                  </a:lnTo>
                  <a:lnTo>
                    <a:pt x="63" y="501"/>
                  </a:lnTo>
                  <a:lnTo>
                    <a:pt x="80" y="479"/>
                  </a:lnTo>
                  <a:lnTo>
                    <a:pt x="104" y="455"/>
                  </a:lnTo>
                  <a:lnTo>
                    <a:pt x="130" y="425"/>
                  </a:lnTo>
                  <a:lnTo>
                    <a:pt x="163" y="390"/>
                  </a:lnTo>
                  <a:lnTo>
                    <a:pt x="206" y="348"/>
                  </a:lnTo>
                  <a:lnTo>
                    <a:pt x="250" y="301"/>
                  </a:lnTo>
                  <a:lnTo>
                    <a:pt x="304" y="250"/>
                  </a:lnTo>
                  <a:lnTo>
                    <a:pt x="365" y="192"/>
                  </a:lnTo>
                  <a:lnTo>
                    <a:pt x="431" y="122"/>
                  </a:lnTo>
                  <a:lnTo>
                    <a:pt x="507" y="46"/>
                  </a:lnTo>
                  <a:lnTo>
                    <a:pt x="524" y="29"/>
                  </a:lnTo>
                  <a:lnTo>
                    <a:pt x="539" y="15"/>
                  </a:lnTo>
                  <a:lnTo>
                    <a:pt x="553" y="5"/>
                  </a:lnTo>
                  <a:lnTo>
                    <a:pt x="563" y="2"/>
                  </a:lnTo>
                  <a:lnTo>
                    <a:pt x="577" y="0"/>
                  </a:lnTo>
                  <a:lnTo>
                    <a:pt x="592" y="2"/>
                  </a:lnTo>
                  <a:lnTo>
                    <a:pt x="611" y="5"/>
                  </a:lnTo>
                  <a:lnTo>
                    <a:pt x="635" y="13"/>
                  </a:lnTo>
                  <a:lnTo>
                    <a:pt x="657" y="20"/>
                  </a:lnTo>
                  <a:lnTo>
                    <a:pt x="694" y="33"/>
                  </a:lnTo>
                  <a:lnTo>
                    <a:pt x="748" y="52"/>
                  </a:lnTo>
                  <a:lnTo>
                    <a:pt x="816" y="70"/>
                  </a:lnTo>
                  <a:lnTo>
                    <a:pt x="894" y="98"/>
                  </a:lnTo>
                  <a:lnTo>
                    <a:pt x="979" y="122"/>
                  </a:lnTo>
                  <a:lnTo>
                    <a:pt x="1068" y="150"/>
                  </a:lnTo>
                  <a:lnTo>
                    <a:pt x="1158" y="177"/>
                  </a:lnTo>
                  <a:lnTo>
                    <a:pt x="1249" y="205"/>
                  </a:lnTo>
                  <a:lnTo>
                    <a:pt x="1340" y="233"/>
                  </a:lnTo>
                  <a:lnTo>
                    <a:pt x="1423" y="259"/>
                  </a:lnTo>
                  <a:lnTo>
                    <a:pt x="1500" y="281"/>
                  </a:lnTo>
                  <a:lnTo>
                    <a:pt x="1567" y="307"/>
                  </a:lnTo>
                  <a:lnTo>
                    <a:pt x="1621" y="324"/>
                  </a:lnTo>
                  <a:lnTo>
                    <a:pt x="1660" y="335"/>
                  </a:lnTo>
                  <a:lnTo>
                    <a:pt x="1682" y="342"/>
                  </a:lnTo>
                  <a:lnTo>
                    <a:pt x="1717" y="361"/>
                  </a:lnTo>
                  <a:lnTo>
                    <a:pt x="1732" y="375"/>
                  </a:lnTo>
                  <a:lnTo>
                    <a:pt x="1726" y="390"/>
                  </a:lnTo>
                  <a:lnTo>
                    <a:pt x="1715" y="405"/>
                  </a:lnTo>
                  <a:lnTo>
                    <a:pt x="1700" y="420"/>
                  </a:lnTo>
                  <a:lnTo>
                    <a:pt x="1673" y="444"/>
                  </a:lnTo>
                  <a:lnTo>
                    <a:pt x="1643" y="472"/>
                  </a:lnTo>
                  <a:lnTo>
                    <a:pt x="1606" y="505"/>
                  </a:lnTo>
                  <a:lnTo>
                    <a:pt x="1567" y="546"/>
                  </a:lnTo>
                  <a:lnTo>
                    <a:pt x="1523" y="588"/>
                  </a:lnTo>
                  <a:lnTo>
                    <a:pt x="1478" y="631"/>
                  </a:lnTo>
                  <a:lnTo>
                    <a:pt x="1434" y="679"/>
                  </a:lnTo>
                  <a:lnTo>
                    <a:pt x="1386" y="727"/>
                  </a:lnTo>
                  <a:lnTo>
                    <a:pt x="1341" y="768"/>
                  </a:lnTo>
                  <a:lnTo>
                    <a:pt x="1299" y="814"/>
                  </a:lnTo>
                  <a:lnTo>
                    <a:pt x="1260" y="855"/>
                  </a:lnTo>
                  <a:lnTo>
                    <a:pt x="1227" y="890"/>
                  </a:lnTo>
                  <a:lnTo>
                    <a:pt x="1199" y="925"/>
                  </a:lnTo>
                  <a:lnTo>
                    <a:pt x="1173" y="949"/>
                  </a:lnTo>
                  <a:lnTo>
                    <a:pt x="1158" y="966"/>
                  </a:lnTo>
                  <a:lnTo>
                    <a:pt x="1142" y="992"/>
                  </a:lnTo>
                  <a:lnTo>
                    <a:pt x="1119" y="1008"/>
                  </a:lnTo>
                  <a:lnTo>
                    <a:pt x="1103" y="1019"/>
                  </a:lnTo>
                  <a:lnTo>
                    <a:pt x="1092" y="1029"/>
                  </a:lnTo>
                  <a:lnTo>
                    <a:pt x="1081" y="1034"/>
                  </a:lnTo>
                  <a:lnTo>
                    <a:pt x="1071" y="1034"/>
                  </a:lnTo>
                  <a:lnTo>
                    <a:pt x="1069" y="1034"/>
                  </a:lnTo>
                  <a:lnTo>
                    <a:pt x="1068" y="1034"/>
                  </a:lnTo>
                  <a:lnTo>
                    <a:pt x="1069" y="1043"/>
                  </a:lnTo>
                  <a:lnTo>
                    <a:pt x="1077" y="1064"/>
                  </a:lnTo>
                  <a:lnTo>
                    <a:pt x="1082" y="1095"/>
                  </a:lnTo>
                  <a:lnTo>
                    <a:pt x="1092" y="1130"/>
                  </a:lnTo>
                  <a:lnTo>
                    <a:pt x="1106" y="1169"/>
                  </a:lnTo>
                  <a:lnTo>
                    <a:pt x="1119" y="1204"/>
                  </a:lnTo>
                  <a:lnTo>
                    <a:pt x="1134" y="1232"/>
                  </a:lnTo>
                  <a:lnTo>
                    <a:pt x="1151" y="1249"/>
                  </a:lnTo>
                  <a:lnTo>
                    <a:pt x="1156" y="1243"/>
                  </a:lnTo>
                  <a:lnTo>
                    <a:pt x="1177" y="1223"/>
                  </a:lnTo>
                  <a:lnTo>
                    <a:pt x="1206" y="1193"/>
                  </a:lnTo>
                  <a:lnTo>
                    <a:pt x="1243" y="1154"/>
                  </a:lnTo>
                  <a:lnTo>
                    <a:pt x="1291" y="1108"/>
                  </a:lnTo>
                  <a:lnTo>
                    <a:pt x="1341" y="1054"/>
                  </a:lnTo>
                  <a:lnTo>
                    <a:pt x="1393" y="1001"/>
                  </a:lnTo>
                  <a:lnTo>
                    <a:pt x="1452" y="943"/>
                  </a:lnTo>
                  <a:lnTo>
                    <a:pt x="1508" y="882"/>
                  </a:lnTo>
                  <a:lnTo>
                    <a:pt x="1565" y="827"/>
                  </a:lnTo>
                  <a:lnTo>
                    <a:pt x="1619" y="770"/>
                  </a:lnTo>
                  <a:lnTo>
                    <a:pt x="1665" y="723"/>
                  </a:lnTo>
                  <a:lnTo>
                    <a:pt x="1708" y="679"/>
                  </a:lnTo>
                  <a:lnTo>
                    <a:pt x="1741" y="642"/>
                  </a:lnTo>
                  <a:lnTo>
                    <a:pt x="1765" y="616"/>
                  </a:lnTo>
                  <a:lnTo>
                    <a:pt x="1778" y="603"/>
                  </a:lnTo>
                  <a:lnTo>
                    <a:pt x="1800" y="586"/>
                  </a:lnTo>
                  <a:lnTo>
                    <a:pt x="1811" y="597"/>
                  </a:lnTo>
                  <a:lnTo>
                    <a:pt x="1804" y="622"/>
                  </a:lnTo>
                  <a:lnTo>
                    <a:pt x="1789" y="651"/>
                  </a:lnTo>
                  <a:lnTo>
                    <a:pt x="1732" y="703"/>
                  </a:lnTo>
                  <a:lnTo>
                    <a:pt x="1676" y="757"/>
                  </a:lnTo>
                  <a:lnTo>
                    <a:pt x="1624" y="810"/>
                  </a:lnTo>
                  <a:lnTo>
                    <a:pt x="1571" y="862"/>
                  </a:lnTo>
                  <a:lnTo>
                    <a:pt x="1523" y="916"/>
                  </a:lnTo>
                  <a:lnTo>
                    <a:pt x="1475" y="964"/>
                  </a:lnTo>
                  <a:lnTo>
                    <a:pt x="1434" y="1012"/>
                  </a:lnTo>
                  <a:lnTo>
                    <a:pt x="1391" y="1058"/>
                  </a:lnTo>
                  <a:lnTo>
                    <a:pt x="1351" y="1099"/>
                  </a:lnTo>
                  <a:lnTo>
                    <a:pt x="1317" y="1136"/>
                  </a:lnTo>
                  <a:lnTo>
                    <a:pt x="1288" y="1173"/>
                  </a:lnTo>
                  <a:lnTo>
                    <a:pt x="1260" y="1201"/>
                  </a:lnTo>
                  <a:lnTo>
                    <a:pt x="1238" y="1227"/>
                  </a:lnTo>
                  <a:lnTo>
                    <a:pt x="1217" y="1243"/>
                  </a:lnTo>
                  <a:lnTo>
                    <a:pt x="1204" y="1254"/>
                  </a:lnTo>
                  <a:lnTo>
                    <a:pt x="1193" y="1256"/>
                  </a:lnTo>
                  <a:lnTo>
                    <a:pt x="1195" y="1269"/>
                  </a:lnTo>
                  <a:lnTo>
                    <a:pt x="1193" y="1282"/>
                  </a:lnTo>
                  <a:lnTo>
                    <a:pt x="1188" y="1293"/>
                  </a:lnTo>
                  <a:lnTo>
                    <a:pt x="1177" y="1302"/>
                  </a:lnTo>
                  <a:lnTo>
                    <a:pt x="1162" y="1308"/>
                  </a:lnTo>
                  <a:lnTo>
                    <a:pt x="1145" y="1308"/>
                  </a:lnTo>
                  <a:lnTo>
                    <a:pt x="1129" y="1302"/>
                  </a:lnTo>
                  <a:lnTo>
                    <a:pt x="1108" y="1293"/>
                  </a:lnTo>
                  <a:lnTo>
                    <a:pt x="1097" y="1288"/>
                  </a:lnTo>
                  <a:lnTo>
                    <a:pt x="1081" y="1277"/>
                  </a:lnTo>
                  <a:lnTo>
                    <a:pt x="1058" y="1264"/>
                  </a:lnTo>
                  <a:lnTo>
                    <a:pt x="1032" y="1254"/>
                  </a:lnTo>
                  <a:lnTo>
                    <a:pt x="1003" y="1241"/>
                  </a:lnTo>
                  <a:lnTo>
                    <a:pt x="970" y="1227"/>
                  </a:lnTo>
                  <a:lnTo>
                    <a:pt x="931" y="1210"/>
                  </a:lnTo>
                  <a:lnTo>
                    <a:pt x="888" y="1193"/>
                  </a:lnTo>
                  <a:lnTo>
                    <a:pt x="846" y="1175"/>
                  </a:lnTo>
                  <a:lnTo>
                    <a:pt x="801" y="1154"/>
                  </a:lnTo>
                  <a:lnTo>
                    <a:pt x="753" y="1134"/>
                  </a:lnTo>
                  <a:lnTo>
                    <a:pt x="707" y="1114"/>
                  </a:lnTo>
                  <a:lnTo>
                    <a:pt x="659" y="1095"/>
                  </a:lnTo>
                  <a:lnTo>
                    <a:pt x="611" y="1077"/>
                  </a:lnTo>
                  <a:lnTo>
                    <a:pt x="563" y="1058"/>
                  </a:lnTo>
                  <a:lnTo>
                    <a:pt x="516" y="1036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2568" y="3553"/>
              <a:ext cx="906" cy="654"/>
            </a:xfrm>
            <a:custGeom>
              <a:avLst/>
              <a:gdLst>
                <a:gd name="T0" fmla="*/ 409 w 1811"/>
                <a:gd name="T1" fmla="*/ 977 h 1308"/>
                <a:gd name="T2" fmla="*/ 324 w 1811"/>
                <a:gd name="T3" fmla="*/ 840 h 1308"/>
                <a:gd name="T4" fmla="*/ 283 w 1811"/>
                <a:gd name="T5" fmla="*/ 731 h 1308"/>
                <a:gd name="T6" fmla="*/ 167 w 1811"/>
                <a:gd name="T7" fmla="*/ 636 h 1308"/>
                <a:gd name="T8" fmla="*/ 119 w 1811"/>
                <a:gd name="T9" fmla="*/ 662 h 1308"/>
                <a:gd name="T10" fmla="*/ 157 w 1811"/>
                <a:gd name="T11" fmla="*/ 770 h 1308"/>
                <a:gd name="T12" fmla="*/ 244 w 1811"/>
                <a:gd name="T13" fmla="*/ 908 h 1308"/>
                <a:gd name="T14" fmla="*/ 329 w 1811"/>
                <a:gd name="T15" fmla="*/ 964 h 1308"/>
                <a:gd name="T16" fmla="*/ 268 w 1811"/>
                <a:gd name="T17" fmla="*/ 938 h 1308"/>
                <a:gd name="T18" fmla="*/ 233 w 1811"/>
                <a:gd name="T19" fmla="*/ 925 h 1308"/>
                <a:gd name="T20" fmla="*/ 70 w 1811"/>
                <a:gd name="T21" fmla="*/ 797 h 1308"/>
                <a:gd name="T22" fmla="*/ 17 w 1811"/>
                <a:gd name="T23" fmla="*/ 657 h 1308"/>
                <a:gd name="T24" fmla="*/ 24 w 1811"/>
                <a:gd name="T25" fmla="*/ 581 h 1308"/>
                <a:gd name="T26" fmla="*/ 41 w 1811"/>
                <a:gd name="T27" fmla="*/ 566 h 1308"/>
                <a:gd name="T28" fmla="*/ 63 w 1811"/>
                <a:gd name="T29" fmla="*/ 501 h 1308"/>
                <a:gd name="T30" fmla="*/ 163 w 1811"/>
                <a:gd name="T31" fmla="*/ 390 h 1308"/>
                <a:gd name="T32" fmla="*/ 365 w 1811"/>
                <a:gd name="T33" fmla="*/ 192 h 1308"/>
                <a:gd name="T34" fmla="*/ 524 w 1811"/>
                <a:gd name="T35" fmla="*/ 29 h 1308"/>
                <a:gd name="T36" fmla="*/ 577 w 1811"/>
                <a:gd name="T37" fmla="*/ 0 h 1308"/>
                <a:gd name="T38" fmla="*/ 635 w 1811"/>
                <a:gd name="T39" fmla="*/ 13 h 1308"/>
                <a:gd name="T40" fmla="*/ 816 w 1811"/>
                <a:gd name="T41" fmla="*/ 70 h 1308"/>
                <a:gd name="T42" fmla="*/ 1158 w 1811"/>
                <a:gd name="T43" fmla="*/ 177 h 1308"/>
                <a:gd name="T44" fmla="*/ 1500 w 1811"/>
                <a:gd name="T45" fmla="*/ 281 h 1308"/>
                <a:gd name="T46" fmla="*/ 1682 w 1811"/>
                <a:gd name="T47" fmla="*/ 342 h 1308"/>
                <a:gd name="T48" fmla="*/ 1726 w 1811"/>
                <a:gd name="T49" fmla="*/ 390 h 1308"/>
                <a:gd name="T50" fmla="*/ 1673 w 1811"/>
                <a:gd name="T51" fmla="*/ 444 h 1308"/>
                <a:gd name="T52" fmla="*/ 1523 w 1811"/>
                <a:gd name="T53" fmla="*/ 588 h 1308"/>
                <a:gd name="T54" fmla="*/ 1341 w 1811"/>
                <a:gd name="T55" fmla="*/ 768 h 1308"/>
                <a:gd name="T56" fmla="*/ 1199 w 1811"/>
                <a:gd name="T57" fmla="*/ 925 h 1308"/>
                <a:gd name="T58" fmla="*/ 1142 w 1811"/>
                <a:gd name="T59" fmla="*/ 992 h 1308"/>
                <a:gd name="T60" fmla="*/ 1081 w 1811"/>
                <a:gd name="T61" fmla="*/ 1034 h 1308"/>
                <a:gd name="T62" fmla="*/ 1068 w 1811"/>
                <a:gd name="T63" fmla="*/ 1034 h 1308"/>
                <a:gd name="T64" fmla="*/ 1092 w 1811"/>
                <a:gd name="T65" fmla="*/ 1130 h 1308"/>
                <a:gd name="T66" fmla="*/ 1151 w 1811"/>
                <a:gd name="T67" fmla="*/ 1249 h 1308"/>
                <a:gd name="T68" fmla="*/ 1206 w 1811"/>
                <a:gd name="T69" fmla="*/ 1193 h 1308"/>
                <a:gd name="T70" fmla="*/ 1393 w 1811"/>
                <a:gd name="T71" fmla="*/ 1001 h 1308"/>
                <a:gd name="T72" fmla="*/ 1619 w 1811"/>
                <a:gd name="T73" fmla="*/ 770 h 1308"/>
                <a:gd name="T74" fmla="*/ 1765 w 1811"/>
                <a:gd name="T75" fmla="*/ 616 h 1308"/>
                <a:gd name="T76" fmla="*/ 1811 w 1811"/>
                <a:gd name="T77" fmla="*/ 597 h 1308"/>
                <a:gd name="T78" fmla="*/ 1732 w 1811"/>
                <a:gd name="T79" fmla="*/ 703 h 1308"/>
                <a:gd name="T80" fmla="*/ 1523 w 1811"/>
                <a:gd name="T81" fmla="*/ 916 h 1308"/>
                <a:gd name="T82" fmla="*/ 1351 w 1811"/>
                <a:gd name="T83" fmla="*/ 1099 h 1308"/>
                <a:gd name="T84" fmla="*/ 1238 w 1811"/>
                <a:gd name="T85" fmla="*/ 1227 h 1308"/>
                <a:gd name="T86" fmla="*/ 1193 w 1811"/>
                <a:gd name="T87" fmla="*/ 1256 h 1308"/>
                <a:gd name="T88" fmla="*/ 1177 w 1811"/>
                <a:gd name="T89" fmla="*/ 1302 h 1308"/>
                <a:gd name="T90" fmla="*/ 1108 w 1811"/>
                <a:gd name="T91" fmla="*/ 1293 h 1308"/>
                <a:gd name="T92" fmla="*/ 1058 w 1811"/>
                <a:gd name="T93" fmla="*/ 1264 h 1308"/>
                <a:gd name="T94" fmla="*/ 931 w 1811"/>
                <a:gd name="T95" fmla="*/ 1210 h 1308"/>
                <a:gd name="T96" fmla="*/ 753 w 1811"/>
                <a:gd name="T97" fmla="*/ 1134 h 1308"/>
                <a:gd name="T98" fmla="*/ 563 w 1811"/>
                <a:gd name="T99" fmla="*/ 1058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11" h="1308">
                  <a:moveTo>
                    <a:pt x="516" y="1036"/>
                  </a:moveTo>
                  <a:lnTo>
                    <a:pt x="516" y="1036"/>
                  </a:lnTo>
                  <a:lnTo>
                    <a:pt x="455" y="1008"/>
                  </a:lnTo>
                  <a:lnTo>
                    <a:pt x="409" y="977"/>
                  </a:lnTo>
                  <a:lnTo>
                    <a:pt x="378" y="943"/>
                  </a:lnTo>
                  <a:lnTo>
                    <a:pt x="354" y="908"/>
                  </a:lnTo>
                  <a:lnTo>
                    <a:pt x="337" y="873"/>
                  </a:lnTo>
                  <a:lnTo>
                    <a:pt x="324" y="840"/>
                  </a:lnTo>
                  <a:lnTo>
                    <a:pt x="313" y="807"/>
                  </a:lnTo>
                  <a:lnTo>
                    <a:pt x="298" y="773"/>
                  </a:lnTo>
                  <a:lnTo>
                    <a:pt x="298" y="773"/>
                  </a:lnTo>
                  <a:lnTo>
                    <a:pt x="283" y="731"/>
                  </a:lnTo>
                  <a:lnTo>
                    <a:pt x="289" y="705"/>
                  </a:lnTo>
                  <a:lnTo>
                    <a:pt x="307" y="697"/>
                  </a:lnTo>
                  <a:lnTo>
                    <a:pt x="331" y="705"/>
                  </a:lnTo>
                  <a:lnTo>
                    <a:pt x="167" y="636"/>
                  </a:lnTo>
                  <a:lnTo>
                    <a:pt x="167" y="636"/>
                  </a:lnTo>
                  <a:lnTo>
                    <a:pt x="141" y="625"/>
                  </a:lnTo>
                  <a:lnTo>
                    <a:pt x="124" y="636"/>
                  </a:lnTo>
                  <a:lnTo>
                    <a:pt x="119" y="662"/>
                  </a:lnTo>
                  <a:lnTo>
                    <a:pt x="133" y="705"/>
                  </a:lnTo>
                  <a:lnTo>
                    <a:pt x="133" y="705"/>
                  </a:lnTo>
                  <a:lnTo>
                    <a:pt x="146" y="738"/>
                  </a:lnTo>
                  <a:lnTo>
                    <a:pt x="157" y="770"/>
                  </a:lnTo>
                  <a:lnTo>
                    <a:pt x="172" y="807"/>
                  </a:lnTo>
                  <a:lnTo>
                    <a:pt x="189" y="840"/>
                  </a:lnTo>
                  <a:lnTo>
                    <a:pt x="211" y="877"/>
                  </a:lnTo>
                  <a:lnTo>
                    <a:pt x="244" y="908"/>
                  </a:lnTo>
                  <a:lnTo>
                    <a:pt x="289" y="943"/>
                  </a:lnTo>
                  <a:lnTo>
                    <a:pt x="348" y="971"/>
                  </a:lnTo>
                  <a:lnTo>
                    <a:pt x="348" y="971"/>
                  </a:lnTo>
                  <a:lnTo>
                    <a:pt x="329" y="964"/>
                  </a:lnTo>
                  <a:lnTo>
                    <a:pt x="313" y="958"/>
                  </a:lnTo>
                  <a:lnTo>
                    <a:pt x="296" y="953"/>
                  </a:lnTo>
                  <a:lnTo>
                    <a:pt x="281" y="943"/>
                  </a:lnTo>
                  <a:lnTo>
                    <a:pt x="268" y="938"/>
                  </a:lnTo>
                  <a:lnTo>
                    <a:pt x="255" y="932"/>
                  </a:lnTo>
                  <a:lnTo>
                    <a:pt x="244" y="931"/>
                  </a:lnTo>
                  <a:lnTo>
                    <a:pt x="233" y="925"/>
                  </a:lnTo>
                  <a:lnTo>
                    <a:pt x="233" y="925"/>
                  </a:lnTo>
                  <a:lnTo>
                    <a:pt x="172" y="894"/>
                  </a:lnTo>
                  <a:lnTo>
                    <a:pt x="126" y="862"/>
                  </a:lnTo>
                  <a:lnTo>
                    <a:pt x="93" y="829"/>
                  </a:lnTo>
                  <a:lnTo>
                    <a:pt x="70" y="797"/>
                  </a:lnTo>
                  <a:lnTo>
                    <a:pt x="54" y="758"/>
                  </a:lnTo>
                  <a:lnTo>
                    <a:pt x="41" y="727"/>
                  </a:lnTo>
                  <a:lnTo>
                    <a:pt x="30" y="692"/>
                  </a:lnTo>
                  <a:lnTo>
                    <a:pt x="17" y="657"/>
                  </a:lnTo>
                  <a:lnTo>
                    <a:pt x="17" y="657"/>
                  </a:lnTo>
                  <a:lnTo>
                    <a:pt x="0" y="616"/>
                  </a:lnTo>
                  <a:lnTo>
                    <a:pt x="6" y="588"/>
                  </a:lnTo>
                  <a:lnTo>
                    <a:pt x="24" y="581"/>
                  </a:lnTo>
                  <a:lnTo>
                    <a:pt x="50" y="592"/>
                  </a:lnTo>
                  <a:lnTo>
                    <a:pt x="50" y="592"/>
                  </a:lnTo>
                  <a:lnTo>
                    <a:pt x="45" y="581"/>
                  </a:lnTo>
                  <a:lnTo>
                    <a:pt x="41" y="566"/>
                  </a:lnTo>
                  <a:lnTo>
                    <a:pt x="41" y="555"/>
                  </a:lnTo>
                  <a:lnTo>
                    <a:pt x="45" y="538"/>
                  </a:lnTo>
                  <a:lnTo>
                    <a:pt x="52" y="522"/>
                  </a:lnTo>
                  <a:lnTo>
                    <a:pt x="63" y="501"/>
                  </a:lnTo>
                  <a:lnTo>
                    <a:pt x="80" y="479"/>
                  </a:lnTo>
                  <a:lnTo>
                    <a:pt x="104" y="455"/>
                  </a:lnTo>
                  <a:lnTo>
                    <a:pt x="130" y="425"/>
                  </a:lnTo>
                  <a:lnTo>
                    <a:pt x="163" y="390"/>
                  </a:lnTo>
                  <a:lnTo>
                    <a:pt x="206" y="348"/>
                  </a:lnTo>
                  <a:lnTo>
                    <a:pt x="250" y="301"/>
                  </a:lnTo>
                  <a:lnTo>
                    <a:pt x="304" y="250"/>
                  </a:lnTo>
                  <a:lnTo>
                    <a:pt x="365" y="192"/>
                  </a:lnTo>
                  <a:lnTo>
                    <a:pt x="431" y="122"/>
                  </a:lnTo>
                  <a:lnTo>
                    <a:pt x="507" y="46"/>
                  </a:lnTo>
                  <a:lnTo>
                    <a:pt x="507" y="46"/>
                  </a:lnTo>
                  <a:lnTo>
                    <a:pt x="524" y="29"/>
                  </a:lnTo>
                  <a:lnTo>
                    <a:pt x="539" y="15"/>
                  </a:lnTo>
                  <a:lnTo>
                    <a:pt x="553" y="5"/>
                  </a:lnTo>
                  <a:lnTo>
                    <a:pt x="563" y="2"/>
                  </a:lnTo>
                  <a:lnTo>
                    <a:pt x="577" y="0"/>
                  </a:lnTo>
                  <a:lnTo>
                    <a:pt x="592" y="2"/>
                  </a:lnTo>
                  <a:lnTo>
                    <a:pt x="611" y="5"/>
                  </a:lnTo>
                  <a:lnTo>
                    <a:pt x="635" y="13"/>
                  </a:lnTo>
                  <a:lnTo>
                    <a:pt x="635" y="13"/>
                  </a:lnTo>
                  <a:lnTo>
                    <a:pt x="657" y="20"/>
                  </a:lnTo>
                  <a:lnTo>
                    <a:pt x="694" y="33"/>
                  </a:lnTo>
                  <a:lnTo>
                    <a:pt x="748" y="52"/>
                  </a:lnTo>
                  <a:lnTo>
                    <a:pt x="816" y="70"/>
                  </a:lnTo>
                  <a:lnTo>
                    <a:pt x="894" y="98"/>
                  </a:lnTo>
                  <a:lnTo>
                    <a:pt x="979" y="122"/>
                  </a:lnTo>
                  <a:lnTo>
                    <a:pt x="1068" y="150"/>
                  </a:lnTo>
                  <a:lnTo>
                    <a:pt x="1158" y="177"/>
                  </a:lnTo>
                  <a:lnTo>
                    <a:pt x="1249" y="205"/>
                  </a:lnTo>
                  <a:lnTo>
                    <a:pt x="1340" y="233"/>
                  </a:lnTo>
                  <a:lnTo>
                    <a:pt x="1423" y="259"/>
                  </a:lnTo>
                  <a:lnTo>
                    <a:pt x="1500" y="281"/>
                  </a:lnTo>
                  <a:lnTo>
                    <a:pt x="1567" y="307"/>
                  </a:lnTo>
                  <a:lnTo>
                    <a:pt x="1621" y="324"/>
                  </a:lnTo>
                  <a:lnTo>
                    <a:pt x="1660" y="335"/>
                  </a:lnTo>
                  <a:lnTo>
                    <a:pt x="1682" y="342"/>
                  </a:lnTo>
                  <a:lnTo>
                    <a:pt x="1682" y="342"/>
                  </a:lnTo>
                  <a:lnTo>
                    <a:pt x="1717" y="361"/>
                  </a:lnTo>
                  <a:lnTo>
                    <a:pt x="1732" y="375"/>
                  </a:lnTo>
                  <a:lnTo>
                    <a:pt x="1726" y="390"/>
                  </a:lnTo>
                  <a:lnTo>
                    <a:pt x="1715" y="405"/>
                  </a:lnTo>
                  <a:lnTo>
                    <a:pt x="1715" y="405"/>
                  </a:lnTo>
                  <a:lnTo>
                    <a:pt x="1700" y="420"/>
                  </a:lnTo>
                  <a:lnTo>
                    <a:pt x="1673" y="444"/>
                  </a:lnTo>
                  <a:lnTo>
                    <a:pt x="1643" y="472"/>
                  </a:lnTo>
                  <a:lnTo>
                    <a:pt x="1606" y="505"/>
                  </a:lnTo>
                  <a:lnTo>
                    <a:pt x="1567" y="546"/>
                  </a:lnTo>
                  <a:lnTo>
                    <a:pt x="1523" y="588"/>
                  </a:lnTo>
                  <a:lnTo>
                    <a:pt x="1478" y="631"/>
                  </a:lnTo>
                  <a:lnTo>
                    <a:pt x="1434" y="679"/>
                  </a:lnTo>
                  <a:lnTo>
                    <a:pt x="1386" y="727"/>
                  </a:lnTo>
                  <a:lnTo>
                    <a:pt x="1341" y="768"/>
                  </a:lnTo>
                  <a:lnTo>
                    <a:pt x="1299" y="814"/>
                  </a:lnTo>
                  <a:lnTo>
                    <a:pt x="1260" y="855"/>
                  </a:lnTo>
                  <a:lnTo>
                    <a:pt x="1227" y="890"/>
                  </a:lnTo>
                  <a:lnTo>
                    <a:pt x="1199" y="925"/>
                  </a:lnTo>
                  <a:lnTo>
                    <a:pt x="1173" y="949"/>
                  </a:lnTo>
                  <a:lnTo>
                    <a:pt x="1158" y="966"/>
                  </a:lnTo>
                  <a:lnTo>
                    <a:pt x="1158" y="966"/>
                  </a:lnTo>
                  <a:lnTo>
                    <a:pt x="1142" y="992"/>
                  </a:lnTo>
                  <a:lnTo>
                    <a:pt x="1119" y="1008"/>
                  </a:lnTo>
                  <a:lnTo>
                    <a:pt x="1103" y="1019"/>
                  </a:lnTo>
                  <a:lnTo>
                    <a:pt x="1092" y="1029"/>
                  </a:lnTo>
                  <a:lnTo>
                    <a:pt x="1081" y="1034"/>
                  </a:lnTo>
                  <a:lnTo>
                    <a:pt x="1071" y="1034"/>
                  </a:lnTo>
                  <a:lnTo>
                    <a:pt x="1069" y="1034"/>
                  </a:lnTo>
                  <a:lnTo>
                    <a:pt x="1068" y="1034"/>
                  </a:lnTo>
                  <a:lnTo>
                    <a:pt x="1068" y="1034"/>
                  </a:lnTo>
                  <a:lnTo>
                    <a:pt x="1069" y="1043"/>
                  </a:lnTo>
                  <a:lnTo>
                    <a:pt x="1077" y="1064"/>
                  </a:lnTo>
                  <a:lnTo>
                    <a:pt x="1082" y="1095"/>
                  </a:lnTo>
                  <a:lnTo>
                    <a:pt x="1092" y="1130"/>
                  </a:lnTo>
                  <a:lnTo>
                    <a:pt x="1106" y="1169"/>
                  </a:lnTo>
                  <a:lnTo>
                    <a:pt x="1119" y="1204"/>
                  </a:lnTo>
                  <a:lnTo>
                    <a:pt x="1134" y="1232"/>
                  </a:lnTo>
                  <a:lnTo>
                    <a:pt x="1151" y="1249"/>
                  </a:lnTo>
                  <a:lnTo>
                    <a:pt x="1151" y="1249"/>
                  </a:lnTo>
                  <a:lnTo>
                    <a:pt x="1156" y="1243"/>
                  </a:lnTo>
                  <a:lnTo>
                    <a:pt x="1177" y="1223"/>
                  </a:lnTo>
                  <a:lnTo>
                    <a:pt x="1206" y="1193"/>
                  </a:lnTo>
                  <a:lnTo>
                    <a:pt x="1243" y="1154"/>
                  </a:lnTo>
                  <a:lnTo>
                    <a:pt x="1291" y="1108"/>
                  </a:lnTo>
                  <a:lnTo>
                    <a:pt x="1341" y="1054"/>
                  </a:lnTo>
                  <a:lnTo>
                    <a:pt x="1393" y="1001"/>
                  </a:lnTo>
                  <a:lnTo>
                    <a:pt x="1452" y="943"/>
                  </a:lnTo>
                  <a:lnTo>
                    <a:pt x="1508" y="882"/>
                  </a:lnTo>
                  <a:lnTo>
                    <a:pt x="1565" y="827"/>
                  </a:lnTo>
                  <a:lnTo>
                    <a:pt x="1619" y="770"/>
                  </a:lnTo>
                  <a:lnTo>
                    <a:pt x="1665" y="723"/>
                  </a:lnTo>
                  <a:lnTo>
                    <a:pt x="1708" y="679"/>
                  </a:lnTo>
                  <a:lnTo>
                    <a:pt x="1741" y="642"/>
                  </a:lnTo>
                  <a:lnTo>
                    <a:pt x="1765" y="616"/>
                  </a:lnTo>
                  <a:lnTo>
                    <a:pt x="1778" y="603"/>
                  </a:lnTo>
                  <a:lnTo>
                    <a:pt x="1778" y="603"/>
                  </a:lnTo>
                  <a:lnTo>
                    <a:pt x="1800" y="586"/>
                  </a:lnTo>
                  <a:lnTo>
                    <a:pt x="1811" y="597"/>
                  </a:lnTo>
                  <a:lnTo>
                    <a:pt x="1804" y="622"/>
                  </a:lnTo>
                  <a:lnTo>
                    <a:pt x="1789" y="651"/>
                  </a:lnTo>
                  <a:lnTo>
                    <a:pt x="1789" y="651"/>
                  </a:lnTo>
                  <a:lnTo>
                    <a:pt x="1732" y="703"/>
                  </a:lnTo>
                  <a:lnTo>
                    <a:pt x="1676" y="757"/>
                  </a:lnTo>
                  <a:lnTo>
                    <a:pt x="1624" y="810"/>
                  </a:lnTo>
                  <a:lnTo>
                    <a:pt x="1571" y="862"/>
                  </a:lnTo>
                  <a:lnTo>
                    <a:pt x="1523" y="916"/>
                  </a:lnTo>
                  <a:lnTo>
                    <a:pt x="1475" y="964"/>
                  </a:lnTo>
                  <a:lnTo>
                    <a:pt x="1434" y="1012"/>
                  </a:lnTo>
                  <a:lnTo>
                    <a:pt x="1391" y="1058"/>
                  </a:lnTo>
                  <a:lnTo>
                    <a:pt x="1351" y="1099"/>
                  </a:lnTo>
                  <a:lnTo>
                    <a:pt x="1317" y="1136"/>
                  </a:lnTo>
                  <a:lnTo>
                    <a:pt x="1288" y="1173"/>
                  </a:lnTo>
                  <a:lnTo>
                    <a:pt x="1260" y="1201"/>
                  </a:lnTo>
                  <a:lnTo>
                    <a:pt x="1238" y="1227"/>
                  </a:lnTo>
                  <a:lnTo>
                    <a:pt x="1217" y="1243"/>
                  </a:lnTo>
                  <a:lnTo>
                    <a:pt x="1204" y="1254"/>
                  </a:lnTo>
                  <a:lnTo>
                    <a:pt x="1193" y="1256"/>
                  </a:lnTo>
                  <a:lnTo>
                    <a:pt x="1193" y="1256"/>
                  </a:lnTo>
                  <a:lnTo>
                    <a:pt x="1195" y="1269"/>
                  </a:lnTo>
                  <a:lnTo>
                    <a:pt x="1193" y="1282"/>
                  </a:lnTo>
                  <a:lnTo>
                    <a:pt x="1188" y="1293"/>
                  </a:lnTo>
                  <a:lnTo>
                    <a:pt x="1177" y="1302"/>
                  </a:lnTo>
                  <a:lnTo>
                    <a:pt x="1162" y="1308"/>
                  </a:lnTo>
                  <a:lnTo>
                    <a:pt x="1145" y="1308"/>
                  </a:lnTo>
                  <a:lnTo>
                    <a:pt x="1129" y="1302"/>
                  </a:lnTo>
                  <a:lnTo>
                    <a:pt x="1108" y="1293"/>
                  </a:lnTo>
                  <a:lnTo>
                    <a:pt x="1108" y="1293"/>
                  </a:lnTo>
                  <a:lnTo>
                    <a:pt x="1097" y="1288"/>
                  </a:lnTo>
                  <a:lnTo>
                    <a:pt x="1081" y="1277"/>
                  </a:lnTo>
                  <a:lnTo>
                    <a:pt x="1058" y="1264"/>
                  </a:lnTo>
                  <a:lnTo>
                    <a:pt x="1032" y="1254"/>
                  </a:lnTo>
                  <a:lnTo>
                    <a:pt x="1003" y="1241"/>
                  </a:lnTo>
                  <a:lnTo>
                    <a:pt x="970" y="1227"/>
                  </a:lnTo>
                  <a:lnTo>
                    <a:pt x="931" y="1210"/>
                  </a:lnTo>
                  <a:lnTo>
                    <a:pt x="888" y="1193"/>
                  </a:lnTo>
                  <a:lnTo>
                    <a:pt x="846" y="1175"/>
                  </a:lnTo>
                  <a:lnTo>
                    <a:pt x="801" y="1154"/>
                  </a:lnTo>
                  <a:lnTo>
                    <a:pt x="753" y="1134"/>
                  </a:lnTo>
                  <a:lnTo>
                    <a:pt x="707" y="1114"/>
                  </a:lnTo>
                  <a:lnTo>
                    <a:pt x="659" y="1095"/>
                  </a:lnTo>
                  <a:lnTo>
                    <a:pt x="611" y="1077"/>
                  </a:lnTo>
                  <a:lnTo>
                    <a:pt x="563" y="1058"/>
                  </a:lnTo>
                  <a:lnTo>
                    <a:pt x="516" y="103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2593" y="3849"/>
              <a:ext cx="504" cy="19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 flipH="1">
              <a:off x="3114" y="3806"/>
              <a:ext cx="317" cy="3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V="1">
              <a:off x="3121" y="3863"/>
              <a:ext cx="271" cy="2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V="1">
              <a:off x="3127" y="3989"/>
              <a:ext cx="159" cy="1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238" y="3935"/>
              <a:ext cx="191" cy="166"/>
            </a:xfrm>
            <a:custGeom>
              <a:avLst/>
              <a:gdLst>
                <a:gd name="T0" fmla="*/ 122 w 382"/>
                <a:gd name="T1" fmla="*/ 0 h 331"/>
                <a:gd name="T2" fmla="*/ 0 w 382"/>
                <a:gd name="T3" fmla="*/ 130 h 331"/>
                <a:gd name="T4" fmla="*/ 20 w 382"/>
                <a:gd name="T5" fmla="*/ 135 h 331"/>
                <a:gd name="T6" fmla="*/ 53 w 382"/>
                <a:gd name="T7" fmla="*/ 155 h 331"/>
                <a:gd name="T8" fmla="*/ 94 w 382"/>
                <a:gd name="T9" fmla="*/ 178 h 331"/>
                <a:gd name="T10" fmla="*/ 133 w 382"/>
                <a:gd name="T11" fmla="*/ 205 h 331"/>
                <a:gd name="T12" fmla="*/ 172 w 382"/>
                <a:gd name="T13" fmla="*/ 237 h 331"/>
                <a:gd name="T14" fmla="*/ 205 w 382"/>
                <a:gd name="T15" fmla="*/ 266 h 331"/>
                <a:gd name="T16" fmla="*/ 231 w 382"/>
                <a:gd name="T17" fmla="*/ 302 h 331"/>
                <a:gd name="T18" fmla="*/ 244 w 382"/>
                <a:gd name="T19" fmla="*/ 331 h 331"/>
                <a:gd name="T20" fmla="*/ 253 w 382"/>
                <a:gd name="T21" fmla="*/ 300 h 331"/>
                <a:gd name="T22" fmla="*/ 259 w 382"/>
                <a:gd name="T23" fmla="*/ 250 h 331"/>
                <a:gd name="T24" fmla="*/ 255 w 382"/>
                <a:gd name="T25" fmla="*/ 202 h 331"/>
                <a:gd name="T26" fmla="*/ 244 w 382"/>
                <a:gd name="T27" fmla="*/ 174 h 331"/>
                <a:gd name="T28" fmla="*/ 260 w 382"/>
                <a:gd name="T29" fmla="*/ 174 h 331"/>
                <a:gd name="T30" fmla="*/ 281 w 382"/>
                <a:gd name="T31" fmla="*/ 174 h 331"/>
                <a:gd name="T32" fmla="*/ 301 w 382"/>
                <a:gd name="T33" fmla="*/ 174 h 331"/>
                <a:gd name="T34" fmla="*/ 320 w 382"/>
                <a:gd name="T35" fmla="*/ 178 h 331"/>
                <a:gd name="T36" fmla="*/ 338 w 382"/>
                <a:gd name="T37" fmla="*/ 179 h 331"/>
                <a:gd name="T38" fmla="*/ 360 w 382"/>
                <a:gd name="T39" fmla="*/ 185 h 331"/>
                <a:gd name="T40" fmla="*/ 373 w 382"/>
                <a:gd name="T41" fmla="*/ 194 h 331"/>
                <a:gd name="T42" fmla="*/ 382 w 382"/>
                <a:gd name="T43" fmla="*/ 207 h 331"/>
                <a:gd name="T44" fmla="*/ 373 w 382"/>
                <a:gd name="T45" fmla="*/ 185 h 331"/>
                <a:gd name="T46" fmla="*/ 355 w 382"/>
                <a:gd name="T47" fmla="*/ 157 h 331"/>
                <a:gd name="T48" fmla="*/ 325 w 382"/>
                <a:gd name="T49" fmla="*/ 118 h 331"/>
                <a:gd name="T50" fmla="*/ 292 w 382"/>
                <a:gd name="T51" fmla="*/ 81 h 331"/>
                <a:gd name="T52" fmla="*/ 253 w 382"/>
                <a:gd name="T53" fmla="*/ 50 h 331"/>
                <a:gd name="T54" fmla="*/ 210 w 382"/>
                <a:gd name="T55" fmla="*/ 20 h 331"/>
                <a:gd name="T56" fmla="*/ 166 w 382"/>
                <a:gd name="T57" fmla="*/ 4 h 331"/>
                <a:gd name="T58" fmla="*/ 122 w 382"/>
                <a:gd name="T59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82" h="331">
                  <a:moveTo>
                    <a:pt x="122" y="0"/>
                  </a:moveTo>
                  <a:lnTo>
                    <a:pt x="0" y="130"/>
                  </a:lnTo>
                  <a:lnTo>
                    <a:pt x="20" y="135"/>
                  </a:lnTo>
                  <a:lnTo>
                    <a:pt x="53" y="155"/>
                  </a:lnTo>
                  <a:lnTo>
                    <a:pt x="94" y="178"/>
                  </a:lnTo>
                  <a:lnTo>
                    <a:pt x="133" y="205"/>
                  </a:lnTo>
                  <a:lnTo>
                    <a:pt x="172" y="237"/>
                  </a:lnTo>
                  <a:lnTo>
                    <a:pt x="205" y="266"/>
                  </a:lnTo>
                  <a:lnTo>
                    <a:pt x="231" y="302"/>
                  </a:lnTo>
                  <a:lnTo>
                    <a:pt x="244" y="331"/>
                  </a:lnTo>
                  <a:lnTo>
                    <a:pt x="253" y="300"/>
                  </a:lnTo>
                  <a:lnTo>
                    <a:pt x="259" y="250"/>
                  </a:lnTo>
                  <a:lnTo>
                    <a:pt x="255" y="202"/>
                  </a:lnTo>
                  <a:lnTo>
                    <a:pt x="244" y="174"/>
                  </a:lnTo>
                  <a:lnTo>
                    <a:pt x="260" y="174"/>
                  </a:lnTo>
                  <a:lnTo>
                    <a:pt x="281" y="174"/>
                  </a:lnTo>
                  <a:lnTo>
                    <a:pt x="301" y="174"/>
                  </a:lnTo>
                  <a:lnTo>
                    <a:pt x="320" y="178"/>
                  </a:lnTo>
                  <a:lnTo>
                    <a:pt x="338" y="179"/>
                  </a:lnTo>
                  <a:lnTo>
                    <a:pt x="360" y="185"/>
                  </a:lnTo>
                  <a:lnTo>
                    <a:pt x="373" y="194"/>
                  </a:lnTo>
                  <a:lnTo>
                    <a:pt x="382" y="207"/>
                  </a:lnTo>
                  <a:lnTo>
                    <a:pt x="373" y="185"/>
                  </a:lnTo>
                  <a:lnTo>
                    <a:pt x="355" y="157"/>
                  </a:lnTo>
                  <a:lnTo>
                    <a:pt x="325" y="118"/>
                  </a:lnTo>
                  <a:lnTo>
                    <a:pt x="292" y="81"/>
                  </a:lnTo>
                  <a:lnTo>
                    <a:pt x="253" y="50"/>
                  </a:lnTo>
                  <a:lnTo>
                    <a:pt x="210" y="20"/>
                  </a:lnTo>
                  <a:lnTo>
                    <a:pt x="166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238" y="3935"/>
              <a:ext cx="191" cy="166"/>
            </a:xfrm>
            <a:custGeom>
              <a:avLst/>
              <a:gdLst>
                <a:gd name="T0" fmla="*/ 122 w 382"/>
                <a:gd name="T1" fmla="*/ 0 h 331"/>
                <a:gd name="T2" fmla="*/ 0 w 382"/>
                <a:gd name="T3" fmla="*/ 130 h 331"/>
                <a:gd name="T4" fmla="*/ 20 w 382"/>
                <a:gd name="T5" fmla="*/ 135 h 331"/>
                <a:gd name="T6" fmla="*/ 53 w 382"/>
                <a:gd name="T7" fmla="*/ 155 h 331"/>
                <a:gd name="T8" fmla="*/ 94 w 382"/>
                <a:gd name="T9" fmla="*/ 178 h 331"/>
                <a:gd name="T10" fmla="*/ 133 w 382"/>
                <a:gd name="T11" fmla="*/ 205 h 331"/>
                <a:gd name="T12" fmla="*/ 172 w 382"/>
                <a:gd name="T13" fmla="*/ 237 h 331"/>
                <a:gd name="T14" fmla="*/ 205 w 382"/>
                <a:gd name="T15" fmla="*/ 266 h 331"/>
                <a:gd name="T16" fmla="*/ 231 w 382"/>
                <a:gd name="T17" fmla="*/ 302 h 331"/>
                <a:gd name="T18" fmla="*/ 244 w 382"/>
                <a:gd name="T19" fmla="*/ 331 h 331"/>
                <a:gd name="T20" fmla="*/ 253 w 382"/>
                <a:gd name="T21" fmla="*/ 300 h 331"/>
                <a:gd name="T22" fmla="*/ 259 w 382"/>
                <a:gd name="T23" fmla="*/ 250 h 331"/>
                <a:gd name="T24" fmla="*/ 255 w 382"/>
                <a:gd name="T25" fmla="*/ 202 h 331"/>
                <a:gd name="T26" fmla="*/ 244 w 382"/>
                <a:gd name="T27" fmla="*/ 174 h 331"/>
                <a:gd name="T28" fmla="*/ 260 w 382"/>
                <a:gd name="T29" fmla="*/ 174 h 331"/>
                <a:gd name="T30" fmla="*/ 281 w 382"/>
                <a:gd name="T31" fmla="*/ 174 h 331"/>
                <a:gd name="T32" fmla="*/ 301 w 382"/>
                <a:gd name="T33" fmla="*/ 174 h 331"/>
                <a:gd name="T34" fmla="*/ 320 w 382"/>
                <a:gd name="T35" fmla="*/ 178 h 331"/>
                <a:gd name="T36" fmla="*/ 338 w 382"/>
                <a:gd name="T37" fmla="*/ 179 h 331"/>
                <a:gd name="T38" fmla="*/ 360 w 382"/>
                <a:gd name="T39" fmla="*/ 185 h 331"/>
                <a:gd name="T40" fmla="*/ 373 w 382"/>
                <a:gd name="T41" fmla="*/ 194 h 331"/>
                <a:gd name="T42" fmla="*/ 382 w 382"/>
                <a:gd name="T43" fmla="*/ 207 h 331"/>
                <a:gd name="T44" fmla="*/ 373 w 382"/>
                <a:gd name="T45" fmla="*/ 185 h 331"/>
                <a:gd name="T46" fmla="*/ 355 w 382"/>
                <a:gd name="T47" fmla="*/ 157 h 331"/>
                <a:gd name="T48" fmla="*/ 325 w 382"/>
                <a:gd name="T49" fmla="*/ 118 h 331"/>
                <a:gd name="T50" fmla="*/ 292 w 382"/>
                <a:gd name="T51" fmla="*/ 81 h 331"/>
                <a:gd name="T52" fmla="*/ 253 w 382"/>
                <a:gd name="T53" fmla="*/ 50 h 331"/>
                <a:gd name="T54" fmla="*/ 210 w 382"/>
                <a:gd name="T55" fmla="*/ 20 h 331"/>
                <a:gd name="T56" fmla="*/ 166 w 382"/>
                <a:gd name="T57" fmla="*/ 4 h 331"/>
                <a:gd name="T58" fmla="*/ 122 w 382"/>
                <a:gd name="T59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82" h="331">
                  <a:moveTo>
                    <a:pt x="122" y="0"/>
                  </a:moveTo>
                  <a:lnTo>
                    <a:pt x="0" y="130"/>
                  </a:lnTo>
                  <a:lnTo>
                    <a:pt x="20" y="135"/>
                  </a:lnTo>
                  <a:lnTo>
                    <a:pt x="53" y="155"/>
                  </a:lnTo>
                  <a:lnTo>
                    <a:pt x="94" y="178"/>
                  </a:lnTo>
                  <a:lnTo>
                    <a:pt x="133" y="205"/>
                  </a:lnTo>
                  <a:lnTo>
                    <a:pt x="172" y="237"/>
                  </a:lnTo>
                  <a:lnTo>
                    <a:pt x="205" y="266"/>
                  </a:lnTo>
                  <a:lnTo>
                    <a:pt x="231" y="302"/>
                  </a:lnTo>
                  <a:lnTo>
                    <a:pt x="244" y="331"/>
                  </a:lnTo>
                  <a:lnTo>
                    <a:pt x="253" y="300"/>
                  </a:lnTo>
                  <a:lnTo>
                    <a:pt x="259" y="250"/>
                  </a:lnTo>
                  <a:lnTo>
                    <a:pt x="255" y="202"/>
                  </a:lnTo>
                  <a:lnTo>
                    <a:pt x="244" y="174"/>
                  </a:lnTo>
                  <a:lnTo>
                    <a:pt x="260" y="174"/>
                  </a:lnTo>
                  <a:lnTo>
                    <a:pt x="281" y="174"/>
                  </a:lnTo>
                  <a:lnTo>
                    <a:pt x="301" y="174"/>
                  </a:lnTo>
                  <a:lnTo>
                    <a:pt x="320" y="178"/>
                  </a:lnTo>
                  <a:lnTo>
                    <a:pt x="338" y="179"/>
                  </a:lnTo>
                  <a:lnTo>
                    <a:pt x="360" y="185"/>
                  </a:lnTo>
                  <a:lnTo>
                    <a:pt x="373" y="194"/>
                  </a:lnTo>
                  <a:lnTo>
                    <a:pt x="382" y="207"/>
                  </a:lnTo>
                  <a:lnTo>
                    <a:pt x="373" y="185"/>
                  </a:lnTo>
                  <a:lnTo>
                    <a:pt x="355" y="157"/>
                  </a:lnTo>
                  <a:lnTo>
                    <a:pt x="325" y="118"/>
                  </a:lnTo>
                  <a:lnTo>
                    <a:pt x="292" y="81"/>
                  </a:lnTo>
                  <a:lnTo>
                    <a:pt x="253" y="50"/>
                  </a:lnTo>
                  <a:lnTo>
                    <a:pt x="210" y="20"/>
                  </a:lnTo>
                  <a:lnTo>
                    <a:pt x="166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3238" y="3935"/>
              <a:ext cx="191" cy="166"/>
            </a:xfrm>
            <a:custGeom>
              <a:avLst/>
              <a:gdLst>
                <a:gd name="T0" fmla="*/ 122 w 382"/>
                <a:gd name="T1" fmla="*/ 0 h 331"/>
                <a:gd name="T2" fmla="*/ 0 w 382"/>
                <a:gd name="T3" fmla="*/ 130 h 331"/>
                <a:gd name="T4" fmla="*/ 0 w 382"/>
                <a:gd name="T5" fmla="*/ 130 h 331"/>
                <a:gd name="T6" fmla="*/ 20 w 382"/>
                <a:gd name="T7" fmla="*/ 135 h 331"/>
                <a:gd name="T8" fmla="*/ 53 w 382"/>
                <a:gd name="T9" fmla="*/ 155 h 331"/>
                <a:gd name="T10" fmla="*/ 94 w 382"/>
                <a:gd name="T11" fmla="*/ 178 h 331"/>
                <a:gd name="T12" fmla="*/ 133 w 382"/>
                <a:gd name="T13" fmla="*/ 205 h 331"/>
                <a:gd name="T14" fmla="*/ 172 w 382"/>
                <a:gd name="T15" fmla="*/ 237 h 331"/>
                <a:gd name="T16" fmla="*/ 205 w 382"/>
                <a:gd name="T17" fmla="*/ 266 h 331"/>
                <a:gd name="T18" fmla="*/ 231 w 382"/>
                <a:gd name="T19" fmla="*/ 302 h 331"/>
                <a:gd name="T20" fmla="*/ 244 w 382"/>
                <a:gd name="T21" fmla="*/ 331 h 331"/>
                <a:gd name="T22" fmla="*/ 244 w 382"/>
                <a:gd name="T23" fmla="*/ 331 h 331"/>
                <a:gd name="T24" fmla="*/ 253 w 382"/>
                <a:gd name="T25" fmla="*/ 300 h 331"/>
                <a:gd name="T26" fmla="*/ 259 w 382"/>
                <a:gd name="T27" fmla="*/ 250 h 331"/>
                <a:gd name="T28" fmla="*/ 255 w 382"/>
                <a:gd name="T29" fmla="*/ 202 h 331"/>
                <a:gd name="T30" fmla="*/ 244 w 382"/>
                <a:gd name="T31" fmla="*/ 174 h 331"/>
                <a:gd name="T32" fmla="*/ 244 w 382"/>
                <a:gd name="T33" fmla="*/ 174 h 331"/>
                <a:gd name="T34" fmla="*/ 260 w 382"/>
                <a:gd name="T35" fmla="*/ 174 h 331"/>
                <a:gd name="T36" fmla="*/ 281 w 382"/>
                <a:gd name="T37" fmla="*/ 174 h 331"/>
                <a:gd name="T38" fmla="*/ 301 w 382"/>
                <a:gd name="T39" fmla="*/ 174 h 331"/>
                <a:gd name="T40" fmla="*/ 320 w 382"/>
                <a:gd name="T41" fmla="*/ 178 h 331"/>
                <a:gd name="T42" fmla="*/ 338 w 382"/>
                <a:gd name="T43" fmla="*/ 179 h 331"/>
                <a:gd name="T44" fmla="*/ 360 w 382"/>
                <a:gd name="T45" fmla="*/ 185 h 331"/>
                <a:gd name="T46" fmla="*/ 373 w 382"/>
                <a:gd name="T47" fmla="*/ 194 h 331"/>
                <a:gd name="T48" fmla="*/ 382 w 382"/>
                <a:gd name="T49" fmla="*/ 207 h 331"/>
                <a:gd name="T50" fmla="*/ 382 w 382"/>
                <a:gd name="T51" fmla="*/ 207 h 331"/>
                <a:gd name="T52" fmla="*/ 373 w 382"/>
                <a:gd name="T53" fmla="*/ 185 h 331"/>
                <a:gd name="T54" fmla="*/ 355 w 382"/>
                <a:gd name="T55" fmla="*/ 157 h 331"/>
                <a:gd name="T56" fmla="*/ 325 w 382"/>
                <a:gd name="T57" fmla="*/ 118 h 331"/>
                <a:gd name="T58" fmla="*/ 292 w 382"/>
                <a:gd name="T59" fmla="*/ 81 h 331"/>
                <a:gd name="T60" fmla="*/ 253 w 382"/>
                <a:gd name="T61" fmla="*/ 50 h 331"/>
                <a:gd name="T62" fmla="*/ 210 w 382"/>
                <a:gd name="T63" fmla="*/ 20 h 331"/>
                <a:gd name="T64" fmla="*/ 166 w 382"/>
                <a:gd name="T65" fmla="*/ 4 h 331"/>
                <a:gd name="T66" fmla="*/ 122 w 382"/>
                <a:gd name="T67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2" h="331">
                  <a:moveTo>
                    <a:pt x="122" y="0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20" y="135"/>
                  </a:lnTo>
                  <a:lnTo>
                    <a:pt x="53" y="155"/>
                  </a:lnTo>
                  <a:lnTo>
                    <a:pt x="94" y="178"/>
                  </a:lnTo>
                  <a:lnTo>
                    <a:pt x="133" y="205"/>
                  </a:lnTo>
                  <a:lnTo>
                    <a:pt x="172" y="237"/>
                  </a:lnTo>
                  <a:lnTo>
                    <a:pt x="205" y="266"/>
                  </a:lnTo>
                  <a:lnTo>
                    <a:pt x="231" y="302"/>
                  </a:lnTo>
                  <a:lnTo>
                    <a:pt x="244" y="331"/>
                  </a:lnTo>
                  <a:lnTo>
                    <a:pt x="244" y="331"/>
                  </a:lnTo>
                  <a:lnTo>
                    <a:pt x="253" y="300"/>
                  </a:lnTo>
                  <a:lnTo>
                    <a:pt x="259" y="250"/>
                  </a:lnTo>
                  <a:lnTo>
                    <a:pt x="255" y="202"/>
                  </a:lnTo>
                  <a:lnTo>
                    <a:pt x="244" y="174"/>
                  </a:lnTo>
                  <a:lnTo>
                    <a:pt x="244" y="174"/>
                  </a:lnTo>
                  <a:lnTo>
                    <a:pt x="260" y="174"/>
                  </a:lnTo>
                  <a:lnTo>
                    <a:pt x="281" y="174"/>
                  </a:lnTo>
                  <a:lnTo>
                    <a:pt x="301" y="174"/>
                  </a:lnTo>
                  <a:lnTo>
                    <a:pt x="320" y="178"/>
                  </a:lnTo>
                  <a:lnTo>
                    <a:pt x="338" y="179"/>
                  </a:lnTo>
                  <a:lnTo>
                    <a:pt x="360" y="185"/>
                  </a:lnTo>
                  <a:lnTo>
                    <a:pt x="373" y="194"/>
                  </a:lnTo>
                  <a:lnTo>
                    <a:pt x="382" y="207"/>
                  </a:lnTo>
                  <a:lnTo>
                    <a:pt x="382" y="207"/>
                  </a:lnTo>
                  <a:lnTo>
                    <a:pt x="373" y="185"/>
                  </a:lnTo>
                  <a:lnTo>
                    <a:pt x="355" y="157"/>
                  </a:lnTo>
                  <a:lnTo>
                    <a:pt x="325" y="118"/>
                  </a:lnTo>
                  <a:lnTo>
                    <a:pt x="292" y="81"/>
                  </a:lnTo>
                  <a:lnTo>
                    <a:pt x="253" y="50"/>
                  </a:lnTo>
                  <a:lnTo>
                    <a:pt x="210" y="20"/>
                  </a:lnTo>
                  <a:lnTo>
                    <a:pt x="166" y="4"/>
                  </a:lnTo>
                  <a:lnTo>
                    <a:pt x="122" y="0"/>
                  </a:lnTo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2627" y="3866"/>
              <a:ext cx="199" cy="205"/>
            </a:xfrm>
            <a:custGeom>
              <a:avLst/>
              <a:gdLst>
                <a:gd name="T0" fmla="*/ 397 w 397"/>
                <a:gd name="T1" fmla="*/ 411 h 411"/>
                <a:gd name="T2" fmla="*/ 336 w 397"/>
                <a:gd name="T3" fmla="*/ 383 h 411"/>
                <a:gd name="T4" fmla="*/ 290 w 397"/>
                <a:gd name="T5" fmla="*/ 352 h 411"/>
                <a:gd name="T6" fmla="*/ 259 w 397"/>
                <a:gd name="T7" fmla="*/ 318 h 411"/>
                <a:gd name="T8" fmla="*/ 235 w 397"/>
                <a:gd name="T9" fmla="*/ 283 h 411"/>
                <a:gd name="T10" fmla="*/ 218 w 397"/>
                <a:gd name="T11" fmla="*/ 248 h 411"/>
                <a:gd name="T12" fmla="*/ 205 w 397"/>
                <a:gd name="T13" fmla="*/ 215 h 411"/>
                <a:gd name="T14" fmla="*/ 194 w 397"/>
                <a:gd name="T15" fmla="*/ 182 h 411"/>
                <a:gd name="T16" fmla="*/ 179 w 397"/>
                <a:gd name="T17" fmla="*/ 148 h 411"/>
                <a:gd name="T18" fmla="*/ 164 w 397"/>
                <a:gd name="T19" fmla="*/ 106 h 411"/>
                <a:gd name="T20" fmla="*/ 170 w 397"/>
                <a:gd name="T21" fmla="*/ 80 h 411"/>
                <a:gd name="T22" fmla="*/ 188 w 397"/>
                <a:gd name="T23" fmla="*/ 72 h 411"/>
                <a:gd name="T24" fmla="*/ 212 w 397"/>
                <a:gd name="T25" fmla="*/ 80 h 411"/>
                <a:gd name="T26" fmla="*/ 48 w 397"/>
                <a:gd name="T27" fmla="*/ 11 h 411"/>
                <a:gd name="T28" fmla="*/ 22 w 397"/>
                <a:gd name="T29" fmla="*/ 0 h 411"/>
                <a:gd name="T30" fmla="*/ 5 w 397"/>
                <a:gd name="T31" fmla="*/ 11 h 411"/>
                <a:gd name="T32" fmla="*/ 0 w 397"/>
                <a:gd name="T33" fmla="*/ 37 h 411"/>
                <a:gd name="T34" fmla="*/ 14 w 397"/>
                <a:gd name="T35" fmla="*/ 80 h 411"/>
                <a:gd name="T36" fmla="*/ 27 w 397"/>
                <a:gd name="T37" fmla="*/ 113 h 411"/>
                <a:gd name="T38" fmla="*/ 38 w 397"/>
                <a:gd name="T39" fmla="*/ 145 h 411"/>
                <a:gd name="T40" fmla="*/ 53 w 397"/>
                <a:gd name="T41" fmla="*/ 182 h 411"/>
                <a:gd name="T42" fmla="*/ 70 w 397"/>
                <a:gd name="T43" fmla="*/ 215 h 411"/>
                <a:gd name="T44" fmla="*/ 92 w 397"/>
                <a:gd name="T45" fmla="*/ 252 h 411"/>
                <a:gd name="T46" fmla="*/ 125 w 397"/>
                <a:gd name="T47" fmla="*/ 283 h 411"/>
                <a:gd name="T48" fmla="*/ 170 w 397"/>
                <a:gd name="T49" fmla="*/ 318 h 411"/>
                <a:gd name="T50" fmla="*/ 229 w 397"/>
                <a:gd name="T51" fmla="*/ 346 h 411"/>
                <a:gd name="T52" fmla="*/ 397 w 397"/>
                <a:gd name="T53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7" h="411">
                  <a:moveTo>
                    <a:pt x="397" y="411"/>
                  </a:moveTo>
                  <a:lnTo>
                    <a:pt x="336" y="383"/>
                  </a:lnTo>
                  <a:lnTo>
                    <a:pt x="290" y="352"/>
                  </a:lnTo>
                  <a:lnTo>
                    <a:pt x="259" y="318"/>
                  </a:lnTo>
                  <a:lnTo>
                    <a:pt x="235" y="283"/>
                  </a:lnTo>
                  <a:lnTo>
                    <a:pt x="218" y="248"/>
                  </a:lnTo>
                  <a:lnTo>
                    <a:pt x="205" y="215"/>
                  </a:lnTo>
                  <a:lnTo>
                    <a:pt x="194" y="182"/>
                  </a:lnTo>
                  <a:lnTo>
                    <a:pt x="179" y="148"/>
                  </a:lnTo>
                  <a:lnTo>
                    <a:pt x="164" y="106"/>
                  </a:lnTo>
                  <a:lnTo>
                    <a:pt x="170" y="80"/>
                  </a:lnTo>
                  <a:lnTo>
                    <a:pt x="188" y="72"/>
                  </a:lnTo>
                  <a:lnTo>
                    <a:pt x="212" y="80"/>
                  </a:lnTo>
                  <a:lnTo>
                    <a:pt x="48" y="11"/>
                  </a:lnTo>
                  <a:lnTo>
                    <a:pt x="22" y="0"/>
                  </a:lnTo>
                  <a:lnTo>
                    <a:pt x="5" y="11"/>
                  </a:lnTo>
                  <a:lnTo>
                    <a:pt x="0" y="37"/>
                  </a:lnTo>
                  <a:lnTo>
                    <a:pt x="14" y="80"/>
                  </a:lnTo>
                  <a:lnTo>
                    <a:pt x="27" y="113"/>
                  </a:lnTo>
                  <a:lnTo>
                    <a:pt x="38" y="145"/>
                  </a:lnTo>
                  <a:lnTo>
                    <a:pt x="53" y="182"/>
                  </a:lnTo>
                  <a:lnTo>
                    <a:pt x="70" y="215"/>
                  </a:lnTo>
                  <a:lnTo>
                    <a:pt x="92" y="252"/>
                  </a:lnTo>
                  <a:lnTo>
                    <a:pt x="125" y="283"/>
                  </a:lnTo>
                  <a:lnTo>
                    <a:pt x="170" y="318"/>
                  </a:lnTo>
                  <a:lnTo>
                    <a:pt x="229" y="346"/>
                  </a:lnTo>
                  <a:lnTo>
                    <a:pt x="397" y="4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627" y="3866"/>
              <a:ext cx="199" cy="205"/>
            </a:xfrm>
            <a:custGeom>
              <a:avLst/>
              <a:gdLst>
                <a:gd name="T0" fmla="*/ 397 w 397"/>
                <a:gd name="T1" fmla="*/ 411 h 411"/>
                <a:gd name="T2" fmla="*/ 397 w 397"/>
                <a:gd name="T3" fmla="*/ 411 h 411"/>
                <a:gd name="T4" fmla="*/ 336 w 397"/>
                <a:gd name="T5" fmla="*/ 383 h 411"/>
                <a:gd name="T6" fmla="*/ 290 w 397"/>
                <a:gd name="T7" fmla="*/ 352 h 411"/>
                <a:gd name="T8" fmla="*/ 259 w 397"/>
                <a:gd name="T9" fmla="*/ 318 h 411"/>
                <a:gd name="T10" fmla="*/ 235 w 397"/>
                <a:gd name="T11" fmla="*/ 283 h 411"/>
                <a:gd name="T12" fmla="*/ 218 w 397"/>
                <a:gd name="T13" fmla="*/ 248 h 411"/>
                <a:gd name="T14" fmla="*/ 205 w 397"/>
                <a:gd name="T15" fmla="*/ 215 h 411"/>
                <a:gd name="T16" fmla="*/ 194 w 397"/>
                <a:gd name="T17" fmla="*/ 182 h 411"/>
                <a:gd name="T18" fmla="*/ 179 w 397"/>
                <a:gd name="T19" fmla="*/ 148 h 411"/>
                <a:gd name="T20" fmla="*/ 179 w 397"/>
                <a:gd name="T21" fmla="*/ 148 h 411"/>
                <a:gd name="T22" fmla="*/ 164 w 397"/>
                <a:gd name="T23" fmla="*/ 106 h 411"/>
                <a:gd name="T24" fmla="*/ 170 w 397"/>
                <a:gd name="T25" fmla="*/ 80 h 411"/>
                <a:gd name="T26" fmla="*/ 188 w 397"/>
                <a:gd name="T27" fmla="*/ 72 h 411"/>
                <a:gd name="T28" fmla="*/ 212 w 397"/>
                <a:gd name="T29" fmla="*/ 80 h 411"/>
                <a:gd name="T30" fmla="*/ 48 w 397"/>
                <a:gd name="T31" fmla="*/ 11 h 411"/>
                <a:gd name="T32" fmla="*/ 48 w 397"/>
                <a:gd name="T33" fmla="*/ 11 h 411"/>
                <a:gd name="T34" fmla="*/ 22 w 397"/>
                <a:gd name="T35" fmla="*/ 0 h 411"/>
                <a:gd name="T36" fmla="*/ 5 w 397"/>
                <a:gd name="T37" fmla="*/ 11 h 411"/>
                <a:gd name="T38" fmla="*/ 0 w 397"/>
                <a:gd name="T39" fmla="*/ 37 h 411"/>
                <a:gd name="T40" fmla="*/ 14 w 397"/>
                <a:gd name="T41" fmla="*/ 80 h 411"/>
                <a:gd name="T42" fmla="*/ 14 w 397"/>
                <a:gd name="T43" fmla="*/ 80 h 411"/>
                <a:gd name="T44" fmla="*/ 27 w 397"/>
                <a:gd name="T45" fmla="*/ 113 h 411"/>
                <a:gd name="T46" fmla="*/ 38 w 397"/>
                <a:gd name="T47" fmla="*/ 145 h 411"/>
                <a:gd name="T48" fmla="*/ 53 w 397"/>
                <a:gd name="T49" fmla="*/ 182 h 411"/>
                <a:gd name="T50" fmla="*/ 70 w 397"/>
                <a:gd name="T51" fmla="*/ 215 h 411"/>
                <a:gd name="T52" fmla="*/ 92 w 397"/>
                <a:gd name="T53" fmla="*/ 252 h 411"/>
                <a:gd name="T54" fmla="*/ 125 w 397"/>
                <a:gd name="T55" fmla="*/ 283 h 411"/>
                <a:gd name="T56" fmla="*/ 170 w 397"/>
                <a:gd name="T57" fmla="*/ 318 h 411"/>
                <a:gd name="T58" fmla="*/ 229 w 397"/>
                <a:gd name="T59" fmla="*/ 346 h 411"/>
                <a:gd name="T60" fmla="*/ 397 w 397"/>
                <a:gd name="T61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7" h="411">
                  <a:moveTo>
                    <a:pt x="397" y="411"/>
                  </a:moveTo>
                  <a:lnTo>
                    <a:pt x="397" y="411"/>
                  </a:lnTo>
                  <a:lnTo>
                    <a:pt x="336" y="383"/>
                  </a:lnTo>
                  <a:lnTo>
                    <a:pt x="290" y="352"/>
                  </a:lnTo>
                  <a:lnTo>
                    <a:pt x="259" y="318"/>
                  </a:lnTo>
                  <a:lnTo>
                    <a:pt x="235" y="283"/>
                  </a:lnTo>
                  <a:lnTo>
                    <a:pt x="218" y="248"/>
                  </a:lnTo>
                  <a:lnTo>
                    <a:pt x="205" y="215"/>
                  </a:lnTo>
                  <a:lnTo>
                    <a:pt x="194" y="182"/>
                  </a:lnTo>
                  <a:lnTo>
                    <a:pt x="179" y="148"/>
                  </a:lnTo>
                  <a:lnTo>
                    <a:pt x="179" y="148"/>
                  </a:lnTo>
                  <a:lnTo>
                    <a:pt x="164" y="106"/>
                  </a:lnTo>
                  <a:lnTo>
                    <a:pt x="170" y="80"/>
                  </a:lnTo>
                  <a:lnTo>
                    <a:pt x="188" y="72"/>
                  </a:lnTo>
                  <a:lnTo>
                    <a:pt x="212" y="80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22" y="0"/>
                  </a:lnTo>
                  <a:lnTo>
                    <a:pt x="5" y="11"/>
                  </a:lnTo>
                  <a:lnTo>
                    <a:pt x="0" y="37"/>
                  </a:lnTo>
                  <a:lnTo>
                    <a:pt x="14" y="80"/>
                  </a:lnTo>
                  <a:lnTo>
                    <a:pt x="14" y="80"/>
                  </a:lnTo>
                  <a:lnTo>
                    <a:pt x="27" y="113"/>
                  </a:lnTo>
                  <a:lnTo>
                    <a:pt x="38" y="145"/>
                  </a:lnTo>
                  <a:lnTo>
                    <a:pt x="53" y="182"/>
                  </a:lnTo>
                  <a:lnTo>
                    <a:pt x="70" y="215"/>
                  </a:lnTo>
                  <a:lnTo>
                    <a:pt x="92" y="252"/>
                  </a:lnTo>
                  <a:lnTo>
                    <a:pt x="125" y="283"/>
                  </a:lnTo>
                  <a:lnTo>
                    <a:pt x="170" y="318"/>
                  </a:lnTo>
                  <a:lnTo>
                    <a:pt x="229" y="346"/>
                  </a:lnTo>
                  <a:lnTo>
                    <a:pt x="397" y="41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2671" y="3474"/>
              <a:ext cx="876" cy="455"/>
            </a:xfrm>
            <a:custGeom>
              <a:avLst/>
              <a:gdLst>
                <a:gd name="T0" fmla="*/ 55 w 1751"/>
                <a:gd name="T1" fmla="*/ 102 h 911"/>
                <a:gd name="T2" fmla="*/ 20 w 1751"/>
                <a:gd name="T3" fmla="*/ 145 h 911"/>
                <a:gd name="T4" fmla="*/ 14 w 1751"/>
                <a:gd name="T5" fmla="*/ 204 h 911"/>
                <a:gd name="T6" fmla="*/ 79 w 1751"/>
                <a:gd name="T7" fmla="*/ 422 h 911"/>
                <a:gd name="T8" fmla="*/ 160 w 1751"/>
                <a:gd name="T9" fmla="*/ 687 h 911"/>
                <a:gd name="T10" fmla="*/ 223 w 1751"/>
                <a:gd name="T11" fmla="*/ 885 h 911"/>
                <a:gd name="T12" fmla="*/ 249 w 1751"/>
                <a:gd name="T13" fmla="*/ 911 h 911"/>
                <a:gd name="T14" fmla="*/ 296 w 1751"/>
                <a:gd name="T15" fmla="*/ 907 h 911"/>
                <a:gd name="T16" fmla="*/ 366 w 1751"/>
                <a:gd name="T17" fmla="*/ 896 h 911"/>
                <a:gd name="T18" fmla="*/ 445 w 1751"/>
                <a:gd name="T19" fmla="*/ 885 h 911"/>
                <a:gd name="T20" fmla="*/ 527 w 1751"/>
                <a:gd name="T21" fmla="*/ 870 h 911"/>
                <a:gd name="T22" fmla="*/ 606 w 1751"/>
                <a:gd name="T23" fmla="*/ 852 h 911"/>
                <a:gd name="T24" fmla="*/ 677 w 1751"/>
                <a:gd name="T25" fmla="*/ 833 h 911"/>
                <a:gd name="T26" fmla="*/ 730 w 1751"/>
                <a:gd name="T27" fmla="*/ 811 h 911"/>
                <a:gd name="T28" fmla="*/ 778 w 1751"/>
                <a:gd name="T29" fmla="*/ 789 h 911"/>
                <a:gd name="T30" fmla="*/ 825 w 1751"/>
                <a:gd name="T31" fmla="*/ 778 h 911"/>
                <a:gd name="T32" fmla="*/ 860 w 1751"/>
                <a:gd name="T33" fmla="*/ 789 h 911"/>
                <a:gd name="T34" fmla="*/ 871 w 1751"/>
                <a:gd name="T35" fmla="*/ 815 h 911"/>
                <a:gd name="T36" fmla="*/ 897 w 1751"/>
                <a:gd name="T37" fmla="*/ 828 h 911"/>
                <a:gd name="T38" fmla="*/ 971 w 1751"/>
                <a:gd name="T39" fmla="*/ 820 h 911"/>
                <a:gd name="T40" fmla="*/ 1052 w 1751"/>
                <a:gd name="T41" fmla="*/ 815 h 911"/>
                <a:gd name="T42" fmla="*/ 1109 w 1751"/>
                <a:gd name="T43" fmla="*/ 811 h 911"/>
                <a:gd name="T44" fmla="*/ 1122 w 1751"/>
                <a:gd name="T45" fmla="*/ 798 h 911"/>
                <a:gd name="T46" fmla="*/ 1141 w 1751"/>
                <a:gd name="T47" fmla="*/ 774 h 911"/>
                <a:gd name="T48" fmla="*/ 1171 w 1751"/>
                <a:gd name="T49" fmla="*/ 759 h 911"/>
                <a:gd name="T50" fmla="*/ 1209 w 1751"/>
                <a:gd name="T51" fmla="*/ 761 h 911"/>
                <a:gd name="T52" fmla="*/ 1250 w 1751"/>
                <a:gd name="T53" fmla="*/ 774 h 911"/>
                <a:gd name="T54" fmla="*/ 1302 w 1751"/>
                <a:gd name="T55" fmla="*/ 783 h 911"/>
                <a:gd name="T56" fmla="*/ 1376 w 1751"/>
                <a:gd name="T57" fmla="*/ 785 h 911"/>
                <a:gd name="T58" fmla="*/ 1459 w 1751"/>
                <a:gd name="T59" fmla="*/ 785 h 911"/>
                <a:gd name="T60" fmla="*/ 1546 w 1751"/>
                <a:gd name="T61" fmla="*/ 783 h 911"/>
                <a:gd name="T62" fmla="*/ 1627 w 1751"/>
                <a:gd name="T63" fmla="*/ 780 h 911"/>
                <a:gd name="T64" fmla="*/ 1694 w 1751"/>
                <a:gd name="T65" fmla="*/ 774 h 911"/>
                <a:gd name="T66" fmla="*/ 1740 w 1751"/>
                <a:gd name="T67" fmla="*/ 772 h 911"/>
                <a:gd name="T68" fmla="*/ 1746 w 1751"/>
                <a:gd name="T69" fmla="*/ 759 h 911"/>
                <a:gd name="T70" fmla="*/ 1716 w 1751"/>
                <a:gd name="T71" fmla="*/ 693 h 911"/>
                <a:gd name="T72" fmla="*/ 1688 w 1751"/>
                <a:gd name="T73" fmla="*/ 620 h 911"/>
                <a:gd name="T74" fmla="*/ 1605 w 1751"/>
                <a:gd name="T75" fmla="*/ 437 h 911"/>
                <a:gd name="T76" fmla="*/ 1507 w 1751"/>
                <a:gd name="T77" fmla="*/ 223 h 911"/>
                <a:gd name="T78" fmla="*/ 1437 w 1751"/>
                <a:gd name="T79" fmla="*/ 67 h 911"/>
                <a:gd name="T80" fmla="*/ 1393 w 1751"/>
                <a:gd name="T81" fmla="*/ 52 h 911"/>
                <a:gd name="T82" fmla="*/ 1311 w 1751"/>
                <a:gd name="T83" fmla="*/ 56 h 911"/>
                <a:gd name="T84" fmla="*/ 1217 w 1751"/>
                <a:gd name="T85" fmla="*/ 45 h 911"/>
                <a:gd name="T86" fmla="*/ 1111 w 1751"/>
                <a:gd name="T87" fmla="*/ 25 h 911"/>
                <a:gd name="T88" fmla="*/ 1010 w 1751"/>
                <a:gd name="T89" fmla="*/ 8 h 911"/>
                <a:gd name="T90" fmla="*/ 917 w 1751"/>
                <a:gd name="T91" fmla="*/ 0 h 911"/>
                <a:gd name="T92" fmla="*/ 841 w 1751"/>
                <a:gd name="T93" fmla="*/ 6 h 911"/>
                <a:gd name="T94" fmla="*/ 786 w 1751"/>
                <a:gd name="T95" fmla="*/ 30 h 911"/>
                <a:gd name="T96" fmla="*/ 727 w 1751"/>
                <a:gd name="T97" fmla="*/ 34 h 911"/>
                <a:gd name="T98" fmla="*/ 640 w 1751"/>
                <a:gd name="T99" fmla="*/ 13 h 911"/>
                <a:gd name="T100" fmla="*/ 556 w 1751"/>
                <a:gd name="T101" fmla="*/ 17 h 911"/>
                <a:gd name="T102" fmla="*/ 477 w 1751"/>
                <a:gd name="T103" fmla="*/ 34 h 911"/>
                <a:gd name="T104" fmla="*/ 397 w 1751"/>
                <a:gd name="T105" fmla="*/ 58 h 911"/>
                <a:gd name="T106" fmla="*/ 316 w 1751"/>
                <a:gd name="T107" fmla="*/ 84 h 911"/>
                <a:gd name="T108" fmla="*/ 225 w 1751"/>
                <a:gd name="T109" fmla="*/ 95 h 911"/>
                <a:gd name="T110" fmla="*/ 129 w 1751"/>
                <a:gd name="T111" fmla="*/ 87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51" h="911">
                  <a:moveTo>
                    <a:pt x="75" y="69"/>
                  </a:moveTo>
                  <a:lnTo>
                    <a:pt x="55" y="102"/>
                  </a:lnTo>
                  <a:lnTo>
                    <a:pt x="38" y="126"/>
                  </a:lnTo>
                  <a:lnTo>
                    <a:pt x="20" y="145"/>
                  </a:lnTo>
                  <a:lnTo>
                    <a:pt x="0" y="158"/>
                  </a:lnTo>
                  <a:lnTo>
                    <a:pt x="14" y="204"/>
                  </a:lnTo>
                  <a:lnTo>
                    <a:pt x="44" y="298"/>
                  </a:lnTo>
                  <a:lnTo>
                    <a:pt x="79" y="422"/>
                  </a:lnTo>
                  <a:lnTo>
                    <a:pt x="123" y="557"/>
                  </a:lnTo>
                  <a:lnTo>
                    <a:pt x="160" y="687"/>
                  </a:lnTo>
                  <a:lnTo>
                    <a:pt x="197" y="804"/>
                  </a:lnTo>
                  <a:lnTo>
                    <a:pt x="223" y="885"/>
                  </a:lnTo>
                  <a:lnTo>
                    <a:pt x="231" y="911"/>
                  </a:lnTo>
                  <a:lnTo>
                    <a:pt x="249" y="911"/>
                  </a:lnTo>
                  <a:lnTo>
                    <a:pt x="271" y="909"/>
                  </a:lnTo>
                  <a:lnTo>
                    <a:pt x="296" y="907"/>
                  </a:lnTo>
                  <a:lnTo>
                    <a:pt x="331" y="903"/>
                  </a:lnTo>
                  <a:lnTo>
                    <a:pt x="366" y="896"/>
                  </a:lnTo>
                  <a:lnTo>
                    <a:pt x="403" y="892"/>
                  </a:lnTo>
                  <a:lnTo>
                    <a:pt x="445" y="885"/>
                  </a:lnTo>
                  <a:lnTo>
                    <a:pt x="486" y="879"/>
                  </a:lnTo>
                  <a:lnTo>
                    <a:pt x="527" y="870"/>
                  </a:lnTo>
                  <a:lnTo>
                    <a:pt x="567" y="861"/>
                  </a:lnTo>
                  <a:lnTo>
                    <a:pt x="606" y="852"/>
                  </a:lnTo>
                  <a:lnTo>
                    <a:pt x="643" y="844"/>
                  </a:lnTo>
                  <a:lnTo>
                    <a:pt x="677" y="833"/>
                  </a:lnTo>
                  <a:lnTo>
                    <a:pt x="706" y="822"/>
                  </a:lnTo>
                  <a:lnTo>
                    <a:pt x="730" y="811"/>
                  </a:lnTo>
                  <a:lnTo>
                    <a:pt x="749" y="804"/>
                  </a:lnTo>
                  <a:lnTo>
                    <a:pt x="778" y="789"/>
                  </a:lnTo>
                  <a:lnTo>
                    <a:pt x="806" y="780"/>
                  </a:lnTo>
                  <a:lnTo>
                    <a:pt x="825" y="778"/>
                  </a:lnTo>
                  <a:lnTo>
                    <a:pt x="843" y="780"/>
                  </a:lnTo>
                  <a:lnTo>
                    <a:pt x="860" y="789"/>
                  </a:lnTo>
                  <a:lnTo>
                    <a:pt x="865" y="800"/>
                  </a:lnTo>
                  <a:lnTo>
                    <a:pt x="871" y="815"/>
                  </a:lnTo>
                  <a:lnTo>
                    <a:pt x="875" y="831"/>
                  </a:lnTo>
                  <a:lnTo>
                    <a:pt x="897" y="828"/>
                  </a:lnTo>
                  <a:lnTo>
                    <a:pt x="930" y="822"/>
                  </a:lnTo>
                  <a:lnTo>
                    <a:pt x="971" y="820"/>
                  </a:lnTo>
                  <a:lnTo>
                    <a:pt x="1011" y="815"/>
                  </a:lnTo>
                  <a:lnTo>
                    <a:pt x="1052" y="815"/>
                  </a:lnTo>
                  <a:lnTo>
                    <a:pt x="1087" y="815"/>
                  </a:lnTo>
                  <a:lnTo>
                    <a:pt x="1109" y="811"/>
                  </a:lnTo>
                  <a:lnTo>
                    <a:pt x="1117" y="811"/>
                  </a:lnTo>
                  <a:lnTo>
                    <a:pt x="1122" y="798"/>
                  </a:lnTo>
                  <a:lnTo>
                    <a:pt x="1130" y="785"/>
                  </a:lnTo>
                  <a:lnTo>
                    <a:pt x="1141" y="774"/>
                  </a:lnTo>
                  <a:lnTo>
                    <a:pt x="1154" y="763"/>
                  </a:lnTo>
                  <a:lnTo>
                    <a:pt x="1171" y="759"/>
                  </a:lnTo>
                  <a:lnTo>
                    <a:pt x="1187" y="759"/>
                  </a:lnTo>
                  <a:lnTo>
                    <a:pt x="1209" y="761"/>
                  </a:lnTo>
                  <a:lnTo>
                    <a:pt x="1232" y="768"/>
                  </a:lnTo>
                  <a:lnTo>
                    <a:pt x="1250" y="774"/>
                  </a:lnTo>
                  <a:lnTo>
                    <a:pt x="1272" y="780"/>
                  </a:lnTo>
                  <a:lnTo>
                    <a:pt x="1302" y="783"/>
                  </a:lnTo>
                  <a:lnTo>
                    <a:pt x="1337" y="783"/>
                  </a:lnTo>
                  <a:lnTo>
                    <a:pt x="1376" y="785"/>
                  </a:lnTo>
                  <a:lnTo>
                    <a:pt x="1415" y="785"/>
                  </a:lnTo>
                  <a:lnTo>
                    <a:pt x="1459" y="785"/>
                  </a:lnTo>
                  <a:lnTo>
                    <a:pt x="1502" y="785"/>
                  </a:lnTo>
                  <a:lnTo>
                    <a:pt x="1546" y="783"/>
                  </a:lnTo>
                  <a:lnTo>
                    <a:pt x="1587" y="780"/>
                  </a:lnTo>
                  <a:lnTo>
                    <a:pt x="1627" y="780"/>
                  </a:lnTo>
                  <a:lnTo>
                    <a:pt x="1663" y="778"/>
                  </a:lnTo>
                  <a:lnTo>
                    <a:pt x="1694" y="774"/>
                  </a:lnTo>
                  <a:lnTo>
                    <a:pt x="1722" y="772"/>
                  </a:lnTo>
                  <a:lnTo>
                    <a:pt x="1740" y="772"/>
                  </a:lnTo>
                  <a:lnTo>
                    <a:pt x="1751" y="768"/>
                  </a:lnTo>
                  <a:lnTo>
                    <a:pt x="1746" y="759"/>
                  </a:lnTo>
                  <a:lnTo>
                    <a:pt x="1733" y="730"/>
                  </a:lnTo>
                  <a:lnTo>
                    <a:pt x="1716" y="693"/>
                  </a:lnTo>
                  <a:lnTo>
                    <a:pt x="1711" y="668"/>
                  </a:lnTo>
                  <a:lnTo>
                    <a:pt x="1688" y="620"/>
                  </a:lnTo>
                  <a:lnTo>
                    <a:pt x="1651" y="539"/>
                  </a:lnTo>
                  <a:lnTo>
                    <a:pt x="1605" y="437"/>
                  </a:lnTo>
                  <a:lnTo>
                    <a:pt x="1557" y="328"/>
                  </a:lnTo>
                  <a:lnTo>
                    <a:pt x="1507" y="223"/>
                  </a:lnTo>
                  <a:lnTo>
                    <a:pt x="1465" y="132"/>
                  </a:lnTo>
                  <a:lnTo>
                    <a:pt x="1437" y="67"/>
                  </a:lnTo>
                  <a:lnTo>
                    <a:pt x="1426" y="45"/>
                  </a:lnTo>
                  <a:lnTo>
                    <a:pt x="1393" y="52"/>
                  </a:lnTo>
                  <a:lnTo>
                    <a:pt x="1354" y="56"/>
                  </a:lnTo>
                  <a:lnTo>
                    <a:pt x="1311" y="56"/>
                  </a:lnTo>
                  <a:lnTo>
                    <a:pt x="1263" y="50"/>
                  </a:lnTo>
                  <a:lnTo>
                    <a:pt x="1217" y="45"/>
                  </a:lnTo>
                  <a:lnTo>
                    <a:pt x="1163" y="36"/>
                  </a:lnTo>
                  <a:lnTo>
                    <a:pt x="1111" y="25"/>
                  </a:lnTo>
                  <a:lnTo>
                    <a:pt x="1063" y="17"/>
                  </a:lnTo>
                  <a:lnTo>
                    <a:pt x="1010" y="8"/>
                  </a:lnTo>
                  <a:lnTo>
                    <a:pt x="961" y="2"/>
                  </a:lnTo>
                  <a:lnTo>
                    <a:pt x="917" y="0"/>
                  </a:lnTo>
                  <a:lnTo>
                    <a:pt x="875" y="0"/>
                  </a:lnTo>
                  <a:lnTo>
                    <a:pt x="841" y="6"/>
                  </a:lnTo>
                  <a:lnTo>
                    <a:pt x="812" y="13"/>
                  </a:lnTo>
                  <a:lnTo>
                    <a:pt x="786" y="30"/>
                  </a:lnTo>
                  <a:lnTo>
                    <a:pt x="773" y="52"/>
                  </a:lnTo>
                  <a:lnTo>
                    <a:pt x="727" y="34"/>
                  </a:lnTo>
                  <a:lnTo>
                    <a:pt x="682" y="19"/>
                  </a:lnTo>
                  <a:lnTo>
                    <a:pt x="640" y="13"/>
                  </a:lnTo>
                  <a:lnTo>
                    <a:pt x="597" y="12"/>
                  </a:lnTo>
                  <a:lnTo>
                    <a:pt x="556" y="17"/>
                  </a:lnTo>
                  <a:lnTo>
                    <a:pt x="516" y="25"/>
                  </a:lnTo>
                  <a:lnTo>
                    <a:pt x="477" y="34"/>
                  </a:lnTo>
                  <a:lnTo>
                    <a:pt x="440" y="45"/>
                  </a:lnTo>
                  <a:lnTo>
                    <a:pt x="397" y="58"/>
                  </a:lnTo>
                  <a:lnTo>
                    <a:pt x="357" y="69"/>
                  </a:lnTo>
                  <a:lnTo>
                    <a:pt x="316" y="84"/>
                  </a:lnTo>
                  <a:lnTo>
                    <a:pt x="271" y="89"/>
                  </a:lnTo>
                  <a:lnTo>
                    <a:pt x="225" y="95"/>
                  </a:lnTo>
                  <a:lnTo>
                    <a:pt x="179" y="91"/>
                  </a:lnTo>
                  <a:lnTo>
                    <a:pt x="129" y="87"/>
                  </a:lnTo>
                  <a:lnTo>
                    <a:pt x="75" y="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2709" y="3508"/>
              <a:ext cx="817" cy="362"/>
            </a:xfrm>
            <a:custGeom>
              <a:avLst/>
              <a:gdLst>
                <a:gd name="T0" fmla="*/ 1636 w 1636"/>
                <a:gd name="T1" fmla="*/ 599 h 723"/>
                <a:gd name="T2" fmla="*/ 1636 w 1636"/>
                <a:gd name="T3" fmla="*/ 599 h 723"/>
                <a:gd name="T4" fmla="*/ 1599 w 1636"/>
                <a:gd name="T5" fmla="*/ 616 h 723"/>
                <a:gd name="T6" fmla="*/ 1554 w 1636"/>
                <a:gd name="T7" fmla="*/ 627 h 723"/>
                <a:gd name="T8" fmla="*/ 1508 w 1636"/>
                <a:gd name="T9" fmla="*/ 629 h 723"/>
                <a:gd name="T10" fmla="*/ 1456 w 1636"/>
                <a:gd name="T11" fmla="*/ 627 h 723"/>
                <a:gd name="T12" fmla="*/ 1403 w 1636"/>
                <a:gd name="T13" fmla="*/ 622 h 723"/>
                <a:gd name="T14" fmla="*/ 1349 w 1636"/>
                <a:gd name="T15" fmla="*/ 612 h 723"/>
                <a:gd name="T16" fmla="*/ 1290 w 1636"/>
                <a:gd name="T17" fmla="*/ 601 h 723"/>
                <a:gd name="T18" fmla="*/ 1236 w 1636"/>
                <a:gd name="T19" fmla="*/ 594 h 723"/>
                <a:gd name="T20" fmla="*/ 1181 w 1636"/>
                <a:gd name="T21" fmla="*/ 585 h 723"/>
                <a:gd name="T22" fmla="*/ 1127 w 1636"/>
                <a:gd name="T23" fmla="*/ 579 h 723"/>
                <a:gd name="T24" fmla="*/ 1079 w 1636"/>
                <a:gd name="T25" fmla="*/ 579 h 723"/>
                <a:gd name="T26" fmla="*/ 1034 w 1636"/>
                <a:gd name="T27" fmla="*/ 583 h 723"/>
                <a:gd name="T28" fmla="*/ 997 w 1636"/>
                <a:gd name="T29" fmla="*/ 594 h 723"/>
                <a:gd name="T30" fmla="*/ 964 w 1636"/>
                <a:gd name="T31" fmla="*/ 612 h 723"/>
                <a:gd name="T32" fmla="*/ 942 w 1636"/>
                <a:gd name="T33" fmla="*/ 644 h 723"/>
                <a:gd name="T34" fmla="*/ 925 w 1636"/>
                <a:gd name="T35" fmla="*/ 683 h 723"/>
                <a:gd name="T36" fmla="*/ 925 w 1636"/>
                <a:gd name="T37" fmla="*/ 683 h 723"/>
                <a:gd name="T38" fmla="*/ 903 w 1636"/>
                <a:gd name="T39" fmla="*/ 648 h 723"/>
                <a:gd name="T40" fmla="*/ 875 w 1636"/>
                <a:gd name="T41" fmla="*/ 622 h 723"/>
                <a:gd name="T42" fmla="*/ 844 w 1636"/>
                <a:gd name="T43" fmla="*/ 609 h 723"/>
                <a:gd name="T44" fmla="*/ 809 w 1636"/>
                <a:gd name="T45" fmla="*/ 599 h 723"/>
                <a:gd name="T46" fmla="*/ 766 w 1636"/>
                <a:gd name="T47" fmla="*/ 599 h 723"/>
                <a:gd name="T48" fmla="*/ 724 w 1636"/>
                <a:gd name="T49" fmla="*/ 609 h 723"/>
                <a:gd name="T50" fmla="*/ 679 w 1636"/>
                <a:gd name="T51" fmla="*/ 618 h 723"/>
                <a:gd name="T52" fmla="*/ 631 w 1636"/>
                <a:gd name="T53" fmla="*/ 635 h 723"/>
                <a:gd name="T54" fmla="*/ 581 w 1636"/>
                <a:gd name="T55" fmla="*/ 653 h 723"/>
                <a:gd name="T56" fmla="*/ 531 w 1636"/>
                <a:gd name="T57" fmla="*/ 670 h 723"/>
                <a:gd name="T58" fmla="*/ 481 w 1636"/>
                <a:gd name="T59" fmla="*/ 686 h 723"/>
                <a:gd name="T60" fmla="*/ 433 w 1636"/>
                <a:gd name="T61" fmla="*/ 699 h 723"/>
                <a:gd name="T62" fmla="*/ 383 w 1636"/>
                <a:gd name="T63" fmla="*/ 711 h 723"/>
                <a:gd name="T64" fmla="*/ 337 w 1636"/>
                <a:gd name="T65" fmla="*/ 720 h 723"/>
                <a:gd name="T66" fmla="*/ 291 w 1636"/>
                <a:gd name="T67" fmla="*/ 723 h 723"/>
                <a:gd name="T68" fmla="*/ 246 w 1636"/>
                <a:gd name="T69" fmla="*/ 716 h 723"/>
                <a:gd name="T70" fmla="*/ 246 w 1636"/>
                <a:gd name="T71" fmla="*/ 716 h 723"/>
                <a:gd name="T72" fmla="*/ 224 w 1636"/>
                <a:gd name="T73" fmla="*/ 655 h 723"/>
                <a:gd name="T74" fmla="*/ 191 w 1636"/>
                <a:gd name="T75" fmla="*/ 561 h 723"/>
                <a:gd name="T76" fmla="*/ 150 w 1636"/>
                <a:gd name="T77" fmla="*/ 444 h 723"/>
                <a:gd name="T78" fmla="*/ 108 w 1636"/>
                <a:gd name="T79" fmla="*/ 320 h 723"/>
                <a:gd name="T80" fmla="*/ 67 w 1636"/>
                <a:gd name="T81" fmla="*/ 200 h 723"/>
                <a:gd name="T82" fmla="*/ 34 w 1636"/>
                <a:gd name="T83" fmla="*/ 100 h 723"/>
                <a:gd name="T84" fmla="*/ 8 w 1636"/>
                <a:gd name="T85" fmla="*/ 30 h 723"/>
                <a:gd name="T86" fmla="*/ 0 w 1636"/>
                <a:gd name="T87" fmla="*/ 0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36" h="723">
                  <a:moveTo>
                    <a:pt x="1636" y="599"/>
                  </a:moveTo>
                  <a:lnTo>
                    <a:pt x="1636" y="599"/>
                  </a:lnTo>
                  <a:lnTo>
                    <a:pt x="1599" y="616"/>
                  </a:lnTo>
                  <a:lnTo>
                    <a:pt x="1554" y="627"/>
                  </a:lnTo>
                  <a:lnTo>
                    <a:pt x="1508" y="629"/>
                  </a:lnTo>
                  <a:lnTo>
                    <a:pt x="1456" y="627"/>
                  </a:lnTo>
                  <a:lnTo>
                    <a:pt x="1403" y="622"/>
                  </a:lnTo>
                  <a:lnTo>
                    <a:pt x="1349" y="612"/>
                  </a:lnTo>
                  <a:lnTo>
                    <a:pt x="1290" y="601"/>
                  </a:lnTo>
                  <a:lnTo>
                    <a:pt x="1236" y="594"/>
                  </a:lnTo>
                  <a:lnTo>
                    <a:pt x="1181" y="585"/>
                  </a:lnTo>
                  <a:lnTo>
                    <a:pt x="1127" y="579"/>
                  </a:lnTo>
                  <a:lnTo>
                    <a:pt x="1079" y="579"/>
                  </a:lnTo>
                  <a:lnTo>
                    <a:pt x="1034" y="583"/>
                  </a:lnTo>
                  <a:lnTo>
                    <a:pt x="997" y="594"/>
                  </a:lnTo>
                  <a:lnTo>
                    <a:pt x="964" y="612"/>
                  </a:lnTo>
                  <a:lnTo>
                    <a:pt x="942" y="644"/>
                  </a:lnTo>
                  <a:lnTo>
                    <a:pt x="925" y="683"/>
                  </a:lnTo>
                  <a:lnTo>
                    <a:pt x="925" y="683"/>
                  </a:lnTo>
                  <a:lnTo>
                    <a:pt x="903" y="648"/>
                  </a:lnTo>
                  <a:lnTo>
                    <a:pt x="875" y="622"/>
                  </a:lnTo>
                  <a:lnTo>
                    <a:pt x="844" y="609"/>
                  </a:lnTo>
                  <a:lnTo>
                    <a:pt x="809" y="599"/>
                  </a:lnTo>
                  <a:lnTo>
                    <a:pt x="766" y="599"/>
                  </a:lnTo>
                  <a:lnTo>
                    <a:pt x="724" y="609"/>
                  </a:lnTo>
                  <a:lnTo>
                    <a:pt x="679" y="618"/>
                  </a:lnTo>
                  <a:lnTo>
                    <a:pt x="631" y="635"/>
                  </a:lnTo>
                  <a:lnTo>
                    <a:pt x="581" y="653"/>
                  </a:lnTo>
                  <a:lnTo>
                    <a:pt x="531" y="670"/>
                  </a:lnTo>
                  <a:lnTo>
                    <a:pt x="481" y="686"/>
                  </a:lnTo>
                  <a:lnTo>
                    <a:pt x="433" y="699"/>
                  </a:lnTo>
                  <a:lnTo>
                    <a:pt x="383" y="711"/>
                  </a:lnTo>
                  <a:lnTo>
                    <a:pt x="337" y="720"/>
                  </a:lnTo>
                  <a:lnTo>
                    <a:pt x="291" y="723"/>
                  </a:lnTo>
                  <a:lnTo>
                    <a:pt x="246" y="716"/>
                  </a:lnTo>
                  <a:lnTo>
                    <a:pt x="246" y="716"/>
                  </a:lnTo>
                  <a:lnTo>
                    <a:pt x="224" y="655"/>
                  </a:lnTo>
                  <a:lnTo>
                    <a:pt x="191" y="561"/>
                  </a:lnTo>
                  <a:lnTo>
                    <a:pt x="150" y="444"/>
                  </a:lnTo>
                  <a:lnTo>
                    <a:pt x="108" y="320"/>
                  </a:lnTo>
                  <a:lnTo>
                    <a:pt x="67" y="200"/>
                  </a:lnTo>
                  <a:lnTo>
                    <a:pt x="34" y="100"/>
                  </a:lnTo>
                  <a:lnTo>
                    <a:pt x="8" y="3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2646" y="3529"/>
              <a:ext cx="927" cy="438"/>
            </a:xfrm>
            <a:custGeom>
              <a:avLst/>
              <a:gdLst>
                <a:gd name="T0" fmla="*/ 1541 w 1853"/>
                <a:gd name="T1" fmla="*/ 29 h 877"/>
                <a:gd name="T2" fmla="*/ 1618 w 1853"/>
                <a:gd name="T3" fmla="*/ 177 h 877"/>
                <a:gd name="T4" fmla="*/ 1840 w 1853"/>
                <a:gd name="T5" fmla="*/ 651 h 877"/>
                <a:gd name="T6" fmla="*/ 1842 w 1853"/>
                <a:gd name="T7" fmla="*/ 705 h 877"/>
                <a:gd name="T8" fmla="*/ 1777 w 1853"/>
                <a:gd name="T9" fmla="*/ 701 h 877"/>
                <a:gd name="T10" fmla="*/ 1668 w 1853"/>
                <a:gd name="T11" fmla="*/ 705 h 877"/>
                <a:gd name="T12" fmla="*/ 1526 w 1853"/>
                <a:gd name="T13" fmla="*/ 705 h 877"/>
                <a:gd name="T14" fmla="*/ 1383 w 1853"/>
                <a:gd name="T15" fmla="*/ 712 h 877"/>
                <a:gd name="T16" fmla="*/ 1267 w 1853"/>
                <a:gd name="T17" fmla="*/ 721 h 877"/>
                <a:gd name="T18" fmla="*/ 1224 w 1853"/>
                <a:gd name="T19" fmla="*/ 747 h 877"/>
                <a:gd name="T20" fmla="*/ 1161 w 1853"/>
                <a:gd name="T21" fmla="*/ 786 h 877"/>
                <a:gd name="T22" fmla="*/ 1045 w 1853"/>
                <a:gd name="T23" fmla="*/ 797 h 877"/>
                <a:gd name="T24" fmla="*/ 926 w 1853"/>
                <a:gd name="T25" fmla="*/ 801 h 877"/>
                <a:gd name="T26" fmla="*/ 863 w 1853"/>
                <a:gd name="T27" fmla="*/ 793 h 877"/>
                <a:gd name="T28" fmla="*/ 847 w 1853"/>
                <a:gd name="T29" fmla="*/ 764 h 877"/>
                <a:gd name="T30" fmla="*/ 804 w 1853"/>
                <a:gd name="T31" fmla="*/ 771 h 877"/>
                <a:gd name="T32" fmla="*/ 695 w 1853"/>
                <a:gd name="T33" fmla="*/ 790 h 877"/>
                <a:gd name="T34" fmla="*/ 558 w 1853"/>
                <a:gd name="T35" fmla="*/ 818 h 877"/>
                <a:gd name="T36" fmla="*/ 421 w 1853"/>
                <a:gd name="T37" fmla="*/ 847 h 877"/>
                <a:gd name="T38" fmla="*/ 318 w 1853"/>
                <a:gd name="T39" fmla="*/ 866 h 877"/>
                <a:gd name="T40" fmla="*/ 251 w 1853"/>
                <a:gd name="T41" fmla="*/ 877 h 877"/>
                <a:gd name="T42" fmla="*/ 223 w 1853"/>
                <a:gd name="T43" fmla="*/ 851 h 877"/>
                <a:gd name="T44" fmla="*/ 210 w 1853"/>
                <a:gd name="T45" fmla="*/ 782 h 877"/>
                <a:gd name="T46" fmla="*/ 146 w 1853"/>
                <a:gd name="T47" fmla="*/ 553 h 877"/>
                <a:gd name="T48" fmla="*/ 48 w 1853"/>
                <a:gd name="T49" fmla="*/ 225 h 877"/>
                <a:gd name="T50" fmla="*/ 1 w 1853"/>
                <a:gd name="T51" fmla="*/ 61 h 877"/>
                <a:gd name="T52" fmla="*/ 11 w 1853"/>
                <a:gd name="T53" fmla="*/ 16 h 877"/>
                <a:gd name="T54" fmla="*/ 70 w 1853"/>
                <a:gd name="T55" fmla="*/ 5 h 877"/>
                <a:gd name="T56" fmla="*/ 75 w 1853"/>
                <a:gd name="T57" fmla="*/ 29 h 877"/>
                <a:gd name="T58" fmla="*/ 64 w 1853"/>
                <a:gd name="T59" fmla="*/ 94 h 877"/>
                <a:gd name="T60" fmla="*/ 173 w 1853"/>
                <a:gd name="T61" fmla="*/ 447 h 877"/>
                <a:gd name="T62" fmla="*/ 273 w 1853"/>
                <a:gd name="T63" fmla="*/ 775 h 877"/>
                <a:gd name="T64" fmla="*/ 321 w 1853"/>
                <a:gd name="T65" fmla="*/ 799 h 877"/>
                <a:gd name="T66" fmla="*/ 416 w 1853"/>
                <a:gd name="T67" fmla="*/ 786 h 877"/>
                <a:gd name="T68" fmla="*/ 536 w 1853"/>
                <a:gd name="T69" fmla="*/ 769 h 877"/>
                <a:gd name="T70" fmla="*/ 656 w 1853"/>
                <a:gd name="T71" fmla="*/ 742 h 877"/>
                <a:gd name="T72" fmla="*/ 756 w 1853"/>
                <a:gd name="T73" fmla="*/ 712 h 877"/>
                <a:gd name="T74" fmla="*/ 828 w 1853"/>
                <a:gd name="T75" fmla="*/ 679 h 877"/>
                <a:gd name="T76" fmla="*/ 893 w 1853"/>
                <a:gd name="T77" fmla="*/ 670 h 877"/>
                <a:gd name="T78" fmla="*/ 921 w 1853"/>
                <a:gd name="T79" fmla="*/ 705 h 877"/>
                <a:gd name="T80" fmla="*/ 980 w 1853"/>
                <a:gd name="T81" fmla="*/ 712 h 877"/>
                <a:gd name="T82" fmla="*/ 1102 w 1853"/>
                <a:gd name="T83" fmla="*/ 705 h 877"/>
                <a:gd name="T84" fmla="*/ 1167 w 1853"/>
                <a:gd name="T85" fmla="*/ 701 h 877"/>
                <a:gd name="T86" fmla="*/ 1191 w 1853"/>
                <a:gd name="T87" fmla="*/ 664 h 877"/>
                <a:gd name="T88" fmla="*/ 1237 w 1853"/>
                <a:gd name="T89" fmla="*/ 649 h 877"/>
                <a:gd name="T90" fmla="*/ 1300 w 1853"/>
                <a:gd name="T91" fmla="*/ 664 h 877"/>
                <a:gd name="T92" fmla="*/ 1387 w 1853"/>
                <a:gd name="T93" fmla="*/ 673 h 877"/>
                <a:gd name="T94" fmla="*/ 1509 w 1853"/>
                <a:gd name="T95" fmla="*/ 675 h 877"/>
                <a:gd name="T96" fmla="*/ 1637 w 1853"/>
                <a:gd name="T97" fmla="*/ 670 h 877"/>
                <a:gd name="T98" fmla="*/ 1744 w 1853"/>
                <a:gd name="T99" fmla="*/ 664 h 877"/>
                <a:gd name="T100" fmla="*/ 1801 w 1853"/>
                <a:gd name="T101" fmla="*/ 658 h 877"/>
                <a:gd name="T102" fmla="*/ 1766 w 1853"/>
                <a:gd name="T103" fmla="*/ 583 h 877"/>
                <a:gd name="T104" fmla="*/ 1709 w 1853"/>
                <a:gd name="T105" fmla="*/ 442 h 877"/>
                <a:gd name="T106" fmla="*/ 1585 w 1853"/>
                <a:gd name="T107" fmla="*/ 172 h 877"/>
                <a:gd name="T108" fmla="*/ 1517 w 1853"/>
                <a:gd name="T109" fmla="*/ 24 h 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853" h="877">
                  <a:moveTo>
                    <a:pt x="1517" y="24"/>
                  </a:moveTo>
                  <a:lnTo>
                    <a:pt x="1528" y="22"/>
                  </a:lnTo>
                  <a:lnTo>
                    <a:pt x="1541" y="29"/>
                  </a:lnTo>
                  <a:lnTo>
                    <a:pt x="1557" y="53"/>
                  </a:lnTo>
                  <a:lnTo>
                    <a:pt x="1581" y="103"/>
                  </a:lnTo>
                  <a:lnTo>
                    <a:pt x="1618" y="177"/>
                  </a:lnTo>
                  <a:lnTo>
                    <a:pt x="1672" y="292"/>
                  </a:lnTo>
                  <a:lnTo>
                    <a:pt x="1744" y="447"/>
                  </a:lnTo>
                  <a:lnTo>
                    <a:pt x="1840" y="651"/>
                  </a:lnTo>
                  <a:lnTo>
                    <a:pt x="1849" y="675"/>
                  </a:lnTo>
                  <a:lnTo>
                    <a:pt x="1853" y="695"/>
                  </a:lnTo>
                  <a:lnTo>
                    <a:pt x="1842" y="705"/>
                  </a:lnTo>
                  <a:lnTo>
                    <a:pt x="1814" y="705"/>
                  </a:lnTo>
                  <a:lnTo>
                    <a:pt x="1800" y="701"/>
                  </a:lnTo>
                  <a:lnTo>
                    <a:pt x="1777" y="701"/>
                  </a:lnTo>
                  <a:lnTo>
                    <a:pt x="1748" y="701"/>
                  </a:lnTo>
                  <a:lnTo>
                    <a:pt x="1711" y="701"/>
                  </a:lnTo>
                  <a:lnTo>
                    <a:pt x="1668" y="705"/>
                  </a:lnTo>
                  <a:lnTo>
                    <a:pt x="1624" y="705"/>
                  </a:lnTo>
                  <a:lnTo>
                    <a:pt x="1576" y="705"/>
                  </a:lnTo>
                  <a:lnTo>
                    <a:pt x="1526" y="705"/>
                  </a:lnTo>
                  <a:lnTo>
                    <a:pt x="1480" y="710"/>
                  </a:lnTo>
                  <a:lnTo>
                    <a:pt x="1428" y="712"/>
                  </a:lnTo>
                  <a:lnTo>
                    <a:pt x="1383" y="712"/>
                  </a:lnTo>
                  <a:lnTo>
                    <a:pt x="1339" y="718"/>
                  </a:lnTo>
                  <a:lnTo>
                    <a:pt x="1300" y="721"/>
                  </a:lnTo>
                  <a:lnTo>
                    <a:pt x="1267" y="721"/>
                  </a:lnTo>
                  <a:lnTo>
                    <a:pt x="1241" y="721"/>
                  </a:lnTo>
                  <a:lnTo>
                    <a:pt x="1221" y="721"/>
                  </a:lnTo>
                  <a:lnTo>
                    <a:pt x="1224" y="747"/>
                  </a:lnTo>
                  <a:lnTo>
                    <a:pt x="1213" y="769"/>
                  </a:lnTo>
                  <a:lnTo>
                    <a:pt x="1195" y="779"/>
                  </a:lnTo>
                  <a:lnTo>
                    <a:pt x="1161" y="786"/>
                  </a:lnTo>
                  <a:lnTo>
                    <a:pt x="1130" y="793"/>
                  </a:lnTo>
                  <a:lnTo>
                    <a:pt x="1087" y="793"/>
                  </a:lnTo>
                  <a:lnTo>
                    <a:pt x="1045" y="797"/>
                  </a:lnTo>
                  <a:lnTo>
                    <a:pt x="1000" y="799"/>
                  </a:lnTo>
                  <a:lnTo>
                    <a:pt x="962" y="801"/>
                  </a:lnTo>
                  <a:lnTo>
                    <a:pt x="926" y="801"/>
                  </a:lnTo>
                  <a:lnTo>
                    <a:pt x="899" y="801"/>
                  </a:lnTo>
                  <a:lnTo>
                    <a:pt x="880" y="799"/>
                  </a:lnTo>
                  <a:lnTo>
                    <a:pt x="863" y="793"/>
                  </a:lnTo>
                  <a:lnTo>
                    <a:pt x="856" y="786"/>
                  </a:lnTo>
                  <a:lnTo>
                    <a:pt x="849" y="775"/>
                  </a:lnTo>
                  <a:lnTo>
                    <a:pt x="847" y="764"/>
                  </a:lnTo>
                  <a:lnTo>
                    <a:pt x="839" y="764"/>
                  </a:lnTo>
                  <a:lnTo>
                    <a:pt x="828" y="766"/>
                  </a:lnTo>
                  <a:lnTo>
                    <a:pt x="804" y="771"/>
                  </a:lnTo>
                  <a:lnTo>
                    <a:pt x="775" y="777"/>
                  </a:lnTo>
                  <a:lnTo>
                    <a:pt x="738" y="782"/>
                  </a:lnTo>
                  <a:lnTo>
                    <a:pt x="695" y="790"/>
                  </a:lnTo>
                  <a:lnTo>
                    <a:pt x="653" y="799"/>
                  </a:lnTo>
                  <a:lnTo>
                    <a:pt x="606" y="806"/>
                  </a:lnTo>
                  <a:lnTo>
                    <a:pt x="558" y="818"/>
                  </a:lnTo>
                  <a:lnTo>
                    <a:pt x="512" y="827"/>
                  </a:lnTo>
                  <a:lnTo>
                    <a:pt x="468" y="834"/>
                  </a:lnTo>
                  <a:lnTo>
                    <a:pt x="421" y="847"/>
                  </a:lnTo>
                  <a:lnTo>
                    <a:pt x="383" y="855"/>
                  </a:lnTo>
                  <a:lnTo>
                    <a:pt x="349" y="860"/>
                  </a:lnTo>
                  <a:lnTo>
                    <a:pt x="318" y="866"/>
                  </a:lnTo>
                  <a:lnTo>
                    <a:pt x="299" y="871"/>
                  </a:lnTo>
                  <a:lnTo>
                    <a:pt x="270" y="877"/>
                  </a:lnTo>
                  <a:lnTo>
                    <a:pt x="251" y="877"/>
                  </a:lnTo>
                  <a:lnTo>
                    <a:pt x="238" y="875"/>
                  </a:lnTo>
                  <a:lnTo>
                    <a:pt x="229" y="866"/>
                  </a:lnTo>
                  <a:lnTo>
                    <a:pt x="223" y="851"/>
                  </a:lnTo>
                  <a:lnTo>
                    <a:pt x="222" y="829"/>
                  </a:lnTo>
                  <a:lnTo>
                    <a:pt x="218" y="806"/>
                  </a:lnTo>
                  <a:lnTo>
                    <a:pt x="210" y="782"/>
                  </a:lnTo>
                  <a:lnTo>
                    <a:pt x="198" y="734"/>
                  </a:lnTo>
                  <a:lnTo>
                    <a:pt x="175" y="653"/>
                  </a:lnTo>
                  <a:lnTo>
                    <a:pt x="146" y="553"/>
                  </a:lnTo>
                  <a:lnTo>
                    <a:pt x="112" y="438"/>
                  </a:lnTo>
                  <a:lnTo>
                    <a:pt x="77" y="327"/>
                  </a:lnTo>
                  <a:lnTo>
                    <a:pt x="48" y="225"/>
                  </a:lnTo>
                  <a:lnTo>
                    <a:pt x="22" y="140"/>
                  </a:lnTo>
                  <a:lnTo>
                    <a:pt x="7" y="88"/>
                  </a:lnTo>
                  <a:lnTo>
                    <a:pt x="1" y="61"/>
                  </a:lnTo>
                  <a:lnTo>
                    <a:pt x="0" y="39"/>
                  </a:lnTo>
                  <a:lnTo>
                    <a:pt x="1" y="24"/>
                  </a:lnTo>
                  <a:lnTo>
                    <a:pt x="11" y="16"/>
                  </a:lnTo>
                  <a:lnTo>
                    <a:pt x="25" y="11"/>
                  </a:lnTo>
                  <a:lnTo>
                    <a:pt x="44" y="7"/>
                  </a:lnTo>
                  <a:lnTo>
                    <a:pt x="70" y="5"/>
                  </a:lnTo>
                  <a:lnTo>
                    <a:pt x="99" y="0"/>
                  </a:lnTo>
                  <a:lnTo>
                    <a:pt x="88" y="16"/>
                  </a:lnTo>
                  <a:lnTo>
                    <a:pt x="75" y="29"/>
                  </a:lnTo>
                  <a:lnTo>
                    <a:pt x="64" y="40"/>
                  </a:lnTo>
                  <a:lnTo>
                    <a:pt x="50" y="48"/>
                  </a:lnTo>
                  <a:lnTo>
                    <a:pt x="64" y="94"/>
                  </a:lnTo>
                  <a:lnTo>
                    <a:pt x="94" y="188"/>
                  </a:lnTo>
                  <a:lnTo>
                    <a:pt x="129" y="312"/>
                  </a:lnTo>
                  <a:lnTo>
                    <a:pt x="173" y="447"/>
                  </a:lnTo>
                  <a:lnTo>
                    <a:pt x="210" y="577"/>
                  </a:lnTo>
                  <a:lnTo>
                    <a:pt x="247" y="694"/>
                  </a:lnTo>
                  <a:lnTo>
                    <a:pt x="273" y="775"/>
                  </a:lnTo>
                  <a:lnTo>
                    <a:pt x="281" y="801"/>
                  </a:lnTo>
                  <a:lnTo>
                    <a:pt x="299" y="801"/>
                  </a:lnTo>
                  <a:lnTo>
                    <a:pt x="321" y="799"/>
                  </a:lnTo>
                  <a:lnTo>
                    <a:pt x="346" y="797"/>
                  </a:lnTo>
                  <a:lnTo>
                    <a:pt x="381" y="793"/>
                  </a:lnTo>
                  <a:lnTo>
                    <a:pt x="416" y="786"/>
                  </a:lnTo>
                  <a:lnTo>
                    <a:pt x="453" y="782"/>
                  </a:lnTo>
                  <a:lnTo>
                    <a:pt x="495" y="775"/>
                  </a:lnTo>
                  <a:lnTo>
                    <a:pt x="536" y="769"/>
                  </a:lnTo>
                  <a:lnTo>
                    <a:pt x="577" y="760"/>
                  </a:lnTo>
                  <a:lnTo>
                    <a:pt x="617" y="751"/>
                  </a:lnTo>
                  <a:lnTo>
                    <a:pt x="656" y="742"/>
                  </a:lnTo>
                  <a:lnTo>
                    <a:pt x="693" y="734"/>
                  </a:lnTo>
                  <a:lnTo>
                    <a:pt x="727" y="723"/>
                  </a:lnTo>
                  <a:lnTo>
                    <a:pt x="756" y="712"/>
                  </a:lnTo>
                  <a:lnTo>
                    <a:pt x="780" y="701"/>
                  </a:lnTo>
                  <a:lnTo>
                    <a:pt x="799" y="694"/>
                  </a:lnTo>
                  <a:lnTo>
                    <a:pt x="828" y="679"/>
                  </a:lnTo>
                  <a:lnTo>
                    <a:pt x="856" y="670"/>
                  </a:lnTo>
                  <a:lnTo>
                    <a:pt x="875" y="668"/>
                  </a:lnTo>
                  <a:lnTo>
                    <a:pt x="893" y="670"/>
                  </a:lnTo>
                  <a:lnTo>
                    <a:pt x="910" y="679"/>
                  </a:lnTo>
                  <a:lnTo>
                    <a:pt x="915" y="690"/>
                  </a:lnTo>
                  <a:lnTo>
                    <a:pt x="921" y="705"/>
                  </a:lnTo>
                  <a:lnTo>
                    <a:pt x="925" y="721"/>
                  </a:lnTo>
                  <a:lnTo>
                    <a:pt x="947" y="718"/>
                  </a:lnTo>
                  <a:lnTo>
                    <a:pt x="980" y="712"/>
                  </a:lnTo>
                  <a:lnTo>
                    <a:pt x="1021" y="710"/>
                  </a:lnTo>
                  <a:lnTo>
                    <a:pt x="1061" y="705"/>
                  </a:lnTo>
                  <a:lnTo>
                    <a:pt x="1102" y="705"/>
                  </a:lnTo>
                  <a:lnTo>
                    <a:pt x="1137" y="705"/>
                  </a:lnTo>
                  <a:lnTo>
                    <a:pt x="1159" y="701"/>
                  </a:lnTo>
                  <a:lnTo>
                    <a:pt x="1167" y="701"/>
                  </a:lnTo>
                  <a:lnTo>
                    <a:pt x="1172" y="688"/>
                  </a:lnTo>
                  <a:lnTo>
                    <a:pt x="1180" y="675"/>
                  </a:lnTo>
                  <a:lnTo>
                    <a:pt x="1191" y="664"/>
                  </a:lnTo>
                  <a:lnTo>
                    <a:pt x="1204" y="653"/>
                  </a:lnTo>
                  <a:lnTo>
                    <a:pt x="1221" y="649"/>
                  </a:lnTo>
                  <a:lnTo>
                    <a:pt x="1237" y="649"/>
                  </a:lnTo>
                  <a:lnTo>
                    <a:pt x="1259" y="651"/>
                  </a:lnTo>
                  <a:lnTo>
                    <a:pt x="1282" y="658"/>
                  </a:lnTo>
                  <a:lnTo>
                    <a:pt x="1300" y="664"/>
                  </a:lnTo>
                  <a:lnTo>
                    <a:pt x="1322" y="670"/>
                  </a:lnTo>
                  <a:lnTo>
                    <a:pt x="1352" y="673"/>
                  </a:lnTo>
                  <a:lnTo>
                    <a:pt x="1387" y="673"/>
                  </a:lnTo>
                  <a:lnTo>
                    <a:pt x="1426" y="675"/>
                  </a:lnTo>
                  <a:lnTo>
                    <a:pt x="1465" y="675"/>
                  </a:lnTo>
                  <a:lnTo>
                    <a:pt x="1509" y="675"/>
                  </a:lnTo>
                  <a:lnTo>
                    <a:pt x="1552" y="675"/>
                  </a:lnTo>
                  <a:lnTo>
                    <a:pt x="1596" y="673"/>
                  </a:lnTo>
                  <a:lnTo>
                    <a:pt x="1637" y="670"/>
                  </a:lnTo>
                  <a:lnTo>
                    <a:pt x="1677" y="670"/>
                  </a:lnTo>
                  <a:lnTo>
                    <a:pt x="1713" y="668"/>
                  </a:lnTo>
                  <a:lnTo>
                    <a:pt x="1744" y="664"/>
                  </a:lnTo>
                  <a:lnTo>
                    <a:pt x="1772" y="662"/>
                  </a:lnTo>
                  <a:lnTo>
                    <a:pt x="1790" y="662"/>
                  </a:lnTo>
                  <a:lnTo>
                    <a:pt x="1801" y="658"/>
                  </a:lnTo>
                  <a:lnTo>
                    <a:pt x="1796" y="649"/>
                  </a:lnTo>
                  <a:lnTo>
                    <a:pt x="1783" y="620"/>
                  </a:lnTo>
                  <a:lnTo>
                    <a:pt x="1766" y="583"/>
                  </a:lnTo>
                  <a:lnTo>
                    <a:pt x="1761" y="558"/>
                  </a:lnTo>
                  <a:lnTo>
                    <a:pt x="1742" y="512"/>
                  </a:lnTo>
                  <a:lnTo>
                    <a:pt x="1709" y="442"/>
                  </a:lnTo>
                  <a:lnTo>
                    <a:pt x="1668" y="357"/>
                  </a:lnTo>
                  <a:lnTo>
                    <a:pt x="1626" y="262"/>
                  </a:lnTo>
                  <a:lnTo>
                    <a:pt x="1585" y="172"/>
                  </a:lnTo>
                  <a:lnTo>
                    <a:pt x="1552" y="94"/>
                  </a:lnTo>
                  <a:lnTo>
                    <a:pt x="1526" y="44"/>
                  </a:lnTo>
                  <a:lnTo>
                    <a:pt x="1517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2671" y="3474"/>
              <a:ext cx="876" cy="455"/>
            </a:xfrm>
            <a:custGeom>
              <a:avLst/>
              <a:gdLst>
                <a:gd name="T0" fmla="*/ 75 w 1751"/>
                <a:gd name="T1" fmla="*/ 69 h 911"/>
                <a:gd name="T2" fmla="*/ 38 w 1751"/>
                <a:gd name="T3" fmla="*/ 126 h 911"/>
                <a:gd name="T4" fmla="*/ 0 w 1751"/>
                <a:gd name="T5" fmla="*/ 158 h 911"/>
                <a:gd name="T6" fmla="*/ 14 w 1751"/>
                <a:gd name="T7" fmla="*/ 204 h 911"/>
                <a:gd name="T8" fmla="*/ 79 w 1751"/>
                <a:gd name="T9" fmla="*/ 422 h 911"/>
                <a:gd name="T10" fmla="*/ 160 w 1751"/>
                <a:gd name="T11" fmla="*/ 687 h 911"/>
                <a:gd name="T12" fmla="*/ 223 w 1751"/>
                <a:gd name="T13" fmla="*/ 885 h 911"/>
                <a:gd name="T14" fmla="*/ 231 w 1751"/>
                <a:gd name="T15" fmla="*/ 911 h 911"/>
                <a:gd name="T16" fmla="*/ 271 w 1751"/>
                <a:gd name="T17" fmla="*/ 909 h 911"/>
                <a:gd name="T18" fmla="*/ 331 w 1751"/>
                <a:gd name="T19" fmla="*/ 903 h 911"/>
                <a:gd name="T20" fmla="*/ 403 w 1751"/>
                <a:gd name="T21" fmla="*/ 892 h 911"/>
                <a:gd name="T22" fmla="*/ 486 w 1751"/>
                <a:gd name="T23" fmla="*/ 879 h 911"/>
                <a:gd name="T24" fmla="*/ 567 w 1751"/>
                <a:gd name="T25" fmla="*/ 861 h 911"/>
                <a:gd name="T26" fmla="*/ 643 w 1751"/>
                <a:gd name="T27" fmla="*/ 844 h 911"/>
                <a:gd name="T28" fmla="*/ 706 w 1751"/>
                <a:gd name="T29" fmla="*/ 822 h 911"/>
                <a:gd name="T30" fmla="*/ 749 w 1751"/>
                <a:gd name="T31" fmla="*/ 804 h 911"/>
                <a:gd name="T32" fmla="*/ 778 w 1751"/>
                <a:gd name="T33" fmla="*/ 789 h 911"/>
                <a:gd name="T34" fmla="*/ 825 w 1751"/>
                <a:gd name="T35" fmla="*/ 778 h 911"/>
                <a:gd name="T36" fmla="*/ 860 w 1751"/>
                <a:gd name="T37" fmla="*/ 789 h 911"/>
                <a:gd name="T38" fmla="*/ 871 w 1751"/>
                <a:gd name="T39" fmla="*/ 815 h 911"/>
                <a:gd name="T40" fmla="*/ 875 w 1751"/>
                <a:gd name="T41" fmla="*/ 831 h 911"/>
                <a:gd name="T42" fmla="*/ 930 w 1751"/>
                <a:gd name="T43" fmla="*/ 822 h 911"/>
                <a:gd name="T44" fmla="*/ 1011 w 1751"/>
                <a:gd name="T45" fmla="*/ 815 h 911"/>
                <a:gd name="T46" fmla="*/ 1087 w 1751"/>
                <a:gd name="T47" fmla="*/ 815 h 911"/>
                <a:gd name="T48" fmla="*/ 1117 w 1751"/>
                <a:gd name="T49" fmla="*/ 811 h 911"/>
                <a:gd name="T50" fmla="*/ 1122 w 1751"/>
                <a:gd name="T51" fmla="*/ 798 h 911"/>
                <a:gd name="T52" fmla="*/ 1141 w 1751"/>
                <a:gd name="T53" fmla="*/ 774 h 911"/>
                <a:gd name="T54" fmla="*/ 1171 w 1751"/>
                <a:gd name="T55" fmla="*/ 759 h 911"/>
                <a:gd name="T56" fmla="*/ 1209 w 1751"/>
                <a:gd name="T57" fmla="*/ 761 h 911"/>
                <a:gd name="T58" fmla="*/ 1232 w 1751"/>
                <a:gd name="T59" fmla="*/ 768 h 911"/>
                <a:gd name="T60" fmla="*/ 1272 w 1751"/>
                <a:gd name="T61" fmla="*/ 780 h 911"/>
                <a:gd name="T62" fmla="*/ 1337 w 1751"/>
                <a:gd name="T63" fmla="*/ 783 h 911"/>
                <a:gd name="T64" fmla="*/ 1415 w 1751"/>
                <a:gd name="T65" fmla="*/ 785 h 911"/>
                <a:gd name="T66" fmla="*/ 1502 w 1751"/>
                <a:gd name="T67" fmla="*/ 785 h 911"/>
                <a:gd name="T68" fmla="*/ 1587 w 1751"/>
                <a:gd name="T69" fmla="*/ 780 h 911"/>
                <a:gd name="T70" fmla="*/ 1663 w 1751"/>
                <a:gd name="T71" fmla="*/ 778 h 911"/>
                <a:gd name="T72" fmla="*/ 1722 w 1751"/>
                <a:gd name="T73" fmla="*/ 772 h 911"/>
                <a:gd name="T74" fmla="*/ 1751 w 1751"/>
                <a:gd name="T75" fmla="*/ 768 h 911"/>
                <a:gd name="T76" fmla="*/ 1746 w 1751"/>
                <a:gd name="T77" fmla="*/ 759 h 911"/>
                <a:gd name="T78" fmla="*/ 1716 w 1751"/>
                <a:gd name="T79" fmla="*/ 693 h 911"/>
                <a:gd name="T80" fmla="*/ 1711 w 1751"/>
                <a:gd name="T81" fmla="*/ 668 h 911"/>
                <a:gd name="T82" fmla="*/ 1651 w 1751"/>
                <a:gd name="T83" fmla="*/ 539 h 911"/>
                <a:gd name="T84" fmla="*/ 1557 w 1751"/>
                <a:gd name="T85" fmla="*/ 328 h 911"/>
                <a:gd name="T86" fmla="*/ 1465 w 1751"/>
                <a:gd name="T87" fmla="*/ 132 h 911"/>
                <a:gd name="T88" fmla="*/ 1426 w 1751"/>
                <a:gd name="T89" fmla="*/ 45 h 911"/>
                <a:gd name="T90" fmla="*/ 1393 w 1751"/>
                <a:gd name="T91" fmla="*/ 52 h 911"/>
                <a:gd name="T92" fmla="*/ 1311 w 1751"/>
                <a:gd name="T93" fmla="*/ 56 h 911"/>
                <a:gd name="T94" fmla="*/ 1217 w 1751"/>
                <a:gd name="T95" fmla="*/ 45 h 911"/>
                <a:gd name="T96" fmla="*/ 1111 w 1751"/>
                <a:gd name="T97" fmla="*/ 25 h 911"/>
                <a:gd name="T98" fmla="*/ 1010 w 1751"/>
                <a:gd name="T99" fmla="*/ 8 h 911"/>
                <a:gd name="T100" fmla="*/ 917 w 1751"/>
                <a:gd name="T101" fmla="*/ 0 h 911"/>
                <a:gd name="T102" fmla="*/ 841 w 1751"/>
                <a:gd name="T103" fmla="*/ 6 h 911"/>
                <a:gd name="T104" fmla="*/ 786 w 1751"/>
                <a:gd name="T105" fmla="*/ 30 h 911"/>
                <a:gd name="T106" fmla="*/ 773 w 1751"/>
                <a:gd name="T107" fmla="*/ 52 h 911"/>
                <a:gd name="T108" fmla="*/ 682 w 1751"/>
                <a:gd name="T109" fmla="*/ 19 h 911"/>
                <a:gd name="T110" fmla="*/ 597 w 1751"/>
                <a:gd name="T111" fmla="*/ 12 h 911"/>
                <a:gd name="T112" fmla="*/ 516 w 1751"/>
                <a:gd name="T113" fmla="*/ 25 h 911"/>
                <a:gd name="T114" fmla="*/ 440 w 1751"/>
                <a:gd name="T115" fmla="*/ 45 h 911"/>
                <a:gd name="T116" fmla="*/ 357 w 1751"/>
                <a:gd name="T117" fmla="*/ 69 h 911"/>
                <a:gd name="T118" fmla="*/ 271 w 1751"/>
                <a:gd name="T119" fmla="*/ 89 h 911"/>
                <a:gd name="T120" fmla="*/ 179 w 1751"/>
                <a:gd name="T121" fmla="*/ 91 h 911"/>
                <a:gd name="T122" fmla="*/ 75 w 1751"/>
                <a:gd name="T123" fmla="*/ 69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51" h="911">
                  <a:moveTo>
                    <a:pt x="75" y="69"/>
                  </a:moveTo>
                  <a:lnTo>
                    <a:pt x="75" y="69"/>
                  </a:lnTo>
                  <a:lnTo>
                    <a:pt x="55" y="102"/>
                  </a:lnTo>
                  <a:lnTo>
                    <a:pt x="38" y="126"/>
                  </a:lnTo>
                  <a:lnTo>
                    <a:pt x="20" y="145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14" y="204"/>
                  </a:lnTo>
                  <a:lnTo>
                    <a:pt x="44" y="298"/>
                  </a:lnTo>
                  <a:lnTo>
                    <a:pt x="79" y="422"/>
                  </a:lnTo>
                  <a:lnTo>
                    <a:pt x="123" y="557"/>
                  </a:lnTo>
                  <a:lnTo>
                    <a:pt x="160" y="687"/>
                  </a:lnTo>
                  <a:lnTo>
                    <a:pt x="197" y="804"/>
                  </a:lnTo>
                  <a:lnTo>
                    <a:pt x="223" y="885"/>
                  </a:lnTo>
                  <a:lnTo>
                    <a:pt x="231" y="911"/>
                  </a:lnTo>
                  <a:lnTo>
                    <a:pt x="231" y="911"/>
                  </a:lnTo>
                  <a:lnTo>
                    <a:pt x="249" y="911"/>
                  </a:lnTo>
                  <a:lnTo>
                    <a:pt x="271" y="909"/>
                  </a:lnTo>
                  <a:lnTo>
                    <a:pt x="296" y="907"/>
                  </a:lnTo>
                  <a:lnTo>
                    <a:pt x="331" y="903"/>
                  </a:lnTo>
                  <a:lnTo>
                    <a:pt x="366" y="896"/>
                  </a:lnTo>
                  <a:lnTo>
                    <a:pt x="403" y="892"/>
                  </a:lnTo>
                  <a:lnTo>
                    <a:pt x="445" y="885"/>
                  </a:lnTo>
                  <a:lnTo>
                    <a:pt x="486" y="879"/>
                  </a:lnTo>
                  <a:lnTo>
                    <a:pt x="527" y="870"/>
                  </a:lnTo>
                  <a:lnTo>
                    <a:pt x="567" y="861"/>
                  </a:lnTo>
                  <a:lnTo>
                    <a:pt x="606" y="852"/>
                  </a:lnTo>
                  <a:lnTo>
                    <a:pt x="643" y="844"/>
                  </a:lnTo>
                  <a:lnTo>
                    <a:pt x="677" y="833"/>
                  </a:lnTo>
                  <a:lnTo>
                    <a:pt x="706" y="822"/>
                  </a:lnTo>
                  <a:lnTo>
                    <a:pt x="730" y="811"/>
                  </a:lnTo>
                  <a:lnTo>
                    <a:pt x="749" y="804"/>
                  </a:lnTo>
                  <a:lnTo>
                    <a:pt x="749" y="804"/>
                  </a:lnTo>
                  <a:lnTo>
                    <a:pt x="778" y="789"/>
                  </a:lnTo>
                  <a:lnTo>
                    <a:pt x="806" y="780"/>
                  </a:lnTo>
                  <a:lnTo>
                    <a:pt x="825" y="778"/>
                  </a:lnTo>
                  <a:lnTo>
                    <a:pt x="843" y="780"/>
                  </a:lnTo>
                  <a:lnTo>
                    <a:pt x="860" y="789"/>
                  </a:lnTo>
                  <a:lnTo>
                    <a:pt x="865" y="800"/>
                  </a:lnTo>
                  <a:lnTo>
                    <a:pt x="871" y="815"/>
                  </a:lnTo>
                  <a:lnTo>
                    <a:pt x="875" y="831"/>
                  </a:lnTo>
                  <a:lnTo>
                    <a:pt x="875" y="831"/>
                  </a:lnTo>
                  <a:lnTo>
                    <a:pt x="897" y="828"/>
                  </a:lnTo>
                  <a:lnTo>
                    <a:pt x="930" y="822"/>
                  </a:lnTo>
                  <a:lnTo>
                    <a:pt x="971" y="820"/>
                  </a:lnTo>
                  <a:lnTo>
                    <a:pt x="1011" y="815"/>
                  </a:lnTo>
                  <a:lnTo>
                    <a:pt x="1052" y="815"/>
                  </a:lnTo>
                  <a:lnTo>
                    <a:pt x="1087" y="815"/>
                  </a:lnTo>
                  <a:lnTo>
                    <a:pt x="1109" y="811"/>
                  </a:lnTo>
                  <a:lnTo>
                    <a:pt x="1117" y="811"/>
                  </a:lnTo>
                  <a:lnTo>
                    <a:pt x="1117" y="811"/>
                  </a:lnTo>
                  <a:lnTo>
                    <a:pt x="1122" y="798"/>
                  </a:lnTo>
                  <a:lnTo>
                    <a:pt x="1130" y="785"/>
                  </a:lnTo>
                  <a:lnTo>
                    <a:pt x="1141" y="774"/>
                  </a:lnTo>
                  <a:lnTo>
                    <a:pt x="1154" y="763"/>
                  </a:lnTo>
                  <a:lnTo>
                    <a:pt x="1171" y="759"/>
                  </a:lnTo>
                  <a:lnTo>
                    <a:pt x="1187" y="759"/>
                  </a:lnTo>
                  <a:lnTo>
                    <a:pt x="1209" y="761"/>
                  </a:lnTo>
                  <a:lnTo>
                    <a:pt x="1232" y="768"/>
                  </a:lnTo>
                  <a:lnTo>
                    <a:pt x="1232" y="768"/>
                  </a:lnTo>
                  <a:lnTo>
                    <a:pt x="1250" y="774"/>
                  </a:lnTo>
                  <a:lnTo>
                    <a:pt x="1272" y="780"/>
                  </a:lnTo>
                  <a:lnTo>
                    <a:pt x="1302" y="783"/>
                  </a:lnTo>
                  <a:lnTo>
                    <a:pt x="1337" y="783"/>
                  </a:lnTo>
                  <a:lnTo>
                    <a:pt x="1376" y="785"/>
                  </a:lnTo>
                  <a:lnTo>
                    <a:pt x="1415" y="785"/>
                  </a:lnTo>
                  <a:lnTo>
                    <a:pt x="1459" y="785"/>
                  </a:lnTo>
                  <a:lnTo>
                    <a:pt x="1502" y="785"/>
                  </a:lnTo>
                  <a:lnTo>
                    <a:pt x="1546" y="783"/>
                  </a:lnTo>
                  <a:lnTo>
                    <a:pt x="1587" y="780"/>
                  </a:lnTo>
                  <a:lnTo>
                    <a:pt x="1627" y="780"/>
                  </a:lnTo>
                  <a:lnTo>
                    <a:pt x="1663" y="778"/>
                  </a:lnTo>
                  <a:lnTo>
                    <a:pt x="1694" y="774"/>
                  </a:lnTo>
                  <a:lnTo>
                    <a:pt x="1722" y="772"/>
                  </a:lnTo>
                  <a:lnTo>
                    <a:pt x="1740" y="772"/>
                  </a:lnTo>
                  <a:lnTo>
                    <a:pt x="1751" y="768"/>
                  </a:lnTo>
                  <a:lnTo>
                    <a:pt x="1751" y="768"/>
                  </a:lnTo>
                  <a:lnTo>
                    <a:pt x="1746" y="759"/>
                  </a:lnTo>
                  <a:lnTo>
                    <a:pt x="1733" y="730"/>
                  </a:lnTo>
                  <a:lnTo>
                    <a:pt x="1716" y="693"/>
                  </a:lnTo>
                  <a:lnTo>
                    <a:pt x="1711" y="668"/>
                  </a:lnTo>
                  <a:lnTo>
                    <a:pt x="1711" y="668"/>
                  </a:lnTo>
                  <a:lnTo>
                    <a:pt x="1688" y="620"/>
                  </a:lnTo>
                  <a:lnTo>
                    <a:pt x="1651" y="539"/>
                  </a:lnTo>
                  <a:lnTo>
                    <a:pt x="1605" y="437"/>
                  </a:lnTo>
                  <a:lnTo>
                    <a:pt x="1557" y="328"/>
                  </a:lnTo>
                  <a:lnTo>
                    <a:pt x="1507" y="223"/>
                  </a:lnTo>
                  <a:lnTo>
                    <a:pt x="1465" y="132"/>
                  </a:lnTo>
                  <a:lnTo>
                    <a:pt x="1437" y="67"/>
                  </a:lnTo>
                  <a:lnTo>
                    <a:pt x="1426" y="45"/>
                  </a:lnTo>
                  <a:lnTo>
                    <a:pt x="1426" y="45"/>
                  </a:lnTo>
                  <a:lnTo>
                    <a:pt x="1393" y="52"/>
                  </a:lnTo>
                  <a:lnTo>
                    <a:pt x="1354" y="56"/>
                  </a:lnTo>
                  <a:lnTo>
                    <a:pt x="1311" y="56"/>
                  </a:lnTo>
                  <a:lnTo>
                    <a:pt x="1263" y="50"/>
                  </a:lnTo>
                  <a:lnTo>
                    <a:pt x="1217" y="45"/>
                  </a:lnTo>
                  <a:lnTo>
                    <a:pt x="1163" y="36"/>
                  </a:lnTo>
                  <a:lnTo>
                    <a:pt x="1111" y="25"/>
                  </a:lnTo>
                  <a:lnTo>
                    <a:pt x="1063" y="17"/>
                  </a:lnTo>
                  <a:lnTo>
                    <a:pt x="1010" y="8"/>
                  </a:lnTo>
                  <a:lnTo>
                    <a:pt x="961" y="2"/>
                  </a:lnTo>
                  <a:lnTo>
                    <a:pt x="917" y="0"/>
                  </a:lnTo>
                  <a:lnTo>
                    <a:pt x="875" y="0"/>
                  </a:lnTo>
                  <a:lnTo>
                    <a:pt x="841" y="6"/>
                  </a:lnTo>
                  <a:lnTo>
                    <a:pt x="812" y="13"/>
                  </a:lnTo>
                  <a:lnTo>
                    <a:pt x="786" y="30"/>
                  </a:lnTo>
                  <a:lnTo>
                    <a:pt x="773" y="52"/>
                  </a:lnTo>
                  <a:lnTo>
                    <a:pt x="773" y="52"/>
                  </a:lnTo>
                  <a:lnTo>
                    <a:pt x="727" y="34"/>
                  </a:lnTo>
                  <a:lnTo>
                    <a:pt x="682" y="19"/>
                  </a:lnTo>
                  <a:lnTo>
                    <a:pt x="640" y="13"/>
                  </a:lnTo>
                  <a:lnTo>
                    <a:pt x="597" y="12"/>
                  </a:lnTo>
                  <a:lnTo>
                    <a:pt x="556" y="17"/>
                  </a:lnTo>
                  <a:lnTo>
                    <a:pt x="516" y="25"/>
                  </a:lnTo>
                  <a:lnTo>
                    <a:pt x="477" y="34"/>
                  </a:lnTo>
                  <a:lnTo>
                    <a:pt x="440" y="45"/>
                  </a:lnTo>
                  <a:lnTo>
                    <a:pt x="397" y="58"/>
                  </a:lnTo>
                  <a:lnTo>
                    <a:pt x="357" y="69"/>
                  </a:lnTo>
                  <a:lnTo>
                    <a:pt x="316" y="84"/>
                  </a:lnTo>
                  <a:lnTo>
                    <a:pt x="271" y="89"/>
                  </a:lnTo>
                  <a:lnTo>
                    <a:pt x="225" y="95"/>
                  </a:lnTo>
                  <a:lnTo>
                    <a:pt x="179" y="91"/>
                  </a:lnTo>
                  <a:lnTo>
                    <a:pt x="129" y="87"/>
                  </a:lnTo>
                  <a:lnTo>
                    <a:pt x="75" y="6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2786" y="3867"/>
              <a:ext cx="46" cy="62"/>
            </a:xfrm>
            <a:custGeom>
              <a:avLst/>
              <a:gdLst>
                <a:gd name="T0" fmla="*/ 90 w 90"/>
                <a:gd name="T1" fmla="*/ 0 h 126"/>
                <a:gd name="T2" fmla="*/ 90 w 90"/>
                <a:gd name="T3" fmla="*/ 0 h 126"/>
                <a:gd name="T4" fmla="*/ 79 w 90"/>
                <a:gd name="T5" fmla="*/ 19 h 126"/>
                <a:gd name="T6" fmla="*/ 68 w 90"/>
                <a:gd name="T7" fmla="*/ 35 h 126"/>
                <a:gd name="T8" fmla="*/ 57 w 90"/>
                <a:gd name="T9" fmla="*/ 57 h 126"/>
                <a:gd name="T10" fmla="*/ 44 w 90"/>
                <a:gd name="T11" fmla="*/ 76 h 126"/>
                <a:gd name="T12" fmla="*/ 35 w 90"/>
                <a:gd name="T13" fmla="*/ 94 h 126"/>
                <a:gd name="T14" fmla="*/ 24 w 90"/>
                <a:gd name="T15" fmla="*/ 107 h 126"/>
                <a:gd name="T16" fmla="*/ 11 w 90"/>
                <a:gd name="T17" fmla="*/ 118 h 126"/>
                <a:gd name="T18" fmla="*/ 0 w 90"/>
                <a:gd name="T1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126">
                  <a:moveTo>
                    <a:pt x="90" y="0"/>
                  </a:moveTo>
                  <a:lnTo>
                    <a:pt x="90" y="0"/>
                  </a:lnTo>
                  <a:lnTo>
                    <a:pt x="79" y="19"/>
                  </a:lnTo>
                  <a:lnTo>
                    <a:pt x="68" y="35"/>
                  </a:lnTo>
                  <a:lnTo>
                    <a:pt x="57" y="57"/>
                  </a:lnTo>
                  <a:lnTo>
                    <a:pt x="44" y="76"/>
                  </a:lnTo>
                  <a:lnTo>
                    <a:pt x="35" y="94"/>
                  </a:lnTo>
                  <a:lnTo>
                    <a:pt x="24" y="107"/>
                  </a:lnTo>
                  <a:lnTo>
                    <a:pt x="11" y="118"/>
                  </a:lnTo>
                  <a:lnTo>
                    <a:pt x="0" y="12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3171" y="3850"/>
              <a:ext cx="2" cy="31"/>
            </a:xfrm>
            <a:custGeom>
              <a:avLst/>
              <a:gdLst>
                <a:gd name="T0" fmla="*/ 0 w 4"/>
                <a:gd name="T1" fmla="*/ 0 h 63"/>
                <a:gd name="T2" fmla="*/ 0 w 4"/>
                <a:gd name="T3" fmla="*/ 0 h 63"/>
                <a:gd name="T4" fmla="*/ 0 w 4"/>
                <a:gd name="T5" fmla="*/ 15 h 63"/>
                <a:gd name="T6" fmla="*/ 4 w 4"/>
                <a:gd name="T7" fmla="*/ 37 h 63"/>
                <a:gd name="T8" fmla="*/ 4 w 4"/>
                <a:gd name="T9" fmla="*/ 57 h 63"/>
                <a:gd name="T10" fmla="*/ 4 w 4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3">
                  <a:moveTo>
                    <a:pt x="0" y="0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4" y="37"/>
                  </a:lnTo>
                  <a:lnTo>
                    <a:pt x="4" y="57"/>
                  </a:lnTo>
                  <a:lnTo>
                    <a:pt x="4" y="6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>
              <a:off x="3057" y="3500"/>
              <a:ext cx="111" cy="3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018635" y="2969470"/>
            <a:ext cx="957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6A6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094070" y="3866956"/>
            <a:ext cx="480913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1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Vũ Thị Thu Hương</a:t>
            </a:r>
            <a:endParaRPr lang="en-US" sz="2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22914" y="4394011"/>
            <a:ext cx="2313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2022 - 2023</a:t>
            </a:r>
            <a:endParaRPr lang="en-US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5" descr="BOOK3D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773283"/>
            <a:ext cx="787036" cy="548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42" descr="B_W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"/>
            <a:ext cx="836023" cy="627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5" name="Group 6"/>
          <p:cNvGrpSpPr>
            <a:grpSpLocks/>
          </p:cNvGrpSpPr>
          <p:nvPr/>
        </p:nvGrpSpPr>
        <p:grpSpPr bwMode="auto">
          <a:xfrm>
            <a:off x="8257358" y="1"/>
            <a:ext cx="2571750" cy="860822"/>
            <a:chOff x="1488" y="1892"/>
            <a:chExt cx="2163" cy="540"/>
          </a:xfrm>
        </p:grpSpPr>
        <p:sp>
          <p:nvSpPr>
            <p:cNvPr id="36" name="Rectangle 7">
              <a:hlinkClick r:id="rId6" action="ppaction://hlinkpres?slideindex=6&amp;slidetitle=Slide 6"/>
            </p:cNvPr>
            <p:cNvSpPr>
              <a:spLocks noChangeArrowheads="1"/>
            </p:cNvSpPr>
            <p:nvPr/>
          </p:nvSpPr>
          <p:spPr bwMode="auto">
            <a:xfrm>
              <a:off x="2381" y="1933"/>
              <a:ext cx="1270" cy="4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vi-VN">
                <a:solidFill>
                  <a:srgbClr val="086245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7" name="Picture 8" descr="AG00029_"/>
            <p:cNvPicPr>
              <a:picLocks noChangeAspect="1" noChangeArrowheads="1" noCrop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488" y="1892"/>
              <a:ext cx="668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8" name="Picture 11" descr="boo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4435585"/>
            <a:ext cx="887204" cy="707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99407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-41995" y="959522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1" t="13040" r="24230" b="21537"/>
          <a:stretch/>
        </p:blipFill>
        <p:spPr>
          <a:xfrm>
            <a:off x="497095" y="1709444"/>
            <a:ext cx="2275840" cy="2348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5" t="27445" r="15804" b="24585"/>
          <a:stretch/>
        </p:blipFill>
        <p:spPr>
          <a:xfrm>
            <a:off x="3347497" y="2491990"/>
            <a:ext cx="1657293" cy="391885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004789" y="1003296"/>
            <a:ext cx="3664383" cy="834013"/>
          </a:xfrm>
          <a:prstGeom prst="ellipse">
            <a:avLst/>
          </a:prstGeom>
          <a:solidFill>
            <a:srgbClr val="FFA7D3"/>
          </a:solidFill>
          <a:ln>
            <a:solidFill>
              <a:srgbClr val="4F1105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300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300" dirty="0" err="1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300" dirty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300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dirty="0">
              <a:ln w="0"/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004788" y="1996078"/>
            <a:ext cx="3664383" cy="834013"/>
          </a:xfrm>
          <a:prstGeom prst="ellipse">
            <a:avLst/>
          </a:prstGeom>
          <a:effectLst>
            <a:innerShdw blurRad="63500" dist="508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135418" y="2988861"/>
            <a:ext cx="3807417" cy="834013"/>
          </a:xfrm>
          <a:prstGeom prst="ellipse">
            <a:avLst/>
          </a:prstGeom>
          <a:solidFill>
            <a:srgbClr val="FFFF8B"/>
          </a:solidFill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547068" y="4058306"/>
            <a:ext cx="5395767" cy="5627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Mối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92747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Screenshot_4"/>
          <p:cNvPicPr/>
          <p:nvPr/>
        </p:nvPicPr>
        <p:blipFill rotWithShape="1">
          <a:blip r:embed="rId2"/>
          <a:srcRect b="35506"/>
          <a:stretch/>
        </p:blipFill>
        <p:spPr bwMode="auto">
          <a:xfrm>
            <a:off x="2883878" y="1590385"/>
            <a:ext cx="6330460" cy="3041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889280" y="1868992"/>
            <a:ext cx="1994598" cy="1517301"/>
            <a:chOff x="366766" y="2210636"/>
            <a:chExt cx="1994598" cy="1517301"/>
          </a:xfrm>
        </p:grpSpPr>
        <p:sp>
          <p:nvSpPr>
            <p:cNvPr id="10" name="16-Point Star 9"/>
            <p:cNvSpPr/>
            <p:nvPr/>
          </p:nvSpPr>
          <p:spPr>
            <a:xfrm>
              <a:off x="366766" y="2210636"/>
              <a:ext cx="1994598" cy="1517301"/>
            </a:xfrm>
            <a:prstGeom prst="star16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72528" y="2210636"/>
              <a:ext cx="1383074" cy="1446550"/>
            </a:xfrm>
            <a:prstGeom prst="rect">
              <a:avLst/>
            </a:prstGeom>
            <a:noFill/>
            <a:scene3d>
              <a:camera prst="perspectiveContrastingRightFacing"/>
              <a:lightRig rig="threePt" dir="t"/>
            </a:scene3d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8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  <a:endParaRPr lang="en-US" sz="8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DD623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cxnSp>
        <p:nvCxnSpPr>
          <p:cNvPr id="12" name="Straight Arrow Connector 11"/>
          <p:cNvCxnSpPr/>
          <p:nvPr/>
        </p:nvCxnSpPr>
        <p:spPr>
          <a:xfrm>
            <a:off x="4231070" y="3111337"/>
            <a:ext cx="341644" cy="56270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999244" y="3195377"/>
            <a:ext cx="1014883" cy="47866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421937" y="4131299"/>
            <a:ext cx="322394" cy="14579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007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marL="514350" indent="-514350" algn="l">
              <a:buAutoNum type="arabicPeriod"/>
            </a:pP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1" y="1452476"/>
            <a:ext cx="8372068" cy="3370218"/>
          </a:xfrm>
          <a:prstGeom prst="rect">
            <a:avLst/>
          </a:prstGeom>
          <a:solidFill>
            <a:srgbClr val="FFFFAB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2000"/>
              </a:lnSpc>
              <a:buFontTx/>
              <a:buChar char="-"/>
            </a:pP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2000"/>
              </a:lnSpc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2000"/>
              </a:lnSpc>
            </a:pP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2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</a:p>
          <a:p>
            <a:pPr algn="just">
              <a:lnSpc>
                <a:spcPct val="112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CD,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78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57200" y="1452476"/>
            <a:ext cx="1696065" cy="1525913"/>
            <a:chOff x="366766" y="2210636"/>
            <a:chExt cx="1994598" cy="1517301"/>
          </a:xfrm>
        </p:grpSpPr>
        <p:sp>
          <p:nvSpPr>
            <p:cNvPr id="6" name="16-Point Star 5"/>
            <p:cNvSpPr/>
            <p:nvPr/>
          </p:nvSpPr>
          <p:spPr>
            <a:xfrm>
              <a:off x="366766" y="2210636"/>
              <a:ext cx="1994598" cy="1517301"/>
            </a:xfrm>
            <a:prstGeom prst="star16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72528" y="2210636"/>
              <a:ext cx="1383074" cy="1446550"/>
            </a:xfrm>
            <a:prstGeom prst="rect">
              <a:avLst/>
            </a:prstGeom>
            <a:noFill/>
            <a:scene3d>
              <a:camera prst="perspectiveContrastingRightFacing"/>
              <a:lightRig rig="threePt" dir="t"/>
            </a:scene3d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8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  <a:endParaRPr lang="en-US" sz="8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DD623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pic>
        <p:nvPicPr>
          <p:cNvPr id="10" name="Picture 9" descr="Screenshot_4"/>
          <p:cNvPicPr/>
          <p:nvPr/>
        </p:nvPicPr>
        <p:blipFill rotWithShape="1">
          <a:blip r:embed="rId2"/>
          <a:srcRect t="62091"/>
          <a:stretch/>
        </p:blipFill>
        <p:spPr bwMode="auto">
          <a:xfrm>
            <a:off x="2751992" y="1452476"/>
            <a:ext cx="5680588" cy="2126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flipH="1">
            <a:off x="2153264" y="2323971"/>
            <a:ext cx="1132870" cy="88134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871716" y="3205316"/>
            <a:ext cx="2229842" cy="834013"/>
          </a:xfrm>
          <a:prstGeom prst="ellipse">
            <a:avLst/>
          </a:prstGeom>
          <a:solidFill>
            <a:srgbClr val="FFA7D3"/>
          </a:solidFill>
          <a:ln>
            <a:solidFill>
              <a:srgbClr val="4F1105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30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endParaRPr lang="en-US" sz="230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2241755" y="2382880"/>
            <a:ext cx="1918298" cy="82243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4477365" y="3394819"/>
            <a:ext cx="2229842" cy="834013"/>
          </a:xfrm>
          <a:prstGeom prst="ellipse">
            <a:avLst/>
          </a:prstGeom>
          <a:solidFill>
            <a:srgbClr val="FFA7D3"/>
          </a:solidFill>
          <a:ln>
            <a:solidFill>
              <a:srgbClr val="4F1105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30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endParaRPr lang="en-US" sz="230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5578028" y="3085475"/>
            <a:ext cx="14258" cy="309344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81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457700" y="1582753"/>
            <a:ext cx="4575974" cy="3475022"/>
            <a:chOff x="2396325" y="1823948"/>
            <a:chExt cx="4461674" cy="2956515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1372353F-B06C-4712-9BD7-172685AFA5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89C4CD"/>
                </a:clrFrom>
                <a:clrTo>
                  <a:srgbClr val="89C4CD">
                    <a:alpha val="0"/>
                  </a:srgbClr>
                </a:clrTo>
              </a:clrChange>
            </a:blip>
            <a:srcRect l="34540" t="30634" r="41809" b="14812"/>
            <a:stretch/>
          </p:blipFill>
          <p:spPr>
            <a:xfrm rot="16200000">
              <a:off x="3148904" y="1071369"/>
              <a:ext cx="2956515" cy="4461674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/>
            <a:srcRect r="2231"/>
            <a:stretch/>
          </p:blipFill>
          <p:spPr>
            <a:xfrm>
              <a:off x="2679639" y="1952625"/>
              <a:ext cx="3911662" cy="2737495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-122030" y="1397195"/>
            <a:ext cx="619125" cy="769441"/>
            <a:chOff x="228599" y="1592528"/>
            <a:chExt cx="619125" cy="769441"/>
          </a:xfrm>
        </p:grpSpPr>
        <p:sp>
          <p:nvSpPr>
            <p:cNvPr id="9" name="Rectangle 8"/>
            <p:cNvSpPr/>
            <p:nvPr/>
          </p:nvSpPr>
          <p:spPr>
            <a:xfrm flipH="1">
              <a:off x="228599" y="1592528"/>
              <a:ext cx="619125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4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0188" y="1627474"/>
              <a:ext cx="467536" cy="711177"/>
            </a:xfrm>
            <a:prstGeom prst="rect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0" y="2010475"/>
            <a:ext cx="435131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457200" indent="-457200">
              <a:lnSpc>
                <a:spcPct val="130000"/>
              </a:lnSpc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457200" indent="-457200">
              <a:lnSpc>
                <a:spcPct val="130000"/>
              </a:lnSpc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36765" y="2734586"/>
            <a:ext cx="4351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đem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046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-122030" y="1397195"/>
            <a:ext cx="619125" cy="769441"/>
            <a:chOff x="228599" y="1592528"/>
            <a:chExt cx="619125" cy="769441"/>
          </a:xfrm>
        </p:grpSpPr>
        <p:sp>
          <p:nvSpPr>
            <p:cNvPr id="9" name="Rectangle 8"/>
            <p:cNvSpPr/>
            <p:nvPr/>
          </p:nvSpPr>
          <p:spPr>
            <a:xfrm flipH="1">
              <a:off x="228599" y="1592528"/>
              <a:ext cx="619125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4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0188" y="1627474"/>
              <a:ext cx="467536" cy="711177"/>
            </a:xfrm>
            <a:prstGeom prst="rect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6" name="Rectangle 5"/>
          <p:cNvSpPr/>
          <p:nvPr/>
        </p:nvSpPr>
        <p:spPr>
          <a:xfrm>
            <a:off x="771524" y="1612236"/>
            <a:ext cx="7419976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An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chuẩn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bị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sang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Minh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nhóm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. An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nghe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mẹ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nói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trời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sắp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mưa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”.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tin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An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hành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400" dirty="0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tin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khả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   </a:t>
            </a:r>
            <a:endParaRPr lang="en-US" sz="2400" dirty="0">
              <a:effectLst/>
              <a:latin typeface="Arial" panose="020B0604020202020204" pitchFamily="34" charset="0"/>
              <a:ea typeface="VNI-Times" pitchFamily="2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2" t="8291" r="15988" b="12658"/>
          <a:stretch/>
        </p:blipFill>
        <p:spPr>
          <a:xfrm>
            <a:off x="29559" y="3629025"/>
            <a:ext cx="1029238" cy="109375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28725" y="3391638"/>
            <a:ext cx="7335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86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2310140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28600" y="1690168"/>
            <a:ext cx="8210550" cy="2395271"/>
          </a:xfrm>
          <a:prstGeom prst="rect">
            <a:avLst/>
          </a:prstGeom>
          <a:solidFill>
            <a:srgbClr val="FFFFAB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tin. </a:t>
            </a: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2000"/>
              </a:lnSpc>
            </a:pP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20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2310140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12" name="16-Point Star 11"/>
          <p:cNvSpPr/>
          <p:nvPr/>
        </p:nvSpPr>
        <p:spPr>
          <a:xfrm>
            <a:off x="0" y="2418461"/>
            <a:ext cx="3147631" cy="2079928"/>
          </a:xfrm>
          <a:prstGeom prst="star16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73815" y="1438920"/>
            <a:ext cx="74344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buổi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dã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ngoại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buổi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dã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ngoại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endParaRPr lang="en-US" sz="2000" dirty="0">
              <a:solidFill>
                <a:srgbClr val="C00000"/>
              </a:solidFill>
              <a:effectLst/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 descr="Screenshot_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2461" y="1959429"/>
            <a:ext cx="4725639" cy="3184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958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1967" y="13156"/>
            <a:ext cx="6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2080" y="1590385"/>
            <a:ext cx="853709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,…)?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86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1967" y="13156"/>
            <a:ext cx="6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590385"/>
            <a:ext cx="85547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4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8EADE47-76EC-4FF1-8D4C-D2A3F91AB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65234" y="3383082"/>
            <a:ext cx="2377113" cy="182612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E35B2B5-000D-4B6E-8BBF-5E39362126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5234" y="-132345"/>
            <a:ext cx="2441382" cy="199165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CD21F-6CBB-4108-9208-DE24762C91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86181" y="2798675"/>
            <a:ext cx="1953416" cy="242713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315C9AF-FAF9-43CC-BE9D-226D142B16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2822">
            <a:off x="-185358" y="-10657"/>
            <a:ext cx="2696494" cy="1748277"/>
          </a:xfrm>
          <a:prstGeom prst="rect">
            <a:avLst/>
          </a:prstGeom>
        </p:spPr>
      </p:pic>
      <p:grpSp>
        <p:nvGrpSpPr>
          <p:cNvPr id="13" name="组合 350">
            <a:extLst>
              <a:ext uri="{FF2B5EF4-FFF2-40B4-BE49-F238E27FC236}">
                <a16:creationId xmlns:a16="http://schemas.microsoft.com/office/drawing/2014/main" id="{B8B64F4F-99DB-4A48-87A2-4D2D5CBE6585}"/>
              </a:ext>
            </a:extLst>
          </p:cNvPr>
          <p:cNvGrpSpPr/>
          <p:nvPr/>
        </p:nvGrpSpPr>
        <p:grpSpPr>
          <a:xfrm>
            <a:off x="873471" y="1744710"/>
            <a:ext cx="7269042" cy="1551209"/>
            <a:chOff x="1168183" y="2013423"/>
            <a:chExt cx="9694298" cy="2068757"/>
          </a:xfrm>
        </p:grpSpPr>
        <p:sp>
          <p:nvSpPr>
            <p:cNvPr id="14" name="文本框 345">
              <a:extLst>
                <a:ext uri="{FF2B5EF4-FFF2-40B4-BE49-F238E27FC236}">
                  <a16:creationId xmlns:a16="http://schemas.microsoft.com/office/drawing/2014/main" id="{8332BDAA-3D8A-4AF1-9D63-0FFBFE747417}"/>
                </a:ext>
              </a:extLst>
            </p:cNvPr>
            <p:cNvSpPr txBox="1"/>
            <p:nvPr/>
          </p:nvSpPr>
          <p:spPr>
            <a:xfrm>
              <a:off x="2383401" y="2727992"/>
              <a:ext cx="7425203" cy="13541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2999" dirty="0" err="1">
                  <a:pattFill prst="wdDnDiag">
                    <a:fgClr>
                      <a:srgbClr val="FF70AD"/>
                    </a:fgClr>
                    <a:bgClr>
                      <a:srgbClr val="FF4D67"/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2999" dirty="0">
                  <a:pattFill prst="wdDnDiag">
                    <a:fgClr>
                      <a:srgbClr val="FF70AD"/>
                    </a:fgClr>
                    <a:bgClr>
                      <a:srgbClr val="FF4D67"/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1: THÔNG TIN VÀ DỮ LIỆU</a:t>
              </a:r>
              <a:endParaRPr lang="zh-CN" altLang="en-US" sz="2999" dirty="0">
                <a:pattFill prst="wdDnDiag">
                  <a:fgClr>
                    <a:srgbClr val="FF70AD"/>
                  </a:fgClr>
                  <a:bgClr>
                    <a:srgbClr val="FF4D67"/>
                  </a:bgClr>
                </a:patt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  <a:p>
              <a:pPr algn="ctr" defTabSz="342809"/>
              <a:endParaRPr lang="zh-CN" altLang="en-US" sz="2999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iCiel Nabila" pitchFamily="2" charset="0"/>
                <a:ea typeface="字魂36号-正文宋楷" panose="02000000000000000000" pitchFamily="2" charset="-122"/>
              </a:endParaRPr>
            </a:p>
          </p:txBody>
        </p:sp>
        <p:sp>
          <p:nvSpPr>
            <p:cNvPr id="15" name="文本框 343">
              <a:extLst>
                <a:ext uri="{FF2B5EF4-FFF2-40B4-BE49-F238E27FC236}">
                  <a16:creationId xmlns:a16="http://schemas.microsoft.com/office/drawing/2014/main" id="{0ACC4EE0-678B-4783-99C3-C2D00D68933D}"/>
                </a:ext>
              </a:extLst>
            </p:cNvPr>
            <p:cNvSpPr txBox="1"/>
            <p:nvPr/>
          </p:nvSpPr>
          <p:spPr>
            <a:xfrm>
              <a:off x="2383400" y="2744833"/>
              <a:ext cx="7425203" cy="73866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2999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2999" dirty="0">
                  <a:solidFill>
                    <a:srgbClr val="FF0000"/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1: THÔNG TIN VÀ DỮ LIỆU</a:t>
              </a:r>
              <a:endParaRPr lang="zh-CN" altLang="en-US" sz="2999" dirty="0">
                <a:solidFill>
                  <a:srgbClr val="FF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343">
              <a:extLst>
                <a:ext uri="{FF2B5EF4-FFF2-40B4-BE49-F238E27FC236}">
                  <a16:creationId xmlns:a16="http://schemas.microsoft.com/office/drawing/2014/main" id="{0ACC4EE0-678B-4783-99C3-C2D00D68933D}"/>
                </a:ext>
              </a:extLst>
            </p:cNvPr>
            <p:cNvSpPr txBox="1"/>
            <p:nvPr/>
          </p:nvSpPr>
          <p:spPr>
            <a:xfrm>
              <a:off x="1168183" y="2013423"/>
              <a:ext cx="9694298" cy="73866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2999" b="1" dirty="0">
                  <a:solidFill>
                    <a:srgbClr val="0033CC"/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CHỦ ĐỀ 1. MÁY TÍNH VÀ CỘNG ĐỒNG</a:t>
              </a:r>
              <a:endParaRPr lang="zh-CN" altLang="en-US" sz="2999" b="1" dirty="0">
                <a:solidFill>
                  <a:srgbClr val="0033CC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组合 349">
            <a:extLst>
              <a:ext uri="{FF2B5EF4-FFF2-40B4-BE49-F238E27FC236}">
                <a16:creationId xmlns:a16="http://schemas.microsoft.com/office/drawing/2014/main" id="{AEE4CA43-87E5-4E28-8166-D3B24E31630B}"/>
              </a:ext>
            </a:extLst>
          </p:cNvPr>
          <p:cNvGrpSpPr/>
          <p:nvPr/>
        </p:nvGrpSpPr>
        <p:grpSpPr>
          <a:xfrm>
            <a:off x="3037071" y="822550"/>
            <a:ext cx="2941832" cy="797331"/>
            <a:chOff x="4128843" y="748108"/>
            <a:chExt cx="3923351" cy="1063354"/>
          </a:xfrm>
        </p:grpSpPr>
        <p:sp>
          <p:nvSpPr>
            <p:cNvPr id="17" name="文本框 344">
              <a:extLst>
                <a:ext uri="{FF2B5EF4-FFF2-40B4-BE49-F238E27FC236}">
                  <a16:creationId xmlns:a16="http://schemas.microsoft.com/office/drawing/2014/main" id="{44CBDE53-190E-41C7-B7EF-AB0D105FC592}"/>
                </a:ext>
              </a:extLst>
            </p:cNvPr>
            <p:cNvSpPr txBox="1"/>
            <p:nvPr/>
          </p:nvSpPr>
          <p:spPr>
            <a:xfrm>
              <a:off x="4128843" y="748108"/>
              <a:ext cx="3923351" cy="104651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499" dirty="0">
                  <a:ln w="63500">
                    <a:solidFill>
                      <a:srgbClr val="FFFFFF"/>
                    </a:solidFill>
                  </a:ln>
                  <a:solidFill>
                    <a:srgbClr val="FF0000"/>
                  </a:solidFill>
                  <a:effectLst>
                    <a:outerShdw blurRad="127000" dist="38100" dir="2700000" algn="tl" rotWithShape="0">
                      <a:prstClr val="black">
                        <a:alpha val="47000"/>
                      </a:prstClr>
                    </a:outerShdw>
                  </a:effectLst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TIN HỌC 6</a:t>
              </a:r>
              <a:endParaRPr lang="zh-CN" altLang="en-US" sz="4499" dirty="0">
                <a:ln w="6350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  <p:sp>
          <p:nvSpPr>
            <p:cNvPr id="18" name="文本框 342">
              <a:extLst>
                <a:ext uri="{FF2B5EF4-FFF2-40B4-BE49-F238E27FC236}">
                  <a16:creationId xmlns:a16="http://schemas.microsoft.com/office/drawing/2014/main" id="{1715721D-2379-4F88-BDA9-B54B39F99781}"/>
                </a:ext>
              </a:extLst>
            </p:cNvPr>
            <p:cNvSpPr txBox="1"/>
            <p:nvPr/>
          </p:nvSpPr>
          <p:spPr>
            <a:xfrm>
              <a:off x="4128843" y="764951"/>
              <a:ext cx="3923351" cy="104651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499" dirty="0">
                  <a:solidFill>
                    <a:srgbClr val="FF0000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TIN HỌC 6</a:t>
              </a:r>
              <a:endParaRPr lang="zh-CN" altLang="en-US" sz="4499" dirty="0">
                <a:solidFill>
                  <a:srgbClr val="FF0000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407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6667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" presetClass="entr" presetSubtype="6" fill="hold" nodeType="afterEffect" p14:presetBounceEnd="4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2" fill="hold" nodeType="withEffect" p14:presetBounceEnd="4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16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1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46667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57200" y="87719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717"/>
            <a:ext cx="9166269" cy="45017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49155" y="2095423"/>
            <a:ext cx="40001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CN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LUYỆN TẬP</a:t>
            </a:r>
            <a:endParaRPr lang="zh-CN" altLang="en-US" sz="5400" dirty="0">
              <a:solidFill>
                <a:srgbClr val="C00000"/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8" b="13737"/>
          <a:stretch>
            <a:fillRect/>
          </a:stretch>
        </p:blipFill>
        <p:spPr>
          <a:xfrm rot="21422484">
            <a:off x="2189040" y="3459383"/>
            <a:ext cx="4101537" cy="109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667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矩形 8">
            <a:extLst>
              <a:ext uri="{FF2B5EF4-FFF2-40B4-BE49-F238E27FC236}">
                <a16:creationId xmlns:a16="http://schemas.microsoft.com/office/drawing/2014/main" id="{24FDEB1B-8012-46A9-9BD1-E481B6489FDB}"/>
              </a:ext>
            </a:extLst>
          </p:cNvPr>
          <p:cNvSpPr/>
          <p:nvPr/>
        </p:nvSpPr>
        <p:spPr>
          <a:xfrm>
            <a:off x="0" y="-29310"/>
            <a:ext cx="457200" cy="868506"/>
          </a:xfrm>
          <a:prstGeom prst="rect">
            <a:avLst/>
          </a:prstGeom>
          <a:solidFill>
            <a:srgbClr val="6DC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1967" y="13156"/>
            <a:ext cx="6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 descr="Screenshot_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7158" y="-29310"/>
            <a:ext cx="9009993" cy="453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67157" y="4509569"/>
            <a:ext cx="1785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15085" y="2417862"/>
            <a:ext cx="18473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822517" y="4534296"/>
            <a:ext cx="26196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tin.       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4021372" y="4507428"/>
            <a:ext cx="2433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tin.     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6559300" y="4507428"/>
            <a:ext cx="21098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534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57200" y="87719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sp>
        <p:nvSpPr>
          <p:cNvPr id="4" name="矩形 8">
            <a:extLst>
              <a:ext uri="{FF2B5EF4-FFF2-40B4-BE49-F238E27FC236}">
                <a16:creationId xmlns:a16="http://schemas.microsoft.com/office/drawing/2014/main" id="{24FDEB1B-8012-46A9-9BD1-E481B6489FDB}"/>
              </a:ext>
            </a:extLst>
          </p:cNvPr>
          <p:cNvSpPr/>
          <p:nvPr/>
        </p:nvSpPr>
        <p:spPr>
          <a:xfrm>
            <a:off x="0" y="-29310"/>
            <a:ext cx="457200" cy="868506"/>
          </a:xfrm>
          <a:prstGeom prst="rect">
            <a:avLst/>
          </a:prstGeom>
          <a:solidFill>
            <a:srgbClr val="6DC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11">
            <a:extLst>
              <a:ext uri="{FF2B5EF4-FFF2-40B4-BE49-F238E27FC236}">
                <a16:creationId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717"/>
            <a:ext cx="9166269" cy="45017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419849" y="2095423"/>
            <a:ext cx="385874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CN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VẬN DỤNG</a:t>
            </a:r>
            <a:endParaRPr lang="zh-CN" altLang="en-US" sz="5400" dirty="0">
              <a:solidFill>
                <a:srgbClr val="C00000"/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8" b="13737"/>
          <a:stretch>
            <a:fillRect/>
          </a:stretch>
        </p:blipFill>
        <p:spPr>
          <a:xfrm rot="21422484">
            <a:off x="2189040" y="3459383"/>
            <a:ext cx="4101537" cy="109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8599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-117904" y="657179"/>
            <a:ext cx="1346935" cy="1164386"/>
            <a:chOff x="366765" y="2137147"/>
            <a:chExt cx="1994598" cy="1517301"/>
          </a:xfrm>
        </p:grpSpPr>
        <p:sp>
          <p:nvSpPr>
            <p:cNvPr id="12" name="16-Point Star 11"/>
            <p:cNvSpPr/>
            <p:nvPr/>
          </p:nvSpPr>
          <p:spPr>
            <a:xfrm>
              <a:off x="366765" y="2137147"/>
              <a:ext cx="1994598" cy="1517301"/>
            </a:xfrm>
            <a:prstGeom prst="star16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72527" y="2312915"/>
              <a:ext cx="1383074" cy="976656"/>
            </a:xfrm>
            <a:prstGeom prst="rect">
              <a:avLst/>
            </a:prstGeom>
            <a:noFill/>
            <a:scene3d>
              <a:camera prst="perspectiveContrastingRightFacing"/>
              <a:lightRig rig="threePt" dir="t"/>
            </a:scene3d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8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  <a:endParaRPr lang="en-US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DD623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sp>
        <p:nvSpPr>
          <p:cNvPr id="6" name="Flowchart: Alternate Process 5"/>
          <p:cNvSpPr/>
          <p:nvPr/>
        </p:nvSpPr>
        <p:spPr>
          <a:xfrm>
            <a:off x="0" y="1895187"/>
            <a:ext cx="1710813" cy="104117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1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lowchart: Alternate Process 15"/>
          <p:cNvSpPr/>
          <p:nvPr/>
        </p:nvSpPr>
        <p:spPr>
          <a:xfrm>
            <a:off x="-1" y="3587982"/>
            <a:ext cx="1710813" cy="104117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2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lowchart: Alternate Process 17"/>
          <p:cNvSpPr/>
          <p:nvPr/>
        </p:nvSpPr>
        <p:spPr>
          <a:xfrm>
            <a:off x="1710812" y="1364125"/>
            <a:ext cx="7315202" cy="183725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lnSpc>
                <a:spcPct val="130000"/>
              </a:lnSpc>
              <a:buAutoNum type="alphaLcParenR"/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30000"/>
              </a:lnSpc>
              <a:buAutoNum type="alphaLcParenR"/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lowchart: Alternate Process 19"/>
          <p:cNvSpPr/>
          <p:nvPr/>
        </p:nvSpPr>
        <p:spPr>
          <a:xfrm>
            <a:off x="1698890" y="3516729"/>
            <a:ext cx="7327124" cy="124418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lowchart: Alternate Process 20"/>
          <p:cNvSpPr/>
          <p:nvPr/>
        </p:nvSpPr>
        <p:spPr>
          <a:xfrm>
            <a:off x="1710812" y="1333497"/>
            <a:ext cx="7315202" cy="1837258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</a:p>
          <a:p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Hôm nay nhiệt độ ngoài trời là 30</a:t>
            </a:r>
            <a:r>
              <a:rPr lang="vi-VN" sz="1800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có nắng từ rất sớm và oi nóng.</a:t>
            </a:r>
          </a:p>
          <a:p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Em cần mặc quần áo thoáng mát khi ở trong nhà, khi ra ngoài trời em cần mặc quần áo dài tay để tránh tia UV, ….</a:t>
            </a:r>
          </a:p>
          <a:p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Khi tham gia giao thông bạn cần phải đi bên phải, đi đúng phần đường, làn đường và phải chấp hành hệ thống báo hiệu đường bộ</a:t>
            </a:r>
            <a:r>
              <a:rPr lang="vi-VN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Flowchart: Alternate Process 22"/>
          <p:cNvSpPr/>
          <p:nvPr/>
        </p:nvSpPr>
        <p:spPr>
          <a:xfrm>
            <a:off x="1710812" y="3516729"/>
            <a:ext cx="7327124" cy="1244182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233456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8" grpId="0" animBg="1"/>
      <p:bldP spid="20" grpId="0" animBg="1"/>
      <p:bldP spid="21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827"/>
            <a:ext cx="9244485" cy="51763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17365" y="2110085"/>
            <a:ext cx="390927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3810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</a:t>
            </a:r>
            <a:endParaRPr lang="en-US" sz="6000" dirty="0">
              <a:ln w="3810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179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57200" y="87719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717"/>
            <a:ext cx="9166269" cy="45017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04429" y="2095423"/>
            <a:ext cx="40895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CN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KHỞI ĐỘNG</a:t>
            </a:r>
            <a:endParaRPr lang="zh-CN" altLang="en-US" sz="5400" dirty="0">
              <a:solidFill>
                <a:srgbClr val="C00000"/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8" b="13737"/>
          <a:stretch>
            <a:fillRect/>
          </a:stretch>
        </p:blipFill>
        <p:spPr>
          <a:xfrm rot="21422484">
            <a:off x="2189040" y="3459383"/>
            <a:ext cx="4101537" cy="109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581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64421"/>
            <a:ext cx="9120040" cy="447907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96206" y="2255921"/>
            <a:ext cx="79276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hằng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nhìn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en-US" sz="2400" b="1" dirty="0">
              <a:solidFill>
                <a:srgbClr val="B7471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61" y="1084286"/>
            <a:ext cx="984822" cy="11775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63" y="3169838"/>
            <a:ext cx="1302620" cy="1302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2348970" y="3215112"/>
            <a:ext cx="60290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endParaRPr lang="en-US" sz="2400" dirty="0">
              <a:solidFill>
                <a:srgbClr val="002060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5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64421"/>
            <a:ext cx="9120040" cy="447907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7095" y="2261882"/>
            <a:ext cx="7761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400" b="1" dirty="0">
              <a:solidFill>
                <a:srgbClr val="B7471F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61" y="1084286"/>
            <a:ext cx="984822" cy="11775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63" y="3169838"/>
            <a:ext cx="1302620" cy="1302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2200253" y="3385267"/>
            <a:ext cx="61599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93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16-Point Star 9"/>
          <p:cNvSpPr/>
          <p:nvPr/>
        </p:nvSpPr>
        <p:spPr>
          <a:xfrm>
            <a:off x="1896626" y="1739343"/>
            <a:ext cx="3074796" cy="2245246"/>
          </a:xfrm>
          <a:prstGeom prst="star16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72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4"/>
          <a:stretch/>
        </p:blipFill>
        <p:spPr>
          <a:xfrm>
            <a:off x="228600" y="1510772"/>
            <a:ext cx="2605034" cy="185119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92816" y="3449302"/>
            <a:ext cx="1366576" cy="271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" t="998" r="30608" b="20033"/>
          <a:stretch/>
        </p:blipFill>
        <p:spPr>
          <a:xfrm>
            <a:off x="3235569" y="1563283"/>
            <a:ext cx="2360415" cy="174617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3949003" y="3357785"/>
            <a:ext cx="1366576" cy="271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 descr="Screenshot_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68585" y="1250914"/>
            <a:ext cx="2200588" cy="1962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ounded Rectangle 14"/>
          <p:cNvSpPr/>
          <p:nvPr/>
        </p:nvSpPr>
        <p:spPr>
          <a:xfrm>
            <a:off x="7033846" y="3357785"/>
            <a:ext cx="1366576" cy="271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46474" y="3859497"/>
            <a:ext cx="32820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1. Minh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đã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thấy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điều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( SGK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trang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5)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35569" y="3778467"/>
            <a:ext cx="26226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2.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Bạn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An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xem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dự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báo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trên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vi,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An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thấy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, </a:t>
            </a:r>
            <a:r>
              <a:rPr lang="en-US" sz="2000" i="1" dirty="0" err="1" smtClean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biết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được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điều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 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ea typeface="VNI-Times" pitchFamily="2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64665" y="3859497"/>
            <a:ext cx="26527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3.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sau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có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những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ta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23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5" grpId="0" animBg="1"/>
      <p:bldP spid="11" grpId="0"/>
      <p:bldP spid="12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5685" y="110017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4"/>
          <a:stretch/>
        </p:blipFill>
        <p:spPr>
          <a:xfrm>
            <a:off x="228600" y="1510772"/>
            <a:ext cx="2605034" cy="18511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" t="998" r="30608" b="20033"/>
          <a:stretch/>
        </p:blipFill>
        <p:spPr>
          <a:xfrm>
            <a:off x="3235569" y="1563283"/>
            <a:ext cx="2360415" cy="1746170"/>
          </a:xfrm>
          <a:prstGeom prst="rect">
            <a:avLst/>
          </a:prstGeom>
        </p:spPr>
      </p:pic>
      <p:pic>
        <p:nvPicPr>
          <p:cNvPr id="14" name="Picture 13" descr="Screenshot_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90753" y="1021412"/>
            <a:ext cx="2200588" cy="1962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23215" y="3474271"/>
            <a:ext cx="3101172" cy="1569660"/>
          </a:xfrm>
          <a:prstGeom prst="rect">
            <a:avLst/>
          </a:prstGeom>
          <a:solidFill>
            <a:srgbClr val="FFAFAF"/>
          </a:solidFill>
        </p:spPr>
        <p:txBody>
          <a:bodyPr wrap="square">
            <a:spAutoFit/>
          </a:bodyPr>
          <a:lstStyle/>
          <a:p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* Minh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thấy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đèn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xanh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900" dirty="0" smtClean="0">
              <a:solidFill>
                <a:srgbClr val="002060"/>
              </a:solidFill>
              <a:latin typeface="Arial" panose="020B0604020202020204" pitchFamily="34" charset="0"/>
              <a:ea typeface="VNI-Times" pitchFamily="2" charset="0"/>
              <a:cs typeface="Arial" panose="020B0604020202020204" pitchFamily="34" charset="0"/>
            </a:endParaRPr>
          </a:p>
          <a:p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Minh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24388" y="3420260"/>
            <a:ext cx="2914672" cy="16312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,..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mưa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42695" y="3412715"/>
            <a:ext cx="2800140" cy="1631216"/>
          </a:xfrm>
          <a:prstGeom prst="rect">
            <a:avLst/>
          </a:prstGeom>
          <a:solidFill>
            <a:srgbClr val="FFFFAB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lịch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18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513473"/>
              </p:ext>
            </p:extLst>
          </p:nvPr>
        </p:nvGraphicFramePr>
        <p:xfrm>
          <a:off x="228601" y="1800651"/>
          <a:ext cx="8714234" cy="75005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72161">
                  <a:extLst>
                    <a:ext uri="{9D8B030D-6E8A-4147-A177-3AD203B41FA5}">
                      <a16:colId xmlns:a16="http://schemas.microsoft.com/office/drawing/2014/main" val="2462917325"/>
                    </a:ext>
                  </a:extLst>
                </a:gridCol>
                <a:gridCol w="3570755">
                  <a:extLst>
                    <a:ext uri="{9D8B030D-6E8A-4147-A177-3AD203B41FA5}">
                      <a16:colId xmlns:a16="http://schemas.microsoft.com/office/drawing/2014/main" val="1863466917"/>
                    </a:ext>
                  </a:extLst>
                </a:gridCol>
                <a:gridCol w="2401557">
                  <a:extLst>
                    <a:ext uri="{9D8B030D-6E8A-4147-A177-3AD203B41FA5}">
                      <a16:colId xmlns:a16="http://schemas.microsoft.com/office/drawing/2014/main" val="387531879"/>
                    </a:ext>
                  </a:extLst>
                </a:gridCol>
                <a:gridCol w="2069761">
                  <a:extLst>
                    <a:ext uri="{9D8B030D-6E8A-4147-A177-3AD203B41FA5}">
                      <a16:colId xmlns:a16="http://schemas.microsoft.com/office/drawing/2014/main" val="1853370455"/>
                    </a:ext>
                  </a:extLst>
                </a:gridCol>
              </a:tblGrid>
              <a:tr h="750052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Minh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thấy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giao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thông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chuyển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màu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xanh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Minh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biết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đường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giao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thông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22132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505272"/>
              </p:ext>
            </p:extLst>
          </p:nvPr>
        </p:nvGraphicFramePr>
        <p:xfrm>
          <a:off x="226016" y="977691"/>
          <a:ext cx="8714235" cy="822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75969">
                  <a:extLst>
                    <a:ext uri="{9D8B030D-6E8A-4147-A177-3AD203B41FA5}">
                      <a16:colId xmlns:a16="http://schemas.microsoft.com/office/drawing/2014/main" val="4091955330"/>
                    </a:ext>
                  </a:extLst>
                </a:gridCol>
                <a:gridCol w="3549445">
                  <a:extLst>
                    <a:ext uri="{9D8B030D-6E8A-4147-A177-3AD203B41FA5}">
                      <a16:colId xmlns:a16="http://schemas.microsoft.com/office/drawing/2014/main" val="1571981867"/>
                    </a:ext>
                  </a:extLst>
                </a:gridCol>
                <a:gridCol w="2418735">
                  <a:extLst>
                    <a:ext uri="{9D8B030D-6E8A-4147-A177-3AD203B41FA5}">
                      <a16:colId xmlns:a16="http://schemas.microsoft.com/office/drawing/2014/main" val="1174635858"/>
                    </a:ext>
                  </a:extLst>
                </a:gridCol>
                <a:gridCol w="2070086">
                  <a:extLst>
                    <a:ext uri="{9D8B030D-6E8A-4147-A177-3AD203B41FA5}">
                      <a16:colId xmlns:a16="http://schemas.microsoft.com/office/drawing/2014/main" val="35011668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DỮ</a:t>
                      </a:r>
                      <a:r>
                        <a:rPr lang="en-US" sz="2400" baseline="0" dirty="0" smtClean="0"/>
                        <a:t> LIỆU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THÔNG</a:t>
                      </a:r>
                      <a:r>
                        <a:rPr lang="en-US" sz="2400" baseline="0" dirty="0" smtClean="0"/>
                        <a:t> TIN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VẬT</a:t>
                      </a:r>
                      <a:r>
                        <a:rPr lang="en-US" sz="2400" baseline="0" dirty="0" smtClean="0"/>
                        <a:t> MANG TIN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7378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999621"/>
              </p:ext>
            </p:extLst>
          </p:nvPr>
        </p:nvGraphicFramePr>
        <p:xfrm>
          <a:off x="226017" y="2550703"/>
          <a:ext cx="8714234" cy="75005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72161">
                  <a:extLst>
                    <a:ext uri="{9D8B030D-6E8A-4147-A177-3AD203B41FA5}">
                      <a16:colId xmlns:a16="http://schemas.microsoft.com/office/drawing/2014/main" val="3251405829"/>
                    </a:ext>
                  </a:extLst>
                </a:gridCol>
                <a:gridCol w="3570755">
                  <a:extLst>
                    <a:ext uri="{9D8B030D-6E8A-4147-A177-3AD203B41FA5}">
                      <a16:colId xmlns:a16="http://schemas.microsoft.com/office/drawing/2014/main" val="1345005463"/>
                    </a:ext>
                  </a:extLst>
                </a:gridCol>
                <a:gridCol w="2401557">
                  <a:extLst>
                    <a:ext uri="{9D8B030D-6E8A-4147-A177-3AD203B41FA5}">
                      <a16:colId xmlns:a16="http://schemas.microsoft.com/office/drawing/2014/main" val="3769873686"/>
                    </a:ext>
                  </a:extLst>
                </a:gridCol>
                <a:gridCol w="2069761">
                  <a:extLst>
                    <a:ext uri="{9D8B030D-6E8A-4147-A177-3AD203B41FA5}">
                      <a16:colId xmlns:a16="http://schemas.microsoft.com/office/drawing/2014/main" val="3638338498"/>
                    </a:ext>
                  </a:extLst>
                </a:gridCol>
              </a:tblGrid>
              <a:tr h="750052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thấy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ảnh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,…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tivi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biết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hôm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nay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trời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nắng</a:t>
                      </a:r>
                      <a:endParaRPr lang="en-US" sz="2000" b="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Dự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báo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tiết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18932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985540"/>
              </p:ext>
            </p:extLst>
          </p:nvPr>
        </p:nvGraphicFramePr>
        <p:xfrm>
          <a:off x="223433" y="3300755"/>
          <a:ext cx="8714234" cy="10058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72161">
                  <a:extLst>
                    <a:ext uri="{9D8B030D-6E8A-4147-A177-3AD203B41FA5}">
                      <a16:colId xmlns:a16="http://schemas.microsoft.com/office/drawing/2014/main" val="1904241677"/>
                    </a:ext>
                  </a:extLst>
                </a:gridCol>
                <a:gridCol w="3570755">
                  <a:extLst>
                    <a:ext uri="{9D8B030D-6E8A-4147-A177-3AD203B41FA5}">
                      <a16:colId xmlns:a16="http://schemas.microsoft.com/office/drawing/2014/main" val="1653246765"/>
                    </a:ext>
                  </a:extLst>
                </a:gridCol>
                <a:gridCol w="2401557">
                  <a:extLst>
                    <a:ext uri="{9D8B030D-6E8A-4147-A177-3AD203B41FA5}">
                      <a16:colId xmlns:a16="http://schemas.microsoft.com/office/drawing/2014/main" val="1453613893"/>
                    </a:ext>
                  </a:extLst>
                </a:gridCol>
                <a:gridCol w="2069761">
                  <a:extLst>
                    <a:ext uri="{9D8B030D-6E8A-4147-A177-3AD203B41FA5}">
                      <a16:colId xmlns:a16="http://schemas.microsoft.com/office/drawing/2014/main" val="124564655"/>
                    </a:ext>
                  </a:extLst>
                </a:gridCol>
              </a:tblGrid>
              <a:tr h="750052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ảnh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chữ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địa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lịch</a:t>
                      </a:r>
                      <a:endParaRPr lang="en-US" sz="20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Tấm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650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18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1340</TotalTime>
  <Words>1271</Words>
  <Application>Microsoft Office PowerPoint</Application>
  <PresentationFormat>On-screen Show (16:9)</PresentationFormat>
  <Paragraphs>137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Calibri Light</vt:lpstr>
      <vt:lpstr>Calibri</vt:lpstr>
      <vt:lpstr>Open Sans</vt:lpstr>
      <vt:lpstr>Wingdings</vt:lpstr>
      <vt:lpstr>微软雅黑</vt:lpstr>
      <vt:lpstr>VNI-Times</vt:lpstr>
      <vt:lpstr>等线</vt:lpstr>
      <vt:lpstr>Times New Roman</vt:lpstr>
      <vt:lpstr>Arial</vt:lpstr>
      <vt:lpstr>iCiel Nabila</vt:lpstr>
      <vt:lpstr>字魂36号-正文宋楷</vt:lpstr>
      <vt:lpstr>宋体</vt:lpstr>
      <vt:lpstr>Office Theme</vt:lpstr>
      <vt:lpstr>CHÀO MỪNG QUÝ THẦY CÔ VỀ DỰ GIỜ!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Admin</cp:lastModifiedBy>
  <cp:revision>106</cp:revision>
  <dcterms:created xsi:type="dcterms:W3CDTF">2015-12-05T09:26:00Z</dcterms:created>
  <dcterms:modified xsi:type="dcterms:W3CDTF">2023-05-10T09:33:43Z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